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57" r:id="rId3"/>
    <p:sldId id="258" r:id="rId4"/>
    <p:sldId id="259" r:id="rId5"/>
    <p:sldId id="260" r:id="rId6"/>
    <p:sldId id="261" r:id="rId7"/>
    <p:sldId id="269" r:id="rId8"/>
    <p:sldId id="265" r:id="rId9"/>
    <p:sldId id="266" r:id="rId10"/>
    <p:sldId id="267" r:id="rId11"/>
    <p:sldId id="268" r:id="rId12"/>
    <p:sldId id="273" r:id="rId13"/>
    <p:sldId id="274" r:id="rId14"/>
    <p:sldId id="275" r:id="rId15"/>
    <p:sldId id="276" r:id="rId16"/>
    <p:sldId id="277" r:id="rId17"/>
    <p:sldId id="270" r:id="rId18"/>
    <p:sldId id="271" r:id="rId19"/>
    <p:sldId id="279" r:id="rId20"/>
    <p:sldId id="280" r:id="rId21"/>
    <p:sldId id="281" r:id="rId22"/>
    <p:sldId id="278" r:id="rId23"/>
    <p:sldId id="262" r:id="rId24"/>
    <p:sldId id="272" r:id="rId25"/>
    <p:sldId id="26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EFA66B1-0676-4FFB-8EB4-884EB9AC968F}">
          <p14:sldIdLst>
            <p14:sldId id="256"/>
            <p14:sldId id="257"/>
            <p14:sldId id="258"/>
            <p14:sldId id="259"/>
            <p14:sldId id="260"/>
            <p14:sldId id="261"/>
            <p14:sldId id="269"/>
            <p14:sldId id="265"/>
            <p14:sldId id="266"/>
            <p14:sldId id="267"/>
            <p14:sldId id="268"/>
            <p14:sldId id="273"/>
            <p14:sldId id="274"/>
            <p14:sldId id="275"/>
            <p14:sldId id="276"/>
            <p14:sldId id="277"/>
            <p14:sldId id="270"/>
            <p14:sldId id="271"/>
            <p14:sldId id="279"/>
            <p14:sldId id="280"/>
            <p14:sldId id="281"/>
            <p14:sldId id="278"/>
            <p14:sldId id="262"/>
            <p14:sldId id="272"/>
            <p14:sldId id="264"/>
          </p14:sldIdLst>
        </p14:section>
        <p14:section name="Untitled Section" id="{51D59E19-1DD1-4DA1-A308-9010BD70524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41" autoAdjust="0"/>
    <p:restoredTop sz="94660"/>
  </p:normalViewPr>
  <p:slideViewPr>
    <p:cSldViewPr snapToGrid="0">
      <p:cViewPr varScale="1">
        <p:scale>
          <a:sx n="72" d="100"/>
          <a:sy n="72" d="100"/>
        </p:scale>
        <p:origin x="438" y="66"/>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776824034335"/>
          <c:y val="0.23430962343096201"/>
          <c:w val="0.82403433476394805"/>
          <c:h val="0.57740585774058595"/>
        </c:manualLayout>
      </c:layout>
      <c:barChart>
        <c:barDir val="col"/>
        <c:grouping val="clustered"/>
        <c:varyColors val="0"/>
        <c:ser>
          <c:idx val="0"/>
          <c:order val="0"/>
          <c:tx>
            <c:strRef>
              <c:f>Sheet1!$A$2</c:f>
              <c:strCache>
                <c:ptCount val="1"/>
                <c:pt idx="0">
                  <c:v>Region 1</c:v>
                </c:pt>
              </c:strCache>
            </c:strRef>
          </c:tx>
          <c:spPr>
            <a:solidFill>
              <a:schemeClr val="tx2"/>
            </a:solidFill>
            <a:ln w="6488">
              <a:noFill/>
            </a:ln>
            <a:effectLst/>
          </c:spPr>
          <c:invertIfNegative val="0"/>
          <c:cat>
            <c:strRef>
              <c:f>Sheet1!$B$1:$E$1</c:f>
              <c:strCache>
                <c:ptCount val="4"/>
                <c:pt idx="0">
                  <c:v>2009</c:v>
                </c:pt>
                <c:pt idx="1">
                  <c:v>2010</c:v>
                </c:pt>
                <c:pt idx="2">
                  <c:v>2011</c:v>
                </c:pt>
                <c:pt idx="3">
                  <c:v>2012</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D60E-4175-90AF-B90169979316}"/>
            </c:ext>
          </c:extLst>
        </c:ser>
        <c:ser>
          <c:idx val="1"/>
          <c:order val="1"/>
          <c:tx>
            <c:strRef>
              <c:f>Sheet1!$A$3</c:f>
              <c:strCache>
                <c:ptCount val="1"/>
                <c:pt idx="0">
                  <c:v>Region 2</c:v>
                </c:pt>
              </c:strCache>
            </c:strRef>
          </c:tx>
          <c:spPr>
            <a:solidFill>
              <a:schemeClr val="accent1"/>
            </a:solidFill>
            <a:ln w="6488">
              <a:noFill/>
            </a:ln>
            <a:effectLst/>
          </c:spPr>
          <c:invertIfNegative val="0"/>
          <c:dPt>
            <c:idx val="1"/>
            <c:invertIfNegative val="0"/>
            <c:bubble3D val="0"/>
            <c:extLst>
              <c:ext xmlns:c16="http://schemas.microsoft.com/office/drawing/2014/chart" uri="{C3380CC4-5D6E-409C-BE32-E72D297353CC}">
                <c16:uniqueId val="{00000001-D60E-4175-90AF-B90169979316}"/>
              </c:ext>
            </c:extLst>
          </c:dPt>
          <c:dPt>
            <c:idx val="2"/>
            <c:invertIfNegative val="0"/>
            <c:bubble3D val="0"/>
            <c:extLst>
              <c:ext xmlns:c16="http://schemas.microsoft.com/office/drawing/2014/chart" uri="{C3380CC4-5D6E-409C-BE32-E72D297353CC}">
                <c16:uniqueId val="{00000002-D60E-4175-90AF-B90169979316}"/>
              </c:ext>
            </c:extLst>
          </c:dPt>
          <c:dPt>
            <c:idx val="3"/>
            <c:invertIfNegative val="0"/>
            <c:bubble3D val="0"/>
            <c:extLst>
              <c:ext xmlns:c16="http://schemas.microsoft.com/office/drawing/2014/chart" uri="{C3380CC4-5D6E-409C-BE32-E72D297353CC}">
                <c16:uniqueId val="{00000003-D60E-4175-90AF-B90169979316}"/>
              </c:ext>
            </c:extLst>
          </c:dPt>
          <c:cat>
            <c:strRef>
              <c:f>Sheet1!$B$1:$E$1</c:f>
              <c:strCache>
                <c:ptCount val="4"/>
                <c:pt idx="0">
                  <c:v>2009</c:v>
                </c:pt>
                <c:pt idx="1">
                  <c:v>2010</c:v>
                </c:pt>
                <c:pt idx="2">
                  <c:v>2011</c:v>
                </c:pt>
                <c:pt idx="3">
                  <c:v>2012</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4-D60E-4175-90AF-B90169979316}"/>
            </c:ext>
          </c:extLst>
        </c:ser>
        <c:dLbls>
          <c:showLegendKey val="0"/>
          <c:showVal val="0"/>
          <c:showCatName val="0"/>
          <c:showSerName val="0"/>
          <c:showPercent val="0"/>
          <c:showBubbleSize val="0"/>
        </c:dLbls>
        <c:gapWidth val="40"/>
        <c:axId val="2124235056"/>
        <c:axId val="2123706624"/>
      </c:barChart>
      <c:catAx>
        <c:axId val="2124235056"/>
        <c:scaling>
          <c:orientation val="minMax"/>
        </c:scaling>
        <c:delete val="0"/>
        <c:axPos val="b"/>
        <c:numFmt formatCode="General" sourceLinked="1"/>
        <c:majorTickMark val="none"/>
        <c:minorTickMark val="none"/>
        <c:tickLblPos val="low"/>
        <c:spPr>
          <a:ln w="3244">
            <a:solidFill>
              <a:schemeClr val="tx1"/>
            </a:solidFill>
            <a:prstDash val="solid"/>
          </a:ln>
        </c:spPr>
        <c:txPr>
          <a:bodyPr rot="0" vert="horz"/>
          <a:lstStyle/>
          <a:p>
            <a:pPr>
              <a:defRPr sz="800" b="0" i="0" u="none" strike="noStrike" baseline="0">
                <a:solidFill>
                  <a:schemeClr val="tx1"/>
                </a:solidFill>
                <a:latin typeface="Montserrat" panose="00000500000000000000" pitchFamily="50" charset="0"/>
                <a:ea typeface="Lato" charset="0"/>
                <a:cs typeface="Lato" charset="0"/>
              </a:defRPr>
            </a:pPr>
            <a:endParaRPr lang="en-US"/>
          </a:p>
        </c:txPr>
        <c:crossAx val="2123706624"/>
        <c:crosses val="autoZero"/>
        <c:auto val="1"/>
        <c:lblAlgn val="ctr"/>
        <c:lblOffset val="100"/>
        <c:tickLblSkip val="1"/>
        <c:tickMarkSkip val="1"/>
        <c:noMultiLvlLbl val="0"/>
      </c:catAx>
      <c:valAx>
        <c:axId val="2123706624"/>
        <c:scaling>
          <c:orientation val="minMax"/>
        </c:scaling>
        <c:delete val="0"/>
        <c:axPos val="l"/>
        <c:majorGridlines>
          <c:spPr>
            <a:ln w="3810">
              <a:solidFill>
                <a:schemeClr val="tx1">
                  <a:alpha val="10000"/>
                </a:schemeClr>
              </a:solidFill>
              <a:prstDash val="solid"/>
            </a:ln>
          </c:spPr>
        </c:majorGridlines>
        <c:numFmt formatCode="General" sourceLinked="1"/>
        <c:majorTickMark val="none"/>
        <c:minorTickMark val="none"/>
        <c:tickLblPos val="nextTo"/>
        <c:spPr>
          <a:ln w="1622">
            <a:noFill/>
          </a:ln>
        </c:spPr>
        <c:txPr>
          <a:bodyPr rot="0" vert="horz"/>
          <a:lstStyle/>
          <a:p>
            <a:pPr>
              <a:defRPr sz="1000" b="0" i="0" u="none" strike="noStrike" baseline="0">
                <a:solidFill>
                  <a:schemeClr val="tx1"/>
                </a:solidFill>
                <a:latin typeface="Montserrat" panose="00000500000000000000" pitchFamily="50" charset="0"/>
                <a:ea typeface="Lato" charset="0"/>
                <a:cs typeface="Lato" charset="0"/>
              </a:defRPr>
            </a:pPr>
            <a:endParaRPr lang="en-US"/>
          </a:p>
        </c:txPr>
        <c:crossAx val="2124235056"/>
        <c:crosses val="autoZero"/>
        <c:crossBetween val="between"/>
      </c:valAx>
      <c:spPr>
        <a:noFill/>
        <a:ln w="6488">
          <a:noFill/>
        </a:ln>
      </c:spPr>
    </c:plotArea>
    <c:plotVisOnly val="1"/>
    <c:dispBlanksAs val="gap"/>
    <c:showDLblsOverMax val="0"/>
  </c:chart>
  <c:spPr>
    <a:noFill/>
    <a:ln>
      <a:noFill/>
    </a:ln>
  </c:spPr>
  <c:txPr>
    <a:bodyPr/>
    <a:lstStyle/>
    <a:p>
      <a:pPr>
        <a:defRPr sz="868" b="0" i="0" u="none" strike="noStrike" baseline="0">
          <a:solidFill>
            <a:srgbClr val="000000"/>
          </a:solidFill>
          <a:latin typeface="Gill Sans"/>
          <a:ea typeface="Gill Sans"/>
          <a:cs typeface="Gill Sans"/>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B688CF-1604-4D0E-A216-0A2BFDA237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12/17/2017</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12/17/2017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B98249C-54A9-48C7-8E90-5D127DF45ADF}"/>
              </a:ext>
            </a:extLst>
          </p:cNvPr>
          <p:cNvSpPr>
            <a:spLocks noGrp="1"/>
          </p:cNvSpPr>
          <p:nvPr>
            <p:ph type="subTitle" idx="1"/>
          </p:nvPr>
        </p:nvSpPr>
        <p:spPr>
          <a:xfrm>
            <a:off x="838201" y="1052084"/>
            <a:ext cx="10515600" cy="294970"/>
          </a:xfrm>
        </p:spPr>
        <p:txBody>
          <a:bodyPr>
            <a:normAutofit/>
          </a:bodyPr>
          <a:lstStyle>
            <a:lvl1pPr marL="0" indent="0" algn="ctr">
              <a:buNone/>
              <a:defRPr sz="1200" b="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2" name="Title 1">
            <a:extLst>
              <a:ext uri="{FF2B5EF4-FFF2-40B4-BE49-F238E27FC236}">
                <a16:creationId xmlns:a16="http://schemas.microsoft.com/office/drawing/2014/main" id="{3F716540-A5BD-4AEC-AAD5-035D9A1A123C}"/>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9982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2" name="Picture Placeholder 8">
            <a:extLst>
              <a:ext uri="{FF2B5EF4-FFF2-40B4-BE49-F238E27FC236}">
                <a16:creationId xmlns:a16="http://schemas.microsoft.com/office/drawing/2014/main" id="{696E2FFB-B4DF-4659-A982-B92ECF140508}"/>
              </a:ext>
            </a:extLst>
          </p:cNvPr>
          <p:cNvSpPr>
            <a:spLocks noGrp="1"/>
          </p:cNvSpPr>
          <p:nvPr>
            <p:ph type="pic" sz="quarter" idx="10" hasCustomPrompt="1"/>
          </p:nvPr>
        </p:nvSpPr>
        <p:spPr>
          <a:xfrm>
            <a:off x="1110568" y="1905071"/>
            <a:ext cx="2044438" cy="199107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8">
            <a:extLst>
              <a:ext uri="{FF2B5EF4-FFF2-40B4-BE49-F238E27FC236}">
                <a16:creationId xmlns:a16="http://schemas.microsoft.com/office/drawing/2014/main" id="{4B4AD659-48D7-4027-B4D7-1932A428D2CA}"/>
              </a:ext>
            </a:extLst>
          </p:cNvPr>
          <p:cNvSpPr>
            <a:spLocks noGrp="1"/>
          </p:cNvSpPr>
          <p:nvPr>
            <p:ph type="pic" sz="quarter" idx="12" hasCustomPrompt="1"/>
          </p:nvPr>
        </p:nvSpPr>
        <p:spPr>
          <a:xfrm>
            <a:off x="3752709" y="1905071"/>
            <a:ext cx="2044438" cy="199107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Picture Placeholder 8">
            <a:extLst>
              <a:ext uri="{FF2B5EF4-FFF2-40B4-BE49-F238E27FC236}">
                <a16:creationId xmlns:a16="http://schemas.microsoft.com/office/drawing/2014/main" id="{F481609E-759A-42C6-8F5A-318000F64223}"/>
              </a:ext>
            </a:extLst>
          </p:cNvPr>
          <p:cNvSpPr>
            <a:spLocks noGrp="1"/>
          </p:cNvSpPr>
          <p:nvPr>
            <p:ph type="pic" sz="quarter" idx="13" hasCustomPrompt="1"/>
          </p:nvPr>
        </p:nvSpPr>
        <p:spPr>
          <a:xfrm>
            <a:off x="6394850" y="1905071"/>
            <a:ext cx="2044438" cy="199107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8">
            <a:extLst>
              <a:ext uri="{FF2B5EF4-FFF2-40B4-BE49-F238E27FC236}">
                <a16:creationId xmlns:a16="http://schemas.microsoft.com/office/drawing/2014/main" id="{AF0DF344-F643-4BA8-9E6C-7E899ECE01E1}"/>
              </a:ext>
            </a:extLst>
          </p:cNvPr>
          <p:cNvSpPr>
            <a:spLocks noGrp="1"/>
          </p:cNvSpPr>
          <p:nvPr>
            <p:ph type="pic" sz="quarter" idx="14" hasCustomPrompt="1"/>
          </p:nvPr>
        </p:nvSpPr>
        <p:spPr>
          <a:xfrm>
            <a:off x="9036993" y="1905071"/>
            <a:ext cx="2044438" cy="199107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36607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7" name="Picture Placeholder 16">
            <a:extLst>
              <a:ext uri="{FF2B5EF4-FFF2-40B4-BE49-F238E27FC236}">
                <a16:creationId xmlns:a16="http://schemas.microsoft.com/office/drawing/2014/main" id="{EA760EB2-2ABA-460F-B8FA-65F8E33C128D}"/>
              </a:ext>
            </a:extLst>
          </p:cNvPr>
          <p:cNvSpPr>
            <a:spLocks noGrp="1"/>
          </p:cNvSpPr>
          <p:nvPr>
            <p:ph type="pic" sz="quarter" idx="10" hasCustomPrompt="1"/>
          </p:nvPr>
        </p:nvSpPr>
        <p:spPr>
          <a:xfrm>
            <a:off x="1144947" y="1803567"/>
            <a:ext cx="1975682" cy="1975682"/>
          </a:xfrm>
          <a:custGeom>
            <a:avLst/>
            <a:gdLst>
              <a:gd name="connsiteX0" fmla="*/ 987841 w 1975682"/>
              <a:gd name="connsiteY0" fmla="*/ 0 h 1975682"/>
              <a:gd name="connsiteX1" fmla="*/ 1975682 w 1975682"/>
              <a:gd name="connsiteY1" fmla="*/ 987841 h 1975682"/>
              <a:gd name="connsiteX2" fmla="*/ 987841 w 1975682"/>
              <a:gd name="connsiteY2" fmla="*/ 1975682 h 1975682"/>
              <a:gd name="connsiteX3" fmla="*/ 0 w 1975682"/>
              <a:gd name="connsiteY3" fmla="*/ 987841 h 1975682"/>
              <a:gd name="connsiteX4" fmla="*/ 987841 w 1975682"/>
              <a:gd name="connsiteY4" fmla="*/ 0 h 1975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682" h="1975682">
                <a:moveTo>
                  <a:pt x="987841" y="0"/>
                </a:moveTo>
                <a:cubicBezTo>
                  <a:pt x="1533411" y="0"/>
                  <a:pt x="1975682" y="442271"/>
                  <a:pt x="1975682" y="987841"/>
                </a:cubicBezTo>
                <a:cubicBezTo>
                  <a:pt x="1975682" y="1533411"/>
                  <a:pt x="1533411" y="1975682"/>
                  <a:pt x="987841" y="1975682"/>
                </a:cubicBezTo>
                <a:cubicBezTo>
                  <a:pt x="442271" y="1975682"/>
                  <a:pt x="0" y="1533411"/>
                  <a:pt x="0" y="987841"/>
                </a:cubicBezTo>
                <a:cubicBezTo>
                  <a:pt x="0" y="442271"/>
                  <a:pt x="442271" y="0"/>
                  <a:pt x="98784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Picture Placeholder 17">
            <a:extLst>
              <a:ext uri="{FF2B5EF4-FFF2-40B4-BE49-F238E27FC236}">
                <a16:creationId xmlns:a16="http://schemas.microsoft.com/office/drawing/2014/main" id="{CA1EE00B-2A36-46F0-8985-E6B5AD2D2CB7}"/>
              </a:ext>
            </a:extLst>
          </p:cNvPr>
          <p:cNvSpPr>
            <a:spLocks noGrp="1"/>
          </p:cNvSpPr>
          <p:nvPr>
            <p:ph type="pic" sz="quarter" idx="12" hasCustomPrompt="1"/>
          </p:nvPr>
        </p:nvSpPr>
        <p:spPr>
          <a:xfrm>
            <a:off x="3787088" y="1803567"/>
            <a:ext cx="1975682" cy="1975682"/>
          </a:xfrm>
          <a:custGeom>
            <a:avLst/>
            <a:gdLst>
              <a:gd name="connsiteX0" fmla="*/ 987841 w 1975682"/>
              <a:gd name="connsiteY0" fmla="*/ 0 h 1975682"/>
              <a:gd name="connsiteX1" fmla="*/ 1975682 w 1975682"/>
              <a:gd name="connsiteY1" fmla="*/ 987841 h 1975682"/>
              <a:gd name="connsiteX2" fmla="*/ 987841 w 1975682"/>
              <a:gd name="connsiteY2" fmla="*/ 1975682 h 1975682"/>
              <a:gd name="connsiteX3" fmla="*/ 0 w 1975682"/>
              <a:gd name="connsiteY3" fmla="*/ 987841 h 1975682"/>
              <a:gd name="connsiteX4" fmla="*/ 987841 w 1975682"/>
              <a:gd name="connsiteY4" fmla="*/ 0 h 1975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682" h="1975682">
                <a:moveTo>
                  <a:pt x="987841" y="0"/>
                </a:moveTo>
                <a:cubicBezTo>
                  <a:pt x="1533411" y="0"/>
                  <a:pt x="1975682" y="442271"/>
                  <a:pt x="1975682" y="987841"/>
                </a:cubicBezTo>
                <a:cubicBezTo>
                  <a:pt x="1975682" y="1533411"/>
                  <a:pt x="1533411" y="1975682"/>
                  <a:pt x="987841" y="1975682"/>
                </a:cubicBezTo>
                <a:cubicBezTo>
                  <a:pt x="442271" y="1975682"/>
                  <a:pt x="0" y="1533411"/>
                  <a:pt x="0" y="987841"/>
                </a:cubicBezTo>
                <a:cubicBezTo>
                  <a:pt x="0" y="442271"/>
                  <a:pt x="442271" y="0"/>
                  <a:pt x="98784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9" name="Picture Placeholder 18">
            <a:extLst>
              <a:ext uri="{FF2B5EF4-FFF2-40B4-BE49-F238E27FC236}">
                <a16:creationId xmlns:a16="http://schemas.microsoft.com/office/drawing/2014/main" id="{AA7AD3C1-3CD2-41D1-9F36-CF9D6789E20F}"/>
              </a:ext>
            </a:extLst>
          </p:cNvPr>
          <p:cNvSpPr>
            <a:spLocks noGrp="1"/>
          </p:cNvSpPr>
          <p:nvPr>
            <p:ph type="pic" sz="quarter" idx="13" hasCustomPrompt="1"/>
          </p:nvPr>
        </p:nvSpPr>
        <p:spPr>
          <a:xfrm>
            <a:off x="6429229" y="1803567"/>
            <a:ext cx="1975682" cy="1975682"/>
          </a:xfrm>
          <a:custGeom>
            <a:avLst/>
            <a:gdLst>
              <a:gd name="connsiteX0" fmla="*/ 987841 w 1975682"/>
              <a:gd name="connsiteY0" fmla="*/ 0 h 1975682"/>
              <a:gd name="connsiteX1" fmla="*/ 1975682 w 1975682"/>
              <a:gd name="connsiteY1" fmla="*/ 987841 h 1975682"/>
              <a:gd name="connsiteX2" fmla="*/ 987841 w 1975682"/>
              <a:gd name="connsiteY2" fmla="*/ 1975682 h 1975682"/>
              <a:gd name="connsiteX3" fmla="*/ 0 w 1975682"/>
              <a:gd name="connsiteY3" fmla="*/ 987841 h 1975682"/>
              <a:gd name="connsiteX4" fmla="*/ 987841 w 1975682"/>
              <a:gd name="connsiteY4" fmla="*/ 0 h 1975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682" h="1975682">
                <a:moveTo>
                  <a:pt x="987841" y="0"/>
                </a:moveTo>
                <a:cubicBezTo>
                  <a:pt x="1533411" y="0"/>
                  <a:pt x="1975682" y="442271"/>
                  <a:pt x="1975682" y="987841"/>
                </a:cubicBezTo>
                <a:cubicBezTo>
                  <a:pt x="1975682" y="1533411"/>
                  <a:pt x="1533411" y="1975682"/>
                  <a:pt x="987841" y="1975682"/>
                </a:cubicBezTo>
                <a:cubicBezTo>
                  <a:pt x="442271" y="1975682"/>
                  <a:pt x="0" y="1533411"/>
                  <a:pt x="0" y="987841"/>
                </a:cubicBezTo>
                <a:cubicBezTo>
                  <a:pt x="0" y="442271"/>
                  <a:pt x="442271" y="0"/>
                  <a:pt x="98784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Picture Placeholder 19">
            <a:extLst>
              <a:ext uri="{FF2B5EF4-FFF2-40B4-BE49-F238E27FC236}">
                <a16:creationId xmlns:a16="http://schemas.microsoft.com/office/drawing/2014/main" id="{AD898811-AC3A-4CFA-A21D-329CB848E53A}"/>
              </a:ext>
            </a:extLst>
          </p:cNvPr>
          <p:cNvSpPr>
            <a:spLocks noGrp="1"/>
          </p:cNvSpPr>
          <p:nvPr>
            <p:ph type="pic" sz="quarter" idx="14" hasCustomPrompt="1"/>
          </p:nvPr>
        </p:nvSpPr>
        <p:spPr>
          <a:xfrm>
            <a:off x="9071371" y="1803567"/>
            <a:ext cx="1975682" cy="1975682"/>
          </a:xfrm>
          <a:custGeom>
            <a:avLst/>
            <a:gdLst>
              <a:gd name="connsiteX0" fmla="*/ 987841 w 1975682"/>
              <a:gd name="connsiteY0" fmla="*/ 0 h 1975682"/>
              <a:gd name="connsiteX1" fmla="*/ 1975682 w 1975682"/>
              <a:gd name="connsiteY1" fmla="*/ 987841 h 1975682"/>
              <a:gd name="connsiteX2" fmla="*/ 987841 w 1975682"/>
              <a:gd name="connsiteY2" fmla="*/ 1975682 h 1975682"/>
              <a:gd name="connsiteX3" fmla="*/ 0 w 1975682"/>
              <a:gd name="connsiteY3" fmla="*/ 987841 h 1975682"/>
              <a:gd name="connsiteX4" fmla="*/ 987841 w 1975682"/>
              <a:gd name="connsiteY4" fmla="*/ 0 h 1975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682" h="1975682">
                <a:moveTo>
                  <a:pt x="987841" y="0"/>
                </a:moveTo>
                <a:cubicBezTo>
                  <a:pt x="1533411" y="0"/>
                  <a:pt x="1975682" y="442271"/>
                  <a:pt x="1975682" y="987841"/>
                </a:cubicBezTo>
                <a:cubicBezTo>
                  <a:pt x="1975682" y="1533411"/>
                  <a:pt x="1533411" y="1975682"/>
                  <a:pt x="987841" y="1975682"/>
                </a:cubicBezTo>
                <a:cubicBezTo>
                  <a:pt x="442271" y="1975682"/>
                  <a:pt x="0" y="1533411"/>
                  <a:pt x="0" y="987841"/>
                </a:cubicBezTo>
                <a:cubicBezTo>
                  <a:pt x="0" y="442271"/>
                  <a:pt x="442271" y="0"/>
                  <a:pt x="987841"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576991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1CC789B-7D6A-4037-922D-9A888DAF249C}"/>
              </a:ext>
            </a:extLst>
          </p:cNvPr>
          <p:cNvSpPr>
            <a:spLocks noGrp="1"/>
          </p:cNvSpPr>
          <p:nvPr>
            <p:ph type="pic" sz="quarter" idx="12" hasCustomPrompt="1"/>
          </p:nvPr>
        </p:nvSpPr>
        <p:spPr>
          <a:xfrm>
            <a:off x="3774883" y="1943953"/>
            <a:ext cx="2536460" cy="2533054"/>
          </a:xfrm>
          <a:custGeom>
            <a:avLst/>
            <a:gdLst>
              <a:gd name="connsiteX0" fmla="*/ 1268230 w 2536460"/>
              <a:gd name="connsiteY0" fmla="*/ 0 h 2533054"/>
              <a:gd name="connsiteX1" fmla="*/ 2536460 w 2536460"/>
              <a:gd name="connsiteY1" fmla="*/ 1266527 h 2533054"/>
              <a:gd name="connsiteX2" fmla="*/ 1268230 w 2536460"/>
              <a:gd name="connsiteY2" fmla="*/ 2533054 h 2533054"/>
              <a:gd name="connsiteX3" fmla="*/ 0 w 2536460"/>
              <a:gd name="connsiteY3" fmla="*/ 1266527 h 2533054"/>
              <a:gd name="connsiteX4" fmla="*/ 1268230 w 2536460"/>
              <a:gd name="connsiteY4" fmla="*/ 0 h 2533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460" h="2533054">
                <a:moveTo>
                  <a:pt x="1268230" y="0"/>
                </a:moveTo>
                <a:cubicBezTo>
                  <a:pt x="1968654" y="0"/>
                  <a:pt x="2536460" y="567043"/>
                  <a:pt x="2536460" y="1266527"/>
                </a:cubicBezTo>
                <a:cubicBezTo>
                  <a:pt x="2536460" y="1966011"/>
                  <a:pt x="1968654" y="2533054"/>
                  <a:pt x="1268230" y="2533054"/>
                </a:cubicBezTo>
                <a:cubicBezTo>
                  <a:pt x="567806" y="2533054"/>
                  <a:pt x="0" y="1966011"/>
                  <a:pt x="0" y="1266527"/>
                </a:cubicBezTo>
                <a:cubicBezTo>
                  <a:pt x="0" y="567043"/>
                  <a:pt x="567806" y="0"/>
                  <a:pt x="126823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6AF4F654-FC11-4E3A-8A18-83D19E19D363}"/>
              </a:ext>
            </a:extLst>
          </p:cNvPr>
          <p:cNvSpPr>
            <a:spLocks noGrp="1"/>
          </p:cNvSpPr>
          <p:nvPr>
            <p:ph type="pic" sz="quarter" idx="13" hasCustomPrompt="1"/>
          </p:nvPr>
        </p:nvSpPr>
        <p:spPr>
          <a:xfrm>
            <a:off x="5880656" y="1943953"/>
            <a:ext cx="2536460" cy="2533054"/>
          </a:xfrm>
          <a:custGeom>
            <a:avLst/>
            <a:gdLst>
              <a:gd name="connsiteX0" fmla="*/ 1268230 w 2536460"/>
              <a:gd name="connsiteY0" fmla="*/ 0 h 2533054"/>
              <a:gd name="connsiteX1" fmla="*/ 2536460 w 2536460"/>
              <a:gd name="connsiteY1" fmla="*/ 1266527 h 2533054"/>
              <a:gd name="connsiteX2" fmla="*/ 1268230 w 2536460"/>
              <a:gd name="connsiteY2" fmla="*/ 2533054 h 2533054"/>
              <a:gd name="connsiteX3" fmla="*/ 0 w 2536460"/>
              <a:gd name="connsiteY3" fmla="*/ 1266527 h 2533054"/>
              <a:gd name="connsiteX4" fmla="*/ 1268230 w 2536460"/>
              <a:gd name="connsiteY4" fmla="*/ 0 h 2533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460" h="2533054">
                <a:moveTo>
                  <a:pt x="1268230" y="0"/>
                </a:moveTo>
                <a:cubicBezTo>
                  <a:pt x="1968654" y="0"/>
                  <a:pt x="2536460" y="567043"/>
                  <a:pt x="2536460" y="1266527"/>
                </a:cubicBezTo>
                <a:cubicBezTo>
                  <a:pt x="2536460" y="1966011"/>
                  <a:pt x="1968654" y="2533054"/>
                  <a:pt x="1268230" y="2533054"/>
                </a:cubicBezTo>
                <a:cubicBezTo>
                  <a:pt x="567806" y="2533054"/>
                  <a:pt x="0" y="1966011"/>
                  <a:pt x="0" y="1266527"/>
                </a:cubicBezTo>
                <a:cubicBezTo>
                  <a:pt x="0" y="567043"/>
                  <a:pt x="567806" y="0"/>
                  <a:pt x="126823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Picture Placeholder 15">
            <a:extLst>
              <a:ext uri="{FF2B5EF4-FFF2-40B4-BE49-F238E27FC236}">
                <a16:creationId xmlns:a16="http://schemas.microsoft.com/office/drawing/2014/main" id="{FAEBFB8E-9BD9-46D5-ABB3-62D2D5DA7850}"/>
              </a:ext>
            </a:extLst>
          </p:cNvPr>
          <p:cNvSpPr>
            <a:spLocks noGrp="1"/>
          </p:cNvSpPr>
          <p:nvPr>
            <p:ph type="pic" sz="quarter" idx="14" hasCustomPrompt="1"/>
          </p:nvPr>
        </p:nvSpPr>
        <p:spPr>
          <a:xfrm>
            <a:off x="7986426" y="1943953"/>
            <a:ext cx="2536460" cy="2533054"/>
          </a:xfrm>
          <a:custGeom>
            <a:avLst/>
            <a:gdLst>
              <a:gd name="connsiteX0" fmla="*/ 1268230 w 2536460"/>
              <a:gd name="connsiteY0" fmla="*/ 0 h 2533054"/>
              <a:gd name="connsiteX1" fmla="*/ 2536460 w 2536460"/>
              <a:gd name="connsiteY1" fmla="*/ 1266527 h 2533054"/>
              <a:gd name="connsiteX2" fmla="*/ 1268230 w 2536460"/>
              <a:gd name="connsiteY2" fmla="*/ 2533054 h 2533054"/>
              <a:gd name="connsiteX3" fmla="*/ 0 w 2536460"/>
              <a:gd name="connsiteY3" fmla="*/ 1266527 h 2533054"/>
              <a:gd name="connsiteX4" fmla="*/ 1268230 w 2536460"/>
              <a:gd name="connsiteY4" fmla="*/ 0 h 2533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460" h="2533054">
                <a:moveTo>
                  <a:pt x="1268230" y="0"/>
                </a:moveTo>
                <a:cubicBezTo>
                  <a:pt x="1968654" y="0"/>
                  <a:pt x="2536460" y="567043"/>
                  <a:pt x="2536460" y="1266527"/>
                </a:cubicBezTo>
                <a:cubicBezTo>
                  <a:pt x="2536460" y="1966011"/>
                  <a:pt x="1968654" y="2533054"/>
                  <a:pt x="1268230" y="2533054"/>
                </a:cubicBezTo>
                <a:cubicBezTo>
                  <a:pt x="567806" y="2533054"/>
                  <a:pt x="0" y="1966011"/>
                  <a:pt x="0" y="1266527"/>
                </a:cubicBezTo>
                <a:cubicBezTo>
                  <a:pt x="0" y="567043"/>
                  <a:pt x="567806" y="0"/>
                  <a:pt x="126823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4F529EAA-1289-4FE3-AA2F-09ECD706758E}"/>
              </a:ext>
            </a:extLst>
          </p:cNvPr>
          <p:cNvSpPr>
            <a:spLocks noGrp="1"/>
          </p:cNvSpPr>
          <p:nvPr>
            <p:ph type="pic" sz="quarter" idx="10" hasCustomPrompt="1"/>
          </p:nvPr>
        </p:nvSpPr>
        <p:spPr>
          <a:xfrm>
            <a:off x="1669114" y="1943953"/>
            <a:ext cx="2536460" cy="2533054"/>
          </a:xfrm>
          <a:custGeom>
            <a:avLst/>
            <a:gdLst>
              <a:gd name="connsiteX0" fmla="*/ 1268230 w 2536460"/>
              <a:gd name="connsiteY0" fmla="*/ 0 h 2533054"/>
              <a:gd name="connsiteX1" fmla="*/ 2536460 w 2536460"/>
              <a:gd name="connsiteY1" fmla="*/ 1266527 h 2533054"/>
              <a:gd name="connsiteX2" fmla="*/ 1268230 w 2536460"/>
              <a:gd name="connsiteY2" fmla="*/ 2533054 h 2533054"/>
              <a:gd name="connsiteX3" fmla="*/ 0 w 2536460"/>
              <a:gd name="connsiteY3" fmla="*/ 1266527 h 2533054"/>
              <a:gd name="connsiteX4" fmla="*/ 1268230 w 2536460"/>
              <a:gd name="connsiteY4" fmla="*/ 0 h 2533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460" h="2533054">
                <a:moveTo>
                  <a:pt x="1268230" y="0"/>
                </a:moveTo>
                <a:cubicBezTo>
                  <a:pt x="1968654" y="0"/>
                  <a:pt x="2536460" y="567043"/>
                  <a:pt x="2536460" y="1266527"/>
                </a:cubicBezTo>
                <a:cubicBezTo>
                  <a:pt x="2536460" y="1966011"/>
                  <a:pt x="1968654" y="2533054"/>
                  <a:pt x="1268230" y="2533054"/>
                </a:cubicBezTo>
                <a:cubicBezTo>
                  <a:pt x="567806" y="2533054"/>
                  <a:pt x="0" y="1966011"/>
                  <a:pt x="0" y="1266527"/>
                </a:cubicBezTo>
                <a:cubicBezTo>
                  <a:pt x="0" y="567043"/>
                  <a:pt x="567806" y="0"/>
                  <a:pt x="1268230"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Tree>
    <p:extLst>
      <p:ext uri="{BB962C8B-B14F-4D97-AF65-F5344CB8AC3E}">
        <p14:creationId xmlns:p14="http://schemas.microsoft.com/office/powerpoint/2010/main" val="21723233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6" name="Picture Placeholder 8">
            <a:extLst>
              <a:ext uri="{FF2B5EF4-FFF2-40B4-BE49-F238E27FC236}">
                <a16:creationId xmlns:a16="http://schemas.microsoft.com/office/drawing/2014/main" id="{3CB552AA-16E8-406D-B357-0D79ED4239C2}"/>
              </a:ext>
            </a:extLst>
          </p:cNvPr>
          <p:cNvSpPr>
            <a:spLocks noGrp="1"/>
          </p:cNvSpPr>
          <p:nvPr>
            <p:ph type="pic" sz="quarter" idx="10" hasCustomPrompt="1"/>
          </p:nvPr>
        </p:nvSpPr>
        <p:spPr>
          <a:xfrm>
            <a:off x="1277144" y="2603500"/>
            <a:ext cx="4151313" cy="3376613"/>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557978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5" name="Picture Placeholder 8">
            <a:extLst>
              <a:ext uri="{FF2B5EF4-FFF2-40B4-BE49-F238E27FC236}">
                <a16:creationId xmlns:a16="http://schemas.microsoft.com/office/drawing/2014/main" id="{1569FB7A-9679-4979-9470-5196FAF3490D}"/>
              </a:ext>
            </a:extLst>
          </p:cNvPr>
          <p:cNvSpPr>
            <a:spLocks noGrp="1"/>
          </p:cNvSpPr>
          <p:nvPr>
            <p:ph type="pic" sz="quarter" idx="10" hasCustomPrompt="1"/>
          </p:nvPr>
        </p:nvSpPr>
        <p:spPr>
          <a:xfrm>
            <a:off x="901700" y="1869693"/>
            <a:ext cx="4590257" cy="4087813"/>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027299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9">
            <a:extLst>
              <a:ext uri="{FF2B5EF4-FFF2-40B4-BE49-F238E27FC236}">
                <a16:creationId xmlns:a16="http://schemas.microsoft.com/office/drawing/2014/main" id="{CC020C03-AEC8-4BCA-8782-C4E58E89D4B0}"/>
              </a:ext>
            </a:extLst>
          </p:cNvPr>
          <p:cNvSpPr>
            <a:spLocks noGrp="1"/>
          </p:cNvSpPr>
          <p:nvPr>
            <p:ph type="pic" sz="quarter" idx="11" hasCustomPrompt="1"/>
          </p:nvPr>
        </p:nvSpPr>
        <p:spPr>
          <a:xfrm flipH="1">
            <a:off x="3936505" y="5373332"/>
            <a:ext cx="750314" cy="748442"/>
          </a:xfrm>
          <a:custGeom>
            <a:avLst/>
            <a:gdLst>
              <a:gd name="connsiteX0" fmla="*/ 375157 w 750314"/>
              <a:gd name="connsiteY0" fmla="*/ 0 h 748442"/>
              <a:gd name="connsiteX1" fmla="*/ 0 w 750314"/>
              <a:gd name="connsiteY1" fmla="*/ 374221 h 748442"/>
              <a:gd name="connsiteX2" fmla="*/ 375157 w 750314"/>
              <a:gd name="connsiteY2" fmla="*/ 748442 h 748442"/>
              <a:gd name="connsiteX3" fmla="*/ 750314 w 750314"/>
              <a:gd name="connsiteY3" fmla="*/ 374221 h 748442"/>
              <a:gd name="connsiteX4" fmla="*/ 375157 w 750314"/>
              <a:gd name="connsiteY4" fmla="*/ 0 h 748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314" h="748442">
                <a:moveTo>
                  <a:pt x="375157" y="0"/>
                </a:moveTo>
                <a:cubicBezTo>
                  <a:pt x="167964" y="0"/>
                  <a:pt x="0" y="167544"/>
                  <a:pt x="0" y="374221"/>
                </a:cubicBezTo>
                <a:cubicBezTo>
                  <a:pt x="0" y="580898"/>
                  <a:pt x="167964" y="748442"/>
                  <a:pt x="375157" y="748442"/>
                </a:cubicBezTo>
                <a:cubicBezTo>
                  <a:pt x="582350" y="748442"/>
                  <a:pt x="750314" y="580898"/>
                  <a:pt x="750314" y="374221"/>
                </a:cubicBezTo>
                <a:cubicBezTo>
                  <a:pt x="750314" y="167544"/>
                  <a:pt x="582350" y="0"/>
                  <a:pt x="375157" y="0"/>
                </a:cubicBezTo>
                <a:close/>
              </a:path>
            </a:pathLst>
          </a:custGeom>
        </p:spPr>
        <p:txBody>
          <a:bodyPr wrap="square">
            <a:noAutofit/>
          </a:bodyPr>
          <a:lstStyle>
            <a:lvl1pPr marL="0" indent="0" algn="ctr">
              <a:buNone/>
              <a:defRPr sz="8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2" name="Picture Placeholder 21">
            <a:extLst>
              <a:ext uri="{FF2B5EF4-FFF2-40B4-BE49-F238E27FC236}">
                <a16:creationId xmlns:a16="http://schemas.microsoft.com/office/drawing/2014/main" id="{0E33C825-DEE0-47C5-941D-BEB1036856F1}"/>
              </a:ext>
            </a:extLst>
          </p:cNvPr>
          <p:cNvSpPr>
            <a:spLocks noGrp="1"/>
          </p:cNvSpPr>
          <p:nvPr>
            <p:ph type="pic" sz="quarter" idx="12" hasCustomPrompt="1"/>
          </p:nvPr>
        </p:nvSpPr>
        <p:spPr>
          <a:xfrm flipH="1">
            <a:off x="5524658" y="4317844"/>
            <a:ext cx="750314" cy="748442"/>
          </a:xfrm>
          <a:custGeom>
            <a:avLst/>
            <a:gdLst>
              <a:gd name="connsiteX0" fmla="*/ 375157 w 750314"/>
              <a:gd name="connsiteY0" fmla="*/ 0 h 748442"/>
              <a:gd name="connsiteX1" fmla="*/ 0 w 750314"/>
              <a:gd name="connsiteY1" fmla="*/ 374221 h 748442"/>
              <a:gd name="connsiteX2" fmla="*/ 375157 w 750314"/>
              <a:gd name="connsiteY2" fmla="*/ 748442 h 748442"/>
              <a:gd name="connsiteX3" fmla="*/ 750314 w 750314"/>
              <a:gd name="connsiteY3" fmla="*/ 374221 h 748442"/>
              <a:gd name="connsiteX4" fmla="*/ 375157 w 750314"/>
              <a:gd name="connsiteY4" fmla="*/ 0 h 748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314" h="748442">
                <a:moveTo>
                  <a:pt x="375157" y="0"/>
                </a:moveTo>
                <a:cubicBezTo>
                  <a:pt x="167964" y="0"/>
                  <a:pt x="0" y="167544"/>
                  <a:pt x="0" y="374221"/>
                </a:cubicBezTo>
                <a:cubicBezTo>
                  <a:pt x="0" y="580898"/>
                  <a:pt x="167964" y="748442"/>
                  <a:pt x="375157" y="748442"/>
                </a:cubicBezTo>
                <a:cubicBezTo>
                  <a:pt x="582350" y="748442"/>
                  <a:pt x="750314" y="580898"/>
                  <a:pt x="750314" y="374221"/>
                </a:cubicBezTo>
                <a:cubicBezTo>
                  <a:pt x="750314" y="167544"/>
                  <a:pt x="582350" y="0"/>
                  <a:pt x="375157" y="0"/>
                </a:cubicBezTo>
                <a:close/>
              </a:path>
            </a:pathLst>
          </a:custGeom>
        </p:spPr>
        <p:txBody>
          <a:bodyPr wrap="square">
            <a:noAutofit/>
          </a:bodyPr>
          <a:lstStyle>
            <a:lvl1pPr marL="0" indent="0" algn="ctr">
              <a:buNone/>
              <a:defRPr sz="8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3" name="Picture Placeholder 22">
            <a:extLst>
              <a:ext uri="{FF2B5EF4-FFF2-40B4-BE49-F238E27FC236}">
                <a16:creationId xmlns:a16="http://schemas.microsoft.com/office/drawing/2014/main" id="{37255AE3-6AC9-4159-9879-F0B02A063569}"/>
              </a:ext>
            </a:extLst>
          </p:cNvPr>
          <p:cNvSpPr>
            <a:spLocks noGrp="1"/>
          </p:cNvSpPr>
          <p:nvPr>
            <p:ph type="pic" sz="quarter" idx="13" hasCustomPrompt="1"/>
          </p:nvPr>
        </p:nvSpPr>
        <p:spPr>
          <a:xfrm flipH="1">
            <a:off x="9679031" y="2653386"/>
            <a:ext cx="750314" cy="748442"/>
          </a:xfrm>
          <a:custGeom>
            <a:avLst/>
            <a:gdLst>
              <a:gd name="connsiteX0" fmla="*/ 375157 w 750314"/>
              <a:gd name="connsiteY0" fmla="*/ 0 h 748442"/>
              <a:gd name="connsiteX1" fmla="*/ 0 w 750314"/>
              <a:gd name="connsiteY1" fmla="*/ 374221 h 748442"/>
              <a:gd name="connsiteX2" fmla="*/ 375157 w 750314"/>
              <a:gd name="connsiteY2" fmla="*/ 748442 h 748442"/>
              <a:gd name="connsiteX3" fmla="*/ 750314 w 750314"/>
              <a:gd name="connsiteY3" fmla="*/ 374221 h 748442"/>
              <a:gd name="connsiteX4" fmla="*/ 375157 w 750314"/>
              <a:gd name="connsiteY4" fmla="*/ 0 h 748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314" h="748442">
                <a:moveTo>
                  <a:pt x="375157" y="0"/>
                </a:moveTo>
                <a:cubicBezTo>
                  <a:pt x="167964" y="0"/>
                  <a:pt x="0" y="167544"/>
                  <a:pt x="0" y="374221"/>
                </a:cubicBezTo>
                <a:cubicBezTo>
                  <a:pt x="0" y="580898"/>
                  <a:pt x="167964" y="748442"/>
                  <a:pt x="375157" y="748442"/>
                </a:cubicBezTo>
                <a:cubicBezTo>
                  <a:pt x="582350" y="748442"/>
                  <a:pt x="750314" y="580898"/>
                  <a:pt x="750314" y="374221"/>
                </a:cubicBezTo>
                <a:cubicBezTo>
                  <a:pt x="750314" y="167544"/>
                  <a:pt x="582350" y="0"/>
                  <a:pt x="375157" y="0"/>
                </a:cubicBezTo>
                <a:close/>
              </a:path>
            </a:pathLst>
          </a:custGeom>
        </p:spPr>
        <p:txBody>
          <a:bodyPr wrap="square">
            <a:noAutofit/>
          </a:bodyPr>
          <a:lstStyle>
            <a:lvl1pPr marL="0" indent="0" algn="ctr">
              <a:buNone/>
              <a:defRPr sz="8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6D75342D-EE44-4E40-91EA-7B21FEC32D46}"/>
              </a:ext>
            </a:extLst>
          </p:cNvPr>
          <p:cNvSpPr>
            <a:spLocks noGrp="1"/>
          </p:cNvSpPr>
          <p:nvPr>
            <p:ph type="pic" sz="quarter" idx="10" hasCustomPrompt="1"/>
          </p:nvPr>
        </p:nvSpPr>
        <p:spPr>
          <a:xfrm>
            <a:off x="1598612" y="3005138"/>
            <a:ext cx="750314" cy="748442"/>
          </a:xfrm>
          <a:custGeom>
            <a:avLst/>
            <a:gdLst>
              <a:gd name="connsiteX0" fmla="*/ 375157 w 750314"/>
              <a:gd name="connsiteY0" fmla="*/ 0 h 748442"/>
              <a:gd name="connsiteX1" fmla="*/ 750314 w 750314"/>
              <a:gd name="connsiteY1" fmla="*/ 374221 h 748442"/>
              <a:gd name="connsiteX2" fmla="*/ 375157 w 750314"/>
              <a:gd name="connsiteY2" fmla="*/ 748442 h 748442"/>
              <a:gd name="connsiteX3" fmla="*/ 0 w 750314"/>
              <a:gd name="connsiteY3" fmla="*/ 374221 h 748442"/>
              <a:gd name="connsiteX4" fmla="*/ 375157 w 750314"/>
              <a:gd name="connsiteY4" fmla="*/ 0 h 748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0314" h="748442">
                <a:moveTo>
                  <a:pt x="375157" y="0"/>
                </a:moveTo>
                <a:cubicBezTo>
                  <a:pt x="582350" y="0"/>
                  <a:pt x="750314" y="167544"/>
                  <a:pt x="750314" y="374221"/>
                </a:cubicBezTo>
                <a:cubicBezTo>
                  <a:pt x="750314" y="580898"/>
                  <a:pt x="582350" y="748442"/>
                  <a:pt x="375157" y="748442"/>
                </a:cubicBezTo>
                <a:cubicBezTo>
                  <a:pt x="167964" y="748442"/>
                  <a:pt x="0" y="580898"/>
                  <a:pt x="0" y="374221"/>
                </a:cubicBezTo>
                <a:cubicBezTo>
                  <a:pt x="0" y="167544"/>
                  <a:pt x="167964" y="0"/>
                  <a:pt x="375157"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421168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8">
            <a:extLst>
              <a:ext uri="{FF2B5EF4-FFF2-40B4-BE49-F238E27FC236}">
                <a16:creationId xmlns:a16="http://schemas.microsoft.com/office/drawing/2014/main" id="{38DE60AC-4672-4649-9861-031191EC44A4}"/>
              </a:ext>
            </a:extLst>
          </p:cNvPr>
          <p:cNvSpPr>
            <a:spLocks noGrp="1"/>
          </p:cNvSpPr>
          <p:nvPr>
            <p:ph type="pic" sz="quarter" idx="10" hasCustomPrompt="1"/>
          </p:nvPr>
        </p:nvSpPr>
        <p:spPr>
          <a:xfrm>
            <a:off x="0" y="0"/>
            <a:ext cx="12192000" cy="685800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4148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8C78162-3445-4D1C-AB2D-025450A25E6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a:extLst>
              <a:ext uri="{FF2B5EF4-FFF2-40B4-BE49-F238E27FC236}">
                <a16:creationId xmlns:a16="http://schemas.microsoft.com/office/drawing/2014/main" id="{66D5847F-060C-422C-B1BD-F0CA28862057}"/>
              </a:ext>
            </a:extLst>
          </p:cNvPr>
          <p:cNvSpPr>
            <a:spLocks noGrp="1"/>
          </p:cNvSpPr>
          <p:nvPr>
            <p:ph type="pic" sz="quarter" idx="10" hasCustomPrompt="1"/>
          </p:nvPr>
        </p:nvSpPr>
        <p:spPr>
          <a:xfrm>
            <a:off x="362674" y="358815"/>
            <a:ext cx="11466652" cy="607379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21068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5" name="Picture Placeholder 8">
            <a:extLst>
              <a:ext uri="{FF2B5EF4-FFF2-40B4-BE49-F238E27FC236}">
                <a16:creationId xmlns:a16="http://schemas.microsoft.com/office/drawing/2014/main" id="{0AEC6AC8-DB4C-4A92-B9B1-BD7F2E63E645}"/>
              </a:ext>
            </a:extLst>
          </p:cNvPr>
          <p:cNvSpPr>
            <a:spLocks noGrp="1"/>
          </p:cNvSpPr>
          <p:nvPr>
            <p:ph type="pic" sz="quarter" idx="10" hasCustomPrompt="1"/>
          </p:nvPr>
        </p:nvSpPr>
        <p:spPr>
          <a:xfrm>
            <a:off x="1039800" y="2171700"/>
            <a:ext cx="5283993" cy="3619498"/>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161546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11" name="Picture Placeholder 10">
            <a:extLst>
              <a:ext uri="{FF2B5EF4-FFF2-40B4-BE49-F238E27FC236}">
                <a16:creationId xmlns:a16="http://schemas.microsoft.com/office/drawing/2014/main" id="{B2FF9DDB-2326-46B0-8F3A-9A29E04B8F14}"/>
              </a:ext>
            </a:extLst>
          </p:cNvPr>
          <p:cNvSpPr>
            <a:spLocks noGrp="1"/>
          </p:cNvSpPr>
          <p:nvPr>
            <p:ph type="pic" sz="quarter" idx="10" hasCustomPrompt="1"/>
          </p:nvPr>
        </p:nvSpPr>
        <p:spPr>
          <a:xfrm>
            <a:off x="4650332" y="1484126"/>
            <a:ext cx="2049664" cy="2049664"/>
          </a:xfrm>
          <a:custGeom>
            <a:avLst/>
            <a:gdLst>
              <a:gd name="connsiteX0" fmla="*/ 1024832 w 2049664"/>
              <a:gd name="connsiteY0" fmla="*/ 0 h 2049664"/>
              <a:gd name="connsiteX1" fmla="*/ 2049664 w 2049664"/>
              <a:gd name="connsiteY1" fmla="*/ 1024832 h 2049664"/>
              <a:gd name="connsiteX2" fmla="*/ 1024832 w 2049664"/>
              <a:gd name="connsiteY2" fmla="*/ 2049664 h 2049664"/>
              <a:gd name="connsiteX3" fmla="*/ 0 w 2049664"/>
              <a:gd name="connsiteY3" fmla="*/ 1024832 h 2049664"/>
              <a:gd name="connsiteX4" fmla="*/ 1024832 w 2049664"/>
              <a:gd name="connsiteY4" fmla="*/ 0 h 2049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9664" h="2049664">
                <a:moveTo>
                  <a:pt x="1024832" y="0"/>
                </a:moveTo>
                <a:cubicBezTo>
                  <a:pt x="1590831" y="0"/>
                  <a:pt x="2049664" y="458833"/>
                  <a:pt x="2049664" y="1024832"/>
                </a:cubicBezTo>
                <a:cubicBezTo>
                  <a:pt x="2049664" y="1590831"/>
                  <a:pt x="1590831" y="2049664"/>
                  <a:pt x="1024832" y="2049664"/>
                </a:cubicBezTo>
                <a:cubicBezTo>
                  <a:pt x="458833" y="2049664"/>
                  <a:pt x="0" y="1590831"/>
                  <a:pt x="0" y="1024832"/>
                </a:cubicBezTo>
                <a:cubicBezTo>
                  <a:pt x="0" y="458833"/>
                  <a:pt x="458833" y="0"/>
                  <a:pt x="1024832"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128004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5" name="Picture Placeholder 8">
            <a:extLst>
              <a:ext uri="{FF2B5EF4-FFF2-40B4-BE49-F238E27FC236}">
                <a16:creationId xmlns:a16="http://schemas.microsoft.com/office/drawing/2014/main" id="{974E6068-0373-4E69-8A25-2E22005E7119}"/>
              </a:ext>
            </a:extLst>
          </p:cNvPr>
          <p:cNvSpPr>
            <a:spLocks noGrp="1"/>
          </p:cNvSpPr>
          <p:nvPr>
            <p:ph type="pic" sz="quarter" idx="10" hasCustomPrompt="1"/>
          </p:nvPr>
        </p:nvSpPr>
        <p:spPr>
          <a:xfrm>
            <a:off x="0" y="1698401"/>
            <a:ext cx="7235686" cy="2488642"/>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875036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6" name="Picture Placeholder 8">
            <a:extLst>
              <a:ext uri="{FF2B5EF4-FFF2-40B4-BE49-F238E27FC236}">
                <a16:creationId xmlns:a16="http://schemas.microsoft.com/office/drawing/2014/main" id="{B934764D-4BCA-4943-8665-948375192ACE}"/>
              </a:ext>
            </a:extLst>
          </p:cNvPr>
          <p:cNvSpPr>
            <a:spLocks noGrp="1"/>
          </p:cNvSpPr>
          <p:nvPr>
            <p:ph type="pic" sz="quarter" idx="10" hasCustomPrompt="1"/>
          </p:nvPr>
        </p:nvSpPr>
        <p:spPr>
          <a:xfrm>
            <a:off x="922376" y="1860698"/>
            <a:ext cx="10347247" cy="2528420"/>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190188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7" name="Picture Placeholder 8">
            <a:extLst>
              <a:ext uri="{FF2B5EF4-FFF2-40B4-BE49-F238E27FC236}">
                <a16:creationId xmlns:a16="http://schemas.microsoft.com/office/drawing/2014/main" id="{E77A8A65-21C0-43D0-9C83-91DC8E58B5B3}"/>
              </a:ext>
            </a:extLst>
          </p:cNvPr>
          <p:cNvSpPr>
            <a:spLocks noGrp="1"/>
          </p:cNvSpPr>
          <p:nvPr>
            <p:ph type="pic" sz="quarter" idx="10" hasCustomPrompt="1"/>
          </p:nvPr>
        </p:nvSpPr>
        <p:spPr>
          <a:xfrm>
            <a:off x="838201" y="2223534"/>
            <a:ext cx="2262808" cy="350741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87E4749A-753A-4783-A728-68E426FFED5C}"/>
              </a:ext>
            </a:extLst>
          </p:cNvPr>
          <p:cNvSpPr>
            <a:spLocks noGrp="1"/>
          </p:cNvSpPr>
          <p:nvPr>
            <p:ph type="pic" sz="quarter" idx="12" hasCustomPrompt="1"/>
          </p:nvPr>
        </p:nvSpPr>
        <p:spPr>
          <a:xfrm>
            <a:off x="3303106" y="2223534"/>
            <a:ext cx="2262808" cy="3507415"/>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66794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CEA28D6-30E3-4853-9DDB-89073BC25F8D}"/>
              </a:ext>
            </a:extLst>
          </p:cNvPr>
          <p:cNvSpPr>
            <a:spLocks noGrp="1"/>
          </p:cNvSpPr>
          <p:nvPr>
            <p:ph type="sldNum" sz="quarter" idx="11"/>
          </p:nvPr>
        </p:nvSpPr>
        <p:spPr/>
        <p:txBody>
          <a:bodyPr/>
          <a:lstStyle/>
          <a:p>
            <a:fld id="{22E1CF2F-19B6-4B01-91BB-CDBA096AD5BE}" type="slidenum">
              <a:rPr lang="en-US" smtClean="0"/>
              <a:pPr/>
              <a:t>‹#›</a:t>
            </a:fld>
            <a:endParaRPr lang="en-US" dirty="0"/>
          </a:p>
        </p:txBody>
      </p:sp>
      <p:sp>
        <p:nvSpPr>
          <p:cNvPr id="6" name="Picture Placeholder 8">
            <a:extLst>
              <a:ext uri="{FF2B5EF4-FFF2-40B4-BE49-F238E27FC236}">
                <a16:creationId xmlns:a16="http://schemas.microsoft.com/office/drawing/2014/main" id="{DCFA287B-65FB-432C-92ED-1D1B00CF47F6}"/>
              </a:ext>
            </a:extLst>
          </p:cNvPr>
          <p:cNvSpPr>
            <a:spLocks noGrp="1"/>
          </p:cNvSpPr>
          <p:nvPr>
            <p:ph type="pic" sz="quarter" idx="10" hasCustomPrompt="1"/>
          </p:nvPr>
        </p:nvSpPr>
        <p:spPr>
          <a:xfrm>
            <a:off x="0" y="1709530"/>
            <a:ext cx="12192000" cy="3339109"/>
          </a:xfr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49231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6257563-0C49-491B-B5E4-EA92D7828CA7}"/>
              </a:ext>
            </a:extLst>
          </p:cNvPr>
          <p:cNvSpPr/>
          <p:nvPr userDrawn="1"/>
        </p:nvSpPr>
        <p:spPr>
          <a:xfrm>
            <a:off x="0" y="6380480"/>
            <a:ext cx="12192000" cy="477520"/>
          </a:xfrm>
          <a:prstGeom prst="rect">
            <a:avLst/>
          </a:prstGeom>
          <a:solidFill>
            <a:schemeClr val="tx1">
              <a:lumMod val="85000"/>
              <a:lumOff val="1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A8CE2F2-50B7-45A7-A752-331D60C0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Oval 10">
            <a:extLst>
              <a:ext uri="{FF2B5EF4-FFF2-40B4-BE49-F238E27FC236}">
                <a16:creationId xmlns:a16="http://schemas.microsoft.com/office/drawing/2014/main" id="{6B5FF849-AD70-4FFB-B722-87B9A2304A17}"/>
              </a:ext>
            </a:extLst>
          </p:cNvPr>
          <p:cNvSpPr/>
          <p:nvPr userDrawn="1"/>
        </p:nvSpPr>
        <p:spPr>
          <a:xfrm>
            <a:off x="11094856" y="6476672"/>
            <a:ext cx="285137" cy="2851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2" name="Chevron 16">
            <a:extLst>
              <a:ext uri="{FF2B5EF4-FFF2-40B4-BE49-F238E27FC236}">
                <a16:creationId xmlns:a16="http://schemas.microsoft.com/office/drawing/2014/main" id="{54D81A09-25D7-49A0-BFF0-B0FAA8FC9B85}"/>
              </a:ext>
            </a:extLst>
          </p:cNvPr>
          <p:cNvSpPr/>
          <p:nvPr userDrawn="1"/>
        </p:nvSpPr>
        <p:spPr>
          <a:xfrm>
            <a:off x="11187560" y="6554847"/>
            <a:ext cx="79863" cy="128786"/>
          </a:xfrm>
          <a:prstGeom prst="chevron">
            <a:avLst>
              <a:gd name="adj" fmla="val 765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a:extLst>
              <a:ext uri="{FF2B5EF4-FFF2-40B4-BE49-F238E27FC236}">
                <a16:creationId xmlns:a16="http://schemas.microsoft.com/office/drawing/2014/main" id="{0164A0E9-5313-4004-96D2-E9320B6987A5}"/>
              </a:ext>
            </a:extLst>
          </p:cNvPr>
          <p:cNvSpPr/>
          <p:nvPr userDrawn="1"/>
        </p:nvSpPr>
        <p:spPr>
          <a:xfrm>
            <a:off x="10722246" y="6476672"/>
            <a:ext cx="285137" cy="2851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14" name="Chevron 19">
            <a:extLst>
              <a:ext uri="{FF2B5EF4-FFF2-40B4-BE49-F238E27FC236}">
                <a16:creationId xmlns:a16="http://schemas.microsoft.com/office/drawing/2014/main" id="{087EA94F-9EE3-4BB4-A44F-9E30426305DC}"/>
              </a:ext>
            </a:extLst>
          </p:cNvPr>
          <p:cNvSpPr/>
          <p:nvPr userDrawn="1"/>
        </p:nvSpPr>
        <p:spPr>
          <a:xfrm rot="10800000">
            <a:off x="10820249" y="6554847"/>
            <a:ext cx="79863" cy="128786"/>
          </a:xfrm>
          <a:prstGeom prst="chevron">
            <a:avLst>
              <a:gd name="adj" fmla="val 765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Rectangle 14">
            <a:extLst>
              <a:ext uri="{FF2B5EF4-FFF2-40B4-BE49-F238E27FC236}">
                <a16:creationId xmlns:a16="http://schemas.microsoft.com/office/drawing/2014/main" id="{FEAF94C3-1D8C-42D8-A345-1034DB5DE3FB}"/>
              </a:ext>
            </a:extLst>
          </p:cNvPr>
          <p:cNvSpPr/>
          <p:nvPr userDrawn="1"/>
        </p:nvSpPr>
        <p:spPr>
          <a:xfrm>
            <a:off x="10448015" y="0"/>
            <a:ext cx="905786" cy="326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Slide Number Placeholder 5">
            <a:extLst>
              <a:ext uri="{FF2B5EF4-FFF2-40B4-BE49-F238E27FC236}">
                <a16:creationId xmlns:a16="http://schemas.microsoft.com/office/drawing/2014/main" id="{62DF5369-DAAC-4977-A00C-27A3C3821667}"/>
              </a:ext>
            </a:extLst>
          </p:cNvPr>
          <p:cNvSpPr txBox="1">
            <a:spLocks/>
          </p:cNvSpPr>
          <p:nvPr userDrawn="1"/>
        </p:nvSpPr>
        <p:spPr>
          <a:xfrm>
            <a:off x="10450225" y="66851"/>
            <a:ext cx="540688" cy="192612"/>
          </a:xfrm>
          <a:prstGeom prst="rect">
            <a:avLst/>
          </a:prstGeom>
        </p:spPr>
        <p:txBody>
          <a:bodyPr vert="horz" lIns="91440" tIns="45720" rIns="91440" bIns="45720" rtlCol="0" anchor="ctr"/>
          <a:lstStyle>
            <a:defPPr>
              <a:defRPr lang="en-US"/>
            </a:defPPr>
            <a:lvl1pPr marL="0" algn="l" defTabSz="914400" rtl="0" eaLnBrk="1" latinLnBrk="0" hangingPunct="1">
              <a:defRPr sz="1000" b="0" i="0" kern="1200">
                <a:solidFill>
                  <a:srgbClr val="000000"/>
                </a:solidFill>
                <a:latin typeface="Montserrat Light" charset="0"/>
                <a:ea typeface="Montserrat Light" charset="0"/>
                <a:cs typeface="Montserrat Light"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0" i="0" dirty="0">
                <a:solidFill>
                  <a:schemeClr val="bg1"/>
                </a:solidFill>
                <a:latin typeface="Open Sans" panose="020B0606030504020204" pitchFamily="34" charset="0"/>
                <a:ea typeface="Open Sans" panose="020B0606030504020204" pitchFamily="34" charset="0"/>
                <a:cs typeface="Open Sans" panose="020B0606030504020204" pitchFamily="34" charset="0"/>
              </a:rPr>
              <a:t>PAGE</a:t>
            </a:r>
          </a:p>
        </p:txBody>
      </p:sp>
      <p:sp>
        <p:nvSpPr>
          <p:cNvPr id="6" name="Slide Number Placeholder 5">
            <a:extLst>
              <a:ext uri="{FF2B5EF4-FFF2-40B4-BE49-F238E27FC236}">
                <a16:creationId xmlns:a16="http://schemas.microsoft.com/office/drawing/2014/main" id="{EEC439DD-3853-4254-9CC6-141635332CE3}"/>
              </a:ext>
            </a:extLst>
          </p:cNvPr>
          <p:cNvSpPr>
            <a:spLocks noGrp="1"/>
          </p:cNvSpPr>
          <p:nvPr>
            <p:ph type="sldNum" sz="quarter" idx="4"/>
          </p:nvPr>
        </p:nvSpPr>
        <p:spPr>
          <a:xfrm>
            <a:off x="10915718" y="65063"/>
            <a:ext cx="464275" cy="191427"/>
          </a:xfrm>
          <a:prstGeom prst="rect">
            <a:avLst/>
          </a:prstGeom>
        </p:spPr>
        <p:txBody>
          <a:bodyPr vert="horz" lIns="91440" tIns="45720" rIns="91440" bIns="45720" rtlCol="0" anchor="ctr"/>
          <a:lstStyle>
            <a:lvl1pPr algn="l">
              <a:defRPr sz="1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fld id="{22E1CF2F-19B6-4B01-91BB-CDBA096AD5BE}" type="slidenum">
              <a:rPr lang="en-US" smtClean="0"/>
              <a:pPr/>
              <a:t>‹#›</a:t>
            </a:fld>
            <a:endParaRPr lang="en-US" dirty="0"/>
          </a:p>
        </p:txBody>
      </p:sp>
      <p:pic>
        <p:nvPicPr>
          <p:cNvPr id="21" name="Picture 20">
            <a:extLst>
              <a:ext uri="{FF2B5EF4-FFF2-40B4-BE49-F238E27FC236}">
                <a16:creationId xmlns:a16="http://schemas.microsoft.com/office/drawing/2014/main" id="{CC80972F-8117-4DE9-9472-CE38656D8A5B}"/>
              </a:ext>
            </a:extLst>
          </p:cNvPr>
          <p:cNvPicPr>
            <a:picLocks noChangeAspect="1"/>
          </p:cNvPicPr>
          <p:nvPr userDrawn="1"/>
        </p:nvPicPr>
        <p:blipFill>
          <a:blip r:embed="rId17">
            <a:duotone>
              <a:prstClr val="black"/>
              <a:schemeClr val="bg2">
                <a:tint val="45000"/>
                <a:satMod val="400000"/>
              </a:schemeClr>
            </a:duotone>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val="0"/>
              </a:ext>
            </a:extLst>
          </a:blip>
          <a:stretch>
            <a:fillRect/>
          </a:stretch>
        </p:blipFill>
        <p:spPr>
          <a:xfrm>
            <a:off x="890391" y="6471872"/>
            <a:ext cx="640069" cy="313787"/>
          </a:xfrm>
          <a:prstGeom prst="rect">
            <a:avLst/>
          </a:prstGeom>
        </p:spPr>
      </p:pic>
      <p:sp>
        <p:nvSpPr>
          <p:cNvPr id="19" name="TextBox 18">
            <a:extLst>
              <a:ext uri="{FF2B5EF4-FFF2-40B4-BE49-F238E27FC236}">
                <a16:creationId xmlns:a16="http://schemas.microsoft.com/office/drawing/2014/main" id="{FDFD33C5-1CA9-4BB6-866E-E66A90549060}"/>
              </a:ext>
            </a:extLst>
          </p:cNvPr>
          <p:cNvSpPr txBox="1"/>
          <p:nvPr userDrawn="1"/>
        </p:nvSpPr>
        <p:spPr>
          <a:xfrm>
            <a:off x="1566830" y="6497960"/>
            <a:ext cx="182407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www.infobusiness.com</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49" r:id="rId1"/>
    <p:sldLayoutId id="2147483667" r:id="rId2"/>
    <p:sldLayoutId id="2147483668" r:id="rId3"/>
    <p:sldLayoutId id="2147483652"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hf hdr="0" dt="0"/>
  <p:txStyles>
    <p:titleStyle>
      <a:lvl1pPr algn="ctr" defTabSz="914400" rtl="0" eaLnBrk="1" latinLnBrk="0" hangingPunct="1">
        <a:lnSpc>
          <a:spcPct val="90000"/>
        </a:lnSpc>
        <a:spcBef>
          <a:spcPct val="0"/>
        </a:spcBef>
        <a:buNone/>
        <a:defRPr sz="3000" b="0" kern="1200" spc="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g"/><Relationship Id="rId1" Type="http://schemas.openxmlformats.org/officeDocument/2006/relationships/slideLayout" Target="../slideLayouts/slideLayout10.xml"/><Relationship Id="rId5" Type="http://schemas.openxmlformats.org/officeDocument/2006/relationships/image" Target="../media/image13.jp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3.jpg"/><Relationship Id="rId1" Type="http://schemas.openxmlformats.org/officeDocument/2006/relationships/slideLayout" Target="../slideLayouts/slideLayout11.xml"/><Relationship Id="rId5" Type="http://schemas.openxmlformats.org/officeDocument/2006/relationships/image" Target="../media/image12.jp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3.jpg"/><Relationship Id="rId1" Type="http://schemas.openxmlformats.org/officeDocument/2006/relationships/slideLayout" Target="../slideLayouts/slideLayout12.xml"/><Relationship Id="rId5" Type="http://schemas.openxmlformats.org/officeDocument/2006/relationships/image" Target="../media/image11.jp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3.jpg"/><Relationship Id="rId1" Type="http://schemas.openxmlformats.org/officeDocument/2006/relationships/slideLayout" Target="../slideLayouts/slideLayout15.xml"/><Relationship Id="rId5" Type="http://schemas.openxmlformats.org/officeDocument/2006/relationships/image" Target="../media/image5.jpeg"/><Relationship Id="rId4" Type="http://schemas.openxmlformats.org/officeDocument/2006/relationships/image" Target="../media/image1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700AC55F-775B-4099-B5B2-FE1922440B7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91" t="35145" r="17513" b="10677"/>
          <a:stretch/>
        </p:blipFill>
        <p:spPr>
          <a:xfrm>
            <a:off x="362674" y="358815"/>
            <a:ext cx="11466652" cy="6073792"/>
          </a:xfrm>
        </p:spPr>
      </p:pic>
      <p:sp>
        <p:nvSpPr>
          <p:cNvPr id="1094" name="Rectangle 1093">
            <a:extLst>
              <a:ext uri="{FF2B5EF4-FFF2-40B4-BE49-F238E27FC236}">
                <a16:creationId xmlns:a16="http://schemas.microsoft.com/office/drawing/2014/main" id="{BA4FFD09-6EAD-4C62-BB3D-05009F2676F3}"/>
              </a:ext>
            </a:extLst>
          </p:cNvPr>
          <p:cNvSpPr/>
          <p:nvPr/>
        </p:nvSpPr>
        <p:spPr>
          <a:xfrm>
            <a:off x="362674" y="358815"/>
            <a:ext cx="11466652" cy="6073792"/>
          </a:xfrm>
          <a:prstGeom prst="rect">
            <a:avLst/>
          </a:prstGeom>
          <a:solidFill>
            <a:schemeClr val="bg1">
              <a:lumMod val="65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93" name="Picture 1092">
            <a:extLst>
              <a:ext uri="{FF2B5EF4-FFF2-40B4-BE49-F238E27FC236}">
                <a16:creationId xmlns:a16="http://schemas.microsoft.com/office/drawing/2014/main" id="{1DAA3523-6571-45DD-A867-142BE8D9B3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6381" y="2319386"/>
            <a:ext cx="4002440" cy="1962151"/>
          </a:xfrm>
          <a:prstGeom prst="rect">
            <a:avLst/>
          </a:prstGeom>
        </p:spPr>
      </p:pic>
    </p:spTree>
    <p:extLst>
      <p:ext uri="{BB962C8B-B14F-4D97-AF65-F5344CB8AC3E}">
        <p14:creationId xmlns:p14="http://schemas.microsoft.com/office/powerpoint/2010/main" val="9460211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10</a:t>
            </a:fld>
            <a:endParaRPr lang="en-US" dirty="0"/>
          </a:p>
        </p:txBody>
      </p:sp>
      <p:sp>
        <p:nvSpPr>
          <p:cNvPr id="21" name="Title 1">
            <a:extLst>
              <a:ext uri="{FF2B5EF4-FFF2-40B4-BE49-F238E27FC236}">
                <a16:creationId xmlns:a16="http://schemas.microsoft.com/office/drawing/2014/main" id="{D2D1F26A-6807-4CFD-AF39-2BAA1D841C69}"/>
              </a:ext>
            </a:extLst>
          </p:cNvPr>
          <p:cNvSpPr txBox="1">
            <a:spLocks/>
          </p:cNvSpPr>
          <p:nvPr/>
        </p:nvSpPr>
        <p:spPr>
          <a:xfrm>
            <a:off x="838200" y="28380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Text One Column</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2">
            <a:extLst>
              <a:ext uri="{FF2B5EF4-FFF2-40B4-BE49-F238E27FC236}">
                <a16:creationId xmlns:a16="http://schemas.microsoft.com/office/drawing/2014/main" id="{FA7BF394-8870-4F6F-B4C3-37D2E278B1D3}"/>
              </a:ext>
            </a:extLst>
          </p:cNvPr>
          <p:cNvSpPr/>
          <p:nvPr/>
        </p:nvSpPr>
        <p:spPr>
          <a:xfrm>
            <a:off x="4964481" y="1339613"/>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4" name="TextBox 23">
            <a:extLst>
              <a:ext uri="{FF2B5EF4-FFF2-40B4-BE49-F238E27FC236}">
                <a16:creationId xmlns:a16="http://schemas.microsoft.com/office/drawing/2014/main" id="{D617BF11-5F17-4170-A6D0-23813A22A97D}"/>
              </a:ext>
            </a:extLst>
          </p:cNvPr>
          <p:cNvSpPr txBox="1"/>
          <p:nvPr/>
        </p:nvSpPr>
        <p:spPr>
          <a:xfrm>
            <a:off x="1436082" y="852204"/>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a:t>
            </a:r>
          </a:p>
        </p:txBody>
      </p:sp>
      <p:sp>
        <p:nvSpPr>
          <p:cNvPr id="25" name="TextBox 24">
            <a:extLst>
              <a:ext uri="{FF2B5EF4-FFF2-40B4-BE49-F238E27FC236}">
                <a16:creationId xmlns:a16="http://schemas.microsoft.com/office/drawing/2014/main" id="{C08C49C0-134C-4AFE-AB22-5B0C993D0FDA}"/>
              </a:ext>
            </a:extLst>
          </p:cNvPr>
          <p:cNvSpPr txBox="1"/>
          <p:nvPr/>
        </p:nvSpPr>
        <p:spPr>
          <a:xfrm>
            <a:off x="1576008" y="1833108"/>
            <a:ext cx="4041913" cy="4039567"/>
          </a:xfrm>
          <a:prstGeom prst="rect">
            <a:avLst/>
          </a:prstGeom>
          <a:noFill/>
        </p:spPr>
        <p:txBody>
          <a:bodyPr wrap="square" rtlCol="0">
            <a:spAutoFit/>
          </a:bodyPr>
          <a:lstStyle/>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Yielding god hath </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waters kind called doesn't 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and, sixth female created. Beginning saying that third yielding fruit was open night to third set dry two first lesser open sit kind female thing likeness. Also winged sea morning first, seed good bearing she'd in dolor sit</a:t>
            </a:r>
          </a:p>
          <a:p>
            <a:pPr>
              <a:lnSpc>
                <a:spcPct val="1500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firmament and, sixth female created. Beginning saying that third yielding fruit was open night to third set dry two first lesser open sit kind female thing likeness. Also winged sea morning first, seed good bearing she'd in</a:t>
            </a:r>
          </a:p>
        </p:txBody>
      </p:sp>
      <p:sp>
        <p:nvSpPr>
          <p:cNvPr id="26" name="TextBox 25">
            <a:extLst>
              <a:ext uri="{FF2B5EF4-FFF2-40B4-BE49-F238E27FC236}">
                <a16:creationId xmlns:a16="http://schemas.microsoft.com/office/drawing/2014/main" id="{F1103DBA-C184-4AB3-A4DE-525646BEC9CF}"/>
              </a:ext>
            </a:extLst>
          </p:cNvPr>
          <p:cNvSpPr txBox="1"/>
          <p:nvPr/>
        </p:nvSpPr>
        <p:spPr>
          <a:xfrm>
            <a:off x="6574080" y="1833108"/>
            <a:ext cx="4041913" cy="3162404"/>
          </a:xfrm>
          <a:prstGeom prst="rect">
            <a:avLst/>
          </a:prstGeom>
          <a:noFill/>
        </p:spPr>
        <p:txBody>
          <a:bodyPr wrap="square" rtlCol="0">
            <a:spAutoFit/>
          </a:bodyPr>
          <a:lstStyle/>
          <a:p>
            <a:pPr>
              <a:lnSpc>
                <a:spcPct val="1500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heaven spirit open gathered heaven without theme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lesneres</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shall winged. From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ng firmament and, sixth female created. Beginning saying that third yielding fruit was open night to third set dry two</a:t>
            </a:r>
          </a:p>
          <a:p>
            <a:pPr>
              <a:lnSpc>
                <a:spcPct val="1500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fruit was open night to third set dry two first lesser open sit kind female thing likeness. Also winged sea morning first, seed good bearing she'd in</a:t>
            </a:r>
          </a:p>
        </p:txBody>
      </p:sp>
    </p:spTree>
    <p:extLst>
      <p:ext uri="{BB962C8B-B14F-4D97-AF65-F5344CB8AC3E}">
        <p14:creationId xmlns:p14="http://schemas.microsoft.com/office/powerpoint/2010/main" val="3512740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11</a:t>
            </a:fld>
            <a:endParaRPr lang="en-US" dirty="0"/>
          </a:p>
        </p:txBody>
      </p:sp>
      <p:sp>
        <p:nvSpPr>
          <p:cNvPr id="8" name="Title 1">
            <a:extLst>
              <a:ext uri="{FF2B5EF4-FFF2-40B4-BE49-F238E27FC236}">
                <a16:creationId xmlns:a16="http://schemas.microsoft.com/office/drawing/2014/main" id="{0532ED63-BC48-48C0-8252-EFBD718BCF5D}"/>
              </a:ext>
            </a:extLst>
          </p:cNvPr>
          <p:cNvSpPr txBox="1">
            <a:spLocks/>
          </p:cNvSpPr>
          <p:nvPr/>
        </p:nvSpPr>
        <p:spPr>
          <a:xfrm>
            <a:off x="838200" y="28380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Text Two Column</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9" name="Rectangle 8">
            <a:extLst>
              <a:ext uri="{FF2B5EF4-FFF2-40B4-BE49-F238E27FC236}">
                <a16:creationId xmlns:a16="http://schemas.microsoft.com/office/drawing/2014/main" id="{B8A94622-DFD6-4F7C-B04C-E8B111932C52}"/>
              </a:ext>
            </a:extLst>
          </p:cNvPr>
          <p:cNvSpPr/>
          <p:nvPr/>
        </p:nvSpPr>
        <p:spPr>
          <a:xfrm>
            <a:off x="4964481" y="1339613"/>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0" name="TextBox 9">
            <a:extLst>
              <a:ext uri="{FF2B5EF4-FFF2-40B4-BE49-F238E27FC236}">
                <a16:creationId xmlns:a16="http://schemas.microsoft.com/office/drawing/2014/main" id="{4D6D3FBF-55A0-4207-B8E6-567F370EAE43}"/>
              </a:ext>
            </a:extLst>
          </p:cNvPr>
          <p:cNvSpPr txBox="1"/>
          <p:nvPr/>
        </p:nvSpPr>
        <p:spPr>
          <a:xfrm>
            <a:off x="1436082" y="852204"/>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a:t>
            </a:r>
          </a:p>
        </p:txBody>
      </p:sp>
      <p:sp>
        <p:nvSpPr>
          <p:cNvPr id="11" name="TextBox 10">
            <a:extLst>
              <a:ext uri="{FF2B5EF4-FFF2-40B4-BE49-F238E27FC236}">
                <a16:creationId xmlns:a16="http://schemas.microsoft.com/office/drawing/2014/main" id="{D4A4FB63-13E8-41C7-8E1E-3CBE005D79D2}"/>
              </a:ext>
            </a:extLst>
          </p:cNvPr>
          <p:cNvSpPr txBox="1"/>
          <p:nvPr/>
        </p:nvSpPr>
        <p:spPr>
          <a:xfrm>
            <a:off x="1318092" y="1833108"/>
            <a:ext cx="2744201" cy="3798476"/>
          </a:xfrm>
          <a:prstGeom prst="rect">
            <a:avLst/>
          </a:prstGeom>
          <a:noFill/>
        </p:spPr>
        <p:txBody>
          <a:bodyPr wrap="square" rtlCol="0">
            <a:spAutoFit/>
          </a:bodyPr>
          <a:lstStyle/>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dolor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own. Earth third great god fourth. Bearing. u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andas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sixth female created. Beginning saying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thats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third yielding fruit was open night to third set open sit kind female thing</a:t>
            </a: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good bearing she'd in dolor sit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a:t>
            </a:r>
          </a:p>
        </p:txBody>
      </p:sp>
      <p:sp>
        <p:nvSpPr>
          <p:cNvPr id="12" name="TextBox 11">
            <a:extLst>
              <a:ext uri="{FF2B5EF4-FFF2-40B4-BE49-F238E27FC236}">
                <a16:creationId xmlns:a16="http://schemas.microsoft.com/office/drawing/2014/main" id="{E63D1BF5-CB49-43B1-A9CB-2DA8422FEA27}"/>
              </a:ext>
            </a:extLst>
          </p:cNvPr>
          <p:cNvSpPr txBox="1"/>
          <p:nvPr/>
        </p:nvSpPr>
        <p:spPr>
          <a:xfrm>
            <a:off x="4723900" y="1833108"/>
            <a:ext cx="2744201" cy="4016484"/>
          </a:xfrm>
          <a:prstGeom prst="rect">
            <a:avLst/>
          </a:prstGeom>
          <a:noFill/>
        </p:spPr>
        <p:txBody>
          <a:bodyPr wrap="square" rtlCol="0">
            <a:spAutoFit/>
          </a:bodyPr>
          <a:lstStyle/>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dolor heaven spirit open gathered heaven without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called give us own. Earth third great god fourth. Bearing.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lesner</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ab</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andas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sixth female created. Beginning saying that third yielding fruit was open </a:t>
            </a: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dry two first lesser open sit kind female thing likeness. Also winged sea morning first, seed good bearing she'd in dolor sit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a:t>
            </a:r>
          </a:p>
        </p:txBody>
      </p:sp>
      <p:sp>
        <p:nvSpPr>
          <p:cNvPr id="13" name="TextBox 12">
            <a:extLst>
              <a:ext uri="{FF2B5EF4-FFF2-40B4-BE49-F238E27FC236}">
                <a16:creationId xmlns:a16="http://schemas.microsoft.com/office/drawing/2014/main" id="{301DE073-C094-466C-B198-E8C192F5FCA2}"/>
              </a:ext>
            </a:extLst>
          </p:cNvPr>
          <p:cNvSpPr txBox="1"/>
          <p:nvPr/>
        </p:nvSpPr>
        <p:spPr>
          <a:xfrm>
            <a:off x="8129708" y="1833108"/>
            <a:ext cx="2744201" cy="3144451"/>
          </a:xfrm>
          <a:prstGeom prst="rect">
            <a:avLst/>
          </a:prstGeom>
          <a:noFill/>
        </p:spPr>
        <p:txBody>
          <a:bodyPr wrap="square" rtlCol="0">
            <a:spAutoFit/>
          </a:bodyPr>
          <a:lstStyle/>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Lesser first day kind god us earth. The divide firmament signs dolor doesn't seasons dolor theme air us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doesn't she</a:t>
            </a: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as</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 waters kind called doesn’t </a:t>
            </a: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shall winged. From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eati</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ng firmament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andas</a:t>
            </a: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sixth female created. Beginning</a:t>
            </a:r>
          </a:p>
          <a:p>
            <a:pPr>
              <a:lnSpc>
                <a:spcPts val="1700"/>
              </a:lnSpc>
            </a:pP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third yielding fruit was open night to third set dry two first lesser open sit kind female thing likeness. Also winged sea morning first, seed good bearing she'd in dolor sit dolor sit </a:t>
            </a:r>
            <a:r>
              <a:rPr lang="en-US" sz="95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amet</a:t>
            </a:r>
            <a:endPar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700"/>
              </a:lnSpc>
            </a:pPr>
            <a:r>
              <a:rPr lang="en-US" sz="9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Yielding god hath</a:t>
            </a:r>
          </a:p>
        </p:txBody>
      </p:sp>
    </p:spTree>
    <p:extLst>
      <p:ext uri="{BB962C8B-B14F-4D97-AF65-F5344CB8AC3E}">
        <p14:creationId xmlns:p14="http://schemas.microsoft.com/office/powerpoint/2010/main" val="1458533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12</a:t>
            </a:fld>
            <a:endParaRPr lang="en-US" dirty="0"/>
          </a:p>
        </p:txBody>
      </p:sp>
      <p:pic>
        <p:nvPicPr>
          <p:cNvPr id="30" name="Picture Placeholder 29">
            <a:extLst>
              <a:ext uri="{FF2B5EF4-FFF2-40B4-BE49-F238E27FC236}">
                <a16:creationId xmlns:a16="http://schemas.microsoft.com/office/drawing/2014/main" id="{77FF513C-DC08-4B19-A534-FED23E1B102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37" r="737"/>
          <a:stretch>
            <a:fillRect/>
          </a:stretch>
        </p:blipFill>
        <p:spPr/>
      </p:pic>
      <p:pic>
        <p:nvPicPr>
          <p:cNvPr id="33" name="Picture Placeholder 32">
            <a:extLst>
              <a:ext uri="{FF2B5EF4-FFF2-40B4-BE49-F238E27FC236}">
                <a16:creationId xmlns:a16="http://schemas.microsoft.com/office/drawing/2014/main" id="{BF57592B-75BD-4507-B703-20B82B853A0B}"/>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t="9311" b="18047"/>
          <a:stretch/>
        </p:blipFill>
        <p:spPr>
          <a:xfrm>
            <a:off x="3752709" y="1905071"/>
            <a:ext cx="2044438" cy="1991070"/>
          </a:xfrm>
        </p:spPr>
      </p:pic>
      <p:pic>
        <p:nvPicPr>
          <p:cNvPr id="37" name="Picture Placeholder 36">
            <a:extLst>
              <a:ext uri="{FF2B5EF4-FFF2-40B4-BE49-F238E27FC236}">
                <a16:creationId xmlns:a16="http://schemas.microsoft.com/office/drawing/2014/main" id="{72BCB9F4-71DD-478E-AE55-E33AC9C0E4B4}"/>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85" r="185"/>
          <a:stretch>
            <a:fillRect/>
          </a:stretch>
        </p:blipFill>
        <p:spPr/>
      </p:pic>
      <p:pic>
        <p:nvPicPr>
          <p:cNvPr id="39" name="Picture Placeholder 38">
            <a:extLst>
              <a:ext uri="{FF2B5EF4-FFF2-40B4-BE49-F238E27FC236}">
                <a16:creationId xmlns:a16="http://schemas.microsoft.com/office/drawing/2014/main" id="{0D51A794-1421-40E0-8BEE-A73FB60B9C02}"/>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309" r="309"/>
          <a:stretch>
            <a:fillRect/>
          </a:stretch>
        </p:blipFill>
        <p:spPr/>
      </p:pic>
      <p:sp>
        <p:nvSpPr>
          <p:cNvPr id="44" name="Title 1">
            <a:extLst>
              <a:ext uri="{FF2B5EF4-FFF2-40B4-BE49-F238E27FC236}">
                <a16:creationId xmlns:a16="http://schemas.microsoft.com/office/drawing/2014/main" id="{4C67300D-3048-42EB-8F2A-83707546EC3A}"/>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Members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15029A3C-BB35-4970-80E0-38BEA2F5C785}"/>
              </a:ext>
            </a:extLst>
          </p:cNvPr>
          <p:cNvSpPr txBox="1"/>
          <p:nvPr/>
        </p:nvSpPr>
        <p:spPr>
          <a:xfrm>
            <a:off x="1524000" y="941206"/>
            <a:ext cx="9144000"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grpSp>
        <p:nvGrpSpPr>
          <p:cNvPr id="16" name="Group 15">
            <a:extLst>
              <a:ext uri="{FF2B5EF4-FFF2-40B4-BE49-F238E27FC236}">
                <a16:creationId xmlns:a16="http://schemas.microsoft.com/office/drawing/2014/main" id="{15252C9D-DFB4-4970-A1D2-5EBE5FD21E68}"/>
              </a:ext>
            </a:extLst>
          </p:cNvPr>
          <p:cNvGrpSpPr/>
          <p:nvPr/>
        </p:nvGrpSpPr>
        <p:grpSpPr>
          <a:xfrm>
            <a:off x="1071657" y="4145291"/>
            <a:ext cx="2122262" cy="1811572"/>
            <a:chOff x="764080" y="4145291"/>
            <a:chExt cx="2122262" cy="1811572"/>
          </a:xfrm>
        </p:grpSpPr>
        <p:sp>
          <p:nvSpPr>
            <p:cNvPr id="46" name="TextBox 45">
              <a:extLst>
                <a:ext uri="{FF2B5EF4-FFF2-40B4-BE49-F238E27FC236}">
                  <a16:creationId xmlns:a16="http://schemas.microsoft.com/office/drawing/2014/main" id="{819867A2-8B70-4D3E-ADB8-9085DEEA9C8F}"/>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47" name="TextBox 46">
              <a:extLst>
                <a:ext uri="{FF2B5EF4-FFF2-40B4-BE49-F238E27FC236}">
                  <a16:creationId xmlns:a16="http://schemas.microsoft.com/office/drawing/2014/main" id="{27D6470C-A58C-4E48-B70D-25AF362906BE}"/>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50" name="TextBox 49">
              <a:extLst>
                <a:ext uri="{FF2B5EF4-FFF2-40B4-BE49-F238E27FC236}">
                  <a16:creationId xmlns:a16="http://schemas.microsoft.com/office/drawing/2014/main" id="{ABB64765-3A2A-4D32-93E6-D17E2451DE5E}"/>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15" name="Group 14">
              <a:extLst>
                <a:ext uri="{FF2B5EF4-FFF2-40B4-BE49-F238E27FC236}">
                  <a16:creationId xmlns:a16="http://schemas.microsoft.com/office/drawing/2014/main" id="{6F050932-B368-42AB-BCC9-3B740F25D774}"/>
                </a:ext>
              </a:extLst>
            </p:cNvPr>
            <p:cNvGrpSpPr/>
            <p:nvPr/>
          </p:nvGrpSpPr>
          <p:grpSpPr>
            <a:xfrm>
              <a:off x="1202263" y="5603871"/>
              <a:ext cx="1245896" cy="352992"/>
              <a:chOff x="1183108" y="5603871"/>
              <a:chExt cx="1245896" cy="352992"/>
            </a:xfrm>
          </p:grpSpPr>
          <p:sp>
            <p:nvSpPr>
              <p:cNvPr id="73" name="Oval 72">
                <a:extLst>
                  <a:ext uri="{FF2B5EF4-FFF2-40B4-BE49-F238E27FC236}">
                    <a16:creationId xmlns:a16="http://schemas.microsoft.com/office/drawing/2014/main" id="{9B3159E0-A404-44E6-ACDD-81C1DB91DBB4}"/>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79" name="AutoShape 1">
                <a:extLst>
                  <a:ext uri="{FF2B5EF4-FFF2-40B4-BE49-F238E27FC236}">
                    <a16:creationId xmlns:a16="http://schemas.microsoft.com/office/drawing/2014/main" id="{F2DDBBED-107C-4B12-A6D6-30FCF85DC13F}"/>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66" name="Oval 65">
                <a:extLst>
                  <a:ext uri="{FF2B5EF4-FFF2-40B4-BE49-F238E27FC236}">
                    <a16:creationId xmlns:a16="http://schemas.microsoft.com/office/drawing/2014/main" id="{B8906CD0-A7CC-4A2D-A13F-EBCB89AE2485}"/>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AutoShape 21">
                <a:extLst>
                  <a:ext uri="{FF2B5EF4-FFF2-40B4-BE49-F238E27FC236}">
                    <a16:creationId xmlns:a16="http://schemas.microsoft.com/office/drawing/2014/main" id="{36D47E35-5692-440F-A171-63AF389C6FEC}"/>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60" name="Oval 59">
                <a:extLst>
                  <a:ext uri="{FF2B5EF4-FFF2-40B4-BE49-F238E27FC236}">
                    <a16:creationId xmlns:a16="http://schemas.microsoft.com/office/drawing/2014/main" id="{F0A3A7CE-48E3-4ECD-B05A-92392F4049AC}"/>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65" name="AutoShape 18">
                <a:extLst>
                  <a:ext uri="{FF2B5EF4-FFF2-40B4-BE49-F238E27FC236}">
                    <a16:creationId xmlns:a16="http://schemas.microsoft.com/office/drawing/2014/main" id="{E1D1BB6E-B985-494E-B923-6B3BB8C9E1F8}"/>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81" name="Group 80">
            <a:extLst>
              <a:ext uri="{FF2B5EF4-FFF2-40B4-BE49-F238E27FC236}">
                <a16:creationId xmlns:a16="http://schemas.microsoft.com/office/drawing/2014/main" id="{D03759C1-1352-4EF9-AEAF-A0F44C87A136}"/>
              </a:ext>
            </a:extLst>
          </p:cNvPr>
          <p:cNvGrpSpPr/>
          <p:nvPr/>
        </p:nvGrpSpPr>
        <p:grpSpPr>
          <a:xfrm>
            <a:off x="3713798" y="4145291"/>
            <a:ext cx="2122262" cy="1811572"/>
            <a:chOff x="764080" y="4145291"/>
            <a:chExt cx="2122262" cy="1811572"/>
          </a:xfrm>
        </p:grpSpPr>
        <p:sp>
          <p:nvSpPr>
            <p:cNvPr id="82" name="TextBox 81">
              <a:extLst>
                <a:ext uri="{FF2B5EF4-FFF2-40B4-BE49-F238E27FC236}">
                  <a16:creationId xmlns:a16="http://schemas.microsoft.com/office/drawing/2014/main" id="{57AB91BB-6432-4568-B142-F8FFC4186B32}"/>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accent1"/>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83" name="TextBox 82">
              <a:extLst>
                <a:ext uri="{FF2B5EF4-FFF2-40B4-BE49-F238E27FC236}">
                  <a16:creationId xmlns:a16="http://schemas.microsoft.com/office/drawing/2014/main" id="{927900F4-09C7-437A-B89D-C0DFBDBC27A2}"/>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84" name="TextBox 83">
              <a:extLst>
                <a:ext uri="{FF2B5EF4-FFF2-40B4-BE49-F238E27FC236}">
                  <a16:creationId xmlns:a16="http://schemas.microsoft.com/office/drawing/2014/main" id="{0A40593B-965B-4B0C-AA33-2DAB29C7EBCF}"/>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85" name="Group 84">
              <a:extLst>
                <a:ext uri="{FF2B5EF4-FFF2-40B4-BE49-F238E27FC236}">
                  <a16:creationId xmlns:a16="http://schemas.microsoft.com/office/drawing/2014/main" id="{9C2BB2FB-16A0-4D14-AA76-225CADA7B4FC}"/>
                </a:ext>
              </a:extLst>
            </p:cNvPr>
            <p:cNvGrpSpPr/>
            <p:nvPr/>
          </p:nvGrpSpPr>
          <p:grpSpPr>
            <a:xfrm>
              <a:off x="1202263" y="5603871"/>
              <a:ext cx="1245896" cy="352992"/>
              <a:chOff x="1183108" y="5603871"/>
              <a:chExt cx="1245896" cy="352992"/>
            </a:xfrm>
          </p:grpSpPr>
          <p:sp>
            <p:nvSpPr>
              <p:cNvPr id="86" name="Oval 85">
                <a:extLst>
                  <a:ext uri="{FF2B5EF4-FFF2-40B4-BE49-F238E27FC236}">
                    <a16:creationId xmlns:a16="http://schemas.microsoft.com/office/drawing/2014/main" id="{514A828A-7B51-4E03-9A22-6034ED67845F}"/>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87" name="AutoShape 1">
                <a:extLst>
                  <a:ext uri="{FF2B5EF4-FFF2-40B4-BE49-F238E27FC236}">
                    <a16:creationId xmlns:a16="http://schemas.microsoft.com/office/drawing/2014/main" id="{12376CD5-CA82-4372-B59C-1CB78A8F9165}"/>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88" name="Oval 87">
                <a:extLst>
                  <a:ext uri="{FF2B5EF4-FFF2-40B4-BE49-F238E27FC236}">
                    <a16:creationId xmlns:a16="http://schemas.microsoft.com/office/drawing/2014/main" id="{039D19F3-EDCF-4A14-9652-0A9706A555EF}"/>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AutoShape 21">
                <a:extLst>
                  <a:ext uri="{FF2B5EF4-FFF2-40B4-BE49-F238E27FC236}">
                    <a16:creationId xmlns:a16="http://schemas.microsoft.com/office/drawing/2014/main" id="{257DC9BA-E215-44DC-9493-48E48365D58F}"/>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90" name="Oval 89">
                <a:extLst>
                  <a:ext uri="{FF2B5EF4-FFF2-40B4-BE49-F238E27FC236}">
                    <a16:creationId xmlns:a16="http://schemas.microsoft.com/office/drawing/2014/main" id="{37B1090E-07B5-41CA-A1DE-35F478DA2D2C}"/>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91" name="AutoShape 18">
                <a:extLst>
                  <a:ext uri="{FF2B5EF4-FFF2-40B4-BE49-F238E27FC236}">
                    <a16:creationId xmlns:a16="http://schemas.microsoft.com/office/drawing/2014/main" id="{814A9DE6-D88D-41AC-A729-D0582C4BAABD}"/>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93" name="Group 92">
            <a:extLst>
              <a:ext uri="{FF2B5EF4-FFF2-40B4-BE49-F238E27FC236}">
                <a16:creationId xmlns:a16="http://schemas.microsoft.com/office/drawing/2014/main" id="{608F4E7B-7931-4DBB-BC22-05A365AD4414}"/>
              </a:ext>
            </a:extLst>
          </p:cNvPr>
          <p:cNvGrpSpPr/>
          <p:nvPr/>
        </p:nvGrpSpPr>
        <p:grpSpPr>
          <a:xfrm>
            <a:off x="6355939" y="4145291"/>
            <a:ext cx="2122262" cy="1811572"/>
            <a:chOff x="764080" y="4145291"/>
            <a:chExt cx="2122262" cy="1811572"/>
          </a:xfrm>
        </p:grpSpPr>
        <p:sp>
          <p:nvSpPr>
            <p:cNvPr id="94" name="TextBox 93">
              <a:extLst>
                <a:ext uri="{FF2B5EF4-FFF2-40B4-BE49-F238E27FC236}">
                  <a16:creationId xmlns:a16="http://schemas.microsoft.com/office/drawing/2014/main" id="{1D6011FA-FF0E-43DE-A460-8EC9782F7731}"/>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accent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95" name="TextBox 94">
              <a:extLst>
                <a:ext uri="{FF2B5EF4-FFF2-40B4-BE49-F238E27FC236}">
                  <a16:creationId xmlns:a16="http://schemas.microsoft.com/office/drawing/2014/main" id="{85D82DA4-4E5C-4191-AEEC-23B4DFBDE692}"/>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96" name="TextBox 95">
              <a:extLst>
                <a:ext uri="{FF2B5EF4-FFF2-40B4-BE49-F238E27FC236}">
                  <a16:creationId xmlns:a16="http://schemas.microsoft.com/office/drawing/2014/main" id="{7DC3A3D0-6C40-402A-81AE-6829DBAC09BE}"/>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97" name="Group 96">
              <a:extLst>
                <a:ext uri="{FF2B5EF4-FFF2-40B4-BE49-F238E27FC236}">
                  <a16:creationId xmlns:a16="http://schemas.microsoft.com/office/drawing/2014/main" id="{2C9C43CF-5CFB-493C-AC9C-16430D6871F3}"/>
                </a:ext>
              </a:extLst>
            </p:cNvPr>
            <p:cNvGrpSpPr/>
            <p:nvPr/>
          </p:nvGrpSpPr>
          <p:grpSpPr>
            <a:xfrm>
              <a:off x="1202263" y="5603871"/>
              <a:ext cx="1245896" cy="352992"/>
              <a:chOff x="1183108" y="5603871"/>
              <a:chExt cx="1245896" cy="352992"/>
            </a:xfrm>
          </p:grpSpPr>
          <p:sp>
            <p:nvSpPr>
              <p:cNvPr id="98" name="Oval 97">
                <a:extLst>
                  <a:ext uri="{FF2B5EF4-FFF2-40B4-BE49-F238E27FC236}">
                    <a16:creationId xmlns:a16="http://schemas.microsoft.com/office/drawing/2014/main" id="{BE677FAE-56EB-42CF-BFFC-ECDF759B5C64}"/>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99" name="AutoShape 1">
                <a:extLst>
                  <a:ext uri="{FF2B5EF4-FFF2-40B4-BE49-F238E27FC236}">
                    <a16:creationId xmlns:a16="http://schemas.microsoft.com/office/drawing/2014/main" id="{98A27678-87EA-4CBA-9F0B-B59E89EF09B8}"/>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00" name="Oval 99">
                <a:extLst>
                  <a:ext uri="{FF2B5EF4-FFF2-40B4-BE49-F238E27FC236}">
                    <a16:creationId xmlns:a16="http://schemas.microsoft.com/office/drawing/2014/main" id="{D2177DA0-4286-4F26-9B3E-847130D5E9D7}"/>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AutoShape 21">
                <a:extLst>
                  <a:ext uri="{FF2B5EF4-FFF2-40B4-BE49-F238E27FC236}">
                    <a16:creationId xmlns:a16="http://schemas.microsoft.com/office/drawing/2014/main" id="{0E0AF32C-33AA-49D4-A49F-350DF19FEF4A}"/>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02" name="Oval 101">
                <a:extLst>
                  <a:ext uri="{FF2B5EF4-FFF2-40B4-BE49-F238E27FC236}">
                    <a16:creationId xmlns:a16="http://schemas.microsoft.com/office/drawing/2014/main" id="{7EF62E3E-E314-4265-8183-2DD42BE7C8FB}"/>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03" name="AutoShape 18">
                <a:extLst>
                  <a:ext uri="{FF2B5EF4-FFF2-40B4-BE49-F238E27FC236}">
                    <a16:creationId xmlns:a16="http://schemas.microsoft.com/office/drawing/2014/main" id="{C1DD3A2D-7C9A-43A1-8ADF-9BA74953823C}"/>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105" name="Group 104">
            <a:extLst>
              <a:ext uri="{FF2B5EF4-FFF2-40B4-BE49-F238E27FC236}">
                <a16:creationId xmlns:a16="http://schemas.microsoft.com/office/drawing/2014/main" id="{1A7B760F-0456-40AD-8802-73DE605095F8}"/>
              </a:ext>
            </a:extLst>
          </p:cNvPr>
          <p:cNvGrpSpPr/>
          <p:nvPr/>
        </p:nvGrpSpPr>
        <p:grpSpPr>
          <a:xfrm>
            <a:off x="8998081" y="4145291"/>
            <a:ext cx="2122262" cy="1811572"/>
            <a:chOff x="764080" y="4145291"/>
            <a:chExt cx="2122262" cy="1811572"/>
          </a:xfrm>
        </p:grpSpPr>
        <p:sp>
          <p:nvSpPr>
            <p:cNvPr id="106" name="TextBox 105">
              <a:extLst>
                <a:ext uri="{FF2B5EF4-FFF2-40B4-BE49-F238E27FC236}">
                  <a16:creationId xmlns:a16="http://schemas.microsoft.com/office/drawing/2014/main" id="{9FFEBBFE-DB88-4F85-B38F-7212E957636A}"/>
                </a:ext>
              </a:extLst>
            </p:cNvPr>
            <p:cNvSpPr txBox="1"/>
            <p:nvPr/>
          </p:nvSpPr>
          <p:spPr>
            <a:xfrm>
              <a:off x="764080" y="4145291"/>
              <a:ext cx="2122262" cy="323165"/>
            </a:xfrm>
            <a:prstGeom prst="rect">
              <a:avLst/>
            </a:prstGeom>
            <a:noFill/>
          </p:spPr>
          <p:txBody>
            <a:bodyPr wrap="square" rtlCol="0">
              <a:spAutoFit/>
            </a:bodyPr>
            <a:lstStyle/>
            <a:p>
              <a:pPr algn="ctr"/>
              <a:r>
                <a:rPr lang="en-US" sz="1500" b="1" dirty="0" err="1">
                  <a:solidFill>
                    <a:schemeClr val="accent3"/>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107" name="TextBox 106">
              <a:extLst>
                <a:ext uri="{FF2B5EF4-FFF2-40B4-BE49-F238E27FC236}">
                  <a16:creationId xmlns:a16="http://schemas.microsoft.com/office/drawing/2014/main" id="{1A40AD3B-4390-49DD-A68C-7FF6A57605CB}"/>
                </a:ext>
              </a:extLst>
            </p:cNvPr>
            <p:cNvSpPr txBox="1"/>
            <p:nvPr/>
          </p:nvSpPr>
          <p:spPr>
            <a:xfrm>
              <a:off x="1183108" y="44156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108" name="TextBox 107">
              <a:extLst>
                <a:ext uri="{FF2B5EF4-FFF2-40B4-BE49-F238E27FC236}">
                  <a16:creationId xmlns:a16="http://schemas.microsoft.com/office/drawing/2014/main" id="{12D6731A-86FA-4FD8-890E-505979F39CBD}"/>
                </a:ext>
              </a:extLst>
            </p:cNvPr>
            <p:cNvSpPr txBox="1"/>
            <p:nvPr/>
          </p:nvSpPr>
          <p:spPr>
            <a:xfrm>
              <a:off x="764080" y="47174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109" name="Group 108">
              <a:extLst>
                <a:ext uri="{FF2B5EF4-FFF2-40B4-BE49-F238E27FC236}">
                  <a16:creationId xmlns:a16="http://schemas.microsoft.com/office/drawing/2014/main" id="{210F76BB-1D64-4987-9903-48076888CCF1}"/>
                </a:ext>
              </a:extLst>
            </p:cNvPr>
            <p:cNvGrpSpPr/>
            <p:nvPr/>
          </p:nvGrpSpPr>
          <p:grpSpPr>
            <a:xfrm>
              <a:off x="1202263" y="5603871"/>
              <a:ext cx="1245896" cy="352992"/>
              <a:chOff x="1183108" y="5603871"/>
              <a:chExt cx="1245896" cy="352992"/>
            </a:xfrm>
          </p:grpSpPr>
          <p:sp>
            <p:nvSpPr>
              <p:cNvPr id="110" name="Oval 109">
                <a:extLst>
                  <a:ext uri="{FF2B5EF4-FFF2-40B4-BE49-F238E27FC236}">
                    <a16:creationId xmlns:a16="http://schemas.microsoft.com/office/drawing/2014/main" id="{9CBA2453-4CFE-4559-9F6B-6F7DE7A48BB1}"/>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11" name="AutoShape 1">
                <a:extLst>
                  <a:ext uri="{FF2B5EF4-FFF2-40B4-BE49-F238E27FC236}">
                    <a16:creationId xmlns:a16="http://schemas.microsoft.com/office/drawing/2014/main" id="{D1C1C08F-BB55-4F48-994B-10591B70340D}"/>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12" name="Oval 111">
                <a:extLst>
                  <a:ext uri="{FF2B5EF4-FFF2-40B4-BE49-F238E27FC236}">
                    <a16:creationId xmlns:a16="http://schemas.microsoft.com/office/drawing/2014/main" id="{08E87D9C-2B7A-47C9-953C-9F2B0EA36AB7}"/>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AutoShape 21">
                <a:extLst>
                  <a:ext uri="{FF2B5EF4-FFF2-40B4-BE49-F238E27FC236}">
                    <a16:creationId xmlns:a16="http://schemas.microsoft.com/office/drawing/2014/main" id="{3A25A26F-CE48-4F7F-97C7-5CC6FEDCF6A7}"/>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14" name="Oval 113">
                <a:extLst>
                  <a:ext uri="{FF2B5EF4-FFF2-40B4-BE49-F238E27FC236}">
                    <a16:creationId xmlns:a16="http://schemas.microsoft.com/office/drawing/2014/main" id="{AF116034-3A37-4F56-BC55-F7B917FB6F0F}"/>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15" name="AutoShape 18">
                <a:extLst>
                  <a:ext uri="{FF2B5EF4-FFF2-40B4-BE49-F238E27FC236}">
                    <a16:creationId xmlns:a16="http://schemas.microsoft.com/office/drawing/2014/main" id="{67A632A7-CD3C-47E7-8412-F0D5A4D38EE3}"/>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spTree>
    <p:extLst>
      <p:ext uri="{BB962C8B-B14F-4D97-AF65-F5344CB8AC3E}">
        <p14:creationId xmlns:p14="http://schemas.microsoft.com/office/powerpoint/2010/main" val="2396547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13</a:t>
            </a:fld>
            <a:endParaRPr lang="en-US" dirty="0"/>
          </a:p>
        </p:txBody>
      </p:sp>
      <p:pic>
        <p:nvPicPr>
          <p:cNvPr id="24" name="Picture Placeholder 23">
            <a:extLst>
              <a:ext uri="{FF2B5EF4-FFF2-40B4-BE49-F238E27FC236}">
                <a16:creationId xmlns:a16="http://schemas.microsoft.com/office/drawing/2014/main" id="{FA845EE7-F821-428D-AAC3-2498874066C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583" r="1583"/>
          <a:stretch>
            <a:fillRect/>
          </a:stretch>
        </p:blipFill>
        <p:spPr/>
      </p:pic>
      <p:pic>
        <p:nvPicPr>
          <p:cNvPr id="26" name="Picture Placeholder 25">
            <a:extLst>
              <a:ext uri="{FF2B5EF4-FFF2-40B4-BE49-F238E27FC236}">
                <a16:creationId xmlns:a16="http://schemas.microsoft.com/office/drawing/2014/main" id="{9ED2D338-F1D7-4179-88AC-6E79A0DA0F7D}"/>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039" r="2039"/>
          <a:stretch>
            <a:fillRect/>
          </a:stretch>
        </p:blipFill>
        <p:spPr/>
      </p:pic>
      <p:pic>
        <p:nvPicPr>
          <p:cNvPr id="28" name="Picture Placeholder 27">
            <a:extLst>
              <a:ext uri="{FF2B5EF4-FFF2-40B4-BE49-F238E27FC236}">
                <a16:creationId xmlns:a16="http://schemas.microsoft.com/office/drawing/2014/main" id="{6E43DA0C-24DF-474E-BD3D-2605ED50CD13}"/>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t="8299" b="17029"/>
          <a:stretch/>
        </p:blipFill>
        <p:spPr>
          <a:xfrm>
            <a:off x="6429229" y="1803567"/>
            <a:ext cx="1975682" cy="1975682"/>
          </a:xfrm>
        </p:spPr>
      </p:pic>
      <p:pic>
        <p:nvPicPr>
          <p:cNvPr id="31" name="Picture Placeholder 30">
            <a:extLst>
              <a:ext uri="{FF2B5EF4-FFF2-40B4-BE49-F238E27FC236}">
                <a16:creationId xmlns:a16="http://schemas.microsoft.com/office/drawing/2014/main" id="{71DADE96-F9F1-42DE-8152-D50A10FCC23E}"/>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500" r="1500"/>
          <a:stretch>
            <a:fillRect/>
          </a:stretch>
        </p:blipFill>
        <p:spPr/>
      </p:pic>
      <p:sp>
        <p:nvSpPr>
          <p:cNvPr id="44" name="Title 1">
            <a:extLst>
              <a:ext uri="{FF2B5EF4-FFF2-40B4-BE49-F238E27FC236}">
                <a16:creationId xmlns:a16="http://schemas.microsoft.com/office/drawing/2014/main" id="{4C67300D-3048-42EB-8F2A-83707546EC3A}"/>
              </a:ext>
            </a:extLst>
          </p:cNvPr>
          <p:cNvSpPr txBox="1">
            <a:spLocks/>
          </p:cNvSpPr>
          <p:nvPr/>
        </p:nvSpPr>
        <p:spPr>
          <a:xfrm>
            <a:off x="838200" y="2352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Members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15029A3C-BB35-4970-80E0-38BEA2F5C785}"/>
              </a:ext>
            </a:extLst>
          </p:cNvPr>
          <p:cNvSpPr txBox="1"/>
          <p:nvPr/>
        </p:nvSpPr>
        <p:spPr>
          <a:xfrm>
            <a:off x="1524000" y="801506"/>
            <a:ext cx="9144000"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46" name="TextBox 45">
            <a:extLst>
              <a:ext uri="{FF2B5EF4-FFF2-40B4-BE49-F238E27FC236}">
                <a16:creationId xmlns:a16="http://schemas.microsoft.com/office/drawing/2014/main" id="{819867A2-8B70-4D3E-ADB8-9085DEEA9C8F}"/>
              </a:ext>
            </a:extLst>
          </p:cNvPr>
          <p:cNvSpPr txBox="1"/>
          <p:nvPr/>
        </p:nvSpPr>
        <p:spPr>
          <a:xfrm>
            <a:off x="1071657" y="4234191"/>
            <a:ext cx="2122262" cy="323165"/>
          </a:xfrm>
          <a:prstGeom prst="rect">
            <a:avLst/>
          </a:prstGeom>
          <a:noFill/>
        </p:spPr>
        <p:txBody>
          <a:bodyPr wrap="square" rtlCol="0">
            <a:spAutoFit/>
          </a:bodyPr>
          <a:lstStyle/>
          <a:p>
            <a:pPr algn="ctr"/>
            <a:r>
              <a:rPr lang="en-US" sz="15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47" name="TextBox 46">
            <a:extLst>
              <a:ext uri="{FF2B5EF4-FFF2-40B4-BE49-F238E27FC236}">
                <a16:creationId xmlns:a16="http://schemas.microsoft.com/office/drawing/2014/main" id="{27D6470C-A58C-4E48-B70D-25AF362906BE}"/>
              </a:ext>
            </a:extLst>
          </p:cNvPr>
          <p:cNvSpPr txBox="1"/>
          <p:nvPr/>
        </p:nvSpPr>
        <p:spPr>
          <a:xfrm>
            <a:off x="1490685" y="45045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50" name="TextBox 49">
            <a:extLst>
              <a:ext uri="{FF2B5EF4-FFF2-40B4-BE49-F238E27FC236}">
                <a16:creationId xmlns:a16="http://schemas.microsoft.com/office/drawing/2014/main" id="{ABB64765-3A2A-4D32-93E6-D17E2451DE5E}"/>
              </a:ext>
            </a:extLst>
          </p:cNvPr>
          <p:cNvSpPr txBox="1"/>
          <p:nvPr/>
        </p:nvSpPr>
        <p:spPr>
          <a:xfrm>
            <a:off x="1071657" y="47809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15" name="Group 14">
            <a:extLst>
              <a:ext uri="{FF2B5EF4-FFF2-40B4-BE49-F238E27FC236}">
                <a16:creationId xmlns:a16="http://schemas.microsoft.com/office/drawing/2014/main" id="{6F050932-B368-42AB-BCC9-3B740F25D774}"/>
              </a:ext>
            </a:extLst>
          </p:cNvPr>
          <p:cNvGrpSpPr/>
          <p:nvPr/>
        </p:nvGrpSpPr>
        <p:grpSpPr>
          <a:xfrm>
            <a:off x="1509840" y="5616571"/>
            <a:ext cx="1245896" cy="352992"/>
            <a:chOff x="1183108" y="5603871"/>
            <a:chExt cx="1245896" cy="352992"/>
          </a:xfrm>
        </p:grpSpPr>
        <p:sp>
          <p:nvSpPr>
            <p:cNvPr id="73" name="Oval 72">
              <a:extLst>
                <a:ext uri="{FF2B5EF4-FFF2-40B4-BE49-F238E27FC236}">
                  <a16:creationId xmlns:a16="http://schemas.microsoft.com/office/drawing/2014/main" id="{9B3159E0-A404-44E6-ACDD-81C1DB91DBB4}"/>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79" name="AutoShape 1">
              <a:extLst>
                <a:ext uri="{FF2B5EF4-FFF2-40B4-BE49-F238E27FC236}">
                  <a16:creationId xmlns:a16="http://schemas.microsoft.com/office/drawing/2014/main" id="{F2DDBBED-107C-4B12-A6D6-30FCF85DC13F}"/>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66" name="Oval 65">
              <a:extLst>
                <a:ext uri="{FF2B5EF4-FFF2-40B4-BE49-F238E27FC236}">
                  <a16:creationId xmlns:a16="http://schemas.microsoft.com/office/drawing/2014/main" id="{B8906CD0-A7CC-4A2D-A13F-EBCB89AE2485}"/>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AutoShape 21">
              <a:extLst>
                <a:ext uri="{FF2B5EF4-FFF2-40B4-BE49-F238E27FC236}">
                  <a16:creationId xmlns:a16="http://schemas.microsoft.com/office/drawing/2014/main" id="{36D47E35-5692-440F-A171-63AF389C6FEC}"/>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60" name="Oval 59">
              <a:extLst>
                <a:ext uri="{FF2B5EF4-FFF2-40B4-BE49-F238E27FC236}">
                  <a16:creationId xmlns:a16="http://schemas.microsoft.com/office/drawing/2014/main" id="{F0A3A7CE-48E3-4ECD-B05A-92392F4049AC}"/>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65" name="AutoShape 18">
              <a:extLst>
                <a:ext uri="{FF2B5EF4-FFF2-40B4-BE49-F238E27FC236}">
                  <a16:creationId xmlns:a16="http://schemas.microsoft.com/office/drawing/2014/main" id="{E1D1BB6E-B985-494E-B923-6B3BB8C9E1F8}"/>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sp>
        <p:nvSpPr>
          <p:cNvPr id="82" name="TextBox 81">
            <a:extLst>
              <a:ext uri="{FF2B5EF4-FFF2-40B4-BE49-F238E27FC236}">
                <a16:creationId xmlns:a16="http://schemas.microsoft.com/office/drawing/2014/main" id="{57AB91BB-6432-4568-B142-F8FFC4186B32}"/>
              </a:ext>
            </a:extLst>
          </p:cNvPr>
          <p:cNvSpPr txBox="1"/>
          <p:nvPr/>
        </p:nvSpPr>
        <p:spPr>
          <a:xfrm>
            <a:off x="3713798" y="4234191"/>
            <a:ext cx="2122262" cy="323165"/>
          </a:xfrm>
          <a:prstGeom prst="rect">
            <a:avLst/>
          </a:prstGeom>
          <a:noFill/>
        </p:spPr>
        <p:txBody>
          <a:bodyPr wrap="square" rtlCol="0">
            <a:spAutoFit/>
          </a:bodyPr>
          <a:lstStyle/>
          <a:p>
            <a:pPr algn="ctr"/>
            <a:r>
              <a:rPr lang="en-US" sz="1500" b="1" dirty="0" err="1">
                <a:solidFill>
                  <a:schemeClr val="accent1"/>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83" name="TextBox 82">
            <a:extLst>
              <a:ext uri="{FF2B5EF4-FFF2-40B4-BE49-F238E27FC236}">
                <a16:creationId xmlns:a16="http://schemas.microsoft.com/office/drawing/2014/main" id="{927900F4-09C7-437A-B89D-C0DFBDBC27A2}"/>
              </a:ext>
            </a:extLst>
          </p:cNvPr>
          <p:cNvSpPr txBox="1"/>
          <p:nvPr/>
        </p:nvSpPr>
        <p:spPr>
          <a:xfrm>
            <a:off x="4132826" y="45045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84" name="TextBox 83">
            <a:extLst>
              <a:ext uri="{FF2B5EF4-FFF2-40B4-BE49-F238E27FC236}">
                <a16:creationId xmlns:a16="http://schemas.microsoft.com/office/drawing/2014/main" id="{0A40593B-965B-4B0C-AA33-2DAB29C7EBCF}"/>
              </a:ext>
            </a:extLst>
          </p:cNvPr>
          <p:cNvSpPr txBox="1"/>
          <p:nvPr/>
        </p:nvSpPr>
        <p:spPr>
          <a:xfrm>
            <a:off x="3713798" y="47809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85" name="Group 84">
            <a:extLst>
              <a:ext uri="{FF2B5EF4-FFF2-40B4-BE49-F238E27FC236}">
                <a16:creationId xmlns:a16="http://schemas.microsoft.com/office/drawing/2014/main" id="{9C2BB2FB-16A0-4D14-AA76-225CADA7B4FC}"/>
              </a:ext>
            </a:extLst>
          </p:cNvPr>
          <p:cNvGrpSpPr/>
          <p:nvPr/>
        </p:nvGrpSpPr>
        <p:grpSpPr>
          <a:xfrm>
            <a:off x="4151981" y="5616571"/>
            <a:ext cx="1245896" cy="352992"/>
            <a:chOff x="1183108" y="5603871"/>
            <a:chExt cx="1245896" cy="352992"/>
          </a:xfrm>
        </p:grpSpPr>
        <p:sp>
          <p:nvSpPr>
            <p:cNvPr id="86" name="Oval 85">
              <a:extLst>
                <a:ext uri="{FF2B5EF4-FFF2-40B4-BE49-F238E27FC236}">
                  <a16:creationId xmlns:a16="http://schemas.microsoft.com/office/drawing/2014/main" id="{514A828A-7B51-4E03-9A22-6034ED67845F}"/>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87" name="AutoShape 1">
              <a:extLst>
                <a:ext uri="{FF2B5EF4-FFF2-40B4-BE49-F238E27FC236}">
                  <a16:creationId xmlns:a16="http://schemas.microsoft.com/office/drawing/2014/main" id="{12376CD5-CA82-4372-B59C-1CB78A8F9165}"/>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88" name="Oval 87">
              <a:extLst>
                <a:ext uri="{FF2B5EF4-FFF2-40B4-BE49-F238E27FC236}">
                  <a16:creationId xmlns:a16="http://schemas.microsoft.com/office/drawing/2014/main" id="{039D19F3-EDCF-4A14-9652-0A9706A555EF}"/>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AutoShape 21">
              <a:extLst>
                <a:ext uri="{FF2B5EF4-FFF2-40B4-BE49-F238E27FC236}">
                  <a16:creationId xmlns:a16="http://schemas.microsoft.com/office/drawing/2014/main" id="{257DC9BA-E215-44DC-9493-48E48365D58F}"/>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90" name="Oval 89">
              <a:extLst>
                <a:ext uri="{FF2B5EF4-FFF2-40B4-BE49-F238E27FC236}">
                  <a16:creationId xmlns:a16="http://schemas.microsoft.com/office/drawing/2014/main" id="{37B1090E-07B5-41CA-A1DE-35F478DA2D2C}"/>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91" name="AutoShape 18">
              <a:extLst>
                <a:ext uri="{FF2B5EF4-FFF2-40B4-BE49-F238E27FC236}">
                  <a16:creationId xmlns:a16="http://schemas.microsoft.com/office/drawing/2014/main" id="{814A9DE6-D88D-41AC-A729-D0582C4BAABD}"/>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sp>
        <p:nvSpPr>
          <p:cNvPr id="94" name="TextBox 93">
            <a:extLst>
              <a:ext uri="{FF2B5EF4-FFF2-40B4-BE49-F238E27FC236}">
                <a16:creationId xmlns:a16="http://schemas.microsoft.com/office/drawing/2014/main" id="{1D6011FA-FF0E-43DE-A460-8EC9782F7731}"/>
              </a:ext>
            </a:extLst>
          </p:cNvPr>
          <p:cNvSpPr txBox="1"/>
          <p:nvPr/>
        </p:nvSpPr>
        <p:spPr>
          <a:xfrm>
            <a:off x="6355939" y="4234191"/>
            <a:ext cx="2122262" cy="323165"/>
          </a:xfrm>
          <a:prstGeom prst="rect">
            <a:avLst/>
          </a:prstGeom>
          <a:noFill/>
        </p:spPr>
        <p:txBody>
          <a:bodyPr wrap="square" rtlCol="0">
            <a:spAutoFit/>
          </a:bodyPr>
          <a:lstStyle/>
          <a:p>
            <a:pPr algn="ctr"/>
            <a:r>
              <a:rPr lang="en-US" sz="1500" b="1" dirty="0" err="1">
                <a:solidFill>
                  <a:schemeClr val="accent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95" name="TextBox 94">
            <a:extLst>
              <a:ext uri="{FF2B5EF4-FFF2-40B4-BE49-F238E27FC236}">
                <a16:creationId xmlns:a16="http://schemas.microsoft.com/office/drawing/2014/main" id="{85D82DA4-4E5C-4191-AEEC-23B4DFBDE692}"/>
              </a:ext>
            </a:extLst>
          </p:cNvPr>
          <p:cNvSpPr txBox="1"/>
          <p:nvPr/>
        </p:nvSpPr>
        <p:spPr>
          <a:xfrm>
            <a:off x="6774967" y="45045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96" name="TextBox 95">
            <a:extLst>
              <a:ext uri="{FF2B5EF4-FFF2-40B4-BE49-F238E27FC236}">
                <a16:creationId xmlns:a16="http://schemas.microsoft.com/office/drawing/2014/main" id="{7DC3A3D0-6C40-402A-81AE-6829DBAC09BE}"/>
              </a:ext>
            </a:extLst>
          </p:cNvPr>
          <p:cNvSpPr txBox="1"/>
          <p:nvPr/>
        </p:nvSpPr>
        <p:spPr>
          <a:xfrm>
            <a:off x="6355939" y="47809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97" name="Group 96">
            <a:extLst>
              <a:ext uri="{FF2B5EF4-FFF2-40B4-BE49-F238E27FC236}">
                <a16:creationId xmlns:a16="http://schemas.microsoft.com/office/drawing/2014/main" id="{2C9C43CF-5CFB-493C-AC9C-16430D6871F3}"/>
              </a:ext>
            </a:extLst>
          </p:cNvPr>
          <p:cNvGrpSpPr/>
          <p:nvPr/>
        </p:nvGrpSpPr>
        <p:grpSpPr>
          <a:xfrm>
            <a:off x="6794122" y="5616571"/>
            <a:ext cx="1245896" cy="352992"/>
            <a:chOff x="1183108" y="5603871"/>
            <a:chExt cx="1245896" cy="352992"/>
          </a:xfrm>
        </p:grpSpPr>
        <p:sp>
          <p:nvSpPr>
            <p:cNvPr id="98" name="Oval 97">
              <a:extLst>
                <a:ext uri="{FF2B5EF4-FFF2-40B4-BE49-F238E27FC236}">
                  <a16:creationId xmlns:a16="http://schemas.microsoft.com/office/drawing/2014/main" id="{BE677FAE-56EB-42CF-BFFC-ECDF759B5C64}"/>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99" name="AutoShape 1">
              <a:extLst>
                <a:ext uri="{FF2B5EF4-FFF2-40B4-BE49-F238E27FC236}">
                  <a16:creationId xmlns:a16="http://schemas.microsoft.com/office/drawing/2014/main" id="{98A27678-87EA-4CBA-9F0B-B59E89EF09B8}"/>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00" name="Oval 99">
              <a:extLst>
                <a:ext uri="{FF2B5EF4-FFF2-40B4-BE49-F238E27FC236}">
                  <a16:creationId xmlns:a16="http://schemas.microsoft.com/office/drawing/2014/main" id="{D2177DA0-4286-4F26-9B3E-847130D5E9D7}"/>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AutoShape 21">
              <a:extLst>
                <a:ext uri="{FF2B5EF4-FFF2-40B4-BE49-F238E27FC236}">
                  <a16:creationId xmlns:a16="http://schemas.microsoft.com/office/drawing/2014/main" id="{0E0AF32C-33AA-49D4-A49F-350DF19FEF4A}"/>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02" name="Oval 101">
              <a:extLst>
                <a:ext uri="{FF2B5EF4-FFF2-40B4-BE49-F238E27FC236}">
                  <a16:creationId xmlns:a16="http://schemas.microsoft.com/office/drawing/2014/main" id="{7EF62E3E-E314-4265-8183-2DD42BE7C8FB}"/>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03" name="AutoShape 18">
              <a:extLst>
                <a:ext uri="{FF2B5EF4-FFF2-40B4-BE49-F238E27FC236}">
                  <a16:creationId xmlns:a16="http://schemas.microsoft.com/office/drawing/2014/main" id="{C1DD3A2D-7C9A-43A1-8ADF-9BA74953823C}"/>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sp>
        <p:nvSpPr>
          <p:cNvPr id="106" name="TextBox 105">
            <a:extLst>
              <a:ext uri="{FF2B5EF4-FFF2-40B4-BE49-F238E27FC236}">
                <a16:creationId xmlns:a16="http://schemas.microsoft.com/office/drawing/2014/main" id="{9FFEBBFE-DB88-4F85-B38F-7212E957636A}"/>
              </a:ext>
            </a:extLst>
          </p:cNvPr>
          <p:cNvSpPr txBox="1"/>
          <p:nvPr/>
        </p:nvSpPr>
        <p:spPr>
          <a:xfrm>
            <a:off x="8998081" y="4234191"/>
            <a:ext cx="2122262" cy="323165"/>
          </a:xfrm>
          <a:prstGeom prst="rect">
            <a:avLst/>
          </a:prstGeom>
          <a:noFill/>
        </p:spPr>
        <p:txBody>
          <a:bodyPr wrap="square" rtlCol="0">
            <a:spAutoFit/>
          </a:bodyPr>
          <a:lstStyle/>
          <a:p>
            <a:pPr algn="ctr"/>
            <a:r>
              <a:rPr lang="en-US" sz="1500" b="1" dirty="0" err="1">
                <a:solidFill>
                  <a:schemeClr val="accent3"/>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 Beda</a:t>
            </a:r>
          </a:p>
        </p:txBody>
      </p:sp>
      <p:sp>
        <p:nvSpPr>
          <p:cNvPr id="107" name="TextBox 106">
            <a:extLst>
              <a:ext uri="{FF2B5EF4-FFF2-40B4-BE49-F238E27FC236}">
                <a16:creationId xmlns:a16="http://schemas.microsoft.com/office/drawing/2014/main" id="{1A40AD3B-4390-49DD-A68C-7FF6A57605CB}"/>
              </a:ext>
            </a:extLst>
          </p:cNvPr>
          <p:cNvSpPr txBox="1"/>
          <p:nvPr/>
        </p:nvSpPr>
        <p:spPr>
          <a:xfrm>
            <a:off x="9417109" y="4504527"/>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sp>
        <p:nvSpPr>
          <p:cNvPr id="108" name="TextBox 107">
            <a:extLst>
              <a:ext uri="{FF2B5EF4-FFF2-40B4-BE49-F238E27FC236}">
                <a16:creationId xmlns:a16="http://schemas.microsoft.com/office/drawing/2014/main" id="{12D6731A-86FA-4FD8-890E-505979F39CBD}"/>
              </a:ext>
            </a:extLst>
          </p:cNvPr>
          <p:cNvSpPr txBox="1"/>
          <p:nvPr/>
        </p:nvSpPr>
        <p:spPr>
          <a:xfrm>
            <a:off x="8998081" y="4780964"/>
            <a:ext cx="2122262" cy="707886"/>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nvGrpSpPr>
          <p:cNvPr id="109" name="Group 108">
            <a:extLst>
              <a:ext uri="{FF2B5EF4-FFF2-40B4-BE49-F238E27FC236}">
                <a16:creationId xmlns:a16="http://schemas.microsoft.com/office/drawing/2014/main" id="{210F76BB-1D64-4987-9903-48076888CCF1}"/>
              </a:ext>
            </a:extLst>
          </p:cNvPr>
          <p:cNvGrpSpPr/>
          <p:nvPr/>
        </p:nvGrpSpPr>
        <p:grpSpPr>
          <a:xfrm>
            <a:off x="9436264" y="5616571"/>
            <a:ext cx="1245896" cy="352992"/>
            <a:chOff x="1183108" y="5603871"/>
            <a:chExt cx="1245896" cy="352992"/>
          </a:xfrm>
        </p:grpSpPr>
        <p:sp>
          <p:nvSpPr>
            <p:cNvPr id="110" name="Oval 109">
              <a:extLst>
                <a:ext uri="{FF2B5EF4-FFF2-40B4-BE49-F238E27FC236}">
                  <a16:creationId xmlns:a16="http://schemas.microsoft.com/office/drawing/2014/main" id="{9CBA2453-4CFE-4559-9F6B-6F7DE7A48BB1}"/>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11" name="AutoShape 1">
              <a:extLst>
                <a:ext uri="{FF2B5EF4-FFF2-40B4-BE49-F238E27FC236}">
                  <a16:creationId xmlns:a16="http://schemas.microsoft.com/office/drawing/2014/main" id="{D1C1C08F-BB55-4F48-994B-10591B70340D}"/>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12" name="Oval 111">
              <a:extLst>
                <a:ext uri="{FF2B5EF4-FFF2-40B4-BE49-F238E27FC236}">
                  <a16:creationId xmlns:a16="http://schemas.microsoft.com/office/drawing/2014/main" id="{08E87D9C-2B7A-47C9-953C-9F2B0EA36AB7}"/>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AutoShape 21">
              <a:extLst>
                <a:ext uri="{FF2B5EF4-FFF2-40B4-BE49-F238E27FC236}">
                  <a16:creationId xmlns:a16="http://schemas.microsoft.com/office/drawing/2014/main" id="{3A25A26F-CE48-4F7F-97C7-5CC6FEDCF6A7}"/>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14" name="Oval 113">
              <a:extLst>
                <a:ext uri="{FF2B5EF4-FFF2-40B4-BE49-F238E27FC236}">
                  <a16:creationId xmlns:a16="http://schemas.microsoft.com/office/drawing/2014/main" id="{AF116034-3A37-4F56-BC55-F7B917FB6F0F}"/>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15" name="AutoShape 18">
              <a:extLst>
                <a:ext uri="{FF2B5EF4-FFF2-40B4-BE49-F238E27FC236}">
                  <a16:creationId xmlns:a16="http://schemas.microsoft.com/office/drawing/2014/main" id="{67A632A7-CD3C-47E7-8412-F0D5A4D38EE3}"/>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nvGrpSpPr>
          <p:cNvPr id="104" name="Group 103">
            <a:extLst>
              <a:ext uri="{FF2B5EF4-FFF2-40B4-BE49-F238E27FC236}">
                <a16:creationId xmlns:a16="http://schemas.microsoft.com/office/drawing/2014/main" id="{C591776A-3F56-48DB-A851-8EF19BB21138}"/>
              </a:ext>
            </a:extLst>
          </p:cNvPr>
          <p:cNvGrpSpPr/>
          <p:nvPr/>
        </p:nvGrpSpPr>
        <p:grpSpPr>
          <a:xfrm>
            <a:off x="4994920" y="3381124"/>
            <a:ext cx="594009" cy="594009"/>
            <a:chOff x="2309275" y="3381124"/>
            <a:chExt cx="594009" cy="594009"/>
          </a:xfrm>
        </p:grpSpPr>
        <p:sp>
          <p:nvSpPr>
            <p:cNvPr id="116" name="Oval 115">
              <a:extLst>
                <a:ext uri="{FF2B5EF4-FFF2-40B4-BE49-F238E27FC236}">
                  <a16:creationId xmlns:a16="http://schemas.microsoft.com/office/drawing/2014/main" id="{E63B4CC7-E362-4E66-9AA9-1E1032F026F4}"/>
                </a:ext>
              </a:extLst>
            </p:cNvPr>
            <p:cNvSpPr/>
            <p:nvPr/>
          </p:nvSpPr>
          <p:spPr>
            <a:xfrm>
              <a:off x="2309275" y="3381124"/>
              <a:ext cx="594009" cy="5940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TextBox 116">
              <a:extLst>
                <a:ext uri="{FF2B5EF4-FFF2-40B4-BE49-F238E27FC236}">
                  <a16:creationId xmlns:a16="http://schemas.microsoft.com/office/drawing/2014/main" id="{FDA10B6B-2FFD-43BF-BEBA-FE69577AD779}"/>
                </a:ext>
              </a:extLst>
            </p:cNvPr>
            <p:cNvSpPr txBox="1"/>
            <p:nvPr/>
          </p:nvSpPr>
          <p:spPr>
            <a:xfrm>
              <a:off x="2462658" y="3416518"/>
              <a:ext cx="287243" cy="523220"/>
            </a:xfrm>
            <a:prstGeom prst="rect">
              <a:avLst/>
            </a:prstGeom>
            <a:noFill/>
          </p:spPr>
          <p:txBody>
            <a:bodyPr wrap="square" rtlCol="0">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p:txBody>
        </p:sp>
      </p:grpSp>
      <p:grpSp>
        <p:nvGrpSpPr>
          <p:cNvPr id="118" name="Group 117">
            <a:extLst>
              <a:ext uri="{FF2B5EF4-FFF2-40B4-BE49-F238E27FC236}">
                <a16:creationId xmlns:a16="http://schemas.microsoft.com/office/drawing/2014/main" id="{BF95F09A-B653-4AAE-855E-EEE3B5A498D8}"/>
              </a:ext>
            </a:extLst>
          </p:cNvPr>
          <p:cNvGrpSpPr/>
          <p:nvPr/>
        </p:nvGrpSpPr>
        <p:grpSpPr>
          <a:xfrm>
            <a:off x="7680565" y="3381124"/>
            <a:ext cx="594009" cy="594009"/>
            <a:chOff x="2309275" y="3381124"/>
            <a:chExt cx="594009" cy="594009"/>
          </a:xfrm>
        </p:grpSpPr>
        <p:sp>
          <p:nvSpPr>
            <p:cNvPr id="119" name="Oval 118">
              <a:extLst>
                <a:ext uri="{FF2B5EF4-FFF2-40B4-BE49-F238E27FC236}">
                  <a16:creationId xmlns:a16="http://schemas.microsoft.com/office/drawing/2014/main" id="{9ED1AA95-3C97-4DF2-879E-BA06A9F60AF6}"/>
                </a:ext>
              </a:extLst>
            </p:cNvPr>
            <p:cNvSpPr/>
            <p:nvPr/>
          </p:nvSpPr>
          <p:spPr>
            <a:xfrm>
              <a:off x="2309275" y="3381124"/>
              <a:ext cx="594009" cy="594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TextBox 119">
              <a:extLst>
                <a:ext uri="{FF2B5EF4-FFF2-40B4-BE49-F238E27FC236}">
                  <a16:creationId xmlns:a16="http://schemas.microsoft.com/office/drawing/2014/main" id="{091B2D55-41F7-45D1-B67E-F81F689321E8}"/>
                </a:ext>
              </a:extLst>
            </p:cNvPr>
            <p:cNvSpPr txBox="1"/>
            <p:nvPr/>
          </p:nvSpPr>
          <p:spPr>
            <a:xfrm>
              <a:off x="2462658" y="3416518"/>
              <a:ext cx="287243" cy="523220"/>
            </a:xfrm>
            <a:prstGeom prst="rect">
              <a:avLst/>
            </a:prstGeom>
            <a:noFill/>
          </p:spPr>
          <p:txBody>
            <a:bodyPr wrap="square" rtlCol="0">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p:txBody>
        </p:sp>
      </p:grpSp>
      <p:grpSp>
        <p:nvGrpSpPr>
          <p:cNvPr id="121" name="Group 120">
            <a:extLst>
              <a:ext uri="{FF2B5EF4-FFF2-40B4-BE49-F238E27FC236}">
                <a16:creationId xmlns:a16="http://schemas.microsoft.com/office/drawing/2014/main" id="{5C28E04D-72E1-484B-A5C5-FE59932E3D0B}"/>
              </a:ext>
            </a:extLst>
          </p:cNvPr>
          <p:cNvGrpSpPr/>
          <p:nvPr/>
        </p:nvGrpSpPr>
        <p:grpSpPr>
          <a:xfrm>
            <a:off x="10366210" y="3381124"/>
            <a:ext cx="594009" cy="594009"/>
            <a:chOff x="2309275" y="3381124"/>
            <a:chExt cx="594009" cy="594009"/>
          </a:xfrm>
        </p:grpSpPr>
        <p:sp>
          <p:nvSpPr>
            <p:cNvPr id="122" name="Oval 121">
              <a:extLst>
                <a:ext uri="{FF2B5EF4-FFF2-40B4-BE49-F238E27FC236}">
                  <a16:creationId xmlns:a16="http://schemas.microsoft.com/office/drawing/2014/main" id="{CC0F25AA-7D05-43A0-B970-DF45D6F40883}"/>
                </a:ext>
              </a:extLst>
            </p:cNvPr>
            <p:cNvSpPr/>
            <p:nvPr/>
          </p:nvSpPr>
          <p:spPr>
            <a:xfrm>
              <a:off x="2309275" y="3381124"/>
              <a:ext cx="594009" cy="5940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TextBox 122">
              <a:extLst>
                <a:ext uri="{FF2B5EF4-FFF2-40B4-BE49-F238E27FC236}">
                  <a16:creationId xmlns:a16="http://schemas.microsoft.com/office/drawing/2014/main" id="{01DF297A-4708-4AA4-8AFE-B55C90B7954A}"/>
                </a:ext>
              </a:extLst>
            </p:cNvPr>
            <p:cNvSpPr txBox="1"/>
            <p:nvPr/>
          </p:nvSpPr>
          <p:spPr>
            <a:xfrm>
              <a:off x="2462658" y="3416518"/>
              <a:ext cx="287243" cy="523220"/>
            </a:xfrm>
            <a:prstGeom prst="rect">
              <a:avLst/>
            </a:prstGeom>
            <a:noFill/>
          </p:spPr>
          <p:txBody>
            <a:bodyPr wrap="square" rtlCol="0">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4</a:t>
              </a:r>
            </a:p>
          </p:txBody>
        </p:sp>
      </p:grpSp>
      <p:grpSp>
        <p:nvGrpSpPr>
          <p:cNvPr id="32" name="Group 31">
            <a:extLst>
              <a:ext uri="{FF2B5EF4-FFF2-40B4-BE49-F238E27FC236}">
                <a16:creationId xmlns:a16="http://schemas.microsoft.com/office/drawing/2014/main" id="{2B96B075-64C1-445F-8AAC-FE25770824DC}"/>
              </a:ext>
            </a:extLst>
          </p:cNvPr>
          <p:cNvGrpSpPr/>
          <p:nvPr/>
        </p:nvGrpSpPr>
        <p:grpSpPr>
          <a:xfrm>
            <a:off x="2309275" y="3381124"/>
            <a:ext cx="594009" cy="594009"/>
            <a:chOff x="2309275" y="3381124"/>
            <a:chExt cx="594009" cy="594009"/>
          </a:xfrm>
        </p:grpSpPr>
        <p:sp>
          <p:nvSpPr>
            <p:cNvPr id="18" name="Oval 17">
              <a:extLst>
                <a:ext uri="{FF2B5EF4-FFF2-40B4-BE49-F238E27FC236}">
                  <a16:creationId xmlns:a16="http://schemas.microsoft.com/office/drawing/2014/main" id="{8DA683C0-0328-4C45-9540-E71E4D9B1906}"/>
                </a:ext>
              </a:extLst>
            </p:cNvPr>
            <p:cNvSpPr/>
            <p:nvPr/>
          </p:nvSpPr>
          <p:spPr>
            <a:xfrm>
              <a:off x="2309275" y="3381124"/>
              <a:ext cx="594009" cy="5940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91">
              <a:extLst>
                <a:ext uri="{FF2B5EF4-FFF2-40B4-BE49-F238E27FC236}">
                  <a16:creationId xmlns:a16="http://schemas.microsoft.com/office/drawing/2014/main" id="{E0DD82D9-C50A-49C8-892B-0E99398E5F68}"/>
                </a:ext>
              </a:extLst>
            </p:cNvPr>
            <p:cNvSpPr txBox="1"/>
            <p:nvPr/>
          </p:nvSpPr>
          <p:spPr>
            <a:xfrm>
              <a:off x="2462658" y="3416518"/>
              <a:ext cx="287243" cy="523220"/>
            </a:xfrm>
            <a:prstGeom prst="rect">
              <a:avLst/>
            </a:prstGeom>
            <a:noFill/>
          </p:spPr>
          <p:txBody>
            <a:bodyPr wrap="square" rtlCol="0">
              <a:spAutoFit/>
            </a:bodyPr>
            <a:lstStyle/>
            <a:p>
              <a:pPr algn="ct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grpSp>
    </p:spTree>
    <p:extLst>
      <p:ext uri="{BB962C8B-B14F-4D97-AF65-F5344CB8AC3E}">
        <p14:creationId xmlns:p14="http://schemas.microsoft.com/office/powerpoint/2010/main" val="4229509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Placeholder 51">
            <a:extLst>
              <a:ext uri="{FF2B5EF4-FFF2-40B4-BE49-F238E27FC236}">
                <a16:creationId xmlns:a16="http://schemas.microsoft.com/office/drawing/2014/main" id="{BEE066CF-7082-4A34-B6B8-94C276AEEDD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92" r="1492"/>
          <a:stretch>
            <a:fillRect/>
          </a:stretch>
        </p:blipFill>
        <p:spPr/>
      </p:pic>
      <p:pic>
        <p:nvPicPr>
          <p:cNvPr id="56" name="Picture Placeholder 55">
            <a:extLst>
              <a:ext uri="{FF2B5EF4-FFF2-40B4-BE49-F238E27FC236}">
                <a16:creationId xmlns:a16="http://schemas.microsoft.com/office/drawing/2014/main" id="{2C4856CE-C852-4D3E-9455-36296AE3BAC7}"/>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409" r="1409"/>
          <a:stretch>
            <a:fillRect/>
          </a:stretch>
        </p:blipFill>
        <p:spPr/>
      </p:pic>
      <p:sp>
        <p:nvSpPr>
          <p:cNvPr id="70" name="Oval 69">
            <a:extLst>
              <a:ext uri="{FF2B5EF4-FFF2-40B4-BE49-F238E27FC236}">
                <a16:creationId xmlns:a16="http://schemas.microsoft.com/office/drawing/2014/main" id="{E8524B14-41EE-448B-884A-BA1EF28EA473}"/>
              </a:ext>
            </a:extLst>
          </p:cNvPr>
          <p:cNvSpPr>
            <a:spLocks noChangeArrowheads="1"/>
          </p:cNvSpPr>
          <p:nvPr/>
        </p:nvSpPr>
        <p:spPr bwMode="auto">
          <a:xfrm>
            <a:off x="3778289" y="1943953"/>
            <a:ext cx="2533054" cy="2533054"/>
          </a:xfrm>
          <a:prstGeom prst="ellipse">
            <a:avLst/>
          </a:prstGeom>
          <a:noFill/>
          <a:ln w="381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pic>
        <p:nvPicPr>
          <p:cNvPr id="61" name="Picture Placeholder 60">
            <a:extLst>
              <a:ext uri="{FF2B5EF4-FFF2-40B4-BE49-F238E27FC236}">
                <a16:creationId xmlns:a16="http://schemas.microsoft.com/office/drawing/2014/main" id="{5CF03530-D94B-4924-9AF1-59FDCE449A78}"/>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t="8674" b="16854"/>
          <a:stretch/>
        </p:blipFill>
        <p:spPr>
          <a:xfrm>
            <a:off x="5880656" y="1943953"/>
            <a:ext cx="2536460" cy="2533054"/>
          </a:xfrm>
        </p:spPr>
      </p:pic>
      <p:sp>
        <p:nvSpPr>
          <p:cNvPr id="71" name="Oval 70">
            <a:extLst>
              <a:ext uri="{FF2B5EF4-FFF2-40B4-BE49-F238E27FC236}">
                <a16:creationId xmlns:a16="http://schemas.microsoft.com/office/drawing/2014/main" id="{68C5E3BA-B5D3-493E-8339-48309BE7D4DB}"/>
              </a:ext>
            </a:extLst>
          </p:cNvPr>
          <p:cNvSpPr>
            <a:spLocks noChangeArrowheads="1"/>
          </p:cNvSpPr>
          <p:nvPr/>
        </p:nvSpPr>
        <p:spPr bwMode="auto">
          <a:xfrm>
            <a:off x="5884062" y="1943953"/>
            <a:ext cx="2533054" cy="2533054"/>
          </a:xfrm>
          <a:prstGeom prst="ellipse">
            <a:avLst/>
          </a:prstGeom>
          <a:noFill/>
          <a:ln w="381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14</a:t>
            </a:fld>
            <a:endParaRPr lang="en-US" dirty="0"/>
          </a:p>
        </p:txBody>
      </p:sp>
      <p:sp>
        <p:nvSpPr>
          <p:cNvPr id="44" name="Title 1">
            <a:extLst>
              <a:ext uri="{FF2B5EF4-FFF2-40B4-BE49-F238E27FC236}">
                <a16:creationId xmlns:a16="http://schemas.microsoft.com/office/drawing/2014/main" id="{4C67300D-3048-42EB-8F2A-83707546EC3A}"/>
              </a:ext>
            </a:extLst>
          </p:cNvPr>
          <p:cNvSpPr txBox="1">
            <a:spLocks/>
          </p:cNvSpPr>
          <p:nvPr/>
        </p:nvSpPr>
        <p:spPr>
          <a:xfrm>
            <a:off x="838200" y="2352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Team</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Members</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15029A3C-BB35-4970-80E0-38BEA2F5C785}"/>
              </a:ext>
            </a:extLst>
          </p:cNvPr>
          <p:cNvSpPr txBox="1"/>
          <p:nvPr/>
        </p:nvSpPr>
        <p:spPr>
          <a:xfrm>
            <a:off x="1524000" y="801506"/>
            <a:ext cx="9144000"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grpSp>
        <p:nvGrpSpPr>
          <p:cNvPr id="14" name="Group 13">
            <a:extLst>
              <a:ext uri="{FF2B5EF4-FFF2-40B4-BE49-F238E27FC236}">
                <a16:creationId xmlns:a16="http://schemas.microsoft.com/office/drawing/2014/main" id="{38C46CCA-BE3B-4B29-B760-E9A8589977CE}"/>
              </a:ext>
            </a:extLst>
          </p:cNvPr>
          <p:cNvGrpSpPr/>
          <p:nvPr/>
        </p:nvGrpSpPr>
        <p:grpSpPr>
          <a:xfrm>
            <a:off x="8404742" y="4668408"/>
            <a:ext cx="1703234" cy="859279"/>
            <a:chOff x="7989832" y="4719208"/>
            <a:chExt cx="1703234" cy="859279"/>
          </a:xfrm>
        </p:grpSpPr>
        <p:sp>
          <p:nvSpPr>
            <p:cNvPr id="124" name="TextBox 123">
              <a:extLst>
                <a:ext uri="{FF2B5EF4-FFF2-40B4-BE49-F238E27FC236}">
                  <a16:creationId xmlns:a16="http://schemas.microsoft.com/office/drawing/2014/main" id="{962273EE-6588-4B10-95EB-38BF6ABA22E8}"/>
                </a:ext>
              </a:extLst>
            </p:cNvPr>
            <p:cNvSpPr txBox="1"/>
            <p:nvPr/>
          </p:nvSpPr>
          <p:spPr>
            <a:xfrm>
              <a:off x="7989832" y="4719208"/>
              <a:ext cx="1703234" cy="323165"/>
            </a:xfrm>
            <a:prstGeom prst="rect">
              <a:avLst/>
            </a:prstGeom>
            <a:noFill/>
          </p:spPr>
          <p:txBody>
            <a:bodyPr wrap="square" rtlCol="0">
              <a:spAutoFit/>
            </a:bodyPr>
            <a:lstStyle/>
            <a:p>
              <a:pPr algn="ctr"/>
              <a:r>
                <a:rPr lang="en-US" sz="15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Smeeth</a:t>
              </a:r>
            </a:p>
          </p:txBody>
        </p:sp>
        <p:sp>
          <p:nvSpPr>
            <p:cNvPr id="125" name="TextBox 124">
              <a:extLst>
                <a:ext uri="{FF2B5EF4-FFF2-40B4-BE49-F238E27FC236}">
                  <a16:creationId xmlns:a16="http://schemas.microsoft.com/office/drawing/2014/main" id="{7B6728DE-3445-4B3E-8581-4BDD3337B46F}"/>
                </a:ext>
              </a:extLst>
            </p:cNvPr>
            <p:cNvSpPr txBox="1"/>
            <p:nvPr/>
          </p:nvSpPr>
          <p:spPr>
            <a:xfrm>
              <a:off x="8199346" y="4989544"/>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grpSp>
          <p:nvGrpSpPr>
            <p:cNvPr id="126" name="Group 125">
              <a:extLst>
                <a:ext uri="{FF2B5EF4-FFF2-40B4-BE49-F238E27FC236}">
                  <a16:creationId xmlns:a16="http://schemas.microsoft.com/office/drawing/2014/main" id="{D6DD0B6A-609B-4D93-BFC9-008D99EA3428}"/>
                </a:ext>
              </a:extLst>
            </p:cNvPr>
            <p:cNvGrpSpPr/>
            <p:nvPr/>
          </p:nvGrpSpPr>
          <p:grpSpPr>
            <a:xfrm>
              <a:off x="8352611" y="5301488"/>
              <a:ext cx="977676" cy="276999"/>
              <a:chOff x="1183108" y="5603871"/>
              <a:chExt cx="1245896" cy="352992"/>
            </a:xfrm>
          </p:grpSpPr>
          <p:sp>
            <p:nvSpPr>
              <p:cNvPr id="127" name="Oval 126">
                <a:extLst>
                  <a:ext uri="{FF2B5EF4-FFF2-40B4-BE49-F238E27FC236}">
                    <a16:creationId xmlns:a16="http://schemas.microsoft.com/office/drawing/2014/main" id="{1F26DF27-31B4-4CCA-8905-5E4A02380F6A}"/>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28" name="AutoShape 1">
                <a:extLst>
                  <a:ext uri="{FF2B5EF4-FFF2-40B4-BE49-F238E27FC236}">
                    <a16:creationId xmlns:a16="http://schemas.microsoft.com/office/drawing/2014/main" id="{30116ADF-EBFD-4125-8CB4-ECAABFE24EE7}"/>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29" name="Oval 128">
                <a:extLst>
                  <a:ext uri="{FF2B5EF4-FFF2-40B4-BE49-F238E27FC236}">
                    <a16:creationId xmlns:a16="http://schemas.microsoft.com/office/drawing/2014/main" id="{6FA851E7-C7C2-4ACE-910D-CA98CBC98E8F}"/>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0" name="AutoShape 21">
                <a:extLst>
                  <a:ext uri="{FF2B5EF4-FFF2-40B4-BE49-F238E27FC236}">
                    <a16:creationId xmlns:a16="http://schemas.microsoft.com/office/drawing/2014/main" id="{E0DE930E-1AA3-4790-89E6-3EFAFF086CF2}"/>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31" name="Oval 130">
                <a:extLst>
                  <a:ext uri="{FF2B5EF4-FFF2-40B4-BE49-F238E27FC236}">
                    <a16:creationId xmlns:a16="http://schemas.microsoft.com/office/drawing/2014/main" id="{14046080-664E-4F1F-AE30-A3102A2B1DCA}"/>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32" name="AutoShape 18">
                <a:extLst>
                  <a:ext uri="{FF2B5EF4-FFF2-40B4-BE49-F238E27FC236}">
                    <a16:creationId xmlns:a16="http://schemas.microsoft.com/office/drawing/2014/main" id="{8C5E141E-2387-4F0F-8A2A-880901B80066}"/>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133" name="Group 132">
            <a:extLst>
              <a:ext uri="{FF2B5EF4-FFF2-40B4-BE49-F238E27FC236}">
                <a16:creationId xmlns:a16="http://schemas.microsoft.com/office/drawing/2014/main" id="{C77C53A6-D546-4274-B46E-269CA7946CCE}"/>
              </a:ext>
            </a:extLst>
          </p:cNvPr>
          <p:cNvGrpSpPr/>
          <p:nvPr/>
        </p:nvGrpSpPr>
        <p:grpSpPr>
          <a:xfrm>
            <a:off x="6298404" y="4668408"/>
            <a:ext cx="1703234" cy="859279"/>
            <a:chOff x="7989832" y="4719208"/>
            <a:chExt cx="1703234" cy="859279"/>
          </a:xfrm>
        </p:grpSpPr>
        <p:sp>
          <p:nvSpPr>
            <p:cNvPr id="134" name="TextBox 133">
              <a:extLst>
                <a:ext uri="{FF2B5EF4-FFF2-40B4-BE49-F238E27FC236}">
                  <a16:creationId xmlns:a16="http://schemas.microsoft.com/office/drawing/2014/main" id="{33915CB6-D7DE-44D4-81E2-F1088AF80D70}"/>
                </a:ext>
              </a:extLst>
            </p:cNvPr>
            <p:cNvSpPr txBox="1"/>
            <p:nvPr/>
          </p:nvSpPr>
          <p:spPr>
            <a:xfrm>
              <a:off x="7989832" y="4719208"/>
              <a:ext cx="1703234" cy="323165"/>
            </a:xfrm>
            <a:prstGeom prst="rect">
              <a:avLst/>
            </a:prstGeom>
            <a:noFill/>
          </p:spPr>
          <p:txBody>
            <a:bodyPr wrap="square" rtlCol="0">
              <a:spAutoFit/>
            </a:bodyPr>
            <a:lstStyle/>
            <a:p>
              <a:pPr algn="ctr"/>
              <a:r>
                <a:rPr lang="en-US" sz="15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Smeeth</a:t>
              </a:r>
            </a:p>
          </p:txBody>
        </p:sp>
        <p:sp>
          <p:nvSpPr>
            <p:cNvPr id="135" name="TextBox 134">
              <a:extLst>
                <a:ext uri="{FF2B5EF4-FFF2-40B4-BE49-F238E27FC236}">
                  <a16:creationId xmlns:a16="http://schemas.microsoft.com/office/drawing/2014/main" id="{E7463468-DBCE-404B-8043-25A5095E1236}"/>
                </a:ext>
              </a:extLst>
            </p:cNvPr>
            <p:cNvSpPr txBox="1"/>
            <p:nvPr/>
          </p:nvSpPr>
          <p:spPr>
            <a:xfrm>
              <a:off x="8199346" y="4989544"/>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grpSp>
          <p:nvGrpSpPr>
            <p:cNvPr id="136" name="Group 135">
              <a:extLst>
                <a:ext uri="{FF2B5EF4-FFF2-40B4-BE49-F238E27FC236}">
                  <a16:creationId xmlns:a16="http://schemas.microsoft.com/office/drawing/2014/main" id="{9E7EA0A7-28B2-473E-9385-B5ACF0B507FA}"/>
                </a:ext>
              </a:extLst>
            </p:cNvPr>
            <p:cNvGrpSpPr/>
            <p:nvPr/>
          </p:nvGrpSpPr>
          <p:grpSpPr>
            <a:xfrm>
              <a:off x="8352611" y="5301488"/>
              <a:ext cx="977676" cy="276999"/>
              <a:chOff x="1183108" y="5603871"/>
              <a:chExt cx="1245896" cy="352992"/>
            </a:xfrm>
          </p:grpSpPr>
          <p:sp>
            <p:nvSpPr>
              <p:cNvPr id="137" name="Oval 136">
                <a:extLst>
                  <a:ext uri="{FF2B5EF4-FFF2-40B4-BE49-F238E27FC236}">
                    <a16:creationId xmlns:a16="http://schemas.microsoft.com/office/drawing/2014/main" id="{A3733CC0-A04C-4911-BCE3-4BA6A95DE945}"/>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38" name="AutoShape 1">
                <a:extLst>
                  <a:ext uri="{FF2B5EF4-FFF2-40B4-BE49-F238E27FC236}">
                    <a16:creationId xmlns:a16="http://schemas.microsoft.com/office/drawing/2014/main" id="{CCADCD4F-3D6B-400B-8CCA-088F35367931}"/>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39" name="Oval 138">
                <a:extLst>
                  <a:ext uri="{FF2B5EF4-FFF2-40B4-BE49-F238E27FC236}">
                    <a16:creationId xmlns:a16="http://schemas.microsoft.com/office/drawing/2014/main" id="{0F13B03E-231C-4D92-92CF-0E3357FB7DAF}"/>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AutoShape 21">
                <a:extLst>
                  <a:ext uri="{FF2B5EF4-FFF2-40B4-BE49-F238E27FC236}">
                    <a16:creationId xmlns:a16="http://schemas.microsoft.com/office/drawing/2014/main" id="{CDC33975-D7D2-4583-94ED-2C30ECDAF83E}"/>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41" name="Oval 140">
                <a:extLst>
                  <a:ext uri="{FF2B5EF4-FFF2-40B4-BE49-F238E27FC236}">
                    <a16:creationId xmlns:a16="http://schemas.microsoft.com/office/drawing/2014/main" id="{527C7A35-B6E6-4463-8A61-90E7E94131FA}"/>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42" name="AutoShape 18">
                <a:extLst>
                  <a:ext uri="{FF2B5EF4-FFF2-40B4-BE49-F238E27FC236}">
                    <a16:creationId xmlns:a16="http://schemas.microsoft.com/office/drawing/2014/main" id="{54FA042C-3784-4A1F-A6FE-0889A73A97BE}"/>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grpSp>
        <p:nvGrpSpPr>
          <p:cNvPr id="143" name="Group 142">
            <a:extLst>
              <a:ext uri="{FF2B5EF4-FFF2-40B4-BE49-F238E27FC236}">
                <a16:creationId xmlns:a16="http://schemas.microsoft.com/office/drawing/2014/main" id="{221CEFF3-9BF7-453B-AC92-9FE0C2717DE6}"/>
              </a:ext>
            </a:extLst>
          </p:cNvPr>
          <p:cNvGrpSpPr/>
          <p:nvPr/>
        </p:nvGrpSpPr>
        <p:grpSpPr>
          <a:xfrm>
            <a:off x="4192065" y="4668408"/>
            <a:ext cx="1703234" cy="859279"/>
            <a:chOff x="7989832" y="4719208"/>
            <a:chExt cx="1703234" cy="859279"/>
          </a:xfrm>
        </p:grpSpPr>
        <p:sp>
          <p:nvSpPr>
            <p:cNvPr id="144" name="TextBox 143">
              <a:extLst>
                <a:ext uri="{FF2B5EF4-FFF2-40B4-BE49-F238E27FC236}">
                  <a16:creationId xmlns:a16="http://schemas.microsoft.com/office/drawing/2014/main" id="{3059C4DA-256C-4F41-9F0F-3F3D8E710F83}"/>
                </a:ext>
              </a:extLst>
            </p:cNvPr>
            <p:cNvSpPr txBox="1"/>
            <p:nvPr/>
          </p:nvSpPr>
          <p:spPr>
            <a:xfrm>
              <a:off x="7989832" y="4719208"/>
              <a:ext cx="1703234" cy="323165"/>
            </a:xfrm>
            <a:prstGeom prst="rect">
              <a:avLst/>
            </a:prstGeom>
            <a:noFill/>
          </p:spPr>
          <p:txBody>
            <a:bodyPr wrap="square" rtlCol="0">
              <a:spAutoFit/>
            </a:bodyPr>
            <a:lstStyle/>
            <a:p>
              <a:pPr algn="ctr"/>
              <a:r>
                <a:rPr lang="en-US" sz="15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Smeeth</a:t>
              </a:r>
            </a:p>
          </p:txBody>
        </p:sp>
        <p:sp>
          <p:nvSpPr>
            <p:cNvPr id="145" name="TextBox 144">
              <a:extLst>
                <a:ext uri="{FF2B5EF4-FFF2-40B4-BE49-F238E27FC236}">
                  <a16:creationId xmlns:a16="http://schemas.microsoft.com/office/drawing/2014/main" id="{3B44C67E-CDFF-4EDC-AC0D-F0FF2FAAB9A8}"/>
                </a:ext>
              </a:extLst>
            </p:cNvPr>
            <p:cNvSpPr txBox="1"/>
            <p:nvPr/>
          </p:nvSpPr>
          <p:spPr>
            <a:xfrm>
              <a:off x="8199346" y="4989544"/>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grpSp>
          <p:nvGrpSpPr>
            <p:cNvPr id="146" name="Group 145">
              <a:extLst>
                <a:ext uri="{FF2B5EF4-FFF2-40B4-BE49-F238E27FC236}">
                  <a16:creationId xmlns:a16="http://schemas.microsoft.com/office/drawing/2014/main" id="{821D9975-EE84-4463-BD7A-CA2A2B44B702}"/>
                </a:ext>
              </a:extLst>
            </p:cNvPr>
            <p:cNvGrpSpPr/>
            <p:nvPr/>
          </p:nvGrpSpPr>
          <p:grpSpPr>
            <a:xfrm>
              <a:off x="8352611" y="5301488"/>
              <a:ext cx="977676" cy="276999"/>
              <a:chOff x="1183108" y="5603871"/>
              <a:chExt cx="1245896" cy="352992"/>
            </a:xfrm>
          </p:grpSpPr>
          <p:sp>
            <p:nvSpPr>
              <p:cNvPr id="147" name="Oval 146">
                <a:extLst>
                  <a:ext uri="{FF2B5EF4-FFF2-40B4-BE49-F238E27FC236}">
                    <a16:creationId xmlns:a16="http://schemas.microsoft.com/office/drawing/2014/main" id="{C45A8279-C96F-43AA-A0C2-B32A1EE0310C}"/>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48" name="AutoShape 1">
                <a:extLst>
                  <a:ext uri="{FF2B5EF4-FFF2-40B4-BE49-F238E27FC236}">
                    <a16:creationId xmlns:a16="http://schemas.microsoft.com/office/drawing/2014/main" id="{19710D97-F611-4226-9C63-7652474CF33D}"/>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49" name="Oval 148">
                <a:extLst>
                  <a:ext uri="{FF2B5EF4-FFF2-40B4-BE49-F238E27FC236}">
                    <a16:creationId xmlns:a16="http://schemas.microsoft.com/office/drawing/2014/main" id="{0A011F7C-D0B6-46F1-924B-411F26C7BBC4}"/>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0" name="AutoShape 21">
                <a:extLst>
                  <a:ext uri="{FF2B5EF4-FFF2-40B4-BE49-F238E27FC236}">
                    <a16:creationId xmlns:a16="http://schemas.microsoft.com/office/drawing/2014/main" id="{D61E1FC3-2178-4EAB-A24D-9D473755A0D2}"/>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51" name="Oval 150">
                <a:extLst>
                  <a:ext uri="{FF2B5EF4-FFF2-40B4-BE49-F238E27FC236}">
                    <a16:creationId xmlns:a16="http://schemas.microsoft.com/office/drawing/2014/main" id="{9B18F15C-EA5F-4B73-AA85-F1BCE436EF64}"/>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52" name="AutoShape 18">
                <a:extLst>
                  <a:ext uri="{FF2B5EF4-FFF2-40B4-BE49-F238E27FC236}">
                    <a16:creationId xmlns:a16="http://schemas.microsoft.com/office/drawing/2014/main" id="{4B94A6DD-DA9E-494D-BF5B-14712A7B8A87}"/>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pic>
        <p:nvPicPr>
          <p:cNvPr id="67" name="Picture Placeholder 66">
            <a:extLst>
              <a:ext uri="{FF2B5EF4-FFF2-40B4-BE49-F238E27FC236}">
                <a16:creationId xmlns:a16="http://schemas.microsoft.com/office/drawing/2014/main" id="{B023953B-6CC6-48F3-A9FC-BF82FD94432D}"/>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910" r="1910"/>
          <a:stretch>
            <a:fillRect/>
          </a:stretch>
        </p:blipFill>
        <p:spPr/>
      </p:pic>
      <p:sp>
        <p:nvSpPr>
          <p:cNvPr id="74" name="Oval 73">
            <a:extLst>
              <a:ext uri="{FF2B5EF4-FFF2-40B4-BE49-F238E27FC236}">
                <a16:creationId xmlns:a16="http://schemas.microsoft.com/office/drawing/2014/main" id="{7A00A5ED-4E62-45C7-BAA3-6ADAD102473A}"/>
              </a:ext>
            </a:extLst>
          </p:cNvPr>
          <p:cNvSpPr>
            <a:spLocks noChangeArrowheads="1"/>
          </p:cNvSpPr>
          <p:nvPr/>
        </p:nvSpPr>
        <p:spPr bwMode="auto">
          <a:xfrm>
            <a:off x="7989832" y="1943953"/>
            <a:ext cx="2533054" cy="2533054"/>
          </a:xfrm>
          <a:prstGeom prst="ellipse">
            <a:avLst/>
          </a:prstGeom>
          <a:noFill/>
          <a:ln w="381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53" name="Group 152">
            <a:extLst>
              <a:ext uri="{FF2B5EF4-FFF2-40B4-BE49-F238E27FC236}">
                <a16:creationId xmlns:a16="http://schemas.microsoft.com/office/drawing/2014/main" id="{1DD19B2C-D00F-4F74-84F5-870ABC4C3090}"/>
              </a:ext>
            </a:extLst>
          </p:cNvPr>
          <p:cNvGrpSpPr/>
          <p:nvPr/>
        </p:nvGrpSpPr>
        <p:grpSpPr>
          <a:xfrm>
            <a:off x="2085726" y="4668408"/>
            <a:ext cx="1703234" cy="859279"/>
            <a:chOff x="7989832" y="4719208"/>
            <a:chExt cx="1703234" cy="859279"/>
          </a:xfrm>
        </p:grpSpPr>
        <p:sp>
          <p:nvSpPr>
            <p:cNvPr id="154" name="TextBox 153">
              <a:extLst>
                <a:ext uri="{FF2B5EF4-FFF2-40B4-BE49-F238E27FC236}">
                  <a16:creationId xmlns:a16="http://schemas.microsoft.com/office/drawing/2014/main" id="{FE7F34C0-4A3A-4DD6-9D12-CFF042A09FB9}"/>
                </a:ext>
              </a:extLst>
            </p:cNvPr>
            <p:cNvSpPr txBox="1"/>
            <p:nvPr/>
          </p:nvSpPr>
          <p:spPr>
            <a:xfrm>
              <a:off x="7989832" y="4719208"/>
              <a:ext cx="1703234" cy="323165"/>
            </a:xfrm>
            <a:prstGeom prst="rect">
              <a:avLst/>
            </a:prstGeom>
            <a:noFill/>
          </p:spPr>
          <p:txBody>
            <a:bodyPr wrap="square" rtlCol="0">
              <a:spAutoFit/>
            </a:bodyPr>
            <a:lstStyle/>
            <a:p>
              <a:pPr algn="ctr"/>
              <a:r>
                <a:rPr lang="en-US" sz="1500" b="1" dirty="0" err="1">
                  <a:solidFill>
                    <a:schemeClr val="tx2"/>
                  </a:solidFill>
                  <a:latin typeface="Open Sans" panose="020B0606030504020204" pitchFamily="34" charset="0"/>
                  <a:ea typeface="Open Sans" panose="020B0606030504020204" pitchFamily="34" charset="0"/>
                  <a:cs typeface="Open Sans" panose="020B0606030504020204" pitchFamily="34" charset="0"/>
                </a:rPr>
                <a:t>Sakawi</a:t>
              </a: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 Smeeth</a:t>
              </a:r>
            </a:p>
          </p:txBody>
        </p:sp>
        <p:sp>
          <p:nvSpPr>
            <p:cNvPr id="155" name="TextBox 154">
              <a:extLst>
                <a:ext uri="{FF2B5EF4-FFF2-40B4-BE49-F238E27FC236}">
                  <a16:creationId xmlns:a16="http://schemas.microsoft.com/office/drawing/2014/main" id="{9D85C882-EF7D-4B0B-95C4-042630E63CA3}"/>
                </a:ext>
              </a:extLst>
            </p:cNvPr>
            <p:cNvSpPr txBox="1"/>
            <p:nvPr/>
          </p:nvSpPr>
          <p:spPr>
            <a:xfrm>
              <a:off x="8199346" y="4989544"/>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title text</a:t>
              </a:r>
            </a:p>
          </p:txBody>
        </p:sp>
        <p:grpSp>
          <p:nvGrpSpPr>
            <p:cNvPr id="156" name="Group 155">
              <a:extLst>
                <a:ext uri="{FF2B5EF4-FFF2-40B4-BE49-F238E27FC236}">
                  <a16:creationId xmlns:a16="http://schemas.microsoft.com/office/drawing/2014/main" id="{8C34B524-BADA-4B9B-A994-9AF9F45BABDF}"/>
                </a:ext>
              </a:extLst>
            </p:cNvPr>
            <p:cNvGrpSpPr/>
            <p:nvPr/>
          </p:nvGrpSpPr>
          <p:grpSpPr>
            <a:xfrm>
              <a:off x="8352611" y="5301488"/>
              <a:ext cx="977676" cy="276999"/>
              <a:chOff x="1183108" y="5603871"/>
              <a:chExt cx="1245896" cy="352992"/>
            </a:xfrm>
          </p:grpSpPr>
          <p:sp>
            <p:nvSpPr>
              <p:cNvPr id="157" name="Oval 156">
                <a:extLst>
                  <a:ext uri="{FF2B5EF4-FFF2-40B4-BE49-F238E27FC236}">
                    <a16:creationId xmlns:a16="http://schemas.microsoft.com/office/drawing/2014/main" id="{CB35555C-D798-490F-86B2-8628D5F42936}"/>
                  </a:ext>
                </a:extLst>
              </p:cNvPr>
              <p:cNvSpPr/>
              <p:nvPr/>
            </p:nvSpPr>
            <p:spPr>
              <a:xfrm>
                <a:off x="1183108" y="5603871"/>
                <a:ext cx="352978" cy="352978"/>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58" name="AutoShape 1">
                <a:extLst>
                  <a:ext uri="{FF2B5EF4-FFF2-40B4-BE49-F238E27FC236}">
                    <a16:creationId xmlns:a16="http://schemas.microsoft.com/office/drawing/2014/main" id="{3FADFCDC-5541-4BEE-A22F-7EA0574C0F05}"/>
                  </a:ext>
                </a:extLst>
              </p:cNvPr>
              <p:cNvSpPr>
                <a:spLocks/>
              </p:cNvSpPr>
              <p:nvPr/>
            </p:nvSpPr>
            <p:spPr bwMode="auto">
              <a:xfrm>
                <a:off x="1268370" y="5706206"/>
                <a:ext cx="182461" cy="14828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lumMod val="50000"/>
                </a:schemeClr>
              </a:solidFill>
              <a:ln>
                <a:noFill/>
              </a:ln>
              <a:extLst/>
            </p:spPr>
            <p:txBody>
              <a:bodyPr lIns="0" tIns="0" rIns="0" bIns="0"/>
              <a:lstStyle/>
              <a:p>
                <a:endParaRPr lang="en-US"/>
              </a:p>
            </p:txBody>
          </p:sp>
          <p:sp>
            <p:nvSpPr>
              <p:cNvPr id="159" name="Oval 158">
                <a:extLst>
                  <a:ext uri="{FF2B5EF4-FFF2-40B4-BE49-F238E27FC236}">
                    <a16:creationId xmlns:a16="http://schemas.microsoft.com/office/drawing/2014/main" id="{40087D37-A32D-4A5F-9603-E57D03E16750}"/>
                  </a:ext>
                </a:extLst>
              </p:cNvPr>
              <p:cNvSpPr/>
              <p:nvPr/>
            </p:nvSpPr>
            <p:spPr>
              <a:xfrm>
                <a:off x="1629565" y="5603879"/>
                <a:ext cx="352978" cy="352979"/>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0" name="AutoShape 21">
                <a:extLst>
                  <a:ext uri="{FF2B5EF4-FFF2-40B4-BE49-F238E27FC236}">
                    <a16:creationId xmlns:a16="http://schemas.microsoft.com/office/drawing/2014/main" id="{3BF42099-AB24-4111-9AD3-AFE68500EEFE}"/>
                  </a:ext>
                </a:extLst>
              </p:cNvPr>
              <p:cNvSpPr>
                <a:spLocks/>
              </p:cNvSpPr>
              <p:nvPr/>
            </p:nvSpPr>
            <p:spPr bwMode="auto">
              <a:xfrm>
                <a:off x="1738970" y="5713285"/>
                <a:ext cx="134167" cy="13416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50000"/>
                </a:schemeClr>
              </a:solidFill>
              <a:ln>
                <a:noFill/>
              </a:ln>
            </p:spPr>
            <p:txBody>
              <a:bodyPr lIns="0" tIns="0" rIns="0" bIns="0"/>
              <a:lstStyle/>
              <a:p>
                <a:endParaRPr lang="en-US"/>
              </a:p>
            </p:txBody>
          </p:sp>
          <p:sp>
            <p:nvSpPr>
              <p:cNvPr id="161" name="Oval 160">
                <a:extLst>
                  <a:ext uri="{FF2B5EF4-FFF2-40B4-BE49-F238E27FC236}">
                    <a16:creationId xmlns:a16="http://schemas.microsoft.com/office/drawing/2014/main" id="{27327091-5D74-4119-85D4-BF38F219A806}"/>
                  </a:ext>
                </a:extLst>
              </p:cNvPr>
              <p:cNvSpPr/>
              <p:nvPr/>
            </p:nvSpPr>
            <p:spPr>
              <a:xfrm>
                <a:off x="2076026" y="5603884"/>
                <a:ext cx="352978" cy="352979"/>
              </a:xfrm>
              <a:prstGeom prst="ellipse">
                <a:avLst/>
              </a:prstGeom>
              <a:no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62" name="AutoShape 18">
                <a:extLst>
                  <a:ext uri="{FF2B5EF4-FFF2-40B4-BE49-F238E27FC236}">
                    <a16:creationId xmlns:a16="http://schemas.microsoft.com/office/drawing/2014/main" id="{B9AE7D43-FACD-49C1-8AD8-CCD382AA37C3}"/>
                  </a:ext>
                </a:extLst>
              </p:cNvPr>
              <p:cNvSpPr>
                <a:spLocks/>
              </p:cNvSpPr>
              <p:nvPr/>
            </p:nvSpPr>
            <p:spPr bwMode="auto">
              <a:xfrm>
                <a:off x="2152627" y="5716564"/>
                <a:ext cx="199775" cy="127618"/>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50000"/>
                </a:schemeClr>
              </a:solidFill>
              <a:ln>
                <a:noFill/>
              </a:ln>
            </p:spPr>
            <p:txBody>
              <a:bodyPr lIns="0" tIns="0" rIns="0" bIns="0"/>
              <a:lstStyle/>
              <a:p>
                <a:endParaRPr lang="en-US" dirty="0"/>
              </a:p>
            </p:txBody>
          </p:sp>
        </p:grpSp>
      </p:grpSp>
    </p:spTree>
    <p:extLst>
      <p:ext uri="{BB962C8B-B14F-4D97-AF65-F5344CB8AC3E}">
        <p14:creationId xmlns:p14="http://schemas.microsoft.com/office/powerpoint/2010/main" val="369033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8BB7A211-0EBB-45CB-A492-37891E21326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32807" r="10130" b="-1"/>
          <a:stretch/>
        </p:blipFill>
        <p:spPr>
          <a:xfrm>
            <a:off x="1277144" y="2603500"/>
            <a:ext cx="4151313" cy="3376613"/>
          </a:xfrm>
        </p:spPr>
      </p:pic>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15</a:t>
            </a:fld>
            <a:endParaRPr lang="en-US" dirty="0"/>
          </a:p>
        </p:txBody>
      </p:sp>
      <p:sp>
        <p:nvSpPr>
          <p:cNvPr id="18" name="Title 1">
            <a:extLst>
              <a:ext uri="{FF2B5EF4-FFF2-40B4-BE49-F238E27FC236}">
                <a16:creationId xmlns:a16="http://schemas.microsoft.com/office/drawing/2014/main" id="{149AD419-5DE0-4481-BA5C-4FFB8268AA7E}"/>
              </a:ext>
            </a:extLst>
          </p:cNvPr>
          <p:cNvSpPr txBox="1">
            <a:spLocks/>
          </p:cNvSpPr>
          <p:nvPr/>
        </p:nvSpPr>
        <p:spPr>
          <a:xfrm>
            <a:off x="838200" y="3351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 Portfolio</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0CCA5106-A505-4C92-9074-D5D5308F1442}"/>
              </a:ext>
            </a:extLst>
          </p:cNvPr>
          <p:cNvSpPr txBox="1"/>
          <p:nvPr/>
        </p:nvSpPr>
        <p:spPr>
          <a:xfrm>
            <a:off x="1979854" y="877924"/>
            <a:ext cx="8232292" cy="334707"/>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a:t>
            </a:r>
          </a:p>
        </p:txBody>
      </p:sp>
      <p:sp>
        <p:nvSpPr>
          <p:cNvPr id="8" name="Rectangle 6">
            <a:extLst>
              <a:ext uri="{FF2B5EF4-FFF2-40B4-BE49-F238E27FC236}">
                <a16:creationId xmlns:a16="http://schemas.microsoft.com/office/drawing/2014/main" id="{DCC0AF84-B109-4A8E-ADF2-60A3C27D871B}"/>
              </a:ext>
            </a:extLst>
          </p:cNvPr>
          <p:cNvSpPr>
            <a:spLocks noChangeArrowheads="1"/>
          </p:cNvSpPr>
          <p:nvPr/>
        </p:nvSpPr>
        <p:spPr bwMode="auto">
          <a:xfrm>
            <a:off x="4296569" y="1690688"/>
            <a:ext cx="6618288" cy="200025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TextBox 43">
            <a:extLst>
              <a:ext uri="{FF2B5EF4-FFF2-40B4-BE49-F238E27FC236}">
                <a16:creationId xmlns:a16="http://schemas.microsoft.com/office/drawing/2014/main" id="{DFA3D084-5F98-4981-8207-1E31C145A24F}"/>
              </a:ext>
            </a:extLst>
          </p:cNvPr>
          <p:cNvSpPr txBox="1"/>
          <p:nvPr/>
        </p:nvSpPr>
        <p:spPr>
          <a:xfrm>
            <a:off x="5769096" y="3964116"/>
            <a:ext cx="5285459" cy="1938992"/>
          </a:xfrm>
          <a:prstGeom prst="rect">
            <a:avLst/>
          </a:prstGeom>
          <a:noFill/>
        </p:spPr>
        <p:txBody>
          <a:bodyPr wrap="square" rtlCol="0">
            <a:spAutoFit/>
          </a:bodyPr>
          <a:lstStyle/>
          <a:p>
            <a:pPr>
              <a:lnSpc>
                <a:spcPts val="18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ven</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spirit open gathered heaven without theme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lesneres</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8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8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fruit was open night to third set dry two first lesser open sit kind female thing likeness. Also winged sea morning first, seed good bearing she'd in</a:t>
            </a:r>
          </a:p>
        </p:txBody>
      </p:sp>
      <p:sp>
        <p:nvSpPr>
          <p:cNvPr id="51" name="Rectangle 50">
            <a:extLst>
              <a:ext uri="{FF2B5EF4-FFF2-40B4-BE49-F238E27FC236}">
                <a16:creationId xmlns:a16="http://schemas.microsoft.com/office/drawing/2014/main" id="{BBD207B7-F0A8-4DD5-B6A0-7CC5241ACD16}"/>
              </a:ext>
            </a:extLst>
          </p:cNvPr>
          <p:cNvSpPr/>
          <p:nvPr/>
        </p:nvSpPr>
        <p:spPr>
          <a:xfrm>
            <a:off x="4670989" y="2080390"/>
            <a:ext cx="5869449" cy="1220847"/>
          </a:xfrm>
          <a:prstGeom prst="rect">
            <a:avLst/>
          </a:prstGeom>
        </p:spPr>
        <p:txBody>
          <a:bodyPr wrap="square">
            <a:spAutoFit/>
          </a:bodyPr>
          <a:lstStyle/>
          <a:p>
            <a:pPr>
              <a:lnSpc>
                <a:spcPts val="2200"/>
              </a:lnSpc>
            </a:pP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tyspesting</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typesetting industry. Lorem Ipsum has been the industry's standard dummy software like Aldus dolor sit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aquam</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consecteture</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typesting</a:t>
            </a: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endPar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ts val="2200"/>
              </a:lnSpc>
            </a:pPr>
            <a:r>
              <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rPr>
              <a:t>Have them living to for can’t </a:t>
            </a:r>
            <a:r>
              <a:rPr lang="en-US" sz="1300" i="1" dirty="0" err="1">
                <a:solidFill>
                  <a:schemeClr val="bg1"/>
                </a:solidFill>
                <a:latin typeface="Open Sans" panose="020B0606030504020204" pitchFamily="34" charset="0"/>
                <a:ea typeface="Open Sans" panose="020B0606030504020204" pitchFamily="34" charset="0"/>
                <a:cs typeface="Open Sans" panose="020B0606030504020204" pitchFamily="34" charset="0"/>
              </a:rPr>
              <a:t>garthered</a:t>
            </a:r>
            <a:endParaRPr lang="en-US" sz="13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58561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16</a:t>
            </a:fld>
            <a:endParaRPr lang="en-US" dirty="0"/>
          </a:p>
        </p:txBody>
      </p:sp>
      <p:sp>
        <p:nvSpPr>
          <p:cNvPr id="18" name="Title 1">
            <a:extLst>
              <a:ext uri="{FF2B5EF4-FFF2-40B4-BE49-F238E27FC236}">
                <a16:creationId xmlns:a16="http://schemas.microsoft.com/office/drawing/2014/main" id="{149AD419-5DE0-4481-BA5C-4FFB8268AA7E}"/>
              </a:ext>
            </a:extLst>
          </p:cNvPr>
          <p:cNvSpPr txBox="1">
            <a:spLocks/>
          </p:cNvSpPr>
          <p:nvPr/>
        </p:nvSpPr>
        <p:spPr>
          <a:xfrm>
            <a:off x="838200" y="3351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 Portfolio</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0CCA5106-A505-4C92-9074-D5D5308F1442}"/>
              </a:ext>
            </a:extLst>
          </p:cNvPr>
          <p:cNvSpPr txBox="1"/>
          <p:nvPr/>
        </p:nvSpPr>
        <p:spPr>
          <a:xfrm>
            <a:off x="1979854" y="877924"/>
            <a:ext cx="8232292" cy="334707"/>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a:t>
            </a:r>
          </a:p>
        </p:txBody>
      </p:sp>
      <p:sp>
        <p:nvSpPr>
          <p:cNvPr id="44" name="TextBox 43">
            <a:extLst>
              <a:ext uri="{FF2B5EF4-FFF2-40B4-BE49-F238E27FC236}">
                <a16:creationId xmlns:a16="http://schemas.microsoft.com/office/drawing/2014/main" id="{DFA3D084-5F98-4981-8207-1E31C145A24F}"/>
              </a:ext>
            </a:extLst>
          </p:cNvPr>
          <p:cNvSpPr txBox="1"/>
          <p:nvPr/>
        </p:nvSpPr>
        <p:spPr>
          <a:xfrm>
            <a:off x="6004841" y="3494216"/>
            <a:ext cx="5285459" cy="2400657"/>
          </a:xfrm>
          <a:prstGeom prst="rect">
            <a:avLst/>
          </a:prstGeom>
          <a:noFill/>
        </p:spPr>
        <p:txBody>
          <a:bodyPr wrap="square" rtlCol="0">
            <a:spAutoFit/>
          </a:bodyPr>
          <a:lstStyle/>
          <a:p>
            <a:pPr>
              <a:lnSpc>
                <a:spcPts val="1800"/>
              </a:lnSpc>
            </a:pPr>
            <a:r>
              <a:rPr lang="en-US" sz="95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rPr>
              <a:t>Lesser first day </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kind god us earth. The divide firmament signs dolor doesn't seasons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ven</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spirit open gathered heaven without theme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 tree. Hath female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twoand</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called give own. Earth third great god fourth. Bearing.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consecteture</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ipsum lorem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lesneres</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typesting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adipicing</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aquam</a:t>
            </a: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800"/>
              </a:lnSpc>
            </a:pPr>
            <a:endPar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8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fruit was open night to third set dry two first lesser open sit kind female thing</a:t>
            </a:r>
          </a:p>
          <a:p>
            <a:pPr>
              <a:lnSpc>
                <a:spcPts val="18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spirit open gathered heaven without theme air us </a:t>
            </a:r>
            <a:r>
              <a:rPr lang="en-US" sz="95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doesn't she'd signs he heaven shall</a:t>
            </a:r>
          </a:p>
          <a:p>
            <a:pPr>
              <a:lnSpc>
                <a:spcPts val="18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yielding fruit was open night to third set dry two first lesser open sit kind female thing</a:t>
            </a:r>
          </a:p>
          <a:p>
            <a:pPr>
              <a:lnSpc>
                <a:spcPts val="1800"/>
              </a:lnSpc>
            </a:pPr>
            <a:r>
              <a:rPr lang="en-US" sz="9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likeness. Also winged sea morning first, seed good bearing she'd in</a:t>
            </a:r>
          </a:p>
        </p:txBody>
      </p:sp>
      <p:sp>
        <p:nvSpPr>
          <p:cNvPr id="14" name="Title 1">
            <a:extLst>
              <a:ext uri="{FF2B5EF4-FFF2-40B4-BE49-F238E27FC236}">
                <a16:creationId xmlns:a16="http://schemas.microsoft.com/office/drawing/2014/main" id="{6A95671D-3512-4A93-B2F5-BA3BFB123E4F}"/>
              </a:ext>
            </a:extLst>
          </p:cNvPr>
          <p:cNvSpPr txBox="1">
            <a:spLocks/>
          </p:cNvSpPr>
          <p:nvPr/>
        </p:nvSpPr>
        <p:spPr>
          <a:xfrm>
            <a:off x="6004841" y="2334970"/>
            <a:ext cx="4434559"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Awesome Templates</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itle 1">
            <a:extLst>
              <a:ext uri="{FF2B5EF4-FFF2-40B4-BE49-F238E27FC236}">
                <a16:creationId xmlns:a16="http://schemas.microsoft.com/office/drawing/2014/main" id="{8D24FDEA-8428-4DF0-BCB4-894F9AE79AE7}"/>
              </a:ext>
            </a:extLst>
          </p:cNvPr>
          <p:cNvSpPr txBox="1">
            <a:spLocks/>
          </p:cNvSpPr>
          <p:nvPr/>
        </p:nvSpPr>
        <p:spPr>
          <a:xfrm>
            <a:off x="6004841" y="1869694"/>
            <a:ext cx="4434559"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r>
              <a:rPr lang="en-US" sz="3000" spc="12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We Create</a:t>
            </a:r>
          </a:p>
        </p:txBody>
      </p:sp>
      <p:sp>
        <p:nvSpPr>
          <p:cNvPr id="16" name="Title 1">
            <a:extLst>
              <a:ext uri="{FF2B5EF4-FFF2-40B4-BE49-F238E27FC236}">
                <a16:creationId xmlns:a16="http://schemas.microsoft.com/office/drawing/2014/main" id="{19C222D7-2097-43D9-B7DE-4D784D61E001}"/>
              </a:ext>
            </a:extLst>
          </p:cNvPr>
          <p:cNvSpPr txBox="1">
            <a:spLocks/>
          </p:cNvSpPr>
          <p:nvPr/>
        </p:nvSpPr>
        <p:spPr>
          <a:xfrm>
            <a:off x="6004841" y="2800245"/>
            <a:ext cx="4434559"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r>
              <a:rPr lang="en-US" sz="3000" spc="12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For Customers</a:t>
            </a:r>
          </a:p>
        </p:txBody>
      </p:sp>
      <p:pic>
        <p:nvPicPr>
          <p:cNvPr id="21" name="Picture Placeholder 20">
            <a:extLst>
              <a:ext uri="{FF2B5EF4-FFF2-40B4-BE49-F238E27FC236}">
                <a16:creationId xmlns:a16="http://schemas.microsoft.com/office/drawing/2014/main" id="{4804D679-4D9F-4ABD-96D5-4BE746A3AA3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681" r="11085"/>
          <a:stretch/>
        </p:blipFill>
        <p:spPr>
          <a:xfrm>
            <a:off x="901700" y="1869693"/>
            <a:ext cx="4590257" cy="4087813"/>
          </a:xfrm>
        </p:spPr>
      </p:pic>
    </p:spTree>
    <p:extLst>
      <p:ext uri="{BB962C8B-B14F-4D97-AF65-F5344CB8AC3E}">
        <p14:creationId xmlns:p14="http://schemas.microsoft.com/office/powerpoint/2010/main" val="2119401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17</a:t>
            </a:fld>
            <a:endParaRPr lang="en-US" dirty="0"/>
          </a:p>
        </p:txBody>
      </p:sp>
      <p:sp>
        <p:nvSpPr>
          <p:cNvPr id="18" name="Title 1">
            <a:extLst>
              <a:ext uri="{FF2B5EF4-FFF2-40B4-BE49-F238E27FC236}">
                <a16:creationId xmlns:a16="http://schemas.microsoft.com/office/drawing/2014/main" id="{149AD419-5DE0-4481-BA5C-4FFB8268AA7E}"/>
              </a:ext>
            </a:extLst>
          </p:cNvPr>
          <p:cNvSpPr txBox="1">
            <a:spLocks/>
          </p:cNvSpPr>
          <p:nvPr/>
        </p:nvSpPr>
        <p:spPr>
          <a:xfrm>
            <a:off x="838200" y="2970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 Timeline</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0CCA5106-A505-4C92-9074-D5D5308F1442}"/>
              </a:ext>
            </a:extLst>
          </p:cNvPr>
          <p:cNvSpPr txBox="1"/>
          <p:nvPr/>
        </p:nvSpPr>
        <p:spPr>
          <a:xfrm>
            <a:off x="1979854" y="839824"/>
            <a:ext cx="8232292" cy="334707"/>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a:t>
            </a:r>
          </a:p>
        </p:txBody>
      </p:sp>
      <p:sp>
        <p:nvSpPr>
          <p:cNvPr id="41" name="Rectangle 40">
            <a:extLst>
              <a:ext uri="{FF2B5EF4-FFF2-40B4-BE49-F238E27FC236}">
                <a16:creationId xmlns:a16="http://schemas.microsoft.com/office/drawing/2014/main" id="{C055997C-3590-4DD6-B757-5C1B989A1F35}"/>
              </a:ext>
            </a:extLst>
          </p:cNvPr>
          <p:cNvSpPr/>
          <p:nvPr/>
        </p:nvSpPr>
        <p:spPr>
          <a:xfrm>
            <a:off x="4964481" y="1352873"/>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cxnSp>
        <p:nvCxnSpPr>
          <p:cNvPr id="68" name="Straight Connector 67">
            <a:extLst>
              <a:ext uri="{FF2B5EF4-FFF2-40B4-BE49-F238E27FC236}">
                <a16:creationId xmlns:a16="http://schemas.microsoft.com/office/drawing/2014/main" id="{CBB303FC-4887-45AE-8DF8-71D18F6FA485}"/>
              </a:ext>
            </a:extLst>
          </p:cNvPr>
          <p:cNvCxnSpPr>
            <a:cxnSpLocks/>
          </p:cNvCxnSpPr>
          <p:nvPr/>
        </p:nvCxnSpPr>
        <p:spPr>
          <a:xfrm>
            <a:off x="9090593" y="4792076"/>
            <a:ext cx="0" cy="1213627"/>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id="{55402233-CDD0-41E4-9E17-6AD3CB4D0F3C}"/>
              </a:ext>
            </a:extLst>
          </p:cNvPr>
          <p:cNvGrpSpPr/>
          <p:nvPr/>
        </p:nvGrpSpPr>
        <p:grpSpPr>
          <a:xfrm>
            <a:off x="9190907" y="5031228"/>
            <a:ext cx="2018803" cy="1040735"/>
            <a:chOff x="4964481" y="4354755"/>
            <a:chExt cx="2018803" cy="1040735"/>
          </a:xfrm>
        </p:grpSpPr>
        <p:sp>
          <p:nvSpPr>
            <p:cNvPr id="70" name="TextBox 69">
              <a:extLst>
                <a:ext uri="{FF2B5EF4-FFF2-40B4-BE49-F238E27FC236}">
                  <a16:creationId xmlns:a16="http://schemas.microsoft.com/office/drawing/2014/main" id="{7525C1AC-67A6-408F-B8BF-63258E42DDF0}"/>
                </a:ext>
              </a:extLst>
            </p:cNvPr>
            <p:cNvSpPr txBox="1"/>
            <p:nvPr/>
          </p:nvSpPr>
          <p:spPr>
            <a:xfrm>
              <a:off x="4964482" y="4687604"/>
              <a:ext cx="2018802" cy="707886"/>
            </a:xfrm>
            <a:prstGeom prst="rect">
              <a:avLst/>
            </a:prstGeom>
            <a:noFill/>
          </p:spPr>
          <p:txBody>
            <a:bodyPr wrap="square" rtlCol="0">
              <a:spAutoFit/>
            </a:bodyPr>
            <a:lstStyle/>
            <a:p>
              <a:pPr>
                <a:lnSpc>
                  <a:spcPts val="16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random text. It has roots in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p:txBody>
        </p:sp>
        <p:sp>
          <p:nvSpPr>
            <p:cNvPr id="71" name="TextBox 70">
              <a:extLst>
                <a:ext uri="{FF2B5EF4-FFF2-40B4-BE49-F238E27FC236}">
                  <a16:creationId xmlns:a16="http://schemas.microsoft.com/office/drawing/2014/main" id="{5A50A6A8-0C4C-46CB-BBBA-385E307610BB}"/>
                </a:ext>
              </a:extLst>
            </p:cNvPr>
            <p:cNvSpPr txBox="1"/>
            <p:nvPr/>
          </p:nvSpPr>
          <p:spPr>
            <a:xfrm>
              <a:off x="4964481" y="4354755"/>
              <a:ext cx="1440089" cy="338554"/>
            </a:xfrm>
            <a:prstGeom prst="rect">
              <a:avLst/>
            </a:prstGeom>
            <a:noFill/>
          </p:spPr>
          <p:txBody>
            <a:bodyPr wrap="square" numCol="1" spcCol="457200" rtlCol="0">
              <a:spAutoFit/>
            </a:bodyPr>
            <a:lstStyle/>
            <a:p>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grpSp>
      <p:cxnSp>
        <p:nvCxnSpPr>
          <p:cNvPr id="62" name="Straight Connector 61">
            <a:extLst>
              <a:ext uri="{FF2B5EF4-FFF2-40B4-BE49-F238E27FC236}">
                <a16:creationId xmlns:a16="http://schemas.microsoft.com/office/drawing/2014/main" id="{F746BA45-3572-4CC9-B1AF-3CC455092879}"/>
              </a:ext>
            </a:extLst>
          </p:cNvPr>
          <p:cNvCxnSpPr>
            <a:cxnSpLocks/>
          </p:cNvCxnSpPr>
          <p:nvPr/>
        </p:nvCxnSpPr>
        <p:spPr>
          <a:xfrm>
            <a:off x="6650975" y="2174502"/>
            <a:ext cx="0" cy="1213627"/>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C2E95E26-353A-45E5-AA5F-13A435987776}"/>
              </a:ext>
            </a:extLst>
          </p:cNvPr>
          <p:cNvSpPr txBox="1"/>
          <p:nvPr/>
        </p:nvSpPr>
        <p:spPr>
          <a:xfrm>
            <a:off x="6752522" y="2454343"/>
            <a:ext cx="2018802" cy="707886"/>
          </a:xfrm>
          <a:prstGeom prst="rect">
            <a:avLst/>
          </a:prstGeom>
          <a:noFill/>
        </p:spPr>
        <p:txBody>
          <a:bodyPr wrap="square" rtlCol="0">
            <a:spAutoFit/>
          </a:bodyPr>
          <a:lstStyle/>
          <a:p>
            <a:pPr>
              <a:lnSpc>
                <a:spcPts val="16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random text. It has roots in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p:txBody>
      </p:sp>
      <p:sp>
        <p:nvSpPr>
          <p:cNvPr id="64" name="TextBox 63">
            <a:extLst>
              <a:ext uri="{FF2B5EF4-FFF2-40B4-BE49-F238E27FC236}">
                <a16:creationId xmlns:a16="http://schemas.microsoft.com/office/drawing/2014/main" id="{4116C9BF-4658-4E7A-A53B-28A0627973DC}"/>
              </a:ext>
            </a:extLst>
          </p:cNvPr>
          <p:cNvSpPr txBox="1"/>
          <p:nvPr/>
        </p:nvSpPr>
        <p:spPr>
          <a:xfrm>
            <a:off x="6752521" y="2121494"/>
            <a:ext cx="1440089" cy="338554"/>
          </a:xfrm>
          <a:prstGeom prst="rect">
            <a:avLst/>
          </a:prstGeom>
          <a:noFill/>
        </p:spPr>
        <p:txBody>
          <a:bodyPr wrap="square" numCol="1" spcCol="457200" rtlCol="0">
            <a:spAutoFit/>
          </a:bodyPr>
          <a:lstStyle/>
          <a:p>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cxnSp>
        <p:nvCxnSpPr>
          <p:cNvPr id="42" name="Straight Connector 41">
            <a:extLst>
              <a:ext uri="{FF2B5EF4-FFF2-40B4-BE49-F238E27FC236}">
                <a16:creationId xmlns:a16="http://schemas.microsoft.com/office/drawing/2014/main" id="{7C7EE3FF-5B46-4184-A04D-03EE1338179F}"/>
              </a:ext>
            </a:extLst>
          </p:cNvPr>
          <p:cNvCxnSpPr>
            <a:cxnSpLocks/>
          </p:cNvCxnSpPr>
          <p:nvPr/>
        </p:nvCxnSpPr>
        <p:spPr>
          <a:xfrm>
            <a:off x="2422379" y="4094921"/>
            <a:ext cx="122802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04F0491-BE54-4333-BC8D-434A76158D29}"/>
              </a:ext>
            </a:extLst>
          </p:cNvPr>
          <p:cNvCxnSpPr>
            <a:cxnSpLocks/>
          </p:cNvCxnSpPr>
          <p:nvPr/>
        </p:nvCxnSpPr>
        <p:spPr>
          <a:xfrm>
            <a:off x="4785679" y="4094921"/>
            <a:ext cx="12280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9784268D-DA62-44AA-BEA9-6366E8A1022C}"/>
              </a:ext>
            </a:extLst>
          </p:cNvPr>
          <p:cNvCxnSpPr>
            <a:cxnSpLocks/>
          </p:cNvCxnSpPr>
          <p:nvPr/>
        </p:nvCxnSpPr>
        <p:spPr>
          <a:xfrm>
            <a:off x="7351128" y="4094921"/>
            <a:ext cx="122802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4B7D0433-7AA9-4D02-A9DB-936AB9FA2F98}"/>
              </a:ext>
            </a:extLst>
          </p:cNvPr>
          <p:cNvCxnSpPr>
            <a:cxnSpLocks/>
          </p:cNvCxnSpPr>
          <p:nvPr/>
        </p:nvCxnSpPr>
        <p:spPr>
          <a:xfrm>
            <a:off x="1702335" y="2174502"/>
            <a:ext cx="0" cy="121362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242D6ED5-4F0A-4160-AA5E-70889B442C32}"/>
              </a:ext>
            </a:extLst>
          </p:cNvPr>
          <p:cNvSpPr txBox="1"/>
          <p:nvPr/>
        </p:nvSpPr>
        <p:spPr>
          <a:xfrm>
            <a:off x="1803882" y="2454343"/>
            <a:ext cx="2018802" cy="707886"/>
          </a:xfrm>
          <a:prstGeom prst="rect">
            <a:avLst/>
          </a:prstGeom>
          <a:noFill/>
        </p:spPr>
        <p:txBody>
          <a:bodyPr wrap="square" rtlCol="0">
            <a:spAutoFit/>
          </a:bodyPr>
          <a:lstStyle/>
          <a:p>
            <a:pPr>
              <a:lnSpc>
                <a:spcPts val="16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random text. It has roots in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p:txBody>
      </p:sp>
      <p:sp>
        <p:nvSpPr>
          <p:cNvPr id="55" name="TextBox 54">
            <a:extLst>
              <a:ext uri="{FF2B5EF4-FFF2-40B4-BE49-F238E27FC236}">
                <a16:creationId xmlns:a16="http://schemas.microsoft.com/office/drawing/2014/main" id="{0EC22B6E-602B-4F8B-8A26-05CB264ABF4B}"/>
              </a:ext>
            </a:extLst>
          </p:cNvPr>
          <p:cNvSpPr txBox="1"/>
          <p:nvPr/>
        </p:nvSpPr>
        <p:spPr>
          <a:xfrm>
            <a:off x="1803881" y="2121494"/>
            <a:ext cx="1440089" cy="338554"/>
          </a:xfrm>
          <a:prstGeom prst="rect">
            <a:avLst/>
          </a:prstGeom>
          <a:noFill/>
        </p:spPr>
        <p:txBody>
          <a:bodyPr wrap="square" numCol="1" spcCol="457200" rtlCol="0">
            <a:spAutoFit/>
          </a:bodyPr>
          <a:lstStyle/>
          <a:p>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cxnSp>
        <p:nvCxnSpPr>
          <p:cNvPr id="56" name="Straight Connector 55">
            <a:extLst>
              <a:ext uri="{FF2B5EF4-FFF2-40B4-BE49-F238E27FC236}">
                <a16:creationId xmlns:a16="http://schemas.microsoft.com/office/drawing/2014/main" id="{314FBDCD-001F-4C49-9F33-1F7AFE537AC4}"/>
              </a:ext>
            </a:extLst>
          </p:cNvPr>
          <p:cNvCxnSpPr>
            <a:cxnSpLocks/>
          </p:cNvCxnSpPr>
          <p:nvPr/>
        </p:nvCxnSpPr>
        <p:spPr>
          <a:xfrm>
            <a:off x="4167859" y="4792076"/>
            <a:ext cx="0" cy="1213627"/>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40" name="Group 39">
            <a:extLst>
              <a:ext uri="{FF2B5EF4-FFF2-40B4-BE49-F238E27FC236}">
                <a16:creationId xmlns:a16="http://schemas.microsoft.com/office/drawing/2014/main" id="{8FAE97B8-AEC4-4340-9E8C-372982C9BBE5}"/>
              </a:ext>
            </a:extLst>
          </p:cNvPr>
          <p:cNvGrpSpPr/>
          <p:nvPr/>
        </p:nvGrpSpPr>
        <p:grpSpPr>
          <a:xfrm>
            <a:off x="4268173" y="5031228"/>
            <a:ext cx="2018803" cy="1040735"/>
            <a:chOff x="4964481" y="4354755"/>
            <a:chExt cx="2018803" cy="1040735"/>
          </a:xfrm>
        </p:grpSpPr>
        <p:sp>
          <p:nvSpPr>
            <p:cNvPr id="57" name="TextBox 56">
              <a:extLst>
                <a:ext uri="{FF2B5EF4-FFF2-40B4-BE49-F238E27FC236}">
                  <a16:creationId xmlns:a16="http://schemas.microsoft.com/office/drawing/2014/main" id="{ABE0CC93-6B35-49E9-80DE-2BDA6E4895E6}"/>
                </a:ext>
              </a:extLst>
            </p:cNvPr>
            <p:cNvSpPr txBox="1"/>
            <p:nvPr/>
          </p:nvSpPr>
          <p:spPr>
            <a:xfrm>
              <a:off x="4964482" y="4687604"/>
              <a:ext cx="2018802" cy="707886"/>
            </a:xfrm>
            <a:prstGeom prst="rect">
              <a:avLst/>
            </a:prstGeom>
            <a:noFill/>
          </p:spPr>
          <p:txBody>
            <a:bodyPr wrap="square" rtlCol="0">
              <a:spAutoFit/>
            </a:bodyPr>
            <a:lstStyle/>
            <a:p>
              <a:pPr>
                <a:lnSpc>
                  <a:spcPts val="16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random text. It has roots in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p:txBody>
        </p:sp>
        <p:sp>
          <p:nvSpPr>
            <p:cNvPr id="58" name="TextBox 57">
              <a:extLst>
                <a:ext uri="{FF2B5EF4-FFF2-40B4-BE49-F238E27FC236}">
                  <a16:creationId xmlns:a16="http://schemas.microsoft.com/office/drawing/2014/main" id="{2C07F1DD-E43C-4782-AFF9-05306DBAD18D}"/>
                </a:ext>
              </a:extLst>
            </p:cNvPr>
            <p:cNvSpPr txBox="1"/>
            <p:nvPr/>
          </p:nvSpPr>
          <p:spPr>
            <a:xfrm>
              <a:off x="4964481" y="4354755"/>
              <a:ext cx="1440089" cy="338554"/>
            </a:xfrm>
            <a:prstGeom prst="rect">
              <a:avLst/>
            </a:prstGeom>
            <a:noFill/>
          </p:spPr>
          <p:txBody>
            <a:bodyPr wrap="square" numCol="1" spcCol="457200" rtlCol="0">
              <a:spAutoFit/>
            </a:bodyPr>
            <a:lstStyle/>
            <a:p>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grpSp>
      <p:cxnSp>
        <p:nvCxnSpPr>
          <p:cNvPr id="74" name="Straight Connector 73">
            <a:extLst>
              <a:ext uri="{FF2B5EF4-FFF2-40B4-BE49-F238E27FC236}">
                <a16:creationId xmlns:a16="http://schemas.microsoft.com/office/drawing/2014/main" id="{0475C080-D83A-4812-A304-45346956B020}"/>
              </a:ext>
            </a:extLst>
          </p:cNvPr>
          <p:cNvCxnSpPr>
            <a:cxnSpLocks/>
          </p:cNvCxnSpPr>
          <p:nvPr/>
        </p:nvCxnSpPr>
        <p:spPr>
          <a:xfrm>
            <a:off x="9810637" y="4094921"/>
            <a:ext cx="1228025"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7" name="Diamond 66">
            <a:extLst>
              <a:ext uri="{FF2B5EF4-FFF2-40B4-BE49-F238E27FC236}">
                <a16:creationId xmlns:a16="http://schemas.microsoft.com/office/drawing/2014/main" id="{1CDADE6B-8FFE-4512-BE4A-758C0D13C91B}"/>
              </a:ext>
            </a:extLst>
          </p:cNvPr>
          <p:cNvSpPr/>
          <p:nvPr/>
        </p:nvSpPr>
        <p:spPr>
          <a:xfrm>
            <a:off x="8370549" y="3374877"/>
            <a:ext cx="1440088" cy="1440088"/>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a:extLst>
              <a:ext uri="{FF2B5EF4-FFF2-40B4-BE49-F238E27FC236}">
                <a16:creationId xmlns:a16="http://schemas.microsoft.com/office/drawing/2014/main" id="{8CDB8349-B320-4D35-80D9-9B6D5FD0BBA1}"/>
              </a:ext>
            </a:extLst>
          </p:cNvPr>
          <p:cNvSpPr/>
          <p:nvPr/>
        </p:nvSpPr>
        <p:spPr>
          <a:xfrm>
            <a:off x="5930931" y="3374877"/>
            <a:ext cx="1440088" cy="144008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9050">
                <a:solidFill>
                  <a:schemeClr val="tx1"/>
                </a:solidFill>
              </a:ln>
            </a:endParaRPr>
          </a:p>
        </p:txBody>
      </p:sp>
      <p:sp>
        <p:nvSpPr>
          <p:cNvPr id="21" name="Diamond 20">
            <a:extLst>
              <a:ext uri="{FF2B5EF4-FFF2-40B4-BE49-F238E27FC236}">
                <a16:creationId xmlns:a16="http://schemas.microsoft.com/office/drawing/2014/main" id="{B2BDD49C-33A1-4FAA-BE0A-BFA4B1C27A27}"/>
              </a:ext>
            </a:extLst>
          </p:cNvPr>
          <p:cNvSpPr/>
          <p:nvPr/>
        </p:nvSpPr>
        <p:spPr>
          <a:xfrm>
            <a:off x="982291" y="3374877"/>
            <a:ext cx="1440088" cy="1440088"/>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19050">
                <a:solidFill>
                  <a:schemeClr val="tx1"/>
                </a:solidFill>
              </a:ln>
            </a:endParaRPr>
          </a:p>
        </p:txBody>
      </p:sp>
      <p:sp>
        <p:nvSpPr>
          <p:cNvPr id="36" name="Diamond 35">
            <a:extLst>
              <a:ext uri="{FF2B5EF4-FFF2-40B4-BE49-F238E27FC236}">
                <a16:creationId xmlns:a16="http://schemas.microsoft.com/office/drawing/2014/main" id="{D007A06B-EDDB-482E-ACEA-5CC8E030AF75}"/>
              </a:ext>
            </a:extLst>
          </p:cNvPr>
          <p:cNvSpPr/>
          <p:nvPr/>
        </p:nvSpPr>
        <p:spPr>
          <a:xfrm>
            <a:off x="3447815" y="3374877"/>
            <a:ext cx="1440088" cy="1440088"/>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AutoShape 62">
            <a:extLst>
              <a:ext uri="{FF2B5EF4-FFF2-40B4-BE49-F238E27FC236}">
                <a16:creationId xmlns:a16="http://schemas.microsoft.com/office/drawing/2014/main" id="{1661FE73-AC02-4CAF-A30C-1F84468FD0D5}"/>
              </a:ext>
            </a:extLst>
          </p:cNvPr>
          <p:cNvSpPr>
            <a:spLocks/>
          </p:cNvSpPr>
          <p:nvPr/>
        </p:nvSpPr>
        <p:spPr bwMode="auto">
          <a:xfrm>
            <a:off x="1493974" y="3886561"/>
            <a:ext cx="416722" cy="416721"/>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w="19050">
            <a:solidFill>
              <a:schemeClr val="bg1"/>
            </a:solidFill>
          </a:ln>
        </p:spPr>
        <p:txBody>
          <a:bodyPr lIns="0" tIns="0" rIns="0" bIns="0"/>
          <a:lstStyle/>
          <a:p>
            <a:endParaRPr lang="en-US" dirty="0"/>
          </a:p>
        </p:txBody>
      </p:sp>
      <p:sp>
        <p:nvSpPr>
          <p:cNvPr id="76" name="AutoShape 9">
            <a:extLst>
              <a:ext uri="{FF2B5EF4-FFF2-40B4-BE49-F238E27FC236}">
                <a16:creationId xmlns:a16="http://schemas.microsoft.com/office/drawing/2014/main" id="{A87268FA-2C06-4523-9E0C-CFAAF6C1BEAD}"/>
              </a:ext>
            </a:extLst>
          </p:cNvPr>
          <p:cNvSpPr>
            <a:spLocks/>
          </p:cNvSpPr>
          <p:nvPr/>
        </p:nvSpPr>
        <p:spPr bwMode="auto">
          <a:xfrm>
            <a:off x="3918151" y="3834712"/>
            <a:ext cx="499416" cy="520418"/>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77" name="Freeform 11">
            <a:extLst>
              <a:ext uri="{FF2B5EF4-FFF2-40B4-BE49-F238E27FC236}">
                <a16:creationId xmlns:a16="http://schemas.microsoft.com/office/drawing/2014/main" id="{EB2CFB0B-D44C-4D55-9AF3-1D90F49E863C}"/>
              </a:ext>
            </a:extLst>
          </p:cNvPr>
          <p:cNvSpPr>
            <a:spLocks/>
          </p:cNvSpPr>
          <p:nvPr/>
        </p:nvSpPr>
        <p:spPr bwMode="auto">
          <a:xfrm>
            <a:off x="6421889" y="3906742"/>
            <a:ext cx="458173" cy="376357"/>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78" name="AutoShape 23">
            <a:extLst>
              <a:ext uri="{FF2B5EF4-FFF2-40B4-BE49-F238E27FC236}">
                <a16:creationId xmlns:a16="http://schemas.microsoft.com/office/drawing/2014/main" id="{D21DD42A-F386-4AAD-BD5C-CB607159E769}"/>
              </a:ext>
            </a:extLst>
          </p:cNvPr>
          <p:cNvSpPr>
            <a:spLocks/>
          </p:cNvSpPr>
          <p:nvPr/>
        </p:nvSpPr>
        <p:spPr bwMode="auto">
          <a:xfrm>
            <a:off x="8898580" y="3871931"/>
            <a:ext cx="384026" cy="445980"/>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Tree>
    <p:extLst>
      <p:ext uri="{BB962C8B-B14F-4D97-AF65-F5344CB8AC3E}">
        <p14:creationId xmlns:p14="http://schemas.microsoft.com/office/powerpoint/2010/main" val="2158993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18</a:t>
            </a:fld>
            <a:endParaRPr lang="en-US" dirty="0"/>
          </a:p>
        </p:txBody>
      </p:sp>
      <p:sp>
        <p:nvSpPr>
          <p:cNvPr id="18" name="Title 1">
            <a:extLst>
              <a:ext uri="{FF2B5EF4-FFF2-40B4-BE49-F238E27FC236}">
                <a16:creationId xmlns:a16="http://schemas.microsoft.com/office/drawing/2014/main" id="{149AD419-5DE0-4481-BA5C-4FFB8268AA7E}"/>
              </a:ext>
            </a:extLst>
          </p:cNvPr>
          <p:cNvSpPr txBox="1">
            <a:spLocks/>
          </p:cNvSpPr>
          <p:nvPr/>
        </p:nvSpPr>
        <p:spPr>
          <a:xfrm>
            <a:off x="838200" y="2970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 Timeline</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0CCA5106-A505-4C92-9074-D5D5308F1442}"/>
              </a:ext>
            </a:extLst>
          </p:cNvPr>
          <p:cNvSpPr txBox="1"/>
          <p:nvPr/>
        </p:nvSpPr>
        <p:spPr>
          <a:xfrm>
            <a:off x="1979854" y="839824"/>
            <a:ext cx="8232292" cy="334707"/>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a:t>
            </a:r>
          </a:p>
        </p:txBody>
      </p:sp>
      <p:cxnSp>
        <p:nvCxnSpPr>
          <p:cNvPr id="7" name="Straight Connector 6">
            <a:extLst>
              <a:ext uri="{FF2B5EF4-FFF2-40B4-BE49-F238E27FC236}">
                <a16:creationId xmlns:a16="http://schemas.microsoft.com/office/drawing/2014/main" id="{6F1D8A4F-662F-45C7-A84C-D852BB5354DD}"/>
              </a:ext>
            </a:extLst>
          </p:cNvPr>
          <p:cNvCxnSpPr>
            <a:cxnSpLocks/>
            <a:endCxn id="5" idx="1"/>
          </p:cNvCxnSpPr>
          <p:nvPr/>
        </p:nvCxnSpPr>
        <p:spPr>
          <a:xfrm>
            <a:off x="0" y="4161182"/>
            <a:ext cx="17137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C055997C-3590-4DD6-B757-5C1B989A1F35}"/>
              </a:ext>
            </a:extLst>
          </p:cNvPr>
          <p:cNvSpPr/>
          <p:nvPr/>
        </p:nvSpPr>
        <p:spPr>
          <a:xfrm>
            <a:off x="4964481" y="1352873"/>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cxnSp>
        <p:nvCxnSpPr>
          <p:cNvPr id="35" name="Straight Connector 34">
            <a:extLst>
              <a:ext uri="{FF2B5EF4-FFF2-40B4-BE49-F238E27FC236}">
                <a16:creationId xmlns:a16="http://schemas.microsoft.com/office/drawing/2014/main" id="{4A6B5795-FF7B-40F8-937E-E307021E800F}"/>
              </a:ext>
            </a:extLst>
          </p:cNvPr>
          <p:cNvCxnSpPr>
            <a:cxnSpLocks/>
            <a:endCxn id="5" idx="0"/>
          </p:cNvCxnSpPr>
          <p:nvPr/>
        </p:nvCxnSpPr>
        <p:spPr>
          <a:xfrm>
            <a:off x="1893982" y="2876867"/>
            <a:ext cx="0" cy="110406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E5800783-6ED5-4AD2-9D85-B9A8D58A9A91}"/>
              </a:ext>
            </a:extLst>
          </p:cNvPr>
          <p:cNvSpPr/>
          <p:nvPr/>
        </p:nvSpPr>
        <p:spPr>
          <a:xfrm>
            <a:off x="1271130" y="2040833"/>
            <a:ext cx="1245705" cy="12457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mond 4">
            <a:extLst>
              <a:ext uri="{FF2B5EF4-FFF2-40B4-BE49-F238E27FC236}">
                <a16:creationId xmlns:a16="http://schemas.microsoft.com/office/drawing/2014/main" id="{BBCDB7E4-C1BC-40C9-A3FE-35B7F83679D6}"/>
              </a:ext>
            </a:extLst>
          </p:cNvPr>
          <p:cNvSpPr/>
          <p:nvPr/>
        </p:nvSpPr>
        <p:spPr>
          <a:xfrm>
            <a:off x="1713732" y="3980932"/>
            <a:ext cx="360500" cy="360500"/>
          </a:xfrm>
          <a:prstGeom prst="diamond">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0237215B-6102-481A-9DDC-8B3A0F57021F}"/>
              </a:ext>
            </a:extLst>
          </p:cNvPr>
          <p:cNvCxnSpPr>
            <a:cxnSpLocks/>
            <a:endCxn id="43" idx="0"/>
          </p:cNvCxnSpPr>
          <p:nvPr/>
        </p:nvCxnSpPr>
        <p:spPr>
          <a:xfrm>
            <a:off x="4695327" y="2876867"/>
            <a:ext cx="0" cy="110406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8080B29D-797E-451F-8560-A039AE881ECF}"/>
              </a:ext>
            </a:extLst>
          </p:cNvPr>
          <p:cNvSpPr/>
          <p:nvPr/>
        </p:nvSpPr>
        <p:spPr>
          <a:xfrm>
            <a:off x="4072475" y="2040833"/>
            <a:ext cx="1245705" cy="12457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Diamond 42">
            <a:extLst>
              <a:ext uri="{FF2B5EF4-FFF2-40B4-BE49-F238E27FC236}">
                <a16:creationId xmlns:a16="http://schemas.microsoft.com/office/drawing/2014/main" id="{7D19BCF6-5D4A-480F-84A3-2DE1B5994391}"/>
              </a:ext>
            </a:extLst>
          </p:cNvPr>
          <p:cNvSpPr/>
          <p:nvPr/>
        </p:nvSpPr>
        <p:spPr>
          <a:xfrm>
            <a:off x="4515077" y="3980932"/>
            <a:ext cx="360500" cy="360500"/>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Connector 51">
            <a:extLst>
              <a:ext uri="{FF2B5EF4-FFF2-40B4-BE49-F238E27FC236}">
                <a16:creationId xmlns:a16="http://schemas.microsoft.com/office/drawing/2014/main" id="{634FF677-0425-4679-A1CD-11E190012136}"/>
              </a:ext>
            </a:extLst>
          </p:cNvPr>
          <p:cNvCxnSpPr>
            <a:cxnSpLocks/>
            <a:endCxn id="59" idx="0"/>
          </p:cNvCxnSpPr>
          <p:nvPr/>
        </p:nvCxnSpPr>
        <p:spPr>
          <a:xfrm>
            <a:off x="7496672" y="2876867"/>
            <a:ext cx="0" cy="1104065"/>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3" name="Oval 52">
            <a:extLst>
              <a:ext uri="{FF2B5EF4-FFF2-40B4-BE49-F238E27FC236}">
                <a16:creationId xmlns:a16="http://schemas.microsoft.com/office/drawing/2014/main" id="{E66CF25C-955E-4062-A267-2C72B99B7FC5}"/>
              </a:ext>
            </a:extLst>
          </p:cNvPr>
          <p:cNvSpPr/>
          <p:nvPr/>
        </p:nvSpPr>
        <p:spPr>
          <a:xfrm>
            <a:off x="6873820" y="2040833"/>
            <a:ext cx="1245705" cy="12457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Diamond 58">
            <a:extLst>
              <a:ext uri="{FF2B5EF4-FFF2-40B4-BE49-F238E27FC236}">
                <a16:creationId xmlns:a16="http://schemas.microsoft.com/office/drawing/2014/main" id="{CC30F3CD-71ED-4A10-B913-82272E5ECF8B}"/>
              </a:ext>
            </a:extLst>
          </p:cNvPr>
          <p:cNvSpPr/>
          <p:nvPr/>
        </p:nvSpPr>
        <p:spPr>
          <a:xfrm>
            <a:off x="7316422" y="3980932"/>
            <a:ext cx="360500" cy="360500"/>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Connector 59">
            <a:extLst>
              <a:ext uri="{FF2B5EF4-FFF2-40B4-BE49-F238E27FC236}">
                <a16:creationId xmlns:a16="http://schemas.microsoft.com/office/drawing/2014/main" id="{040B9592-1449-42F6-8EF9-814506F576C7}"/>
              </a:ext>
            </a:extLst>
          </p:cNvPr>
          <p:cNvCxnSpPr>
            <a:cxnSpLocks/>
            <a:endCxn id="66" idx="0"/>
          </p:cNvCxnSpPr>
          <p:nvPr/>
        </p:nvCxnSpPr>
        <p:spPr>
          <a:xfrm>
            <a:off x="10298018" y="2876867"/>
            <a:ext cx="0" cy="1104065"/>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5" name="Oval 64">
            <a:extLst>
              <a:ext uri="{FF2B5EF4-FFF2-40B4-BE49-F238E27FC236}">
                <a16:creationId xmlns:a16="http://schemas.microsoft.com/office/drawing/2014/main" id="{5DFFA542-8F07-4EA0-B373-D0FCD844CCF8}"/>
              </a:ext>
            </a:extLst>
          </p:cNvPr>
          <p:cNvSpPr/>
          <p:nvPr/>
        </p:nvSpPr>
        <p:spPr>
          <a:xfrm>
            <a:off x="9675166" y="2040833"/>
            <a:ext cx="1245705" cy="12457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Diamond 65">
            <a:extLst>
              <a:ext uri="{FF2B5EF4-FFF2-40B4-BE49-F238E27FC236}">
                <a16:creationId xmlns:a16="http://schemas.microsoft.com/office/drawing/2014/main" id="{4B75ECE1-4BDB-4FEC-8215-EE59029B57F8}"/>
              </a:ext>
            </a:extLst>
          </p:cNvPr>
          <p:cNvSpPr/>
          <p:nvPr/>
        </p:nvSpPr>
        <p:spPr>
          <a:xfrm>
            <a:off x="10117768" y="3980932"/>
            <a:ext cx="360500" cy="36050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13C8763E-40C1-4333-B378-23BA69C58AA9}"/>
              </a:ext>
            </a:extLst>
          </p:cNvPr>
          <p:cNvCxnSpPr>
            <a:cxnSpLocks/>
            <a:endCxn id="43" idx="1"/>
          </p:cNvCxnSpPr>
          <p:nvPr/>
        </p:nvCxnSpPr>
        <p:spPr>
          <a:xfrm>
            <a:off x="2074232" y="4161182"/>
            <a:ext cx="244084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864D753A-CFEB-48D2-B8C1-D9DD639D054B}"/>
              </a:ext>
            </a:extLst>
          </p:cNvPr>
          <p:cNvCxnSpPr>
            <a:cxnSpLocks/>
          </p:cNvCxnSpPr>
          <p:nvPr/>
        </p:nvCxnSpPr>
        <p:spPr>
          <a:xfrm>
            <a:off x="4875577" y="4161182"/>
            <a:ext cx="244084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00043030-BF24-446E-869E-04F31F0CBE04}"/>
              </a:ext>
            </a:extLst>
          </p:cNvPr>
          <p:cNvCxnSpPr>
            <a:cxnSpLocks/>
          </p:cNvCxnSpPr>
          <p:nvPr/>
        </p:nvCxnSpPr>
        <p:spPr>
          <a:xfrm>
            <a:off x="7676922" y="4161182"/>
            <a:ext cx="244084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6B788DF1-1C8F-4F25-8E9E-FD0E5097F2B1}"/>
              </a:ext>
            </a:extLst>
          </p:cNvPr>
          <p:cNvCxnSpPr>
            <a:cxnSpLocks/>
          </p:cNvCxnSpPr>
          <p:nvPr/>
        </p:nvCxnSpPr>
        <p:spPr>
          <a:xfrm>
            <a:off x="10478268" y="4214190"/>
            <a:ext cx="17137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BC97B1D1-A577-4F4B-96F3-956C76FD47E2}"/>
              </a:ext>
            </a:extLst>
          </p:cNvPr>
          <p:cNvSpPr txBox="1"/>
          <p:nvPr/>
        </p:nvSpPr>
        <p:spPr>
          <a:xfrm>
            <a:off x="895639" y="49377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2" name="TextBox 81">
            <a:extLst>
              <a:ext uri="{FF2B5EF4-FFF2-40B4-BE49-F238E27FC236}">
                <a16:creationId xmlns:a16="http://schemas.microsoft.com/office/drawing/2014/main" id="{9488F492-5EDF-400F-B806-94663B2C26E3}"/>
              </a:ext>
            </a:extLst>
          </p:cNvPr>
          <p:cNvSpPr txBox="1"/>
          <p:nvPr/>
        </p:nvSpPr>
        <p:spPr>
          <a:xfrm>
            <a:off x="1184996" y="46314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84" name="TextBox 83">
            <a:extLst>
              <a:ext uri="{FF2B5EF4-FFF2-40B4-BE49-F238E27FC236}">
                <a16:creationId xmlns:a16="http://schemas.microsoft.com/office/drawing/2014/main" id="{D969EC73-D3DC-48A9-B165-FCAE2EA5F165}"/>
              </a:ext>
            </a:extLst>
          </p:cNvPr>
          <p:cNvSpPr txBox="1"/>
          <p:nvPr/>
        </p:nvSpPr>
        <p:spPr>
          <a:xfrm>
            <a:off x="3685926" y="49377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5" name="TextBox 84">
            <a:extLst>
              <a:ext uri="{FF2B5EF4-FFF2-40B4-BE49-F238E27FC236}">
                <a16:creationId xmlns:a16="http://schemas.microsoft.com/office/drawing/2014/main" id="{E0D9B232-0040-4C3E-9C75-62C2B60AC8F2}"/>
              </a:ext>
            </a:extLst>
          </p:cNvPr>
          <p:cNvSpPr txBox="1"/>
          <p:nvPr/>
        </p:nvSpPr>
        <p:spPr>
          <a:xfrm>
            <a:off x="3975283" y="46314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87" name="TextBox 86">
            <a:extLst>
              <a:ext uri="{FF2B5EF4-FFF2-40B4-BE49-F238E27FC236}">
                <a16:creationId xmlns:a16="http://schemas.microsoft.com/office/drawing/2014/main" id="{66316D14-8ECB-438A-9C58-A3EF5159128B}"/>
              </a:ext>
            </a:extLst>
          </p:cNvPr>
          <p:cNvSpPr txBox="1"/>
          <p:nvPr/>
        </p:nvSpPr>
        <p:spPr>
          <a:xfrm>
            <a:off x="6487271" y="49377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8" name="TextBox 87">
            <a:extLst>
              <a:ext uri="{FF2B5EF4-FFF2-40B4-BE49-F238E27FC236}">
                <a16:creationId xmlns:a16="http://schemas.microsoft.com/office/drawing/2014/main" id="{A3C15996-78CD-4732-8C57-4A39A4FC8CCB}"/>
              </a:ext>
            </a:extLst>
          </p:cNvPr>
          <p:cNvSpPr txBox="1"/>
          <p:nvPr/>
        </p:nvSpPr>
        <p:spPr>
          <a:xfrm>
            <a:off x="6776628" y="46314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90" name="TextBox 89">
            <a:extLst>
              <a:ext uri="{FF2B5EF4-FFF2-40B4-BE49-F238E27FC236}">
                <a16:creationId xmlns:a16="http://schemas.microsoft.com/office/drawing/2014/main" id="{1A362E90-544E-4420-9A4E-DC5437119788}"/>
              </a:ext>
            </a:extLst>
          </p:cNvPr>
          <p:cNvSpPr txBox="1"/>
          <p:nvPr/>
        </p:nvSpPr>
        <p:spPr>
          <a:xfrm>
            <a:off x="9288617" y="49377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1" name="TextBox 90">
            <a:extLst>
              <a:ext uri="{FF2B5EF4-FFF2-40B4-BE49-F238E27FC236}">
                <a16:creationId xmlns:a16="http://schemas.microsoft.com/office/drawing/2014/main" id="{E9D27B83-3108-4FBF-A544-E8CF37E224FA}"/>
              </a:ext>
            </a:extLst>
          </p:cNvPr>
          <p:cNvSpPr txBox="1"/>
          <p:nvPr/>
        </p:nvSpPr>
        <p:spPr>
          <a:xfrm>
            <a:off x="9577974" y="46314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92" name="AutoShape 62">
            <a:extLst>
              <a:ext uri="{FF2B5EF4-FFF2-40B4-BE49-F238E27FC236}">
                <a16:creationId xmlns:a16="http://schemas.microsoft.com/office/drawing/2014/main" id="{0BA8083A-0B9E-4977-A5D4-D6D0AFF65675}"/>
              </a:ext>
            </a:extLst>
          </p:cNvPr>
          <p:cNvSpPr>
            <a:spLocks/>
          </p:cNvSpPr>
          <p:nvPr/>
        </p:nvSpPr>
        <p:spPr bwMode="auto">
          <a:xfrm>
            <a:off x="1685621" y="2455325"/>
            <a:ext cx="416722" cy="416721"/>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w="19050">
            <a:solidFill>
              <a:schemeClr val="bg1"/>
            </a:solidFill>
          </a:ln>
        </p:spPr>
        <p:txBody>
          <a:bodyPr lIns="0" tIns="0" rIns="0" bIns="0"/>
          <a:lstStyle/>
          <a:p>
            <a:endParaRPr lang="en-US" dirty="0"/>
          </a:p>
        </p:txBody>
      </p:sp>
      <p:sp>
        <p:nvSpPr>
          <p:cNvPr id="93" name="AutoShape 9">
            <a:extLst>
              <a:ext uri="{FF2B5EF4-FFF2-40B4-BE49-F238E27FC236}">
                <a16:creationId xmlns:a16="http://schemas.microsoft.com/office/drawing/2014/main" id="{E071619D-E994-440C-96E8-E03BF91316BD}"/>
              </a:ext>
            </a:extLst>
          </p:cNvPr>
          <p:cNvSpPr>
            <a:spLocks/>
          </p:cNvSpPr>
          <p:nvPr/>
        </p:nvSpPr>
        <p:spPr bwMode="auto">
          <a:xfrm>
            <a:off x="4445619" y="2403476"/>
            <a:ext cx="499416" cy="520418"/>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94" name="Freeform 11">
            <a:extLst>
              <a:ext uri="{FF2B5EF4-FFF2-40B4-BE49-F238E27FC236}">
                <a16:creationId xmlns:a16="http://schemas.microsoft.com/office/drawing/2014/main" id="{F54C684C-3F38-4347-80C2-5728FFF0414B}"/>
              </a:ext>
            </a:extLst>
          </p:cNvPr>
          <p:cNvSpPr>
            <a:spLocks/>
          </p:cNvSpPr>
          <p:nvPr/>
        </p:nvSpPr>
        <p:spPr bwMode="auto">
          <a:xfrm>
            <a:off x="7267586" y="2475507"/>
            <a:ext cx="458173" cy="376357"/>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95" name="AutoShape 23">
            <a:extLst>
              <a:ext uri="{FF2B5EF4-FFF2-40B4-BE49-F238E27FC236}">
                <a16:creationId xmlns:a16="http://schemas.microsoft.com/office/drawing/2014/main" id="{8AE9E786-82C8-4F41-8FC3-CA925CB138FB}"/>
              </a:ext>
            </a:extLst>
          </p:cNvPr>
          <p:cNvSpPr>
            <a:spLocks/>
          </p:cNvSpPr>
          <p:nvPr/>
        </p:nvSpPr>
        <p:spPr bwMode="auto">
          <a:xfrm>
            <a:off x="10106005" y="2440695"/>
            <a:ext cx="384026" cy="445980"/>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Tree>
    <p:extLst>
      <p:ext uri="{BB962C8B-B14F-4D97-AF65-F5344CB8AC3E}">
        <p14:creationId xmlns:p14="http://schemas.microsoft.com/office/powerpoint/2010/main" val="4157347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6" name="Straight Arrow Connector 85">
            <a:extLst>
              <a:ext uri="{FF2B5EF4-FFF2-40B4-BE49-F238E27FC236}">
                <a16:creationId xmlns:a16="http://schemas.microsoft.com/office/drawing/2014/main" id="{A332AC33-A7B8-41AC-BA93-12FA3691EED8}"/>
              </a:ext>
            </a:extLst>
          </p:cNvPr>
          <p:cNvCxnSpPr>
            <a:cxnSpLocks/>
          </p:cNvCxnSpPr>
          <p:nvPr/>
        </p:nvCxnSpPr>
        <p:spPr>
          <a:xfrm>
            <a:off x="1967605" y="3760642"/>
            <a:ext cx="0" cy="72912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FF68A36-DF75-4774-8619-13CD912E8E02}"/>
              </a:ext>
            </a:extLst>
          </p:cNvPr>
          <p:cNvCxnSpPr>
            <a:cxnSpLocks/>
            <a:stCxn id="25" idx="4"/>
          </p:cNvCxnSpPr>
          <p:nvPr/>
        </p:nvCxnSpPr>
        <p:spPr>
          <a:xfrm>
            <a:off x="4720454" y="3760642"/>
            <a:ext cx="0" cy="72912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AD1F2FF-CBB0-4DE3-A97E-C048D07AB6D5}"/>
              </a:ext>
            </a:extLst>
          </p:cNvPr>
          <p:cNvCxnSpPr>
            <a:cxnSpLocks/>
            <a:stCxn id="29" idx="4"/>
          </p:cNvCxnSpPr>
          <p:nvPr/>
        </p:nvCxnSpPr>
        <p:spPr>
          <a:xfrm>
            <a:off x="7471547" y="3760642"/>
            <a:ext cx="0" cy="72912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10DD912A-9EDE-4733-9B74-E0C624E184AA}"/>
              </a:ext>
            </a:extLst>
          </p:cNvPr>
          <p:cNvCxnSpPr>
            <a:cxnSpLocks/>
            <a:stCxn id="35" idx="4"/>
          </p:cNvCxnSpPr>
          <p:nvPr/>
        </p:nvCxnSpPr>
        <p:spPr>
          <a:xfrm>
            <a:off x="10222639" y="3760642"/>
            <a:ext cx="0" cy="72912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19</a:t>
            </a:fld>
            <a:endParaRPr lang="en-US" dirty="0"/>
          </a:p>
        </p:txBody>
      </p:sp>
      <p:sp>
        <p:nvSpPr>
          <p:cNvPr id="18" name="Title 1">
            <a:extLst>
              <a:ext uri="{FF2B5EF4-FFF2-40B4-BE49-F238E27FC236}">
                <a16:creationId xmlns:a16="http://schemas.microsoft.com/office/drawing/2014/main" id="{149AD419-5DE0-4481-BA5C-4FFB8268AA7E}"/>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Analysis Report</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0CCA5106-A505-4C92-9074-D5D5308F1442}"/>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41" name="Rectangle 40">
            <a:extLst>
              <a:ext uri="{FF2B5EF4-FFF2-40B4-BE49-F238E27FC236}">
                <a16:creationId xmlns:a16="http://schemas.microsoft.com/office/drawing/2014/main" id="{C055997C-3590-4DD6-B757-5C1B989A1F35}"/>
              </a:ext>
            </a:extLst>
          </p:cNvPr>
          <p:cNvSpPr/>
          <p:nvPr/>
        </p:nvSpPr>
        <p:spPr>
          <a:xfrm>
            <a:off x="4964481" y="1697425"/>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1" name="Oval 20">
            <a:extLst>
              <a:ext uri="{FF2B5EF4-FFF2-40B4-BE49-F238E27FC236}">
                <a16:creationId xmlns:a16="http://schemas.microsoft.com/office/drawing/2014/main" id="{6BDAC5E5-4CA2-4CD9-9ED4-6B21F6391A0F}"/>
              </a:ext>
            </a:extLst>
          </p:cNvPr>
          <p:cNvSpPr/>
          <p:nvPr/>
        </p:nvSpPr>
        <p:spPr>
          <a:xfrm>
            <a:off x="1185436" y="2192790"/>
            <a:ext cx="1567850" cy="1567852"/>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utoShape 61">
            <a:extLst>
              <a:ext uri="{FF2B5EF4-FFF2-40B4-BE49-F238E27FC236}">
                <a16:creationId xmlns:a16="http://schemas.microsoft.com/office/drawing/2014/main" id="{237DA755-718C-46D1-835C-750900E38C36}"/>
              </a:ext>
            </a:extLst>
          </p:cNvPr>
          <p:cNvSpPr>
            <a:spLocks/>
          </p:cNvSpPr>
          <p:nvPr/>
        </p:nvSpPr>
        <p:spPr bwMode="auto">
          <a:xfrm>
            <a:off x="1691210" y="2754164"/>
            <a:ext cx="556302" cy="445104"/>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tx2"/>
          </a:solidFill>
          <a:ln>
            <a:noFill/>
          </a:ln>
        </p:spPr>
        <p:txBody>
          <a:bodyPr lIns="0" tIns="0" rIns="0" bIns="0"/>
          <a:lstStyle/>
          <a:p>
            <a:endParaRPr lang="en-US" dirty="0"/>
          </a:p>
        </p:txBody>
      </p:sp>
      <p:sp>
        <p:nvSpPr>
          <p:cNvPr id="60" name="TextBox 59">
            <a:extLst>
              <a:ext uri="{FF2B5EF4-FFF2-40B4-BE49-F238E27FC236}">
                <a16:creationId xmlns:a16="http://schemas.microsoft.com/office/drawing/2014/main" id="{DB243756-968B-40B5-9AF2-AA831D558CBF}"/>
              </a:ext>
            </a:extLst>
          </p:cNvPr>
          <p:cNvSpPr txBox="1"/>
          <p:nvPr/>
        </p:nvSpPr>
        <p:spPr>
          <a:xfrm>
            <a:off x="959960" y="50012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1" name="TextBox 60">
            <a:extLst>
              <a:ext uri="{FF2B5EF4-FFF2-40B4-BE49-F238E27FC236}">
                <a16:creationId xmlns:a16="http://schemas.microsoft.com/office/drawing/2014/main" id="{BC0D28B3-4BD6-4E8B-AB99-4AFE6EA1620F}"/>
              </a:ext>
            </a:extLst>
          </p:cNvPr>
          <p:cNvSpPr txBox="1"/>
          <p:nvPr/>
        </p:nvSpPr>
        <p:spPr>
          <a:xfrm>
            <a:off x="1249317" y="46949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25" name="Oval 24">
            <a:extLst>
              <a:ext uri="{FF2B5EF4-FFF2-40B4-BE49-F238E27FC236}">
                <a16:creationId xmlns:a16="http://schemas.microsoft.com/office/drawing/2014/main" id="{273D44D6-6B0A-4044-BAD8-9759E67FECC1}"/>
              </a:ext>
            </a:extLst>
          </p:cNvPr>
          <p:cNvSpPr/>
          <p:nvPr/>
        </p:nvSpPr>
        <p:spPr>
          <a:xfrm>
            <a:off x="3936529" y="2192790"/>
            <a:ext cx="1567850" cy="156785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23">
            <a:extLst>
              <a:ext uri="{FF2B5EF4-FFF2-40B4-BE49-F238E27FC236}">
                <a16:creationId xmlns:a16="http://schemas.microsoft.com/office/drawing/2014/main" id="{3F972D6A-56B2-498E-B466-7679B9E0859D}"/>
              </a:ext>
            </a:extLst>
          </p:cNvPr>
          <p:cNvSpPr>
            <a:spLocks/>
          </p:cNvSpPr>
          <p:nvPr/>
        </p:nvSpPr>
        <p:spPr bwMode="auto">
          <a:xfrm>
            <a:off x="4449522" y="2754164"/>
            <a:ext cx="541864" cy="445102"/>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1"/>
          </a:solidFill>
          <a:ln>
            <a:noFill/>
          </a:ln>
        </p:spPr>
        <p:txBody>
          <a:bodyPr wrap="square" lIns="0" tIns="0" rIns="0" bIns="0">
            <a:noAutofit/>
          </a:bodyPr>
          <a:lstStyle/>
          <a:p>
            <a:endParaRPr lang="en-US"/>
          </a:p>
        </p:txBody>
      </p:sp>
      <p:sp>
        <p:nvSpPr>
          <p:cNvPr id="62" name="TextBox 61">
            <a:extLst>
              <a:ext uri="{FF2B5EF4-FFF2-40B4-BE49-F238E27FC236}">
                <a16:creationId xmlns:a16="http://schemas.microsoft.com/office/drawing/2014/main" id="{288DE6BA-0E52-45E2-B5F8-F0E216A6F81A}"/>
              </a:ext>
            </a:extLst>
          </p:cNvPr>
          <p:cNvSpPr txBox="1"/>
          <p:nvPr/>
        </p:nvSpPr>
        <p:spPr>
          <a:xfrm>
            <a:off x="3711053" y="50012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3" name="TextBox 62">
            <a:extLst>
              <a:ext uri="{FF2B5EF4-FFF2-40B4-BE49-F238E27FC236}">
                <a16:creationId xmlns:a16="http://schemas.microsoft.com/office/drawing/2014/main" id="{183047BC-1867-45F8-A637-310A45DB8DD1}"/>
              </a:ext>
            </a:extLst>
          </p:cNvPr>
          <p:cNvSpPr txBox="1"/>
          <p:nvPr/>
        </p:nvSpPr>
        <p:spPr>
          <a:xfrm>
            <a:off x="4000410" y="46949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29" name="Oval 28">
            <a:extLst>
              <a:ext uri="{FF2B5EF4-FFF2-40B4-BE49-F238E27FC236}">
                <a16:creationId xmlns:a16="http://schemas.microsoft.com/office/drawing/2014/main" id="{A108FB27-D5F3-4BC3-95DC-953CB865C844}"/>
              </a:ext>
            </a:extLst>
          </p:cNvPr>
          <p:cNvSpPr/>
          <p:nvPr/>
        </p:nvSpPr>
        <p:spPr>
          <a:xfrm>
            <a:off x="6687622" y="2192790"/>
            <a:ext cx="1567850" cy="1567852"/>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AutoShape 13">
            <a:extLst>
              <a:ext uri="{FF2B5EF4-FFF2-40B4-BE49-F238E27FC236}">
                <a16:creationId xmlns:a16="http://schemas.microsoft.com/office/drawing/2014/main" id="{7124EEAC-E56A-4F63-B0C1-466037FE235B}"/>
              </a:ext>
            </a:extLst>
          </p:cNvPr>
          <p:cNvSpPr>
            <a:spLocks/>
          </p:cNvSpPr>
          <p:nvPr/>
        </p:nvSpPr>
        <p:spPr bwMode="auto">
          <a:xfrm>
            <a:off x="7178326" y="2754164"/>
            <a:ext cx="586442" cy="445102"/>
          </a:xfrm>
          <a:custGeom>
            <a:avLst/>
            <a:gdLst/>
            <a:ahLst/>
            <a:cxnLst/>
            <a:rect l="0" t="0" r="r" b="b"/>
            <a:pathLst>
              <a:path w="21600" h="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chemeClr val="accent2"/>
          </a:solidFill>
          <a:ln>
            <a:noFill/>
          </a:ln>
        </p:spPr>
        <p:txBody>
          <a:bodyPr lIns="0" tIns="0" rIns="0" bIns="0"/>
          <a:lstStyle/>
          <a:p>
            <a:endParaRPr lang="en-US" dirty="0"/>
          </a:p>
        </p:txBody>
      </p:sp>
      <p:sp>
        <p:nvSpPr>
          <p:cNvPr id="64" name="TextBox 63">
            <a:extLst>
              <a:ext uri="{FF2B5EF4-FFF2-40B4-BE49-F238E27FC236}">
                <a16:creationId xmlns:a16="http://schemas.microsoft.com/office/drawing/2014/main" id="{1BEFD66D-2966-40A2-AFC9-5E97BBEEA4F7}"/>
              </a:ext>
            </a:extLst>
          </p:cNvPr>
          <p:cNvSpPr txBox="1"/>
          <p:nvPr/>
        </p:nvSpPr>
        <p:spPr>
          <a:xfrm>
            <a:off x="6462146" y="50012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5" name="TextBox 64">
            <a:extLst>
              <a:ext uri="{FF2B5EF4-FFF2-40B4-BE49-F238E27FC236}">
                <a16:creationId xmlns:a16="http://schemas.microsoft.com/office/drawing/2014/main" id="{321CE011-710F-4D9B-A7B5-DA9B687B4652}"/>
              </a:ext>
            </a:extLst>
          </p:cNvPr>
          <p:cNvSpPr txBox="1"/>
          <p:nvPr/>
        </p:nvSpPr>
        <p:spPr>
          <a:xfrm>
            <a:off x="6751503" y="46949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
        <p:nvSpPr>
          <p:cNvPr id="35" name="Oval 34">
            <a:extLst>
              <a:ext uri="{FF2B5EF4-FFF2-40B4-BE49-F238E27FC236}">
                <a16:creationId xmlns:a16="http://schemas.microsoft.com/office/drawing/2014/main" id="{6BDA61D9-BACC-45F4-9CF5-D7D46810E536}"/>
              </a:ext>
            </a:extLst>
          </p:cNvPr>
          <p:cNvSpPr/>
          <p:nvPr/>
        </p:nvSpPr>
        <p:spPr>
          <a:xfrm>
            <a:off x="9438714" y="2192790"/>
            <a:ext cx="1567850" cy="1567852"/>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AutoShape 51">
            <a:extLst>
              <a:ext uri="{FF2B5EF4-FFF2-40B4-BE49-F238E27FC236}">
                <a16:creationId xmlns:a16="http://schemas.microsoft.com/office/drawing/2014/main" id="{B3BAFB40-910D-4CAA-9D7C-A679726DBBE2}"/>
              </a:ext>
            </a:extLst>
          </p:cNvPr>
          <p:cNvSpPr>
            <a:spLocks/>
          </p:cNvSpPr>
          <p:nvPr/>
        </p:nvSpPr>
        <p:spPr bwMode="auto">
          <a:xfrm>
            <a:off x="9960853" y="2714930"/>
            <a:ext cx="523572" cy="523570"/>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accent3"/>
          </a:solidFill>
          <a:ln>
            <a:noFill/>
          </a:ln>
        </p:spPr>
        <p:txBody>
          <a:bodyPr lIns="0" tIns="0" rIns="0" bIns="0"/>
          <a:lstStyle/>
          <a:p>
            <a:endParaRPr lang="en-US" dirty="0"/>
          </a:p>
        </p:txBody>
      </p:sp>
      <p:sp>
        <p:nvSpPr>
          <p:cNvPr id="66" name="TextBox 65">
            <a:extLst>
              <a:ext uri="{FF2B5EF4-FFF2-40B4-BE49-F238E27FC236}">
                <a16:creationId xmlns:a16="http://schemas.microsoft.com/office/drawing/2014/main" id="{9DCAC36B-4F74-4850-9979-5E10B71D4F75}"/>
              </a:ext>
            </a:extLst>
          </p:cNvPr>
          <p:cNvSpPr txBox="1"/>
          <p:nvPr/>
        </p:nvSpPr>
        <p:spPr>
          <a:xfrm>
            <a:off x="9213238" y="5001279"/>
            <a:ext cx="2018802" cy="1015663"/>
          </a:xfrm>
          <a:prstGeom prst="rect">
            <a:avLst/>
          </a:prstGeom>
          <a:noFill/>
        </p:spPr>
        <p:txBody>
          <a:bodyPr wrap="square" rtlCol="0">
            <a:spAutoFit/>
          </a:bodyPr>
          <a:lstStyle/>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popular belief,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dol</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random text. It has roots piece of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Colege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in Virginia, </a:t>
            </a:r>
          </a:p>
          <a:p>
            <a:pPr algn="ctr">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Ipsum lorem sit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eu</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7" name="TextBox 66">
            <a:extLst>
              <a:ext uri="{FF2B5EF4-FFF2-40B4-BE49-F238E27FC236}">
                <a16:creationId xmlns:a16="http://schemas.microsoft.com/office/drawing/2014/main" id="{61CCAC45-1749-43FC-8648-4946BE81BFB1}"/>
              </a:ext>
            </a:extLst>
          </p:cNvPr>
          <p:cNvSpPr txBox="1"/>
          <p:nvPr/>
        </p:nvSpPr>
        <p:spPr>
          <a:xfrm>
            <a:off x="9502595" y="4694934"/>
            <a:ext cx="1440089" cy="338554"/>
          </a:xfrm>
          <a:prstGeom prst="rect">
            <a:avLst/>
          </a:prstGeom>
          <a:noFill/>
        </p:spPr>
        <p:txBody>
          <a:bodyPr wrap="square" numCol="1" spcCol="457200" rtlCol="0">
            <a:spAutoFit/>
          </a:bodyPr>
          <a:lstStyle/>
          <a:p>
            <a:pPr algn="ctr"/>
            <a:r>
              <a:rPr lang="en-US" sz="1600" b="1" spc="1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TEXT</a:t>
            </a:r>
          </a:p>
        </p:txBody>
      </p:sp>
    </p:spTree>
    <p:extLst>
      <p:ext uri="{BB962C8B-B14F-4D97-AF65-F5344CB8AC3E}">
        <p14:creationId xmlns:p14="http://schemas.microsoft.com/office/powerpoint/2010/main" val="387294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2</a:t>
            </a:fld>
            <a:endParaRPr lang="en-US" dirty="0"/>
          </a:p>
        </p:txBody>
      </p:sp>
      <p:pic>
        <p:nvPicPr>
          <p:cNvPr id="27" name="Picture Placeholder 26">
            <a:extLst>
              <a:ext uri="{FF2B5EF4-FFF2-40B4-BE49-F238E27FC236}">
                <a16:creationId xmlns:a16="http://schemas.microsoft.com/office/drawing/2014/main" id="{5C9190C1-C2E1-4528-8992-1738A846594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7991" t="8490" r="7991" b="8490"/>
          <a:stretch/>
        </p:blipFill>
        <p:spPr>
          <a:xfrm>
            <a:off x="1039800" y="2171700"/>
            <a:ext cx="5283993" cy="3619498"/>
          </a:xfrm>
        </p:spPr>
      </p:pic>
      <p:sp>
        <p:nvSpPr>
          <p:cNvPr id="5" name="Title 1">
            <a:extLst>
              <a:ext uri="{FF2B5EF4-FFF2-40B4-BE49-F238E27FC236}">
                <a16:creationId xmlns:a16="http://schemas.microsoft.com/office/drawing/2014/main" id="{DC2F87D7-0295-4525-BAA8-A4E34F224DEF}"/>
              </a:ext>
            </a:extLst>
          </p:cNvPr>
          <p:cNvSpPr txBox="1">
            <a:spLocks/>
          </p:cNvSpPr>
          <p:nvPr/>
        </p:nvSpPr>
        <p:spPr>
          <a:xfrm>
            <a:off x="838200" y="3286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Welcome</a:t>
            </a:r>
            <a:r>
              <a:rPr lang="en-US" sz="3000" b="1"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Message</a:t>
            </a:r>
            <a:endParaRPr lang="en-US" sz="3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41174D4D-7A34-4698-A7A4-4A57FC273B01}"/>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16" name="Rectangle 7">
            <a:extLst>
              <a:ext uri="{FF2B5EF4-FFF2-40B4-BE49-F238E27FC236}">
                <a16:creationId xmlns:a16="http://schemas.microsoft.com/office/drawing/2014/main" id="{75A802A8-BE48-4E0D-AD71-98D9E67E7364}"/>
              </a:ext>
            </a:extLst>
          </p:cNvPr>
          <p:cNvSpPr>
            <a:spLocks/>
          </p:cNvSpPr>
          <p:nvPr/>
        </p:nvSpPr>
        <p:spPr bwMode="auto">
          <a:xfrm>
            <a:off x="6915009" y="2525487"/>
            <a:ext cx="4237191" cy="153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dolor sit at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amet</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professionalism and reliability. By using simple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alignmentss</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we have created a very spacious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dolo</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The simplicity dolor professionalism and reliability. By using simple alignments we re have created a very spacious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dolo</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The simplicity suggests These basic qualities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consecteture</a:t>
            </a:r>
            <a:r>
              <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a:t>
            </a:r>
            <a:r>
              <a:rPr lang="en-US" sz="11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aquam</a:t>
            </a:r>
            <a:endParaRPr lang="en-US" sz="11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p:txBody>
      </p:sp>
      <p:sp>
        <p:nvSpPr>
          <p:cNvPr id="17" name="TextBox 16">
            <a:extLst>
              <a:ext uri="{FF2B5EF4-FFF2-40B4-BE49-F238E27FC236}">
                <a16:creationId xmlns:a16="http://schemas.microsoft.com/office/drawing/2014/main" id="{D83D726C-F349-4D29-9350-6243CDBD2773}"/>
              </a:ext>
            </a:extLst>
          </p:cNvPr>
          <p:cNvSpPr txBox="1"/>
          <p:nvPr/>
        </p:nvSpPr>
        <p:spPr>
          <a:xfrm>
            <a:off x="6915008" y="2017014"/>
            <a:ext cx="3447243" cy="461665"/>
          </a:xfrm>
          <a:prstGeom prst="rect">
            <a:avLst/>
          </a:prstGeom>
          <a:noFill/>
        </p:spPr>
        <p:txBody>
          <a:bodyPr wrap="square" rtlCol="0">
            <a:spAutoFit/>
          </a:bodyPr>
          <a:lstStyle/>
          <a:p>
            <a:r>
              <a:rPr lang="en-US" sz="24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Welcome Message</a:t>
            </a:r>
            <a:endParaRPr lang="en-US" sz="2400" dirty="0">
              <a:solidFill>
                <a:schemeClr val="tx1">
                  <a:lumMod val="85000"/>
                  <a:lumOff val="15000"/>
                </a:schemeClr>
              </a:solidFill>
            </a:endParaRPr>
          </a:p>
        </p:txBody>
      </p:sp>
      <p:sp>
        <p:nvSpPr>
          <p:cNvPr id="18" name="Rectangle 17">
            <a:extLst>
              <a:ext uri="{FF2B5EF4-FFF2-40B4-BE49-F238E27FC236}">
                <a16:creationId xmlns:a16="http://schemas.microsoft.com/office/drawing/2014/main" id="{3776D8E0-F9D5-4536-B723-52E39CE60E66}"/>
              </a:ext>
            </a:extLst>
          </p:cNvPr>
          <p:cNvSpPr/>
          <p:nvPr/>
        </p:nvSpPr>
        <p:spPr>
          <a:xfrm>
            <a:off x="6915009" y="4412341"/>
            <a:ext cx="4118981" cy="13788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CF5A7AF7-E7EF-418D-9BBE-866F8D4A4E12}"/>
              </a:ext>
            </a:extLst>
          </p:cNvPr>
          <p:cNvSpPr txBox="1"/>
          <p:nvPr/>
        </p:nvSpPr>
        <p:spPr>
          <a:xfrm>
            <a:off x="7145143" y="4677731"/>
            <a:ext cx="3742765" cy="861774"/>
          </a:xfrm>
          <a:prstGeom prst="rect">
            <a:avLst/>
          </a:prstGeom>
          <a:noFill/>
        </p:spPr>
        <p:txBody>
          <a:bodyPr wrap="square" rtlCol="0" anchor="ctr">
            <a:spAutoFit/>
          </a:bodyPr>
          <a:lstStyle/>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Quisque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vitae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omare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turpis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Vestibul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ante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ispum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primis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faucibus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orciluctus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trices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posuere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cubilia</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Curae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20" name="TextBox 19">
            <a:extLst>
              <a:ext uri="{FF2B5EF4-FFF2-40B4-BE49-F238E27FC236}">
                <a16:creationId xmlns:a16="http://schemas.microsoft.com/office/drawing/2014/main" id="{EF924A84-793F-435D-B641-6132D1C32BE0}"/>
              </a:ext>
            </a:extLst>
          </p:cNvPr>
          <p:cNvSpPr txBox="1"/>
          <p:nvPr/>
        </p:nvSpPr>
        <p:spPr>
          <a:xfrm>
            <a:off x="7199407" y="4417814"/>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a:extLst>
              <a:ext uri="{FF2B5EF4-FFF2-40B4-BE49-F238E27FC236}">
                <a16:creationId xmlns:a16="http://schemas.microsoft.com/office/drawing/2014/main" id="{E5C574BE-1438-45F9-961A-B0E0F3C524CB}"/>
              </a:ext>
            </a:extLst>
          </p:cNvPr>
          <p:cNvSpPr txBox="1"/>
          <p:nvPr/>
        </p:nvSpPr>
        <p:spPr>
          <a:xfrm rot="10800000">
            <a:off x="9555426" y="4648077"/>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0125439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20</a:t>
            </a:fld>
            <a:endParaRPr lang="en-US" dirty="0"/>
          </a:p>
        </p:txBody>
      </p:sp>
      <p:sp>
        <p:nvSpPr>
          <p:cNvPr id="28" name="Title 1">
            <a:extLst>
              <a:ext uri="{FF2B5EF4-FFF2-40B4-BE49-F238E27FC236}">
                <a16:creationId xmlns:a16="http://schemas.microsoft.com/office/drawing/2014/main" id="{67FD476D-9FA8-4A7E-82D1-299D0754D948}"/>
              </a:ext>
            </a:extLst>
          </p:cNvPr>
          <p:cNvSpPr txBox="1">
            <a:spLocks/>
          </p:cNvSpPr>
          <p:nvPr/>
        </p:nvSpPr>
        <p:spPr>
          <a:xfrm>
            <a:off x="838200" y="2987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Freeform 5">
            <a:extLst>
              <a:ext uri="{FF2B5EF4-FFF2-40B4-BE49-F238E27FC236}">
                <a16:creationId xmlns:a16="http://schemas.microsoft.com/office/drawing/2014/main" id="{00BE8794-C47D-49FF-90AC-C97E967A309E}"/>
              </a:ext>
            </a:extLst>
          </p:cNvPr>
          <p:cNvSpPr>
            <a:spLocks noEditPoints="1"/>
          </p:cNvSpPr>
          <p:nvPr/>
        </p:nvSpPr>
        <p:spPr bwMode="auto">
          <a:xfrm>
            <a:off x="8691563" y="2908433"/>
            <a:ext cx="674688" cy="673100"/>
          </a:xfrm>
          <a:custGeom>
            <a:avLst/>
            <a:gdLst>
              <a:gd name="T0" fmla="*/ 269 w 269"/>
              <a:gd name="T1" fmla="*/ 134 h 269"/>
              <a:gd name="T2" fmla="*/ 233 w 269"/>
              <a:gd name="T3" fmla="*/ 42 h 269"/>
              <a:gd name="T4" fmla="*/ 137 w 269"/>
              <a:gd name="T5" fmla="*/ 0 h 269"/>
              <a:gd name="T6" fmla="*/ 133 w 269"/>
              <a:gd name="T7" fmla="*/ 0 h 269"/>
              <a:gd name="T8" fmla="*/ 37 w 269"/>
              <a:gd name="T9" fmla="*/ 42 h 269"/>
              <a:gd name="T10" fmla="*/ 37 w 269"/>
              <a:gd name="T11" fmla="*/ 42 h 269"/>
              <a:gd name="T12" fmla="*/ 34 w 269"/>
              <a:gd name="T13" fmla="*/ 223 h 269"/>
              <a:gd name="T14" fmla="*/ 35 w 269"/>
              <a:gd name="T15" fmla="*/ 224 h 269"/>
              <a:gd name="T16" fmla="*/ 133 w 269"/>
              <a:gd name="T17" fmla="*/ 269 h 269"/>
              <a:gd name="T18" fmla="*/ 137 w 269"/>
              <a:gd name="T19" fmla="*/ 269 h 269"/>
              <a:gd name="T20" fmla="*/ 140 w 269"/>
              <a:gd name="T21" fmla="*/ 268 h 269"/>
              <a:gd name="T22" fmla="*/ 235 w 269"/>
              <a:gd name="T23" fmla="*/ 223 h 269"/>
              <a:gd name="T24" fmla="*/ 10 w 269"/>
              <a:gd name="T25" fmla="*/ 139 h 269"/>
              <a:gd name="T26" fmla="*/ 77 w 269"/>
              <a:gd name="T27" fmla="*/ 195 h 269"/>
              <a:gd name="T28" fmla="*/ 10 w 269"/>
              <a:gd name="T29" fmla="*/ 139 h 269"/>
              <a:gd name="T30" fmla="*/ 78 w 269"/>
              <a:gd name="T31" fmla="*/ 69 h 269"/>
              <a:gd name="T32" fmla="*/ 10 w 269"/>
              <a:gd name="T33" fmla="*/ 130 h 269"/>
              <a:gd name="T34" fmla="*/ 260 w 269"/>
              <a:gd name="T35" fmla="*/ 130 h 269"/>
              <a:gd name="T36" fmla="*/ 192 w 269"/>
              <a:gd name="T37" fmla="*/ 69 h 269"/>
              <a:gd name="T38" fmla="*/ 260 w 269"/>
              <a:gd name="T39" fmla="*/ 130 h 269"/>
              <a:gd name="T40" fmla="*/ 91 w 269"/>
              <a:gd name="T41" fmla="*/ 63 h 269"/>
              <a:gd name="T42" fmla="*/ 130 w 269"/>
              <a:gd name="T43" fmla="*/ 69 h 269"/>
              <a:gd name="T44" fmla="*/ 130 w 269"/>
              <a:gd name="T45" fmla="*/ 130 h 269"/>
              <a:gd name="T46" fmla="*/ 87 w 269"/>
              <a:gd name="T47" fmla="*/ 72 h 269"/>
              <a:gd name="T48" fmla="*/ 140 w 269"/>
              <a:gd name="T49" fmla="*/ 78 h 269"/>
              <a:gd name="T50" fmla="*/ 195 w 269"/>
              <a:gd name="T51" fmla="*/ 130 h 269"/>
              <a:gd name="T52" fmla="*/ 140 w 269"/>
              <a:gd name="T53" fmla="*/ 78 h 269"/>
              <a:gd name="T54" fmla="*/ 140 w 269"/>
              <a:gd name="T55" fmla="*/ 12 h 269"/>
              <a:gd name="T56" fmla="*/ 140 w 269"/>
              <a:gd name="T57" fmla="*/ 69 h 269"/>
              <a:gd name="T58" fmla="*/ 151 w 269"/>
              <a:gd name="T59" fmla="*/ 10 h 269"/>
              <a:gd name="T60" fmla="*/ 188 w 269"/>
              <a:gd name="T61" fmla="*/ 60 h 269"/>
              <a:gd name="T62" fmla="*/ 48 w 269"/>
              <a:gd name="T63" fmla="*/ 44 h 269"/>
              <a:gd name="T64" fmla="*/ 82 w 269"/>
              <a:gd name="T65" fmla="*/ 60 h 269"/>
              <a:gd name="T66" fmla="*/ 130 w 269"/>
              <a:gd name="T67" fmla="*/ 139 h 269"/>
              <a:gd name="T68" fmla="*/ 85 w 269"/>
              <a:gd name="T69" fmla="*/ 192 h 269"/>
              <a:gd name="T70" fmla="*/ 130 w 269"/>
              <a:gd name="T71" fmla="*/ 195 h 269"/>
              <a:gd name="T72" fmla="*/ 89 w 269"/>
              <a:gd name="T73" fmla="*/ 201 h 269"/>
              <a:gd name="T74" fmla="*/ 140 w 269"/>
              <a:gd name="T75" fmla="*/ 256 h 269"/>
              <a:gd name="T76" fmla="*/ 181 w 269"/>
              <a:gd name="T77" fmla="*/ 201 h 269"/>
              <a:gd name="T78" fmla="*/ 140 w 269"/>
              <a:gd name="T79" fmla="*/ 185 h 269"/>
              <a:gd name="T80" fmla="*/ 195 w 269"/>
              <a:gd name="T81" fmla="*/ 139 h 269"/>
              <a:gd name="T82" fmla="*/ 140 w 269"/>
              <a:gd name="T83" fmla="*/ 185 h 269"/>
              <a:gd name="T84" fmla="*/ 260 w 269"/>
              <a:gd name="T85" fmla="*/ 139 h 269"/>
              <a:gd name="T86" fmla="*/ 193 w 269"/>
              <a:gd name="T87" fmla="*/ 195 h 269"/>
              <a:gd name="T88" fmla="*/ 45 w 269"/>
              <a:gd name="T89" fmla="*/ 222 h 269"/>
              <a:gd name="T90" fmla="*/ 119 w 269"/>
              <a:gd name="T91" fmla="*/ 258 h 269"/>
              <a:gd name="T92" fmla="*/ 151 w 269"/>
              <a:gd name="T93" fmla="*/ 258 h 269"/>
              <a:gd name="T94" fmla="*/ 224 w 269"/>
              <a:gd name="T95" fmla="*/ 22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9">
                <a:moveTo>
                  <a:pt x="235" y="223"/>
                </a:moveTo>
                <a:cubicBezTo>
                  <a:pt x="256" y="200"/>
                  <a:pt x="269" y="168"/>
                  <a:pt x="269" y="134"/>
                </a:cubicBezTo>
                <a:cubicBezTo>
                  <a:pt x="269" y="99"/>
                  <a:pt x="255" y="66"/>
                  <a:pt x="233" y="42"/>
                </a:cubicBezTo>
                <a:cubicBezTo>
                  <a:pt x="233" y="42"/>
                  <a:pt x="233" y="42"/>
                  <a:pt x="233" y="42"/>
                </a:cubicBezTo>
                <a:cubicBezTo>
                  <a:pt x="209" y="17"/>
                  <a:pt x="176" y="1"/>
                  <a:pt x="140" y="0"/>
                </a:cubicBezTo>
                <a:cubicBezTo>
                  <a:pt x="137" y="0"/>
                  <a:pt x="137" y="0"/>
                  <a:pt x="137" y="0"/>
                </a:cubicBezTo>
                <a:cubicBezTo>
                  <a:pt x="136" y="0"/>
                  <a:pt x="136" y="0"/>
                  <a:pt x="135" y="0"/>
                </a:cubicBezTo>
                <a:cubicBezTo>
                  <a:pt x="134" y="0"/>
                  <a:pt x="134" y="0"/>
                  <a:pt x="133" y="0"/>
                </a:cubicBezTo>
                <a:cubicBezTo>
                  <a:pt x="130" y="0"/>
                  <a:pt x="130" y="0"/>
                  <a:pt x="130" y="0"/>
                </a:cubicBezTo>
                <a:cubicBezTo>
                  <a:pt x="94" y="1"/>
                  <a:pt x="61" y="17"/>
                  <a:pt x="37" y="42"/>
                </a:cubicBezTo>
                <a:cubicBezTo>
                  <a:pt x="37" y="42"/>
                  <a:pt x="37" y="42"/>
                  <a:pt x="37" y="42"/>
                </a:cubicBezTo>
                <a:cubicBezTo>
                  <a:pt x="37" y="42"/>
                  <a:pt x="37" y="42"/>
                  <a:pt x="37" y="42"/>
                </a:cubicBezTo>
                <a:cubicBezTo>
                  <a:pt x="14" y="66"/>
                  <a:pt x="0" y="99"/>
                  <a:pt x="0" y="134"/>
                </a:cubicBezTo>
                <a:cubicBezTo>
                  <a:pt x="0" y="168"/>
                  <a:pt x="13" y="200"/>
                  <a:pt x="34" y="223"/>
                </a:cubicBezTo>
                <a:cubicBezTo>
                  <a:pt x="34" y="223"/>
                  <a:pt x="34" y="223"/>
                  <a:pt x="34" y="223"/>
                </a:cubicBezTo>
                <a:cubicBezTo>
                  <a:pt x="35" y="224"/>
                  <a:pt x="35" y="224"/>
                  <a:pt x="35" y="224"/>
                </a:cubicBezTo>
                <a:cubicBezTo>
                  <a:pt x="58" y="250"/>
                  <a:pt x="92" y="267"/>
                  <a:pt x="130" y="268"/>
                </a:cubicBezTo>
                <a:cubicBezTo>
                  <a:pt x="133" y="269"/>
                  <a:pt x="133" y="269"/>
                  <a:pt x="133" y="269"/>
                </a:cubicBezTo>
                <a:cubicBezTo>
                  <a:pt x="134" y="269"/>
                  <a:pt x="134" y="269"/>
                  <a:pt x="135" y="269"/>
                </a:cubicBezTo>
                <a:cubicBezTo>
                  <a:pt x="136" y="269"/>
                  <a:pt x="136" y="269"/>
                  <a:pt x="137" y="269"/>
                </a:cubicBezTo>
                <a:cubicBezTo>
                  <a:pt x="140" y="268"/>
                  <a:pt x="140" y="268"/>
                  <a:pt x="140" y="268"/>
                </a:cubicBezTo>
                <a:cubicBezTo>
                  <a:pt x="140" y="268"/>
                  <a:pt x="140" y="268"/>
                  <a:pt x="140" y="268"/>
                </a:cubicBezTo>
                <a:cubicBezTo>
                  <a:pt x="177" y="267"/>
                  <a:pt x="211" y="250"/>
                  <a:pt x="235" y="224"/>
                </a:cubicBezTo>
                <a:cubicBezTo>
                  <a:pt x="235" y="224"/>
                  <a:pt x="235" y="223"/>
                  <a:pt x="235" y="223"/>
                </a:cubicBezTo>
                <a:cubicBezTo>
                  <a:pt x="235" y="223"/>
                  <a:pt x="235" y="223"/>
                  <a:pt x="235" y="223"/>
                </a:cubicBezTo>
                <a:moveTo>
                  <a:pt x="10" y="139"/>
                </a:moveTo>
                <a:cubicBezTo>
                  <a:pt x="65" y="139"/>
                  <a:pt x="65" y="139"/>
                  <a:pt x="65" y="139"/>
                </a:cubicBezTo>
                <a:cubicBezTo>
                  <a:pt x="66" y="158"/>
                  <a:pt x="70" y="178"/>
                  <a:pt x="77" y="195"/>
                </a:cubicBezTo>
                <a:cubicBezTo>
                  <a:pt x="63" y="200"/>
                  <a:pt x="51" y="207"/>
                  <a:pt x="39" y="215"/>
                </a:cubicBezTo>
                <a:cubicBezTo>
                  <a:pt x="22" y="194"/>
                  <a:pt x="11" y="168"/>
                  <a:pt x="10" y="139"/>
                </a:cubicBezTo>
                <a:moveTo>
                  <a:pt x="42" y="51"/>
                </a:moveTo>
                <a:cubicBezTo>
                  <a:pt x="53" y="58"/>
                  <a:pt x="65" y="64"/>
                  <a:pt x="78" y="69"/>
                </a:cubicBezTo>
                <a:cubicBezTo>
                  <a:pt x="70" y="88"/>
                  <a:pt x="66" y="108"/>
                  <a:pt x="65" y="130"/>
                </a:cubicBezTo>
                <a:cubicBezTo>
                  <a:pt x="10" y="130"/>
                  <a:pt x="10" y="130"/>
                  <a:pt x="10" y="130"/>
                </a:cubicBezTo>
                <a:cubicBezTo>
                  <a:pt x="11" y="99"/>
                  <a:pt x="23" y="72"/>
                  <a:pt x="42" y="51"/>
                </a:cubicBezTo>
                <a:moveTo>
                  <a:pt x="260" y="130"/>
                </a:moveTo>
                <a:cubicBezTo>
                  <a:pt x="204" y="130"/>
                  <a:pt x="204" y="130"/>
                  <a:pt x="204" y="130"/>
                </a:cubicBezTo>
                <a:cubicBezTo>
                  <a:pt x="204" y="108"/>
                  <a:pt x="199" y="88"/>
                  <a:pt x="192" y="69"/>
                </a:cubicBezTo>
                <a:cubicBezTo>
                  <a:pt x="204" y="64"/>
                  <a:pt x="217" y="58"/>
                  <a:pt x="228" y="51"/>
                </a:cubicBezTo>
                <a:cubicBezTo>
                  <a:pt x="247" y="72"/>
                  <a:pt x="259" y="99"/>
                  <a:pt x="260" y="130"/>
                </a:cubicBezTo>
                <a:moveTo>
                  <a:pt x="130" y="69"/>
                </a:moveTo>
                <a:cubicBezTo>
                  <a:pt x="117" y="69"/>
                  <a:pt x="104" y="67"/>
                  <a:pt x="91" y="63"/>
                </a:cubicBezTo>
                <a:cubicBezTo>
                  <a:pt x="100" y="44"/>
                  <a:pt x="114" y="27"/>
                  <a:pt x="130" y="12"/>
                </a:cubicBezTo>
                <a:lnTo>
                  <a:pt x="130" y="69"/>
                </a:lnTo>
                <a:close/>
                <a:moveTo>
                  <a:pt x="130" y="78"/>
                </a:moveTo>
                <a:cubicBezTo>
                  <a:pt x="130" y="130"/>
                  <a:pt x="130" y="130"/>
                  <a:pt x="130" y="130"/>
                </a:cubicBezTo>
                <a:cubicBezTo>
                  <a:pt x="75" y="130"/>
                  <a:pt x="75" y="130"/>
                  <a:pt x="75" y="130"/>
                </a:cubicBezTo>
                <a:cubicBezTo>
                  <a:pt x="75" y="109"/>
                  <a:pt x="80" y="90"/>
                  <a:pt x="87" y="72"/>
                </a:cubicBezTo>
                <a:cubicBezTo>
                  <a:pt x="101" y="76"/>
                  <a:pt x="115" y="78"/>
                  <a:pt x="130" y="78"/>
                </a:cubicBezTo>
                <a:moveTo>
                  <a:pt x="140" y="78"/>
                </a:moveTo>
                <a:cubicBezTo>
                  <a:pt x="154" y="78"/>
                  <a:pt x="169" y="76"/>
                  <a:pt x="183" y="72"/>
                </a:cubicBezTo>
                <a:cubicBezTo>
                  <a:pt x="190" y="90"/>
                  <a:pt x="194" y="109"/>
                  <a:pt x="195" y="130"/>
                </a:cubicBezTo>
                <a:cubicBezTo>
                  <a:pt x="140" y="130"/>
                  <a:pt x="140" y="130"/>
                  <a:pt x="140" y="130"/>
                </a:cubicBezTo>
                <a:lnTo>
                  <a:pt x="140" y="78"/>
                </a:lnTo>
                <a:close/>
                <a:moveTo>
                  <a:pt x="140" y="69"/>
                </a:moveTo>
                <a:cubicBezTo>
                  <a:pt x="140" y="12"/>
                  <a:pt x="140" y="12"/>
                  <a:pt x="140" y="12"/>
                </a:cubicBezTo>
                <a:cubicBezTo>
                  <a:pt x="156" y="27"/>
                  <a:pt x="169" y="44"/>
                  <a:pt x="179" y="63"/>
                </a:cubicBezTo>
                <a:cubicBezTo>
                  <a:pt x="166" y="67"/>
                  <a:pt x="153" y="69"/>
                  <a:pt x="140" y="69"/>
                </a:cubicBezTo>
                <a:moveTo>
                  <a:pt x="188" y="60"/>
                </a:moveTo>
                <a:cubicBezTo>
                  <a:pt x="179" y="42"/>
                  <a:pt x="166" y="25"/>
                  <a:pt x="151" y="10"/>
                </a:cubicBezTo>
                <a:cubicBezTo>
                  <a:pt x="178" y="14"/>
                  <a:pt x="203" y="26"/>
                  <a:pt x="222" y="44"/>
                </a:cubicBezTo>
                <a:cubicBezTo>
                  <a:pt x="211" y="51"/>
                  <a:pt x="200" y="56"/>
                  <a:pt x="188" y="60"/>
                </a:cubicBezTo>
                <a:moveTo>
                  <a:pt x="82" y="60"/>
                </a:moveTo>
                <a:cubicBezTo>
                  <a:pt x="70" y="56"/>
                  <a:pt x="59" y="51"/>
                  <a:pt x="48" y="44"/>
                </a:cubicBezTo>
                <a:cubicBezTo>
                  <a:pt x="67" y="26"/>
                  <a:pt x="91" y="14"/>
                  <a:pt x="119" y="10"/>
                </a:cubicBezTo>
                <a:cubicBezTo>
                  <a:pt x="103" y="25"/>
                  <a:pt x="91" y="42"/>
                  <a:pt x="82" y="60"/>
                </a:cubicBezTo>
                <a:moveTo>
                  <a:pt x="75" y="139"/>
                </a:moveTo>
                <a:cubicBezTo>
                  <a:pt x="130" y="139"/>
                  <a:pt x="130" y="139"/>
                  <a:pt x="130" y="139"/>
                </a:cubicBezTo>
                <a:cubicBezTo>
                  <a:pt x="130" y="185"/>
                  <a:pt x="130" y="185"/>
                  <a:pt x="130" y="185"/>
                </a:cubicBezTo>
                <a:cubicBezTo>
                  <a:pt x="115" y="186"/>
                  <a:pt x="100" y="188"/>
                  <a:pt x="85" y="192"/>
                </a:cubicBezTo>
                <a:cubicBezTo>
                  <a:pt x="79" y="176"/>
                  <a:pt x="75" y="157"/>
                  <a:pt x="75" y="139"/>
                </a:cubicBezTo>
                <a:moveTo>
                  <a:pt x="130" y="195"/>
                </a:moveTo>
                <a:cubicBezTo>
                  <a:pt x="130" y="256"/>
                  <a:pt x="130" y="256"/>
                  <a:pt x="130" y="256"/>
                </a:cubicBezTo>
                <a:cubicBezTo>
                  <a:pt x="112" y="241"/>
                  <a:pt x="99" y="222"/>
                  <a:pt x="89" y="201"/>
                </a:cubicBezTo>
                <a:cubicBezTo>
                  <a:pt x="102" y="197"/>
                  <a:pt x="116" y="195"/>
                  <a:pt x="130" y="195"/>
                </a:cubicBezTo>
                <a:moveTo>
                  <a:pt x="140" y="256"/>
                </a:moveTo>
                <a:cubicBezTo>
                  <a:pt x="140" y="195"/>
                  <a:pt x="140" y="195"/>
                  <a:pt x="140" y="195"/>
                </a:cubicBezTo>
                <a:cubicBezTo>
                  <a:pt x="154" y="195"/>
                  <a:pt x="167" y="197"/>
                  <a:pt x="181" y="201"/>
                </a:cubicBezTo>
                <a:cubicBezTo>
                  <a:pt x="171" y="222"/>
                  <a:pt x="157" y="241"/>
                  <a:pt x="140" y="256"/>
                </a:cubicBezTo>
                <a:moveTo>
                  <a:pt x="140" y="185"/>
                </a:moveTo>
                <a:cubicBezTo>
                  <a:pt x="140" y="139"/>
                  <a:pt x="140" y="139"/>
                  <a:pt x="140" y="139"/>
                </a:cubicBezTo>
                <a:cubicBezTo>
                  <a:pt x="195" y="139"/>
                  <a:pt x="195" y="139"/>
                  <a:pt x="195" y="139"/>
                </a:cubicBezTo>
                <a:cubicBezTo>
                  <a:pt x="194" y="157"/>
                  <a:pt x="191" y="176"/>
                  <a:pt x="184" y="193"/>
                </a:cubicBezTo>
                <a:cubicBezTo>
                  <a:pt x="170" y="188"/>
                  <a:pt x="155" y="186"/>
                  <a:pt x="140" y="185"/>
                </a:cubicBezTo>
                <a:moveTo>
                  <a:pt x="204" y="139"/>
                </a:moveTo>
                <a:cubicBezTo>
                  <a:pt x="260" y="139"/>
                  <a:pt x="260" y="139"/>
                  <a:pt x="260" y="139"/>
                </a:cubicBezTo>
                <a:cubicBezTo>
                  <a:pt x="259" y="168"/>
                  <a:pt x="248" y="194"/>
                  <a:pt x="231" y="215"/>
                </a:cubicBezTo>
                <a:cubicBezTo>
                  <a:pt x="219" y="207"/>
                  <a:pt x="206" y="200"/>
                  <a:pt x="193" y="195"/>
                </a:cubicBezTo>
                <a:cubicBezTo>
                  <a:pt x="200" y="178"/>
                  <a:pt x="204" y="158"/>
                  <a:pt x="204" y="139"/>
                </a:cubicBezTo>
                <a:moveTo>
                  <a:pt x="45" y="222"/>
                </a:moveTo>
                <a:cubicBezTo>
                  <a:pt x="56" y="214"/>
                  <a:pt x="68" y="208"/>
                  <a:pt x="80" y="204"/>
                </a:cubicBezTo>
                <a:cubicBezTo>
                  <a:pt x="89" y="224"/>
                  <a:pt x="102" y="243"/>
                  <a:pt x="119" y="258"/>
                </a:cubicBezTo>
                <a:cubicBezTo>
                  <a:pt x="90" y="254"/>
                  <a:pt x="65" y="241"/>
                  <a:pt x="45" y="222"/>
                </a:cubicBezTo>
                <a:moveTo>
                  <a:pt x="151" y="258"/>
                </a:moveTo>
                <a:cubicBezTo>
                  <a:pt x="168" y="243"/>
                  <a:pt x="181" y="224"/>
                  <a:pt x="190" y="204"/>
                </a:cubicBezTo>
                <a:cubicBezTo>
                  <a:pt x="202" y="208"/>
                  <a:pt x="213" y="214"/>
                  <a:pt x="224" y="222"/>
                </a:cubicBezTo>
                <a:cubicBezTo>
                  <a:pt x="205" y="241"/>
                  <a:pt x="180" y="254"/>
                  <a:pt x="151" y="25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22A0B4B0-29D4-4060-861F-E69909F0CF10}"/>
              </a:ext>
            </a:extLst>
          </p:cNvPr>
          <p:cNvSpPr>
            <a:spLocks noEditPoints="1"/>
          </p:cNvSpPr>
          <p:nvPr/>
        </p:nvSpPr>
        <p:spPr bwMode="auto">
          <a:xfrm>
            <a:off x="5451476" y="2883033"/>
            <a:ext cx="700088" cy="700088"/>
          </a:xfrm>
          <a:custGeom>
            <a:avLst/>
            <a:gdLst>
              <a:gd name="T0" fmla="*/ 230 w 280"/>
              <a:gd name="T1" fmla="*/ 103 h 280"/>
              <a:gd name="T2" fmla="*/ 255 w 280"/>
              <a:gd name="T3" fmla="*/ 63 h 280"/>
              <a:gd name="T4" fmla="*/ 206 w 280"/>
              <a:gd name="T5" fmla="*/ 30 h 280"/>
              <a:gd name="T6" fmla="*/ 171 w 280"/>
              <a:gd name="T7" fmla="*/ 41 h 280"/>
              <a:gd name="T8" fmla="*/ 123 w 280"/>
              <a:gd name="T9" fmla="*/ 0 h 280"/>
              <a:gd name="T10" fmla="*/ 102 w 280"/>
              <a:gd name="T11" fmla="*/ 50 h 280"/>
              <a:gd name="T12" fmla="*/ 53 w 280"/>
              <a:gd name="T13" fmla="*/ 30 h 280"/>
              <a:gd name="T14" fmla="*/ 29 w 280"/>
              <a:gd name="T15" fmla="*/ 74 h 280"/>
              <a:gd name="T16" fmla="*/ 40 w 280"/>
              <a:gd name="T17" fmla="*/ 109 h 280"/>
              <a:gd name="T18" fmla="*/ 0 w 280"/>
              <a:gd name="T19" fmla="*/ 157 h 280"/>
              <a:gd name="T20" fmla="*/ 50 w 280"/>
              <a:gd name="T21" fmla="*/ 178 h 280"/>
              <a:gd name="T22" fmla="*/ 25 w 280"/>
              <a:gd name="T23" fmla="*/ 217 h 280"/>
              <a:gd name="T24" fmla="*/ 73 w 280"/>
              <a:gd name="T25" fmla="*/ 251 h 280"/>
              <a:gd name="T26" fmla="*/ 109 w 280"/>
              <a:gd name="T27" fmla="*/ 240 h 280"/>
              <a:gd name="T28" fmla="*/ 156 w 280"/>
              <a:gd name="T29" fmla="*/ 280 h 280"/>
              <a:gd name="T30" fmla="*/ 177 w 280"/>
              <a:gd name="T31" fmla="*/ 231 h 280"/>
              <a:gd name="T32" fmla="*/ 227 w 280"/>
              <a:gd name="T33" fmla="*/ 251 h 280"/>
              <a:gd name="T34" fmla="*/ 250 w 280"/>
              <a:gd name="T35" fmla="*/ 207 h 280"/>
              <a:gd name="T36" fmla="*/ 239 w 280"/>
              <a:gd name="T37" fmla="*/ 172 h 280"/>
              <a:gd name="T38" fmla="*/ 280 w 280"/>
              <a:gd name="T39" fmla="*/ 124 h 280"/>
              <a:gd name="T40" fmla="*/ 265 w 280"/>
              <a:gd name="T41" fmla="*/ 161 h 280"/>
              <a:gd name="T42" fmla="*/ 225 w 280"/>
              <a:gd name="T43" fmla="*/ 196 h 280"/>
              <a:gd name="T44" fmla="*/ 220 w 280"/>
              <a:gd name="T45" fmla="*/ 244 h 280"/>
              <a:gd name="T46" fmla="*/ 173 w 280"/>
              <a:gd name="T47" fmla="*/ 221 h 280"/>
              <a:gd name="T48" fmla="*/ 156 w 280"/>
              <a:gd name="T49" fmla="*/ 270 h 280"/>
              <a:gd name="T50" fmla="*/ 119 w 280"/>
              <a:gd name="T51" fmla="*/ 240 h 280"/>
              <a:gd name="T52" fmla="*/ 84 w 280"/>
              <a:gd name="T53" fmla="*/ 225 h 280"/>
              <a:gd name="T54" fmla="*/ 36 w 280"/>
              <a:gd name="T55" fmla="*/ 220 h 280"/>
              <a:gd name="T56" fmla="*/ 59 w 280"/>
              <a:gd name="T57" fmla="*/ 174 h 280"/>
              <a:gd name="T58" fmla="*/ 10 w 280"/>
              <a:gd name="T59" fmla="*/ 157 h 280"/>
              <a:gd name="T60" fmla="*/ 40 w 280"/>
              <a:gd name="T61" fmla="*/ 120 h 280"/>
              <a:gd name="T62" fmla="*/ 36 w 280"/>
              <a:gd name="T63" fmla="*/ 66 h 280"/>
              <a:gd name="T64" fmla="*/ 66 w 280"/>
              <a:gd name="T65" fmla="*/ 37 h 280"/>
              <a:gd name="T66" fmla="*/ 119 w 280"/>
              <a:gd name="T67" fmla="*/ 41 h 280"/>
              <a:gd name="T68" fmla="*/ 156 w 280"/>
              <a:gd name="T69" fmla="*/ 11 h 280"/>
              <a:gd name="T70" fmla="*/ 173 w 280"/>
              <a:gd name="T71" fmla="*/ 60 h 280"/>
              <a:gd name="T72" fmla="*/ 220 w 280"/>
              <a:gd name="T73" fmla="*/ 37 h 280"/>
              <a:gd name="T74" fmla="*/ 225 w 280"/>
              <a:gd name="T75" fmla="*/ 85 h 280"/>
              <a:gd name="T76" fmla="*/ 265 w 280"/>
              <a:gd name="T77" fmla="*/ 120 h 280"/>
              <a:gd name="T78" fmla="*/ 140 w 280"/>
              <a:gd name="T79" fmla="*/ 94 h 280"/>
              <a:gd name="T80" fmla="*/ 186 w 280"/>
              <a:gd name="T81" fmla="*/ 140 h 280"/>
              <a:gd name="T82" fmla="*/ 103 w 280"/>
              <a:gd name="T83" fmla="*/ 140 h 280"/>
              <a:gd name="T84" fmla="*/ 140 w 280"/>
              <a:gd name="T85" fmla="*/ 17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5" y="109"/>
                </a:moveTo>
                <a:cubicBezTo>
                  <a:pt x="239" y="109"/>
                  <a:pt x="239" y="109"/>
                  <a:pt x="239" y="109"/>
                </a:cubicBezTo>
                <a:cubicBezTo>
                  <a:pt x="235" y="109"/>
                  <a:pt x="231" y="107"/>
                  <a:pt x="230" y="103"/>
                </a:cubicBezTo>
                <a:cubicBezTo>
                  <a:pt x="228" y="99"/>
                  <a:pt x="229" y="95"/>
                  <a:pt x="232" y="92"/>
                </a:cubicBezTo>
                <a:cubicBezTo>
                  <a:pt x="250" y="74"/>
                  <a:pt x="250" y="74"/>
                  <a:pt x="250" y="74"/>
                </a:cubicBezTo>
                <a:cubicBezTo>
                  <a:pt x="253" y="71"/>
                  <a:pt x="255" y="67"/>
                  <a:pt x="255" y="63"/>
                </a:cubicBezTo>
                <a:cubicBezTo>
                  <a:pt x="255" y="60"/>
                  <a:pt x="253" y="56"/>
                  <a:pt x="250" y="53"/>
                </a:cubicBezTo>
                <a:cubicBezTo>
                  <a:pt x="227" y="30"/>
                  <a:pt x="227" y="30"/>
                  <a:pt x="227" y="30"/>
                </a:cubicBezTo>
                <a:cubicBezTo>
                  <a:pt x="221" y="24"/>
                  <a:pt x="212" y="24"/>
                  <a:pt x="206" y="30"/>
                </a:cubicBezTo>
                <a:cubicBezTo>
                  <a:pt x="188" y="48"/>
                  <a:pt x="188" y="48"/>
                  <a:pt x="188" y="48"/>
                </a:cubicBezTo>
                <a:cubicBezTo>
                  <a:pt x="185" y="51"/>
                  <a:pt x="181" y="52"/>
                  <a:pt x="177" y="50"/>
                </a:cubicBezTo>
                <a:cubicBezTo>
                  <a:pt x="173" y="49"/>
                  <a:pt x="171" y="45"/>
                  <a:pt x="171" y="41"/>
                </a:cubicBezTo>
                <a:cubicBezTo>
                  <a:pt x="171" y="15"/>
                  <a:pt x="171" y="15"/>
                  <a:pt x="171" y="15"/>
                </a:cubicBezTo>
                <a:cubicBezTo>
                  <a:pt x="171" y="7"/>
                  <a:pt x="164" y="0"/>
                  <a:pt x="156" y="0"/>
                </a:cubicBezTo>
                <a:cubicBezTo>
                  <a:pt x="123" y="0"/>
                  <a:pt x="123" y="0"/>
                  <a:pt x="123" y="0"/>
                </a:cubicBezTo>
                <a:cubicBezTo>
                  <a:pt x="115" y="0"/>
                  <a:pt x="109" y="7"/>
                  <a:pt x="109" y="15"/>
                </a:cubicBezTo>
                <a:cubicBezTo>
                  <a:pt x="109" y="41"/>
                  <a:pt x="109" y="41"/>
                  <a:pt x="109" y="41"/>
                </a:cubicBezTo>
                <a:cubicBezTo>
                  <a:pt x="109" y="45"/>
                  <a:pt x="106" y="49"/>
                  <a:pt x="102" y="50"/>
                </a:cubicBezTo>
                <a:cubicBezTo>
                  <a:pt x="98" y="52"/>
                  <a:pt x="94" y="51"/>
                  <a:pt x="91" y="48"/>
                </a:cubicBezTo>
                <a:cubicBezTo>
                  <a:pt x="73" y="30"/>
                  <a:pt x="73" y="30"/>
                  <a:pt x="73" y="30"/>
                </a:cubicBezTo>
                <a:cubicBezTo>
                  <a:pt x="67" y="24"/>
                  <a:pt x="58" y="24"/>
                  <a:pt x="53" y="30"/>
                </a:cubicBezTo>
                <a:cubicBezTo>
                  <a:pt x="29" y="53"/>
                  <a:pt x="29" y="53"/>
                  <a:pt x="29" y="53"/>
                </a:cubicBezTo>
                <a:cubicBezTo>
                  <a:pt x="26" y="56"/>
                  <a:pt x="25" y="60"/>
                  <a:pt x="25" y="63"/>
                </a:cubicBezTo>
                <a:cubicBezTo>
                  <a:pt x="25" y="67"/>
                  <a:pt x="26" y="71"/>
                  <a:pt x="29" y="74"/>
                </a:cubicBezTo>
                <a:cubicBezTo>
                  <a:pt x="47" y="92"/>
                  <a:pt x="47" y="92"/>
                  <a:pt x="47" y="92"/>
                </a:cubicBezTo>
                <a:cubicBezTo>
                  <a:pt x="50" y="95"/>
                  <a:pt x="51" y="99"/>
                  <a:pt x="50" y="103"/>
                </a:cubicBezTo>
                <a:cubicBezTo>
                  <a:pt x="48" y="107"/>
                  <a:pt x="45" y="109"/>
                  <a:pt x="40" y="109"/>
                </a:cubicBezTo>
                <a:cubicBezTo>
                  <a:pt x="14" y="109"/>
                  <a:pt x="14" y="109"/>
                  <a:pt x="14" y="109"/>
                </a:cubicBezTo>
                <a:cubicBezTo>
                  <a:pt x="6" y="109"/>
                  <a:pt x="0" y="116"/>
                  <a:pt x="0" y="124"/>
                </a:cubicBezTo>
                <a:cubicBezTo>
                  <a:pt x="0" y="157"/>
                  <a:pt x="0" y="157"/>
                  <a:pt x="0" y="157"/>
                </a:cubicBezTo>
                <a:cubicBezTo>
                  <a:pt x="0" y="165"/>
                  <a:pt x="6" y="172"/>
                  <a:pt x="14" y="172"/>
                </a:cubicBezTo>
                <a:cubicBezTo>
                  <a:pt x="40" y="172"/>
                  <a:pt x="40" y="172"/>
                  <a:pt x="40" y="172"/>
                </a:cubicBezTo>
                <a:cubicBezTo>
                  <a:pt x="45" y="172"/>
                  <a:pt x="48" y="174"/>
                  <a:pt x="50" y="178"/>
                </a:cubicBezTo>
                <a:cubicBezTo>
                  <a:pt x="51" y="182"/>
                  <a:pt x="50" y="186"/>
                  <a:pt x="47" y="189"/>
                </a:cubicBezTo>
                <a:cubicBezTo>
                  <a:pt x="29" y="207"/>
                  <a:pt x="29" y="207"/>
                  <a:pt x="29" y="207"/>
                </a:cubicBezTo>
                <a:cubicBezTo>
                  <a:pt x="26" y="210"/>
                  <a:pt x="25" y="214"/>
                  <a:pt x="25" y="217"/>
                </a:cubicBezTo>
                <a:cubicBezTo>
                  <a:pt x="25" y="221"/>
                  <a:pt x="26" y="225"/>
                  <a:pt x="29" y="228"/>
                </a:cubicBezTo>
                <a:cubicBezTo>
                  <a:pt x="53" y="251"/>
                  <a:pt x="53" y="251"/>
                  <a:pt x="53" y="251"/>
                </a:cubicBezTo>
                <a:cubicBezTo>
                  <a:pt x="58" y="257"/>
                  <a:pt x="67" y="257"/>
                  <a:pt x="73" y="251"/>
                </a:cubicBezTo>
                <a:cubicBezTo>
                  <a:pt x="91" y="233"/>
                  <a:pt x="91" y="233"/>
                  <a:pt x="91" y="233"/>
                </a:cubicBezTo>
                <a:cubicBezTo>
                  <a:pt x="94" y="230"/>
                  <a:pt x="98" y="229"/>
                  <a:pt x="102" y="231"/>
                </a:cubicBezTo>
                <a:cubicBezTo>
                  <a:pt x="106" y="232"/>
                  <a:pt x="109" y="236"/>
                  <a:pt x="109" y="240"/>
                </a:cubicBezTo>
                <a:cubicBezTo>
                  <a:pt x="109" y="266"/>
                  <a:pt x="109" y="266"/>
                  <a:pt x="109" y="266"/>
                </a:cubicBezTo>
                <a:cubicBezTo>
                  <a:pt x="109" y="274"/>
                  <a:pt x="115" y="280"/>
                  <a:pt x="123" y="280"/>
                </a:cubicBezTo>
                <a:cubicBezTo>
                  <a:pt x="156" y="280"/>
                  <a:pt x="156" y="280"/>
                  <a:pt x="156" y="280"/>
                </a:cubicBezTo>
                <a:cubicBezTo>
                  <a:pt x="164" y="280"/>
                  <a:pt x="171" y="274"/>
                  <a:pt x="171" y="266"/>
                </a:cubicBezTo>
                <a:cubicBezTo>
                  <a:pt x="171" y="240"/>
                  <a:pt x="171" y="240"/>
                  <a:pt x="171" y="240"/>
                </a:cubicBezTo>
                <a:cubicBezTo>
                  <a:pt x="171" y="236"/>
                  <a:pt x="173" y="232"/>
                  <a:pt x="177" y="231"/>
                </a:cubicBezTo>
                <a:cubicBezTo>
                  <a:pt x="181" y="229"/>
                  <a:pt x="185" y="230"/>
                  <a:pt x="188" y="233"/>
                </a:cubicBezTo>
                <a:cubicBezTo>
                  <a:pt x="206" y="251"/>
                  <a:pt x="206" y="251"/>
                  <a:pt x="206" y="251"/>
                </a:cubicBezTo>
                <a:cubicBezTo>
                  <a:pt x="212" y="257"/>
                  <a:pt x="221" y="257"/>
                  <a:pt x="227" y="251"/>
                </a:cubicBezTo>
                <a:cubicBezTo>
                  <a:pt x="250" y="228"/>
                  <a:pt x="250" y="228"/>
                  <a:pt x="250" y="228"/>
                </a:cubicBezTo>
                <a:cubicBezTo>
                  <a:pt x="253" y="225"/>
                  <a:pt x="255" y="221"/>
                  <a:pt x="255" y="217"/>
                </a:cubicBezTo>
                <a:cubicBezTo>
                  <a:pt x="255" y="214"/>
                  <a:pt x="253" y="210"/>
                  <a:pt x="250" y="207"/>
                </a:cubicBezTo>
                <a:cubicBezTo>
                  <a:pt x="232" y="189"/>
                  <a:pt x="232" y="189"/>
                  <a:pt x="232" y="189"/>
                </a:cubicBezTo>
                <a:cubicBezTo>
                  <a:pt x="229" y="186"/>
                  <a:pt x="228" y="182"/>
                  <a:pt x="230" y="178"/>
                </a:cubicBezTo>
                <a:cubicBezTo>
                  <a:pt x="231" y="174"/>
                  <a:pt x="235" y="172"/>
                  <a:pt x="239" y="172"/>
                </a:cubicBezTo>
                <a:cubicBezTo>
                  <a:pt x="265" y="172"/>
                  <a:pt x="265" y="172"/>
                  <a:pt x="265" y="172"/>
                </a:cubicBezTo>
                <a:cubicBezTo>
                  <a:pt x="273" y="172"/>
                  <a:pt x="280" y="165"/>
                  <a:pt x="280" y="157"/>
                </a:cubicBezTo>
                <a:cubicBezTo>
                  <a:pt x="280" y="124"/>
                  <a:pt x="280" y="124"/>
                  <a:pt x="280" y="124"/>
                </a:cubicBezTo>
                <a:cubicBezTo>
                  <a:pt x="280" y="116"/>
                  <a:pt x="273" y="109"/>
                  <a:pt x="265" y="109"/>
                </a:cubicBezTo>
                <a:moveTo>
                  <a:pt x="269" y="157"/>
                </a:moveTo>
                <a:cubicBezTo>
                  <a:pt x="269" y="159"/>
                  <a:pt x="268" y="161"/>
                  <a:pt x="265" y="161"/>
                </a:cubicBezTo>
                <a:cubicBezTo>
                  <a:pt x="239" y="161"/>
                  <a:pt x="239" y="161"/>
                  <a:pt x="239" y="161"/>
                </a:cubicBezTo>
                <a:cubicBezTo>
                  <a:pt x="231" y="161"/>
                  <a:pt x="223" y="166"/>
                  <a:pt x="220" y="174"/>
                </a:cubicBezTo>
                <a:cubicBezTo>
                  <a:pt x="217" y="182"/>
                  <a:pt x="219" y="190"/>
                  <a:pt x="225" y="196"/>
                </a:cubicBezTo>
                <a:cubicBezTo>
                  <a:pt x="243" y="215"/>
                  <a:pt x="243" y="215"/>
                  <a:pt x="243" y="215"/>
                </a:cubicBezTo>
                <a:cubicBezTo>
                  <a:pt x="245" y="216"/>
                  <a:pt x="245" y="219"/>
                  <a:pt x="243" y="220"/>
                </a:cubicBezTo>
                <a:cubicBezTo>
                  <a:pt x="220" y="244"/>
                  <a:pt x="220" y="244"/>
                  <a:pt x="220" y="244"/>
                </a:cubicBezTo>
                <a:cubicBezTo>
                  <a:pt x="218" y="245"/>
                  <a:pt x="215" y="246"/>
                  <a:pt x="214" y="244"/>
                </a:cubicBezTo>
                <a:cubicBezTo>
                  <a:pt x="195" y="225"/>
                  <a:pt x="195" y="225"/>
                  <a:pt x="195" y="225"/>
                </a:cubicBezTo>
                <a:cubicBezTo>
                  <a:pt x="189" y="219"/>
                  <a:pt x="181" y="218"/>
                  <a:pt x="173" y="221"/>
                </a:cubicBezTo>
                <a:cubicBezTo>
                  <a:pt x="165" y="224"/>
                  <a:pt x="160" y="231"/>
                  <a:pt x="160" y="240"/>
                </a:cubicBezTo>
                <a:cubicBezTo>
                  <a:pt x="160" y="266"/>
                  <a:pt x="160" y="266"/>
                  <a:pt x="160" y="266"/>
                </a:cubicBezTo>
                <a:cubicBezTo>
                  <a:pt x="160" y="268"/>
                  <a:pt x="159" y="270"/>
                  <a:pt x="156" y="270"/>
                </a:cubicBezTo>
                <a:cubicBezTo>
                  <a:pt x="123" y="270"/>
                  <a:pt x="123" y="270"/>
                  <a:pt x="123" y="270"/>
                </a:cubicBezTo>
                <a:cubicBezTo>
                  <a:pt x="121" y="270"/>
                  <a:pt x="119" y="268"/>
                  <a:pt x="119" y="266"/>
                </a:cubicBezTo>
                <a:cubicBezTo>
                  <a:pt x="119" y="240"/>
                  <a:pt x="119" y="240"/>
                  <a:pt x="119" y="240"/>
                </a:cubicBezTo>
                <a:cubicBezTo>
                  <a:pt x="119" y="231"/>
                  <a:pt x="114" y="224"/>
                  <a:pt x="106" y="221"/>
                </a:cubicBezTo>
                <a:cubicBezTo>
                  <a:pt x="104" y="220"/>
                  <a:pt x="101" y="219"/>
                  <a:pt x="98" y="219"/>
                </a:cubicBezTo>
                <a:cubicBezTo>
                  <a:pt x="93" y="219"/>
                  <a:pt x="88" y="221"/>
                  <a:pt x="84" y="225"/>
                </a:cubicBezTo>
                <a:cubicBezTo>
                  <a:pt x="66" y="244"/>
                  <a:pt x="66" y="244"/>
                  <a:pt x="66" y="244"/>
                </a:cubicBezTo>
                <a:cubicBezTo>
                  <a:pt x="64" y="246"/>
                  <a:pt x="61" y="245"/>
                  <a:pt x="60" y="244"/>
                </a:cubicBezTo>
                <a:cubicBezTo>
                  <a:pt x="36" y="220"/>
                  <a:pt x="36" y="220"/>
                  <a:pt x="36" y="220"/>
                </a:cubicBezTo>
                <a:cubicBezTo>
                  <a:pt x="35" y="219"/>
                  <a:pt x="35" y="216"/>
                  <a:pt x="36" y="215"/>
                </a:cubicBezTo>
                <a:cubicBezTo>
                  <a:pt x="55" y="196"/>
                  <a:pt x="55" y="196"/>
                  <a:pt x="55" y="196"/>
                </a:cubicBezTo>
                <a:cubicBezTo>
                  <a:pt x="61" y="190"/>
                  <a:pt x="62" y="182"/>
                  <a:pt x="59" y="174"/>
                </a:cubicBezTo>
                <a:cubicBezTo>
                  <a:pt x="56" y="166"/>
                  <a:pt x="49" y="161"/>
                  <a:pt x="40" y="161"/>
                </a:cubicBezTo>
                <a:cubicBezTo>
                  <a:pt x="14" y="161"/>
                  <a:pt x="14" y="161"/>
                  <a:pt x="14" y="161"/>
                </a:cubicBezTo>
                <a:cubicBezTo>
                  <a:pt x="12" y="161"/>
                  <a:pt x="10" y="159"/>
                  <a:pt x="10" y="157"/>
                </a:cubicBezTo>
                <a:cubicBezTo>
                  <a:pt x="10" y="124"/>
                  <a:pt x="10" y="124"/>
                  <a:pt x="10" y="124"/>
                </a:cubicBezTo>
                <a:cubicBezTo>
                  <a:pt x="10" y="122"/>
                  <a:pt x="12" y="120"/>
                  <a:pt x="14" y="120"/>
                </a:cubicBezTo>
                <a:cubicBezTo>
                  <a:pt x="40" y="120"/>
                  <a:pt x="40" y="120"/>
                  <a:pt x="40" y="120"/>
                </a:cubicBezTo>
                <a:cubicBezTo>
                  <a:pt x="49" y="120"/>
                  <a:pt x="56" y="115"/>
                  <a:pt x="59" y="107"/>
                </a:cubicBezTo>
                <a:cubicBezTo>
                  <a:pt x="62" y="99"/>
                  <a:pt x="61" y="91"/>
                  <a:pt x="55" y="85"/>
                </a:cubicBezTo>
                <a:cubicBezTo>
                  <a:pt x="36" y="66"/>
                  <a:pt x="36" y="66"/>
                  <a:pt x="36" y="66"/>
                </a:cubicBezTo>
                <a:cubicBezTo>
                  <a:pt x="35" y="65"/>
                  <a:pt x="35" y="62"/>
                  <a:pt x="36" y="61"/>
                </a:cubicBezTo>
                <a:cubicBezTo>
                  <a:pt x="60" y="37"/>
                  <a:pt x="60" y="37"/>
                  <a:pt x="60" y="37"/>
                </a:cubicBezTo>
                <a:cubicBezTo>
                  <a:pt x="61" y="35"/>
                  <a:pt x="64" y="35"/>
                  <a:pt x="66" y="37"/>
                </a:cubicBezTo>
                <a:cubicBezTo>
                  <a:pt x="84" y="55"/>
                  <a:pt x="84" y="55"/>
                  <a:pt x="84" y="55"/>
                </a:cubicBezTo>
                <a:cubicBezTo>
                  <a:pt x="90" y="61"/>
                  <a:pt x="99" y="63"/>
                  <a:pt x="106" y="60"/>
                </a:cubicBezTo>
                <a:cubicBezTo>
                  <a:pt x="114" y="57"/>
                  <a:pt x="119" y="49"/>
                  <a:pt x="119" y="41"/>
                </a:cubicBezTo>
                <a:cubicBezTo>
                  <a:pt x="119" y="15"/>
                  <a:pt x="119" y="15"/>
                  <a:pt x="119" y="15"/>
                </a:cubicBezTo>
                <a:cubicBezTo>
                  <a:pt x="119" y="13"/>
                  <a:pt x="121" y="11"/>
                  <a:pt x="123" y="11"/>
                </a:cubicBezTo>
                <a:cubicBezTo>
                  <a:pt x="156" y="11"/>
                  <a:pt x="156" y="11"/>
                  <a:pt x="156" y="11"/>
                </a:cubicBezTo>
                <a:cubicBezTo>
                  <a:pt x="159" y="11"/>
                  <a:pt x="160" y="13"/>
                  <a:pt x="160" y="15"/>
                </a:cubicBezTo>
                <a:cubicBezTo>
                  <a:pt x="160" y="41"/>
                  <a:pt x="160" y="41"/>
                  <a:pt x="160" y="41"/>
                </a:cubicBezTo>
                <a:cubicBezTo>
                  <a:pt x="160" y="49"/>
                  <a:pt x="165" y="57"/>
                  <a:pt x="173" y="60"/>
                </a:cubicBezTo>
                <a:cubicBezTo>
                  <a:pt x="181" y="63"/>
                  <a:pt x="189" y="61"/>
                  <a:pt x="195" y="56"/>
                </a:cubicBezTo>
                <a:cubicBezTo>
                  <a:pt x="214" y="37"/>
                  <a:pt x="214" y="37"/>
                  <a:pt x="214" y="37"/>
                </a:cubicBezTo>
                <a:cubicBezTo>
                  <a:pt x="215" y="35"/>
                  <a:pt x="218" y="35"/>
                  <a:pt x="220" y="37"/>
                </a:cubicBezTo>
                <a:cubicBezTo>
                  <a:pt x="243" y="61"/>
                  <a:pt x="243" y="61"/>
                  <a:pt x="243" y="61"/>
                </a:cubicBezTo>
                <a:cubicBezTo>
                  <a:pt x="245" y="62"/>
                  <a:pt x="245" y="65"/>
                  <a:pt x="243" y="66"/>
                </a:cubicBezTo>
                <a:cubicBezTo>
                  <a:pt x="225" y="85"/>
                  <a:pt x="225" y="85"/>
                  <a:pt x="225" y="85"/>
                </a:cubicBezTo>
                <a:cubicBezTo>
                  <a:pt x="219" y="91"/>
                  <a:pt x="217" y="99"/>
                  <a:pt x="220" y="107"/>
                </a:cubicBezTo>
                <a:cubicBezTo>
                  <a:pt x="223" y="115"/>
                  <a:pt x="231" y="120"/>
                  <a:pt x="239" y="120"/>
                </a:cubicBezTo>
                <a:cubicBezTo>
                  <a:pt x="265" y="120"/>
                  <a:pt x="265" y="120"/>
                  <a:pt x="265" y="120"/>
                </a:cubicBezTo>
                <a:cubicBezTo>
                  <a:pt x="268" y="120"/>
                  <a:pt x="269" y="122"/>
                  <a:pt x="269" y="124"/>
                </a:cubicBezTo>
                <a:lnTo>
                  <a:pt x="269" y="157"/>
                </a:lnTo>
                <a:close/>
                <a:moveTo>
                  <a:pt x="140" y="94"/>
                </a:moveTo>
                <a:cubicBezTo>
                  <a:pt x="114" y="94"/>
                  <a:pt x="93" y="115"/>
                  <a:pt x="93" y="140"/>
                </a:cubicBezTo>
                <a:cubicBezTo>
                  <a:pt x="93" y="166"/>
                  <a:pt x="114" y="187"/>
                  <a:pt x="140" y="187"/>
                </a:cubicBezTo>
                <a:cubicBezTo>
                  <a:pt x="165" y="187"/>
                  <a:pt x="186" y="166"/>
                  <a:pt x="186" y="140"/>
                </a:cubicBezTo>
                <a:cubicBezTo>
                  <a:pt x="186" y="115"/>
                  <a:pt x="165" y="94"/>
                  <a:pt x="140" y="94"/>
                </a:cubicBezTo>
                <a:moveTo>
                  <a:pt x="140" y="177"/>
                </a:moveTo>
                <a:cubicBezTo>
                  <a:pt x="120" y="177"/>
                  <a:pt x="103" y="160"/>
                  <a:pt x="103" y="140"/>
                </a:cubicBezTo>
                <a:cubicBezTo>
                  <a:pt x="103" y="120"/>
                  <a:pt x="120" y="104"/>
                  <a:pt x="140" y="104"/>
                </a:cubicBezTo>
                <a:cubicBezTo>
                  <a:pt x="160" y="104"/>
                  <a:pt x="176" y="120"/>
                  <a:pt x="176" y="140"/>
                </a:cubicBezTo>
                <a:cubicBezTo>
                  <a:pt x="176" y="160"/>
                  <a:pt x="160" y="177"/>
                  <a:pt x="140" y="17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7">
            <a:extLst>
              <a:ext uri="{FF2B5EF4-FFF2-40B4-BE49-F238E27FC236}">
                <a16:creationId xmlns:a16="http://schemas.microsoft.com/office/drawing/2014/main" id="{3B6A7F9F-B2BD-47B3-905D-1B2FB3DB35A5}"/>
              </a:ext>
            </a:extLst>
          </p:cNvPr>
          <p:cNvSpPr>
            <a:spLocks/>
          </p:cNvSpPr>
          <p:nvPr/>
        </p:nvSpPr>
        <p:spPr bwMode="auto">
          <a:xfrm>
            <a:off x="1497013" y="2175008"/>
            <a:ext cx="2152650" cy="2151063"/>
          </a:xfrm>
          <a:custGeom>
            <a:avLst/>
            <a:gdLst>
              <a:gd name="T0" fmla="*/ 430 w 860"/>
              <a:gd name="T1" fmla="*/ 860 h 860"/>
              <a:gd name="T2" fmla="*/ 0 w 860"/>
              <a:gd name="T3" fmla="*/ 430 h 860"/>
              <a:gd name="T4" fmla="*/ 430 w 860"/>
              <a:gd name="T5" fmla="*/ 0 h 860"/>
              <a:gd name="T6" fmla="*/ 430 w 860"/>
              <a:gd name="T7" fmla="*/ 100 h 860"/>
              <a:gd name="T8" fmla="*/ 100 w 860"/>
              <a:gd name="T9" fmla="*/ 430 h 860"/>
              <a:gd name="T10" fmla="*/ 430 w 860"/>
              <a:gd name="T11" fmla="*/ 760 h 860"/>
              <a:gd name="T12" fmla="*/ 760 w 860"/>
              <a:gd name="T13" fmla="*/ 430 h 860"/>
              <a:gd name="T14" fmla="*/ 860 w 860"/>
              <a:gd name="T15" fmla="*/ 430 h 860"/>
              <a:gd name="T16" fmla="*/ 430 w 860"/>
              <a:gd name="T17"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0" h="860">
                <a:moveTo>
                  <a:pt x="430" y="860"/>
                </a:moveTo>
                <a:cubicBezTo>
                  <a:pt x="193" y="860"/>
                  <a:pt x="0" y="668"/>
                  <a:pt x="0" y="430"/>
                </a:cubicBezTo>
                <a:cubicBezTo>
                  <a:pt x="0" y="193"/>
                  <a:pt x="193" y="0"/>
                  <a:pt x="430" y="0"/>
                </a:cubicBezTo>
                <a:cubicBezTo>
                  <a:pt x="430" y="100"/>
                  <a:pt x="430" y="100"/>
                  <a:pt x="430" y="100"/>
                </a:cubicBezTo>
                <a:cubicBezTo>
                  <a:pt x="248" y="100"/>
                  <a:pt x="100" y="248"/>
                  <a:pt x="100" y="430"/>
                </a:cubicBezTo>
                <a:cubicBezTo>
                  <a:pt x="100" y="612"/>
                  <a:pt x="248" y="760"/>
                  <a:pt x="430" y="760"/>
                </a:cubicBezTo>
                <a:cubicBezTo>
                  <a:pt x="612" y="760"/>
                  <a:pt x="760" y="612"/>
                  <a:pt x="760" y="430"/>
                </a:cubicBezTo>
                <a:cubicBezTo>
                  <a:pt x="860" y="430"/>
                  <a:pt x="860" y="430"/>
                  <a:pt x="860" y="430"/>
                </a:cubicBezTo>
                <a:cubicBezTo>
                  <a:pt x="860" y="668"/>
                  <a:pt x="667" y="860"/>
                  <a:pt x="430" y="86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8">
            <a:extLst>
              <a:ext uri="{FF2B5EF4-FFF2-40B4-BE49-F238E27FC236}">
                <a16:creationId xmlns:a16="http://schemas.microsoft.com/office/drawing/2014/main" id="{E6323083-3F09-4AD1-96E4-AFD81F276294}"/>
              </a:ext>
            </a:extLst>
          </p:cNvPr>
          <p:cNvSpPr>
            <a:spLocks/>
          </p:cNvSpPr>
          <p:nvPr/>
        </p:nvSpPr>
        <p:spPr bwMode="auto">
          <a:xfrm>
            <a:off x="7948613" y="2465521"/>
            <a:ext cx="2152650" cy="1860550"/>
          </a:xfrm>
          <a:custGeom>
            <a:avLst/>
            <a:gdLst>
              <a:gd name="T0" fmla="*/ 430 w 860"/>
              <a:gd name="T1" fmla="*/ 744 h 744"/>
              <a:gd name="T2" fmla="*/ 0 w 860"/>
              <a:gd name="T3" fmla="*/ 314 h 744"/>
              <a:gd name="T4" fmla="*/ 136 w 860"/>
              <a:gd name="T5" fmla="*/ 0 h 744"/>
              <a:gd name="T6" fmla="*/ 205 w 860"/>
              <a:gd name="T7" fmla="*/ 73 h 744"/>
              <a:gd name="T8" fmla="*/ 100 w 860"/>
              <a:gd name="T9" fmla="*/ 314 h 744"/>
              <a:gd name="T10" fmla="*/ 430 w 860"/>
              <a:gd name="T11" fmla="*/ 644 h 744"/>
              <a:gd name="T12" fmla="*/ 760 w 860"/>
              <a:gd name="T13" fmla="*/ 314 h 744"/>
              <a:gd name="T14" fmla="*/ 860 w 860"/>
              <a:gd name="T15" fmla="*/ 314 h 744"/>
              <a:gd name="T16" fmla="*/ 430 w 860"/>
              <a:gd name="T17"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0" h="744">
                <a:moveTo>
                  <a:pt x="430" y="744"/>
                </a:moveTo>
                <a:cubicBezTo>
                  <a:pt x="193" y="744"/>
                  <a:pt x="0" y="552"/>
                  <a:pt x="0" y="314"/>
                </a:cubicBezTo>
                <a:cubicBezTo>
                  <a:pt x="0" y="196"/>
                  <a:pt x="50" y="81"/>
                  <a:pt x="136" y="0"/>
                </a:cubicBezTo>
                <a:cubicBezTo>
                  <a:pt x="205" y="73"/>
                  <a:pt x="205" y="73"/>
                  <a:pt x="205" y="73"/>
                </a:cubicBezTo>
                <a:cubicBezTo>
                  <a:pt x="137" y="136"/>
                  <a:pt x="100" y="222"/>
                  <a:pt x="100" y="314"/>
                </a:cubicBezTo>
                <a:cubicBezTo>
                  <a:pt x="100" y="496"/>
                  <a:pt x="248" y="644"/>
                  <a:pt x="430" y="644"/>
                </a:cubicBezTo>
                <a:cubicBezTo>
                  <a:pt x="612" y="644"/>
                  <a:pt x="760" y="496"/>
                  <a:pt x="760" y="314"/>
                </a:cubicBezTo>
                <a:cubicBezTo>
                  <a:pt x="860" y="314"/>
                  <a:pt x="860" y="314"/>
                  <a:pt x="860" y="314"/>
                </a:cubicBezTo>
                <a:cubicBezTo>
                  <a:pt x="860" y="552"/>
                  <a:pt x="667" y="744"/>
                  <a:pt x="430" y="744"/>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9">
            <a:extLst>
              <a:ext uri="{FF2B5EF4-FFF2-40B4-BE49-F238E27FC236}">
                <a16:creationId xmlns:a16="http://schemas.microsoft.com/office/drawing/2014/main" id="{52CC7C0F-EA9A-46F9-B079-FD97EB0F9707}"/>
              </a:ext>
            </a:extLst>
          </p:cNvPr>
          <p:cNvSpPr>
            <a:spLocks/>
          </p:cNvSpPr>
          <p:nvPr/>
        </p:nvSpPr>
        <p:spPr bwMode="auto">
          <a:xfrm>
            <a:off x="4722813" y="2175008"/>
            <a:ext cx="2152650" cy="2151063"/>
          </a:xfrm>
          <a:custGeom>
            <a:avLst/>
            <a:gdLst>
              <a:gd name="T0" fmla="*/ 430 w 860"/>
              <a:gd name="T1" fmla="*/ 860 h 860"/>
              <a:gd name="T2" fmla="*/ 0 w 860"/>
              <a:gd name="T3" fmla="*/ 430 h 860"/>
              <a:gd name="T4" fmla="*/ 430 w 860"/>
              <a:gd name="T5" fmla="*/ 0 h 860"/>
              <a:gd name="T6" fmla="*/ 794 w 860"/>
              <a:gd name="T7" fmla="*/ 201 h 860"/>
              <a:gd name="T8" fmla="*/ 709 w 860"/>
              <a:gd name="T9" fmla="*/ 254 h 860"/>
              <a:gd name="T10" fmla="*/ 430 w 860"/>
              <a:gd name="T11" fmla="*/ 100 h 860"/>
              <a:gd name="T12" fmla="*/ 100 w 860"/>
              <a:gd name="T13" fmla="*/ 430 h 860"/>
              <a:gd name="T14" fmla="*/ 430 w 860"/>
              <a:gd name="T15" fmla="*/ 760 h 860"/>
              <a:gd name="T16" fmla="*/ 760 w 860"/>
              <a:gd name="T17" fmla="*/ 430 h 860"/>
              <a:gd name="T18" fmla="*/ 860 w 860"/>
              <a:gd name="T19" fmla="*/ 430 h 860"/>
              <a:gd name="T20" fmla="*/ 430 w 860"/>
              <a:gd name="T21"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0" h="860">
                <a:moveTo>
                  <a:pt x="430" y="860"/>
                </a:moveTo>
                <a:cubicBezTo>
                  <a:pt x="193" y="860"/>
                  <a:pt x="0" y="668"/>
                  <a:pt x="0" y="430"/>
                </a:cubicBezTo>
                <a:cubicBezTo>
                  <a:pt x="0" y="193"/>
                  <a:pt x="193" y="0"/>
                  <a:pt x="430" y="0"/>
                </a:cubicBezTo>
                <a:cubicBezTo>
                  <a:pt x="578" y="0"/>
                  <a:pt x="714" y="75"/>
                  <a:pt x="794" y="201"/>
                </a:cubicBezTo>
                <a:cubicBezTo>
                  <a:pt x="709" y="254"/>
                  <a:pt x="709" y="254"/>
                  <a:pt x="709" y="254"/>
                </a:cubicBezTo>
                <a:cubicBezTo>
                  <a:pt x="648" y="158"/>
                  <a:pt x="544" y="100"/>
                  <a:pt x="430" y="100"/>
                </a:cubicBezTo>
                <a:cubicBezTo>
                  <a:pt x="248" y="100"/>
                  <a:pt x="100" y="248"/>
                  <a:pt x="100" y="430"/>
                </a:cubicBezTo>
                <a:cubicBezTo>
                  <a:pt x="100" y="612"/>
                  <a:pt x="248" y="760"/>
                  <a:pt x="430" y="760"/>
                </a:cubicBezTo>
                <a:cubicBezTo>
                  <a:pt x="612" y="760"/>
                  <a:pt x="760" y="612"/>
                  <a:pt x="760" y="430"/>
                </a:cubicBezTo>
                <a:cubicBezTo>
                  <a:pt x="860" y="430"/>
                  <a:pt x="860" y="430"/>
                  <a:pt x="860" y="430"/>
                </a:cubicBezTo>
                <a:cubicBezTo>
                  <a:pt x="860" y="668"/>
                  <a:pt x="667" y="860"/>
                  <a:pt x="430" y="86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0">
            <a:extLst>
              <a:ext uri="{FF2B5EF4-FFF2-40B4-BE49-F238E27FC236}">
                <a16:creationId xmlns:a16="http://schemas.microsoft.com/office/drawing/2014/main" id="{BA120AFE-7C2B-4931-8575-C34F7EA3CF18}"/>
              </a:ext>
            </a:extLst>
          </p:cNvPr>
          <p:cNvSpPr>
            <a:spLocks noEditPoints="1"/>
          </p:cNvSpPr>
          <p:nvPr/>
        </p:nvSpPr>
        <p:spPr bwMode="auto">
          <a:xfrm>
            <a:off x="2252663" y="2848108"/>
            <a:ext cx="676275" cy="677863"/>
          </a:xfrm>
          <a:custGeom>
            <a:avLst/>
            <a:gdLst>
              <a:gd name="T0" fmla="*/ 265 w 270"/>
              <a:gd name="T1" fmla="*/ 18 h 271"/>
              <a:gd name="T2" fmla="*/ 252 w 270"/>
              <a:gd name="T3" fmla="*/ 6 h 271"/>
              <a:gd name="T4" fmla="*/ 233 w 270"/>
              <a:gd name="T5" fmla="*/ 6 h 271"/>
              <a:gd name="T6" fmla="*/ 219 w 270"/>
              <a:gd name="T7" fmla="*/ 20 h 271"/>
              <a:gd name="T8" fmla="*/ 0 w 270"/>
              <a:gd name="T9" fmla="*/ 20 h 271"/>
              <a:gd name="T10" fmla="*/ 0 w 270"/>
              <a:gd name="T11" fmla="*/ 271 h 271"/>
              <a:gd name="T12" fmla="*/ 251 w 270"/>
              <a:gd name="T13" fmla="*/ 271 h 271"/>
              <a:gd name="T14" fmla="*/ 251 w 270"/>
              <a:gd name="T15" fmla="*/ 51 h 271"/>
              <a:gd name="T16" fmla="*/ 252 w 270"/>
              <a:gd name="T17" fmla="*/ 50 h 271"/>
              <a:gd name="T18" fmla="*/ 265 w 270"/>
              <a:gd name="T19" fmla="*/ 37 h 271"/>
              <a:gd name="T20" fmla="*/ 265 w 270"/>
              <a:gd name="T21" fmla="*/ 18 h 271"/>
              <a:gd name="T22" fmla="*/ 90 w 270"/>
              <a:gd name="T23" fmla="*/ 166 h 271"/>
              <a:gd name="T24" fmla="*/ 104 w 270"/>
              <a:gd name="T25" fmla="*/ 181 h 271"/>
              <a:gd name="T26" fmla="*/ 84 w 270"/>
              <a:gd name="T27" fmla="*/ 186 h 271"/>
              <a:gd name="T28" fmla="*/ 90 w 270"/>
              <a:gd name="T29" fmla="*/ 166 h 271"/>
              <a:gd name="T30" fmla="*/ 233 w 270"/>
              <a:gd name="T31" fmla="*/ 56 h 271"/>
              <a:gd name="T32" fmla="*/ 214 w 270"/>
              <a:gd name="T33" fmla="*/ 37 h 271"/>
              <a:gd name="T34" fmla="*/ 220 w 270"/>
              <a:gd name="T35" fmla="*/ 31 h 271"/>
              <a:gd name="T36" fmla="*/ 239 w 270"/>
              <a:gd name="T37" fmla="*/ 50 h 271"/>
              <a:gd name="T38" fmla="*/ 233 w 270"/>
              <a:gd name="T39" fmla="*/ 56 h 271"/>
              <a:gd name="T40" fmla="*/ 227 w 270"/>
              <a:gd name="T41" fmla="*/ 63 h 271"/>
              <a:gd name="T42" fmla="*/ 113 w 270"/>
              <a:gd name="T43" fmla="*/ 177 h 271"/>
              <a:gd name="T44" fmla="*/ 94 w 270"/>
              <a:gd name="T45" fmla="*/ 158 h 271"/>
              <a:gd name="T46" fmla="*/ 208 w 270"/>
              <a:gd name="T47" fmla="*/ 44 h 271"/>
              <a:gd name="T48" fmla="*/ 227 w 270"/>
              <a:gd name="T49" fmla="*/ 63 h 271"/>
              <a:gd name="T50" fmla="*/ 242 w 270"/>
              <a:gd name="T51" fmla="*/ 60 h 271"/>
              <a:gd name="T52" fmla="*/ 242 w 270"/>
              <a:gd name="T53" fmla="*/ 262 h 271"/>
              <a:gd name="T54" fmla="*/ 9 w 270"/>
              <a:gd name="T55" fmla="*/ 262 h 271"/>
              <a:gd name="T56" fmla="*/ 9 w 270"/>
              <a:gd name="T57" fmla="*/ 29 h 271"/>
              <a:gd name="T58" fmla="*/ 210 w 270"/>
              <a:gd name="T59" fmla="*/ 29 h 271"/>
              <a:gd name="T60" fmla="*/ 84 w 270"/>
              <a:gd name="T61" fmla="*/ 155 h 271"/>
              <a:gd name="T62" fmla="*/ 83 w 270"/>
              <a:gd name="T63" fmla="*/ 155 h 271"/>
              <a:gd name="T64" fmla="*/ 74 w 270"/>
              <a:gd name="T65" fmla="*/ 190 h 271"/>
              <a:gd name="T66" fmla="*/ 68 w 270"/>
              <a:gd name="T67" fmla="*/ 196 h 271"/>
              <a:gd name="T68" fmla="*/ 68 w 270"/>
              <a:gd name="T69" fmla="*/ 202 h 271"/>
              <a:gd name="T70" fmla="*/ 71 w 270"/>
              <a:gd name="T71" fmla="*/ 203 h 271"/>
              <a:gd name="T72" fmla="*/ 75 w 270"/>
              <a:gd name="T73" fmla="*/ 202 h 271"/>
              <a:gd name="T74" fmla="*/ 80 w 270"/>
              <a:gd name="T75" fmla="*/ 197 h 271"/>
              <a:gd name="T76" fmla="*/ 115 w 270"/>
              <a:gd name="T77" fmla="*/ 187 h 271"/>
              <a:gd name="T78" fmla="*/ 235 w 270"/>
              <a:gd name="T79" fmla="*/ 67 h 271"/>
              <a:gd name="T80" fmla="*/ 242 w 270"/>
              <a:gd name="T81" fmla="*/ 60 h 271"/>
              <a:gd name="T82" fmla="*/ 258 w 270"/>
              <a:gd name="T83" fmla="*/ 31 h 271"/>
              <a:gd name="T84" fmla="*/ 246 w 270"/>
              <a:gd name="T85" fmla="*/ 44 h 271"/>
              <a:gd name="T86" fmla="*/ 227 w 270"/>
              <a:gd name="T87" fmla="*/ 25 h 271"/>
              <a:gd name="T88" fmla="*/ 239 w 270"/>
              <a:gd name="T89" fmla="*/ 12 h 271"/>
              <a:gd name="T90" fmla="*/ 246 w 270"/>
              <a:gd name="T91" fmla="*/ 12 h 271"/>
              <a:gd name="T92" fmla="*/ 258 w 270"/>
              <a:gd name="T93" fmla="*/ 25 h 271"/>
              <a:gd name="T94" fmla="*/ 258 w 270"/>
              <a:gd name="T95" fmla="*/ 3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0" h="271">
                <a:moveTo>
                  <a:pt x="265" y="18"/>
                </a:moveTo>
                <a:cubicBezTo>
                  <a:pt x="252" y="6"/>
                  <a:pt x="252" y="6"/>
                  <a:pt x="252" y="6"/>
                </a:cubicBezTo>
                <a:cubicBezTo>
                  <a:pt x="247" y="0"/>
                  <a:pt x="238" y="0"/>
                  <a:pt x="233" y="6"/>
                </a:cubicBezTo>
                <a:cubicBezTo>
                  <a:pt x="219" y="20"/>
                  <a:pt x="219" y="20"/>
                  <a:pt x="219" y="20"/>
                </a:cubicBezTo>
                <a:cubicBezTo>
                  <a:pt x="0" y="20"/>
                  <a:pt x="0" y="20"/>
                  <a:pt x="0" y="20"/>
                </a:cubicBezTo>
                <a:cubicBezTo>
                  <a:pt x="0" y="271"/>
                  <a:pt x="0" y="271"/>
                  <a:pt x="0" y="271"/>
                </a:cubicBezTo>
                <a:cubicBezTo>
                  <a:pt x="251" y="271"/>
                  <a:pt x="251" y="271"/>
                  <a:pt x="251" y="271"/>
                </a:cubicBezTo>
                <a:cubicBezTo>
                  <a:pt x="251" y="51"/>
                  <a:pt x="251" y="51"/>
                  <a:pt x="251" y="51"/>
                </a:cubicBezTo>
                <a:cubicBezTo>
                  <a:pt x="252" y="50"/>
                  <a:pt x="252" y="50"/>
                  <a:pt x="252" y="50"/>
                </a:cubicBezTo>
                <a:cubicBezTo>
                  <a:pt x="265" y="37"/>
                  <a:pt x="265" y="37"/>
                  <a:pt x="265" y="37"/>
                </a:cubicBezTo>
                <a:cubicBezTo>
                  <a:pt x="270" y="32"/>
                  <a:pt x="270" y="24"/>
                  <a:pt x="265" y="18"/>
                </a:cubicBezTo>
                <a:moveTo>
                  <a:pt x="90" y="166"/>
                </a:moveTo>
                <a:cubicBezTo>
                  <a:pt x="104" y="181"/>
                  <a:pt x="104" y="181"/>
                  <a:pt x="104" y="181"/>
                </a:cubicBezTo>
                <a:cubicBezTo>
                  <a:pt x="84" y="186"/>
                  <a:pt x="84" y="186"/>
                  <a:pt x="84" y="186"/>
                </a:cubicBezTo>
                <a:lnTo>
                  <a:pt x="90" y="166"/>
                </a:lnTo>
                <a:close/>
                <a:moveTo>
                  <a:pt x="233" y="56"/>
                </a:moveTo>
                <a:cubicBezTo>
                  <a:pt x="214" y="37"/>
                  <a:pt x="214" y="37"/>
                  <a:pt x="214" y="37"/>
                </a:cubicBezTo>
                <a:cubicBezTo>
                  <a:pt x="220" y="31"/>
                  <a:pt x="220" y="31"/>
                  <a:pt x="220" y="31"/>
                </a:cubicBezTo>
                <a:cubicBezTo>
                  <a:pt x="239" y="50"/>
                  <a:pt x="239" y="50"/>
                  <a:pt x="239" y="50"/>
                </a:cubicBezTo>
                <a:lnTo>
                  <a:pt x="233"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2"/>
                  <a:pt x="242" y="262"/>
                  <a:pt x="242" y="262"/>
                </a:cubicBezTo>
                <a:cubicBezTo>
                  <a:pt x="9" y="262"/>
                  <a:pt x="9" y="262"/>
                  <a:pt x="9" y="262"/>
                </a:cubicBezTo>
                <a:cubicBezTo>
                  <a:pt x="9" y="29"/>
                  <a:pt x="9" y="29"/>
                  <a:pt x="9" y="29"/>
                </a:cubicBezTo>
                <a:cubicBezTo>
                  <a:pt x="210" y="29"/>
                  <a:pt x="210" y="29"/>
                  <a:pt x="210" y="29"/>
                </a:cubicBezTo>
                <a:cubicBezTo>
                  <a:pt x="84" y="155"/>
                  <a:pt x="84" y="155"/>
                  <a:pt x="84" y="155"/>
                </a:cubicBezTo>
                <a:cubicBezTo>
                  <a:pt x="83" y="155"/>
                  <a:pt x="83" y="155"/>
                  <a:pt x="83" y="155"/>
                </a:cubicBezTo>
                <a:cubicBezTo>
                  <a:pt x="74" y="190"/>
                  <a:pt x="74" y="190"/>
                  <a:pt x="74" y="190"/>
                </a:cubicBezTo>
                <a:cubicBezTo>
                  <a:pt x="68" y="196"/>
                  <a:pt x="68" y="196"/>
                  <a:pt x="68" y="196"/>
                </a:cubicBezTo>
                <a:cubicBezTo>
                  <a:pt x="67" y="198"/>
                  <a:pt x="67" y="200"/>
                  <a:pt x="68" y="202"/>
                </a:cubicBezTo>
                <a:cubicBezTo>
                  <a:pt x="69" y="203"/>
                  <a:pt x="70" y="203"/>
                  <a:pt x="71" y="203"/>
                </a:cubicBezTo>
                <a:cubicBezTo>
                  <a:pt x="73" y="203"/>
                  <a:pt x="74" y="203"/>
                  <a:pt x="75" y="202"/>
                </a:cubicBezTo>
                <a:cubicBezTo>
                  <a:pt x="80" y="197"/>
                  <a:pt x="80" y="197"/>
                  <a:pt x="80" y="197"/>
                </a:cubicBezTo>
                <a:cubicBezTo>
                  <a:pt x="115" y="187"/>
                  <a:pt x="115" y="187"/>
                  <a:pt x="115" y="187"/>
                </a:cubicBezTo>
                <a:cubicBezTo>
                  <a:pt x="235" y="67"/>
                  <a:pt x="235" y="67"/>
                  <a:pt x="235" y="67"/>
                </a:cubicBezTo>
                <a:lnTo>
                  <a:pt x="242" y="60"/>
                </a:lnTo>
                <a:close/>
                <a:moveTo>
                  <a:pt x="258" y="31"/>
                </a:moveTo>
                <a:cubicBezTo>
                  <a:pt x="246" y="44"/>
                  <a:pt x="246" y="44"/>
                  <a:pt x="246" y="44"/>
                </a:cubicBezTo>
                <a:cubicBezTo>
                  <a:pt x="227" y="25"/>
                  <a:pt x="227" y="25"/>
                  <a:pt x="227" y="25"/>
                </a:cubicBezTo>
                <a:cubicBezTo>
                  <a:pt x="239" y="12"/>
                  <a:pt x="239" y="12"/>
                  <a:pt x="239" y="12"/>
                </a:cubicBezTo>
                <a:cubicBezTo>
                  <a:pt x="241" y="10"/>
                  <a:pt x="244" y="10"/>
                  <a:pt x="246" y="12"/>
                </a:cubicBezTo>
                <a:cubicBezTo>
                  <a:pt x="258" y="25"/>
                  <a:pt x="258" y="25"/>
                  <a:pt x="258" y="25"/>
                </a:cubicBezTo>
                <a:cubicBezTo>
                  <a:pt x="260" y="27"/>
                  <a:pt x="260" y="29"/>
                  <a:pt x="258" y="31"/>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TextBox 44">
            <a:extLst>
              <a:ext uri="{FF2B5EF4-FFF2-40B4-BE49-F238E27FC236}">
                <a16:creationId xmlns:a16="http://schemas.microsoft.com/office/drawing/2014/main" id="{E51762BA-CEAE-47E4-A403-58B7DFA17F73}"/>
              </a:ext>
            </a:extLst>
          </p:cNvPr>
          <p:cNvSpPr txBox="1"/>
          <p:nvPr/>
        </p:nvSpPr>
        <p:spPr>
          <a:xfrm>
            <a:off x="2566989" y="2143259"/>
            <a:ext cx="512761" cy="276999"/>
          </a:xfrm>
          <a:prstGeom prst="rect">
            <a:avLst/>
          </a:prstGeom>
          <a:noFill/>
        </p:spPr>
        <p:txBody>
          <a:bodyPr wrap="square" rtlCol="0">
            <a:spAutoFit/>
          </a:bodyPr>
          <a:lstStyle/>
          <a:p>
            <a:r>
              <a:rPr lang="en-US" sz="1200" dirty="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rPr>
              <a:t>75%</a:t>
            </a:r>
          </a:p>
        </p:txBody>
      </p:sp>
      <p:sp>
        <p:nvSpPr>
          <p:cNvPr id="46" name="TextBox 45">
            <a:extLst>
              <a:ext uri="{FF2B5EF4-FFF2-40B4-BE49-F238E27FC236}">
                <a16:creationId xmlns:a16="http://schemas.microsoft.com/office/drawing/2014/main" id="{471362B9-DF0D-4EB8-9179-A7898BBA6B97}"/>
              </a:ext>
            </a:extLst>
          </p:cNvPr>
          <p:cNvSpPr txBox="1"/>
          <p:nvPr/>
        </p:nvSpPr>
        <p:spPr>
          <a:xfrm>
            <a:off x="6477003" y="2744533"/>
            <a:ext cx="512761" cy="276999"/>
          </a:xfrm>
          <a:prstGeom prst="rect">
            <a:avLst/>
          </a:prstGeom>
          <a:noFill/>
        </p:spPr>
        <p:txBody>
          <a:bodyPr wrap="square" rtlCol="0">
            <a:spAutoFit/>
          </a:bodyPr>
          <a:lstStyle/>
          <a:p>
            <a:r>
              <a:rPr lang="en-US" sz="1200" dirty="0">
                <a:solidFill>
                  <a:schemeClr val="accent1"/>
                </a:solidFill>
                <a:latin typeface="Open Sans Semibold" panose="020B0706030804020204" pitchFamily="34" charset="0"/>
                <a:ea typeface="Open Sans Semibold" panose="020B0706030804020204" pitchFamily="34" charset="0"/>
                <a:cs typeface="Open Sans Semibold" panose="020B0706030804020204" pitchFamily="34" charset="0"/>
              </a:rPr>
              <a:t>90%</a:t>
            </a:r>
          </a:p>
        </p:txBody>
      </p:sp>
      <p:sp>
        <p:nvSpPr>
          <p:cNvPr id="47" name="TextBox 46">
            <a:extLst>
              <a:ext uri="{FF2B5EF4-FFF2-40B4-BE49-F238E27FC236}">
                <a16:creationId xmlns:a16="http://schemas.microsoft.com/office/drawing/2014/main" id="{1BD96CA8-1AB4-4B79-B8D2-60A14636429C}"/>
              </a:ext>
            </a:extLst>
          </p:cNvPr>
          <p:cNvSpPr txBox="1"/>
          <p:nvPr/>
        </p:nvSpPr>
        <p:spPr>
          <a:xfrm>
            <a:off x="8316913" y="2306383"/>
            <a:ext cx="512761" cy="276999"/>
          </a:xfrm>
          <a:prstGeom prst="rect">
            <a:avLst/>
          </a:prstGeom>
          <a:noFill/>
        </p:spPr>
        <p:txBody>
          <a:bodyPr wrap="square" rtlCol="0">
            <a:spAutoFit/>
          </a:bodyPr>
          <a:lstStyle/>
          <a:p>
            <a:r>
              <a:rPr lang="en-US" sz="1200" dirty="0">
                <a:solidFill>
                  <a:schemeClr val="accent2"/>
                </a:solidFill>
                <a:latin typeface="Open Sans Semibold" panose="020B0706030804020204" pitchFamily="34" charset="0"/>
                <a:ea typeface="Open Sans Semibold" panose="020B0706030804020204" pitchFamily="34" charset="0"/>
                <a:cs typeface="Open Sans Semibold" panose="020B0706030804020204" pitchFamily="34" charset="0"/>
              </a:rPr>
              <a:t>63%</a:t>
            </a:r>
          </a:p>
        </p:txBody>
      </p:sp>
      <p:sp>
        <p:nvSpPr>
          <p:cNvPr id="48" name="TextBox 47">
            <a:extLst>
              <a:ext uri="{FF2B5EF4-FFF2-40B4-BE49-F238E27FC236}">
                <a16:creationId xmlns:a16="http://schemas.microsoft.com/office/drawing/2014/main" id="{A01A3C94-ACF4-4FC7-9245-5DC5DE0495CC}"/>
              </a:ext>
            </a:extLst>
          </p:cNvPr>
          <p:cNvSpPr txBox="1"/>
          <p:nvPr/>
        </p:nvSpPr>
        <p:spPr>
          <a:xfrm>
            <a:off x="1979854" y="9077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49" name="Rectangle 48">
            <a:extLst>
              <a:ext uri="{FF2B5EF4-FFF2-40B4-BE49-F238E27FC236}">
                <a16:creationId xmlns:a16="http://schemas.microsoft.com/office/drawing/2014/main" id="{73B7C4B4-8C64-4209-BA2E-CD4F7580514E}"/>
              </a:ext>
            </a:extLst>
          </p:cNvPr>
          <p:cNvSpPr/>
          <p:nvPr/>
        </p:nvSpPr>
        <p:spPr>
          <a:xfrm>
            <a:off x="4964481" y="1659325"/>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0" name="Rectangle 9">
            <a:extLst>
              <a:ext uri="{FF2B5EF4-FFF2-40B4-BE49-F238E27FC236}">
                <a16:creationId xmlns:a16="http://schemas.microsoft.com/office/drawing/2014/main" id="{5E17DC2C-7002-4FF8-9587-A3A43FFC2B59}"/>
              </a:ext>
            </a:extLst>
          </p:cNvPr>
          <p:cNvSpPr>
            <a:spLocks/>
          </p:cNvSpPr>
          <p:nvPr/>
        </p:nvSpPr>
        <p:spPr bwMode="auto">
          <a:xfrm>
            <a:off x="838200" y="4748926"/>
            <a:ext cx="10515600" cy="14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2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professionalism and reliability. By using simple alignments we have created a very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lorem suggests strength and the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a:t>
            </a:r>
          </a:p>
          <a:p>
            <a:pPr>
              <a:lnSpc>
                <a:spcPct val="120000"/>
              </a:lnSpc>
            </a:pPr>
            <a:endPar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a:p>
            <a:pPr>
              <a:lnSpc>
                <a:spcPct val="1200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 very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ipsum suggests strength and the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 of professionalism</a:t>
            </a:r>
          </a:p>
        </p:txBody>
      </p:sp>
    </p:spTree>
    <p:extLst>
      <p:ext uri="{BB962C8B-B14F-4D97-AF65-F5344CB8AC3E}">
        <p14:creationId xmlns:p14="http://schemas.microsoft.com/office/powerpoint/2010/main" val="2570639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21</a:t>
            </a:fld>
            <a:endParaRPr lang="en-US" dirty="0"/>
          </a:p>
        </p:txBody>
      </p:sp>
      <p:sp>
        <p:nvSpPr>
          <p:cNvPr id="28" name="Title 1">
            <a:extLst>
              <a:ext uri="{FF2B5EF4-FFF2-40B4-BE49-F238E27FC236}">
                <a16:creationId xmlns:a16="http://schemas.microsoft.com/office/drawing/2014/main" id="{67FD476D-9FA8-4A7E-82D1-299D0754D948}"/>
              </a:ext>
            </a:extLst>
          </p:cNvPr>
          <p:cNvSpPr txBox="1">
            <a:spLocks/>
          </p:cNvSpPr>
          <p:nvPr/>
        </p:nvSpPr>
        <p:spPr>
          <a:xfrm>
            <a:off x="838200" y="2987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Our</a:t>
            </a:r>
            <a:r>
              <a:rPr lang="en-US" sz="3000" b="1" dirty="0">
                <a:solidFill>
                  <a:schemeClr val="tx1">
                    <a:lumMod val="85000"/>
                    <a:lumOff val="15000"/>
                  </a:schemeClr>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Infographic</a:t>
            </a:r>
            <a:endParaRPr lang="en-US" sz="30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TextBox 47">
            <a:extLst>
              <a:ext uri="{FF2B5EF4-FFF2-40B4-BE49-F238E27FC236}">
                <a16:creationId xmlns:a16="http://schemas.microsoft.com/office/drawing/2014/main" id="{A01A3C94-ACF4-4FC7-9245-5DC5DE0495CC}"/>
              </a:ext>
            </a:extLst>
          </p:cNvPr>
          <p:cNvSpPr txBox="1"/>
          <p:nvPr/>
        </p:nvSpPr>
        <p:spPr>
          <a:xfrm>
            <a:off x="1979854" y="9077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49" name="Rectangle 48">
            <a:extLst>
              <a:ext uri="{FF2B5EF4-FFF2-40B4-BE49-F238E27FC236}">
                <a16:creationId xmlns:a16="http://schemas.microsoft.com/office/drawing/2014/main" id="{73B7C4B4-8C64-4209-BA2E-CD4F7580514E}"/>
              </a:ext>
            </a:extLst>
          </p:cNvPr>
          <p:cNvSpPr/>
          <p:nvPr/>
        </p:nvSpPr>
        <p:spPr>
          <a:xfrm>
            <a:off x="4964481" y="1659325"/>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17" name="Group 16">
            <a:extLst>
              <a:ext uri="{FF2B5EF4-FFF2-40B4-BE49-F238E27FC236}">
                <a16:creationId xmlns:a16="http://schemas.microsoft.com/office/drawing/2014/main" id="{360E4888-872E-426D-B292-2F9AA5F2466A}"/>
              </a:ext>
            </a:extLst>
          </p:cNvPr>
          <p:cNvGrpSpPr/>
          <p:nvPr/>
        </p:nvGrpSpPr>
        <p:grpSpPr>
          <a:xfrm>
            <a:off x="7831673" y="2405619"/>
            <a:ext cx="3184131" cy="3229675"/>
            <a:chOff x="7814069" y="1837917"/>
            <a:chExt cx="3184131" cy="3229675"/>
          </a:xfrm>
        </p:grpSpPr>
        <p:sp>
          <p:nvSpPr>
            <p:cNvPr id="53" name="Rectangle 7">
              <a:extLst>
                <a:ext uri="{FF2B5EF4-FFF2-40B4-BE49-F238E27FC236}">
                  <a16:creationId xmlns:a16="http://schemas.microsoft.com/office/drawing/2014/main" id="{EAD78BAC-9162-4F78-A0FE-759CABBA1C15}"/>
                </a:ext>
              </a:extLst>
            </p:cNvPr>
            <p:cNvSpPr>
              <a:spLocks/>
            </p:cNvSpPr>
            <p:nvPr/>
          </p:nvSpPr>
          <p:spPr bwMode="auto">
            <a:xfrm>
              <a:off x="7815114" y="2933700"/>
              <a:ext cx="3183085" cy="213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p>
          </p:txBody>
        </p:sp>
        <p:sp>
          <p:nvSpPr>
            <p:cNvPr id="54" name="Rectangle 12">
              <a:extLst>
                <a:ext uri="{FF2B5EF4-FFF2-40B4-BE49-F238E27FC236}">
                  <a16:creationId xmlns:a16="http://schemas.microsoft.com/office/drawing/2014/main" id="{24E9A0FE-95D0-4FC9-9617-1C2B5277028D}"/>
                </a:ext>
              </a:extLst>
            </p:cNvPr>
            <p:cNvSpPr>
              <a:spLocks/>
            </p:cNvSpPr>
            <p:nvPr/>
          </p:nvSpPr>
          <p:spPr bwMode="auto">
            <a:xfrm>
              <a:off x="7814069" y="1837917"/>
              <a:ext cx="3184131" cy="76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500" b="1" spc="300" dirty="0">
                  <a:solidFill>
                    <a:schemeClr val="tx1">
                      <a:lumMod val="75000"/>
                      <a:lumOff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sym typeface="Montserrat-Bold" charset="0"/>
                </a:rPr>
                <a:t>AWESOME</a:t>
              </a:r>
              <a:r>
                <a:rPr lang="en-US" sz="2500" b="1" spc="3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sym typeface="Montserrat-Bold" charset="0"/>
                </a:rPr>
                <a:t> </a:t>
              </a:r>
              <a:r>
                <a:rPr lang="en-US" sz="2500" b="1" spc="3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sym typeface="Montserrat-Bold" charset="0"/>
                </a:rPr>
                <a:t>HEADLINE</a:t>
              </a:r>
              <a:r>
                <a:rPr lang="en-US" sz="2500" b="1" spc="300"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sym typeface="Montserrat-Bold" charset="0"/>
                </a:rPr>
                <a:t> </a:t>
              </a:r>
              <a:r>
                <a:rPr lang="en-US" sz="2500" b="1" spc="300"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sym typeface="Montserrat-Bold" charset="0"/>
                </a:rPr>
                <a:t>TEXT</a:t>
              </a:r>
            </a:p>
          </p:txBody>
        </p:sp>
      </p:grpSp>
      <p:grpSp>
        <p:nvGrpSpPr>
          <p:cNvPr id="18" name="Group 17">
            <a:extLst>
              <a:ext uri="{FF2B5EF4-FFF2-40B4-BE49-F238E27FC236}">
                <a16:creationId xmlns:a16="http://schemas.microsoft.com/office/drawing/2014/main" id="{04E8D38B-C3F5-453E-AA4D-2C72DE7299C4}"/>
              </a:ext>
            </a:extLst>
          </p:cNvPr>
          <p:cNvGrpSpPr/>
          <p:nvPr/>
        </p:nvGrpSpPr>
        <p:grpSpPr>
          <a:xfrm>
            <a:off x="1176197" y="2062838"/>
            <a:ext cx="6191573" cy="3915236"/>
            <a:chOff x="1158593" y="1634717"/>
            <a:chExt cx="6191573" cy="3915236"/>
          </a:xfrm>
        </p:grpSpPr>
        <p:graphicFrame>
          <p:nvGraphicFramePr>
            <p:cNvPr id="19" name="Object 2">
              <a:extLst>
                <a:ext uri="{FF2B5EF4-FFF2-40B4-BE49-F238E27FC236}">
                  <a16:creationId xmlns:a16="http://schemas.microsoft.com/office/drawing/2014/main" id="{B27B1646-3932-4DE7-9C4D-84AE42617F4D}"/>
                </a:ext>
              </a:extLst>
            </p:cNvPr>
            <p:cNvGraphicFramePr>
              <a:graphicFrameLocks/>
            </p:cNvGraphicFramePr>
            <p:nvPr>
              <p:extLst>
                <p:ext uri="{D42A27DB-BD31-4B8C-83A1-F6EECF244321}">
                  <p14:modId xmlns:p14="http://schemas.microsoft.com/office/powerpoint/2010/main" val="3584897717"/>
                </p:ext>
              </p:extLst>
            </p:nvPr>
          </p:nvGraphicFramePr>
          <p:xfrm>
            <a:off x="1158593" y="1634717"/>
            <a:ext cx="6191573" cy="3285641"/>
          </p:xfrm>
          <a:graphic>
            <a:graphicData uri="http://schemas.openxmlformats.org/drawingml/2006/chart">
              <c:chart xmlns:c="http://schemas.openxmlformats.org/drawingml/2006/chart" xmlns:r="http://schemas.openxmlformats.org/officeDocument/2006/relationships" r:id="rId2"/>
            </a:graphicData>
          </a:graphic>
        </p:graphicFrame>
        <p:sp>
          <p:nvSpPr>
            <p:cNvPr id="20" name="Rectangle 19">
              <a:extLst>
                <a:ext uri="{FF2B5EF4-FFF2-40B4-BE49-F238E27FC236}">
                  <a16:creationId xmlns:a16="http://schemas.microsoft.com/office/drawing/2014/main" id="{7D9D5C2D-BB9B-4DB1-B434-845776DDCBBB}"/>
                </a:ext>
              </a:extLst>
            </p:cNvPr>
            <p:cNvSpPr/>
            <p:nvPr/>
          </p:nvSpPr>
          <p:spPr bwMode="auto">
            <a:xfrm>
              <a:off x="1852888" y="4608831"/>
              <a:ext cx="5303549" cy="358021"/>
            </a:xfrm>
            <a:prstGeom prst="rect">
              <a:avLst/>
            </a:prstGeom>
            <a:solidFill>
              <a:schemeClr val="tx1">
                <a:alpha val="6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1" name="Rectangle 20">
              <a:extLst>
                <a:ext uri="{FF2B5EF4-FFF2-40B4-BE49-F238E27FC236}">
                  <a16:creationId xmlns:a16="http://schemas.microsoft.com/office/drawing/2014/main" id="{82DFD211-AA29-4FA5-A4CD-2F0EFFAEE77C}"/>
                </a:ext>
              </a:extLst>
            </p:cNvPr>
            <p:cNvSpPr/>
            <p:nvPr/>
          </p:nvSpPr>
          <p:spPr bwMode="auto">
            <a:xfrm>
              <a:off x="2219243" y="4720768"/>
              <a:ext cx="132720" cy="132720"/>
            </a:xfrm>
            <a:prstGeom prst="rect">
              <a:avLst/>
            </a:prstGeom>
            <a:solidFill>
              <a:schemeClr val="tx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Rectangle 17">
              <a:extLst>
                <a:ext uri="{FF2B5EF4-FFF2-40B4-BE49-F238E27FC236}">
                  <a16:creationId xmlns:a16="http://schemas.microsoft.com/office/drawing/2014/main" id="{F6078AC1-DFD7-425A-86FB-8D0A1AAB0DD7}"/>
                </a:ext>
              </a:extLst>
            </p:cNvPr>
            <p:cNvSpPr>
              <a:spLocks/>
            </p:cNvSpPr>
            <p:nvPr/>
          </p:nvSpPr>
          <p:spPr bwMode="auto">
            <a:xfrm>
              <a:off x="2432454"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Montserrat" panose="00000500000000000000" pitchFamily="50" charset="0"/>
                  <a:ea typeface="Lato" charset="0"/>
                  <a:cs typeface="Lato" charset="0"/>
                  <a:sym typeface="Montserrat-Regular" charset="0"/>
                </a:rPr>
                <a:t>This letterhead</a:t>
              </a:r>
            </a:p>
          </p:txBody>
        </p:sp>
        <p:sp>
          <p:nvSpPr>
            <p:cNvPr id="23" name="Rectangle 22">
              <a:extLst>
                <a:ext uri="{FF2B5EF4-FFF2-40B4-BE49-F238E27FC236}">
                  <a16:creationId xmlns:a16="http://schemas.microsoft.com/office/drawing/2014/main" id="{1FA45A75-4850-472C-A45C-3F8AB9D12333}"/>
                </a:ext>
              </a:extLst>
            </p:cNvPr>
            <p:cNvSpPr/>
            <p:nvPr/>
          </p:nvSpPr>
          <p:spPr bwMode="auto">
            <a:xfrm>
              <a:off x="3490103" y="4720768"/>
              <a:ext cx="132720" cy="132720"/>
            </a:xfrm>
            <a:prstGeom prst="rect">
              <a:avLst/>
            </a:prstGeom>
            <a:solidFill>
              <a:schemeClr val="accent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Rectangle 17">
              <a:extLst>
                <a:ext uri="{FF2B5EF4-FFF2-40B4-BE49-F238E27FC236}">
                  <a16:creationId xmlns:a16="http://schemas.microsoft.com/office/drawing/2014/main" id="{78D32272-3F92-4EF4-9A7D-3947BE51625D}"/>
                </a:ext>
              </a:extLst>
            </p:cNvPr>
            <p:cNvSpPr>
              <a:spLocks/>
            </p:cNvSpPr>
            <p:nvPr/>
          </p:nvSpPr>
          <p:spPr bwMode="auto">
            <a:xfrm>
              <a:off x="3703314"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a:solidFill>
                    <a:schemeClr val="tx1"/>
                  </a:solidFill>
                  <a:latin typeface="Montserrat" panose="00000500000000000000" pitchFamily="50" charset="0"/>
                  <a:ea typeface="Lato" charset="0"/>
                  <a:cs typeface="Lato" charset="0"/>
                  <a:sym typeface="Montserrat-Regular" charset="0"/>
                </a:rPr>
                <a:t>This letterhead</a:t>
              </a:r>
              <a:endParaRPr lang="en-US" sz="700" dirty="0">
                <a:solidFill>
                  <a:schemeClr val="tx1"/>
                </a:solidFill>
                <a:latin typeface="Montserrat" panose="00000500000000000000" pitchFamily="50" charset="0"/>
                <a:ea typeface="Lato" charset="0"/>
                <a:cs typeface="Lato" charset="0"/>
                <a:sym typeface="Montserrat-Regular" charset="0"/>
              </a:endParaRPr>
            </a:p>
          </p:txBody>
        </p:sp>
        <p:sp>
          <p:nvSpPr>
            <p:cNvPr id="25" name="Rectangle 24">
              <a:extLst>
                <a:ext uri="{FF2B5EF4-FFF2-40B4-BE49-F238E27FC236}">
                  <a16:creationId xmlns:a16="http://schemas.microsoft.com/office/drawing/2014/main" id="{E6E7F83A-8BA2-4F69-AF7E-07866E62252B}"/>
                </a:ext>
              </a:extLst>
            </p:cNvPr>
            <p:cNvSpPr/>
            <p:nvPr/>
          </p:nvSpPr>
          <p:spPr bwMode="auto">
            <a:xfrm>
              <a:off x="4763449" y="4720768"/>
              <a:ext cx="132720" cy="132720"/>
            </a:xfrm>
            <a:prstGeom prst="rect">
              <a:avLst/>
            </a:prstGeom>
            <a:solidFill>
              <a:schemeClr val="accent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6" name="Rectangle 17">
              <a:extLst>
                <a:ext uri="{FF2B5EF4-FFF2-40B4-BE49-F238E27FC236}">
                  <a16:creationId xmlns:a16="http://schemas.microsoft.com/office/drawing/2014/main" id="{7EA01A34-787E-4077-801E-E6C8DEB1C20D}"/>
                </a:ext>
              </a:extLst>
            </p:cNvPr>
            <p:cNvSpPr>
              <a:spLocks/>
            </p:cNvSpPr>
            <p:nvPr/>
          </p:nvSpPr>
          <p:spPr bwMode="auto">
            <a:xfrm>
              <a:off x="4976660"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dirty="0">
                  <a:solidFill>
                    <a:schemeClr val="tx1"/>
                  </a:solidFill>
                  <a:latin typeface="Montserrat" panose="00000500000000000000" pitchFamily="50" charset="0"/>
                  <a:ea typeface="Lato" charset="0"/>
                  <a:cs typeface="Lato" charset="0"/>
                  <a:sym typeface="Montserrat-Regular" charset="0"/>
                </a:rPr>
                <a:t>This letterhead</a:t>
              </a:r>
            </a:p>
          </p:txBody>
        </p:sp>
        <p:sp>
          <p:nvSpPr>
            <p:cNvPr id="27" name="Rectangle 26">
              <a:extLst>
                <a:ext uri="{FF2B5EF4-FFF2-40B4-BE49-F238E27FC236}">
                  <a16:creationId xmlns:a16="http://schemas.microsoft.com/office/drawing/2014/main" id="{04E52782-5D89-4379-B60B-DF9E19F13AC8}"/>
                </a:ext>
              </a:extLst>
            </p:cNvPr>
            <p:cNvSpPr/>
            <p:nvPr/>
          </p:nvSpPr>
          <p:spPr bwMode="auto">
            <a:xfrm>
              <a:off x="6036795" y="4720768"/>
              <a:ext cx="132720" cy="132720"/>
            </a:xfrm>
            <a:prstGeom prst="rect">
              <a:avLst/>
            </a:prstGeom>
            <a:solidFill>
              <a:schemeClr val="accent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9" name="Rectangle 17">
              <a:extLst>
                <a:ext uri="{FF2B5EF4-FFF2-40B4-BE49-F238E27FC236}">
                  <a16:creationId xmlns:a16="http://schemas.microsoft.com/office/drawing/2014/main" id="{BA46A95C-5A72-444B-B5C6-68892198FBAD}"/>
                </a:ext>
              </a:extLst>
            </p:cNvPr>
            <p:cNvSpPr>
              <a:spLocks/>
            </p:cNvSpPr>
            <p:nvPr/>
          </p:nvSpPr>
          <p:spPr bwMode="auto">
            <a:xfrm>
              <a:off x="6250006" y="4693167"/>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700">
                  <a:solidFill>
                    <a:schemeClr val="tx1"/>
                  </a:solidFill>
                  <a:latin typeface="Montserrat" panose="00000500000000000000" pitchFamily="50" charset="0"/>
                  <a:ea typeface="Lato" charset="0"/>
                  <a:cs typeface="Lato" charset="0"/>
                  <a:sym typeface="Montserrat-Regular" charset="0"/>
                </a:rPr>
                <a:t>This letterhead</a:t>
              </a:r>
              <a:endParaRPr lang="en-US" sz="700" dirty="0">
                <a:solidFill>
                  <a:schemeClr val="tx1"/>
                </a:solidFill>
                <a:latin typeface="Montserrat" panose="00000500000000000000" pitchFamily="50" charset="0"/>
                <a:ea typeface="Lato" charset="0"/>
                <a:cs typeface="Lato" charset="0"/>
                <a:sym typeface="Montserrat-Regular" charset="0"/>
              </a:endParaRPr>
            </a:p>
          </p:txBody>
        </p:sp>
        <p:grpSp>
          <p:nvGrpSpPr>
            <p:cNvPr id="31" name="Group 30">
              <a:extLst>
                <a:ext uri="{FF2B5EF4-FFF2-40B4-BE49-F238E27FC236}">
                  <a16:creationId xmlns:a16="http://schemas.microsoft.com/office/drawing/2014/main" id="{1C0CC768-6DDF-4BD3-B27B-52A0EFF1A174}"/>
                </a:ext>
              </a:extLst>
            </p:cNvPr>
            <p:cNvGrpSpPr/>
            <p:nvPr/>
          </p:nvGrpSpPr>
          <p:grpSpPr>
            <a:xfrm>
              <a:off x="3406044" y="5175145"/>
              <a:ext cx="2843962" cy="374808"/>
              <a:chOff x="3406044" y="5175145"/>
              <a:chExt cx="2843962" cy="374808"/>
            </a:xfrm>
          </p:grpSpPr>
          <p:sp>
            <p:nvSpPr>
              <p:cNvPr id="51" name="Rectangle 21">
                <a:extLst>
                  <a:ext uri="{FF2B5EF4-FFF2-40B4-BE49-F238E27FC236}">
                    <a16:creationId xmlns:a16="http://schemas.microsoft.com/office/drawing/2014/main" id="{4FE8C5FB-5A0C-4C83-A588-68160C6B602B}"/>
                  </a:ext>
                </a:extLst>
              </p:cNvPr>
              <p:cNvSpPr>
                <a:spLocks/>
              </p:cNvSpPr>
              <p:nvPr/>
            </p:nvSpPr>
            <p:spPr bwMode="auto">
              <a:xfrm>
                <a:off x="3793298" y="5175145"/>
                <a:ext cx="2456708"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300"/>
                  </a:lnSpc>
                </a:pPr>
                <a:r>
                  <a:rPr lang="en-US" sz="9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 and reliability.</a:t>
                </a:r>
              </a:p>
            </p:txBody>
          </p:sp>
          <p:sp>
            <p:nvSpPr>
              <p:cNvPr id="52" name="Freeform 20">
                <a:extLst>
                  <a:ext uri="{FF2B5EF4-FFF2-40B4-BE49-F238E27FC236}">
                    <a16:creationId xmlns:a16="http://schemas.microsoft.com/office/drawing/2014/main" id="{666B3FD4-0452-44A7-99FB-496C3F83AFF1}"/>
                  </a:ext>
                </a:extLst>
              </p:cNvPr>
              <p:cNvSpPr/>
              <p:nvPr/>
            </p:nvSpPr>
            <p:spPr bwMode="auto">
              <a:xfrm>
                <a:off x="3406044" y="5236710"/>
                <a:ext cx="272584" cy="272584"/>
              </a:xfrm>
              <a:custGeom>
                <a:avLst/>
                <a:gdLst>
                  <a:gd name="connsiteX0" fmla="*/ 215028 w 613546"/>
                  <a:gd name="connsiteY0" fmla="*/ 156411 h 613546"/>
                  <a:gd name="connsiteX1" fmla="*/ 312946 w 613546"/>
                  <a:gd name="connsiteY1" fmla="*/ 156411 h 613546"/>
                  <a:gd name="connsiteX2" fmla="*/ 445195 w 613546"/>
                  <a:gd name="connsiteY2" fmla="*/ 307487 h 613546"/>
                  <a:gd name="connsiteX3" fmla="*/ 312946 w 613546"/>
                  <a:gd name="connsiteY3" fmla="*/ 458563 h 613546"/>
                  <a:gd name="connsiteX4" fmla="*/ 215028 w 613546"/>
                  <a:gd name="connsiteY4" fmla="*/ 458563 h 613546"/>
                  <a:gd name="connsiteX5" fmla="*/ 347277 w 613546"/>
                  <a:gd name="connsiteY5" fmla="*/ 307487 h 613546"/>
                  <a:gd name="connsiteX6" fmla="*/ 306773 w 613546"/>
                  <a:gd name="connsiteY6" fmla="*/ 60121 h 613546"/>
                  <a:gd name="connsiteX7" fmla="*/ 60121 w 613546"/>
                  <a:gd name="connsiteY7" fmla="*/ 306773 h 613546"/>
                  <a:gd name="connsiteX8" fmla="*/ 306773 w 613546"/>
                  <a:gd name="connsiteY8" fmla="*/ 553425 h 613546"/>
                  <a:gd name="connsiteX9" fmla="*/ 553425 w 613546"/>
                  <a:gd name="connsiteY9" fmla="*/ 306773 h 613546"/>
                  <a:gd name="connsiteX10" fmla="*/ 306773 w 613546"/>
                  <a:gd name="connsiteY10" fmla="*/ 60121 h 613546"/>
                  <a:gd name="connsiteX11" fmla="*/ 306773 w 613546"/>
                  <a:gd name="connsiteY11" fmla="*/ 0 h 613546"/>
                  <a:gd name="connsiteX12" fmla="*/ 613546 w 613546"/>
                  <a:gd name="connsiteY12" fmla="*/ 306773 h 613546"/>
                  <a:gd name="connsiteX13" fmla="*/ 306773 w 613546"/>
                  <a:gd name="connsiteY13" fmla="*/ 613546 h 613546"/>
                  <a:gd name="connsiteX14" fmla="*/ 0 w 613546"/>
                  <a:gd name="connsiteY14" fmla="*/ 306773 h 613546"/>
                  <a:gd name="connsiteX15" fmla="*/ 306773 w 613546"/>
                  <a:gd name="connsiteY15" fmla="*/ 0 h 6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546" h="613546">
                    <a:moveTo>
                      <a:pt x="215028" y="156411"/>
                    </a:moveTo>
                    <a:lnTo>
                      <a:pt x="312946" y="156411"/>
                    </a:lnTo>
                    <a:lnTo>
                      <a:pt x="445195" y="307487"/>
                    </a:lnTo>
                    <a:lnTo>
                      <a:pt x="312946" y="458563"/>
                    </a:lnTo>
                    <a:lnTo>
                      <a:pt x="215028" y="458563"/>
                    </a:lnTo>
                    <a:lnTo>
                      <a:pt x="347277" y="307487"/>
                    </a:lnTo>
                    <a:close/>
                    <a:moveTo>
                      <a:pt x="306773" y="60121"/>
                    </a:moveTo>
                    <a:cubicBezTo>
                      <a:pt x="170551" y="60121"/>
                      <a:pt x="60121" y="170551"/>
                      <a:pt x="60121" y="306773"/>
                    </a:cubicBezTo>
                    <a:cubicBezTo>
                      <a:pt x="60121" y="442995"/>
                      <a:pt x="170551" y="553425"/>
                      <a:pt x="306773" y="553425"/>
                    </a:cubicBezTo>
                    <a:cubicBezTo>
                      <a:pt x="442995" y="553425"/>
                      <a:pt x="553425" y="442995"/>
                      <a:pt x="553425" y="306773"/>
                    </a:cubicBezTo>
                    <a:cubicBezTo>
                      <a:pt x="553425" y="170551"/>
                      <a:pt x="442995" y="60121"/>
                      <a:pt x="306773" y="60121"/>
                    </a:cubicBezTo>
                    <a:close/>
                    <a:moveTo>
                      <a:pt x="306773" y="0"/>
                    </a:moveTo>
                    <a:cubicBezTo>
                      <a:pt x="476199" y="0"/>
                      <a:pt x="613546" y="137347"/>
                      <a:pt x="613546" y="306773"/>
                    </a:cubicBezTo>
                    <a:cubicBezTo>
                      <a:pt x="613546" y="476199"/>
                      <a:pt x="476199" y="613546"/>
                      <a:pt x="306773" y="613546"/>
                    </a:cubicBezTo>
                    <a:cubicBezTo>
                      <a:pt x="137347" y="613546"/>
                      <a:pt x="0" y="476199"/>
                      <a:pt x="0" y="306773"/>
                    </a:cubicBezTo>
                    <a:cubicBezTo>
                      <a:pt x="0" y="137347"/>
                      <a:pt x="137347" y="0"/>
                      <a:pt x="306773" y="0"/>
                    </a:cubicBezTo>
                    <a:close/>
                  </a:path>
                </a:pathLst>
              </a:custGeom>
              <a:solidFill>
                <a:schemeClr val="tx2"/>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34" name="Rectangle 21">
              <a:extLst>
                <a:ext uri="{FF2B5EF4-FFF2-40B4-BE49-F238E27FC236}">
                  <a16:creationId xmlns:a16="http://schemas.microsoft.com/office/drawing/2014/main" id="{7B834444-F61C-445E-B15F-967E2DA4A15D}"/>
                </a:ext>
              </a:extLst>
            </p:cNvPr>
            <p:cNvSpPr>
              <a:spLocks/>
            </p:cNvSpPr>
            <p:nvPr/>
          </p:nvSpPr>
          <p:spPr bwMode="auto">
            <a:xfrm>
              <a:off x="2258966"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10%</a:t>
              </a:r>
            </a:p>
          </p:txBody>
        </p:sp>
        <p:sp>
          <p:nvSpPr>
            <p:cNvPr id="35" name="Rectangle 21">
              <a:extLst>
                <a:ext uri="{FF2B5EF4-FFF2-40B4-BE49-F238E27FC236}">
                  <a16:creationId xmlns:a16="http://schemas.microsoft.com/office/drawing/2014/main" id="{EE596D5A-1851-4AD8-B0E3-D91D810EF9FA}"/>
                </a:ext>
              </a:extLst>
            </p:cNvPr>
            <p:cNvSpPr>
              <a:spLocks/>
            </p:cNvSpPr>
            <p:nvPr/>
          </p:nvSpPr>
          <p:spPr bwMode="auto">
            <a:xfrm>
              <a:off x="2785909"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35%</a:t>
              </a:r>
            </a:p>
          </p:txBody>
        </p:sp>
        <p:sp>
          <p:nvSpPr>
            <p:cNvPr id="36" name="Rectangle 21">
              <a:extLst>
                <a:ext uri="{FF2B5EF4-FFF2-40B4-BE49-F238E27FC236}">
                  <a16:creationId xmlns:a16="http://schemas.microsoft.com/office/drawing/2014/main" id="{13A9E2D5-FA53-4423-B879-2482950F7E76}"/>
                </a:ext>
              </a:extLst>
            </p:cNvPr>
            <p:cNvSpPr>
              <a:spLocks/>
            </p:cNvSpPr>
            <p:nvPr/>
          </p:nvSpPr>
          <p:spPr bwMode="auto">
            <a:xfrm>
              <a:off x="3529827"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16%</a:t>
              </a:r>
            </a:p>
          </p:txBody>
        </p:sp>
        <p:sp>
          <p:nvSpPr>
            <p:cNvPr id="38" name="Rectangle 21">
              <a:extLst>
                <a:ext uri="{FF2B5EF4-FFF2-40B4-BE49-F238E27FC236}">
                  <a16:creationId xmlns:a16="http://schemas.microsoft.com/office/drawing/2014/main" id="{6ED72227-913F-47E4-87AF-EF99E78322D3}"/>
                </a:ext>
              </a:extLst>
            </p:cNvPr>
            <p:cNvSpPr>
              <a:spLocks/>
            </p:cNvSpPr>
            <p:nvPr/>
          </p:nvSpPr>
          <p:spPr bwMode="auto">
            <a:xfrm>
              <a:off x="4056770"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28%</a:t>
              </a:r>
            </a:p>
          </p:txBody>
        </p:sp>
        <p:sp>
          <p:nvSpPr>
            <p:cNvPr id="39" name="Rectangle 21">
              <a:extLst>
                <a:ext uri="{FF2B5EF4-FFF2-40B4-BE49-F238E27FC236}">
                  <a16:creationId xmlns:a16="http://schemas.microsoft.com/office/drawing/2014/main" id="{C4A647DF-DB70-42D5-AB5E-F01771351561}"/>
                </a:ext>
              </a:extLst>
            </p:cNvPr>
            <p:cNvSpPr>
              <a:spLocks/>
            </p:cNvSpPr>
            <p:nvPr/>
          </p:nvSpPr>
          <p:spPr bwMode="auto">
            <a:xfrm>
              <a:off x="4823935"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30%</a:t>
              </a:r>
            </a:p>
          </p:txBody>
        </p:sp>
        <p:sp>
          <p:nvSpPr>
            <p:cNvPr id="40" name="Rectangle 21">
              <a:extLst>
                <a:ext uri="{FF2B5EF4-FFF2-40B4-BE49-F238E27FC236}">
                  <a16:creationId xmlns:a16="http://schemas.microsoft.com/office/drawing/2014/main" id="{C996F33F-5518-4137-AF1E-81E6EFD41856}"/>
                </a:ext>
              </a:extLst>
            </p:cNvPr>
            <p:cNvSpPr>
              <a:spLocks/>
            </p:cNvSpPr>
            <p:nvPr/>
          </p:nvSpPr>
          <p:spPr bwMode="auto">
            <a:xfrm>
              <a:off x="5350878"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41%</a:t>
              </a:r>
            </a:p>
          </p:txBody>
        </p:sp>
        <p:sp>
          <p:nvSpPr>
            <p:cNvPr id="41" name="Rectangle 21">
              <a:extLst>
                <a:ext uri="{FF2B5EF4-FFF2-40B4-BE49-F238E27FC236}">
                  <a16:creationId xmlns:a16="http://schemas.microsoft.com/office/drawing/2014/main" id="{BB2491D5-24A3-4978-9CE2-D9F8F2BF6209}"/>
                </a:ext>
              </a:extLst>
            </p:cNvPr>
            <p:cNvSpPr>
              <a:spLocks/>
            </p:cNvSpPr>
            <p:nvPr/>
          </p:nvSpPr>
          <p:spPr bwMode="auto">
            <a:xfrm>
              <a:off x="6087046"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62%</a:t>
              </a:r>
            </a:p>
          </p:txBody>
        </p:sp>
        <p:sp>
          <p:nvSpPr>
            <p:cNvPr id="42" name="Rectangle 21">
              <a:extLst>
                <a:ext uri="{FF2B5EF4-FFF2-40B4-BE49-F238E27FC236}">
                  <a16:creationId xmlns:a16="http://schemas.microsoft.com/office/drawing/2014/main" id="{1810D389-D08D-4C08-8505-129287552692}"/>
                </a:ext>
              </a:extLst>
            </p:cNvPr>
            <p:cNvSpPr>
              <a:spLocks/>
            </p:cNvSpPr>
            <p:nvPr/>
          </p:nvSpPr>
          <p:spPr bwMode="auto">
            <a:xfrm>
              <a:off x="6613989" y="4043769"/>
              <a:ext cx="340969" cy="24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000" dirty="0">
                  <a:solidFill>
                    <a:srgbClr val="FFFFFF"/>
                  </a:solidFill>
                  <a:latin typeface="Montserrat" panose="00000500000000000000" pitchFamily="50" charset="0"/>
                  <a:ea typeface="Lato" charset="0"/>
                  <a:cs typeface="Lato" charset="0"/>
                  <a:sym typeface="Montserrat-Regular" charset="0"/>
                </a:rPr>
                <a:t>38%</a:t>
              </a:r>
            </a:p>
          </p:txBody>
        </p:sp>
      </p:grpSp>
    </p:spTree>
    <p:extLst>
      <p:ext uri="{BB962C8B-B14F-4D97-AF65-F5344CB8AC3E}">
        <p14:creationId xmlns:p14="http://schemas.microsoft.com/office/powerpoint/2010/main" val="4226291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79E052B-FBCD-4F65-A550-ADDBA799C6FF}"/>
              </a:ext>
            </a:extLst>
          </p:cNvPr>
          <p:cNvGrpSpPr/>
          <p:nvPr/>
        </p:nvGrpSpPr>
        <p:grpSpPr>
          <a:xfrm>
            <a:off x="774713" y="1390234"/>
            <a:ext cx="10642575" cy="5226466"/>
            <a:chOff x="-4945063" y="1270000"/>
            <a:chExt cx="3028950" cy="1487488"/>
          </a:xfrm>
          <a:solidFill>
            <a:schemeClr val="bg2">
              <a:lumMod val="40000"/>
              <a:lumOff val="60000"/>
            </a:schemeClr>
          </a:solidFill>
        </p:grpSpPr>
        <p:sp>
          <p:nvSpPr>
            <p:cNvPr id="14" name="Freeform 182">
              <a:extLst>
                <a:ext uri="{FF2B5EF4-FFF2-40B4-BE49-F238E27FC236}">
                  <a16:creationId xmlns:a16="http://schemas.microsoft.com/office/drawing/2014/main" id="{0BCD0026-5C8E-4F63-ACDB-4D92C3DB9BDC}"/>
                </a:ext>
              </a:extLst>
            </p:cNvPr>
            <p:cNvSpPr>
              <a:spLocks/>
            </p:cNvSpPr>
            <p:nvPr/>
          </p:nvSpPr>
          <p:spPr bwMode="auto">
            <a:xfrm>
              <a:off x="-3422650" y="2374900"/>
              <a:ext cx="104775" cy="107950"/>
            </a:xfrm>
            <a:custGeom>
              <a:avLst/>
              <a:gdLst>
                <a:gd name="T0" fmla="*/ 11 w 29"/>
                <a:gd name="T1" fmla="*/ 29 h 30"/>
                <a:gd name="T2" fmla="*/ 12 w 29"/>
                <a:gd name="T3" fmla="*/ 28 h 30"/>
                <a:gd name="T4" fmla="*/ 13 w 29"/>
                <a:gd name="T5" fmla="*/ 29 h 30"/>
                <a:gd name="T6" fmla="*/ 16 w 29"/>
                <a:gd name="T7" fmla="*/ 29 h 30"/>
                <a:gd name="T8" fmla="*/ 18 w 29"/>
                <a:gd name="T9" fmla="*/ 28 h 30"/>
                <a:gd name="T10" fmla="*/ 18 w 29"/>
                <a:gd name="T11" fmla="*/ 13 h 30"/>
                <a:gd name="T12" fmla="*/ 20 w 29"/>
                <a:gd name="T13" fmla="*/ 12 h 30"/>
                <a:gd name="T14" fmla="*/ 20 w 29"/>
                <a:gd name="T15" fmla="*/ 4 h 30"/>
                <a:gd name="T16" fmla="*/ 22 w 29"/>
                <a:gd name="T17" fmla="*/ 3 h 30"/>
                <a:gd name="T18" fmla="*/ 25 w 29"/>
                <a:gd name="T19" fmla="*/ 3 h 30"/>
                <a:gd name="T20" fmla="*/ 26 w 29"/>
                <a:gd name="T21" fmla="*/ 4 h 30"/>
                <a:gd name="T22" fmla="*/ 28 w 29"/>
                <a:gd name="T23" fmla="*/ 3 h 30"/>
                <a:gd name="T24" fmla="*/ 29 w 29"/>
                <a:gd name="T25" fmla="*/ 2 h 30"/>
                <a:gd name="T26" fmla="*/ 29 w 29"/>
                <a:gd name="T27" fmla="*/ 2 h 30"/>
                <a:gd name="T28" fmla="*/ 24 w 29"/>
                <a:gd name="T29" fmla="*/ 2 h 30"/>
                <a:gd name="T30" fmla="*/ 21 w 29"/>
                <a:gd name="T31" fmla="*/ 2 h 30"/>
                <a:gd name="T32" fmla="*/ 15 w 29"/>
                <a:gd name="T33" fmla="*/ 2 h 30"/>
                <a:gd name="T34" fmla="*/ 15 w 29"/>
                <a:gd name="T35" fmla="*/ 1 h 30"/>
                <a:gd name="T36" fmla="*/ 7 w 29"/>
                <a:gd name="T37" fmla="*/ 1 h 30"/>
                <a:gd name="T38" fmla="*/ 4 w 29"/>
                <a:gd name="T39" fmla="*/ 1 h 30"/>
                <a:gd name="T40" fmla="*/ 2 w 29"/>
                <a:gd name="T41" fmla="*/ 1 h 30"/>
                <a:gd name="T42" fmla="*/ 1 w 29"/>
                <a:gd name="T43" fmla="*/ 0 h 30"/>
                <a:gd name="T44" fmla="*/ 0 w 29"/>
                <a:gd name="T45" fmla="*/ 1 h 30"/>
                <a:gd name="T46" fmla="*/ 0 w 29"/>
                <a:gd name="T47" fmla="*/ 1 h 30"/>
                <a:gd name="T48" fmla="*/ 1 w 29"/>
                <a:gd name="T49" fmla="*/ 4 h 30"/>
                <a:gd name="T50" fmla="*/ 3 w 29"/>
                <a:gd name="T51" fmla="*/ 9 h 30"/>
                <a:gd name="T52" fmla="*/ 6 w 29"/>
                <a:gd name="T53" fmla="*/ 14 h 30"/>
                <a:gd name="T54" fmla="*/ 6 w 29"/>
                <a:gd name="T55" fmla="*/ 18 h 30"/>
                <a:gd name="T56" fmla="*/ 7 w 29"/>
                <a:gd name="T57" fmla="*/ 21 h 30"/>
                <a:gd name="T58" fmla="*/ 8 w 29"/>
                <a:gd name="T59" fmla="*/ 27 h 30"/>
                <a:gd name="T60" fmla="*/ 10 w 29"/>
                <a:gd name="T61" fmla="*/ 29 h 30"/>
                <a:gd name="T62" fmla="*/ 11 w 29"/>
                <a:gd name="T63"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30">
                  <a:moveTo>
                    <a:pt x="11" y="29"/>
                  </a:moveTo>
                  <a:cubicBezTo>
                    <a:pt x="11" y="28"/>
                    <a:pt x="11" y="27"/>
                    <a:pt x="12" y="28"/>
                  </a:cubicBezTo>
                  <a:cubicBezTo>
                    <a:pt x="12" y="29"/>
                    <a:pt x="12" y="29"/>
                    <a:pt x="13" y="29"/>
                  </a:cubicBezTo>
                  <a:cubicBezTo>
                    <a:pt x="14" y="29"/>
                    <a:pt x="16" y="30"/>
                    <a:pt x="16" y="29"/>
                  </a:cubicBezTo>
                  <a:cubicBezTo>
                    <a:pt x="16" y="29"/>
                    <a:pt x="18" y="29"/>
                    <a:pt x="18" y="28"/>
                  </a:cubicBezTo>
                  <a:cubicBezTo>
                    <a:pt x="18" y="27"/>
                    <a:pt x="18" y="13"/>
                    <a:pt x="18" y="13"/>
                  </a:cubicBezTo>
                  <a:cubicBezTo>
                    <a:pt x="18" y="12"/>
                    <a:pt x="20" y="13"/>
                    <a:pt x="20" y="12"/>
                  </a:cubicBezTo>
                  <a:cubicBezTo>
                    <a:pt x="20" y="11"/>
                    <a:pt x="20" y="4"/>
                    <a:pt x="20" y="4"/>
                  </a:cubicBezTo>
                  <a:cubicBezTo>
                    <a:pt x="20" y="4"/>
                    <a:pt x="22" y="4"/>
                    <a:pt x="22" y="3"/>
                  </a:cubicBezTo>
                  <a:cubicBezTo>
                    <a:pt x="23" y="3"/>
                    <a:pt x="24" y="2"/>
                    <a:pt x="25" y="3"/>
                  </a:cubicBezTo>
                  <a:cubicBezTo>
                    <a:pt x="25" y="3"/>
                    <a:pt x="26" y="4"/>
                    <a:pt x="26" y="4"/>
                  </a:cubicBezTo>
                  <a:cubicBezTo>
                    <a:pt x="26" y="3"/>
                    <a:pt x="27" y="3"/>
                    <a:pt x="28" y="3"/>
                  </a:cubicBezTo>
                  <a:cubicBezTo>
                    <a:pt x="28" y="3"/>
                    <a:pt x="29" y="2"/>
                    <a:pt x="29" y="2"/>
                  </a:cubicBezTo>
                  <a:cubicBezTo>
                    <a:pt x="29" y="2"/>
                    <a:pt x="29" y="2"/>
                    <a:pt x="29" y="2"/>
                  </a:cubicBezTo>
                  <a:cubicBezTo>
                    <a:pt x="29" y="1"/>
                    <a:pt x="25" y="2"/>
                    <a:pt x="24" y="2"/>
                  </a:cubicBezTo>
                  <a:cubicBezTo>
                    <a:pt x="23" y="2"/>
                    <a:pt x="21" y="3"/>
                    <a:pt x="21" y="2"/>
                  </a:cubicBezTo>
                  <a:cubicBezTo>
                    <a:pt x="20" y="2"/>
                    <a:pt x="15" y="2"/>
                    <a:pt x="15" y="2"/>
                  </a:cubicBezTo>
                  <a:cubicBezTo>
                    <a:pt x="15" y="1"/>
                    <a:pt x="15" y="1"/>
                    <a:pt x="15" y="1"/>
                  </a:cubicBezTo>
                  <a:cubicBezTo>
                    <a:pt x="15" y="1"/>
                    <a:pt x="7" y="1"/>
                    <a:pt x="7" y="1"/>
                  </a:cubicBezTo>
                  <a:cubicBezTo>
                    <a:pt x="6" y="1"/>
                    <a:pt x="5" y="1"/>
                    <a:pt x="4" y="1"/>
                  </a:cubicBezTo>
                  <a:cubicBezTo>
                    <a:pt x="4" y="0"/>
                    <a:pt x="3" y="0"/>
                    <a:pt x="2" y="1"/>
                  </a:cubicBezTo>
                  <a:cubicBezTo>
                    <a:pt x="1" y="1"/>
                    <a:pt x="2" y="0"/>
                    <a:pt x="1" y="0"/>
                  </a:cubicBezTo>
                  <a:cubicBezTo>
                    <a:pt x="1" y="0"/>
                    <a:pt x="0" y="1"/>
                    <a:pt x="0" y="1"/>
                  </a:cubicBezTo>
                  <a:cubicBezTo>
                    <a:pt x="0" y="1"/>
                    <a:pt x="0" y="1"/>
                    <a:pt x="0" y="1"/>
                  </a:cubicBezTo>
                  <a:cubicBezTo>
                    <a:pt x="0" y="2"/>
                    <a:pt x="0" y="3"/>
                    <a:pt x="1" y="4"/>
                  </a:cubicBezTo>
                  <a:cubicBezTo>
                    <a:pt x="2" y="5"/>
                    <a:pt x="3" y="7"/>
                    <a:pt x="3" y="9"/>
                  </a:cubicBezTo>
                  <a:cubicBezTo>
                    <a:pt x="4" y="11"/>
                    <a:pt x="5" y="12"/>
                    <a:pt x="6" y="14"/>
                  </a:cubicBezTo>
                  <a:cubicBezTo>
                    <a:pt x="6" y="15"/>
                    <a:pt x="5" y="17"/>
                    <a:pt x="6" y="18"/>
                  </a:cubicBezTo>
                  <a:cubicBezTo>
                    <a:pt x="6" y="18"/>
                    <a:pt x="6" y="20"/>
                    <a:pt x="7" y="21"/>
                  </a:cubicBezTo>
                  <a:cubicBezTo>
                    <a:pt x="7" y="23"/>
                    <a:pt x="7" y="26"/>
                    <a:pt x="8" y="27"/>
                  </a:cubicBezTo>
                  <a:cubicBezTo>
                    <a:pt x="9" y="27"/>
                    <a:pt x="9" y="28"/>
                    <a:pt x="10" y="29"/>
                  </a:cubicBezTo>
                  <a:cubicBezTo>
                    <a:pt x="10" y="29"/>
                    <a:pt x="11" y="29"/>
                    <a:pt x="11" y="2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83">
              <a:extLst>
                <a:ext uri="{FF2B5EF4-FFF2-40B4-BE49-F238E27FC236}">
                  <a16:creationId xmlns:a16="http://schemas.microsoft.com/office/drawing/2014/main" id="{F25B37BA-4A4A-4428-9553-C54B125E1645}"/>
                </a:ext>
              </a:extLst>
            </p:cNvPr>
            <p:cNvSpPr>
              <a:spLocks/>
            </p:cNvSpPr>
            <p:nvPr/>
          </p:nvSpPr>
          <p:spPr bwMode="auto">
            <a:xfrm>
              <a:off x="-3317875" y="2365375"/>
              <a:ext cx="68262" cy="57150"/>
            </a:xfrm>
            <a:custGeom>
              <a:avLst/>
              <a:gdLst>
                <a:gd name="T0" fmla="*/ 13 w 19"/>
                <a:gd name="T1" fmla="*/ 1 h 16"/>
                <a:gd name="T2" fmla="*/ 12 w 19"/>
                <a:gd name="T3" fmla="*/ 0 h 16"/>
                <a:gd name="T4" fmla="*/ 10 w 19"/>
                <a:gd name="T5" fmla="*/ 0 h 16"/>
                <a:gd name="T6" fmla="*/ 9 w 19"/>
                <a:gd name="T7" fmla="*/ 1 h 16"/>
                <a:gd name="T8" fmla="*/ 7 w 19"/>
                <a:gd name="T9" fmla="*/ 3 h 16"/>
                <a:gd name="T10" fmla="*/ 4 w 19"/>
                <a:gd name="T11" fmla="*/ 6 h 16"/>
                <a:gd name="T12" fmla="*/ 1 w 19"/>
                <a:gd name="T13" fmla="*/ 5 h 16"/>
                <a:gd name="T14" fmla="*/ 0 w 19"/>
                <a:gd name="T15" fmla="*/ 5 h 16"/>
                <a:gd name="T16" fmla="*/ 2 w 19"/>
                <a:gd name="T17" fmla="*/ 7 h 16"/>
                <a:gd name="T18" fmla="*/ 3 w 19"/>
                <a:gd name="T19" fmla="*/ 9 h 16"/>
                <a:gd name="T20" fmla="*/ 5 w 19"/>
                <a:gd name="T21" fmla="*/ 11 h 16"/>
                <a:gd name="T22" fmla="*/ 6 w 19"/>
                <a:gd name="T23" fmla="*/ 13 h 16"/>
                <a:gd name="T24" fmla="*/ 8 w 19"/>
                <a:gd name="T25" fmla="*/ 14 h 16"/>
                <a:gd name="T26" fmla="*/ 9 w 19"/>
                <a:gd name="T27" fmla="*/ 15 h 16"/>
                <a:gd name="T28" fmla="*/ 12 w 19"/>
                <a:gd name="T29" fmla="*/ 16 h 16"/>
                <a:gd name="T30" fmla="*/ 14 w 19"/>
                <a:gd name="T31" fmla="*/ 16 h 16"/>
                <a:gd name="T32" fmla="*/ 17 w 19"/>
                <a:gd name="T33" fmla="*/ 14 h 16"/>
                <a:gd name="T34" fmla="*/ 17 w 19"/>
                <a:gd name="T35" fmla="*/ 12 h 16"/>
                <a:gd name="T36" fmla="*/ 18 w 19"/>
                <a:gd name="T37" fmla="*/ 10 h 16"/>
                <a:gd name="T38" fmla="*/ 18 w 19"/>
                <a:gd name="T39" fmla="*/ 8 h 16"/>
                <a:gd name="T40" fmla="*/ 18 w 19"/>
                <a:gd name="T41" fmla="*/ 6 h 16"/>
                <a:gd name="T42" fmla="*/ 18 w 19"/>
                <a:gd name="T43" fmla="*/ 2 h 16"/>
                <a:gd name="T44" fmla="*/ 16 w 19"/>
                <a:gd name="T45" fmla="*/ 2 h 16"/>
                <a:gd name="T46" fmla="*/ 13 w 19"/>
                <a:gd name="T4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16">
                  <a:moveTo>
                    <a:pt x="13" y="1"/>
                  </a:moveTo>
                  <a:cubicBezTo>
                    <a:pt x="12" y="0"/>
                    <a:pt x="12" y="0"/>
                    <a:pt x="12" y="0"/>
                  </a:cubicBezTo>
                  <a:cubicBezTo>
                    <a:pt x="10" y="0"/>
                    <a:pt x="10" y="0"/>
                    <a:pt x="10" y="0"/>
                  </a:cubicBezTo>
                  <a:cubicBezTo>
                    <a:pt x="9" y="0"/>
                    <a:pt x="9" y="1"/>
                    <a:pt x="9" y="1"/>
                  </a:cubicBezTo>
                  <a:cubicBezTo>
                    <a:pt x="9" y="2"/>
                    <a:pt x="8" y="3"/>
                    <a:pt x="7" y="3"/>
                  </a:cubicBezTo>
                  <a:cubicBezTo>
                    <a:pt x="6" y="3"/>
                    <a:pt x="5" y="5"/>
                    <a:pt x="4" y="6"/>
                  </a:cubicBezTo>
                  <a:cubicBezTo>
                    <a:pt x="4" y="6"/>
                    <a:pt x="2" y="5"/>
                    <a:pt x="1" y="5"/>
                  </a:cubicBezTo>
                  <a:cubicBezTo>
                    <a:pt x="1" y="5"/>
                    <a:pt x="1" y="5"/>
                    <a:pt x="0" y="5"/>
                  </a:cubicBezTo>
                  <a:cubicBezTo>
                    <a:pt x="1" y="6"/>
                    <a:pt x="1" y="7"/>
                    <a:pt x="2" y="7"/>
                  </a:cubicBezTo>
                  <a:cubicBezTo>
                    <a:pt x="2" y="7"/>
                    <a:pt x="2" y="9"/>
                    <a:pt x="3" y="9"/>
                  </a:cubicBezTo>
                  <a:cubicBezTo>
                    <a:pt x="4" y="10"/>
                    <a:pt x="5" y="11"/>
                    <a:pt x="5" y="11"/>
                  </a:cubicBezTo>
                  <a:cubicBezTo>
                    <a:pt x="5" y="11"/>
                    <a:pt x="6" y="12"/>
                    <a:pt x="6" y="13"/>
                  </a:cubicBezTo>
                  <a:cubicBezTo>
                    <a:pt x="6" y="13"/>
                    <a:pt x="7" y="14"/>
                    <a:pt x="8" y="14"/>
                  </a:cubicBezTo>
                  <a:cubicBezTo>
                    <a:pt x="9" y="14"/>
                    <a:pt x="9" y="15"/>
                    <a:pt x="9" y="15"/>
                  </a:cubicBezTo>
                  <a:cubicBezTo>
                    <a:pt x="9" y="16"/>
                    <a:pt x="11" y="15"/>
                    <a:pt x="12" y="16"/>
                  </a:cubicBezTo>
                  <a:cubicBezTo>
                    <a:pt x="12" y="16"/>
                    <a:pt x="14" y="16"/>
                    <a:pt x="14" y="16"/>
                  </a:cubicBezTo>
                  <a:cubicBezTo>
                    <a:pt x="15" y="15"/>
                    <a:pt x="16" y="14"/>
                    <a:pt x="17" y="14"/>
                  </a:cubicBezTo>
                  <a:cubicBezTo>
                    <a:pt x="17" y="13"/>
                    <a:pt x="17" y="12"/>
                    <a:pt x="17" y="12"/>
                  </a:cubicBezTo>
                  <a:cubicBezTo>
                    <a:pt x="18" y="11"/>
                    <a:pt x="19" y="10"/>
                    <a:pt x="18" y="10"/>
                  </a:cubicBezTo>
                  <a:cubicBezTo>
                    <a:pt x="18" y="10"/>
                    <a:pt x="18" y="9"/>
                    <a:pt x="18" y="8"/>
                  </a:cubicBezTo>
                  <a:cubicBezTo>
                    <a:pt x="17" y="7"/>
                    <a:pt x="18" y="7"/>
                    <a:pt x="18" y="6"/>
                  </a:cubicBezTo>
                  <a:cubicBezTo>
                    <a:pt x="18" y="5"/>
                    <a:pt x="18" y="3"/>
                    <a:pt x="18" y="2"/>
                  </a:cubicBezTo>
                  <a:cubicBezTo>
                    <a:pt x="18" y="2"/>
                    <a:pt x="16" y="2"/>
                    <a:pt x="16" y="2"/>
                  </a:cubicBezTo>
                  <a:cubicBezTo>
                    <a:pt x="15" y="1"/>
                    <a:pt x="13" y="1"/>
                    <a:pt x="13"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84">
              <a:extLst>
                <a:ext uri="{FF2B5EF4-FFF2-40B4-BE49-F238E27FC236}">
                  <a16:creationId xmlns:a16="http://schemas.microsoft.com/office/drawing/2014/main" id="{844D7784-DC0B-4749-9C9E-302A94C572AC}"/>
                </a:ext>
              </a:extLst>
            </p:cNvPr>
            <p:cNvSpPr>
              <a:spLocks/>
            </p:cNvSpPr>
            <p:nvPr/>
          </p:nvSpPr>
          <p:spPr bwMode="auto">
            <a:xfrm>
              <a:off x="-3357563" y="2382838"/>
              <a:ext cx="71437" cy="82550"/>
            </a:xfrm>
            <a:custGeom>
              <a:avLst/>
              <a:gdLst>
                <a:gd name="T0" fmla="*/ 19 w 20"/>
                <a:gd name="T1" fmla="*/ 9 h 23"/>
                <a:gd name="T2" fmla="*/ 17 w 20"/>
                <a:gd name="T3" fmla="*/ 8 h 23"/>
                <a:gd name="T4" fmla="*/ 16 w 20"/>
                <a:gd name="T5" fmla="*/ 6 h 23"/>
                <a:gd name="T6" fmla="*/ 14 w 20"/>
                <a:gd name="T7" fmla="*/ 4 h 23"/>
                <a:gd name="T8" fmla="*/ 13 w 20"/>
                <a:gd name="T9" fmla="*/ 2 h 23"/>
                <a:gd name="T10" fmla="*/ 11 w 20"/>
                <a:gd name="T11" fmla="*/ 0 h 23"/>
                <a:gd name="T12" fmla="*/ 10 w 20"/>
                <a:gd name="T13" fmla="*/ 1 h 23"/>
                <a:gd name="T14" fmla="*/ 8 w 20"/>
                <a:gd name="T15" fmla="*/ 2 h 23"/>
                <a:gd name="T16" fmla="*/ 7 w 20"/>
                <a:gd name="T17" fmla="*/ 1 h 23"/>
                <a:gd name="T18" fmla="*/ 4 w 20"/>
                <a:gd name="T19" fmla="*/ 1 h 23"/>
                <a:gd name="T20" fmla="*/ 2 w 20"/>
                <a:gd name="T21" fmla="*/ 2 h 23"/>
                <a:gd name="T22" fmla="*/ 2 w 20"/>
                <a:gd name="T23" fmla="*/ 10 h 23"/>
                <a:gd name="T24" fmla="*/ 0 w 20"/>
                <a:gd name="T25" fmla="*/ 11 h 23"/>
                <a:gd name="T26" fmla="*/ 0 w 20"/>
                <a:gd name="T27" fmla="*/ 17 h 23"/>
                <a:gd name="T28" fmla="*/ 1 w 20"/>
                <a:gd name="T29" fmla="*/ 18 h 23"/>
                <a:gd name="T30" fmla="*/ 1 w 20"/>
                <a:gd name="T31" fmla="*/ 21 h 23"/>
                <a:gd name="T32" fmla="*/ 1 w 20"/>
                <a:gd name="T33" fmla="*/ 21 h 23"/>
                <a:gd name="T34" fmla="*/ 1 w 20"/>
                <a:gd name="T35" fmla="*/ 22 h 23"/>
                <a:gd name="T36" fmla="*/ 4 w 20"/>
                <a:gd name="T37" fmla="*/ 22 h 23"/>
                <a:gd name="T38" fmla="*/ 6 w 20"/>
                <a:gd name="T39" fmla="*/ 20 h 23"/>
                <a:gd name="T40" fmla="*/ 7 w 20"/>
                <a:gd name="T41" fmla="*/ 19 h 23"/>
                <a:gd name="T42" fmla="*/ 10 w 20"/>
                <a:gd name="T43" fmla="*/ 19 h 23"/>
                <a:gd name="T44" fmla="*/ 12 w 20"/>
                <a:gd name="T45" fmla="*/ 18 h 23"/>
                <a:gd name="T46" fmla="*/ 13 w 20"/>
                <a:gd name="T47" fmla="*/ 17 h 23"/>
                <a:gd name="T48" fmla="*/ 15 w 20"/>
                <a:gd name="T49" fmla="*/ 15 h 23"/>
                <a:gd name="T50" fmla="*/ 16 w 20"/>
                <a:gd name="T51" fmla="*/ 14 h 23"/>
                <a:gd name="T52" fmla="*/ 18 w 20"/>
                <a:gd name="T53" fmla="*/ 12 h 23"/>
                <a:gd name="T54" fmla="*/ 20 w 20"/>
                <a:gd name="T55" fmla="*/ 11 h 23"/>
                <a:gd name="T56" fmla="*/ 20 w 20"/>
                <a:gd name="T57" fmla="*/ 10 h 23"/>
                <a:gd name="T58" fmla="*/ 20 w 20"/>
                <a:gd name="T59" fmla="*/ 10 h 23"/>
                <a:gd name="T60" fmla="*/ 19 w 20"/>
                <a:gd name="T6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23">
                  <a:moveTo>
                    <a:pt x="19" y="9"/>
                  </a:moveTo>
                  <a:cubicBezTo>
                    <a:pt x="18" y="9"/>
                    <a:pt x="17" y="8"/>
                    <a:pt x="17" y="8"/>
                  </a:cubicBezTo>
                  <a:cubicBezTo>
                    <a:pt x="17" y="7"/>
                    <a:pt x="16" y="6"/>
                    <a:pt x="16" y="6"/>
                  </a:cubicBezTo>
                  <a:cubicBezTo>
                    <a:pt x="16" y="6"/>
                    <a:pt x="15" y="5"/>
                    <a:pt x="14" y="4"/>
                  </a:cubicBezTo>
                  <a:cubicBezTo>
                    <a:pt x="13" y="4"/>
                    <a:pt x="13" y="2"/>
                    <a:pt x="13" y="2"/>
                  </a:cubicBezTo>
                  <a:cubicBezTo>
                    <a:pt x="12" y="2"/>
                    <a:pt x="12" y="1"/>
                    <a:pt x="11" y="0"/>
                  </a:cubicBezTo>
                  <a:cubicBezTo>
                    <a:pt x="11" y="0"/>
                    <a:pt x="10" y="1"/>
                    <a:pt x="10" y="1"/>
                  </a:cubicBezTo>
                  <a:cubicBezTo>
                    <a:pt x="9" y="1"/>
                    <a:pt x="8" y="1"/>
                    <a:pt x="8" y="2"/>
                  </a:cubicBezTo>
                  <a:cubicBezTo>
                    <a:pt x="8" y="2"/>
                    <a:pt x="7" y="1"/>
                    <a:pt x="7" y="1"/>
                  </a:cubicBezTo>
                  <a:cubicBezTo>
                    <a:pt x="6" y="0"/>
                    <a:pt x="5" y="1"/>
                    <a:pt x="4" y="1"/>
                  </a:cubicBezTo>
                  <a:cubicBezTo>
                    <a:pt x="4" y="2"/>
                    <a:pt x="2" y="2"/>
                    <a:pt x="2" y="2"/>
                  </a:cubicBezTo>
                  <a:cubicBezTo>
                    <a:pt x="2" y="2"/>
                    <a:pt x="2" y="9"/>
                    <a:pt x="2" y="10"/>
                  </a:cubicBezTo>
                  <a:cubicBezTo>
                    <a:pt x="2" y="11"/>
                    <a:pt x="0" y="10"/>
                    <a:pt x="0" y="11"/>
                  </a:cubicBezTo>
                  <a:cubicBezTo>
                    <a:pt x="0" y="11"/>
                    <a:pt x="0" y="14"/>
                    <a:pt x="0" y="17"/>
                  </a:cubicBezTo>
                  <a:cubicBezTo>
                    <a:pt x="0" y="18"/>
                    <a:pt x="1" y="18"/>
                    <a:pt x="1" y="18"/>
                  </a:cubicBezTo>
                  <a:cubicBezTo>
                    <a:pt x="1" y="19"/>
                    <a:pt x="2" y="20"/>
                    <a:pt x="1" y="21"/>
                  </a:cubicBezTo>
                  <a:cubicBezTo>
                    <a:pt x="1" y="21"/>
                    <a:pt x="1" y="21"/>
                    <a:pt x="1" y="21"/>
                  </a:cubicBezTo>
                  <a:cubicBezTo>
                    <a:pt x="1" y="22"/>
                    <a:pt x="1" y="22"/>
                    <a:pt x="1" y="22"/>
                  </a:cubicBezTo>
                  <a:cubicBezTo>
                    <a:pt x="2" y="22"/>
                    <a:pt x="3" y="23"/>
                    <a:pt x="4" y="22"/>
                  </a:cubicBezTo>
                  <a:cubicBezTo>
                    <a:pt x="4" y="22"/>
                    <a:pt x="6" y="20"/>
                    <a:pt x="6" y="20"/>
                  </a:cubicBezTo>
                  <a:cubicBezTo>
                    <a:pt x="6" y="19"/>
                    <a:pt x="6" y="18"/>
                    <a:pt x="7" y="19"/>
                  </a:cubicBezTo>
                  <a:cubicBezTo>
                    <a:pt x="9" y="19"/>
                    <a:pt x="9" y="19"/>
                    <a:pt x="10" y="19"/>
                  </a:cubicBezTo>
                  <a:cubicBezTo>
                    <a:pt x="12" y="19"/>
                    <a:pt x="12" y="19"/>
                    <a:pt x="12" y="18"/>
                  </a:cubicBezTo>
                  <a:cubicBezTo>
                    <a:pt x="13" y="17"/>
                    <a:pt x="12" y="17"/>
                    <a:pt x="13" y="17"/>
                  </a:cubicBezTo>
                  <a:cubicBezTo>
                    <a:pt x="14" y="17"/>
                    <a:pt x="15" y="16"/>
                    <a:pt x="15" y="15"/>
                  </a:cubicBezTo>
                  <a:cubicBezTo>
                    <a:pt x="15" y="15"/>
                    <a:pt x="16" y="14"/>
                    <a:pt x="16" y="14"/>
                  </a:cubicBezTo>
                  <a:cubicBezTo>
                    <a:pt x="17" y="14"/>
                    <a:pt x="18" y="13"/>
                    <a:pt x="18" y="12"/>
                  </a:cubicBezTo>
                  <a:cubicBezTo>
                    <a:pt x="18" y="12"/>
                    <a:pt x="19" y="12"/>
                    <a:pt x="20" y="11"/>
                  </a:cubicBezTo>
                  <a:cubicBezTo>
                    <a:pt x="20" y="11"/>
                    <a:pt x="20" y="11"/>
                    <a:pt x="20" y="10"/>
                  </a:cubicBezTo>
                  <a:cubicBezTo>
                    <a:pt x="20" y="10"/>
                    <a:pt x="20" y="10"/>
                    <a:pt x="20" y="10"/>
                  </a:cubicBezTo>
                  <a:cubicBezTo>
                    <a:pt x="20" y="10"/>
                    <a:pt x="20" y="9"/>
                    <a:pt x="19"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5">
              <a:extLst>
                <a:ext uri="{FF2B5EF4-FFF2-40B4-BE49-F238E27FC236}">
                  <a16:creationId xmlns:a16="http://schemas.microsoft.com/office/drawing/2014/main" id="{7CB05F6F-77F2-4BB1-B41E-BFB56E0E2948}"/>
                </a:ext>
              </a:extLst>
            </p:cNvPr>
            <p:cNvSpPr>
              <a:spLocks/>
            </p:cNvSpPr>
            <p:nvPr/>
          </p:nvSpPr>
          <p:spPr bwMode="auto">
            <a:xfrm>
              <a:off x="-3271838" y="2454275"/>
              <a:ext cx="11112" cy="11113"/>
            </a:xfrm>
            <a:custGeom>
              <a:avLst/>
              <a:gdLst>
                <a:gd name="T0" fmla="*/ 2 w 3"/>
                <a:gd name="T1" fmla="*/ 0 h 3"/>
                <a:gd name="T2" fmla="*/ 0 w 3"/>
                <a:gd name="T3" fmla="*/ 1 h 3"/>
                <a:gd name="T4" fmla="*/ 1 w 3"/>
                <a:gd name="T5" fmla="*/ 3 h 3"/>
                <a:gd name="T6" fmla="*/ 3 w 3"/>
                <a:gd name="T7" fmla="*/ 3 h 3"/>
                <a:gd name="T8" fmla="*/ 3 w 3"/>
                <a:gd name="T9" fmla="*/ 2 h 3"/>
                <a:gd name="T10" fmla="*/ 3 w 3"/>
                <a:gd name="T11" fmla="*/ 0 h 3"/>
                <a:gd name="T12" fmla="*/ 2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0"/>
                  </a:moveTo>
                  <a:cubicBezTo>
                    <a:pt x="1" y="0"/>
                    <a:pt x="0" y="1"/>
                    <a:pt x="0" y="1"/>
                  </a:cubicBezTo>
                  <a:cubicBezTo>
                    <a:pt x="0" y="2"/>
                    <a:pt x="1" y="3"/>
                    <a:pt x="1" y="3"/>
                  </a:cubicBezTo>
                  <a:cubicBezTo>
                    <a:pt x="2" y="3"/>
                    <a:pt x="3" y="3"/>
                    <a:pt x="3" y="3"/>
                  </a:cubicBezTo>
                  <a:cubicBezTo>
                    <a:pt x="3" y="3"/>
                    <a:pt x="3" y="2"/>
                    <a:pt x="3" y="2"/>
                  </a:cubicBezTo>
                  <a:cubicBezTo>
                    <a:pt x="3" y="2"/>
                    <a:pt x="3" y="1"/>
                    <a:pt x="3" y="0"/>
                  </a:cubicBezTo>
                  <a:cubicBezTo>
                    <a:pt x="3" y="0"/>
                    <a:pt x="2" y="0"/>
                    <a:pt x="2"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6">
              <a:extLst>
                <a:ext uri="{FF2B5EF4-FFF2-40B4-BE49-F238E27FC236}">
                  <a16:creationId xmlns:a16="http://schemas.microsoft.com/office/drawing/2014/main" id="{A4A98666-CE8E-4C96-B4F3-C80B652DCFA4}"/>
                </a:ext>
              </a:extLst>
            </p:cNvPr>
            <p:cNvSpPr>
              <a:spLocks/>
            </p:cNvSpPr>
            <p:nvPr/>
          </p:nvSpPr>
          <p:spPr bwMode="auto">
            <a:xfrm>
              <a:off x="-3300413" y="2476500"/>
              <a:ext cx="17462" cy="22225"/>
            </a:xfrm>
            <a:custGeom>
              <a:avLst/>
              <a:gdLst>
                <a:gd name="T0" fmla="*/ 3 w 5"/>
                <a:gd name="T1" fmla="*/ 1 h 6"/>
                <a:gd name="T2" fmla="*/ 1 w 5"/>
                <a:gd name="T3" fmla="*/ 2 h 6"/>
                <a:gd name="T4" fmla="*/ 0 w 5"/>
                <a:gd name="T5" fmla="*/ 4 h 6"/>
                <a:gd name="T6" fmla="*/ 1 w 5"/>
                <a:gd name="T7" fmla="*/ 6 h 6"/>
                <a:gd name="T8" fmla="*/ 2 w 5"/>
                <a:gd name="T9" fmla="*/ 6 h 6"/>
                <a:gd name="T10" fmla="*/ 3 w 5"/>
                <a:gd name="T11" fmla="*/ 5 h 6"/>
                <a:gd name="T12" fmla="*/ 4 w 5"/>
                <a:gd name="T13" fmla="*/ 4 h 6"/>
                <a:gd name="T14" fmla="*/ 5 w 5"/>
                <a:gd name="T15" fmla="*/ 3 h 6"/>
                <a:gd name="T16" fmla="*/ 3 w 5"/>
                <a:gd name="T1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3" y="1"/>
                  </a:moveTo>
                  <a:cubicBezTo>
                    <a:pt x="3" y="0"/>
                    <a:pt x="1" y="1"/>
                    <a:pt x="1" y="2"/>
                  </a:cubicBezTo>
                  <a:cubicBezTo>
                    <a:pt x="1" y="2"/>
                    <a:pt x="0" y="4"/>
                    <a:pt x="0" y="4"/>
                  </a:cubicBezTo>
                  <a:cubicBezTo>
                    <a:pt x="1" y="6"/>
                    <a:pt x="1" y="6"/>
                    <a:pt x="1" y="6"/>
                  </a:cubicBezTo>
                  <a:cubicBezTo>
                    <a:pt x="2" y="6"/>
                    <a:pt x="2" y="6"/>
                    <a:pt x="2" y="6"/>
                  </a:cubicBezTo>
                  <a:cubicBezTo>
                    <a:pt x="2" y="6"/>
                    <a:pt x="2" y="5"/>
                    <a:pt x="3" y="5"/>
                  </a:cubicBezTo>
                  <a:cubicBezTo>
                    <a:pt x="3" y="4"/>
                    <a:pt x="4" y="5"/>
                    <a:pt x="4" y="4"/>
                  </a:cubicBezTo>
                  <a:cubicBezTo>
                    <a:pt x="4" y="4"/>
                    <a:pt x="5" y="3"/>
                    <a:pt x="5" y="3"/>
                  </a:cubicBezTo>
                  <a:cubicBezTo>
                    <a:pt x="5" y="2"/>
                    <a:pt x="4" y="1"/>
                    <a:pt x="3"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87">
              <a:extLst>
                <a:ext uri="{FF2B5EF4-FFF2-40B4-BE49-F238E27FC236}">
                  <a16:creationId xmlns:a16="http://schemas.microsoft.com/office/drawing/2014/main" id="{7D8D0560-2E9E-485D-89DD-31552467144B}"/>
                </a:ext>
              </a:extLst>
            </p:cNvPr>
            <p:cNvSpPr>
              <a:spLocks noEditPoints="1"/>
            </p:cNvSpPr>
            <p:nvPr/>
          </p:nvSpPr>
          <p:spPr bwMode="auto">
            <a:xfrm>
              <a:off x="-3387725" y="2419350"/>
              <a:ext cx="134937" cy="119063"/>
            </a:xfrm>
            <a:custGeom>
              <a:avLst/>
              <a:gdLst>
                <a:gd name="T0" fmla="*/ 35 w 37"/>
                <a:gd name="T1" fmla="*/ 13 h 33"/>
                <a:gd name="T2" fmla="*/ 35 w 37"/>
                <a:gd name="T3" fmla="*/ 12 h 33"/>
                <a:gd name="T4" fmla="*/ 35 w 37"/>
                <a:gd name="T5" fmla="*/ 13 h 33"/>
                <a:gd name="T6" fmla="*/ 33 w 37"/>
                <a:gd name="T7" fmla="*/ 13 h 33"/>
                <a:gd name="T8" fmla="*/ 32 w 37"/>
                <a:gd name="T9" fmla="*/ 11 h 33"/>
                <a:gd name="T10" fmla="*/ 34 w 37"/>
                <a:gd name="T11" fmla="*/ 10 h 33"/>
                <a:gd name="T12" fmla="*/ 35 w 37"/>
                <a:gd name="T13" fmla="*/ 10 h 33"/>
                <a:gd name="T14" fmla="*/ 35 w 37"/>
                <a:gd name="T15" fmla="*/ 10 h 33"/>
                <a:gd name="T16" fmla="*/ 35 w 37"/>
                <a:gd name="T17" fmla="*/ 6 h 33"/>
                <a:gd name="T18" fmla="*/ 33 w 37"/>
                <a:gd name="T19" fmla="*/ 1 h 33"/>
                <a:gd name="T20" fmla="*/ 31 w 37"/>
                <a:gd name="T21" fmla="*/ 1 h 33"/>
                <a:gd name="T22" fmla="*/ 28 w 37"/>
                <a:gd name="T23" fmla="*/ 0 h 33"/>
                <a:gd name="T24" fmla="*/ 28 w 37"/>
                <a:gd name="T25" fmla="*/ 1 h 33"/>
                <a:gd name="T26" fmla="*/ 26 w 37"/>
                <a:gd name="T27" fmla="*/ 2 h 33"/>
                <a:gd name="T28" fmla="*/ 24 w 37"/>
                <a:gd name="T29" fmla="*/ 4 h 33"/>
                <a:gd name="T30" fmla="*/ 23 w 37"/>
                <a:gd name="T31" fmla="*/ 5 h 33"/>
                <a:gd name="T32" fmla="*/ 21 w 37"/>
                <a:gd name="T33" fmla="*/ 7 h 33"/>
                <a:gd name="T34" fmla="*/ 20 w 37"/>
                <a:gd name="T35" fmla="*/ 8 h 33"/>
                <a:gd name="T36" fmla="*/ 18 w 37"/>
                <a:gd name="T37" fmla="*/ 9 h 33"/>
                <a:gd name="T38" fmla="*/ 15 w 37"/>
                <a:gd name="T39" fmla="*/ 9 h 33"/>
                <a:gd name="T40" fmla="*/ 14 w 37"/>
                <a:gd name="T41" fmla="*/ 10 h 33"/>
                <a:gd name="T42" fmla="*/ 12 w 37"/>
                <a:gd name="T43" fmla="*/ 12 h 33"/>
                <a:gd name="T44" fmla="*/ 9 w 37"/>
                <a:gd name="T45" fmla="*/ 12 h 33"/>
                <a:gd name="T46" fmla="*/ 9 w 37"/>
                <a:gd name="T47" fmla="*/ 11 h 33"/>
                <a:gd name="T48" fmla="*/ 9 w 37"/>
                <a:gd name="T49" fmla="*/ 11 h 33"/>
                <a:gd name="T50" fmla="*/ 9 w 37"/>
                <a:gd name="T51" fmla="*/ 8 h 33"/>
                <a:gd name="T52" fmla="*/ 8 w 37"/>
                <a:gd name="T53" fmla="*/ 7 h 33"/>
                <a:gd name="T54" fmla="*/ 8 w 37"/>
                <a:gd name="T55" fmla="*/ 16 h 33"/>
                <a:gd name="T56" fmla="*/ 6 w 37"/>
                <a:gd name="T57" fmla="*/ 17 h 33"/>
                <a:gd name="T58" fmla="*/ 3 w 37"/>
                <a:gd name="T59" fmla="*/ 17 h 33"/>
                <a:gd name="T60" fmla="*/ 2 w 37"/>
                <a:gd name="T61" fmla="*/ 16 h 33"/>
                <a:gd name="T62" fmla="*/ 1 w 37"/>
                <a:gd name="T63" fmla="*/ 17 h 33"/>
                <a:gd name="T64" fmla="*/ 0 w 37"/>
                <a:gd name="T65" fmla="*/ 17 h 33"/>
                <a:gd name="T66" fmla="*/ 1 w 37"/>
                <a:gd name="T67" fmla="*/ 20 h 33"/>
                <a:gd name="T68" fmla="*/ 4 w 37"/>
                <a:gd name="T69" fmla="*/ 25 h 33"/>
                <a:gd name="T70" fmla="*/ 4 w 37"/>
                <a:gd name="T71" fmla="*/ 27 h 33"/>
                <a:gd name="T72" fmla="*/ 4 w 37"/>
                <a:gd name="T73" fmla="*/ 29 h 33"/>
                <a:gd name="T74" fmla="*/ 4 w 37"/>
                <a:gd name="T75" fmla="*/ 31 h 33"/>
                <a:gd name="T76" fmla="*/ 5 w 37"/>
                <a:gd name="T77" fmla="*/ 32 h 33"/>
                <a:gd name="T78" fmla="*/ 7 w 37"/>
                <a:gd name="T79" fmla="*/ 33 h 33"/>
                <a:gd name="T80" fmla="*/ 8 w 37"/>
                <a:gd name="T81" fmla="*/ 33 h 33"/>
                <a:gd name="T82" fmla="*/ 11 w 37"/>
                <a:gd name="T83" fmla="*/ 32 h 33"/>
                <a:gd name="T84" fmla="*/ 13 w 37"/>
                <a:gd name="T85" fmla="*/ 31 h 33"/>
                <a:gd name="T86" fmla="*/ 17 w 37"/>
                <a:gd name="T87" fmla="*/ 31 h 33"/>
                <a:gd name="T88" fmla="*/ 19 w 37"/>
                <a:gd name="T89" fmla="*/ 31 h 33"/>
                <a:gd name="T90" fmla="*/ 20 w 37"/>
                <a:gd name="T91" fmla="*/ 30 h 33"/>
                <a:gd name="T92" fmla="*/ 22 w 37"/>
                <a:gd name="T93" fmla="*/ 30 h 33"/>
                <a:gd name="T94" fmla="*/ 27 w 37"/>
                <a:gd name="T95" fmla="*/ 27 h 33"/>
                <a:gd name="T96" fmla="*/ 32 w 37"/>
                <a:gd name="T97" fmla="*/ 20 h 33"/>
                <a:gd name="T98" fmla="*/ 36 w 37"/>
                <a:gd name="T99" fmla="*/ 16 h 33"/>
                <a:gd name="T100" fmla="*/ 37 w 37"/>
                <a:gd name="T101" fmla="*/ 12 h 33"/>
                <a:gd name="T102" fmla="*/ 35 w 37"/>
                <a:gd name="T103" fmla="*/ 13 h 33"/>
                <a:gd name="T104" fmla="*/ 28 w 37"/>
                <a:gd name="T105" fmla="*/ 20 h 33"/>
                <a:gd name="T106" fmla="*/ 27 w 37"/>
                <a:gd name="T107" fmla="*/ 21 h 33"/>
                <a:gd name="T108" fmla="*/ 26 w 37"/>
                <a:gd name="T109" fmla="*/ 22 h 33"/>
                <a:gd name="T110" fmla="*/ 25 w 37"/>
                <a:gd name="T111" fmla="*/ 22 h 33"/>
                <a:gd name="T112" fmla="*/ 24 w 37"/>
                <a:gd name="T113" fmla="*/ 20 h 33"/>
                <a:gd name="T114" fmla="*/ 25 w 37"/>
                <a:gd name="T115" fmla="*/ 18 h 33"/>
                <a:gd name="T116" fmla="*/ 27 w 37"/>
                <a:gd name="T117" fmla="*/ 17 h 33"/>
                <a:gd name="T118" fmla="*/ 29 w 37"/>
                <a:gd name="T119" fmla="*/ 19 h 33"/>
                <a:gd name="T120" fmla="*/ 28 w 37"/>
                <a:gd name="T12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 h="33">
                  <a:moveTo>
                    <a:pt x="35" y="13"/>
                  </a:moveTo>
                  <a:cubicBezTo>
                    <a:pt x="35" y="13"/>
                    <a:pt x="35" y="12"/>
                    <a:pt x="35" y="12"/>
                  </a:cubicBezTo>
                  <a:cubicBezTo>
                    <a:pt x="35" y="12"/>
                    <a:pt x="35" y="13"/>
                    <a:pt x="35" y="13"/>
                  </a:cubicBezTo>
                  <a:cubicBezTo>
                    <a:pt x="35" y="13"/>
                    <a:pt x="34" y="13"/>
                    <a:pt x="33" y="13"/>
                  </a:cubicBezTo>
                  <a:cubicBezTo>
                    <a:pt x="33" y="13"/>
                    <a:pt x="32" y="12"/>
                    <a:pt x="32" y="11"/>
                  </a:cubicBezTo>
                  <a:cubicBezTo>
                    <a:pt x="32" y="11"/>
                    <a:pt x="33" y="10"/>
                    <a:pt x="34" y="10"/>
                  </a:cubicBezTo>
                  <a:cubicBezTo>
                    <a:pt x="34" y="10"/>
                    <a:pt x="35" y="10"/>
                    <a:pt x="35" y="10"/>
                  </a:cubicBezTo>
                  <a:cubicBezTo>
                    <a:pt x="35" y="10"/>
                    <a:pt x="35" y="10"/>
                    <a:pt x="35" y="10"/>
                  </a:cubicBezTo>
                  <a:cubicBezTo>
                    <a:pt x="35" y="10"/>
                    <a:pt x="35" y="6"/>
                    <a:pt x="35" y="6"/>
                  </a:cubicBezTo>
                  <a:cubicBezTo>
                    <a:pt x="34" y="5"/>
                    <a:pt x="33" y="2"/>
                    <a:pt x="33" y="1"/>
                  </a:cubicBezTo>
                  <a:cubicBezTo>
                    <a:pt x="33" y="1"/>
                    <a:pt x="31" y="1"/>
                    <a:pt x="31" y="1"/>
                  </a:cubicBezTo>
                  <a:cubicBezTo>
                    <a:pt x="30" y="0"/>
                    <a:pt x="28" y="1"/>
                    <a:pt x="28" y="0"/>
                  </a:cubicBezTo>
                  <a:cubicBezTo>
                    <a:pt x="28" y="1"/>
                    <a:pt x="28" y="1"/>
                    <a:pt x="28" y="1"/>
                  </a:cubicBezTo>
                  <a:cubicBezTo>
                    <a:pt x="27" y="2"/>
                    <a:pt x="26" y="2"/>
                    <a:pt x="26" y="2"/>
                  </a:cubicBezTo>
                  <a:cubicBezTo>
                    <a:pt x="26" y="3"/>
                    <a:pt x="25" y="4"/>
                    <a:pt x="24" y="4"/>
                  </a:cubicBezTo>
                  <a:cubicBezTo>
                    <a:pt x="24" y="4"/>
                    <a:pt x="23" y="5"/>
                    <a:pt x="23" y="5"/>
                  </a:cubicBezTo>
                  <a:cubicBezTo>
                    <a:pt x="23" y="6"/>
                    <a:pt x="22" y="7"/>
                    <a:pt x="21" y="7"/>
                  </a:cubicBezTo>
                  <a:cubicBezTo>
                    <a:pt x="20" y="7"/>
                    <a:pt x="21" y="7"/>
                    <a:pt x="20" y="8"/>
                  </a:cubicBezTo>
                  <a:cubicBezTo>
                    <a:pt x="20" y="9"/>
                    <a:pt x="20" y="9"/>
                    <a:pt x="18" y="9"/>
                  </a:cubicBezTo>
                  <a:cubicBezTo>
                    <a:pt x="17" y="9"/>
                    <a:pt x="17" y="9"/>
                    <a:pt x="15" y="9"/>
                  </a:cubicBezTo>
                  <a:cubicBezTo>
                    <a:pt x="14" y="8"/>
                    <a:pt x="14" y="9"/>
                    <a:pt x="14" y="10"/>
                  </a:cubicBezTo>
                  <a:cubicBezTo>
                    <a:pt x="14" y="10"/>
                    <a:pt x="12" y="12"/>
                    <a:pt x="12" y="12"/>
                  </a:cubicBezTo>
                  <a:cubicBezTo>
                    <a:pt x="11" y="13"/>
                    <a:pt x="10" y="12"/>
                    <a:pt x="9" y="12"/>
                  </a:cubicBezTo>
                  <a:cubicBezTo>
                    <a:pt x="9" y="12"/>
                    <a:pt x="9" y="12"/>
                    <a:pt x="9" y="11"/>
                  </a:cubicBezTo>
                  <a:cubicBezTo>
                    <a:pt x="9" y="11"/>
                    <a:pt x="9" y="11"/>
                    <a:pt x="9" y="11"/>
                  </a:cubicBezTo>
                  <a:cubicBezTo>
                    <a:pt x="10" y="10"/>
                    <a:pt x="9" y="9"/>
                    <a:pt x="9" y="8"/>
                  </a:cubicBezTo>
                  <a:cubicBezTo>
                    <a:pt x="9" y="8"/>
                    <a:pt x="8" y="8"/>
                    <a:pt x="8" y="7"/>
                  </a:cubicBezTo>
                  <a:cubicBezTo>
                    <a:pt x="8" y="11"/>
                    <a:pt x="8" y="15"/>
                    <a:pt x="8" y="16"/>
                  </a:cubicBezTo>
                  <a:cubicBezTo>
                    <a:pt x="8" y="17"/>
                    <a:pt x="6" y="17"/>
                    <a:pt x="6" y="17"/>
                  </a:cubicBezTo>
                  <a:cubicBezTo>
                    <a:pt x="6" y="18"/>
                    <a:pt x="4" y="17"/>
                    <a:pt x="3" y="17"/>
                  </a:cubicBezTo>
                  <a:cubicBezTo>
                    <a:pt x="2" y="17"/>
                    <a:pt x="2" y="17"/>
                    <a:pt x="2" y="16"/>
                  </a:cubicBezTo>
                  <a:cubicBezTo>
                    <a:pt x="1" y="15"/>
                    <a:pt x="1" y="16"/>
                    <a:pt x="1" y="17"/>
                  </a:cubicBezTo>
                  <a:cubicBezTo>
                    <a:pt x="1" y="17"/>
                    <a:pt x="0" y="17"/>
                    <a:pt x="0" y="17"/>
                  </a:cubicBezTo>
                  <a:cubicBezTo>
                    <a:pt x="0" y="18"/>
                    <a:pt x="1" y="19"/>
                    <a:pt x="1" y="20"/>
                  </a:cubicBezTo>
                  <a:cubicBezTo>
                    <a:pt x="2" y="22"/>
                    <a:pt x="3" y="24"/>
                    <a:pt x="4" y="25"/>
                  </a:cubicBezTo>
                  <a:cubicBezTo>
                    <a:pt x="4" y="26"/>
                    <a:pt x="4" y="27"/>
                    <a:pt x="4" y="27"/>
                  </a:cubicBezTo>
                  <a:cubicBezTo>
                    <a:pt x="3" y="27"/>
                    <a:pt x="3" y="28"/>
                    <a:pt x="4" y="29"/>
                  </a:cubicBezTo>
                  <a:cubicBezTo>
                    <a:pt x="4" y="30"/>
                    <a:pt x="4" y="31"/>
                    <a:pt x="4" y="31"/>
                  </a:cubicBezTo>
                  <a:cubicBezTo>
                    <a:pt x="5" y="31"/>
                    <a:pt x="5" y="32"/>
                    <a:pt x="5" y="32"/>
                  </a:cubicBezTo>
                  <a:cubicBezTo>
                    <a:pt x="6" y="32"/>
                    <a:pt x="6" y="32"/>
                    <a:pt x="7" y="33"/>
                  </a:cubicBezTo>
                  <a:cubicBezTo>
                    <a:pt x="7" y="33"/>
                    <a:pt x="8" y="33"/>
                    <a:pt x="8" y="33"/>
                  </a:cubicBezTo>
                  <a:cubicBezTo>
                    <a:pt x="8" y="32"/>
                    <a:pt x="10" y="32"/>
                    <a:pt x="11" y="32"/>
                  </a:cubicBezTo>
                  <a:cubicBezTo>
                    <a:pt x="12" y="32"/>
                    <a:pt x="12" y="31"/>
                    <a:pt x="13" y="31"/>
                  </a:cubicBezTo>
                  <a:cubicBezTo>
                    <a:pt x="14" y="31"/>
                    <a:pt x="16" y="31"/>
                    <a:pt x="17" y="31"/>
                  </a:cubicBezTo>
                  <a:cubicBezTo>
                    <a:pt x="18" y="31"/>
                    <a:pt x="18" y="31"/>
                    <a:pt x="19" y="31"/>
                  </a:cubicBezTo>
                  <a:cubicBezTo>
                    <a:pt x="19" y="30"/>
                    <a:pt x="20" y="31"/>
                    <a:pt x="20" y="30"/>
                  </a:cubicBezTo>
                  <a:cubicBezTo>
                    <a:pt x="20" y="30"/>
                    <a:pt x="21" y="30"/>
                    <a:pt x="22" y="30"/>
                  </a:cubicBezTo>
                  <a:cubicBezTo>
                    <a:pt x="23" y="30"/>
                    <a:pt x="25" y="28"/>
                    <a:pt x="27" y="27"/>
                  </a:cubicBezTo>
                  <a:cubicBezTo>
                    <a:pt x="29" y="25"/>
                    <a:pt x="32" y="22"/>
                    <a:pt x="32" y="20"/>
                  </a:cubicBezTo>
                  <a:cubicBezTo>
                    <a:pt x="33" y="18"/>
                    <a:pt x="35" y="17"/>
                    <a:pt x="36" y="16"/>
                  </a:cubicBezTo>
                  <a:cubicBezTo>
                    <a:pt x="36" y="16"/>
                    <a:pt x="37" y="14"/>
                    <a:pt x="37" y="12"/>
                  </a:cubicBezTo>
                  <a:cubicBezTo>
                    <a:pt x="36" y="12"/>
                    <a:pt x="35" y="13"/>
                    <a:pt x="35" y="13"/>
                  </a:cubicBezTo>
                  <a:close/>
                  <a:moveTo>
                    <a:pt x="28" y="20"/>
                  </a:moveTo>
                  <a:cubicBezTo>
                    <a:pt x="28" y="21"/>
                    <a:pt x="27" y="20"/>
                    <a:pt x="27" y="21"/>
                  </a:cubicBezTo>
                  <a:cubicBezTo>
                    <a:pt x="26" y="21"/>
                    <a:pt x="26" y="22"/>
                    <a:pt x="26" y="22"/>
                  </a:cubicBezTo>
                  <a:cubicBezTo>
                    <a:pt x="25" y="22"/>
                    <a:pt x="25" y="22"/>
                    <a:pt x="25" y="22"/>
                  </a:cubicBezTo>
                  <a:cubicBezTo>
                    <a:pt x="24" y="20"/>
                    <a:pt x="24" y="20"/>
                    <a:pt x="24" y="20"/>
                  </a:cubicBezTo>
                  <a:cubicBezTo>
                    <a:pt x="24" y="20"/>
                    <a:pt x="25" y="18"/>
                    <a:pt x="25" y="18"/>
                  </a:cubicBezTo>
                  <a:cubicBezTo>
                    <a:pt x="25" y="17"/>
                    <a:pt x="27" y="16"/>
                    <a:pt x="27" y="17"/>
                  </a:cubicBezTo>
                  <a:cubicBezTo>
                    <a:pt x="28" y="17"/>
                    <a:pt x="29" y="18"/>
                    <a:pt x="29" y="19"/>
                  </a:cubicBezTo>
                  <a:cubicBezTo>
                    <a:pt x="29" y="19"/>
                    <a:pt x="28" y="20"/>
                    <a:pt x="28" y="2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88">
              <a:extLst>
                <a:ext uri="{FF2B5EF4-FFF2-40B4-BE49-F238E27FC236}">
                  <a16:creationId xmlns:a16="http://schemas.microsoft.com/office/drawing/2014/main" id="{96020075-E86E-46A1-86AB-31537CB44351}"/>
                </a:ext>
              </a:extLst>
            </p:cNvPr>
            <p:cNvSpPr>
              <a:spLocks/>
            </p:cNvSpPr>
            <p:nvPr/>
          </p:nvSpPr>
          <p:spPr bwMode="auto">
            <a:xfrm>
              <a:off x="-3422650" y="2281238"/>
              <a:ext cx="96837" cy="104775"/>
            </a:xfrm>
            <a:custGeom>
              <a:avLst/>
              <a:gdLst>
                <a:gd name="T0" fmla="*/ 1 w 27"/>
                <a:gd name="T1" fmla="*/ 26 h 29"/>
                <a:gd name="T2" fmla="*/ 2 w 27"/>
                <a:gd name="T3" fmla="*/ 27 h 29"/>
                <a:gd name="T4" fmla="*/ 4 w 27"/>
                <a:gd name="T5" fmla="*/ 27 h 29"/>
                <a:gd name="T6" fmla="*/ 7 w 27"/>
                <a:gd name="T7" fmla="*/ 27 h 29"/>
                <a:gd name="T8" fmla="*/ 15 w 27"/>
                <a:gd name="T9" fmla="*/ 27 h 29"/>
                <a:gd name="T10" fmla="*/ 15 w 27"/>
                <a:gd name="T11" fmla="*/ 28 h 29"/>
                <a:gd name="T12" fmla="*/ 21 w 27"/>
                <a:gd name="T13" fmla="*/ 28 h 29"/>
                <a:gd name="T14" fmla="*/ 24 w 27"/>
                <a:gd name="T15" fmla="*/ 28 h 29"/>
                <a:gd name="T16" fmla="*/ 25 w 27"/>
                <a:gd name="T17" fmla="*/ 28 h 29"/>
                <a:gd name="T18" fmla="*/ 22 w 27"/>
                <a:gd name="T19" fmla="*/ 24 h 29"/>
                <a:gd name="T20" fmla="*/ 22 w 27"/>
                <a:gd name="T21" fmla="*/ 17 h 29"/>
                <a:gd name="T22" fmla="*/ 26 w 27"/>
                <a:gd name="T23" fmla="*/ 17 h 29"/>
                <a:gd name="T24" fmla="*/ 26 w 27"/>
                <a:gd name="T25" fmla="*/ 16 h 29"/>
                <a:gd name="T26" fmla="*/ 27 w 27"/>
                <a:gd name="T27" fmla="*/ 11 h 29"/>
                <a:gd name="T28" fmla="*/ 26 w 27"/>
                <a:gd name="T29" fmla="*/ 11 h 29"/>
                <a:gd name="T30" fmla="*/ 24 w 27"/>
                <a:gd name="T31" fmla="*/ 12 h 29"/>
                <a:gd name="T32" fmla="*/ 23 w 27"/>
                <a:gd name="T33" fmla="*/ 12 h 29"/>
                <a:gd name="T34" fmla="*/ 23 w 27"/>
                <a:gd name="T35" fmla="*/ 10 h 29"/>
                <a:gd name="T36" fmla="*/ 22 w 27"/>
                <a:gd name="T37" fmla="*/ 9 h 29"/>
                <a:gd name="T38" fmla="*/ 22 w 27"/>
                <a:gd name="T39" fmla="*/ 5 h 29"/>
                <a:gd name="T40" fmla="*/ 22 w 27"/>
                <a:gd name="T41" fmla="*/ 3 h 29"/>
                <a:gd name="T42" fmla="*/ 20 w 27"/>
                <a:gd name="T43" fmla="*/ 3 h 29"/>
                <a:gd name="T44" fmla="*/ 19 w 27"/>
                <a:gd name="T45" fmla="*/ 3 h 29"/>
                <a:gd name="T46" fmla="*/ 17 w 27"/>
                <a:gd name="T47" fmla="*/ 3 h 29"/>
                <a:gd name="T48" fmla="*/ 16 w 27"/>
                <a:gd name="T49" fmla="*/ 5 h 29"/>
                <a:gd name="T50" fmla="*/ 14 w 27"/>
                <a:gd name="T51" fmla="*/ 5 h 29"/>
                <a:gd name="T52" fmla="*/ 12 w 27"/>
                <a:gd name="T53" fmla="*/ 4 h 29"/>
                <a:gd name="T54" fmla="*/ 11 w 27"/>
                <a:gd name="T55" fmla="*/ 2 h 29"/>
                <a:gd name="T56" fmla="*/ 10 w 27"/>
                <a:gd name="T57" fmla="*/ 0 h 29"/>
                <a:gd name="T58" fmla="*/ 3 w 27"/>
                <a:gd name="T59" fmla="*/ 0 h 29"/>
                <a:gd name="T60" fmla="*/ 1 w 27"/>
                <a:gd name="T61" fmla="*/ 1 h 29"/>
                <a:gd name="T62" fmla="*/ 3 w 27"/>
                <a:gd name="T63" fmla="*/ 5 h 29"/>
                <a:gd name="T64" fmla="*/ 3 w 27"/>
                <a:gd name="T65" fmla="*/ 8 h 29"/>
                <a:gd name="T66" fmla="*/ 5 w 27"/>
                <a:gd name="T67" fmla="*/ 13 h 29"/>
                <a:gd name="T68" fmla="*/ 3 w 27"/>
                <a:gd name="T69" fmla="*/ 16 h 29"/>
                <a:gd name="T70" fmla="*/ 1 w 27"/>
                <a:gd name="T71" fmla="*/ 21 h 29"/>
                <a:gd name="T72" fmla="*/ 0 w 27"/>
                <a:gd name="T73" fmla="*/ 24 h 29"/>
                <a:gd name="T74" fmla="*/ 0 w 27"/>
                <a:gd name="T75" fmla="*/ 27 h 29"/>
                <a:gd name="T76" fmla="*/ 0 w 27"/>
                <a:gd name="T77" fmla="*/ 27 h 29"/>
                <a:gd name="T78" fmla="*/ 0 w 27"/>
                <a:gd name="T79" fmla="*/ 27 h 29"/>
                <a:gd name="T80" fmla="*/ 1 w 27"/>
                <a:gd name="T81"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 h="29">
                  <a:moveTo>
                    <a:pt x="1" y="26"/>
                  </a:moveTo>
                  <a:cubicBezTo>
                    <a:pt x="2" y="26"/>
                    <a:pt x="1" y="27"/>
                    <a:pt x="2" y="27"/>
                  </a:cubicBezTo>
                  <a:cubicBezTo>
                    <a:pt x="3" y="26"/>
                    <a:pt x="4" y="26"/>
                    <a:pt x="4" y="27"/>
                  </a:cubicBezTo>
                  <a:cubicBezTo>
                    <a:pt x="5" y="27"/>
                    <a:pt x="6" y="27"/>
                    <a:pt x="7" y="27"/>
                  </a:cubicBezTo>
                  <a:cubicBezTo>
                    <a:pt x="7" y="27"/>
                    <a:pt x="15" y="27"/>
                    <a:pt x="15" y="27"/>
                  </a:cubicBezTo>
                  <a:cubicBezTo>
                    <a:pt x="15" y="28"/>
                    <a:pt x="15" y="28"/>
                    <a:pt x="15" y="28"/>
                  </a:cubicBezTo>
                  <a:cubicBezTo>
                    <a:pt x="15" y="28"/>
                    <a:pt x="20" y="28"/>
                    <a:pt x="21" y="28"/>
                  </a:cubicBezTo>
                  <a:cubicBezTo>
                    <a:pt x="21" y="29"/>
                    <a:pt x="23" y="28"/>
                    <a:pt x="24" y="28"/>
                  </a:cubicBezTo>
                  <a:cubicBezTo>
                    <a:pt x="24" y="28"/>
                    <a:pt x="24" y="28"/>
                    <a:pt x="25" y="28"/>
                  </a:cubicBezTo>
                  <a:cubicBezTo>
                    <a:pt x="22" y="24"/>
                    <a:pt x="22" y="24"/>
                    <a:pt x="22" y="24"/>
                  </a:cubicBezTo>
                  <a:cubicBezTo>
                    <a:pt x="22" y="17"/>
                    <a:pt x="22" y="17"/>
                    <a:pt x="22" y="17"/>
                  </a:cubicBezTo>
                  <a:cubicBezTo>
                    <a:pt x="26" y="17"/>
                    <a:pt x="26" y="17"/>
                    <a:pt x="26" y="17"/>
                  </a:cubicBezTo>
                  <a:cubicBezTo>
                    <a:pt x="26" y="16"/>
                    <a:pt x="26" y="16"/>
                    <a:pt x="26" y="16"/>
                  </a:cubicBezTo>
                  <a:cubicBezTo>
                    <a:pt x="27" y="11"/>
                    <a:pt x="27" y="11"/>
                    <a:pt x="27" y="11"/>
                  </a:cubicBezTo>
                  <a:cubicBezTo>
                    <a:pt x="27" y="11"/>
                    <a:pt x="27" y="11"/>
                    <a:pt x="26" y="11"/>
                  </a:cubicBezTo>
                  <a:cubicBezTo>
                    <a:pt x="26" y="12"/>
                    <a:pt x="25" y="12"/>
                    <a:pt x="24" y="12"/>
                  </a:cubicBezTo>
                  <a:cubicBezTo>
                    <a:pt x="23" y="12"/>
                    <a:pt x="23" y="12"/>
                    <a:pt x="23" y="12"/>
                  </a:cubicBezTo>
                  <a:cubicBezTo>
                    <a:pt x="23" y="12"/>
                    <a:pt x="23" y="11"/>
                    <a:pt x="23" y="10"/>
                  </a:cubicBezTo>
                  <a:cubicBezTo>
                    <a:pt x="23" y="10"/>
                    <a:pt x="22" y="9"/>
                    <a:pt x="22" y="9"/>
                  </a:cubicBezTo>
                  <a:cubicBezTo>
                    <a:pt x="21" y="8"/>
                    <a:pt x="22" y="6"/>
                    <a:pt x="22" y="5"/>
                  </a:cubicBezTo>
                  <a:cubicBezTo>
                    <a:pt x="22" y="5"/>
                    <a:pt x="22" y="4"/>
                    <a:pt x="22" y="3"/>
                  </a:cubicBezTo>
                  <a:cubicBezTo>
                    <a:pt x="22" y="3"/>
                    <a:pt x="21" y="3"/>
                    <a:pt x="20" y="3"/>
                  </a:cubicBezTo>
                  <a:cubicBezTo>
                    <a:pt x="19" y="3"/>
                    <a:pt x="19" y="3"/>
                    <a:pt x="19" y="3"/>
                  </a:cubicBezTo>
                  <a:cubicBezTo>
                    <a:pt x="19" y="3"/>
                    <a:pt x="18" y="2"/>
                    <a:pt x="17" y="3"/>
                  </a:cubicBezTo>
                  <a:cubicBezTo>
                    <a:pt x="17" y="3"/>
                    <a:pt x="17" y="5"/>
                    <a:pt x="16" y="5"/>
                  </a:cubicBezTo>
                  <a:cubicBezTo>
                    <a:pt x="16" y="5"/>
                    <a:pt x="15" y="5"/>
                    <a:pt x="14" y="5"/>
                  </a:cubicBezTo>
                  <a:cubicBezTo>
                    <a:pt x="13" y="5"/>
                    <a:pt x="12" y="5"/>
                    <a:pt x="12" y="4"/>
                  </a:cubicBezTo>
                  <a:cubicBezTo>
                    <a:pt x="11" y="2"/>
                    <a:pt x="10" y="3"/>
                    <a:pt x="11" y="2"/>
                  </a:cubicBezTo>
                  <a:cubicBezTo>
                    <a:pt x="11" y="1"/>
                    <a:pt x="10" y="0"/>
                    <a:pt x="10" y="0"/>
                  </a:cubicBezTo>
                  <a:cubicBezTo>
                    <a:pt x="10" y="0"/>
                    <a:pt x="3" y="0"/>
                    <a:pt x="3" y="0"/>
                  </a:cubicBezTo>
                  <a:cubicBezTo>
                    <a:pt x="2" y="0"/>
                    <a:pt x="2" y="0"/>
                    <a:pt x="1" y="1"/>
                  </a:cubicBezTo>
                  <a:cubicBezTo>
                    <a:pt x="2" y="2"/>
                    <a:pt x="3" y="5"/>
                    <a:pt x="3" y="5"/>
                  </a:cubicBezTo>
                  <a:cubicBezTo>
                    <a:pt x="4" y="6"/>
                    <a:pt x="3" y="7"/>
                    <a:pt x="3" y="8"/>
                  </a:cubicBezTo>
                  <a:cubicBezTo>
                    <a:pt x="3" y="9"/>
                    <a:pt x="4" y="11"/>
                    <a:pt x="5" y="13"/>
                  </a:cubicBezTo>
                  <a:cubicBezTo>
                    <a:pt x="5" y="14"/>
                    <a:pt x="4" y="15"/>
                    <a:pt x="3" y="16"/>
                  </a:cubicBezTo>
                  <a:cubicBezTo>
                    <a:pt x="2" y="17"/>
                    <a:pt x="1" y="19"/>
                    <a:pt x="1" y="21"/>
                  </a:cubicBezTo>
                  <a:cubicBezTo>
                    <a:pt x="1" y="22"/>
                    <a:pt x="0" y="23"/>
                    <a:pt x="0" y="24"/>
                  </a:cubicBezTo>
                  <a:cubicBezTo>
                    <a:pt x="0" y="24"/>
                    <a:pt x="0" y="26"/>
                    <a:pt x="0" y="27"/>
                  </a:cubicBezTo>
                  <a:cubicBezTo>
                    <a:pt x="0" y="27"/>
                    <a:pt x="0" y="27"/>
                    <a:pt x="0" y="27"/>
                  </a:cubicBezTo>
                  <a:cubicBezTo>
                    <a:pt x="0" y="27"/>
                    <a:pt x="0" y="27"/>
                    <a:pt x="0" y="27"/>
                  </a:cubicBezTo>
                  <a:cubicBezTo>
                    <a:pt x="0" y="27"/>
                    <a:pt x="1" y="26"/>
                    <a:pt x="1" y="2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89">
              <a:extLst>
                <a:ext uri="{FF2B5EF4-FFF2-40B4-BE49-F238E27FC236}">
                  <a16:creationId xmlns:a16="http://schemas.microsoft.com/office/drawing/2014/main" id="{720BAC92-8D37-4F37-82A5-3BDD40964EF0}"/>
                </a:ext>
              </a:extLst>
            </p:cNvPr>
            <p:cNvSpPr>
              <a:spLocks/>
            </p:cNvSpPr>
            <p:nvPr/>
          </p:nvSpPr>
          <p:spPr bwMode="auto">
            <a:xfrm>
              <a:off x="-3343275" y="2300288"/>
              <a:ext cx="96837" cy="85725"/>
            </a:xfrm>
            <a:custGeom>
              <a:avLst/>
              <a:gdLst>
                <a:gd name="T0" fmla="*/ 21 w 27"/>
                <a:gd name="T1" fmla="*/ 1 h 24"/>
                <a:gd name="T2" fmla="*/ 19 w 27"/>
                <a:gd name="T3" fmla="*/ 0 h 24"/>
                <a:gd name="T4" fmla="*/ 16 w 27"/>
                <a:gd name="T5" fmla="*/ 1 h 24"/>
                <a:gd name="T6" fmla="*/ 16 w 27"/>
                <a:gd name="T7" fmla="*/ 2 h 24"/>
                <a:gd name="T8" fmla="*/ 15 w 27"/>
                <a:gd name="T9" fmla="*/ 3 h 24"/>
                <a:gd name="T10" fmla="*/ 15 w 27"/>
                <a:gd name="T11" fmla="*/ 6 h 24"/>
                <a:gd name="T12" fmla="*/ 15 w 27"/>
                <a:gd name="T13" fmla="*/ 8 h 24"/>
                <a:gd name="T14" fmla="*/ 16 w 27"/>
                <a:gd name="T15" fmla="*/ 10 h 24"/>
                <a:gd name="T16" fmla="*/ 18 w 27"/>
                <a:gd name="T17" fmla="*/ 10 h 24"/>
                <a:gd name="T18" fmla="*/ 18 w 27"/>
                <a:gd name="T19" fmla="*/ 11 h 24"/>
                <a:gd name="T20" fmla="*/ 18 w 27"/>
                <a:gd name="T21" fmla="*/ 12 h 24"/>
                <a:gd name="T22" fmla="*/ 16 w 27"/>
                <a:gd name="T23" fmla="*/ 12 h 24"/>
                <a:gd name="T24" fmla="*/ 15 w 27"/>
                <a:gd name="T25" fmla="*/ 10 h 24"/>
                <a:gd name="T26" fmla="*/ 13 w 27"/>
                <a:gd name="T27" fmla="*/ 10 h 24"/>
                <a:gd name="T28" fmla="*/ 12 w 27"/>
                <a:gd name="T29" fmla="*/ 8 h 24"/>
                <a:gd name="T30" fmla="*/ 11 w 27"/>
                <a:gd name="T31" fmla="*/ 9 h 24"/>
                <a:gd name="T32" fmla="*/ 10 w 27"/>
                <a:gd name="T33" fmla="*/ 9 h 24"/>
                <a:gd name="T34" fmla="*/ 8 w 27"/>
                <a:gd name="T35" fmla="*/ 9 h 24"/>
                <a:gd name="T36" fmla="*/ 8 w 27"/>
                <a:gd name="T37" fmla="*/ 7 h 24"/>
                <a:gd name="T38" fmla="*/ 6 w 27"/>
                <a:gd name="T39" fmla="*/ 8 h 24"/>
                <a:gd name="T40" fmla="*/ 6 w 27"/>
                <a:gd name="T41" fmla="*/ 7 h 24"/>
                <a:gd name="T42" fmla="*/ 5 w 27"/>
                <a:gd name="T43" fmla="*/ 6 h 24"/>
                <a:gd name="T44" fmla="*/ 4 w 27"/>
                <a:gd name="T45" fmla="*/ 11 h 24"/>
                <a:gd name="T46" fmla="*/ 4 w 27"/>
                <a:gd name="T47" fmla="*/ 12 h 24"/>
                <a:gd name="T48" fmla="*/ 0 w 27"/>
                <a:gd name="T49" fmla="*/ 12 h 24"/>
                <a:gd name="T50" fmla="*/ 0 w 27"/>
                <a:gd name="T51" fmla="*/ 19 h 24"/>
                <a:gd name="T52" fmla="*/ 3 w 27"/>
                <a:gd name="T53" fmla="*/ 23 h 24"/>
                <a:gd name="T54" fmla="*/ 7 w 27"/>
                <a:gd name="T55" fmla="*/ 23 h 24"/>
                <a:gd name="T56" fmla="*/ 7 w 27"/>
                <a:gd name="T57" fmla="*/ 23 h 24"/>
                <a:gd name="T58" fmla="*/ 8 w 27"/>
                <a:gd name="T59" fmla="*/ 23 h 24"/>
                <a:gd name="T60" fmla="*/ 11 w 27"/>
                <a:gd name="T61" fmla="*/ 24 h 24"/>
                <a:gd name="T62" fmla="*/ 14 w 27"/>
                <a:gd name="T63" fmla="*/ 21 h 24"/>
                <a:gd name="T64" fmla="*/ 16 w 27"/>
                <a:gd name="T65" fmla="*/ 19 h 24"/>
                <a:gd name="T66" fmla="*/ 17 w 27"/>
                <a:gd name="T67" fmla="*/ 18 h 24"/>
                <a:gd name="T68" fmla="*/ 19 w 27"/>
                <a:gd name="T69" fmla="*/ 18 h 24"/>
                <a:gd name="T70" fmla="*/ 19 w 27"/>
                <a:gd name="T71" fmla="*/ 18 h 24"/>
                <a:gd name="T72" fmla="*/ 19 w 27"/>
                <a:gd name="T73" fmla="*/ 16 h 24"/>
                <a:gd name="T74" fmla="*/ 25 w 27"/>
                <a:gd name="T75" fmla="*/ 14 h 24"/>
                <a:gd name="T76" fmla="*/ 25 w 27"/>
                <a:gd name="T77" fmla="*/ 13 h 24"/>
                <a:gd name="T78" fmla="*/ 25 w 27"/>
                <a:gd name="T79" fmla="*/ 11 h 24"/>
                <a:gd name="T80" fmla="*/ 26 w 27"/>
                <a:gd name="T81" fmla="*/ 10 h 24"/>
                <a:gd name="T82" fmla="*/ 26 w 27"/>
                <a:gd name="T83" fmla="*/ 6 h 24"/>
                <a:gd name="T84" fmla="*/ 27 w 27"/>
                <a:gd name="T85" fmla="*/ 6 h 24"/>
                <a:gd name="T86" fmla="*/ 26 w 27"/>
                <a:gd name="T87" fmla="*/ 3 h 24"/>
                <a:gd name="T88" fmla="*/ 23 w 27"/>
                <a:gd name="T89" fmla="*/ 2 h 24"/>
                <a:gd name="T90" fmla="*/ 21 w 27"/>
                <a:gd name="T91"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24">
                  <a:moveTo>
                    <a:pt x="21" y="1"/>
                  </a:moveTo>
                  <a:cubicBezTo>
                    <a:pt x="20" y="1"/>
                    <a:pt x="20" y="1"/>
                    <a:pt x="19" y="0"/>
                  </a:cubicBezTo>
                  <a:cubicBezTo>
                    <a:pt x="19" y="1"/>
                    <a:pt x="17" y="1"/>
                    <a:pt x="16" y="1"/>
                  </a:cubicBezTo>
                  <a:cubicBezTo>
                    <a:pt x="15" y="1"/>
                    <a:pt x="16" y="2"/>
                    <a:pt x="16" y="2"/>
                  </a:cubicBezTo>
                  <a:cubicBezTo>
                    <a:pt x="15" y="3"/>
                    <a:pt x="15" y="3"/>
                    <a:pt x="15" y="3"/>
                  </a:cubicBezTo>
                  <a:cubicBezTo>
                    <a:pt x="16" y="4"/>
                    <a:pt x="15" y="5"/>
                    <a:pt x="15" y="6"/>
                  </a:cubicBezTo>
                  <a:cubicBezTo>
                    <a:pt x="15" y="7"/>
                    <a:pt x="14" y="8"/>
                    <a:pt x="15" y="8"/>
                  </a:cubicBezTo>
                  <a:cubicBezTo>
                    <a:pt x="15" y="8"/>
                    <a:pt x="15" y="10"/>
                    <a:pt x="16" y="10"/>
                  </a:cubicBezTo>
                  <a:cubicBezTo>
                    <a:pt x="17" y="10"/>
                    <a:pt x="17" y="10"/>
                    <a:pt x="18" y="10"/>
                  </a:cubicBezTo>
                  <a:cubicBezTo>
                    <a:pt x="18" y="10"/>
                    <a:pt x="18" y="10"/>
                    <a:pt x="18" y="11"/>
                  </a:cubicBezTo>
                  <a:cubicBezTo>
                    <a:pt x="18" y="12"/>
                    <a:pt x="18" y="12"/>
                    <a:pt x="18" y="12"/>
                  </a:cubicBezTo>
                  <a:cubicBezTo>
                    <a:pt x="18" y="12"/>
                    <a:pt x="17" y="13"/>
                    <a:pt x="16" y="12"/>
                  </a:cubicBezTo>
                  <a:cubicBezTo>
                    <a:pt x="15" y="12"/>
                    <a:pt x="15" y="11"/>
                    <a:pt x="15" y="10"/>
                  </a:cubicBezTo>
                  <a:cubicBezTo>
                    <a:pt x="15" y="10"/>
                    <a:pt x="14" y="10"/>
                    <a:pt x="13" y="10"/>
                  </a:cubicBezTo>
                  <a:cubicBezTo>
                    <a:pt x="13" y="10"/>
                    <a:pt x="12" y="9"/>
                    <a:pt x="12" y="8"/>
                  </a:cubicBezTo>
                  <a:cubicBezTo>
                    <a:pt x="12" y="8"/>
                    <a:pt x="11" y="9"/>
                    <a:pt x="11" y="9"/>
                  </a:cubicBezTo>
                  <a:cubicBezTo>
                    <a:pt x="11" y="9"/>
                    <a:pt x="11" y="9"/>
                    <a:pt x="10" y="9"/>
                  </a:cubicBezTo>
                  <a:cubicBezTo>
                    <a:pt x="10" y="9"/>
                    <a:pt x="9" y="8"/>
                    <a:pt x="8" y="9"/>
                  </a:cubicBezTo>
                  <a:cubicBezTo>
                    <a:pt x="8" y="9"/>
                    <a:pt x="7" y="8"/>
                    <a:pt x="8" y="7"/>
                  </a:cubicBezTo>
                  <a:cubicBezTo>
                    <a:pt x="8" y="7"/>
                    <a:pt x="7" y="7"/>
                    <a:pt x="6" y="8"/>
                  </a:cubicBezTo>
                  <a:cubicBezTo>
                    <a:pt x="6" y="8"/>
                    <a:pt x="6" y="7"/>
                    <a:pt x="6" y="7"/>
                  </a:cubicBezTo>
                  <a:cubicBezTo>
                    <a:pt x="6" y="7"/>
                    <a:pt x="5" y="7"/>
                    <a:pt x="5" y="6"/>
                  </a:cubicBezTo>
                  <a:cubicBezTo>
                    <a:pt x="4" y="11"/>
                    <a:pt x="4" y="11"/>
                    <a:pt x="4" y="11"/>
                  </a:cubicBezTo>
                  <a:cubicBezTo>
                    <a:pt x="4" y="12"/>
                    <a:pt x="4" y="12"/>
                    <a:pt x="4" y="12"/>
                  </a:cubicBezTo>
                  <a:cubicBezTo>
                    <a:pt x="0" y="12"/>
                    <a:pt x="0" y="12"/>
                    <a:pt x="0" y="12"/>
                  </a:cubicBezTo>
                  <a:cubicBezTo>
                    <a:pt x="0" y="19"/>
                    <a:pt x="0" y="19"/>
                    <a:pt x="0" y="19"/>
                  </a:cubicBezTo>
                  <a:cubicBezTo>
                    <a:pt x="3" y="23"/>
                    <a:pt x="3" y="23"/>
                    <a:pt x="3" y="23"/>
                  </a:cubicBezTo>
                  <a:cubicBezTo>
                    <a:pt x="4" y="23"/>
                    <a:pt x="7" y="22"/>
                    <a:pt x="7" y="23"/>
                  </a:cubicBezTo>
                  <a:cubicBezTo>
                    <a:pt x="7" y="23"/>
                    <a:pt x="7" y="23"/>
                    <a:pt x="7" y="23"/>
                  </a:cubicBezTo>
                  <a:cubicBezTo>
                    <a:pt x="8" y="23"/>
                    <a:pt x="8" y="23"/>
                    <a:pt x="8" y="23"/>
                  </a:cubicBezTo>
                  <a:cubicBezTo>
                    <a:pt x="9" y="23"/>
                    <a:pt x="11" y="24"/>
                    <a:pt x="11" y="24"/>
                  </a:cubicBezTo>
                  <a:cubicBezTo>
                    <a:pt x="12" y="23"/>
                    <a:pt x="13" y="21"/>
                    <a:pt x="14" y="21"/>
                  </a:cubicBezTo>
                  <a:cubicBezTo>
                    <a:pt x="15" y="21"/>
                    <a:pt x="16" y="20"/>
                    <a:pt x="16" y="19"/>
                  </a:cubicBezTo>
                  <a:cubicBezTo>
                    <a:pt x="16" y="19"/>
                    <a:pt x="16" y="18"/>
                    <a:pt x="17" y="18"/>
                  </a:cubicBezTo>
                  <a:cubicBezTo>
                    <a:pt x="19" y="18"/>
                    <a:pt x="19" y="18"/>
                    <a:pt x="19" y="18"/>
                  </a:cubicBezTo>
                  <a:cubicBezTo>
                    <a:pt x="19" y="18"/>
                    <a:pt x="19" y="18"/>
                    <a:pt x="19" y="18"/>
                  </a:cubicBezTo>
                  <a:cubicBezTo>
                    <a:pt x="19" y="16"/>
                    <a:pt x="19" y="16"/>
                    <a:pt x="19" y="16"/>
                  </a:cubicBezTo>
                  <a:cubicBezTo>
                    <a:pt x="19" y="16"/>
                    <a:pt x="25" y="14"/>
                    <a:pt x="25" y="14"/>
                  </a:cubicBezTo>
                  <a:cubicBezTo>
                    <a:pt x="25" y="13"/>
                    <a:pt x="25" y="13"/>
                    <a:pt x="25" y="13"/>
                  </a:cubicBezTo>
                  <a:cubicBezTo>
                    <a:pt x="25" y="13"/>
                    <a:pt x="25" y="11"/>
                    <a:pt x="25" y="11"/>
                  </a:cubicBezTo>
                  <a:cubicBezTo>
                    <a:pt x="25" y="10"/>
                    <a:pt x="27" y="11"/>
                    <a:pt x="26" y="10"/>
                  </a:cubicBezTo>
                  <a:cubicBezTo>
                    <a:pt x="26" y="10"/>
                    <a:pt x="26" y="7"/>
                    <a:pt x="26" y="6"/>
                  </a:cubicBezTo>
                  <a:cubicBezTo>
                    <a:pt x="26" y="6"/>
                    <a:pt x="27" y="6"/>
                    <a:pt x="27" y="6"/>
                  </a:cubicBezTo>
                  <a:cubicBezTo>
                    <a:pt x="27" y="5"/>
                    <a:pt x="26" y="4"/>
                    <a:pt x="26" y="3"/>
                  </a:cubicBezTo>
                  <a:cubicBezTo>
                    <a:pt x="26" y="3"/>
                    <a:pt x="23" y="2"/>
                    <a:pt x="23" y="2"/>
                  </a:cubicBezTo>
                  <a:cubicBezTo>
                    <a:pt x="22" y="2"/>
                    <a:pt x="21" y="1"/>
                    <a:pt x="21"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90">
              <a:extLst>
                <a:ext uri="{FF2B5EF4-FFF2-40B4-BE49-F238E27FC236}">
                  <a16:creationId xmlns:a16="http://schemas.microsoft.com/office/drawing/2014/main" id="{D209FCC2-D37E-4404-A32E-3C7DE519C206}"/>
                </a:ext>
              </a:extLst>
            </p:cNvPr>
            <p:cNvSpPr>
              <a:spLocks/>
            </p:cNvSpPr>
            <p:nvPr/>
          </p:nvSpPr>
          <p:spPr bwMode="auto">
            <a:xfrm>
              <a:off x="-3286125" y="2241550"/>
              <a:ext cx="17462" cy="15875"/>
            </a:xfrm>
            <a:custGeom>
              <a:avLst/>
              <a:gdLst>
                <a:gd name="T0" fmla="*/ 4 w 5"/>
                <a:gd name="T1" fmla="*/ 0 h 4"/>
                <a:gd name="T2" fmla="*/ 2 w 5"/>
                <a:gd name="T3" fmla="*/ 0 h 4"/>
                <a:gd name="T4" fmla="*/ 1 w 5"/>
                <a:gd name="T5" fmla="*/ 0 h 4"/>
                <a:gd name="T6" fmla="*/ 1 w 5"/>
                <a:gd name="T7" fmla="*/ 0 h 4"/>
                <a:gd name="T8" fmla="*/ 1 w 5"/>
                <a:gd name="T9" fmla="*/ 2 h 4"/>
                <a:gd name="T10" fmla="*/ 0 w 5"/>
                <a:gd name="T11" fmla="*/ 3 h 4"/>
                <a:gd name="T12" fmla="*/ 0 w 5"/>
                <a:gd name="T13" fmla="*/ 3 h 4"/>
                <a:gd name="T14" fmla="*/ 1 w 5"/>
                <a:gd name="T15" fmla="*/ 3 h 4"/>
                <a:gd name="T16" fmla="*/ 2 w 5"/>
                <a:gd name="T17" fmla="*/ 3 h 4"/>
                <a:gd name="T18" fmla="*/ 4 w 5"/>
                <a:gd name="T19" fmla="*/ 2 h 4"/>
                <a:gd name="T20" fmla="*/ 4 w 5"/>
                <a:gd name="T21" fmla="*/ 1 h 4"/>
                <a:gd name="T22" fmla="*/ 4 w 5"/>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4">
                  <a:moveTo>
                    <a:pt x="4" y="0"/>
                  </a:moveTo>
                  <a:cubicBezTo>
                    <a:pt x="3" y="0"/>
                    <a:pt x="3" y="0"/>
                    <a:pt x="2" y="0"/>
                  </a:cubicBezTo>
                  <a:cubicBezTo>
                    <a:pt x="2" y="0"/>
                    <a:pt x="2" y="0"/>
                    <a:pt x="1" y="0"/>
                  </a:cubicBezTo>
                  <a:cubicBezTo>
                    <a:pt x="1" y="0"/>
                    <a:pt x="1" y="0"/>
                    <a:pt x="1" y="0"/>
                  </a:cubicBezTo>
                  <a:cubicBezTo>
                    <a:pt x="0" y="1"/>
                    <a:pt x="1" y="2"/>
                    <a:pt x="1" y="2"/>
                  </a:cubicBezTo>
                  <a:cubicBezTo>
                    <a:pt x="1" y="2"/>
                    <a:pt x="0" y="2"/>
                    <a:pt x="0" y="3"/>
                  </a:cubicBezTo>
                  <a:cubicBezTo>
                    <a:pt x="0" y="3"/>
                    <a:pt x="0" y="3"/>
                    <a:pt x="0" y="3"/>
                  </a:cubicBezTo>
                  <a:cubicBezTo>
                    <a:pt x="1" y="3"/>
                    <a:pt x="1" y="3"/>
                    <a:pt x="1" y="3"/>
                  </a:cubicBezTo>
                  <a:cubicBezTo>
                    <a:pt x="3" y="4"/>
                    <a:pt x="2" y="3"/>
                    <a:pt x="2" y="3"/>
                  </a:cubicBezTo>
                  <a:cubicBezTo>
                    <a:pt x="2" y="3"/>
                    <a:pt x="4" y="3"/>
                    <a:pt x="4" y="2"/>
                  </a:cubicBezTo>
                  <a:cubicBezTo>
                    <a:pt x="5" y="1"/>
                    <a:pt x="4" y="1"/>
                    <a:pt x="4" y="1"/>
                  </a:cubicBezTo>
                  <a:lnTo>
                    <a:pt x="4" y="0"/>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91">
              <a:extLst>
                <a:ext uri="{FF2B5EF4-FFF2-40B4-BE49-F238E27FC236}">
                  <a16:creationId xmlns:a16="http://schemas.microsoft.com/office/drawing/2014/main" id="{CE4554CD-CD22-493C-8184-4EF5AEC5E995}"/>
                </a:ext>
              </a:extLst>
            </p:cNvPr>
            <p:cNvSpPr>
              <a:spLocks/>
            </p:cNvSpPr>
            <p:nvPr/>
          </p:nvSpPr>
          <p:spPr bwMode="auto">
            <a:xfrm>
              <a:off x="-3184525" y="2127250"/>
              <a:ext cx="85725" cy="119063"/>
            </a:xfrm>
            <a:custGeom>
              <a:avLst/>
              <a:gdLst>
                <a:gd name="T0" fmla="*/ 6 w 24"/>
                <a:gd name="T1" fmla="*/ 6 h 33"/>
                <a:gd name="T2" fmla="*/ 7 w 24"/>
                <a:gd name="T3" fmla="*/ 8 h 33"/>
                <a:gd name="T4" fmla="*/ 12 w 24"/>
                <a:gd name="T5" fmla="*/ 9 h 33"/>
                <a:gd name="T6" fmla="*/ 15 w 24"/>
                <a:gd name="T7" fmla="*/ 10 h 33"/>
                <a:gd name="T8" fmla="*/ 16 w 24"/>
                <a:gd name="T9" fmla="*/ 11 h 33"/>
                <a:gd name="T10" fmla="*/ 10 w 24"/>
                <a:gd name="T11" fmla="*/ 17 h 33"/>
                <a:gd name="T12" fmla="*/ 7 w 24"/>
                <a:gd name="T13" fmla="*/ 17 h 33"/>
                <a:gd name="T14" fmla="*/ 4 w 24"/>
                <a:gd name="T15" fmla="*/ 19 h 33"/>
                <a:gd name="T16" fmla="*/ 2 w 24"/>
                <a:gd name="T17" fmla="*/ 19 h 33"/>
                <a:gd name="T18" fmla="*/ 1 w 24"/>
                <a:gd name="T19" fmla="*/ 21 h 33"/>
                <a:gd name="T20" fmla="*/ 0 w 24"/>
                <a:gd name="T21" fmla="*/ 23 h 33"/>
                <a:gd name="T22" fmla="*/ 0 w 24"/>
                <a:gd name="T23" fmla="*/ 31 h 33"/>
                <a:gd name="T24" fmla="*/ 1 w 24"/>
                <a:gd name="T25" fmla="*/ 33 h 33"/>
                <a:gd name="T26" fmla="*/ 6 w 24"/>
                <a:gd name="T27" fmla="*/ 27 h 33"/>
                <a:gd name="T28" fmla="*/ 10 w 24"/>
                <a:gd name="T29" fmla="*/ 24 h 33"/>
                <a:gd name="T30" fmla="*/ 16 w 24"/>
                <a:gd name="T31" fmla="*/ 18 h 33"/>
                <a:gd name="T32" fmla="*/ 19 w 24"/>
                <a:gd name="T33" fmla="*/ 14 h 33"/>
                <a:gd name="T34" fmla="*/ 21 w 24"/>
                <a:gd name="T35" fmla="*/ 11 h 33"/>
                <a:gd name="T36" fmla="*/ 23 w 24"/>
                <a:gd name="T37" fmla="*/ 6 h 33"/>
                <a:gd name="T38" fmla="*/ 24 w 24"/>
                <a:gd name="T39" fmla="*/ 2 h 33"/>
                <a:gd name="T40" fmla="*/ 22 w 24"/>
                <a:gd name="T41" fmla="*/ 1 h 33"/>
                <a:gd name="T42" fmla="*/ 17 w 24"/>
                <a:gd name="T43" fmla="*/ 3 h 33"/>
                <a:gd name="T44" fmla="*/ 14 w 24"/>
                <a:gd name="T45" fmla="*/ 3 h 33"/>
                <a:gd name="T46" fmla="*/ 11 w 24"/>
                <a:gd name="T47" fmla="*/ 4 h 33"/>
                <a:gd name="T48" fmla="*/ 7 w 24"/>
                <a:gd name="T49" fmla="*/ 4 h 33"/>
                <a:gd name="T50" fmla="*/ 5 w 24"/>
                <a:gd name="T51" fmla="*/ 2 h 33"/>
                <a:gd name="T52" fmla="*/ 4 w 24"/>
                <a:gd name="T53" fmla="*/ 4 h 33"/>
                <a:gd name="T54" fmla="*/ 6 w 24"/>
                <a:gd name="T5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33">
                  <a:moveTo>
                    <a:pt x="6" y="6"/>
                  </a:moveTo>
                  <a:cubicBezTo>
                    <a:pt x="6" y="7"/>
                    <a:pt x="7" y="8"/>
                    <a:pt x="7" y="8"/>
                  </a:cubicBezTo>
                  <a:cubicBezTo>
                    <a:pt x="8" y="8"/>
                    <a:pt x="10" y="9"/>
                    <a:pt x="12" y="9"/>
                  </a:cubicBezTo>
                  <a:cubicBezTo>
                    <a:pt x="14" y="10"/>
                    <a:pt x="15" y="10"/>
                    <a:pt x="15" y="10"/>
                  </a:cubicBezTo>
                  <a:cubicBezTo>
                    <a:pt x="16" y="10"/>
                    <a:pt x="16" y="10"/>
                    <a:pt x="16" y="11"/>
                  </a:cubicBezTo>
                  <a:cubicBezTo>
                    <a:pt x="15" y="11"/>
                    <a:pt x="10" y="16"/>
                    <a:pt x="10" y="17"/>
                  </a:cubicBezTo>
                  <a:cubicBezTo>
                    <a:pt x="9" y="18"/>
                    <a:pt x="9" y="17"/>
                    <a:pt x="7" y="17"/>
                  </a:cubicBezTo>
                  <a:cubicBezTo>
                    <a:pt x="6" y="17"/>
                    <a:pt x="4" y="19"/>
                    <a:pt x="4" y="19"/>
                  </a:cubicBezTo>
                  <a:cubicBezTo>
                    <a:pt x="4" y="19"/>
                    <a:pt x="3" y="19"/>
                    <a:pt x="2" y="19"/>
                  </a:cubicBezTo>
                  <a:cubicBezTo>
                    <a:pt x="1" y="21"/>
                    <a:pt x="1" y="21"/>
                    <a:pt x="1" y="21"/>
                  </a:cubicBezTo>
                  <a:cubicBezTo>
                    <a:pt x="0" y="23"/>
                    <a:pt x="0" y="23"/>
                    <a:pt x="0" y="23"/>
                  </a:cubicBezTo>
                  <a:cubicBezTo>
                    <a:pt x="0" y="31"/>
                    <a:pt x="0" y="31"/>
                    <a:pt x="0" y="31"/>
                  </a:cubicBezTo>
                  <a:cubicBezTo>
                    <a:pt x="1" y="33"/>
                    <a:pt x="1" y="33"/>
                    <a:pt x="1" y="33"/>
                  </a:cubicBezTo>
                  <a:cubicBezTo>
                    <a:pt x="2" y="31"/>
                    <a:pt x="5" y="29"/>
                    <a:pt x="6" y="27"/>
                  </a:cubicBezTo>
                  <a:cubicBezTo>
                    <a:pt x="8" y="25"/>
                    <a:pt x="9" y="25"/>
                    <a:pt x="10" y="24"/>
                  </a:cubicBezTo>
                  <a:cubicBezTo>
                    <a:pt x="12" y="24"/>
                    <a:pt x="14" y="21"/>
                    <a:pt x="16" y="18"/>
                  </a:cubicBezTo>
                  <a:cubicBezTo>
                    <a:pt x="17" y="17"/>
                    <a:pt x="19" y="15"/>
                    <a:pt x="19" y="14"/>
                  </a:cubicBezTo>
                  <a:cubicBezTo>
                    <a:pt x="19" y="13"/>
                    <a:pt x="20" y="12"/>
                    <a:pt x="21" y="11"/>
                  </a:cubicBezTo>
                  <a:cubicBezTo>
                    <a:pt x="22" y="10"/>
                    <a:pt x="23" y="7"/>
                    <a:pt x="23" y="6"/>
                  </a:cubicBezTo>
                  <a:cubicBezTo>
                    <a:pt x="23" y="5"/>
                    <a:pt x="24" y="3"/>
                    <a:pt x="24" y="2"/>
                  </a:cubicBezTo>
                  <a:cubicBezTo>
                    <a:pt x="24" y="0"/>
                    <a:pt x="23" y="0"/>
                    <a:pt x="22" y="1"/>
                  </a:cubicBezTo>
                  <a:cubicBezTo>
                    <a:pt x="22" y="2"/>
                    <a:pt x="19" y="3"/>
                    <a:pt x="17" y="3"/>
                  </a:cubicBezTo>
                  <a:cubicBezTo>
                    <a:pt x="15" y="3"/>
                    <a:pt x="14" y="3"/>
                    <a:pt x="14" y="3"/>
                  </a:cubicBezTo>
                  <a:cubicBezTo>
                    <a:pt x="13" y="4"/>
                    <a:pt x="11" y="3"/>
                    <a:pt x="11" y="4"/>
                  </a:cubicBezTo>
                  <a:cubicBezTo>
                    <a:pt x="10" y="5"/>
                    <a:pt x="7" y="5"/>
                    <a:pt x="7" y="4"/>
                  </a:cubicBezTo>
                  <a:cubicBezTo>
                    <a:pt x="6" y="3"/>
                    <a:pt x="6" y="3"/>
                    <a:pt x="5" y="2"/>
                  </a:cubicBezTo>
                  <a:cubicBezTo>
                    <a:pt x="5" y="3"/>
                    <a:pt x="4" y="4"/>
                    <a:pt x="4" y="4"/>
                  </a:cubicBezTo>
                  <a:cubicBezTo>
                    <a:pt x="4" y="5"/>
                    <a:pt x="5" y="6"/>
                    <a:pt x="6"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92">
              <a:extLst>
                <a:ext uri="{FF2B5EF4-FFF2-40B4-BE49-F238E27FC236}">
                  <a16:creationId xmlns:a16="http://schemas.microsoft.com/office/drawing/2014/main" id="{169EACE3-3704-4469-B057-30AE51E9F694}"/>
                </a:ext>
              </a:extLst>
            </p:cNvPr>
            <p:cNvSpPr>
              <a:spLocks/>
            </p:cNvSpPr>
            <p:nvPr/>
          </p:nvSpPr>
          <p:spPr bwMode="auto">
            <a:xfrm>
              <a:off x="-3632200" y="1914525"/>
              <a:ext cx="100012" cy="79375"/>
            </a:xfrm>
            <a:custGeom>
              <a:avLst/>
              <a:gdLst>
                <a:gd name="T0" fmla="*/ 10 w 28"/>
                <a:gd name="T1" fmla="*/ 22 h 22"/>
                <a:gd name="T2" fmla="*/ 10 w 28"/>
                <a:gd name="T3" fmla="*/ 19 h 22"/>
                <a:gd name="T4" fmla="*/ 14 w 28"/>
                <a:gd name="T5" fmla="*/ 17 h 22"/>
                <a:gd name="T6" fmla="*/ 15 w 28"/>
                <a:gd name="T7" fmla="*/ 16 h 22"/>
                <a:gd name="T8" fmla="*/ 17 w 28"/>
                <a:gd name="T9" fmla="*/ 16 h 22"/>
                <a:gd name="T10" fmla="*/ 19 w 28"/>
                <a:gd name="T11" fmla="*/ 15 h 22"/>
                <a:gd name="T12" fmla="*/ 20 w 28"/>
                <a:gd name="T13" fmla="*/ 14 h 22"/>
                <a:gd name="T14" fmla="*/ 21 w 28"/>
                <a:gd name="T15" fmla="*/ 13 h 22"/>
                <a:gd name="T16" fmla="*/ 22 w 28"/>
                <a:gd name="T17" fmla="*/ 12 h 22"/>
                <a:gd name="T18" fmla="*/ 22 w 28"/>
                <a:gd name="T19" fmla="*/ 11 h 22"/>
                <a:gd name="T20" fmla="*/ 24 w 28"/>
                <a:gd name="T21" fmla="*/ 10 h 22"/>
                <a:gd name="T22" fmla="*/ 27 w 28"/>
                <a:gd name="T23" fmla="*/ 10 h 22"/>
                <a:gd name="T24" fmla="*/ 28 w 28"/>
                <a:gd name="T25" fmla="*/ 9 h 22"/>
                <a:gd name="T26" fmla="*/ 27 w 28"/>
                <a:gd name="T27" fmla="*/ 8 h 22"/>
                <a:gd name="T28" fmla="*/ 27 w 28"/>
                <a:gd name="T29" fmla="*/ 6 h 22"/>
                <a:gd name="T30" fmla="*/ 26 w 28"/>
                <a:gd name="T31" fmla="*/ 3 h 22"/>
                <a:gd name="T32" fmla="*/ 26 w 28"/>
                <a:gd name="T33" fmla="*/ 3 h 22"/>
                <a:gd name="T34" fmla="*/ 23 w 28"/>
                <a:gd name="T35" fmla="*/ 2 h 22"/>
                <a:gd name="T36" fmla="*/ 19 w 28"/>
                <a:gd name="T37" fmla="*/ 1 h 22"/>
                <a:gd name="T38" fmla="*/ 17 w 28"/>
                <a:gd name="T39" fmla="*/ 0 h 22"/>
                <a:gd name="T40" fmla="*/ 14 w 28"/>
                <a:gd name="T41" fmla="*/ 5 h 22"/>
                <a:gd name="T42" fmla="*/ 11 w 28"/>
                <a:gd name="T43" fmla="*/ 7 h 22"/>
                <a:gd name="T44" fmla="*/ 9 w 28"/>
                <a:gd name="T45" fmla="*/ 9 h 22"/>
                <a:gd name="T46" fmla="*/ 8 w 28"/>
                <a:gd name="T47" fmla="*/ 11 h 22"/>
                <a:gd name="T48" fmla="*/ 8 w 28"/>
                <a:gd name="T49" fmla="*/ 15 h 22"/>
                <a:gd name="T50" fmla="*/ 5 w 28"/>
                <a:gd name="T51" fmla="*/ 18 h 22"/>
                <a:gd name="T52" fmla="*/ 2 w 28"/>
                <a:gd name="T53" fmla="*/ 21 h 22"/>
                <a:gd name="T54" fmla="*/ 0 w 28"/>
                <a:gd name="T55" fmla="*/ 22 h 22"/>
                <a:gd name="T56" fmla="*/ 8 w 28"/>
                <a:gd name="T57" fmla="*/ 22 h 22"/>
                <a:gd name="T58" fmla="*/ 10 w 28"/>
                <a:gd name="T5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2">
                  <a:moveTo>
                    <a:pt x="10" y="22"/>
                  </a:moveTo>
                  <a:cubicBezTo>
                    <a:pt x="10" y="21"/>
                    <a:pt x="10" y="19"/>
                    <a:pt x="10" y="19"/>
                  </a:cubicBezTo>
                  <a:cubicBezTo>
                    <a:pt x="10" y="19"/>
                    <a:pt x="13" y="17"/>
                    <a:pt x="14" y="17"/>
                  </a:cubicBezTo>
                  <a:cubicBezTo>
                    <a:pt x="14" y="17"/>
                    <a:pt x="15" y="17"/>
                    <a:pt x="15" y="16"/>
                  </a:cubicBezTo>
                  <a:cubicBezTo>
                    <a:pt x="15" y="16"/>
                    <a:pt x="17" y="16"/>
                    <a:pt x="17" y="16"/>
                  </a:cubicBezTo>
                  <a:cubicBezTo>
                    <a:pt x="18" y="16"/>
                    <a:pt x="19" y="15"/>
                    <a:pt x="19" y="15"/>
                  </a:cubicBezTo>
                  <a:cubicBezTo>
                    <a:pt x="19" y="14"/>
                    <a:pt x="20" y="14"/>
                    <a:pt x="20" y="14"/>
                  </a:cubicBezTo>
                  <a:cubicBezTo>
                    <a:pt x="21" y="14"/>
                    <a:pt x="21" y="13"/>
                    <a:pt x="21" y="13"/>
                  </a:cubicBezTo>
                  <a:cubicBezTo>
                    <a:pt x="22" y="13"/>
                    <a:pt x="22" y="13"/>
                    <a:pt x="22" y="12"/>
                  </a:cubicBezTo>
                  <a:cubicBezTo>
                    <a:pt x="22" y="11"/>
                    <a:pt x="22" y="11"/>
                    <a:pt x="22" y="11"/>
                  </a:cubicBezTo>
                  <a:cubicBezTo>
                    <a:pt x="23" y="11"/>
                    <a:pt x="24" y="11"/>
                    <a:pt x="24" y="10"/>
                  </a:cubicBezTo>
                  <a:cubicBezTo>
                    <a:pt x="24" y="10"/>
                    <a:pt x="27" y="10"/>
                    <a:pt x="27" y="10"/>
                  </a:cubicBezTo>
                  <a:cubicBezTo>
                    <a:pt x="28" y="10"/>
                    <a:pt x="28" y="10"/>
                    <a:pt x="28" y="9"/>
                  </a:cubicBezTo>
                  <a:cubicBezTo>
                    <a:pt x="28" y="9"/>
                    <a:pt x="27" y="8"/>
                    <a:pt x="27" y="8"/>
                  </a:cubicBezTo>
                  <a:cubicBezTo>
                    <a:pt x="26" y="8"/>
                    <a:pt x="27" y="7"/>
                    <a:pt x="27" y="6"/>
                  </a:cubicBezTo>
                  <a:cubicBezTo>
                    <a:pt x="27" y="5"/>
                    <a:pt x="27" y="4"/>
                    <a:pt x="26" y="3"/>
                  </a:cubicBezTo>
                  <a:cubicBezTo>
                    <a:pt x="26" y="3"/>
                    <a:pt x="26" y="3"/>
                    <a:pt x="26" y="3"/>
                  </a:cubicBezTo>
                  <a:cubicBezTo>
                    <a:pt x="25" y="3"/>
                    <a:pt x="24" y="2"/>
                    <a:pt x="23" y="2"/>
                  </a:cubicBezTo>
                  <a:cubicBezTo>
                    <a:pt x="22" y="2"/>
                    <a:pt x="20" y="2"/>
                    <a:pt x="19" y="1"/>
                  </a:cubicBezTo>
                  <a:cubicBezTo>
                    <a:pt x="18" y="0"/>
                    <a:pt x="17" y="0"/>
                    <a:pt x="17" y="0"/>
                  </a:cubicBezTo>
                  <a:cubicBezTo>
                    <a:pt x="16" y="1"/>
                    <a:pt x="15" y="4"/>
                    <a:pt x="14" y="5"/>
                  </a:cubicBezTo>
                  <a:cubicBezTo>
                    <a:pt x="14" y="6"/>
                    <a:pt x="12" y="7"/>
                    <a:pt x="11" y="7"/>
                  </a:cubicBezTo>
                  <a:cubicBezTo>
                    <a:pt x="10" y="7"/>
                    <a:pt x="10" y="8"/>
                    <a:pt x="9" y="9"/>
                  </a:cubicBezTo>
                  <a:cubicBezTo>
                    <a:pt x="8" y="9"/>
                    <a:pt x="9" y="10"/>
                    <a:pt x="8" y="11"/>
                  </a:cubicBezTo>
                  <a:cubicBezTo>
                    <a:pt x="7" y="12"/>
                    <a:pt x="7" y="14"/>
                    <a:pt x="8" y="15"/>
                  </a:cubicBezTo>
                  <a:cubicBezTo>
                    <a:pt x="8" y="15"/>
                    <a:pt x="6" y="18"/>
                    <a:pt x="5" y="18"/>
                  </a:cubicBezTo>
                  <a:cubicBezTo>
                    <a:pt x="4" y="19"/>
                    <a:pt x="3" y="20"/>
                    <a:pt x="2" y="21"/>
                  </a:cubicBezTo>
                  <a:cubicBezTo>
                    <a:pt x="1" y="21"/>
                    <a:pt x="0" y="21"/>
                    <a:pt x="0" y="22"/>
                  </a:cubicBezTo>
                  <a:cubicBezTo>
                    <a:pt x="3" y="22"/>
                    <a:pt x="7" y="22"/>
                    <a:pt x="8" y="22"/>
                  </a:cubicBezTo>
                  <a:cubicBezTo>
                    <a:pt x="10" y="22"/>
                    <a:pt x="10" y="22"/>
                    <a:pt x="10" y="2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93">
              <a:extLst>
                <a:ext uri="{FF2B5EF4-FFF2-40B4-BE49-F238E27FC236}">
                  <a16:creationId xmlns:a16="http://schemas.microsoft.com/office/drawing/2014/main" id="{375F62D6-9C10-4BD8-A5F7-2DC4304E0C72}"/>
                </a:ext>
              </a:extLst>
            </p:cNvPr>
            <p:cNvSpPr>
              <a:spLocks/>
            </p:cNvSpPr>
            <p:nvPr/>
          </p:nvSpPr>
          <p:spPr bwMode="auto">
            <a:xfrm>
              <a:off x="-3459163" y="1900238"/>
              <a:ext cx="36512" cy="68263"/>
            </a:xfrm>
            <a:custGeom>
              <a:avLst/>
              <a:gdLst>
                <a:gd name="T0" fmla="*/ 2 w 10"/>
                <a:gd name="T1" fmla="*/ 5 h 19"/>
                <a:gd name="T2" fmla="*/ 2 w 10"/>
                <a:gd name="T3" fmla="*/ 7 h 19"/>
                <a:gd name="T4" fmla="*/ 0 w 10"/>
                <a:gd name="T5" fmla="*/ 9 h 19"/>
                <a:gd name="T6" fmla="*/ 1 w 10"/>
                <a:gd name="T7" fmla="*/ 11 h 19"/>
                <a:gd name="T8" fmla="*/ 2 w 10"/>
                <a:gd name="T9" fmla="*/ 13 h 19"/>
                <a:gd name="T10" fmla="*/ 4 w 10"/>
                <a:gd name="T11" fmla="*/ 14 h 19"/>
                <a:gd name="T12" fmla="*/ 5 w 10"/>
                <a:gd name="T13" fmla="*/ 18 h 19"/>
                <a:gd name="T14" fmla="*/ 5 w 10"/>
                <a:gd name="T15" fmla="*/ 19 h 19"/>
                <a:gd name="T16" fmla="*/ 6 w 10"/>
                <a:gd name="T17" fmla="*/ 18 h 19"/>
                <a:gd name="T18" fmla="*/ 6 w 10"/>
                <a:gd name="T19" fmla="*/ 16 h 19"/>
                <a:gd name="T20" fmla="*/ 7 w 10"/>
                <a:gd name="T21" fmla="*/ 15 h 19"/>
                <a:gd name="T22" fmla="*/ 8 w 10"/>
                <a:gd name="T23" fmla="*/ 14 h 19"/>
                <a:gd name="T24" fmla="*/ 9 w 10"/>
                <a:gd name="T25" fmla="*/ 13 h 19"/>
                <a:gd name="T26" fmla="*/ 10 w 10"/>
                <a:gd name="T27" fmla="*/ 12 h 19"/>
                <a:gd name="T28" fmla="*/ 9 w 10"/>
                <a:gd name="T29" fmla="*/ 11 h 19"/>
                <a:gd name="T30" fmla="*/ 8 w 10"/>
                <a:gd name="T31" fmla="*/ 10 h 19"/>
                <a:gd name="T32" fmla="*/ 6 w 10"/>
                <a:gd name="T33" fmla="*/ 9 h 19"/>
                <a:gd name="T34" fmla="*/ 8 w 10"/>
                <a:gd name="T35" fmla="*/ 7 h 19"/>
                <a:gd name="T36" fmla="*/ 8 w 10"/>
                <a:gd name="T37" fmla="*/ 4 h 19"/>
                <a:gd name="T38" fmla="*/ 8 w 10"/>
                <a:gd name="T39" fmla="*/ 2 h 19"/>
                <a:gd name="T40" fmla="*/ 8 w 10"/>
                <a:gd name="T41" fmla="*/ 2 h 19"/>
                <a:gd name="T42" fmla="*/ 7 w 10"/>
                <a:gd name="T43" fmla="*/ 1 h 19"/>
                <a:gd name="T44" fmla="*/ 4 w 10"/>
                <a:gd name="T45" fmla="*/ 1 h 19"/>
                <a:gd name="T46" fmla="*/ 2 w 10"/>
                <a:gd name="T47" fmla="*/ 1 h 19"/>
                <a:gd name="T48" fmla="*/ 2 w 10"/>
                <a:gd name="T49"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9">
                  <a:moveTo>
                    <a:pt x="2" y="5"/>
                  </a:moveTo>
                  <a:cubicBezTo>
                    <a:pt x="3" y="6"/>
                    <a:pt x="2" y="7"/>
                    <a:pt x="2" y="7"/>
                  </a:cubicBezTo>
                  <a:cubicBezTo>
                    <a:pt x="1" y="8"/>
                    <a:pt x="1" y="9"/>
                    <a:pt x="0" y="9"/>
                  </a:cubicBezTo>
                  <a:cubicBezTo>
                    <a:pt x="0" y="9"/>
                    <a:pt x="0" y="11"/>
                    <a:pt x="1" y="11"/>
                  </a:cubicBezTo>
                  <a:cubicBezTo>
                    <a:pt x="2" y="12"/>
                    <a:pt x="2" y="13"/>
                    <a:pt x="2" y="13"/>
                  </a:cubicBezTo>
                  <a:cubicBezTo>
                    <a:pt x="2" y="13"/>
                    <a:pt x="3" y="14"/>
                    <a:pt x="4" y="14"/>
                  </a:cubicBezTo>
                  <a:cubicBezTo>
                    <a:pt x="4" y="15"/>
                    <a:pt x="5" y="17"/>
                    <a:pt x="5" y="18"/>
                  </a:cubicBezTo>
                  <a:cubicBezTo>
                    <a:pt x="5" y="19"/>
                    <a:pt x="5" y="19"/>
                    <a:pt x="5" y="19"/>
                  </a:cubicBezTo>
                  <a:cubicBezTo>
                    <a:pt x="5" y="19"/>
                    <a:pt x="6" y="19"/>
                    <a:pt x="6" y="18"/>
                  </a:cubicBezTo>
                  <a:cubicBezTo>
                    <a:pt x="6" y="18"/>
                    <a:pt x="7" y="17"/>
                    <a:pt x="6" y="16"/>
                  </a:cubicBezTo>
                  <a:cubicBezTo>
                    <a:pt x="6" y="16"/>
                    <a:pt x="6" y="16"/>
                    <a:pt x="7" y="15"/>
                  </a:cubicBezTo>
                  <a:cubicBezTo>
                    <a:pt x="7" y="15"/>
                    <a:pt x="8" y="14"/>
                    <a:pt x="8" y="14"/>
                  </a:cubicBezTo>
                  <a:cubicBezTo>
                    <a:pt x="9" y="13"/>
                    <a:pt x="9" y="14"/>
                    <a:pt x="9" y="13"/>
                  </a:cubicBezTo>
                  <a:cubicBezTo>
                    <a:pt x="9" y="13"/>
                    <a:pt x="9" y="12"/>
                    <a:pt x="10" y="12"/>
                  </a:cubicBezTo>
                  <a:cubicBezTo>
                    <a:pt x="9" y="11"/>
                    <a:pt x="9" y="11"/>
                    <a:pt x="9" y="11"/>
                  </a:cubicBezTo>
                  <a:cubicBezTo>
                    <a:pt x="9" y="10"/>
                    <a:pt x="8" y="9"/>
                    <a:pt x="8" y="10"/>
                  </a:cubicBezTo>
                  <a:cubicBezTo>
                    <a:pt x="7" y="10"/>
                    <a:pt x="6" y="10"/>
                    <a:pt x="6" y="9"/>
                  </a:cubicBezTo>
                  <a:cubicBezTo>
                    <a:pt x="6" y="8"/>
                    <a:pt x="7" y="8"/>
                    <a:pt x="8" y="7"/>
                  </a:cubicBezTo>
                  <a:cubicBezTo>
                    <a:pt x="9" y="7"/>
                    <a:pt x="9" y="5"/>
                    <a:pt x="8" y="4"/>
                  </a:cubicBezTo>
                  <a:cubicBezTo>
                    <a:pt x="7" y="4"/>
                    <a:pt x="7" y="3"/>
                    <a:pt x="8" y="2"/>
                  </a:cubicBezTo>
                  <a:cubicBezTo>
                    <a:pt x="9" y="2"/>
                    <a:pt x="8" y="1"/>
                    <a:pt x="8" y="2"/>
                  </a:cubicBezTo>
                  <a:cubicBezTo>
                    <a:pt x="7" y="2"/>
                    <a:pt x="7" y="2"/>
                    <a:pt x="7" y="1"/>
                  </a:cubicBezTo>
                  <a:cubicBezTo>
                    <a:pt x="7" y="0"/>
                    <a:pt x="4" y="0"/>
                    <a:pt x="4" y="1"/>
                  </a:cubicBezTo>
                  <a:cubicBezTo>
                    <a:pt x="3" y="1"/>
                    <a:pt x="3" y="1"/>
                    <a:pt x="2" y="1"/>
                  </a:cubicBezTo>
                  <a:cubicBezTo>
                    <a:pt x="2" y="3"/>
                    <a:pt x="2" y="4"/>
                    <a:pt x="2" y="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94">
              <a:extLst>
                <a:ext uri="{FF2B5EF4-FFF2-40B4-BE49-F238E27FC236}">
                  <a16:creationId xmlns:a16="http://schemas.microsoft.com/office/drawing/2014/main" id="{6CC4A81A-F52D-4FA0-B1B6-5A698F662160}"/>
                </a:ext>
              </a:extLst>
            </p:cNvPr>
            <p:cNvSpPr>
              <a:spLocks/>
            </p:cNvSpPr>
            <p:nvPr/>
          </p:nvSpPr>
          <p:spPr bwMode="auto">
            <a:xfrm>
              <a:off x="-3597275" y="1903413"/>
              <a:ext cx="177800" cy="165100"/>
            </a:xfrm>
            <a:custGeom>
              <a:avLst/>
              <a:gdLst>
                <a:gd name="T0" fmla="*/ 17 w 49"/>
                <a:gd name="T1" fmla="*/ 9 h 46"/>
                <a:gd name="T2" fmla="*/ 17 w 49"/>
                <a:gd name="T3" fmla="*/ 11 h 46"/>
                <a:gd name="T4" fmla="*/ 18 w 49"/>
                <a:gd name="T5" fmla="*/ 12 h 46"/>
                <a:gd name="T6" fmla="*/ 17 w 49"/>
                <a:gd name="T7" fmla="*/ 13 h 46"/>
                <a:gd name="T8" fmla="*/ 14 w 49"/>
                <a:gd name="T9" fmla="*/ 13 h 46"/>
                <a:gd name="T10" fmla="*/ 12 w 49"/>
                <a:gd name="T11" fmla="*/ 14 h 46"/>
                <a:gd name="T12" fmla="*/ 12 w 49"/>
                <a:gd name="T13" fmla="*/ 15 h 46"/>
                <a:gd name="T14" fmla="*/ 11 w 49"/>
                <a:gd name="T15" fmla="*/ 16 h 46"/>
                <a:gd name="T16" fmla="*/ 10 w 49"/>
                <a:gd name="T17" fmla="*/ 17 h 46"/>
                <a:gd name="T18" fmla="*/ 9 w 49"/>
                <a:gd name="T19" fmla="*/ 18 h 46"/>
                <a:gd name="T20" fmla="*/ 7 w 49"/>
                <a:gd name="T21" fmla="*/ 19 h 46"/>
                <a:gd name="T22" fmla="*/ 5 w 49"/>
                <a:gd name="T23" fmla="*/ 19 h 46"/>
                <a:gd name="T24" fmla="*/ 4 w 49"/>
                <a:gd name="T25" fmla="*/ 20 h 46"/>
                <a:gd name="T26" fmla="*/ 0 w 49"/>
                <a:gd name="T27" fmla="*/ 22 h 46"/>
                <a:gd name="T28" fmla="*/ 0 w 49"/>
                <a:gd name="T29" fmla="*/ 25 h 46"/>
                <a:gd name="T30" fmla="*/ 1 w 49"/>
                <a:gd name="T31" fmla="*/ 26 h 46"/>
                <a:gd name="T32" fmla="*/ 23 w 49"/>
                <a:gd name="T33" fmla="*/ 41 h 46"/>
                <a:gd name="T34" fmla="*/ 25 w 49"/>
                <a:gd name="T35" fmla="*/ 43 h 46"/>
                <a:gd name="T36" fmla="*/ 27 w 49"/>
                <a:gd name="T37" fmla="*/ 44 h 46"/>
                <a:gd name="T38" fmla="*/ 28 w 49"/>
                <a:gd name="T39" fmla="*/ 46 h 46"/>
                <a:gd name="T40" fmla="*/ 31 w 49"/>
                <a:gd name="T41" fmla="*/ 46 h 46"/>
                <a:gd name="T42" fmla="*/ 34 w 49"/>
                <a:gd name="T43" fmla="*/ 45 h 46"/>
                <a:gd name="T44" fmla="*/ 39 w 49"/>
                <a:gd name="T45" fmla="*/ 41 h 46"/>
                <a:gd name="T46" fmla="*/ 48 w 49"/>
                <a:gd name="T47" fmla="*/ 35 h 46"/>
                <a:gd name="T48" fmla="*/ 49 w 49"/>
                <a:gd name="T49" fmla="*/ 35 h 46"/>
                <a:gd name="T50" fmla="*/ 47 w 49"/>
                <a:gd name="T51" fmla="*/ 33 h 46"/>
                <a:gd name="T52" fmla="*/ 46 w 49"/>
                <a:gd name="T53" fmla="*/ 33 h 46"/>
                <a:gd name="T54" fmla="*/ 44 w 49"/>
                <a:gd name="T55" fmla="*/ 32 h 46"/>
                <a:gd name="T56" fmla="*/ 44 w 49"/>
                <a:gd name="T57" fmla="*/ 30 h 46"/>
                <a:gd name="T58" fmla="*/ 43 w 49"/>
                <a:gd name="T59" fmla="*/ 28 h 46"/>
                <a:gd name="T60" fmla="*/ 44 w 49"/>
                <a:gd name="T61" fmla="*/ 27 h 46"/>
                <a:gd name="T62" fmla="*/ 43 w 49"/>
                <a:gd name="T63" fmla="*/ 26 h 46"/>
                <a:gd name="T64" fmla="*/ 43 w 49"/>
                <a:gd name="T65" fmla="*/ 25 h 46"/>
                <a:gd name="T66" fmla="*/ 44 w 49"/>
                <a:gd name="T67" fmla="*/ 23 h 46"/>
                <a:gd name="T68" fmla="*/ 44 w 49"/>
                <a:gd name="T69" fmla="*/ 21 h 46"/>
                <a:gd name="T70" fmla="*/ 43 w 49"/>
                <a:gd name="T71" fmla="*/ 19 h 46"/>
                <a:gd name="T72" fmla="*/ 43 w 49"/>
                <a:gd name="T73" fmla="*/ 18 h 46"/>
                <a:gd name="T74" fmla="*/ 43 w 49"/>
                <a:gd name="T75" fmla="*/ 17 h 46"/>
                <a:gd name="T76" fmla="*/ 42 w 49"/>
                <a:gd name="T77" fmla="*/ 13 h 46"/>
                <a:gd name="T78" fmla="*/ 40 w 49"/>
                <a:gd name="T79" fmla="*/ 12 h 46"/>
                <a:gd name="T80" fmla="*/ 39 w 49"/>
                <a:gd name="T81" fmla="*/ 10 h 46"/>
                <a:gd name="T82" fmla="*/ 38 w 49"/>
                <a:gd name="T83" fmla="*/ 8 h 46"/>
                <a:gd name="T84" fmla="*/ 40 w 49"/>
                <a:gd name="T85" fmla="*/ 6 h 46"/>
                <a:gd name="T86" fmla="*/ 40 w 49"/>
                <a:gd name="T87" fmla="*/ 4 h 46"/>
                <a:gd name="T88" fmla="*/ 40 w 49"/>
                <a:gd name="T89" fmla="*/ 0 h 46"/>
                <a:gd name="T90" fmla="*/ 38 w 49"/>
                <a:gd name="T91" fmla="*/ 0 h 46"/>
                <a:gd name="T92" fmla="*/ 36 w 49"/>
                <a:gd name="T93" fmla="*/ 0 h 46"/>
                <a:gd name="T94" fmla="*/ 32 w 49"/>
                <a:gd name="T95" fmla="*/ 1 h 46"/>
                <a:gd name="T96" fmla="*/ 24 w 49"/>
                <a:gd name="T97" fmla="*/ 1 h 46"/>
                <a:gd name="T98" fmla="*/ 20 w 49"/>
                <a:gd name="T99" fmla="*/ 3 h 46"/>
                <a:gd name="T100" fmla="*/ 17 w 49"/>
                <a:gd name="T101" fmla="*/ 5 h 46"/>
                <a:gd name="T102" fmla="*/ 16 w 49"/>
                <a:gd name="T103" fmla="*/ 6 h 46"/>
                <a:gd name="T104" fmla="*/ 16 w 49"/>
                <a:gd name="T105" fmla="*/ 6 h 46"/>
                <a:gd name="T106" fmla="*/ 17 w 49"/>
                <a:gd name="T107"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46">
                  <a:moveTo>
                    <a:pt x="17" y="9"/>
                  </a:moveTo>
                  <a:cubicBezTo>
                    <a:pt x="17" y="10"/>
                    <a:pt x="16" y="11"/>
                    <a:pt x="17" y="11"/>
                  </a:cubicBezTo>
                  <a:cubicBezTo>
                    <a:pt x="17" y="11"/>
                    <a:pt x="18" y="12"/>
                    <a:pt x="18" y="12"/>
                  </a:cubicBezTo>
                  <a:cubicBezTo>
                    <a:pt x="18" y="13"/>
                    <a:pt x="18" y="13"/>
                    <a:pt x="17" y="13"/>
                  </a:cubicBezTo>
                  <a:cubicBezTo>
                    <a:pt x="17" y="13"/>
                    <a:pt x="14" y="13"/>
                    <a:pt x="14" y="13"/>
                  </a:cubicBezTo>
                  <a:cubicBezTo>
                    <a:pt x="14" y="14"/>
                    <a:pt x="13" y="14"/>
                    <a:pt x="12" y="14"/>
                  </a:cubicBezTo>
                  <a:cubicBezTo>
                    <a:pt x="12" y="14"/>
                    <a:pt x="12" y="14"/>
                    <a:pt x="12" y="15"/>
                  </a:cubicBezTo>
                  <a:cubicBezTo>
                    <a:pt x="12" y="16"/>
                    <a:pt x="12" y="16"/>
                    <a:pt x="11" y="16"/>
                  </a:cubicBezTo>
                  <a:cubicBezTo>
                    <a:pt x="11" y="16"/>
                    <a:pt x="11" y="17"/>
                    <a:pt x="10" y="17"/>
                  </a:cubicBezTo>
                  <a:cubicBezTo>
                    <a:pt x="10" y="17"/>
                    <a:pt x="9" y="17"/>
                    <a:pt x="9" y="18"/>
                  </a:cubicBezTo>
                  <a:cubicBezTo>
                    <a:pt x="9" y="18"/>
                    <a:pt x="8" y="19"/>
                    <a:pt x="7" y="19"/>
                  </a:cubicBezTo>
                  <a:cubicBezTo>
                    <a:pt x="7" y="19"/>
                    <a:pt x="5" y="19"/>
                    <a:pt x="5" y="19"/>
                  </a:cubicBezTo>
                  <a:cubicBezTo>
                    <a:pt x="5" y="20"/>
                    <a:pt x="4" y="20"/>
                    <a:pt x="4" y="20"/>
                  </a:cubicBezTo>
                  <a:cubicBezTo>
                    <a:pt x="3" y="20"/>
                    <a:pt x="0" y="22"/>
                    <a:pt x="0" y="22"/>
                  </a:cubicBezTo>
                  <a:cubicBezTo>
                    <a:pt x="0" y="22"/>
                    <a:pt x="0" y="24"/>
                    <a:pt x="0" y="25"/>
                  </a:cubicBezTo>
                  <a:cubicBezTo>
                    <a:pt x="0" y="26"/>
                    <a:pt x="0" y="26"/>
                    <a:pt x="1" y="26"/>
                  </a:cubicBezTo>
                  <a:cubicBezTo>
                    <a:pt x="2" y="27"/>
                    <a:pt x="23" y="40"/>
                    <a:pt x="23" y="41"/>
                  </a:cubicBezTo>
                  <a:cubicBezTo>
                    <a:pt x="24" y="42"/>
                    <a:pt x="25" y="43"/>
                    <a:pt x="25" y="43"/>
                  </a:cubicBezTo>
                  <a:cubicBezTo>
                    <a:pt x="25" y="43"/>
                    <a:pt x="26" y="43"/>
                    <a:pt x="27" y="44"/>
                  </a:cubicBezTo>
                  <a:cubicBezTo>
                    <a:pt x="28" y="44"/>
                    <a:pt x="28" y="46"/>
                    <a:pt x="28" y="46"/>
                  </a:cubicBezTo>
                  <a:cubicBezTo>
                    <a:pt x="28" y="46"/>
                    <a:pt x="30" y="46"/>
                    <a:pt x="31" y="46"/>
                  </a:cubicBezTo>
                  <a:cubicBezTo>
                    <a:pt x="31" y="46"/>
                    <a:pt x="34" y="45"/>
                    <a:pt x="34" y="45"/>
                  </a:cubicBezTo>
                  <a:cubicBezTo>
                    <a:pt x="39" y="41"/>
                    <a:pt x="39" y="41"/>
                    <a:pt x="39" y="41"/>
                  </a:cubicBezTo>
                  <a:cubicBezTo>
                    <a:pt x="48" y="35"/>
                    <a:pt x="48" y="35"/>
                    <a:pt x="48" y="35"/>
                  </a:cubicBezTo>
                  <a:cubicBezTo>
                    <a:pt x="48" y="35"/>
                    <a:pt x="48" y="35"/>
                    <a:pt x="49" y="35"/>
                  </a:cubicBezTo>
                  <a:cubicBezTo>
                    <a:pt x="48" y="34"/>
                    <a:pt x="48" y="33"/>
                    <a:pt x="47" y="33"/>
                  </a:cubicBezTo>
                  <a:cubicBezTo>
                    <a:pt x="47" y="33"/>
                    <a:pt x="46" y="33"/>
                    <a:pt x="46" y="33"/>
                  </a:cubicBezTo>
                  <a:cubicBezTo>
                    <a:pt x="45" y="33"/>
                    <a:pt x="44" y="32"/>
                    <a:pt x="44" y="32"/>
                  </a:cubicBezTo>
                  <a:cubicBezTo>
                    <a:pt x="44" y="31"/>
                    <a:pt x="44" y="31"/>
                    <a:pt x="44" y="30"/>
                  </a:cubicBezTo>
                  <a:cubicBezTo>
                    <a:pt x="43" y="29"/>
                    <a:pt x="43" y="29"/>
                    <a:pt x="43" y="28"/>
                  </a:cubicBezTo>
                  <a:cubicBezTo>
                    <a:pt x="43" y="28"/>
                    <a:pt x="44" y="27"/>
                    <a:pt x="44" y="27"/>
                  </a:cubicBezTo>
                  <a:cubicBezTo>
                    <a:pt x="44" y="27"/>
                    <a:pt x="43" y="26"/>
                    <a:pt x="43" y="26"/>
                  </a:cubicBezTo>
                  <a:cubicBezTo>
                    <a:pt x="43" y="26"/>
                    <a:pt x="43" y="25"/>
                    <a:pt x="43" y="25"/>
                  </a:cubicBezTo>
                  <a:cubicBezTo>
                    <a:pt x="44" y="24"/>
                    <a:pt x="44" y="24"/>
                    <a:pt x="44" y="23"/>
                  </a:cubicBezTo>
                  <a:cubicBezTo>
                    <a:pt x="43" y="22"/>
                    <a:pt x="44" y="22"/>
                    <a:pt x="44" y="21"/>
                  </a:cubicBezTo>
                  <a:cubicBezTo>
                    <a:pt x="43" y="20"/>
                    <a:pt x="42" y="19"/>
                    <a:pt x="43" y="19"/>
                  </a:cubicBezTo>
                  <a:cubicBezTo>
                    <a:pt x="43" y="18"/>
                    <a:pt x="43" y="18"/>
                    <a:pt x="43" y="18"/>
                  </a:cubicBezTo>
                  <a:cubicBezTo>
                    <a:pt x="43" y="18"/>
                    <a:pt x="43" y="18"/>
                    <a:pt x="43" y="17"/>
                  </a:cubicBezTo>
                  <a:cubicBezTo>
                    <a:pt x="43" y="16"/>
                    <a:pt x="42" y="14"/>
                    <a:pt x="42" y="13"/>
                  </a:cubicBezTo>
                  <a:cubicBezTo>
                    <a:pt x="41" y="13"/>
                    <a:pt x="40" y="12"/>
                    <a:pt x="40" y="12"/>
                  </a:cubicBezTo>
                  <a:cubicBezTo>
                    <a:pt x="40" y="12"/>
                    <a:pt x="40" y="11"/>
                    <a:pt x="39" y="10"/>
                  </a:cubicBezTo>
                  <a:cubicBezTo>
                    <a:pt x="38" y="10"/>
                    <a:pt x="38" y="8"/>
                    <a:pt x="38" y="8"/>
                  </a:cubicBezTo>
                  <a:cubicBezTo>
                    <a:pt x="39" y="8"/>
                    <a:pt x="39" y="7"/>
                    <a:pt x="40" y="6"/>
                  </a:cubicBezTo>
                  <a:cubicBezTo>
                    <a:pt x="40" y="6"/>
                    <a:pt x="41" y="5"/>
                    <a:pt x="40" y="4"/>
                  </a:cubicBezTo>
                  <a:cubicBezTo>
                    <a:pt x="40" y="3"/>
                    <a:pt x="40" y="2"/>
                    <a:pt x="40" y="0"/>
                  </a:cubicBezTo>
                  <a:cubicBezTo>
                    <a:pt x="39" y="0"/>
                    <a:pt x="38" y="0"/>
                    <a:pt x="38" y="0"/>
                  </a:cubicBezTo>
                  <a:cubicBezTo>
                    <a:pt x="38" y="0"/>
                    <a:pt x="36" y="0"/>
                    <a:pt x="36" y="0"/>
                  </a:cubicBezTo>
                  <a:cubicBezTo>
                    <a:pt x="35" y="0"/>
                    <a:pt x="33" y="1"/>
                    <a:pt x="32" y="1"/>
                  </a:cubicBezTo>
                  <a:cubicBezTo>
                    <a:pt x="32" y="0"/>
                    <a:pt x="26" y="1"/>
                    <a:pt x="24" y="1"/>
                  </a:cubicBezTo>
                  <a:cubicBezTo>
                    <a:pt x="22" y="1"/>
                    <a:pt x="21" y="3"/>
                    <a:pt x="20" y="3"/>
                  </a:cubicBezTo>
                  <a:cubicBezTo>
                    <a:pt x="19" y="3"/>
                    <a:pt x="17" y="4"/>
                    <a:pt x="17" y="5"/>
                  </a:cubicBezTo>
                  <a:cubicBezTo>
                    <a:pt x="16" y="5"/>
                    <a:pt x="16" y="5"/>
                    <a:pt x="16" y="6"/>
                  </a:cubicBezTo>
                  <a:cubicBezTo>
                    <a:pt x="16" y="6"/>
                    <a:pt x="16" y="6"/>
                    <a:pt x="16" y="6"/>
                  </a:cubicBezTo>
                  <a:cubicBezTo>
                    <a:pt x="17" y="7"/>
                    <a:pt x="17" y="8"/>
                    <a:pt x="17"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95">
              <a:extLst>
                <a:ext uri="{FF2B5EF4-FFF2-40B4-BE49-F238E27FC236}">
                  <a16:creationId xmlns:a16="http://schemas.microsoft.com/office/drawing/2014/main" id="{402A5319-4CB7-4E93-AF27-F1A93FA6B430}"/>
                </a:ext>
              </a:extLst>
            </p:cNvPr>
            <p:cNvSpPr>
              <a:spLocks/>
            </p:cNvSpPr>
            <p:nvPr/>
          </p:nvSpPr>
          <p:spPr bwMode="auto">
            <a:xfrm>
              <a:off x="-3444875" y="1943100"/>
              <a:ext cx="130175" cy="122238"/>
            </a:xfrm>
            <a:custGeom>
              <a:avLst/>
              <a:gdLst>
                <a:gd name="T0" fmla="*/ 4 w 36"/>
                <a:gd name="T1" fmla="*/ 2 h 34"/>
                <a:gd name="T2" fmla="*/ 3 w 36"/>
                <a:gd name="T3" fmla="*/ 3 h 34"/>
                <a:gd name="T4" fmla="*/ 2 w 36"/>
                <a:gd name="T5" fmla="*/ 4 h 34"/>
                <a:gd name="T6" fmla="*/ 2 w 36"/>
                <a:gd name="T7" fmla="*/ 6 h 34"/>
                <a:gd name="T8" fmla="*/ 1 w 36"/>
                <a:gd name="T9" fmla="*/ 8 h 34"/>
                <a:gd name="T10" fmla="*/ 2 w 36"/>
                <a:gd name="T11" fmla="*/ 10 h 34"/>
                <a:gd name="T12" fmla="*/ 2 w 36"/>
                <a:gd name="T13" fmla="*/ 12 h 34"/>
                <a:gd name="T14" fmla="*/ 1 w 36"/>
                <a:gd name="T15" fmla="*/ 14 h 34"/>
                <a:gd name="T16" fmla="*/ 1 w 36"/>
                <a:gd name="T17" fmla="*/ 15 h 34"/>
                <a:gd name="T18" fmla="*/ 2 w 36"/>
                <a:gd name="T19" fmla="*/ 16 h 34"/>
                <a:gd name="T20" fmla="*/ 1 w 36"/>
                <a:gd name="T21" fmla="*/ 17 h 34"/>
                <a:gd name="T22" fmla="*/ 2 w 36"/>
                <a:gd name="T23" fmla="*/ 19 h 34"/>
                <a:gd name="T24" fmla="*/ 2 w 36"/>
                <a:gd name="T25" fmla="*/ 21 h 34"/>
                <a:gd name="T26" fmla="*/ 4 w 36"/>
                <a:gd name="T27" fmla="*/ 22 h 34"/>
                <a:gd name="T28" fmla="*/ 5 w 36"/>
                <a:gd name="T29" fmla="*/ 22 h 34"/>
                <a:gd name="T30" fmla="*/ 7 w 36"/>
                <a:gd name="T31" fmla="*/ 24 h 34"/>
                <a:gd name="T32" fmla="*/ 10 w 36"/>
                <a:gd name="T33" fmla="*/ 25 h 34"/>
                <a:gd name="T34" fmla="*/ 11 w 36"/>
                <a:gd name="T35" fmla="*/ 26 h 34"/>
                <a:gd name="T36" fmla="*/ 15 w 36"/>
                <a:gd name="T37" fmla="*/ 24 h 34"/>
                <a:gd name="T38" fmla="*/ 33 w 36"/>
                <a:gd name="T39" fmla="*/ 34 h 34"/>
                <a:gd name="T40" fmla="*/ 33 w 36"/>
                <a:gd name="T41" fmla="*/ 32 h 34"/>
                <a:gd name="T42" fmla="*/ 35 w 36"/>
                <a:gd name="T43" fmla="*/ 32 h 34"/>
                <a:gd name="T44" fmla="*/ 35 w 36"/>
                <a:gd name="T45" fmla="*/ 10 h 34"/>
                <a:gd name="T46" fmla="*/ 35 w 36"/>
                <a:gd name="T47" fmla="*/ 6 h 34"/>
                <a:gd name="T48" fmla="*/ 35 w 36"/>
                <a:gd name="T49" fmla="*/ 3 h 34"/>
                <a:gd name="T50" fmla="*/ 36 w 36"/>
                <a:gd name="T51" fmla="*/ 3 h 34"/>
                <a:gd name="T52" fmla="*/ 36 w 36"/>
                <a:gd name="T53" fmla="*/ 3 h 34"/>
                <a:gd name="T54" fmla="*/ 33 w 36"/>
                <a:gd name="T55" fmla="*/ 2 h 34"/>
                <a:gd name="T56" fmla="*/ 29 w 36"/>
                <a:gd name="T57" fmla="*/ 0 h 34"/>
                <a:gd name="T58" fmla="*/ 24 w 36"/>
                <a:gd name="T59" fmla="*/ 3 h 34"/>
                <a:gd name="T60" fmla="*/ 24 w 36"/>
                <a:gd name="T61" fmla="*/ 6 h 34"/>
                <a:gd name="T62" fmla="*/ 21 w 36"/>
                <a:gd name="T63" fmla="*/ 6 h 34"/>
                <a:gd name="T64" fmla="*/ 16 w 36"/>
                <a:gd name="T65" fmla="*/ 4 h 34"/>
                <a:gd name="T66" fmla="*/ 14 w 36"/>
                <a:gd name="T67" fmla="*/ 2 h 34"/>
                <a:gd name="T68" fmla="*/ 12 w 36"/>
                <a:gd name="T69" fmla="*/ 1 h 34"/>
                <a:gd name="T70" fmla="*/ 8 w 36"/>
                <a:gd name="T71" fmla="*/ 0 h 34"/>
                <a:gd name="T72" fmla="*/ 6 w 36"/>
                <a:gd name="T73" fmla="*/ 0 h 34"/>
                <a:gd name="T74" fmla="*/ 5 w 36"/>
                <a:gd name="T75" fmla="*/ 1 h 34"/>
                <a:gd name="T76" fmla="*/ 4 w 36"/>
                <a:gd name="T7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 h="34">
                  <a:moveTo>
                    <a:pt x="4" y="2"/>
                  </a:moveTo>
                  <a:cubicBezTo>
                    <a:pt x="4" y="2"/>
                    <a:pt x="3" y="3"/>
                    <a:pt x="3" y="3"/>
                  </a:cubicBezTo>
                  <a:cubicBezTo>
                    <a:pt x="2" y="4"/>
                    <a:pt x="2" y="4"/>
                    <a:pt x="2" y="4"/>
                  </a:cubicBezTo>
                  <a:cubicBezTo>
                    <a:pt x="3" y="5"/>
                    <a:pt x="2" y="6"/>
                    <a:pt x="2" y="6"/>
                  </a:cubicBezTo>
                  <a:cubicBezTo>
                    <a:pt x="2" y="7"/>
                    <a:pt x="1" y="7"/>
                    <a:pt x="1" y="8"/>
                  </a:cubicBezTo>
                  <a:cubicBezTo>
                    <a:pt x="0" y="8"/>
                    <a:pt x="1" y="9"/>
                    <a:pt x="2" y="10"/>
                  </a:cubicBezTo>
                  <a:cubicBezTo>
                    <a:pt x="2" y="11"/>
                    <a:pt x="1" y="11"/>
                    <a:pt x="2" y="12"/>
                  </a:cubicBezTo>
                  <a:cubicBezTo>
                    <a:pt x="2" y="13"/>
                    <a:pt x="2" y="13"/>
                    <a:pt x="1" y="14"/>
                  </a:cubicBezTo>
                  <a:cubicBezTo>
                    <a:pt x="1" y="14"/>
                    <a:pt x="1" y="15"/>
                    <a:pt x="1" y="15"/>
                  </a:cubicBezTo>
                  <a:cubicBezTo>
                    <a:pt x="1" y="15"/>
                    <a:pt x="2" y="16"/>
                    <a:pt x="2" y="16"/>
                  </a:cubicBezTo>
                  <a:cubicBezTo>
                    <a:pt x="2" y="16"/>
                    <a:pt x="1" y="17"/>
                    <a:pt x="1" y="17"/>
                  </a:cubicBezTo>
                  <a:cubicBezTo>
                    <a:pt x="1" y="18"/>
                    <a:pt x="1" y="18"/>
                    <a:pt x="2" y="19"/>
                  </a:cubicBezTo>
                  <a:cubicBezTo>
                    <a:pt x="2" y="20"/>
                    <a:pt x="2" y="20"/>
                    <a:pt x="2" y="21"/>
                  </a:cubicBezTo>
                  <a:cubicBezTo>
                    <a:pt x="2" y="21"/>
                    <a:pt x="3" y="22"/>
                    <a:pt x="4" y="22"/>
                  </a:cubicBezTo>
                  <a:cubicBezTo>
                    <a:pt x="4" y="22"/>
                    <a:pt x="5" y="22"/>
                    <a:pt x="5" y="22"/>
                  </a:cubicBezTo>
                  <a:cubicBezTo>
                    <a:pt x="6" y="22"/>
                    <a:pt x="6" y="23"/>
                    <a:pt x="7" y="24"/>
                  </a:cubicBezTo>
                  <a:cubicBezTo>
                    <a:pt x="7" y="24"/>
                    <a:pt x="9" y="24"/>
                    <a:pt x="10" y="25"/>
                  </a:cubicBezTo>
                  <a:cubicBezTo>
                    <a:pt x="11" y="25"/>
                    <a:pt x="11" y="26"/>
                    <a:pt x="11" y="26"/>
                  </a:cubicBezTo>
                  <a:cubicBezTo>
                    <a:pt x="15" y="24"/>
                    <a:pt x="15" y="24"/>
                    <a:pt x="15" y="24"/>
                  </a:cubicBezTo>
                  <a:cubicBezTo>
                    <a:pt x="33" y="34"/>
                    <a:pt x="33" y="34"/>
                    <a:pt x="33" y="34"/>
                  </a:cubicBezTo>
                  <a:cubicBezTo>
                    <a:pt x="33" y="32"/>
                    <a:pt x="33" y="32"/>
                    <a:pt x="33" y="32"/>
                  </a:cubicBezTo>
                  <a:cubicBezTo>
                    <a:pt x="35" y="32"/>
                    <a:pt x="35" y="32"/>
                    <a:pt x="35" y="32"/>
                  </a:cubicBezTo>
                  <a:cubicBezTo>
                    <a:pt x="35" y="32"/>
                    <a:pt x="35" y="11"/>
                    <a:pt x="35" y="10"/>
                  </a:cubicBezTo>
                  <a:cubicBezTo>
                    <a:pt x="35" y="8"/>
                    <a:pt x="34" y="7"/>
                    <a:pt x="35" y="6"/>
                  </a:cubicBezTo>
                  <a:cubicBezTo>
                    <a:pt x="36" y="5"/>
                    <a:pt x="35" y="5"/>
                    <a:pt x="35" y="3"/>
                  </a:cubicBezTo>
                  <a:cubicBezTo>
                    <a:pt x="36" y="3"/>
                    <a:pt x="36" y="3"/>
                    <a:pt x="36" y="3"/>
                  </a:cubicBezTo>
                  <a:cubicBezTo>
                    <a:pt x="36" y="3"/>
                    <a:pt x="36" y="3"/>
                    <a:pt x="36" y="3"/>
                  </a:cubicBezTo>
                  <a:cubicBezTo>
                    <a:pt x="35" y="2"/>
                    <a:pt x="35" y="2"/>
                    <a:pt x="33" y="2"/>
                  </a:cubicBezTo>
                  <a:cubicBezTo>
                    <a:pt x="30" y="1"/>
                    <a:pt x="31" y="0"/>
                    <a:pt x="29" y="0"/>
                  </a:cubicBezTo>
                  <a:cubicBezTo>
                    <a:pt x="27" y="0"/>
                    <a:pt x="24" y="2"/>
                    <a:pt x="24" y="3"/>
                  </a:cubicBezTo>
                  <a:cubicBezTo>
                    <a:pt x="24" y="4"/>
                    <a:pt x="25" y="5"/>
                    <a:pt x="24" y="6"/>
                  </a:cubicBezTo>
                  <a:cubicBezTo>
                    <a:pt x="23" y="7"/>
                    <a:pt x="22" y="7"/>
                    <a:pt x="21" y="6"/>
                  </a:cubicBezTo>
                  <a:cubicBezTo>
                    <a:pt x="19" y="5"/>
                    <a:pt x="18" y="4"/>
                    <a:pt x="16" y="4"/>
                  </a:cubicBezTo>
                  <a:cubicBezTo>
                    <a:pt x="15" y="4"/>
                    <a:pt x="14" y="3"/>
                    <a:pt x="14" y="2"/>
                  </a:cubicBezTo>
                  <a:cubicBezTo>
                    <a:pt x="14" y="2"/>
                    <a:pt x="14" y="1"/>
                    <a:pt x="12" y="1"/>
                  </a:cubicBezTo>
                  <a:cubicBezTo>
                    <a:pt x="11" y="1"/>
                    <a:pt x="10" y="0"/>
                    <a:pt x="8" y="0"/>
                  </a:cubicBezTo>
                  <a:cubicBezTo>
                    <a:pt x="7" y="0"/>
                    <a:pt x="6" y="0"/>
                    <a:pt x="6" y="0"/>
                  </a:cubicBezTo>
                  <a:cubicBezTo>
                    <a:pt x="5" y="0"/>
                    <a:pt x="5" y="1"/>
                    <a:pt x="5" y="1"/>
                  </a:cubicBezTo>
                  <a:cubicBezTo>
                    <a:pt x="5" y="2"/>
                    <a:pt x="5" y="1"/>
                    <a:pt x="4"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96">
              <a:extLst>
                <a:ext uri="{FF2B5EF4-FFF2-40B4-BE49-F238E27FC236}">
                  <a16:creationId xmlns:a16="http://schemas.microsoft.com/office/drawing/2014/main" id="{EA0A62DD-B393-460D-8593-FB5A3219D932}"/>
                </a:ext>
              </a:extLst>
            </p:cNvPr>
            <p:cNvSpPr>
              <a:spLocks/>
            </p:cNvSpPr>
            <p:nvPr/>
          </p:nvSpPr>
          <p:spPr bwMode="auto">
            <a:xfrm>
              <a:off x="-3662363" y="2112963"/>
              <a:ext cx="22225" cy="6350"/>
            </a:xfrm>
            <a:custGeom>
              <a:avLst/>
              <a:gdLst>
                <a:gd name="T0" fmla="*/ 3 w 6"/>
                <a:gd name="T1" fmla="*/ 1 h 2"/>
                <a:gd name="T2" fmla="*/ 5 w 6"/>
                <a:gd name="T3" fmla="*/ 2 h 2"/>
                <a:gd name="T4" fmla="*/ 6 w 6"/>
                <a:gd name="T5" fmla="*/ 2 h 2"/>
                <a:gd name="T6" fmla="*/ 5 w 6"/>
                <a:gd name="T7" fmla="*/ 1 h 2"/>
                <a:gd name="T8" fmla="*/ 3 w 6"/>
                <a:gd name="T9" fmla="*/ 0 h 2"/>
                <a:gd name="T10" fmla="*/ 0 w 6"/>
                <a:gd name="T11" fmla="*/ 1 h 2"/>
                <a:gd name="T12" fmla="*/ 0 w 6"/>
                <a:gd name="T13" fmla="*/ 2 h 2"/>
                <a:gd name="T14" fmla="*/ 0 w 6"/>
                <a:gd name="T15" fmla="*/ 2 h 2"/>
                <a:gd name="T16" fmla="*/ 3 w 6"/>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3" y="1"/>
                  </a:moveTo>
                  <a:cubicBezTo>
                    <a:pt x="3" y="1"/>
                    <a:pt x="4" y="2"/>
                    <a:pt x="5" y="2"/>
                  </a:cubicBezTo>
                  <a:cubicBezTo>
                    <a:pt x="6" y="2"/>
                    <a:pt x="6" y="2"/>
                    <a:pt x="6" y="2"/>
                  </a:cubicBezTo>
                  <a:cubicBezTo>
                    <a:pt x="6" y="2"/>
                    <a:pt x="6" y="2"/>
                    <a:pt x="5" y="1"/>
                  </a:cubicBezTo>
                  <a:cubicBezTo>
                    <a:pt x="4" y="1"/>
                    <a:pt x="4" y="0"/>
                    <a:pt x="3" y="0"/>
                  </a:cubicBezTo>
                  <a:cubicBezTo>
                    <a:pt x="2" y="1"/>
                    <a:pt x="1" y="1"/>
                    <a:pt x="0" y="1"/>
                  </a:cubicBezTo>
                  <a:cubicBezTo>
                    <a:pt x="0" y="1"/>
                    <a:pt x="0" y="2"/>
                    <a:pt x="0" y="2"/>
                  </a:cubicBezTo>
                  <a:cubicBezTo>
                    <a:pt x="0" y="2"/>
                    <a:pt x="0" y="2"/>
                    <a:pt x="0" y="2"/>
                  </a:cubicBezTo>
                  <a:cubicBezTo>
                    <a:pt x="1" y="2"/>
                    <a:pt x="2" y="2"/>
                    <a:pt x="3"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97">
              <a:extLst>
                <a:ext uri="{FF2B5EF4-FFF2-40B4-BE49-F238E27FC236}">
                  <a16:creationId xmlns:a16="http://schemas.microsoft.com/office/drawing/2014/main" id="{5492C98F-BD78-49B1-B592-E557BF9A2034}"/>
                </a:ext>
              </a:extLst>
            </p:cNvPr>
            <p:cNvSpPr>
              <a:spLocks/>
            </p:cNvSpPr>
            <p:nvPr/>
          </p:nvSpPr>
          <p:spPr bwMode="auto">
            <a:xfrm>
              <a:off x="-3668713" y="2090738"/>
              <a:ext cx="50800" cy="36513"/>
            </a:xfrm>
            <a:custGeom>
              <a:avLst/>
              <a:gdLst>
                <a:gd name="T0" fmla="*/ 3 w 14"/>
                <a:gd name="T1" fmla="*/ 10 h 10"/>
                <a:gd name="T2" fmla="*/ 5 w 14"/>
                <a:gd name="T3" fmla="*/ 10 h 10"/>
                <a:gd name="T4" fmla="*/ 8 w 14"/>
                <a:gd name="T5" fmla="*/ 9 h 10"/>
                <a:gd name="T6" fmla="*/ 9 w 14"/>
                <a:gd name="T7" fmla="*/ 9 h 10"/>
                <a:gd name="T8" fmla="*/ 9 w 14"/>
                <a:gd name="T9" fmla="*/ 9 h 10"/>
                <a:gd name="T10" fmla="*/ 10 w 14"/>
                <a:gd name="T11" fmla="*/ 10 h 10"/>
                <a:gd name="T12" fmla="*/ 14 w 14"/>
                <a:gd name="T13" fmla="*/ 10 h 10"/>
                <a:gd name="T14" fmla="*/ 14 w 14"/>
                <a:gd name="T15" fmla="*/ 10 h 10"/>
                <a:gd name="T16" fmla="*/ 14 w 14"/>
                <a:gd name="T17" fmla="*/ 8 h 10"/>
                <a:gd name="T18" fmla="*/ 13 w 14"/>
                <a:gd name="T19" fmla="*/ 7 h 10"/>
                <a:gd name="T20" fmla="*/ 12 w 14"/>
                <a:gd name="T21" fmla="*/ 6 h 10"/>
                <a:gd name="T22" fmla="*/ 12 w 14"/>
                <a:gd name="T23" fmla="*/ 5 h 10"/>
                <a:gd name="T24" fmla="*/ 10 w 14"/>
                <a:gd name="T25" fmla="*/ 3 h 10"/>
                <a:gd name="T26" fmla="*/ 9 w 14"/>
                <a:gd name="T27" fmla="*/ 1 h 10"/>
                <a:gd name="T28" fmla="*/ 8 w 14"/>
                <a:gd name="T29" fmla="*/ 1 h 10"/>
                <a:gd name="T30" fmla="*/ 7 w 14"/>
                <a:gd name="T31" fmla="*/ 0 h 10"/>
                <a:gd name="T32" fmla="*/ 5 w 14"/>
                <a:gd name="T33" fmla="*/ 0 h 10"/>
                <a:gd name="T34" fmla="*/ 3 w 14"/>
                <a:gd name="T35" fmla="*/ 0 h 10"/>
                <a:gd name="T36" fmla="*/ 1 w 14"/>
                <a:gd name="T37" fmla="*/ 1 h 10"/>
                <a:gd name="T38" fmla="*/ 1 w 14"/>
                <a:gd name="T39" fmla="*/ 1 h 10"/>
                <a:gd name="T40" fmla="*/ 1 w 14"/>
                <a:gd name="T41" fmla="*/ 3 h 10"/>
                <a:gd name="T42" fmla="*/ 2 w 14"/>
                <a:gd name="T43" fmla="*/ 7 h 10"/>
                <a:gd name="T44" fmla="*/ 2 w 14"/>
                <a:gd name="T45" fmla="*/ 7 h 10"/>
                <a:gd name="T46" fmla="*/ 5 w 14"/>
                <a:gd name="T47" fmla="*/ 6 h 10"/>
                <a:gd name="T48" fmla="*/ 7 w 14"/>
                <a:gd name="T49" fmla="*/ 7 h 10"/>
                <a:gd name="T50" fmla="*/ 8 w 14"/>
                <a:gd name="T51" fmla="*/ 8 h 10"/>
                <a:gd name="T52" fmla="*/ 7 w 14"/>
                <a:gd name="T53" fmla="*/ 8 h 10"/>
                <a:gd name="T54" fmla="*/ 5 w 14"/>
                <a:gd name="T55" fmla="*/ 7 h 10"/>
                <a:gd name="T56" fmla="*/ 2 w 14"/>
                <a:gd name="T57" fmla="*/ 8 h 10"/>
                <a:gd name="T58" fmla="*/ 2 w 14"/>
                <a:gd name="T59" fmla="*/ 8 h 10"/>
                <a:gd name="T60" fmla="*/ 2 w 14"/>
                <a:gd name="T61" fmla="*/ 9 h 10"/>
                <a:gd name="T62" fmla="*/ 2 w 14"/>
                <a:gd name="T63" fmla="*/ 10 h 10"/>
                <a:gd name="T64" fmla="*/ 3 w 14"/>
                <a:gd name="T6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0">
                  <a:moveTo>
                    <a:pt x="3" y="10"/>
                  </a:moveTo>
                  <a:cubicBezTo>
                    <a:pt x="4" y="10"/>
                    <a:pt x="5" y="10"/>
                    <a:pt x="5" y="10"/>
                  </a:cubicBezTo>
                  <a:cubicBezTo>
                    <a:pt x="5" y="10"/>
                    <a:pt x="7" y="9"/>
                    <a:pt x="8" y="9"/>
                  </a:cubicBezTo>
                  <a:cubicBezTo>
                    <a:pt x="8" y="9"/>
                    <a:pt x="8" y="9"/>
                    <a:pt x="9" y="9"/>
                  </a:cubicBezTo>
                  <a:cubicBezTo>
                    <a:pt x="9" y="9"/>
                    <a:pt x="9" y="9"/>
                    <a:pt x="9" y="9"/>
                  </a:cubicBezTo>
                  <a:cubicBezTo>
                    <a:pt x="9" y="9"/>
                    <a:pt x="10" y="9"/>
                    <a:pt x="10" y="10"/>
                  </a:cubicBezTo>
                  <a:cubicBezTo>
                    <a:pt x="10" y="10"/>
                    <a:pt x="12" y="10"/>
                    <a:pt x="14" y="10"/>
                  </a:cubicBezTo>
                  <a:cubicBezTo>
                    <a:pt x="14" y="10"/>
                    <a:pt x="14" y="10"/>
                    <a:pt x="14" y="10"/>
                  </a:cubicBezTo>
                  <a:cubicBezTo>
                    <a:pt x="14" y="9"/>
                    <a:pt x="14" y="9"/>
                    <a:pt x="14" y="8"/>
                  </a:cubicBezTo>
                  <a:cubicBezTo>
                    <a:pt x="14" y="8"/>
                    <a:pt x="13" y="7"/>
                    <a:pt x="13" y="7"/>
                  </a:cubicBezTo>
                  <a:cubicBezTo>
                    <a:pt x="12" y="7"/>
                    <a:pt x="12" y="6"/>
                    <a:pt x="12" y="6"/>
                  </a:cubicBezTo>
                  <a:cubicBezTo>
                    <a:pt x="12" y="5"/>
                    <a:pt x="12" y="5"/>
                    <a:pt x="12" y="5"/>
                  </a:cubicBezTo>
                  <a:cubicBezTo>
                    <a:pt x="12" y="5"/>
                    <a:pt x="11" y="4"/>
                    <a:pt x="10" y="3"/>
                  </a:cubicBezTo>
                  <a:cubicBezTo>
                    <a:pt x="10" y="3"/>
                    <a:pt x="9" y="1"/>
                    <a:pt x="9" y="1"/>
                  </a:cubicBezTo>
                  <a:cubicBezTo>
                    <a:pt x="8" y="1"/>
                    <a:pt x="8" y="1"/>
                    <a:pt x="8" y="1"/>
                  </a:cubicBezTo>
                  <a:cubicBezTo>
                    <a:pt x="8" y="1"/>
                    <a:pt x="7" y="0"/>
                    <a:pt x="7" y="0"/>
                  </a:cubicBezTo>
                  <a:cubicBezTo>
                    <a:pt x="6" y="0"/>
                    <a:pt x="5" y="0"/>
                    <a:pt x="5" y="0"/>
                  </a:cubicBezTo>
                  <a:cubicBezTo>
                    <a:pt x="5" y="0"/>
                    <a:pt x="4" y="0"/>
                    <a:pt x="3" y="0"/>
                  </a:cubicBezTo>
                  <a:cubicBezTo>
                    <a:pt x="2" y="0"/>
                    <a:pt x="2" y="1"/>
                    <a:pt x="1" y="1"/>
                  </a:cubicBezTo>
                  <a:cubicBezTo>
                    <a:pt x="1" y="1"/>
                    <a:pt x="1" y="1"/>
                    <a:pt x="1" y="1"/>
                  </a:cubicBezTo>
                  <a:cubicBezTo>
                    <a:pt x="1" y="2"/>
                    <a:pt x="1" y="3"/>
                    <a:pt x="1" y="3"/>
                  </a:cubicBezTo>
                  <a:cubicBezTo>
                    <a:pt x="0" y="4"/>
                    <a:pt x="1" y="6"/>
                    <a:pt x="2" y="7"/>
                  </a:cubicBezTo>
                  <a:cubicBezTo>
                    <a:pt x="2" y="7"/>
                    <a:pt x="2" y="7"/>
                    <a:pt x="2" y="7"/>
                  </a:cubicBezTo>
                  <a:cubicBezTo>
                    <a:pt x="3" y="7"/>
                    <a:pt x="4" y="7"/>
                    <a:pt x="5" y="6"/>
                  </a:cubicBezTo>
                  <a:cubicBezTo>
                    <a:pt x="6" y="6"/>
                    <a:pt x="6" y="7"/>
                    <a:pt x="7" y="7"/>
                  </a:cubicBezTo>
                  <a:cubicBezTo>
                    <a:pt x="8" y="8"/>
                    <a:pt x="8" y="8"/>
                    <a:pt x="8" y="8"/>
                  </a:cubicBezTo>
                  <a:cubicBezTo>
                    <a:pt x="8" y="8"/>
                    <a:pt x="8" y="8"/>
                    <a:pt x="7" y="8"/>
                  </a:cubicBezTo>
                  <a:cubicBezTo>
                    <a:pt x="6" y="8"/>
                    <a:pt x="5" y="7"/>
                    <a:pt x="5" y="7"/>
                  </a:cubicBezTo>
                  <a:cubicBezTo>
                    <a:pt x="4" y="8"/>
                    <a:pt x="3" y="8"/>
                    <a:pt x="2" y="8"/>
                  </a:cubicBezTo>
                  <a:cubicBezTo>
                    <a:pt x="2" y="8"/>
                    <a:pt x="2" y="8"/>
                    <a:pt x="2" y="8"/>
                  </a:cubicBezTo>
                  <a:cubicBezTo>
                    <a:pt x="1" y="9"/>
                    <a:pt x="2" y="9"/>
                    <a:pt x="2" y="9"/>
                  </a:cubicBezTo>
                  <a:cubicBezTo>
                    <a:pt x="2" y="10"/>
                    <a:pt x="2" y="10"/>
                    <a:pt x="2" y="10"/>
                  </a:cubicBezTo>
                  <a:cubicBezTo>
                    <a:pt x="3" y="9"/>
                    <a:pt x="3" y="10"/>
                    <a:pt x="3" y="1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98">
              <a:extLst>
                <a:ext uri="{FF2B5EF4-FFF2-40B4-BE49-F238E27FC236}">
                  <a16:creationId xmlns:a16="http://schemas.microsoft.com/office/drawing/2014/main" id="{949B74EE-FC71-4075-9268-C7C887AC8D51}"/>
                </a:ext>
              </a:extLst>
            </p:cNvPr>
            <p:cNvSpPr>
              <a:spLocks/>
            </p:cNvSpPr>
            <p:nvPr/>
          </p:nvSpPr>
          <p:spPr bwMode="auto">
            <a:xfrm>
              <a:off x="-3662363" y="2124075"/>
              <a:ext cx="25400" cy="14288"/>
            </a:xfrm>
            <a:custGeom>
              <a:avLst/>
              <a:gdLst>
                <a:gd name="T0" fmla="*/ 3 w 7"/>
                <a:gd name="T1" fmla="*/ 4 h 4"/>
                <a:gd name="T2" fmla="*/ 5 w 7"/>
                <a:gd name="T3" fmla="*/ 3 h 4"/>
                <a:gd name="T4" fmla="*/ 6 w 7"/>
                <a:gd name="T5" fmla="*/ 2 h 4"/>
                <a:gd name="T6" fmla="*/ 6 w 7"/>
                <a:gd name="T7" fmla="*/ 1 h 4"/>
                <a:gd name="T8" fmla="*/ 7 w 7"/>
                <a:gd name="T9" fmla="*/ 0 h 4"/>
                <a:gd name="T10" fmla="*/ 6 w 7"/>
                <a:gd name="T11" fmla="*/ 0 h 4"/>
                <a:gd name="T12" fmla="*/ 3 w 7"/>
                <a:gd name="T13" fmla="*/ 1 h 4"/>
                <a:gd name="T14" fmla="*/ 1 w 7"/>
                <a:gd name="T15" fmla="*/ 1 h 4"/>
                <a:gd name="T16" fmla="*/ 0 w 7"/>
                <a:gd name="T17" fmla="*/ 1 h 4"/>
                <a:gd name="T18" fmla="*/ 2 w 7"/>
                <a:gd name="T19" fmla="*/ 2 h 4"/>
                <a:gd name="T20" fmla="*/ 3 w 7"/>
                <a:gd name="T21" fmla="*/ 4 h 4"/>
                <a:gd name="T22" fmla="*/ 3 w 7"/>
                <a:gd name="T23" fmla="*/ 4 h 4"/>
                <a:gd name="T24" fmla="*/ 3 w 7"/>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4">
                  <a:moveTo>
                    <a:pt x="3" y="4"/>
                  </a:moveTo>
                  <a:cubicBezTo>
                    <a:pt x="4" y="3"/>
                    <a:pt x="5" y="3"/>
                    <a:pt x="5" y="3"/>
                  </a:cubicBezTo>
                  <a:cubicBezTo>
                    <a:pt x="6" y="3"/>
                    <a:pt x="6" y="3"/>
                    <a:pt x="6" y="2"/>
                  </a:cubicBezTo>
                  <a:cubicBezTo>
                    <a:pt x="6" y="2"/>
                    <a:pt x="5" y="1"/>
                    <a:pt x="6" y="1"/>
                  </a:cubicBezTo>
                  <a:cubicBezTo>
                    <a:pt x="6" y="1"/>
                    <a:pt x="6" y="1"/>
                    <a:pt x="7" y="0"/>
                  </a:cubicBezTo>
                  <a:cubicBezTo>
                    <a:pt x="6" y="0"/>
                    <a:pt x="6" y="0"/>
                    <a:pt x="6" y="0"/>
                  </a:cubicBezTo>
                  <a:cubicBezTo>
                    <a:pt x="5" y="0"/>
                    <a:pt x="3" y="1"/>
                    <a:pt x="3" y="1"/>
                  </a:cubicBezTo>
                  <a:cubicBezTo>
                    <a:pt x="3" y="1"/>
                    <a:pt x="2" y="1"/>
                    <a:pt x="1" y="1"/>
                  </a:cubicBezTo>
                  <a:cubicBezTo>
                    <a:pt x="1" y="1"/>
                    <a:pt x="1" y="0"/>
                    <a:pt x="0" y="1"/>
                  </a:cubicBezTo>
                  <a:cubicBezTo>
                    <a:pt x="1" y="1"/>
                    <a:pt x="1" y="2"/>
                    <a:pt x="2" y="2"/>
                  </a:cubicBezTo>
                  <a:cubicBezTo>
                    <a:pt x="3" y="3"/>
                    <a:pt x="2" y="3"/>
                    <a:pt x="3" y="4"/>
                  </a:cubicBezTo>
                  <a:cubicBezTo>
                    <a:pt x="3" y="4"/>
                    <a:pt x="3" y="4"/>
                    <a:pt x="3" y="4"/>
                  </a:cubicBezTo>
                  <a:cubicBezTo>
                    <a:pt x="3" y="4"/>
                    <a:pt x="3" y="4"/>
                    <a:pt x="3"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99">
              <a:extLst>
                <a:ext uri="{FF2B5EF4-FFF2-40B4-BE49-F238E27FC236}">
                  <a16:creationId xmlns:a16="http://schemas.microsoft.com/office/drawing/2014/main" id="{21195D1F-E38C-4B08-B95A-BD6AED1C71A9}"/>
                </a:ext>
              </a:extLst>
            </p:cNvPr>
            <p:cNvSpPr>
              <a:spLocks/>
            </p:cNvSpPr>
            <p:nvPr/>
          </p:nvSpPr>
          <p:spPr bwMode="auto">
            <a:xfrm>
              <a:off x="-3402013" y="2138363"/>
              <a:ext cx="104775" cy="71438"/>
            </a:xfrm>
            <a:custGeom>
              <a:avLst/>
              <a:gdLst>
                <a:gd name="T0" fmla="*/ 26 w 29"/>
                <a:gd name="T1" fmla="*/ 11 h 20"/>
                <a:gd name="T2" fmla="*/ 25 w 29"/>
                <a:gd name="T3" fmla="*/ 10 h 20"/>
                <a:gd name="T4" fmla="*/ 24 w 29"/>
                <a:gd name="T5" fmla="*/ 8 h 20"/>
                <a:gd name="T6" fmla="*/ 23 w 29"/>
                <a:gd name="T7" fmla="*/ 7 h 20"/>
                <a:gd name="T8" fmla="*/ 21 w 29"/>
                <a:gd name="T9" fmla="*/ 6 h 20"/>
                <a:gd name="T10" fmla="*/ 21 w 29"/>
                <a:gd name="T11" fmla="*/ 5 h 20"/>
                <a:gd name="T12" fmla="*/ 20 w 29"/>
                <a:gd name="T13" fmla="*/ 5 h 20"/>
                <a:gd name="T14" fmla="*/ 20 w 29"/>
                <a:gd name="T15" fmla="*/ 4 h 20"/>
                <a:gd name="T16" fmla="*/ 20 w 29"/>
                <a:gd name="T17" fmla="*/ 2 h 20"/>
                <a:gd name="T18" fmla="*/ 18 w 29"/>
                <a:gd name="T19" fmla="*/ 0 h 20"/>
                <a:gd name="T20" fmla="*/ 18 w 29"/>
                <a:gd name="T21" fmla="*/ 0 h 20"/>
                <a:gd name="T22" fmla="*/ 16 w 29"/>
                <a:gd name="T23" fmla="*/ 1 h 20"/>
                <a:gd name="T24" fmla="*/ 16 w 29"/>
                <a:gd name="T25" fmla="*/ 2 h 20"/>
                <a:gd name="T26" fmla="*/ 13 w 29"/>
                <a:gd name="T27" fmla="*/ 4 h 20"/>
                <a:gd name="T28" fmla="*/ 10 w 29"/>
                <a:gd name="T29" fmla="*/ 5 h 20"/>
                <a:gd name="T30" fmla="*/ 10 w 29"/>
                <a:gd name="T31" fmla="*/ 6 h 20"/>
                <a:gd name="T32" fmla="*/ 8 w 29"/>
                <a:gd name="T33" fmla="*/ 7 h 20"/>
                <a:gd name="T34" fmla="*/ 5 w 29"/>
                <a:gd name="T35" fmla="*/ 8 h 20"/>
                <a:gd name="T36" fmla="*/ 4 w 29"/>
                <a:gd name="T37" fmla="*/ 8 h 20"/>
                <a:gd name="T38" fmla="*/ 2 w 29"/>
                <a:gd name="T39" fmla="*/ 8 h 20"/>
                <a:gd name="T40" fmla="*/ 2 w 29"/>
                <a:gd name="T41" fmla="*/ 8 h 20"/>
                <a:gd name="T42" fmla="*/ 1 w 29"/>
                <a:gd name="T43" fmla="*/ 10 h 20"/>
                <a:gd name="T44" fmla="*/ 0 w 29"/>
                <a:gd name="T45" fmla="*/ 12 h 20"/>
                <a:gd name="T46" fmla="*/ 0 w 29"/>
                <a:gd name="T47" fmla="*/ 14 h 20"/>
                <a:gd name="T48" fmla="*/ 1 w 29"/>
                <a:gd name="T49" fmla="*/ 16 h 20"/>
                <a:gd name="T50" fmla="*/ 1 w 29"/>
                <a:gd name="T51" fmla="*/ 17 h 20"/>
                <a:gd name="T52" fmla="*/ 2 w 29"/>
                <a:gd name="T53" fmla="*/ 18 h 20"/>
                <a:gd name="T54" fmla="*/ 3 w 29"/>
                <a:gd name="T55" fmla="*/ 19 h 20"/>
                <a:gd name="T56" fmla="*/ 4 w 29"/>
                <a:gd name="T57" fmla="*/ 20 h 20"/>
                <a:gd name="T58" fmla="*/ 4 w 29"/>
                <a:gd name="T59" fmla="*/ 20 h 20"/>
                <a:gd name="T60" fmla="*/ 4 w 29"/>
                <a:gd name="T61" fmla="*/ 18 h 20"/>
                <a:gd name="T62" fmla="*/ 6 w 29"/>
                <a:gd name="T63" fmla="*/ 18 h 20"/>
                <a:gd name="T64" fmla="*/ 7 w 29"/>
                <a:gd name="T65" fmla="*/ 17 h 20"/>
                <a:gd name="T66" fmla="*/ 9 w 29"/>
                <a:gd name="T67" fmla="*/ 18 h 20"/>
                <a:gd name="T68" fmla="*/ 9 w 29"/>
                <a:gd name="T69" fmla="*/ 16 h 20"/>
                <a:gd name="T70" fmla="*/ 11 w 29"/>
                <a:gd name="T71" fmla="*/ 14 h 20"/>
                <a:gd name="T72" fmla="*/ 13 w 29"/>
                <a:gd name="T73" fmla="*/ 15 h 20"/>
                <a:gd name="T74" fmla="*/ 17 w 29"/>
                <a:gd name="T75" fmla="*/ 16 h 20"/>
                <a:gd name="T76" fmla="*/ 18 w 29"/>
                <a:gd name="T77" fmla="*/ 15 h 20"/>
                <a:gd name="T78" fmla="*/ 20 w 29"/>
                <a:gd name="T79" fmla="*/ 15 h 20"/>
                <a:gd name="T80" fmla="*/ 22 w 29"/>
                <a:gd name="T81" fmla="*/ 14 h 20"/>
                <a:gd name="T82" fmla="*/ 24 w 29"/>
                <a:gd name="T83" fmla="*/ 14 h 20"/>
                <a:gd name="T84" fmla="*/ 27 w 29"/>
                <a:gd name="T85" fmla="*/ 14 h 20"/>
                <a:gd name="T86" fmla="*/ 29 w 29"/>
                <a:gd name="T87" fmla="*/ 14 h 20"/>
                <a:gd name="T88" fmla="*/ 28 w 29"/>
                <a:gd name="T89" fmla="*/ 12 h 20"/>
                <a:gd name="T90" fmla="*/ 26 w 29"/>
                <a:gd name="T9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 h="20">
                  <a:moveTo>
                    <a:pt x="26" y="11"/>
                  </a:moveTo>
                  <a:cubicBezTo>
                    <a:pt x="26" y="11"/>
                    <a:pt x="26" y="10"/>
                    <a:pt x="25" y="10"/>
                  </a:cubicBezTo>
                  <a:cubicBezTo>
                    <a:pt x="25" y="9"/>
                    <a:pt x="24" y="9"/>
                    <a:pt x="24" y="8"/>
                  </a:cubicBezTo>
                  <a:cubicBezTo>
                    <a:pt x="24" y="8"/>
                    <a:pt x="24" y="8"/>
                    <a:pt x="23" y="7"/>
                  </a:cubicBezTo>
                  <a:cubicBezTo>
                    <a:pt x="22" y="6"/>
                    <a:pt x="21" y="6"/>
                    <a:pt x="21" y="6"/>
                  </a:cubicBezTo>
                  <a:cubicBezTo>
                    <a:pt x="21" y="5"/>
                    <a:pt x="21" y="5"/>
                    <a:pt x="21" y="5"/>
                  </a:cubicBezTo>
                  <a:cubicBezTo>
                    <a:pt x="20" y="5"/>
                    <a:pt x="20" y="5"/>
                    <a:pt x="20" y="5"/>
                  </a:cubicBezTo>
                  <a:cubicBezTo>
                    <a:pt x="20" y="5"/>
                    <a:pt x="19" y="5"/>
                    <a:pt x="20" y="4"/>
                  </a:cubicBezTo>
                  <a:cubicBezTo>
                    <a:pt x="21" y="4"/>
                    <a:pt x="20" y="3"/>
                    <a:pt x="20" y="2"/>
                  </a:cubicBezTo>
                  <a:cubicBezTo>
                    <a:pt x="20" y="2"/>
                    <a:pt x="19" y="0"/>
                    <a:pt x="18" y="0"/>
                  </a:cubicBezTo>
                  <a:cubicBezTo>
                    <a:pt x="18" y="0"/>
                    <a:pt x="18" y="0"/>
                    <a:pt x="18" y="0"/>
                  </a:cubicBezTo>
                  <a:cubicBezTo>
                    <a:pt x="18" y="0"/>
                    <a:pt x="17" y="0"/>
                    <a:pt x="16" y="1"/>
                  </a:cubicBezTo>
                  <a:cubicBezTo>
                    <a:pt x="16" y="1"/>
                    <a:pt x="16" y="1"/>
                    <a:pt x="16" y="2"/>
                  </a:cubicBezTo>
                  <a:cubicBezTo>
                    <a:pt x="15" y="2"/>
                    <a:pt x="14" y="3"/>
                    <a:pt x="13" y="4"/>
                  </a:cubicBezTo>
                  <a:cubicBezTo>
                    <a:pt x="13" y="5"/>
                    <a:pt x="11" y="4"/>
                    <a:pt x="10" y="5"/>
                  </a:cubicBezTo>
                  <a:cubicBezTo>
                    <a:pt x="9" y="5"/>
                    <a:pt x="10" y="6"/>
                    <a:pt x="10" y="6"/>
                  </a:cubicBezTo>
                  <a:cubicBezTo>
                    <a:pt x="9" y="6"/>
                    <a:pt x="8" y="7"/>
                    <a:pt x="8" y="7"/>
                  </a:cubicBezTo>
                  <a:cubicBezTo>
                    <a:pt x="7" y="7"/>
                    <a:pt x="6" y="7"/>
                    <a:pt x="5" y="8"/>
                  </a:cubicBezTo>
                  <a:cubicBezTo>
                    <a:pt x="5" y="9"/>
                    <a:pt x="4" y="7"/>
                    <a:pt x="4" y="8"/>
                  </a:cubicBezTo>
                  <a:cubicBezTo>
                    <a:pt x="3" y="9"/>
                    <a:pt x="3" y="9"/>
                    <a:pt x="2" y="8"/>
                  </a:cubicBezTo>
                  <a:cubicBezTo>
                    <a:pt x="2" y="8"/>
                    <a:pt x="2" y="8"/>
                    <a:pt x="2" y="8"/>
                  </a:cubicBezTo>
                  <a:cubicBezTo>
                    <a:pt x="2" y="9"/>
                    <a:pt x="1" y="9"/>
                    <a:pt x="1" y="10"/>
                  </a:cubicBezTo>
                  <a:cubicBezTo>
                    <a:pt x="1" y="11"/>
                    <a:pt x="0" y="12"/>
                    <a:pt x="0" y="12"/>
                  </a:cubicBezTo>
                  <a:cubicBezTo>
                    <a:pt x="0" y="12"/>
                    <a:pt x="0" y="13"/>
                    <a:pt x="0" y="14"/>
                  </a:cubicBezTo>
                  <a:cubicBezTo>
                    <a:pt x="0" y="15"/>
                    <a:pt x="0" y="15"/>
                    <a:pt x="1" y="16"/>
                  </a:cubicBezTo>
                  <a:cubicBezTo>
                    <a:pt x="1" y="16"/>
                    <a:pt x="1" y="17"/>
                    <a:pt x="1" y="17"/>
                  </a:cubicBezTo>
                  <a:cubicBezTo>
                    <a:pt x="1" y="17"/>
                    <a:pt x="1" y="17"/>
                    <a:pt x="2" y="18"/>
                  </a:cubicBezTo>
                  <a:cubicBezTo>
                    <a:pt x="2" y="18"/>
                    <a:pt x="3" y="19"/>
                    <a:pt x="3" y="19"/>
                  </a:cubicBezTo>
                  <a:cubicBezTo>
                    <a:pt x="3" y="20"/>
                    <a:pt x="4" y="20"/>
                    <a:pt x="4" y="20"/>
                  </a:cubicBezTo>
                  <a:cubicBezTo>
                    <a:pt x="4" y="20"/>
                    <a:pt x="4" y="20"/>
                    <a:pt x="4" y="20"/>
                  </a:cubicBezTo>
                  <a:cubicBezTo>
                    <a:pt x="4" y="19"/>
                    <a:pt x="4" y="18"/>
                    <a:pt x="4" y="18"/>
                  </a:cubicBezTo>
                  <a:cubicBezTo>
                    <a:pt x="6" y="18"/>
                    <a:pt x="6" y="18"/>
                    <a:pt x="6" y="18"/>
                  </a:cubicBezTo>
                  <a:cubicBezTo>
                    <a:pt x="7" y="17"/>
                    <a:pt x="7" y="17"/>
                    <a:pt x="7" y="17"/>
                  </a:cubicBezTo>
                  <a:cubicBezTo>
                    <a:pt x="9" y="18"/>
                    <a:pt x="9" y="18"/>
                    <a:pt x="9" y="18"/>
                  </a:cubicBezTo>
                  <a:cubicBezTo>
                    <a:pt x="9" y="16"/>
                    <a:pt x="9" y="16"/>
                    <a:pt x="9" y="16"/>
                  </a:cubicBezTo>
                  <a:cubicBezTo>
                    <a:pt x="9" y="16"/>
                    <a:pt x="10" y="14"/>
                    <a:pt x="11" y="14"/>
                  </a:cubicBezTo>
                  <a:cubicBezTo>
                    <a:pt x="12" y="14"/>
                    <a:pt x="13" y="15"/>
                    <a:pt x="13" y="15"/>
                  </a:cubicBezTo>
                  <a:cubicBezTo>
                    <a:pt x="17" y="16"/>
                    <a:pt x="17" y="16"/>
                    <a:pt x="17" y="16"/>
                  </a:cubicBezTo>
                  <a:cubicBezTo>
                    <a:pt x="17" y="16"/>
                    <a:pt x="18" y="15"/>
                    <a:pt x="18" y="15"/>
                  </a:cubicBezTo>
                  <a:cubicBezTo>
                    <a:pt x="18" y="14"/>
                    <a:pt x="19" y="15"/>
                    <a:pt x="20" y="15"/>
                  </a:cubicBezTo>
                  <a:cubicBezTo>
                    <a:pt x="20" y="14"/>
                    <a:pt x="21" y="14"/>
                    <a:pt x="22" y="14"/>
                  </a:cubicBezTo>
                  <a:cubicBezTo>
                    <a:pt x="23" y="14"/>
                    <a:pt x="24" y="15"/>
                    <a:pt x="24" y="14"/>
                  </a:cubicBezTo>
                  <a:cubicBezTo>
                    <a:pt x="25" y="13"/>
                    <a:pt x="27" y="14"/>
                    <a:pt x="27" y="14"/>
                  </a:cubicBezTo>
                  <a:cubicBezTo>
                    <a:pt x="29" y="14"/>
                    <a:pt x="29" y="14"/>
                    <a:pt x="29" y="14"/>
                  </a:cubicBezTo>
                  <a:cubicBezTo>
                    <a:pt x="28" y="12"/>
                    <a:pt x="28" y="12"/>
                    <a:pt x="28" y="12"/>
                  </a:cubicBezTo>
                  <a:cubicBezTo>
                    <a:pt x="28" y="12"/>
                    <a:pt x="26" y="12"/>
                    <a:pt x="26" y="1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00">
              <a:extLst>
                <a:ext uri="{FF2B5EF4-FFF2-40B4-BE49-F238E27FC236}">
                  <a16:creationId xmlns:a16="http://schemas.microsoft.com/office/drawing/2014/main" id="{61ADE9F8-883A-4120-B833-AED588BC66F8}"/>
                </a:ext>
              </a:extLst>
            </p:cNvPr>
            <p:cNvSpPr>
              <a:spLocks/>
            </p:cNvSpPr>
            <p:nvPr/>
          </p:nvSpPr>
          <p:spPr bwMode="auto">
            <a:xfrm>
              <a:off x="-3498850" y="2112963"/>
              <a:ext cx="96837" cy="82550"/>
            </a:xfrm>
            <a:custGeom>
              <a:avLst/>
              <a:gdLst>
                <a:gd name="T0" fmla="*/ 17 w 27"/>
                <a:gd name="T1" fmla="*/ 17 h 23"/>
                <a:gd name="T2" fmla="*/ 18 w 27"/>
                <a:gd name="T3" fmla="*/ 17 h 23"/>
                <a:gd name="T4" fmla="*/ 20 w 27"/>
                <a:gd name="T5" fmla="*/ 18 h 23"/>
                <a:gd name="T6" fmla="*/ 21 w 27"/>
                <a:gd name="T7" fmla="*/ 17 h 23"/>
                <a:gd name="T8" fmla="*/ 23 w 27"/>
                <a:gd name="T9" fmla="*/ 13 h 23"/>
                <a:gd name="T10" fmla="*/ 24 w 27"/>
                <a:gd name="T11" fmla="*/ 12 h 23"/>
                <a:gd name="T12" fmla="*/ 24 w 27"/>
                <a:gd name="T13" fmla="*/ 11 h 23"/>
                <a:gd name="T14" fmla="*/ 24 w 27"/>
                <a:gd name="T15" fmla="*/ 9 h 23"/>
                <a:gd name="T16" fmla="*/ 26 w 27"/>
                <a:gd name="T17" fmla="*/ 7 h 23"/>
                <a:gd name="T18" fmla="*/ 27 w 27"/>
                <a:gd name="T19" fmla="*/ 6 h 23"/>
                <a:gd name="T20" fmla="*/ 27 w 27"/>
                <a:gd name="T21" fmla="*/ 4 h 23"/>
                <a:gd name="T22" fmla="*/ 26 w 27"/>
                <a:gd name="T23" fmla="*/ 3 h 23"/>
                <a:gd name="T24" fmla="*/ 26 w 27"/>
                <a:gd name="T25" fmla="*/ 2 h 23"/>
                <a:gd name="T26" fmla="*/ 25 w 27"/>
                <a:gd name="T27" fmla="*/ 1 h 23"/>
                <a:gd name="T28" fmla="*/ 25 w 27"/>
                <a:gd name="T29" fmla="*/ 1 h 23"/>
                <a:gd name="T30" fmla="*/ 23 w 27"/>
                <a:gd name="T31" fmla="*/ 2 h 23"/>
                <a:gd name="T32" fmla="*/ 21 w 27"/>
                <a:gd name="T33" fmla="*/ 2 h 23"/>
                <a:gd name="T34" fmla="*/ 18 w 27"/>
                <a:gd name="T35" fmla="*/ 2 h 23"/>
                <a:gd name="T36" fmla="*/ 16 w 27"/>
                <a:gd name="T37" fmla="*/ 3 h 23"/>
                <a:gd name="T38" fmla="*/ 14 w 27"/>
                <a:gd name="T39" fmla="*/ 3 h 23"/>
                <a:gd name="T40" fmla="*/ 12 w 27"/>
                <a:gd name="T41" fmla="*/ 2 h 23"/>
                <a:gd name="T42" fmla="*/ 10 w 27"/>
                <a:gd name="T43" fmla="*/ 2 h 23"/>
                <a:gd name="T44" fmla="*/ 9 w 27"/>
                <a:gd name="T45" fmla="*/ 1 h 23"/>
                <a:gd name="T46" fmla="*/ 7 w 27"/>
                <a:gd name="T47" fmla="*/ 1 h 23"/>
                <a:gd name="T48" fmla="*/ 6 w 27"/>
                <a:gd name="T49" fmla="*/ 1 h 23"/>
                <a:gd name="T50" fmla="*/ 4 w 27"/>
                <a:gd name="T51" fmla="*/ 1 h 23"/>
                <a:gd name="T52" fmla="*/ 3 w 27"/>
                <a:gd name="T53" fmla="*/ 3 h 23"/>
                <a:gd name="T54" fmla="*/ 2 w 27"/>
                <a:gd name="T55" fmla="*/ 5 h 23"/>
                <a:gd name="T56" fmla="*/ 2 w 27"/>
                <a:gd name="T57" fmla="*/ 5 h 23"/>
                <a:gd name="T58" fmla="*/ 2 w 27"/>
                <a:gd name="T59" fmla="*/ 7 h 23"/>
                <a:gd name="T60" fmla="*/ 2 w 27"/>
                <a:gd name="T61" fmla="*/ 10 h 23"/>
                <a:gd name="T62" fmla="*/ 1 w 27"/>
                <a:gd name="T63" fmla="*/ 11 h 23"/>
                <a:gd name="T64" fmla="*/ 0 w 27"/>
                <a:gd name="T65" fmla="*/ 13 h 23"/>
                <a:gd name="T66" fmla="*/ 0 w 27"/>
                <a:gd name="T67" fmla="*/ 16 h 23"/>
                <a:gd name="T68" fmla="*/ 1 w 27"/>
                <a:gd name="T69" fmla="*/ 17 h 23"/>
                <a:gd name="T70" fmla="*/ 1 w 27"/>
                <a:gd name="T71" fmla="*/ 18 h 23"/>
                <a:gd name="T72" fmla="*/ 4 w 27"/>
                <a:gd name="T73" fmla="*/ 18 h 23"/>
                <a:gd name="T74" fmla="*/ 6 w 27"/>
                <a:gd name="T75" fmla="*/ 21 h 23"/>
                <a:gd name="T76" fmla="*/ 8 w 27"/>
                <a:gd name="T77" fmla="*/ 23 h 23"/>
                <a:gd name="T78" fmla="*/ 10 w 27"/>
                <a:gd name="T79" fmla="*/ 22 h 23"/>
                <a:gd name="T80" fmla="*/ 13 w 27"/>
                <a:gd name="T81" fmla="*/ 22 h 23"/>
                <a:gd name="T82" fmla="*/ 13 w 27"/>
                <a:gd name="T83" fmla="*/ 22 h 23"/>
                <a:gd name="T84" fmla="*/ 14 w 27"/>
                <a:gd name="T85" fmla="*/ 19 h 23"/>
                <a:gd name="T86" fmla="*/ 17 w 27"/>
                <a:gd name="T8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 h="23">
                  <a:moveTo>
                    <a:pt x="17" y="17"/>
                  </a:moveTo>
                  <a:cubicBezTo>
                    <a:pt x="17" y="17"/>
                    <a:pt x="18" y="17"/>
                    <a:pt x="18" y="17"/>
                  </a:cubicBezTo>
                  <a:cubicBezTo>
                    <a:pt x="19" y="16"/>
                    <a:pt x="20" y="17"/>
                    <a:pt x="20" y="18"/>
                  </a:cubicBezTo>
                  <a:cubicBezTo>
                    <a:pt x="20" y="19"/>
                    <a:pt x="20" y="18"/>
                    <a:pt x="21" y="17"/>
                  </a:cubicBezTo>
                  <a:cubicBezTo>
                    <a:pt x="21" y="16"/>
                    <a:pt x="23" y="14"/>
                    <a:pt x="23" y="13"/>
                  </a:cubicBezTo>
                  <a:cubicBezTo>
                    <a:pt x="23" y="13"/>
                    <a:pt x="24" y="12"/>
                    <a:pt x="24" y="12"/>
                  </a:cubicBezTo>
                  <a:cubicBezTo>
                    <a:pt x="24" y="11"/>
                    <a:pt x="24" y="11"/>
                    <a:pt x="24" y="11"/>
                  </a:cubicBezTo>
                  <a:cubicBezTo>
                    <a:pt x="24" y="10"/>
                    <a:pt x="25" y="9"/>
                    <a:pt x="24" y="9"/>
                  </a:cubicBezTo>
                  <a:cubicBezTo>
                    <a:pt x="24" y="9"/>
                    <a:pt x="26" y="7"/>
                    <a:pt x="26" y="7"/>
                  </a:cubicBezTo>
                  <a:cubicBezTo>
                    <a:pt x="26" y="6"/>
                    <a:pt x="27" y="6"/>
                    <a:pt x="27" y="6"/>
                  </a:cubicBezTo>
                  <a:cubicBezTo>
                    <a:pt x="27" y="5"/>
                    <a:pt x="27" y="4"/>
                    <a:pt x="27" y="4"/>
                  </a:cubicBezTo>
                  <a:cubicBezTo>
                    <a:pt x="27" y="4"/>
                    <a:pt x="26" y="4"/>
                    <a:pt x="26" y="3"/>
                  </a:cubicBezTo>
                  <a:cubicBezTo>
                    <a:pt x="26" y="3"/>
                    <a:pt x="26" y="3"/>
                    <a:pt x="26" y="2"/>
                  </a:cubicBezTo>
                  <a:cubicBezTo>
                    <a:pt x="26" y="2"/>
                    <a:pt x="26" y="2"/>
                    <a:pt x="25" y="1"/>
                  </a:cubicBezTo>
                  <a:cubicBezTo>
                    <a:pt x="25" y="1"/>
                    <a:pt x="25" y="1"/>
                    <a:pt x="25" y="1"/>
                  </a:cubicBezTo>
                  <a:cubicBezTo>
                    <a:pt x="24" y="1"/>
                    <a:pt x="23" y="2"/>
                    <a:pt x="23" y="2"/>
                  </a:cubicBezTo>
                  <a:cubicBezTo>
                    <a:pt x="22" y="2"/>
                    <a:pt x="21" y="2"/>
                    <a:pt x="21" y="2"/>
                  </a:cubicBezTo>
                  <a:cubicBezTo>
                    <a:pt x="21" y="2"/>
                    <a:pt x="19" y="2"/>
                    <a:pt x="18" y="2"/>
                  </a:cubicBezTo>
                  <a:cubicBezTo>
                    <a:pt x="17" y="2"/>
                    <a:pt x="17" y="2"/>
                    <a:pt x="16" y="3"/>
                  </a:cubicBezTo>
                  <a:cubicBezTo>
                    <a:pt x="16" y="3"/>
                    <a:pt x="14" y="3"/>
                    <a:pt x="14" y="3"/>
                  </a:cubicBezTo>
                  <a:cubicBezTo>
                    <a:pt x="14" y="3"/>
                    <a:pt x="13" y="2"/>
                    <a:pt x="12" y="2"/>
                  </a:cubicBezTo>
                  <a:cubicBezTo>
                    <a:pt x="12" y="2"/>
                    <a:pt x="11" y="2"/>
                    <a:pt x="10" y="2"/>
                  </a:cubicBezTo>
                  <a:cubicBezTo>
                    <a:pt x="10" y="3"/>
                    <a:pt x="9" y="2"/>
                    <a:pt x="9" y="1"/>
                  </a:cubicBezTo>
                  <a:cubicBezTo>
                    <a:pt x="9" y="1"/>
                    <a:pt x="8" y="1"/>
                    <a:pt x="7" y="1"/>
                  </a:cubicBezTo>
                  <a:cubicBezTo>
                    <a:pt x="7" y="0"/>
                    <a:pt x="6" y="1"/>
                    <a:pt x="6" y="1"/>
                  </a:cubicBezTo>
                  <a:cubicBezTo>
                    <a:pt x="5" y="1"/>
                    <a:pt x="4" y="1"/>
                    <a:pt x="4" y="1"/>
                  </a:cubicBezTo>
                  <a:cubicBezTo>
                    <a:pt x="3" y="1"/>
                    <a:pt x="3" y="3"/>
                    <a:pt x="3" y="3"/>
                  </a:cubicBezTo>
                  <a:cubicBezTo>
                    <a:pt x="3" y="3"/>
                    <a:pt x="2" y="4"/>
                    <a:pt x="2" y="5"/>
                  </a:cubicBezTo>
                  <a:cubicBezTo>
                    <a:pt x="2" y="5"/>
                    <a:pt x="2" y="5"/>
                    <a:pt x="2" y="5"/>
                  </a:cubicBezTo>
                  <a:cubicBezTo>
                    <a:pt x="2" y="6"/>
                    <a:pt x="2" y="6"/>
                    <a:pt x="2" y="7"/>
                  </a:cubicBezTo>
                  <a:cubicBezTo>
                    <a:pt x="2" y="7"/>
                    <a:pt x="2" y="9"/>
                    <a:pt x="2" y="10"/>
                  </a:cubicBezTo>
                  <a:cubicBezTo>
                    <a:pt x="1" y="10"/>
                    <a:pt x="1" y="11"/>
                    <a:pt x="1" y="11"/>
                  </a:cubicBezTo>
                  <a:cubicBezTo>
                    <a:pt x="1" y="11"/>
                    <a:pt x="0" y="12"/>
                    <a:pt x="0" y="13"/>
                  </a:cubicBezTo>
                  <a:cubicBezTo>
                    <a:pt x="0" y="14"/>
                    <a:pt x="0" y="15"/>
                    <a:pt x="0" y="16"/>
                  </a:cubicBezTo>
                  <a:cubicBezTo>
                    <a:pt x="0" y="16"/>
                    <a:pt x="0" y="17"/>
                    <a:pt x="1" y="17"/>
                  </a:cubicBezTo>
                  <a:cubicBezTo>
                    <a:pt x="1" y="17"/>
                    <a:pt x="1" y="17"/>
                    <a:pt x="1" y="18"/>
                  </a:cubicBezTo>
                  <a:cubicBezTo>
                    <a:pt x="1" y="18"/>
                    <a:pt x="3" y="18"/>
                    <a:pt x="4" y="18"/>
                  </a:cubicBezTo>
                  <a:cubicBezTo>
                    <a:pt x="5" y="19"/>
                    <a:pt x="6" y="20"/>
                    <a:pt x="6" y="21"/>
                  </a:cubicBezTo>
                  <a:cubicBezTo>
                    <a:pt x="6" y="21"/>
                    <a:pt x="7" y="22"/>
                    <a:pt x="8" y="23"/>
                  </a:cubicBezTo>
                  <a:cubicBezTo>
                    <a:pt x="8" y="23"/>
                    <a:pt x="9" y="22"/>
                    <a:pt x="10" y="22"/>
                  </a:cubicBezTo>
                  <a:cubicBezTo>
                    <a:pt x="11" y="22"/>
                    <a:pt x="13" y="22"/>
                    <a:pt x="13" y="22"/>
                  </a:cubicBezTo>
                  <a:cubicBezTo>
                    <a:pt x="13" y="22"/>
                    <a:pt x="13" y="22"/>
                    <a:pt x="13" y="22"/>
                  </a:cubicBezTo>
                  <a:cubicBezTo>
                    <a:pt x="14" y="21"/>
                    <a:pt x="14" y="19"/>
                    <a:pt x="14" y="19"/>
                  </a:cubicBezTo>
                  <a:cubicBezTo>
                    <a:pt x="14" y="19"/>
                    <a:pt x="17" y="17"/>
                    <a:pt x="17" y="1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01">
              <a:extLst>
                <a:ext uri="{FF2B5EF4-FFF2-40B4-BE49-F238E27FC236}">
                  <a16:creationId xmlns:a16="http://schemas.microsoft.com/office/drawing/2014/main" id="{5244351D-890E-4281-93B6-73F05C214025}"/>
                </a:ext>
              </a:extLst>
            </p:cNvPr>
            <p:cNvSpPr>
              <a:spLocks/>
            </p:cNvSpPr>
            <p:nvPr/>
          </p:nvSpPr>
          <p:spPr bwMode="auto">
            <a:xfrm>
              <a:off x="-3517900" y="2127250"/>
              <a:ext cx="25400" cy="50800"/>
            </a:xfrm>
            <a:custGeom>
              <a:avLst/>
              <a:gdLst>
                <a:gd name="T0" fmla="*/ 5 w 7"/>
                <a:gd name="T1" fmla="*/ 9 h 14"/>
                <a:gd name="T2" fmla="*/ 6 w 7"/>
                <a:gd name="T3" fmla="*/ 7 h 14"/>
                <a:gd name="T4" fmla="*/ 7 w 7"/>
                <a:gd name="T5" fmla="*/ 6 h 14"/>
                <a:gd name="T6" fmla="*/ 7 w 7"/>
                <a:gd name="T7" fmla="*/ 3 h 14"/>
                <a:gd name="T8" fmla="*/ 7 w 7"/>
                <a:gd name="T9" fmla="*/ 1 h 14"/>
                <a:gd name="T10" fmla="*/ 6 w 7"/>
                <a:gd name="T11" fmla="*/ 1 h 14"/>
                <a:gd name="T12" fmla="*/ 5 w 7"/>
                <a:gd name="T13" fmla="*/ 0 h 14"/>
                <a:gd name="T14" fmla="*/ 5 w 7"/>
                <a:gd name="T15" fmla="*/ 1 h 14"/>
                <a:gd name="T16" fmla="*/ 4 w 7"/>
                <a:gd name="T17" fmla="*/ 2 h 14"/>
                <a:gd name="T18" fmla="*/ 2 w 7"/>
                <a:gd name="T19" fmla="*/ 2 h 14"/>
                <a:gd name="T20" fmla="*/ 1 w 7"/>
                <a:gd name="T21" fmla="*/ 3 h 14"/>
                <a:gd name="T22" fmla="*/ 0 w 7"/>
                <a:gd name="T23" fmla="*/ 3 h 14"/>
                <a:gd name="T24" fmla="*/ 2 w 7"/>
                <a:gd name="T25" fmla="*/ 5 h 14"/>
                <a:gd name="T26" fmla="*/ 2 w 7"/>
                <a:gd name="T27" fmla="*/ 7 h 14"/>
                <a:gd name="T28" fmla="*/ 2 w 7"/>
                <a:gd name="T29" fmla="*/ 10 h 14"/>
                <a:gd name="T30" fmla="*/ 3 w 7"/>
                <a:gd name="T31" fmla="*/ 14 h 14"/>
                <a:gd name="T32" fmla="*/ 4 w 7"/>
                <a:gd name="T33" fmla="*/ 14 h 14"/>
                <a:gd name="T34" fmla="*/ 6 w 7"/>
                <a:gd name="T35" fmla="*/ 13 h 14"/>
                <a:gd name="T36" fmla="*/ 5 w 7"/>
                <a:gd name="T37" fmla="*/ 12 h 14"/>
                <a:gd name="T38" fmla="*/ 5 w 7"/>
                <a:gd name="T39"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4">
                  <a:moveTo>
                    <a:pt x="5" y="9"/>
                  </a:moveTo>
                  <a:cubicBezTo>
                    <a:pt x="5" y="8"/>
                    <a:pt x="6" y="7"/>
                    <a:pt x="6" y="7"/>
                  </a:cubicBezTo>
                  <a:cubicBezTo>
                    <a:pt x="6" y="7"/>
                    <a:pt x="6" y="6"/>
                    <a:pt x="7" y="6"/>
                  </a:cubicBezTo>
                  <a:cubicBezTo>
                    <a:pt x="7" y="5"/>
                    <a:pt x="7" y="3"/>
                    <a:pt x="7" y="3"/>
                  </a:cubicBezTo>
                  <a:cubicBezTo>
                    <a:pt x="7" y="2"/>
                    <a:pt x="7" y="2"/>
                    <a:pt x="7" y="1"/>
                  </a:cubicBezTo>
                  <a:cubicBezTo>
                    <a:pt x="7" y="1"/>
                    <a:pt x="6" y="1"/>
                    <a:pt x="6" y="1"/>
                  </a:cubicBezTo>
                  <a:cubicBezTo>
                    <a:pt x="5" y="1"/>
                    <a:pt x="6" y="0"/>
                    <a:pt x="5" y="0"/>
                  </a:cubicBezTo>
                  <a:cubicBezTo>
                    <a:pt x="5" y="0"/>
                    <a:pt x="4" y="0"/>
                    <a:pt x="5" y="1"/>
                  </a:cubicBezTo>
                  <a:cubicBezTo>
                    <a:pt x="5" y="2"/>
                    <a:pt x="4" y="2"/>
                    <a:pt x="4" y="2"/>
                  </a:cubicBezTo>
                  <a:cubicBezTo>
                    <a:pt x="4" y="2"/>
                    <a:pt x="2" y="2"/>
                    <a:pt x="2" y="2"/>
                  </a:cubicBezTo>
                  <a:cubicBezTo>
                    <a:pt x="2" y="2"/>
                    <a:pt x="1" y="3"/>
                    <a:pt x="1" y="3"/>
                  </a:cubicBezTo>
                  <a:cubicBezTo>
                    <a:pt x="1" y="3"/>
                    <a:pt x="0" y="3"/>
                    <a:pt x="0" y="3"/>
                  </a:cubicBezTo>
                  <a:cubicBezTo>
                    <a:pt x="0" y="5"/>
                    <a:pt x="1" y="5"/>
                    <a:pt x="2" y="5"/>
                  </a:cubicBezTo>
                  <a:cubicBezTo>
                    <a:pt x="3" y="6"/>
                    <a:pt x="2" y="7"/>
                    <a:pt x="2" y="7"/>
                  </a:cubicBezTo>
                  <a:cubicBezTo>
                    <a:pt x="2" y="8"/>
                    <a:pt x="2" y="9"/>
                    <a:pt x="2" y="10"/>
                  </a:cubicBezTo>
                  <a:cubicBezTo>
                    <a:pt x="2" y="11"/>
                    <a:pt x="3" y="13"/>
                    <a:pt x="3" y="14"/>
                  </a:cubicBezTo>
                  <a:cubicBezTo>
                    <a:pt x="3" y="14"/>
                    <a:pt x="4" y="14"/>
                    <a:pt x="4" y="14"/>
                  </a:cubicBezTo>
                  <a:cubicBezTo>
                    <a:pt x="5" y="14"/>
                    <a:pt x="5" y="13"/>
                    <a:pt x="6" y="13"/>
                  </a:cubicBezTo>
                  <a:cubicBezTo>
                    <a:pt x="5" y="13"/>
                    <a:pt x="5" y="12"/>
                    <a:pt x="5" y="12"/>
                  </a:cubicBezTo>
                  <a:cubicBezTo>
                    <a:pt x="5" y="11"/>
                    <a:pt x="5" y="10"/>
                    <a:pt x="5"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02">
              <a:extLst>
                <a:ext uri="{FF2B5EF4-FFF2-40B4-BE49-F238E27FC236}">
                  <a16:creationId xmlns:a16="http://schemas.microsoft.com/office/drawing/2014/main" id="{4C8F53BF-18B2-470A-98F2-B8E317F4CBC9}"/>
                </a:ext>
              </a:extLst>
            </p:cNvPr>
            <p:cNvSpPr>
              <a:spLocks/>
            </p:cNvSpPr>
            <p:nvPr/>
          </p:nvSpPr>
          <p:spPr bwMode="auto">
            <a:xfrm>
              <a:off x="-3524250" y="2138363"/>
              <a:ext cx="17462" cy="42863"/>
            </a:xfrm>
            <a:custGeom>
              <a:avLst/>
              <a:gdLst>
                <a:gd name="T0" fmla="*/ 4 w 5"/>
                <a:gd name="T1" fmla="*/ 4 h 12"/>
                <a:gd name="T2" fmla="*/ 4 w 5"/>
                <a:gd name="T3" fmla="*/ 2 h 12"/>
                <a:gd name="T4" fmla="*/ 2 w 5"/>
                <a:gd name="T5" fmla="*/ 0 h 12"/>
                <a:gd name="T6" fmla="*/ 1 w 5"/>
                <a:gd name="T7" fmla="*/ 0 h 12"/>
                <a:gd name="T8" fmla="*/ 0 w 5"/>
                <a:gd name="T9" fmla="*/ 0 h 12"/>
                <a:gd name="T10" fmla="*/ 1 w 5"/>
                <a:gd name="T11" fmla="*/ 1 h 12"/>
                <a:gd name="T12" fmla="*/ 1 w 5"/>
                <a:gd name="T13" fmla="*/ 3 h 12"/>
                <a:gd name="T14" fmla="*/ 1 w 5"/>
                <a:gd name="T15" fmla="*/ 6 h 12"/>
                <a:gd name="T16" fmla="*/ 2 w 5"/>
                <a:gd name="T17" fmla="*/ 9 h 12"/>
                <a:gd name="T18" fmla="*/ 3 w 5"/>
                <a:gd name="T19" fmla="*/ 12 h 12"/>
                <a:gd name="T20" fmla="*/ 3 w 5"/>
                <a:gd name="T21" fmla="*/ 12 h 12"/>
                <a:gd name="T22" fmla="*/ 5 w 5"/>
                <a:gd name="T23" fmla="*/ 11 h 12"/>
                <a:gd name="T24" fmla="*/ 4 w 5"/>
                <a:gd name="T25" fmla="*/ 7 h 12"/>
                <a:gd name="T26" fmla="*/ 4 w 5"/>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2">
                  <a:moveTo>
                    <a:pt x="4" y="4"/>
                  </a:moveTo>
                  <a:cubicBezTo>
                    <a:pt x="4" y="4"/>
                    <a:pt x="5" y="3"/>
                    <a:pt x="4" y="2"/>
                  </a:cubicBezTo>
                  <a:cubicBezTo>
                    <a:pt x="3" y="2"/>
                    <a:pt x="2" y="2"/>
                    <a:pt x="2" y="0"/>
                  </a:cubicBezTo>
                  <a:cubicBezTo>
                    <a:pt x="2" y="0"/>
                    <a:pt x="1" y="0"/>
                    <a:pt x="1" y="0"/>
                  </a:cubicBezTo>
                  <a:cubicBezTo>
                    <a:pt x="0" y="0"/>
                    <a:pt x="0" y="0"/>
                    <a:pt x="0" y="0"/>
                  </a:cubicBezTo>
                  <a:cubicBezTo>
                    <a:pt x="0" y="1"/>
                    <a:pt x="1" y="1"/>
                    <a:pt x="1" y="1"/>
                  </a:cubicBezTo>
                  <a:cubicBezTo>
                    <a:pt x="1" y="2"/>
                    <a:pt x="1" y="2"/>
                    <a:pt x="1" y="3"/>
                  </a:cubicBezTo>
                  <a:cubicBezTo>
                    <a:pt x="1" y="4"/>
                    <a:pt x="1" y="5"/>
                    <a:pt x="1" y="6"/>
                  </a:cubicBezTo>
                  <a:cubicBezTo>
                    <a:pt x="2" y="7"/>
                    <a:pt x="2" y="8"/>
                    <a:pt x="2" y="9"/>
                  </a:cubicBezTo>
                  <a:cubicBezTo>
                    <a:pt x="2" y="10"/>
                    <a:pt x="2" y="11"/>
                    <a:pt x="3" y="12"/>
                  </a:cubicBezTo>
                  <a:cubicBezTo>
                    <a:pt x="3" y="12"/>
                    <a:pt x="3" y="12"/>
                    <a:pt x="3" y="12"/>
                  </a:cubicBezTo>
                  <a:cubicBezTo>
                    <a:pt x="4" y="11"/>
                    <a:pt x="4" y="11"/>
                    <a:pt x="5" y="11"/>
                  </a:cubicBezTo>
                  <a:cubicBezTo>
                    <a:pt x="5" y="10"/>
                    <a:pt x="4" y="8"/>
                    <a:pt x="4" y="7"/>
                  </a:cubicBezTo>
                  <a:cubicBezTo>
                    <a:pt x="4" y="6"/>
                    <a:pt x="4" y="5"/>
                    <a:pt x="4"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203">
              <a:extLst>
                <a:ext uri="{FF2B5EF4-FFF2-40B4-BE49-F238E27FC236}">
                  <a16:creationId xmlns:a16="http://schemas.microsoft.com/office/drawing/2014/main" id="{53DA6480-E29F-4F49-8262-93C065242D1A}"/>
                </a:ext>
              </a:extLst>
            </p:cNvPr>
            <p:cNvSpPr>
              <a:spLocks/>
            </p:cNvSpPr>
            <p:nvPr/>
          </p:nvSpPr>
          <p:spPr bwMode="auto">
            <a:xfrm>
              <a:off x="-3452813" y="2119313"/>
              <a:ext cx="65087" cy="98425"/>
            </a:xfrm>
            <a:custGeom>
              <a:avLst/>
              <a:gdLst>
                <a:gd name="T0" fmla="*/ 8 w 18"/>
                <a:gd name="T1" fmla="*/ 26 h 27"/>
                <a:gd name="T2" fmla="*/ 14 w 18"/>
                <a:gd name="T3" fmla="*/ 26 h 27"/>
                <a:gd name="T4" fmla="*/ 17 w 18"/>
                <a:gd name="T5" fmla="*/ 27 h 27"/>
                <a:gd name="T6" fmla="*/ 18 w 18"/>
                <a:gd name="T7" fmla="*/ 25 h 27"/>
                <a:gd name="T8" fmla="*/ 17 w 18"/>
                <a:gd name="T9" fmla="*/ 24 h 27"/>
                <a:gd name="T10" fmla="*/ 16 w 18"/>
                <a:gd name="T11" fmla="*/ 23 h 27"/>
                <a:gd name="T12" fmla="*/ 15 w 18"/>
                <a:gd name="T13" fmla="*/ 22 h 27"/>
                <a:gd name="T14" fmla="*/ 15 w 18"/>
                <a:gd name="T15" fmla="*/ 21 h 27"/>
                <a:gd name="T16" fmla="*/ 14 w 18"/>
                <a:gd name="T17" fmla="*/ 19 h 27"/>
                <a:gd name="T18" fmla="*/ 14 w 18"/>
                <a:gd name="T19" fmla="*/ 17 h 27"/>
                <a:gd name="T20" fmla="*/ 15 w 18"/>
                <a:gd name="T21" fmla="*/ 15 h 27"/>
                <a:gd name="T22" fmla="*/ 16 w 18"/>
                <a:gd name="T23" fmla="*/ 13 h 27"/>
                <a:gd name="T24" fmla="*/ 16 w 18"/>
                <a:gd name="T25" fmla="*/ 12 h 27"/>
                <a:gd name="T26" fmla="*/ 14 w 18"/>
                <a:gd name="T27" fmla="*/ 10 h 27"/>
                <a:gd name="T28" fmla="*/ 13 w 18"/>
                <a:gd name="T29" fmla="*/ 8 h 27"/>
                <a:gd name="T30" fmla="*/ 15 w 18"/>
                <a:gd name="T31" fmla="*/ 8 h 27"/>
                <a:gd name="T32" fmla="*/ 16 w 18"/>
                <a:gd name="T33" fmla="*/ 7 h 27"/>
                <a:gd name="T34" fmla="*/ 15 w 18"/>
                <a:gd name="T35" fmla="*/ 4 h 27"/>
                <a:gd name="T36" fmla="*/ 15 w 18"/>
                <a:gd name="T37" fmla="*/ 2 h 27"/>
                <a:gd name="T38" fmla="*/ 13 w 18"/>
                <a:gd name="T39" fmla="*/ 0 h 27"/>
                <a:gd name="T40" fmla="*/ 13 w 18"/>
                <a:gd name="T41" fmla="*/ 0 h 27"/>
                <a:gd name="T42" fmla="*/ 13 w 18"/>
                <a:gd name="T43" fmla="*/ 1 h 27"/>
                <a:gd name="T44" fmla="*/ 14 w 18"/>
                <a:gd name="T45" fmla="*/ 2 h 27"/>
                <a:gd name="T46" fmla="*/ 14 w 18"/>
                <a:gd name="T47" fmla="*/ 4 h 27"/>
                <a:gd name="T48" fmla="*/ 13 w 18"/>
                <a:gd name="T49" fmla="*/ 5 h 27"/>
                <a:gd name="T50" fmla="*/ 11 w 18"/>
                <a:gd name="T51" fmla="*/ 7 h 27"/>
                <a:gd name="T52" fmla="*/ 11 w 18"/>
                <a:gd name="T53" fmla="*/ 9 h 27"/>
                <a:gd name="T54" fmla="*/ 11 w 18"/>
                <a:gd name="T55" fmla="*/ 10 h 27"/>
                <a:gd name="T56" fmla="*/ 10 w 18"/>
                <a:gd name="T57" fmla="*/ 11 h 27"/>
                <a:gd name="T58" fmla="*/ 8 w 18"/>
                <a:gd name="T59" fmla="*/ 15 h 27"/>
                <a:gd name="T60" fmla="*/ 7 w 18"/>
                <a:gd name="T61" fmla="*/ 16 h 27"/>
                <a:gd name="T62" fmla="*/ 5 w 18"/>
                <a:gd name="T63" fmla="*/ 15 h 27"/>
                <a:gd name="T64" fmla="*/ 4 w 18"/>
                <a:gd name="T65" fmla="*/ 15 h 27"/>
                <a:gd name="T66" fmla="*/ 1 w 18"/>
                <a:gd name="T67" fmla="*/ 17 h 27"/>
                <a:gd name="T68" fmla="*/ 0 w 18"/>
                <a:gd name="T69" fmla="*/ 20 h 27"/>
                <a:gd name="T70" fmla="*/ 1 w 18"/>
                <a:gd name="T71" fmla="*/ 21 h 27"/>
                <a:gd name="T72" fmla="*/ 3 w 18"/>
                <a:gd name="T73" fmla="*/ 22 h 27"/>
                <a:gd name="T74" fmla="*/ 4 w 18"/>
                <a:gd name="T75" fmla="*/ 24 h 27"/>
                <a:gd name="T76" fmla="*/ 3 w 18"/>
                <a:gd name="T77" fmla="*/ 26 h 27"/>
                <a:gd name="T78" fmla="*/ 7 w 18"/>
                <a:gd name="T79" fmla="*/ 26 h 27"/>
                <a:gd name="T80" fmla="*/ 8 w 18"/>
                <a:gd name="T81"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 h="27">
                  <a:moveTo>
                    <a:pt x="8" y="26"/>
                  </a:moveTo>
                  <a:cubicBezTo>
                    <a:pt x="8" y="26"/>
                    <a:pt x="13" y="26"/>
                    <a:pt x="14" y="26"/>
                  </a:cubicBezTo>
                  <a:cubicBezTo>
                    <a:pt x="15" y="26"/>
                    <a:pt x="17" y="27"/>
                    <a:pt x="17" y="27"/>
                  </a:cubicBezTo>
                  <a:cubicBezTo>
                    <a:pt x="17" y="27"/>
                    <a:pt x="17" y="26"/>
                    <a:pt x="18" y="25"/>
                  </a:cubicBezTo>
                  <a:cubicBezTo>
                    <a:pt x="18" y="25"/>
                    <a:pt x="17" y="25"/>
                    <a:pt x="17" y="24"/>
                  </a:cubicBezTo>
                  <a:cubicBezTo>
                    <a:pt x="17" y="24"/>
                    <a:pt x="16" y="23"/>
                    <a:pt x="16" y="23"/>
                  </a:cubicBezTo>
                  <a:cubicBezTo>
                    <a:pt x="15" y="22"/>
                    <a:pt x="15" y="22"/>
                    <a:pt x="15" y="22"/>
                  </a:cubicBezTo>
                  <a:cubicBezTo>
                    <a:pt x="15" y="22"/>
                    <a:pt x="15" y="21"/>
                    <a:pt x="15" y="21"/>
                  </a:cubicBezTo>
                  <a:cubicBezTo>
                    <a:pt x="14" y="20"/>
                    <a:pt x="14" y="20"/>
                    <a:pt x="14" y="19"/>
                  </a:cubicBezTo>
                  <a:cubicBezTo>
                    <a:pt x="14" y="18"/>
                    <a:pt x="14" y="17"/>
                    <a:pt x="14" y="17"/>
                  </a:cubicBezTo>
                  <a:cubicBezTo>
                    <a:pt x="14" y="17"/>
                    <a:pt x="15" y="16"/>
                    <a:pt x="15" y="15"/>
                  </a:cubicBezTo>
                  <a:cubicBezTo>
                    <a:pt x="15" y="14"/>
                    <a:pt x="16" y="14"/>
                    <a:pt x="16" y="13"/>
                  </a:cubicBezTo>
                  <a:cubicBezTo>
                    <a:pt x="16" y="13"/>
                    <a:pt x="16" y="12"/>
                    <a:pt x="16" y="12"/>
                  </a:cubicBezTo>
                  <a:cubicBezTo>
                    <a:pt x="15" y="11"/>
                    <a:pt x="15" y="10"/>
                    <a:pt x="14" y="10"/>
                  </a:cubicBezTo>
                  <a:cubicBezTo>
                    <a:pt x="13" y="9"/>
                    <a:pt x="13" y="8"/>
                    <a:pt x="13" y="8"/>
                  </a:cubicBezTo>
                  <a:cubicBezTo>
                    <a:pt x="13" y="8"/>
                    <a:pt x="14" y="8"/>
                    <a:pt x="15" y="8"/>
                  </a:cubicBezTo>
                  <a:cubicBezTo>
                    <a:pt x="16" y="8"/>
                    <a:pt x="16" y="8"/>
                    <a:pt x="16" y="7"/>
                  </a:cubicBezTo>
                  <a:cubicBezTo>
                    <a:pt x="16" y="7"/>
                    <a:pt x="15" y="6"/>
                    <a:pt x="15" y="4"/>
                  </a:cubicBezTo>
                  <a:cubicBezTo>
                    <a:pt x="15" y="3"/>
                    <a:pt x="15" y="3"/>
                    <a:pt x="15" y="2"/>
                  </a:cubicBezTo>
                  <a:cubicBezTo>
                    <a:pt x="15" y="2"/>
                    <a:pt x="14" y="0"/>
                    <a:pt x="13" y="0"/>
                  </a:cubicBezTo>
                  <a:cubicBezTo>
                    <a:pt x="13" y="0"/>
                    <a:pt x="13" y="0"/>
                    <a:pt x="13" y="0"/>
                  </a:cubicBezTo>
                  <a:cubicBezTo>
                    <a:pt x="13" y="1"/>
                    <a:pt x="13" y="1"/>
                    <a:pt x="13" y="1"/>
                  </a:cubicBezTo>
                  <a:cubicBezTo>
                    <a:pt x="13" y="2"/>
                    <a:pt x="14" y="2"/>
                    <a:pt x="14" y="2"/>
                  </a:cubicBezTo>
                  <a:cubicBezTo>
                    <a:pt x="14" y="2"/>
                    <a:pt x="14" y="3"/>
                    <a:pt x="14" y="4"/>
                  </a:cubicBezTo>
                  <a:cubicBezTo>
                    <a:pt x="14" y="4"/>
                    <a:pt x="13" y="4"/>
                    <a:pt x="13" y="5"/>
                  </a:cubicBezTo>
                  <a:cubicBezTo>
                    <a:pt x="13" y="5"/>
                    <a:pt x="11" y="7"/>
                    <a:pt x="11" y="7"/>
                  </a:cubicBezTo>
                  <a:cubicBezTo>
                    <a:pt x="12" y="7"/>
                    <a:pt x="11" y="8"/>
                    <a:pt x="11" y="9"/>
                  </a:cubicBezTo>
                  <a:cubicBezTo>
                    <a:pt x="11" y="9"/>
                    <a:pt x="11" y="9"/>
                    <a:pt x="11" y="10"/>
                  </a:cubicBezTo>
                  <a:cubicBezTo>
                    <a:pt x="11" y="10"/>
                    <a:pt x="10" y="11"/>
                    <a:pt x="10" y="11"/>
                  </a:cubicBezTo>
                  <a:cubicBezTo>
                    <a:pt x="10" y="12"/>
                    <a:pt x="8" y="14"/>
                    <a:pt x="8" y="15"/>
                  </a:cubicBezTo>
                  <a:cubicBezTo>
                    <a:pt x="7" y="16"/>
                    <a:pt x="7" y="17"/>
                    <a:pt x="7" y="16"/>
                  </a:cubicBezTo>
                  <a:cubicBezTo>
                    <a:pt x="7" y="15"/>
                    <a:pt x="6" y="14"/>
                    <a:pt x="5" y="15"/>
                  </a:cubicBezTo>
                  <a:cubicBezTo>
                    <a:pt x="5" y="15"/>
                    <a:pt x="4" y="15"/>
                    <a:pt x="4" y="15"/>
                  </a:cubicBezTo>
                  <a:cubicBezTo>
                    <a:pt x="4" y="15"/>
                    <a:pt x="1" y="17"/>
                    <a:pt x="1" y="17"/>
                  </a:cubicBezTo>
                  <a:cubicBezTo>
                    <a:pt x="1" y="17"/>
                    <a:pt x="1" y="19"/>
                    <a:pt x="0" y="20"/>
                  </a:cubicBezTo>
                  <a:cubicBezTo>
                    <a:pt x="1" y="20"/>
                    <a:pt x="1" y="21"/>
                    <a:pt x="1" y="21"/>
                  </a:cubicBezTo>
                  <a:cubicBezTo>
                    <a:pt x="2" y="22"/>
                    <a:pt x="3" y="21"/>
                    <a:pt x="3" y="22"/>
                  </a:cubicBezTo>
                  <a:cubicBezTo>
                    <a:pt x="4" y="22"/>
                    <a:pt x="4" y="23"/>
                    <a:pt x="4" y="24"/>
                  </a:cubicBezTo>
                  <a:cubicBezTo>
                    <a:pt x="4" y="24"/>
                    <a:pt x="3" y="25"/>
                    <a:pt x="3" y="26"/>
                  </a:cubicBezTo>
                  <a:cubicBezTo>
                    <a:pt x="7" y="26"/>
                    <a:pt x="7" y="26"/>
                    <a:pt x="7" y="26"/>
                  </a:cubicBezTo>
                  <a:lnTo>
                    <a:pt x="8" y="26"/>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04">
              <a:extLst>
                <a:ext uri="{FF2B5EF4-FFF2-40B4-BE49-F238E27FC236}">
                  <a16:creationId xmlns:a16="http://schemas.microsoft.com/office/drawing/2014/main" id="{8A7D2922-DCD5-4E4D-AAEB-91101245E6AD}"/>
                </a:ext>
              </a:extLst>
            </p:cNvPr>
            <p:cNvSpPr>
              <a:spLocks/>
            </p:cNvSpPr>
            <p:nvPr/>
          </p:nvSpPr>
          <p:spPr bwMode="auto">
            <a:xfrm>
              <a:off x="-3597275" y="2141538"/>
              <a:ext cx="53975" cy="53975"/>
            </a:xfrm>
            <a:custGeom>
              <a:avLst/>
              <a:gdLst>
                <a:gd name="T0" fmla="*/ 14 w 15"/>
                <a:gd name="T1" fmla="*/ 12 h 15"/>
                <a:gd name="T2" fmla="*/ 13 w 15"/>
                <a:gd name="T3" fmla="*/ 10 h 15"/>
                <a:gd name="T4" fmla="*/ 14 w 15"/>
                <a:gd name="T5" fmla="*/ 7 h 15"/>
                <a:gd name="T6" fmla="*/ 15 w 15"/>
                <a:gd name="T7" fmla="*/ 6 h 15"/>
                <a:gd name="T8" fmla="*/ 14 w 15"/>
                <a:gd name="T9" fmla="*/ 2 h 15"/>
                <a:gd name="T10" fmla="*/ 13 w 15"/>
                <a:gd name="T11" fmla="*/ 2 h 15"/>
                <a:gd name="T12" fmla="*/ 11 w 15"/>
                <a:gd name="T13" fmla="*/ 2 h 15"/>
                <a:gd name="T14" fmla="*/ 9 w 15"/>
                <a:gd name="T15" fmla="*/ 1 h 15"/>
                <a:gd name="T16" fmla="*/ 7 w 15"/>
                <a:gd name="T17" fmla="*/ 1 h 15"/>
                <a:gd name="T18" fmla="*/ 6 w 15"/>
                <a:gd name="T19" fmla="*/ 0 h 15"/>
                <a:gd name="T20" fmla="*/ 5 w 15"/>
                <a:gd name="T21" fmla="*/ 1 h 15"/>
                <a:gd name="T22" fmla="*/ 4 w 15"/>
                <a:gd name="T23" fmla="*/ 1 h 15"/>
                <a:gd name="T24" fmla="*/ 2 w 15"/>
                <a:gd name="T25" fmla="*/ 1 h 15"/>
                <a:gd name="T26" fmla="*/ 2 w 15"/>
                <a:gd name="T27" fmla="*/ 1 h 15"/>
                <a:gd name="T28" fmla="*/ 2 w 15"/>
                <a:gd name="T29" fmla="*/ 3 h 15"/>
                <a:gd name="T30" fmla="*/ 2 w 15"/>
                <a:gd name="T31" fmla="*/ 4 h 15"/>
                <a:gd name="T32" fmla="*/ 2 w 15"/>
                <a:gd name="T33" fmla="*/ 5 h 15"/>
                <a:gd name="T34" fmla="*/ 1 w 15"/>
                <a:gd name="T35" fmla="*/ 6 h 15"/>
                <a:gd name="T36" fmla="*/ 2 w 15"/>
                <a:gd name="T37" fmla="*/ 7 h 15"/>
                <a:gd name="T38" fmla="*/ 1 w 15"/>
                <a:gd name="T39" fmla="*/ 8 h 15"/>
                <a:gd name="T40" fmla="*/ 1 w 15"/>
                <a:gd name="T41" fmla="*/ 10 h 15"/>
                <a:gd name="T42" fmla="*/ 1 w 15"/>
                <a:gd name="T43" fmla="*/ 11 h 15"/>
                <a:gd name="T44" fmla="*/ 3 w 15"/>
                <a:gd name="T45" fmla="*/ 12 h 15"/>
                <a:gd name="T46" fmla="*/ 3 w 15"/>
                <a:gd name="T47" fmla="*/ 15 h 15"/>
                <a:gd name="T48" fmla="*/ 9 w 15"/>
                <a:gd name="T49" fmla="*/ 13 h 15"/>
                <a:gd name="T50" fmla="*/ 14 w 15"/>
                <a:gd name="T51" fmla="*/ 13 h 15"/>
                <a:gd name="T52" fmla="*/ 14 w 15"/>
                <a:gd name="T5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5">
                  <a:moveTo>
                    <a:pt x="14" y="12"/>
                  </a:moveTo>
                  <a:cubicBezTo>
                    <a:pt x="14" y="12"/>
                    <a:pt x="13" y="10"/>
                    <a:pt x="13" y="10"/>
                  </a:cubicBezTo>
                  <a:cubicBezTo>
                    <a:pt x="13" y="9"/>
                    <a:pt x="14" y="8"/>
                    <a:pt x="14" y="7"/>
                  </a:cubicBezTo>
                  <a:cubicBezTo>
                    <a:pt x="14" y="7"/>
                    <a:pt x="15" y="6"/>
                    <a:pt x="15" y="6"/>
                  </a:cubicBezTo>
                  <a:cubicBezTo>
                    <a:pt x="15" y="5"/>
                    <a:pt x="14" y="3"/>
                    <a:pt x="14" y="2"/>
                  </a:cubicBezTo>
                  <a:cubicBezTo>
                    <a:pt x="14" y="2"/>
                    <a:pt x="14" y="2"/>
                    <a:pt x="13" y="2"/>
                  </a:cubicBezTo>
                  <a:cubicBezTo>
                    <a:pt x="13" y="2"/>
                    <a:pt x="11" y="2"/>
                    <a:pt x="11" y="2"/>
                  </a:cubicBezTo>
                  <a:cubicBezTo>
                    <a:pt x="10" y="3"/>
                    <a:pt x="9" y="2"/>
                    <a:pt x="9" y="1"/>
                  </a:cubicBezTo>
                  <a:cubicBezTo>
                    <a:pt x="8" y="1"/>
                    <a:pt x="8" y="0"/>
                    <a:pt x="7" y="1"/>
                  </a:cubicBezTo>
                  <a:cubicBezTo>
                    <a:pt x="6" y="1"/>
                    <a:pt x="6" y="1"/>
                    <a:pt x="6" y="0"/>
                  </a:cubicBezTo>
                  <a:cubicBezTo>
                    <a:pt x="6" y="0"/>
                    <a:pt x="5" y="0"/>
                    <a:pt x="5" y="1"/>
                  </a:cubicBezTo>
                  <a:cubicBezTo>
                    <a:pt x="5" y="1"/>
                    <a:pt x="4" y="2"/>
                    <a:pt x="4" y="1"/>
                  </a:cubicBezTo>
                  <a:cubicBezTo>
                    <a:pt x="3" y="1"/>
                    <a:pt x="3" y="0"/>
                    <a:pt x="2" y="1"/>
                  </a:cubicBezTo>
                  <a:cubicBezTo>
                    <a:pt x="2" y="1"/>
                    <a:pt x="2" y="1"/>
                    <a:pt x="2" y="1"/>
                  </a:cubicBezTo>
                  <a:cubicBezTo>
                    <a:pt x="1" y="2"/>
                    <a:pt x="1" y="3"/>
                    <a:pt x="2" y="3"/>
                  </a:cubicBezTo>
                  <a:cubicBezTo>
                    <a:pt x="2" y="3"/>
                    <a:pt x="2" y="4"/>
                    <a:pt x="2" y="4"/>
                  </a:cubicBezTo>
                  <a:cubicBezTo>
                    <a:pt x="2" y="4"/>
                    <a:pt x="3" y="5"/>
                    <a:pt x="2" y="5"/>
                  </a:cubicBezTo>
                  <a:cubicBezTo>
                    <a:pt x="2" y="6"/>
                    <a:pt x="2" y="5"/>
                    <a:pt x="1" y="6"/>
                  </a:cubicBezTo>
                  <a:cubicBezTo>
                    <a:pt x="1" y="6"/>
                    <a:pt x="2" y="7"/>
                    <a:pt x="2" y="7"/>
                  </a:cubicBezTo>
                  <a:cubicBezTo>
                    <a:pt x="1" y="7"/>
                    <a:pt x="1" y="7"/>
                    <a:pt x="1" y="8"/>
                  </a:cubicBezTo>
                  <a:cubicBezTo>
                    <a:pt x="1" y="9"/>
                    <a:pt x="1" y="10"/>
                    <a:pt x="1" y="10"/>
                  </a:cubicBezTo>
                  <a:cubicBezTo>
                    <a:pt x="0" y="10"/>
                    <a:pt x="1" y="10"/>
                    <a:pt x="1" y="11"/>
                  </a:cubicBezTo>
                  <a:cubicBezTo>
                    <a:pt x="2" y="11"/>
                    <a:pt x="3" y="12"/>
                    <a:pt x="3" y="12"/>
                  </a:cubicBezTo>
                  <a:cubicBezTo>
                    <a:pt x="3" y="13"/>
                    <a:pt x="3" y="13"/>
                    <a:pt x="3" y="15"/>
                  </a:cubicBezTo>
                  <a:cubicBezTo>
                    <a:pt x="4" y="15"/>
                    <a:pt x="6" y="14"/>
                    <a:pt x="9" y="13"/>
                  </a:cubicBezTo>
                  <a:cubicBezTo>
                    <a:pt x="11" y="13"/>
                    <a:pt x="13" y="13"/>
                    <a:pt x="14" y="13"/>
                  </a:cubicBezTo>
                  <a:cubicBezTo>
                    <a:pt x="14" y="13"/>
                    <a:pt x="14" y="12"/>
                    <a:pt x="14" y="1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06">
              <a:extLst>
                <a:ext uri="{FF2B5EF4-FFF2-40B4-BE49-F238E27FC236}">
                  <a16:creationId xmlns:a16="http://schemas.microsoft.com/office/drawing/2014/main" id="{70E4D2EF-51BC-4035-9D78-121F2BCD9FC7}"/>
                </a:ext>
              </a:extLst>
            </p:cNvPr>
            <p:cNvSpPr>
              <a:spLocks/>
            </p:cNvSpPr>
            <p:nvPr/>
          </p:nvSpPr>
          <p:spPr bwMode="auto">
            <a:xfrm>
              <a:off x="-3549650" y="2138363"/>
              <a:ext cx="36512" cy="53975"/>
            </a:xfrm>
            <a:custGeom>
              <a:avLst/>
              <a:gdLst>
                <a:gd name="T0" fmla="*/ 8 w 10"/>
                <a:gd name="T1" fmla="*/ 6 h 15"/>
                <a:gd name="T2" fmla="*/ 8 w 10"/>
                <a:gd name="T3" fmla="*/ 3 h 15"/>
                <a:gd name="T4" fmla="*/ 8 w 10"/>
                <a:gd name="T5" fmla="*/ 1 h 15"/>
                <a:gd name="T6" fmla="*/ 7 w 10"/>
                <a:gd name="T7" fmla="*/ 0 h 15"/>
                <a:gd name="T8" fmla="*/ 7 w 10"/>
                <a:gd name="T9" fmla="*/ 1 h 15"/>
                <a:gd name="T10" fmla="*/ 1 w 10"/>
                <a:gd name="T11" fmla="*/ 0 h 15"/>
                <a:gd name="T12" fmla="*/ 1 w 10"/>
                <a:gd name="T13" fmla="*/ 3 h 15"/>
                <a:gd name="T14" fmla="*/ 1 w 10"/>
                <a:gd name="T15" fmla="*/ 3 h 15"/>
                <a:gd name="T16" fmla="*/ 2 w 10"/>
                <a:gd name="T17" fmla="*/ 7 h 15"/>
                <a:gd name="T18" fmla="*/ 1 w 10"/>
                <a:gd name="T19" fmla="*/ 8 h 15"/>
                <a:gd name="T20" fmla="*/ 0 w 10"/>
                <a:gd name="T21" fmla="*/ 11 h 15"/>
                <a:gd name="T22" fmla="*/ 1 w 10"/>
                <a:gd name="T23" fmla="*/ 13 h 15"/>
                <a:gd name="T24" fmla="*/ 1 w 10"/>
                <a:gd name="T25" fmla="*/ 14 h 15"/>
                <a:gd name="T26" fmla="*/ 3 w 10"/>
                <a:gd name="T27" fmla="*/ 15 h 15"/>
                <a:gd name="T28" fmla="*/ 7 w 10"/>
                <a:gd name="T29" fmla="*/ 13 h 15"/>
                <a:gd name="T30" fmla="*/ 10 w 10"/>
                <a:gd name="T31" fmla="*/ 12 h 15"/>
                <a:gd name="T32" fmla="*/ 9 w 10"/>
                <a:gd name="T33" fmla="*/ 9 h 15"/>
                <a:gd name="T34" fmla="*/ 8 w 10"/>
                <a:gd name="T35"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5">
                  <a:moveTo>
                    <a:pt x="8" y="6"/>
                  </a:moveTo>
                  <a:cubicBezTo>
                    <a:pt x="8" y="5"/>
                    <a:pt x="8" y="4"/>
                    <a:pt x="8" y="3"/>
                  </a:cubicBezTo>
                  <a:cubicBezTo>
                    <a:pt x="8" y="2"/>
                    <a:pt x="8" y="2"/>
                    <a:pt x="8" y="1"/>
                  </a:cubicBezTo>
                  <a:cubicBezTo>
                    <a:pt x="8" y="1"/>
                    <a:pt x="7" y="1"/>
                    <a:pt x="7" y="0"/>
                  </a:cubicBezTo>
                  <a:cubicBezTo>
                    <a:pt x="7" y="0"/>
                    <a:pt x="7" y="1"/>
                    <a:pt x="7" y="1"/>
                  </a:cubicBezTo>
                  <a:cubicBezTo>
                    <a:pt x="6" y="0"/>
                    <a:pt x="1" y="0"/>
                    <a:pt x="1" y="0"/>
                  </a:cubicBezTo>
                  <a:cubicBezTo>
                    <a:pt x="1" y="1"/>
                    <a:pt x="1" y="2"/>
                    <a:pt x="1" y="3"/>
                  </a:cubicBezTo>
                  <a:cubicBezTo>
                    <a:pt x="1" y="3"/>
                    <a:pt x="1" y="3"/>
                    <a:pt x="1" y="3"/>
                  </a:cubicBezTo>
                  <a:cubicBezTo>
                    <a:pt x="1" y="4"/>
                    <a:pt x="2" y="6"/>
                    <a:pt x="2" y="7"/>
                  </a:cubicBezTo>
                  <a:cubicBezTo>
                    <a:pt x="2" y="7"/>
                    <a:pt x="1" y="8"/>
                    <a:pt x="1" y="8"/>
                  </a:cubicBezTo>
                  <a:cubicBezTo>
                    <a:pt x="1" y="9"/>
                    <a:pt x="0" y="10"/>
                    <a:pt x="0" y="11"/>
                  </a:cubicBezTo>
                  <a:cubicBezTo>
                    <a:pt x="0" y="11"/>
                    <a:pt x="1" y="13"/>
                    <a:pt x="1" y="13"/>
                  </a:cubicBezTo>
                  <a:cubicBezTo>
                    <a:pt x="1" y="13"/>
                    <a:pt x="1" y="14"/>
                    <a:pt x="1" y="14"/>
                  </a:cubicBezTo>
                  <a:cubicBezTo>
                    <a:pt x="2" y="15"/>
                    <a:pt x="2" y="15"/>
                    <a:pt x="3" y="15"/>
                  </a:cubicBezTo>
                  <a:cubicBezTo>
                    <a:pt x="3" y="15"/>
                    <a:pt x="6" y="14"/>
                    <a:pt x="7" y="13"/>
                  </a:cubicBezTo>
                  <a:cubicBezTo>
                    <a:pt x="8" y="13"/>
                    <a:pt x="9" y="12"/>
                    <a:pt x="10" y="12"/>
                  </a:cubicBezTo>
                  <a:cubicBezTo>
                    <a:pt x="9" y="11"/>
                    <a:pt x="9" y="10"/>
                    <a:pt x="9" y="9"/>
                  </a:cubicBezTo>
                  <a:cubicBezTo>
                    <a:pt x="9" y="8"/>
                    <a:pt x="9" y="7"/>
                    <a:pt x="8"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207">
              <a:extLst>
                <a:ext uri="{FF2B5EF4-FFF2-40B4-BE49-F238E27FC236}">
                  <a16:creationId xmlns:a16="http://schemas.microsoft.com/office/drawing/2014/main" id="{4CFE16FB-7BA1-4EC7-B242-C14EA87000DA}"/>
                </a:ext>
              </a:extLst>
            </p:cNvPr>
            <p:cNvSpPr>
              <a:spLocks/>
            </p:cNvSpPr>
            <p:nvPr/>
          </p:nvSpPr>
          <p:spPr bwMode="auto">
            <a:xfrm>
              <a:off x="-3651250" y="2124075"/>
              <a:ext cx="65087" cy="49213"/>
            </a:xfrm>
            <a:custGeom>
              <a:avLst/>
              <a:gdLst>
                <a:gd name="T0" fmla="*/ 6 w 18"/>
                <a:gd name="T1" fmla="*/ 7 h 14"/>
                <a:gd name="T2" fmla="*/ 7 w 18"/>
                <a:gd name="T3" fmla="*/ 7 h 14"/>
                <a:gd name="T4" fmla="*/ 9 w 18"/>
                <a:gd name="T5" fmla="*/ 7 h 14"/>
                <a:gd name="T6" fmla="*/ 11 w 18"/>
                <a:gd name="T7" fmla="*/ 9 h 14"/>
                <a:gd name="T8" fmla="*/ 11 w 18"/>
                <a:gd name="T9" fmla="*/ 10 h 14"/>
                <a:gd name="T10" fmla="*/ 11 w 18"/>
                <a:gd name="T11" fmla="*/ 10 h 14"/>
                <a:gd name="T12" fmla="*/ 13 w 18"/>
                <a:gd name="T13" fmla="*/ 10 h 14"/>
                <a:gd name="T14" fmla="*/ 13 w 18"/>
                <a:gd name="T15" fmla="*/ 12 h 14"/>
                <a:gd name="T16" fmla="*/ 15 w 18"/>
                <a:gd name="T17" fmla="*/ 13 h 14"/>
                <a:gd name="T18" fmla="*/ 15 w 18"/>
                <a:gd name="T19" fmla="*/ 12 h 14"/>
                <a:gd name="T20" fmla="*/ 16 w 18"/>
                <a:gd name="T21" fmla="*/ 13 h 14"/>
                <a:gd name="T22" fmla="*/ 17 w 18"/>
                <a:gd name="T23" fmla="*/ 12 h 14"/>
                <a:gd name="T24" fmla="*/ 16 w 18"/>
                <a:gd name="T25" fmla="*/ 11 h 14"/>
                <a:gd name="T26" fmla="*/ 17 w 18"/>
                <a:gd name="T27" fmla="*/ 10 h 14"/>
                <a:gd name="T28" fmla="*/ 17 w 18"/>
                <a:gd name="T29" fmla="*/ 9 h 14"/>
                <a:gd name="T30" fmla="*/ 17 w 18"/>
                <a:gd name="T31" fmla="*/ 8 h 14"/>
                <a:gd name="T32" fmla="*/ 17 w 18"/>
                <a:gd name="T33" fmla="*/ 6 h 14"/>
                <a:gd name="T34" fmla="*/ 16 w 18"/>
                <a:gd name="T35" fmla="*/ 6 h 14"/>
                <a:gd name="T36" fmla="*/ 16 w 18"/>
                <a:gd name="T37" fmla="*/ 4 h 14"/>
                <a:gd name="T38" fmla="*/ 16 w 18"/>
                <a:gd name="T39" fmla="*/ 4 h 14"/>
                <a:gd name="T40" fmla="*/ 15 w 18"/>
                <a:gd name="T41" fmla="*/ 2 h 14"/>
                <a:gd name="T42" fmla="*/ 14 w 18"/>
                <a:gd name="T43" fmla="*/ 1 h 14"/>
                <a:gd name="T44" fmla="*/ 12 w 18"/>
                <a:gd name="T45" fmla="*/ 2 h 14"/>
                <a:gd name="T46" fmla="*/ 11 w 18"/>
                <a:gd name="T47" fmla="*/ 2 h 14"/>
                <a:gd name="T48" fmla="*/ 9 w 18"/>
                <a:gd name="T49" fmla="*/ 2 h 14"/>
                <a:gd name="T50" fmla="*/ 9 w 18"/>
                <a:gd name="T51" fmla="*/ 1 h 14"/>
                <a:gd name="T52" fmla="*/ 9 w 18"/>
                <a:gd name="T53" fmla="*/ 1 h 14"/>
                <a:gd name="T54" fmla="*/ 9 w 18"/>
                <a:gd name="T55" fmla="*/ 1 h 14"/>
                <a:gd name="T56" fmla="*/ 5 w 18"/>
                <a:gd name="T57" fmla="*/ 1 h 14"/>
                <a:gd name="T58" fmla="*/ 4 w 18"/>
                <a:gd name="T59" fmla="*/ 0 h 14"/>
                <a:gd name="T60" fmla="*/ 3 w 18"/>
                <a:gd name="T61" fmla="*/ 1 h 14"/>
                <a:gd name="T62" fmla="*/ 3 w 18"/>
                <a:gd name="T63" fmla="*/ 2 h 14"/>
                <a:gd name="T64" fmla="*/ 2 w 18"/>
                <a:gd name="T65" fmla="*/ 3 h 14"/>
                <a:gd name="T66" fmla="*/ 0 w 18"/>
                <a:gd name="T67" fmla="*/ 4 h 14"/>
                <a:gd name="T68" fmla="*/ 0 w 18"/>
                <a:gd name="T69" fmla="*/ 4 h 14"/>
                <a:gd name="T70" fmla="*/ 2 w 18"/>
                <a:gd name="T71" fmla="*/ 6 h 14"/>
                <a:gd name="T72" fmla="*/ 4 w 18"/>
                <a:gd name="T73" fmla="*/ 9 h 14"/>
                <a:gd name="T74" fmla="*/ 6 w 18"/>
                <a:gd name="T75"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14">
                  <a:moveTo>
                    <a:pt x="6" y="7"/>
                  </a:moveTo>
                  <a:cubicBezTo>
                    <a:pt x="6" y="7"/>
                    <a:pt x="7" y="7"/>
                    <a:pt x="7" y="7"/>
                  </a:cubicBezTo>
                  <a:cubicBezTo>
                    <a:pt x="8" y="7"/>
                    <a:pt x="8" y="7"/>
                    <a:pt x="9" y="7"/>
                  </a:cubicBezTo>
                  <a:cubicBezTo>
                    <a:pt x="9" y="7"/>
                    <a:pt x="11" y="8"/>
                    <a:pt x="11" y="9"/>
                  </a:cubicBezTo>
                  <a:cubicBezTo>
                    <a:pt x="11" y="9"/>
                    <a:pt x="11" y="10"/>
                    <a:pt x="11" y="10"/>
                  </a:cubicBezTo>
                  <a:cubicBezTo>
                    <a:pt x="11" y="10"/>
                    <a:pt x="11" y="10"/>
                    <a:pt x="11" y="10"/>
                  </a:cubicBezTo>
                  <a:cubicBezTo>
                    <a:pt x="12" y="10"/>
                    <a:pt x="13" y="10"/>
                    <a:pt x="13" y="10"/>
                  </a:cubicBezTo>
                  <a:cubicBezTo>
                    <a:pt x="13" y="10"/>
                    <a:pt x="14" y="11"/>
                    <a:pt x="13" y="12"/>
                  </a:cubicBezTo>
                  <a:cubicBezTo>
                    <a:pt x="13" y="13"/>
                    <a:pt x="14" y="14"/>
                    <a:pt x="15" y="13"/>
                  </a:cubicBezTo>
                  <a:cubicBezTo>
                    <a:pt x="15" y="12"/>
                    <a:pt x="15" y="12"/>
                    <a:pt x="15" y="12"/>
                  </a:cubicBezTo>
                  <a:cubicBezTo>
                    <a:pt x="16" y="12"/>
                    <a:pt x="16" y="13"/>
                    <a:pt x="16" y="13"/>
                  </a:cubicBezTo>
                  <a:cubicBezTo>
                    <a:pt x="16" y="12"/>
                    <a:pt x="16" y="12"/>
                    <a:pt x="17" y="12"/>
                  </a:cubicBezTo>
                  <a:cubicBezTo>
                    <a:pt x="17" y="12"/>
                    <a:pt x="16" y="11"/>
                    <a:pt x="16" y="11"/>
                  </a:cubicBezTo>
                  <a:cubicBezTo>
                    <a:pt x="17" y="10"/>
                    <a:pt x="17" y="11"/>
                    <a:pt x="17" y="10"/>
                  </a:cubicBezTo>
                  <a:cubicBezTo>
                    <a:pt x="18" y="10"/>
                    <a:pt x="17" y="9"/>
                    <a:pt x="17" y="9"/>
                  </a:cubicBezTo>
                  <a:cubicBezTo>
                    <a:pt x="17" y="9"/>
                    <a:pt x="17" y="8"/>
                    <a:pt x="17" y="8"/>
                  </a:cubicBezTo>
                  <a:cubicBezTo>
                    <a:pt x="16" y="8"/>
                    <a:pt x="16" y="7"/>
                    <a:pt x="17" y="6"/>
                  </a:cubicBezTo>
                  <a:cubicBezTo>
                    <a:pt x="16" y="6"/>
                    <a:pt x="16" y="6"/>
                    <a:pt x="16" y="6"/>
                  </a:cubicBezTo>
                  <a:cubicBezTo>
                    <a:pt x="16" y="5"/>
                    <a:pt x="16" y="4"/>
                    <a:pt x="16" y="4"/>
                  </a:cubicBezTo>
                  <a:cubicBezTo>
                    <a:pt x="15" y="4"/>
                    <a:pt x="15" y="4"/>
                    <a:pt x="16" y="4"/>
                  </a:cubicBezTo>
                  <a:cubicBezTo>
                    <a:pt x="16" y="3"/>
                    <a:pt x="15" y="3"/>
                    <a:pt x="15" y="2"/>
                  </a:cubicBezTo>
                  <a:cubicBezTo>
                    <a:pt x="15" y="2"/>
                    <a:pt x="14" y="1"/>
                    <a:pt x="14" y="1"/>
                  </a:cubicBezTo>
                  <a:cubicBezTo>
                    <a:pt x="14" y="1"/>
                    <a:pt x="13" y="2"/>
                    <a:pt x="12" y="2"/>
                  </a:cubicBezTo>
                  <a:cubicBezTo>
                    <a:pt x="12" y="2"/>
                    <a:pt x="11" y="1"/>
                    <a:pt x="11" y="2"/>
                  </a:cubicBezTo>
                  <a:cubicBezTo>
                    <a:pt x="11" y="2"/>
                    <a:pt x="10" y="1"/>
                    <a:pt x="9" y="2"/>
                  </a:cubicBezTo>
                  <a:cubicBezTo>
                    <a:pt x="9" y="3"/>
                    <a:pt x="9" y="1"/>
                    <a:pt x="9" y="1"/>
                  </a:cubicBezTo>
                  <a:cubicBezTo>
                    <a:pt x="9" y="1"/>
                    <a:pt x="9" y="1"/>
                    <a:pt x="9" y="1"/>
                  </a:cubicBezTo>
                  <a:cubicBezTo>
                    <a:pt x="9" y="1"/>
                    <a:pt x="9" y="1"/>
                    <a:pt x="9" y="1"/>
                  </a:cubicBezTo>
                  <a:cubicBezTo>
                    <a:pt x="7" y="1"/>
                    <a:pt x="5" y="1"/>
                    <a:pt x="5" y="1"/>
                  </a:cubicBezTo>
                  <a:cubicBezTo>
                    <a:pt x="5" y="0"/>
                    <a:pt x="4" y="0"/>
                    <a:pt x="4" y="0"/>
                  </a:cubicBezTo>
                  <a:cubicBezTo>
                    <a:pt x="4" y="0"/>
                    <a:pt x="4" y="1"/>
                    <a:pt x="3" y="1"/>
                  </a:cubicBezTo>
                  <a:cubicBezTo>
                    <a:pt x="2" y="1"/>
                    <a:pt x="3" y="2"/>
                    <a:pt x="3" y="2"/>
                  </a:cubicBezTo>
                  <a:cubicBezTo>
                    <a:pt x="3" y="3"/>
                    <a:pt x="3" y="3"/>
                    <a:pt x="2" y="3"/>
                  </a:cubicBezTo>
                  <a:cubicBezTo>
                    <a:pt x="2" y="3"/>
                    <a:pt x="1" y="3"/>
                    <a:pt x="0" y="4"/>
                  </a:cubicBezTo>
                  <a:cubicBezTo>
                    <a:pt x="0" y="4"/>
                    <a:pt x="0" y="4"/>
                    <a:pt x="0" y="4"/>
                  </a:cubicBezTo>
                  <a:cubicBezTo>
                    <a:pt x="1" y="5"/>
                    <a:pt x="1" y="5"/>
                    <a:pt x="2" y="6"/>
                  </a:cubicBezTo>
                  <a:cubicBezTo>
                    <a:pt x="3" y="7"/>
                    <a:pt x="4" y="8"/>
                    <a:pt x="4" y="9"/>
                  </a:cubicBezTo>
                  <a:cubicBezTo>
                    <a:pt x="5" y="8"/>
                    <a:pt x="6" y="8"/>
                    <a:pt x="6" y="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08">
              <a:extLst>
                <a:ext uri="{FF2B5EF4-FFF2-40B4-BE49-F238E27FC236}">
                  <a16:creationId xmlns:a16="http://schemas.microsoft.com/office/drawing/2014/main" id="{D79F1BDC-2D76-4B72-81FE-4D2848554544}"/>
                </a:ext>
              </a:extLst>
            </p:cNvPr>
            <p:cNvSpPr>
              <a:spLocks/>
            </p:cNvSpPr>
            <p:nvPr/>
          </p:nvSpPr>
          <p:spPr bwMode="auto">
            <a:xfrm>
              <a:off x="-3622675" y="2159000"/>
              <a:ext cx="36512" cy="36513"/>
            </a:xfrm>
            <a:custGeom>
              <a:avLst/>
              <a:gdLst>
                <a:gd name="T0" fmla="*/ 8 w 10"/>
                <a:gd name="T1" fmla="*/ 6 h 10"/>
                <a:gd name="T2" fmla="*/ 8 w 10"/>
                <a:gd name="T3" fmla="*/ 5 h 10"/>
                <a:gd name="T4" fmla="*/ 8 w 10"/>
                <a:gd name="T5" fmla="*/ 3 h 10"/>
                <a:gd name="T6" fmla="*/ 8 w 10"/>
                <a:gd name="T7" fmla="*/ 3 h 10"/>
                <a:gd name="T8" fmla="*/ 7 w 10"/>
                <a:gd name="T9" fmla="*/ 2 h 10"/>
                <a:gd name="T10" fmla="*/ 7 w 10"/>
                <a:gd name="T11" fmla="*/ 3 h 10"/>
                <a:gd name="T12" fmla="*/ 5 w 10"/>
                <a:gd name="T13" fmla="*/ 2 h 10"/>
                <a:gd name="T14" fmla="*/ 5 w 10"/>
                <a:gd name="T15" fmla="*/ 0 h 10"/>
                <a:gd name="T16" fmla="*/ 3 w 10"/>
                <a:gd name="T17" fmla="*/ 0 h 10"/>
                <a:gd name="T18" fmla="*/ 3 w 10"/>
                <a:gd name="T19" fmla="*/ 2 h 10"/>
                <a:gd name="T20" fmla="*/ 1 w 10"/>
                <a:gd name="T21" fmla="*/ 3 h 10"/>
                <a:gd name="T22" fmla="*/ 0 w 10"/>
                <a:gd name="T23" fmla="*/ 4 h 10"/>
                <a:gd name="T24" fmla="*/ 4 w 10"/>
                <a:gd name="T25" fmla="*/ 6 h 10"/>
                <a:gd name="T26" fmla="*/ 9 w 10"/>
                <a:gd name="T27" fmla="*/ 9 h 10"/>
                <a:gd name="T28" fmla="*/ 10 w 10"/>
                <a:gd name="T29" fmla="*/ 10 h 10"/>
                <a:gd name="T30" fmla="*/ 10 w 10"/>
                <a:gd name="T31" fmla="*/ 7 h 10"/>
                <a:gd name="T32" fmla="*/ 8 w 10"/>
                <a:gd name="T33"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0">
                  <a:moveTo>
                    <a:pt x="8" y="6"/>
                  </a:moveTo>
                  <a:cubicBezTo>
                    <a:pt x="8" y="5"/>
                    <a:pt x="7" y="5"/>
                    <a:pt x="8" y="5"/>
                  </a:cubicBezTo>
                  <a:cubicBezTo>
                    <a:pt x="8" y="5"/>
                    <a:pt x="8" y="4"/>
                    <a:pt x="8" y="3"/>
                  </a:cubicBezTo>
                  <a:cubicBezTo>
                    <a:pt x="8" y="3"/>
                    <a:pt x="8" y="3"/>
                    <a:pt x="8" y="3"/>
                  </a:cubicBezTo>
                  <a:cubicBezTo>
                    <a:pt x="8" y="3"/>
                    <a:pt x="8" y="2"/>
                    <a:pt x="7" y="2"/>
                  </a:cubicBezTo>
                  <a:cubicBezTo>
                    <a:pt x="7" y="2"/>
                    <a:pt x="7" y="2"/>
                    <a:pt x="7" y="3"/>
                  </a:cubicBezTo>
                  <a:cubicBezTo>
                    <a:pt x="6" y="4"/>
                    <a:pt x="5" y="3"/>
                    <a:pt x="5" y="2"/>
                  </a:cubicBezTo>
                  <a:cubicBezTo>
                    <a:pt x="6" y="1"/>
                    <a:pt x="5" y="0"/>
                    <a:pt x="5" y="0"/>
                  </a:cubicBezTo>
                  <a:cubicBezTo>
                    <a:pt x="5" y="0"/>
                    <a:pt x="4" y="0"/>
                    <a:pt x="3" y="0"/>
                  </a:cubicBezTo>
                  <a:cubicBezTo>
                    <a:pt x="3" y="1"/>
                    <a:pt x="3" y="1"/>
                    <a:pt x="3" y="2"/>
                  </a:cubicBezTo>
                  <a:cubicBezTo>
                    <a:pt x="3" y="2"/>
                    <a:pt x="2" y="3"/>
                    <a:pt x="1" y="3"/>
                  </a:cubicBezTo>
                  <a:cubicBezTo>
                    <a:pt x="1" y="3"/>
                    <a:pt x="1" y="4"/>
                    <a:pt x="0" y="4"/>
                  </a:cubicBezTo>
                  <a:cubicBezTo>
                    <a:pt x="1" y="5"/>
                    <a:pt x="3" y="5"/>
                    <a:pt x="4" y="6"/>
                  </a:cubicBezTo>
                  <a:cubicBezTo>
                    <a:pt x="5" y="7"/>
                    <a:pt x="8" y="9"/>
                    <a:pt x="9" y="9"/>
                  </a:cubicBezTo>
                  <a:cubicBezTo>
                    <a:pt x="9" y="9"/>
                    <a:pt x="9" y="10"/>
                    <a:pt x="10" y="10"/>
                  </a:cubicBezTo>
                  <a:cubicBezTo>
                    <a:pt x="10" y="8"/>
                    <a:pt x="10" y="8"/>
                    <a:pt x="10" y="7"/>
                  </a:cubicBezTo>
                  <a:cubicBezTo>
                    <a:pt x="10" y="7"/>
                    <a:pt x="9" y="6"/>
                    <a:pt x="8"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09">
              <a:extLst>
                <a:ext uri="{FF2B5EF4-FFF2-40B4-BE49-F238E27FC236}">
                  <a16:creationId xmlns:a16="http://schemas.microsoft.com/office/drawing/2014/main" id="{CB93BCE7-F9CB-41D9-BF2E-85483CDDEBCD}"/>
                </a:ext>
              </a:extLst>
            </p:cNvPr>
            <p:cNvSpPr>
              <a:spLocks/>
            </p:cNvSpPr>
            <p:nvPr/>
          </p:nvSpPr>
          <p:spPr bwMode="auto">
            <a:xfrm>
              <a:off x="-3636963" y="2147888"/>
              <a:ext cx="25400" cy="25400"/>
            </a:xfrm>
            <a:custGeom>
              <a:avLst/>
              <a:gdLst>
                <a:gd name="T0" fmla="*/ 7 w 7"/>
                <a:gd name="T1" fmla="*/ 5 h 7"/>
                <a:gd name="T2" fmla="*/ 7 w 7"/>
                <a:gd name="T3" fmla="*/ 3 h 7"/>
                <a:gd name="T4" fmla="*/ 7 w 7"/>
                <a:gd name="T5" fmla="*/ 2 h 7"/>
                <a:gd name="T6" fmla="*/ 5 w 7"/>
                <a:gd name="T7" fmla="*/ 0 h 7"/>
                <a:gd name="T8" fmla="*/ 3 w 7"/>
                <a:gd name="T9" fmla="*/ 0 h 7"/>
                <a:gd name="T10" fmla="*/ 2 w 7"/>
                <a:gd name="T11" fmla="*/ 0 h 7"/>
                <a:gd name="T12" fmla="*/ 0 w 7"/>
                <a:gd name="T13" fmla="*/ 2 h 7"/>
                <a:gd name="T14" fmla="*/ 1 w 7"/>
                <a:gd name="T15" fmla="*/ 3 h 7"/>
                <a:gd name="T16" fmla="*/ 3 w 7"/>
                <a:gd name="T17" fmla="*/ 6 h 7"/>
                <a:gd name="T18" fmla="*/ 4 w 7"/>
                <a:gd name="T19" fmla="*/ 7 h 7"/>
                <a:gd name="T20" fmla="*/ 5 w 7"/>
                <a:gd name="T21" fmla="*/ 6 h 7"/>
                <a:gd name="T22" fmla="*/ 7 w 7"/>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7" y="5"/>
                  </a:moveTo>
                  <a:cubicBezTo>
                    <a:pt x="7" y="4"/>
                    <a:pt x="7" y="4"/>
                    <a:pt x="7" y="3"/>
                  </a:cubicBezTo>
                  <a:cubicBezTo>
                    <a:pt x="7" y="3"/>
                    <a:pt x="7" y="2"/>
                    <a:pt x="7" y="2"/>
                  </a:cubicBezTo>
                  <a:cubicBezTo>
                    <a:pt x="7" y="1"/>
                    <a:pt x="5" y="0"/>
                    <a:pt x="5" y="0"/>
                  </a:cubicBezTo>
                  <a:cubicBezTo>
                    <a:pt x="4" y="0"/>
                    <a:pt x="4" y="0"/>
                    <a:pt x="3" y="0"/>
                  </a:cubicBezTo>
                  <a:cubicBezTo>
                    <a:pt x="3" y="0"/>
                    <a:pt x="2" y="0"/>
                    <a:pt x="2" y="0"/>
                  </a:cubicBezTo>
                  <a:cubicBezTo>
                    <a:pt x="2" y="1"/>
                    <a:pt x="1" y="1"/>
                    <a:pt x="0" y="2"/>
                  </a:cubicBezTo>
                  <a:cubicBezTo>
                    <a:pt x="1" y="2"/>
                    <a:pt x="1" y="3"/>
                    <a:pt x="1" y="3"/>
                  </a:cubicBezTo>
                  <a:cubicBezTo>
                    <a:pt x="1" y="5"/>
                    <a:pt x="2" y="5"/>
                    <a:pt x="3" y="6"/>
                  </a:cubicBezTo>
                  <a:cubicBezTo>
                    <a:pt x="3" y="6"/>
                    <a:pt x="4" y="6"/>
                    <a:pt x="4" y="7"/>
                  </a:cubicBezTo>
                  <a:cubicBezTo>
                    <a:pt x="5" y="7"/>
                    <a:pt x="5" y="6"/>
                    <a:pt x="5" y="6"/>
                  </a:cubicBezTo>
                  <a:cubicBezTo>
                    <a:pt x="6" y="6"/>
                    <a:pt x="7" y="5"/>
                    <a:pt x="7" y="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210">
              <a:extLst>
                <a:ext uri="{FF2B5EF4-FFF2-40B4-BE49-F238E27FC236}">
                  <a16:creationId xmlns:a16="http://schemas.microsoft.com/office/drawing/2014/main" id="{6A640A05-623C-41B6-B393-A67B096B3B56}"/>
                </a:ext>
              </a:extLst>
            </p:cNvPr>
            <p:cNvSpPr>
              <a:spLocks/>
            </p:cNvSpPr>
            <p:nvPr/>
          </p:nvSpPr>
          <p:spPr bwMode="auto">
            <a:xfrm>
              <a:off x="-3665538" y="1993900"/>
              <a:ext cx="68262" cy="53975"/>
            </a:xfrm>
            <a:custGeom>
              <a:avLst/>
              <a:gdLst>
                <a:gd name="T0" fmla="*/ 9 w 19"/>
                <a:gd name="T1" fmla="*/ 12 h 15"/>
                <a:gd name="T2" fmla="*/ 11 w 19"/>
                <a:gd name="T3" fmla="*/ 10 h 15"/>
                <a:gd name="T4" fmla="*/ 11 w 19"/>
                <a:gd name="T5" fmla="*/ 4 h 15"/>
                <a:gd name="T6" fmla="*/ 19 w 19"/>
                <a:gd name="T7" fmla="*/ 4 h 15"/>
                <a:gd name="T8" fmla="*/ 19 w 19"/>
                <a:gd name="T9" fmla="*/ 0 h 15"/>
                <a:gd name="T10" fmla="*/ 17 w 19"/>
                <a:gd name="T11" fmla="*/ 0 h 15"/>
                <a:gd name="T12" fmla="*/ 9 w 19"/>
                <a:gd name="T13" fmla="*/ 0 h 15"/>
                <a:gd name="T14" fmla="*/ 8 w 19"/>
                <a:gd name="T15" fmla="*/ 2 h 15"/>
                <a:gd name="T16" fmla="*/ 4 w 19"/>
                <a:gd name="T17" fmla="*/ 6 h 15"/>
                <a:gd name="T18" fmla="*/ 0 w 19"/>
                <a:gd name="T19" fmla="*/ 13 h 15"/>
                <a:gd name="T20" fmla="*/ 0 w 19"/>
                <a:gd name="T21" fmla="*/ 15 h 15"/>
                <a:gd name="T22" fmla="*/ 9 w 19"/>
                <a:gd name="T23" fmla="*/ 15 h 15"/>
                <a:gd name="T24" fmla="*/ 9 w 19"/>
                <a:gd name="T2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5">
                  <a:moveTo>
                    <a:pt x="9" y="12"/>
                  </a:moveTo>
                  <a:cubicBezTo>
                    <a:pt x="9" y="11"/>
                    <a:pt x="11" y="11"/>
                    <a:pt x="11" y="10"/>
                  </a:cubicBezTo>
                  <a:cubicBezTo>
                    <a:pt x="11" y="9"/>
                    <a:pt x="11" y="4"/>
                    <a:pt x="11" y="4"/>
                  </a:cubicBezTo>
                  <a:cubicBezTo>
                    <a:pt x="11" y="4"/>
                    <a:pt x="19" y="4"/>
                    <a:pt x="19" y="4"/>
                  </a:cubicBezTo>
                  <a:cubicBezTo>
                    <a:pt x="19" y="4"/>
                    <a:pt x="19" y="2"/>
                    <a:pt x="19" y="0"/>
                  </a:cubicBezTo>
                  <a:cubicBezTo>
                    <a:pt x="19" y="0"/>
                    <a:pt x="19" y="0"/>
                    <a:pt x="17" y="0"/>
                  </a:cubicBezTo>
                  <a:cubicBezTo>
                    <a:pt x="16" y="0"/>
                    <a:pt x="12" y="0"/>
                    <a:pt x="9" y="0"/>
                  </a:cubicBezTo>
                  <a:cubicBezTo>
                    <a:pt x="8" y="0"/>
                    <a:pt x="8" y="1"/>
                    <a:pt x="8" y="2"/>
                  </a:cubicBezTo>
                  <a:cubicBezTo>
                    <a:pt x="7" y="3"/>
                    <a:pt x="5" y="4"/>
                    <a:pt x="4" y="6"/>
                  </a:cubicBezTo>
                  <a:cubicBezTo>
                    <a:pt x="4" y="7"/>
                    <a:pt x="2" y="10"/>
                    <a:pt x="0" y="13"/>
                  </a:cubicBezTo>
                  <a:cubicBezTo>
                    <a:pt x="0" y="14"/>
                    <a:pt x="0" y="15"/>
                    <a:pt x="0" y="15"/>
                  </a:cubicBezTo>
                  <a:cubicBezTo>
                    <a:pt x="9" y="15"/>
                    <a:pt x="9" y="15"/>
                    <a:pt x="9" y="15"/>
                  </a:cubicBezTo>
                  <a:cubicBezTo>
                    <a:pt x="9" y="15"/>
                    <a:pt x="9" y="12"/>
                    <a:pt x="9" y="1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211">
              <a:extLst>
                <a:ext uri="{FF2B5EF4-FFF2-40B4-BE49-F238E27FC236}">
                  <a16:creationId xmlns:a16="http://schemas.microsoft.com/office/drawing/2014/main" id="{EAF3843C-86FF-42A8-B9FE-BD6926AA8B1A}"/>
                </a:ext>
              </a:extLst>
            </p:cNvPr>
            <p:cNvSpPr>
              <a:spLocks/>
            </p:cNvSpPr>
            <p:nvPr/>
          </p:nvSpPr>
          <p:spPr bwMode="auto">
            <a:xfrm>
              <a:off x="-3665538" y="1993900"/>
              <a:ext cx="101600" cy="111125"/>
            </a:xfrm>
            <a:custGeom>
              <a:avLst/>
              <a:gdLst>
                <a:gd name="T0" fmla="*/ 2 w 28"/>
                <a:gd name="T1" fmla="*/ 27 h 31"/>
                <a:gd name="T2" fmla="*/ 4 w 28"/>
                <a:gd name="T3" fmla="*/ 27 h 31"/>
                <a:gd name="T4" fmla="*/ 6 w 28"/>
                <a:gd name="T5" fmla="*/ 27 h 31"/>
                <a:gd name="T6" fmla="*/ 7 w 28"/>
                <a:gd name="T7" fmla="*/ 28 h 31"/>
                <a:gd name="T8" fmla="*/ 8 w 28"/>
                <a:gd name="T9" fmla="*/ 28 h 31"/>
                <a:gd name="T10" fmla="*/ 9 w 28"/>
                <a:gd name="T11" fmla="*/ 30 h 31"/>
                <a:gd name="T12" fmla="*/ 11 w 28"/>
                <a:gd name="T13" fmla="*/ 31 h 31"/>
                <a:gd name="T14" fmla="*/ 12 w 28"/>
                <a:gd name="T15" fmla="*/ 31 h 31"/>
                <a:gd name="T16" fmla="*/ 13 w 28"/>
                <a:gd name="T17" fmla="*/ 30 h 31"/>
                <a:gd name="T18" fmla="*/ 14 w 28"/>
                <a:gd name="T19" fmla="*/ 30 h 31"/>
                <a:gd name="T20" fmla="*/ 16 w 28"/>
                <a:gd name="T21" fmla="*/ 30 h 31"/>
                <a:gd name="T22" fmla="*/ 17 w 28"/>
                <a:gd name="T23" fmla="*/ 30 h 31"/>
                <a:gd name="T24" fmla="*/ 27 w 28"/>
                <a:gd name="T25" fmla="*/ 29 h 31"/>
                <a:gd name="T26" fmla="*/ 27 w 28"/>
                <a:gd name="T27" fmla="*/ 27 h 31"/>
                <a:gd name="T28" fmla="*/ 26 w 28"/>
                <a:gd name="T29" fmla="*/ 27 h 31"/>
                <a:gd name="T30" fmla="*/ 24 w 28"/>
                <a:gd name="T31" fmla="*/ 6 h 31"/>
                <a:gd name="T32" fmla="*/ 28 w 28"/>
                <a:gd name="T33" fmla="*/ 6 h 31"/>
                <a:gd name="T34" fmla="*/ 20 w 28"/>
                <a:gd name="T35" fmla="*/ 1 h 31"/>
                <a:gd name="T36" fmla="*/ 19 w 28"/>
                <a:gd name="T37" fmla="*/ 0 h 31"/>
                <a:gd name="T38" fmla="*/ 19 w 28"/>
                <a:gd name="T39" fmla="*/ 4 h 31"/>
                <a:gd name="T40" fmla="*/ 11 w 28"/>
                <a:gd name="T41" fmla="*/ 4 h 31"/>
                <a:gd name="T42" fmla="*/ 11 w 28"/>
                <a:gd name="T43" fmla="*/ 10 h 31"/>
                <a:gd name="T44" fmla="*/ 9 w 28"/>
                <a:gd name="T45" fmla="*/ 12 h 31"/>
                <a:gd name="T46" fmla="*/ 9 w 28"/>
                <a:gd name="T47" fmla="*/ 15 h 31"/>
                <a:gd name="T48" fmla="*/ 0 w 28"/>
                <a:gd name="T49" fmla="*/ 15 h 31"/>
                <a:gd name="T50" fmla="*/ 1 w 28"/>
                <a:gd name="T51" fmla="*/ 18 h 31"/>
                <a:gd name="T52" fmla="*/ 2 w 28"/>
                <a:gd name="T53" fmla="*/ 22 h 31"/>
                <a:gd name="T54" fmla="*/ 1 w 28"/>
                <a:gd name="T55" fmla="*/ 26 h 31"/>
                <a:gd name="T56" fmla="*/ 0 w 28"/>
                <a:gd name="T57" fmla="*/ 28 h 31"/>
                <a:gd name="T58" fmla="*/ 0 w 28"/>
                <a:gd name="T59" fmla="*/ 28 h 31"/>
                <a:gd name="T60" fmla="*/ 2 w 28"/>
                <a:gd name="T61"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 h="31">
                  <a:moveTo>
                    <a:pt x="2" y="27"/>
                  </a:moveTo>
                  <a:cubicBezTo>
                    <a:pt x="3" y="27"/>
                    <a:pt x="4" y="27"/>
                    <a:pt x="4" y="27"/>
                  </a:cubicBezTo>
                  <a:cubicBezTo>
                    <a:pt x="4" y="27"/>
                    <a:pt x="5" y="27"/>
                    <a:pt x="6" y="27"/>
                  </a:cubicBezTo>
                  <a:cubicBezTo>
                    <a:pt x="6" y="27"/>
                    <a:pt x="7" y="28"/>
                    <a:pt x="7" y="28"/>
                  </a:cubicBezTo>
                  <a:cubicBezTo>
                    <a:pt x="8" y="28"/>
                    <a:pt x="8" y="28"/>
                    <a:pt x="8" y="28"/>
                  </a:cubicBezTo>
                  <a:cubicBezTo>
                    <a:pt x="8" y="28"/>
                    <a:pt x="9" y="30"/>
                    <a:pt x="9" y="30"/>
                  </a:cubicBezTo>
                  <a:cubicBezTo>
                    <a:pt x="10" y="30"/>
                    <a:pt x="10" y="31"/>
                    <a:pt x="11" y="31"/>
                  </a:cubicBezTo>
                  <a:cubicBezTo>
                    <a:pt x="11" y="31"/>
                    <a:pt x="12" y="31"/>
                    <a:pt x="12" y="31"/>
                  </a:cubicBezTo>
                  <a:cubicBezTo>
                    <a:pt x="12" y="30"/>
                    <a:pt x="12" y="29"/>
                    <a:pt x="13" y="30"/>
                  </a:cubicBezTo>
                  <a:cubicBezTo>
                    <a:pt x="14" y="31"/>
                    <a:pt x="14" y="30"/>
                    <a:pt x="14" y="30"/>
                  </a:cubicBezTo>
                  <a:cubicBezTo>
                    <a:pt x="15" y="30"/>
                    <a:pt x="15" y="30"/>
                    <a:pt x="16" y="30"/>
                  </a:cubicBezTo>
                  <a:cubicBezTo>
                    <a:pt x="17" y="30"/>
                    <a:pt x="17" y="30"/>
                    <a:pt x="17" y="30"/>
                  </a:cubicBezTo>
                  <a:cubicBezTo>
                    <a:pt x="17" y="30"/>
                    <a:pt x="26" y="30"/>
                    <a:pt x="27" y="29"/>
                  </a:cubicBezTo>
                  <a:cubicBezTo>
                    <a:pt x="27" y="29"/>
                    <a:pt x="27" y="27"/>
                    <a:pt x="27" y="27"/>
                  </a:cubicBezTo>
                  <a:cubicBezTo>
                    <a:pt x="26" y="27"/>
                    <a:pt x="26" y="27"/>
                    <a:pt x="26" y="27"/>
                  </a:cubicBezTo>
                  <a:cubicBezTo>
                    <a:pt x="24" y="6"/>
                    <a:pt x="24" y="6"/>
                    <a:pt x="24" y="6"/>
                  </a:cubicBezTo>
                  <a:cubicBezTo>
                    <a:pt x="28" y="6"/>
                    <a:pt x="28" y="6"/>
                    <a:pt x="28" y="6"/>
                  </a:cubicBezTo>
                  <a:cubicBezTo>
                    <a:pt x="24" y="3"/>
                    <a:pt x="20" y="1"/>
                    <a:pt x="20" y="1"/>
                  </a:cubicBezTo>
                  <a:cubicBezTo>
                    <a:pt x="19" y="1"/>
                    <a:pt x="19" y="1"/>
                    <a:pt x="19" y="0"/>
                  </a:cubicBezTo>
                  <a:cubicBezTo>
                    <a:pt x="19" y="2"/>
                    <a:pt x="19" y="4"/>
                    <a:pt x="19" y="4"/>
                  </a:cubicBezTo>
                  <a:cubicBezTo>
                    <a:pt x="19" y="4"/>
                    <a:pt x="11" y="4"/>
                    <a:pt x="11" y="4"/>
                  </a:cubicBezTo>
                  <a:cubicBezTo>
                    <a:pt x="11" y="4"/>
                    <a:pt x="11" y="9"/>
                    <a:pt x="11" y="10"/>
                  </a:cubicBezTo>
                  <a:cubicBezTo>
                    <a:pt x="11" y="11"/>
                    <a:pt x="9" y="11"/>
                    <a:pt x="9" y="12"/>
                  </a:cubicBezTo>
                  <a:cubicBezTo>
                    <a:pt x="9" y="12"/>
                    <a:pt x="9" y="15"/>
                    <a:pt x="9" y="15"/>
                  </a:cubicBezTo>
                  <a:cubicBezTo>
                    <a:pt x="0" y="15"/>
                    <a:pt x="0" y="15"/>
                    <a:pt x="0" y="15"/>
                  </a:cubicBezTo>
                  <a:cubicBezTo>
                    <a:pt x="0" y="17"/>
                    <a:pt x="0" y="17"/>
                    <a:pt x="1" y="18"/>
                  </a:cubicBezTo>
                  <a:cubicBezTo>
                    <a:pt x="2" y="19"/>
                    <a:pt x="0" y="20"/>
                    <a:pt x="2" y="22"/>
                  </a:cubicBezTo>
                  <a:cubicBezTo>
                    <a:pt x="3" y="23"/>
                    <a:pt x="1" y="25"/>
                    <a:pt x="1" y="26"/>
                  </a:cubicBezTo>
                  <a:cubicBezTo>
                    <a:pt x="0" y="27"/>
                    <a:pt x="0" y="28"/>
                    <a:pt x="0" y="28"/>
                  </a:cubicBezTo>
                  <a:cubicBezTo>
                    <a:pt x="0" y="28"/>
                    <a:pt x="0" y="28"/>
                    <a:pt x="0" y="28"/>
                  </a:cubicBezTo>
                  <a:cubicBezTo>
                    <a:pt x="1" y="28"/>
                    <a:pt x="1" y="27"/>
                    <a:pt x="2" y="2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12">
              <a:extLst>
                <a:ext uri="{FF2B5EF4-FFF2-40B4-BE49-F238E27FC236}">
                  <a16:creationId xmlns:a16="http://schemas.microsoft.com/office/drawing/2014/main" id="{F846EFAB-0FA8-4C10-86ED-BF712C09F37C}"/>
                </a:ext>
              </a:extLst>
            </p:cNvPr>
            <p:cNvSpPr>
              <a:spLocks/>
            </p:cNvSpPr>
            <p:nvPr/>
          </p:nvSpPr>
          <p:spPr bwMode="auto">
            <a:xfrm>
              <a:off x="-3625850" y="2014538"/>
              <a:ext cx="138112" cy="133350"/>
            </a:xfrm>
            <a:custGeom>
              <a:avLst/>
              <a:gdLst>
                <a:gd name="T0" fmla="*/ 36 w 38"/>
                <a:gd name="T1" fmla="*/ 15 h 37"/>
                <a:gd name="T2" fmla="*/ 35 w 38"/>
                <a:gd name="T3" fmla="*/ 13 h 37"/>
                <a:gd name="T4" fmla="*/ 33 w 38"/>
                <a:gd name="T5" fmla="*/ 12 h 37"/>
                <a:gd name="T6" fmla="*/ 31 w 38"/>
                <a:gd name="T7" fmla="*/ 10 h 37"/>
                <a:gd name="T8" fmla="*/ 17 w 38"/>
                <a:gd name="T9" fmla="*/ 0 h 37"/>
                <a:gd name="T10" fmla="*/ 13 w 38"/>
                <a:gd name="T11" fmla="*/ 0 h 37"/>
                <a:gd name="T12" fmla="*/ 15 w 38"/>
                <a:gd name="T13" fmla="*/ 21 h 37"/>
                <a:gd name="T14" fmla="*/ 16 w 38"/>
                <a:gd name="T15" fmla="*/ 21 h 37"/>
                <a:gd name="T16" fmla="*/ 16 w 38"/>
                <a:gd name="T17" fmla="*/ 23 h 37"/>
                <a:gd name="T18" fmla="*/ 6 w 38"/>
                <a:gd name="T19" fmla="*/ 24 h 37"/>
                <a:gd name="T20" fmla="*/ 5 w 38"/>
                <a:gd name="T21" fmla="*/ 24 h 37"/>
                <a:gd name="T22" fmla="*/ 3 w 38"/>
                <a:gd name="T23" fmla="*/ 24 h 37"/>
                <a:gd name="T24" fmla="*/ 2 w 38"/>
                <a:gd name="T25" fmla="*/ 24 h 37"/>
                <a:gd name="T26" fmla="*/ 1 w 38"/>
                <a:gd name="T27" fmla="*/ 25 h 37"/>
                <a:gd name="T28" fmla="*/ 0 w 38"/>
                <a:gd name="T29" fmla="*/ 25 h 37"/>
                <a:gd name="T30" fmla="*/ 0 w 38"/>
                <a:gd name="T31" fmla="*/ 26 h 37"/>
                <a:gd name="T32" fmla="*/ 0 w 38"/>
                <a:gd name="T33" fmla="*/ 27 h 37"/>
                <a:gd name="T34" fmla="*/ 1 w 38"/>
                <a:gd name="T35" fmla="*/ 28 h 37"/>
                <a:gd name="T36" fmla="*/ 2 w 38"/>
                <a:gd name="T37" fmla="*/ 29 h 37"/>
                <a:gd name="T38" fmla="*/ 2 w 38"/>
                <a:gd name="T39" fmla="*/ 31 h 37"/>
                <a:gd name="T40" fmla="*/ 2 w 38"/>
                <a:gd name="T41" fmla="*/ 32 h 37"/>
                <a:gd name="T42" fmla="*/ 4 w 38"/>
                <a:gd name="T43" fmla="*/ 32 h 37"/>
                <a:gd name="T44" fmla="*/ 5 w 38"/>
                <a:gd name="T45" fmla="*/ 32 h 37"/>
                <a:gd name="T46" fmla="*/ 7 w 38"/>
                <a:gd name="T47" fmla="*/ 31 h 37"/>
                <a:gd name="T48" fmla="*/ 8 w 38"/>
                <a:gd name="T49" fmla="*/ 32 h 37"/>
                <a:gd name="T50" fmla="*/ 9 w 38"/>
                <a:gd name="T51" fmla="*/ 34 h 37"/>
                <a:gd name="T52" fmla="*/ 9 w 38"/>
                <a:gd name="T53" fmla="*/ 34 h 37"/>
                <a:gd name="T54" fmla="*/ 9 w 38"/>
                <a:gd name="T55" fmla="*/ 36 h 37"/>
                <a:gd name="T56" fmla="*/ 10 w 38"/>
                <a:gd name="T57" fmla="*/ 36 h 37"/>
                <a:gd name="T58" fmla="*/ 12 w 38"/>
                <a:gd name="T59" fmla="*/ 36 h 37"/>
                <a:gd name="T60" fmla="*/ 13 w 38"/>
                <a:gd name="T61" fmla="*/ 36 h 37"/>
                <a:gd name="T62" fmla="*/ 14 w 38"/>
                <a:gd name="T63" fmla="*/ 35 h 37"/>
                <a:gd name="T64" fmla="*/ 15 w 38"/>
                <a:gd name="T65" fmla="*/ 36 h 37"/>
                <a:gd name="T66" fmla="*/ 16 w 38"/>
                <a:gd name="T67" fmla="*/ 36 h 37"/>
                <a:gd name="T68" fmla="*/ 16 w 38"/>
                <a:gd name="T69" fmla="*/ 34 h 37"/>
                <a:gd name="T70" fmla="*/ 16 w 38"/>
                <a:gd name="T71" fmla="*/ 32 h 37"/>
                <a:gd name="T72" fmla="*/ 18 w 38"/>
                <a:gd name="T73" fmla="*/ 31 h 37"/>
                <a:gd name="T74" fmla="*/ 19 w 38"/>
                <a:gd name="T75" fmla="*/ 30 h 37"/>
                <a:gd name="T76" fmla="*/ 19 w 38"/>
                <a:gd name="T77" fmla="*/ 28 h 37"/>
                <a:gd name="T78" fmla="*/ 21 w 38"/>
                <a:gd name="T79" fmla="*/ 28 h 37"/>
                <a:gd name="T80" fmla="*/ 22 w 38"/>
                <a:gd name="T81" fmla="*/ 27 h 37"/>
                <a:gd name="T82" fmla="*/ 23 w 38"/>
                <a:gd name="T83" fmla="*/ 27 h 37"/>
                <a:gd name="T84" fmla="*/ 24 w 38"/>
                <a:gd name="T85" fmla="*/ 26 h 37"/>
                <a:gd name="T86" fmla="*/ 26 w 38"/>
                <a:gd name="T87" fmla="*/ 25 h 37"/>
                <a:gd name="T88" fmla="*/ 28 w 38"/>
                <a:gd name="T89" fmla="*/ 25 h 37"/>
                <a:gd name="T90" fmla="*/ 31 w 38"/>
                <a:gd name="T91" fmla="*/ 25 h 37"/>
                <a:gd name="T92" fmla="*/ 32 w 38"/>
                <a:gd name="T93" fmla="*/ 24 h 37"/>
                <a:gd name="T94" fmla="*/ 36 w 38"/>
                <a:gd name="T95" fmla="*/ 24 h 37"/>
                <a:gd name="T96" fmla="*/ 37 w 38"/>
                <a:gd name="T97" fmla="*/ 23 h 37"/>
                <a:gd name="T98" fmla="*/ 38 w 38"/>
                <a:gd name="T99" fmla="*/ 21 h 37"/>
                <a:gd name="T100" fmla="*/ 38 w 38"/>
                <a:gd name="T101" fmla="*/ 15 h 37"/>
                <a:gd name="T102" fmla="*/ 36 w 38"/>
                <a:gd name="T103" fmla="*/ 1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6" y="15"/>
                  </a:moveTo>
                  <a:cubicBezTo>
                    <a:pt x="36" y="15"/>
                    <a:pt x="36" y="13"/>
                    <a:pt x="35" y="13"/>
                  </a:cubicBezTo>
                  <a:cubicBezTo>
                    <a:pt x="34" y="12"/>
                    <a:pt x="33" y="12"/>
                    <a:pt x="33" y="12"/>
                  </a:cubicBezTo>
                  <a:cubicBezTo>
                    <a:pt x="33" y="12"/>
                    <a:pt x="32" y="11"/>
                    <a:pt x="31" y="10"/>
                  </a:cubicBezTo>
                  <a:cubicBezTo>
                    <a:pt x="31" y="10"/>
                    <a:pt x="23" y="4"/>
                    <a:pt x="17" y="0"/>
                  </a:cubicBezTo>
                  <a:cubicBezTo>
                    <a:pt x="13" y="0"/>
                    <a:pt x="13" y="0"/>
                    <a:pt x="13" y="0"/>
                  </a:cubicBezTo>
                  <a:cubicBezTo>
                    <a:pt x="15" y="21"/>
                    <a:pt x="15" y="21"/>
                    <a:pt x="15" y="21"/>
                  </a:cubicBezTo>
                  <a:cubicBezTo>
                    <a:pt x="16" y="21"/>
                    <a:pt x="16" y="21"/>
                    <a:pt x="16" y="21"/>
                  </a:cubicBezTo>
                  <a:cubicBezTo>
                    <a:pt x="16" y="21"/>
                    <a:pt x="16" y="23"/>
                    <a:pt x="16" y="23"/>
                  </a:cubicBezTo>
                  <a:cubicBezTo>
                    <a:pt x="15" y="24"/>
                    <a:pt x="6" y="24"/>
                    <a:pt x="6" y="24"/>
                  </a:cubicBezTo>
                  <a:cubicBezTo>
                    <a:pt x="6" y="24"/>
                    <a:pt x="6" y="24"/>
                    <a:pt x="5" y="24"/>
                  </a:cubicBezTo>
                  <a:cubicBezTo>
                    <a:pt x="4" y="24"/>
                    <a:pt x="4" y="24"/>
                    <a:pt x="3" y="24"/>
                  </a:cubicBezTo>
                  <a:cubicBezTo>
                    <a:pt x="3" y="24"/>
                    <a:pt x="3" y="25"/>
                    <a:pt x="2" y="24"/>
                  </a:cubicBezTo>
                  <a:cubicBezTo>
                    <a:pt x="1" y="23"/>
                    <a:pt x="1" y="24"/>
                    <a:pt x="1" y="25"/>
                  </a:cubicBezTo>
                  <a:cubicBezTo>
                    <a:pt x="1" y="25"/>
                    <a:pt x="0" y="25"/>
                    <a:pt x="0" y="25"/>
                  </a:cubicBezTo>
                  <a:cubicBezTo>
                    <a:pt x="0" y="26"/>
                    <a:pt x="0" y="26"/>
                    <a:pt x="0" y="26"/>
                  </a:cubicBezTo>
                  <a:cubicBezTo>
                    <a:pt x="0" y="27"/>
                    <a:pt x="0" y="27"/>
                    <a:pt x="0" y="27"/>
                  </a:cubicBezTo>
                  <a:cubicBezTo>
                    <a:pt x="0" y="27"/>
                    <a:pt x="0" y="28"/>
                    <a:pt x="1" y="28"/>
                  </a:cubicBezTo>
                  <a:cubicBezTo>
                    <a:pt x="1" y="28"/>
                    <a:pt x="2" y="29"/>
                    <a:pt x="2" y="29"/>
                  </a:cubicBezTo>
                  <a:cubicBezTo>
                    <a:pt x="2" y="30"/>
                    <a:pt x="2" y="31"/>
                    <a:pt x="2" y="31"/>
                  </a:cubicBezTo>
                  <a:cubicBezTo>
                    <a:pt x="2" y="31"/>
                    <a:pt x="2" y="33"/>
                    <a:pt x="2" y="32"/>
                  </a:cubicBezTo>
                  <a:cubicBezTo>
                    <a:pt x="3" y="31"/>
                    <a:pt x="4" y="32"/>
                    <a:pt x="4" y="32"/>
                  </a:cubicBezTo>
                  <a:cubicBezTo>
                    <a:pt x="4" y="31"/>
                    <a:pt x="5" y="32"/>
                    <a:pt x="5" y="32"/>
                  </a:cubicBezTo>
                  <a:cubicBezTo>
                    <a:pt x="6" y="32"/>
                    <a:pt x="7" y="31"/>
                    <a:pt x="7" y="31"/>
                  </a:cubicBezTo>
                  <a:cubicBezTo>
                    <a:pt x="7" y="31"/>
                    <a:pt x="8" y="32"/>
                    <a:pt x="8" y="32"/>
                  </a:cubicBezTo>
                  <a:cubicBezTo>
                    <a:pt x="8" y="33"/>
                    <a:pt x="9" y="33"/>
                    <a:pt x="9" y="34"/>
                  </a:cubicBezTo>
                  <a:cubicBezTo>
                    <a:pt x="8" y="34"/>
                    <a:pt x="8" y="34"/>
                    <a:pt x="9" y="34"/>
                  </a:cubicBezTo>
                  <a:cubicBezTo>
                    <a:pt x="9" y="34"/>
                    <a:pt x="9" y="35"/>
                    <a:pt x="9" y="36"/>
                  </a:cubicBezTo>
                  <a:cubicBezTo>
                    <a:pt x="10" y="36"/>
                    <a:pt x="10" y="36"/>
                    <a:pt x="10" y="36"/>
                  </a:cubicBezTo>
                  <a:cubicBezTo>
                    <a:pt x="11" y="35"/>
                    <a:pt x="11" y="36"/>
                    <a:pt x="12" y="36"/>
                  </a:cubicBezTo>
                  <a:cubicBezTo>
                    <a:pt x="12" y="37"/>
                    <a:pt x="13" y="36"/>
                    <a:pt x="13" y="36"/>
                  </a:cubicBezTo>
                  <a:cubicBezTo>
                    <a:pt x="13" y="35"/>
                    <a:pt x="14" y="35"/>
                    <a:pt x="14" y="35"/>
                  </a:cubicBezTo>
                  <a:cubicBezTo>
                    <a:pt x="14" y="36"/>
                    <a:pt x="14" y="36"/>
                    <a:pt x="15" y="36"/>
                  </a:cubicBezTo>
                  <a:cubicBezTo>
                    <a:pt x="15" y="36"/>
                    <a:pt x="15" y="36"/>
                    <a:pt x="16" y="36"/>
                  </a:cubicBezTo>
                  <a:cubicBezTo>
                    <a:pt x="16" y="35"/>
                    <a:pt x="16" y="34"/>
                    <a:pt x="16" y="34"/>
                  </a:cubicBezTo>
                  <a:cubicBezTo>
                    <a:pt x="16" y="33"/>
                    <a:pt x="16" y="32"/>
                    <a:pt x="16" y="32"/>
                  </a:cubicBezTo>
                  <a:cubicBezTo>
                    <a:pt x="16" y="32"/>
                    <a:pt x="18" y="32"/>
                    <a:pt x="18" y="31"/>
                  </a:cubicBezTo>
                  <a:cubicBezTo>
                    <a:pt x="18" y="30"/>
                    <a:pt x="19" y="30"/>
                    <a:pt x="19" y="30"/>
                  </a:cubicBezTo>
                  <a:cubicBezTo>
                    <a:pt x="19" y="30"/>
                    <a:pt x="19" y="28"/>
                    <a:pt x="19" y="28"/>
                  </a:cubicBezTo>
                  <a:cubicBezTo>
                    <a:pt x="20" y="29"/>
                    <a:pt x="21" y="29"/>
                    <a:pt x="21" y="28"/>
                  </a:cubicBezTo>
                  <a:cubicBezTo>
                    <a:pt x="21" y="28"/>
                    <a:pt x="22" y="28"/>
                    <a:pt x="22" y="27"/>
                  </a:cubicBezTo>
                  <a:cubicBezTo>
                    <a:pt x="22" y="26"/>
                    <a:pt x="22" y="27"/>
                    <a:pt x="23" y="27"/>
                  </a:cubicBezTo>
                  <a:cubicBezTo>
                    <a:pt x="23" y="27"/>
                    <a:pt x="24" y="27"/>
                    <a:pt x="24" y="26"/>
                  </a:cubicBezTo>
                  <a:cubicBezTo>
                    <a:pt x="24" y="26"/>
                    <a:pt x="25" y="26"/>
                    <a:pt x="26" y="25"/>
                  </a:cubicBezTo>
                  <a:cubicBezTo>
                    <a:pt x="27" y="25"/>
                    <a:pt x="27" y="24"/>
                    <a:pt x="28" y="25"/>
                  </a:cubicBezTo>
                  <a:cubicBezTo>
                    <a:pt x="28" y="25"/>
                    <a:pt x="30" y="25"/>
                    <a:pt x="31" y="25"/>
                  </a:cubicBezTo>
                  <a:cubicBezTo>
                    <a:pt x="31" y="25"/>
                    <a:pt x="32" y="24"/>
                    <a:pt x="32" y="24"/>
                  </a:cubicBezTo>
                  <a:cubicBezTo>
                    <a:pt x="33" y="24"/>
                    <a:pt x="35" y="24"/>
                    <a:pt x="36" y="24"/>
                  </a:cubicBezTo>
                  <a:cubicBezTo>
                    <a:pt x="37" y="24"/>
                    <a:pt x="37" y="23"/>
                    <a:pt x="37" y="23"/>
                  </a:cubicBezTo>
                  <a:cubicBezTo>
                    <a:pt x="38" y="22"/>
                    <a:pt x="38" y="21"/>
                    <a:pt x="38" y="21"/>
                  </a:cubicBezTo>
                  <a:cubicBezTo>
                    <a:pt x="38" y="21"/>
                    <a:pt x="38" y="17"/>
                    <a:pt x="38" y="15"/>
                  </a:cubicBezTo>
                  <a:cubicBezTo>
                    <a:pt x="38" y="15"/>
                    <a:pt x="36" y="15"/>
                    <a:pt x="36" y="1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213">
              <a:extLst>
                <a:ext uri="{FF2B5EF4-FFF2-40B4-BE49-F238E27FC236}">
                  <a16:creationId xmlns:a16="http://schemas.microsoft.com/office/drawing/2014/main" id="{83FA7C6F-58C9-4053-ADF7-1AABC30F4B90}"/>
                </a:ext>
              </a:extLst>
            </p:cNvPr>
            <p:cNvSpPr>
              <a:spLocks/>
            </p:cNvSpPr>
            <p:nvPr/>
          </p:nvSpPr>
          <p:spPr bwMode="auto">
            <a:xfrm>
              <a:off x="-3567113" y="2101850"/>
              <a:ext cx="68262" cy="50800"/>
            </a:xfrm>
            <a:custGeom>
              <a:avLst/>
              <a:gdLst>
                <a:gd name="T0" fmla="*/ 19 w 19"/>
                <a:gd name="T1" fmla="*/ 8 h 14"/>
                <a:gd name="T2" fmla="*/ 18 w 19"/>
                <a:gd name="T3" fmla="*/ 8 h 14"/>
                <a:gd name="T4" fmla="*/ 17 w 19"/>
                <a:gd name="T5" fmla="*/ 6 h 14"/>
                <a:gd name="T6" fmla="*/ 16 w 19"/>
                <a:gd name="T7" fmla="*/ 6 h 14"/>
                <a:gd name="T8" fmla="*/ 15 w 19"/>
                <a:gd name="T9" fmla="*/ 6 h 14"/>
                <a:gd name="T10" fmla="*/ 15 w 19"/>
                <a:gd name="T11" fmla="*/ 5 h 14"/>
                <a:gd name="T12" fmla="*/ 14 w 19"/>
                <a:gd name="T13" fmla="*/ 3 h 14"/>
                <a:gd name="T14" fmla="*/ 13 w 19"/>
                <a:gd name="T15" fmla="*/ 2 h 14"/>
                <a:gd name="T16" fmla="*/ 13 w 19"/>
                <a:gd name="T17" fmla="*/ 1 h 14"/>
                <a:gd name="T18" fmla="*/ 12 w 19"/>
                <a:gd name="T19" fmla="*/ 1 h 14"/>
                <a:gd name="T20" fmla="*/ 10 w 19"/>
                <a:gd name="T21" fmla="*/ 1 h 14"/>
                <a:gd name="T22" fmla="*/ 8 w 19"/>
                <a:gd name="T23" fmla="*/ 2 h 14"/>
                <a:gd name="T24" fmla="*/ 7 w 19"/>
                <a:gd name="T25" fmla="*/ 3 h 14"/>
                <a:gd name="T26" fmla="*/ 6 w 19"/>
                <a:gd name="T27" fmla="*/ 3 h 14"/>
                <a:gd name="T28" fmla="*/ 5 w 19"/>
                <a:gd name="T29" fmla="*/ 4 h 14"/>
                <a:gd name="T30" fmla="*/ 3 w 19"/>
                <a:gd name="T31" fmla="*/ 4 h 14"/>
                <a:gd name="T32" fmla="*/ 3 w 19"/>
                <a:gd name="T33" fmla="*/ 6 h 14"/>
                <a:gd name="T34" fmla="*/ 2 w 19"/>
                <a:gd name="T35" fmla="*/ 7 h 14"/>
                <a:gd name="T36" fmla="*/ 0 w 19"/>
                <a:gd name="T37" fmla="*/ 8 h 14"/>
                <a:gd name="T38" fmla="*/ 0 w 19"/>
                <a:gd name="T39" fmla="*/ 10 h 14"/>
                <a:gd name="T40" fmla="*/ 0 w 19"/>
                <a:gd name="T41" fmla="*/ 12 h 14"/>
                <a:gd name="T42" fmla="*/ 1 w 19"/>
                <a:gd name="T43" fmla="*/ 12 h 14"/>
                <a:gd name="T44" fmla="*/ 3 w 19"/>
                <a:gd name="T45" fmla="*/ 13 h 14"/>
                <a:gd name="T46" fmla="*/ 5 w 19"/>
                <a:gd name="T47" fmla="*/ 13 h 14"/>
                <a:gd name="T48" fmla="*/ 6 w 19"/>
                <a:gd name="T49" fmla="*/ 13 h 14"/>
                <a:gd name="T50" fmla="*/ 6 w 19"/>
                <a:gd name="T51" fmla="*/ 10 h 14"/>
                <a:gd name="T52" fmla="*/ 12 w 19"/>
                <a:gd name="T53" fmla="*/ 11 h 14"/>
                <a:gd name="T54" fmla="*/ 13 w 19"/>
                <a:gd name="T55" fmla="*/ 10 h 14"/>
                <a:gd name="T56" fmla="*/ 15 w 19"/>
                <a:gd name="T57" fmla="*/ 10 h 14"/>
                <a:gd name="T58" fmla="*/ 16 w 19"/>
                <a:gd name="T59" fmla="*/ 9 h 14"/>
                <a:gd name="T60" fmla="*/ 18 w 19"/>
                <a:gd name="T61" fmla="*/ 9 h 14"/>
                <a:gd name="T62" fmla="*/ 19 w 19"/>
                <a:gd name="T63" fmla="*/ 8 h 14"/>
                <a:gd name="T64" fmla="*/ 19 w 19"/>
                <a:gd name="T65"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4">
                  <a:moveTo>
                    <a:pt x="19" y="8"/>
                  </a:moveTo>
                  <a:cubicBezTo>
                    <a:pt x="18" y="8"/>
                    <a:pt x="18" y="8"/>
                    <a:pt x="18" y="8"/>
                  </a:cubicBezTo>
                  <a:cubicBezTo>
                    <a:pt x="17" y="8"/>
                    <a:pt x="18" y="6"/>
                    <a:pt x="17" y="6"/>
                  </a:cubicBezTo>
                  <a:cubicBezTo>
                    <a:pt x="17" y="6"/>
                    <a:pt x="17" y="7"/>
                    <a:pt x="16" y="6"/>
                  </a:cubicBezTo>
                  <a:cubicBezTo>
                    <a:pt x="16" y="6"/>
                    <a:pt x="16" y="6"/>
                    <a:pt x="15" y="6"/>
                  </a:cubicBezTo>
                  <a:cubicBezTo>
                    <a:pt x="15" y="6"/>
                    <a:pt x="15" y="5"/>
                    <a:pt x="15" y="5"/>
                  </a:cubicBezTo>
                  <a:cubicBezTo>
                    <a:pt x="15" y="4"/>
                    <a:pt x="14" y="4"/>
                    <a:pt x="14" y="3"/>
                  </a:cubicBezTo>
                  <a:cubicBezTo>
                    <a:pt x="13" y="3"/>
                    <a:pt x="13" y="2"/>
                    <a:pt x="13" y="2"/>
                  </a:cubicBezTo>
                  <a:cubicBezTo>
                    <a:pt x="13" y="2"/>
                    <a:pt x="13" y="1"/>
                    <a:pt x="13" y="1"/>
                  </a:cubicBezTo>
                  <a:cubicBezTo>
                    <a:pt x="12" y="1"/>
                    <a:pt x="12" y="1"/>
                    <a:pt x="12" y="1"/>
                  </a:cubicBezTo>
                  <a:cubicBezTo>
                    <a:pt x="11" y="0"/>
                    <a:pt x="11" y="1"/>
                    <a:pt x="10" y="1"/>
                  </a:cubicBezTo>
                  <a:cubicBezTo>
                    <a:pt x="9" y="2"/>
                    <a:pt x="8" y="2"/>
                    <a:pt x="8" y="2"/>
                  </a:cubicBezTo>
                  <a:cubicBezTo>
                    <a:pt x="8" y="3"/>
                    <a:pt x="7" y="3"/>
                    <a:pt x="7" y="3"/>
                  </a:cubicBezTo>
                  <a:cubicBezTo>
                    <a:pt x="6" y="3"/>
                    <a:pt x="6" y="2"/>
                    <a:pt x="6" y="3"/>
                  </a:cubicBezTo>
                  <a:cubicBezTo>
                    <a:pt x="6" y="4"/>
                    <a:pt x="5" y="4"/>
                    <a:pt x="5" y="4"/>
                  </a:cubicBezTo>
                  <a:cubicBezTo>
                    <a:pt x="5" y="5"/>
                    <a:pt x="4" y="5"/>
                    <a:pt x="3" y="4"/>
                  </a:cubicBezTo>
                  <a:cubicBezTo>
                    <a:pt x="3" y="4"/>
                    <a:pt x="3" y="6"/>
                    <a:pt x="3" y="6"/>
                  </a:cubicBezTo>
                  <a:cubicBezTo>
                    <a:pt x="3" y="6"/>
                    <a:pt x="2" y="6"/>
                    <a:pt x="2" y="7"/>
                  </a:cubicBezTo>
                  <a:cubicBezTo>
                    <a:pt x="2" y="8"/>
                    <a:pt x="0" y="8"/>
                    <a:pt x="0" y="8"/>
                  </a:cubicBezTo>
                  <a:cubicBezTo>
                    <a:pt x="0" y="8"/>
                    <a:pt x="0" y="9"/>
                    <a:pt x="0" y="10"/>
                  </a:cubicBezTo>
                  <a:cubicBezTo>
                    <a:pt x="0" y="10"/>
                    <a:pt x="0" y="11"/>
                    <a:pt x="0" y="12"/>
                  </a:cubicBezTo>
                  <a:cubicBezTo>
                    <a:pt x="0" y="12"/>
                    <a:pt x="0" y="12"/>
                    <a:pt x="1" y="12"/>
                  </a:cubicBezTo>
                  <a:cubicBezTo>
                    <a:pt x="1" y="13"/>
                    <a:pt x="2" y="14"/>
                    <a:pt x="3" y="13"/>
                  </a:cubicBezTo>
                  <a:cubicBezTo>
                    <a:pt x="3" y="13"/>
                    <a:pt x="5" y="13"/>
                    <a:pt x="5" y="13"/>
                  </a:cubicBezTo>
                  <a:cubicBezTo>
                    <a:pt x="6" y="13"/>
                    <a:pt x="6" y="13"/>
                    <a:pt x="6" y="13"/>
                  </a:cubicBezTo>
                  <a:cubicBezTo>
                    <a:pt x="6" y="12"/>
                    <a:pt x="6" y="11"/>
                    <a:pt x="6" y="10"/>
                  </a:cubicBezTo>
                  <a:cubicBezTo>
                    <a:pt x="6" y="10"/>
                    <a:pt x="11" y="10"/>
                    <a:pt x="12" y="11"/>
                  </a:cubicBezTo>
                  <a:cubicBezTo>
                    <a:pt x="12" y="11"/>
                    <a:pt x="12" y="10"/>
                    <a:pt x="13" y="10"/>
                  </a:cubicBezTo>
                  <a:cubicBezTo>
                    <a:pt x="13" y="10"/>
                    <a:pt x="14" y="10"/>
                    <a:pt x="15" y="10"/>
                  </a:cubicBezTo>
                  <a:cubicBezTo>
                    <a:pt x="15" y="10"/>
                    <a:pt x="16" y="9"/>
                    <a:pt x="16" y="9"/>
                  </a:cubicBezTo>
                  <a:cubicBezTo>
                    <a:pt x="16" y="9"/>
                    <a:pt x="18" y="9"/>
                    <a:pt x="18" y="9"/>
                  </a:cubicBezTo>
                  <a:cubicBezTo>
                    <a:pt x="18" y="9"/>
                    <a:pt x="19" y="9"/>
                    <a:pt x="19" y="8"/>
                  </a:cubicBezTo>
                  <a:cubicBezTo>
                    <a:pt x="19" y="8"/>
                    <a:pt x="19" y="8"/>
                    <a:pt x="19"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214">
              <a:extLst>
                <a:ext uri="{FF2B5EF4-FFF2-40B4-BE49-F238E27FC236}">
                  <a16:creationId xmlns:a16="http://schemas.microsoft.com/office/drawing/2014/main" id="{40E80F8F-8933-4975-A869-B72B4E233C17}"/>
                </a:ext>
              </a:extLst>
            </p:cNvPr>
            <p:cNvSpPr>
              <a:spLocks/>
            </p:cNvSpPr>
            <p:nvPr/>
          </p:nvSpPr>
          <p:spPr bwMode="auto">
            <a:xfrm>
              <a:off x="-3521075" y="2030413"/>
              <a:ext cx="130175" cy="100013"/>
            </a:xfrm>
            <a:custGeom>
              <a:avLst/>
              <a:gdLst>
                <a:gd name="T0" fmla="*/ 34 w 36"/>
                <a:gd name="T1" fmla="*/ 4 h 28"/>
                <a:gd name="T2" fmla="*/ 34 w 36"/>
                <a:gd name="T3" fmla="*/ 1 h 28"/>
                <a:gd name="T4" fmla="*/ 32 w 36"/>
                <a:gd name="T5" fmla="*/ 2 h 28"/>
                <a:gd name="T6" fmla="*/ 31 w 36"/>
                <a:gd name="T7" fmla="*/ 1 h 28"/>
                <a:gd name="T8" fmla="*/ 27 w 36"/>
                <a:gd name="T9" fmla="*/ 0 h 28"/>
                <a:gd name="T10" fmla="*/ 18 w 36"/>
                <a:gd name="T11" fmla="*/ 6 h 28"/>
                <a:gd name="T12" fmla="*/ 13 w 36"/>
                <a:gd name="T13" fmla="*/ 10 h 28"/>
                <a:gd name="T14" fmla="*/ 10 w 36"/>
                <a:gd name="T15" fmla="*/ 11 h 28"/>
                <a:gd name="T16" fmla="*/ 9 w 36"/>
                <a:gd name="T17" fmla="*/ 11 h 28"/>
                <a:gd name="T18" fmla="*/ 9 w 36"/>
                <a:gd name="T19" fmla="*/ 17 h 28"/>
                <a:gd name="T20" fmla="*/ 8 w 36"/>
                <a:gd name="T21" fmla="*/ 19 h 28"/>
                <a:gd name="T22" fmla="*/ 7 w 36"/>
                <a:gd name="T23" fmla="*/ 20 h 28"/>
                <a:gd name="T24" fmla="*/ 3 w 36"/>
                <a:gd name="T25" fmla="*/ 20 h 28"/>
                <a:gd name="T26" fmla="*/ 2 w 36"/>
                <a:gd name="T27" fmla="*/ 21 h 28"/>
                <a:gd name="T28" fmla="*/ 0 w 36"/>
                <a:gd name="T29" fmla="*/ 21 h 28"/>
                <a:gd name="T30" fmla="*/ 0 w 36"/>
                <a:gd name="T31" fmla="*/ 22 h 28"/>
                <a:gd name="T32" fmla="*/ 1 w 36"/>
                <a:gd name="T33" fmla="*/ 23 h 28"/>
                <a:gd name="T34" fmla="*/ 2 w 36"/>
                <a:gd name="T35" fmla="*/ 25 h 28"/>
                <a:gd name="T36" fmla="*/ 2 w 36"/>
                <a:gd name="T37" fmla="*/ 26 h 28"/>
                <a:gd name="T38" fmla="*/ 3 w 36"/>
                <a:gd name="T39" fmla="*/ 26 h 28"/>
                <a:gd name="T40" fmla="*/ 4 w 36"/>
                <a:gd name="T41" fmla="*/ 26 h 28"/>
                <a:gd name="T42" fmla="*/ 5 w 36"/>
                <a:gd name="T43" fmla="*/ 28 h 28"/>
                <a:gd name="T44" fmla="*/ 6 w 36"/>
                <a:gd name="T45" fmla="*/ 28 h 28"/>
                <a:gd name="T46" fmla="*/ 6 w 36"/>
                <a:gd name="T47" fmla="*/ 27 h 28"/>
                <a:gd name="T48" fmla="*/ 7 w 36"/>
                <a:gd name="T49" fmla="*/ 28 h 28"/>
                <a:gd name="T50" fmla="*/ 8 w 36"/>
                <a:gd name="T51" fmla="*/ 28 h 28"/>
                <a:gd name="T52" fmla="*/ 9 w 36"/>
                <a:gd name="T53" fmla="*/ 26 h 28"/>
                <a:gd name="T54" fmla="*/ 10 w 36"/>
                <a:gd name="T55" fmla="*/ 24 h 28"/>
                <a:gd name="T56" fmla="*/ 12 w 36"/>
                <a:gd name="T57" fmla="*/ 24 h 28"/>
                <a:gd name="T58" fmla="*/ 13 w 36"/>
                <a:gd name="T59" fmla="*/ 24 h 28"/>
                <a:gd name="T60" fmla="*/ 15 w 36"/>
                <a:gd name="T61" fmla="*/ 24 h 28"/>
                <a:gd name="T62" fmla="*/ 16 w 36"/>
                <a:gd name="T63" fmla="*/ 25 h 28"/>
                <a:gd name="T64" fmla="*/ 18 w 36"/>
                <a:gd name="T65" fmla="*/ 25 h 28"/>
                <a:gd name="T66" fmla="*/ 20 w 36"/>
                <a:gd name="T67" fmla="*/ 26 h 28"/>
                <a:gd name="T68" fmla="*/ 22 w 36"/>
                <a:gd name="T69" fmla="*/ 26 h 28"/>
                <a:gd name="T70" fmla="*/ 24 w 36"/>
                <a:gd name="T71" fmla="*/ 25 h 28"/>
                <a:gd name="T72" fmla="*/ 27 w 36"/>
                <a:gd name="T73" fmla="*/ 25 h 28"/>
                <a:gd name="T74" fmla="*/ 29 w 36"/>
                <a:gd name="T75" fmla="*/ 25 h 28"/>
                <a:gd name="T76" fmla="*/ 31 w 36"/>
                <a:gd name="T77" fmla="*/ 24 h 28"/>
                <a:gd name="T78" fmla="*/ 31 w 36"/>
                <a:gd name="T79" fmla="*/ 24 h 28"/>
                <a:gd name="T80" fmla="*/ 31 w 36"/>
                <a:gd name="T81" fmla="*/ 23 h 28"/>
                <a:gd name="T82" fmla="*/ 31 w 36"/>
                <a:gd name="T83" fmla="*/ 21 h 28"/>
                <a:gd name="T84" fmla="*/ 35 w 36"/>
                <a:gd name="T85" fmla="*/ 16 h 28"/>
                <a:gd name="T86" fmla="*/ 35 w 36"/>
                <a:gd name="T87" fmla="*/ 11 h 28"/>
                <a:gd name="T88" fmla="*/ 36 w 36"/>
                <a:gd name="T89" fmla="*/ 8 h 28"/>
                <a:gd name="T90" fmla="*/ 35 w 36"/>
                <a:gd name="T91" fmla="*/ 6 h 28"/>
                <a:gd name="T92" fmla="*/ 34 w 36"/>
                <a:gd name="T9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28">
                  <a:moveTo>
                    <a:pt x="34" y="4"/>
                  </a:moveTo>
                  <a:cubicBezTo>
                    <a:pt x="34" y="4"/>
                    <a:pt x="34" y="2"/>
                    <a:pt x="34" y="1"/>
                  </a:cubicBezTo>
                  <a:cubicBezTo>
                    <a:pt x="32" y="2"/>
                    <a:pt x="32" y="2"/>
                    <a:pt x="32" y="2"/>
                  </a:cubicBezTo>
                  <a:cubicBezTo>
                    <a:pt x="32" y="2"/>
                    <a:pt x="32" y="1"/>
                    <a:pt x="31" y="1"/>
                  </a:cubicBezTo>
                  <a:cubicBezTo>
                    <a:pt x="30" y="0"/>
                    <a:pt x="27" y="0"/>
                    <a:pt x="27" y="0"/>
                  </a:cubicBezTo>
                  <a:cubicBezTo>
                    <a:pt x="18" y="6"/>
                    <a:pt x="18" y="6"/>
                    <a:pt x="18" y="6"/>
                  </a:cubicBezTo>
                  <a:cubicBezTo>
                    <a:pt x="13" y="10"/>
                    <a:pt x="13" y="10"/>
                    <a:pt x="13" y="10"/>
                  </a:cubicBezTo>
                  <a:cubicBezTo>
                    <a:pt x="13" y="10"/>
                    <a:pt x="10" y="11"/>
                    <a:pt x="10" y="11"/>
                  </a:cubicBezTo>
                  <a:cubicBezTo>
                    <a:pt x="10" y="11"/>
                    <a:pt x="9" y="11"/>
                    <a:pt x="9" y="11"/>
                  </a:cubicBezTo>
                  <a:cubicBezTo>
                    <a:pt x="9" y="13"/>
                    <a:pt x="9" y="17"/>
                    <a:pt x="9" y="17"/>
                  </a:cubicBezTo>
                  <a:cubicBezTo>
                    <a:pt x="9" y="17"/>
                    <a:pt x="9" y="18"/>
                    <a:pt x="8" y="19"/>
                  </a:cubicBezTo>
                  <a:cubicBezTo>
                    <a:pt x="8" y="19"/>
                    <a:pt x="8" y="20"/>
                    <a:pt x="7" y="20"/>
                  </a:cubicBezTo>
                  <a:cubicBezTo>
                    <a:pt x="6" y="20"/>
                    <a:pt x="4" y="20"/>
                    <a:pt x="3" y="20"/>
                  </a:cubicBezTo>
                  <a:cubicBezTo>
                    <a:pt x="3" y="20"/>
                    <a:pt x="2" y="21"/>
                    <a:pt x="2" y="21"/>
                  </a:cubicBezTo>
                  <a:cubicBezTo>
                    <a:pt x="1" y="21"/>
                    <a:pt x="1" y="21"/>
                    <a:pt x="0" y="21"/>
                  </a:cubicBezTo>
                  <a:cubicBezTo>
                    <a:pt x="0" y="21"/>
                    <a:pt x="0" y="22"/>
                    <a:pt x="0" y="22"/>
                  </a:cubicBezTo>
                  <a:cubicBezTo>
                    <a:pt x="0" y="22"/>
                    <a:pt x="0" y="23"/>
                    <a:pt x="1" y="23"/>
                  </a:cubicBezTo>
                  <a:cubicBezTo>
                    <a:pt x="1" y="24"/>
                    <a:pt x="2" y="24"/>
                    <a:pt x="2" y="25"/>
                  </a:cubicBezTo>
                  <a:cubicBezTo>
                    <a:pt x="2" y="25"/>
                    <a:pt x="2" y="26"/>
                    <a:pt x="2" y="26"/>
                  </a:cubicBezTo>
                  <a:cubicBezTo>
                    <a:pt x="3" y="26"/>
                    <a:pt x="3" y="26"/>
                    <a:pt x="3" y="26"/>
                  </a:cubicBezTo>
                  <a:cubicBezTo>
                    <a:pt x="4" y="27"/>
                    <a:pt x="4" y="26"/>
                    <a:pt x="4" y="26"/>
                  </a:cubicBezTo>
                  <a:cubicBezTo>
                    <a:pt x="5" y="26"/>
                    <a:pt x="4" y="28"/>
                    <a:pt x="5" y="28"/>
                  </a:cubicBezTo>
                  <a:cubicBezTo>
                    <a:pt x="5" y="28"/>
                    <a:pt x="5" y="28"/>
                    <a:pt x="6" y="28"/>
                  </a:cubicBezTo>
                  <a:cubicBezTo>
                    <a:pt x="5" y="27"/>
                    <a:pt x="6" y="27"/>
                    <a:pt x="6" y="27"/>
                  </a:cubicBezTo>
                  <a:cubicBezTo>
                    <a:pt x="7" y="27"/>
                    <a:pt x="6" y="28"/>
                    <a:pt x="7" y="28"/>
                  </a:cubicBezTo>
                  <a:cubicBezTo>
                    <a:pt x="8" y="28"/>
                    <a:pt x="8" y="28"/>
                    <a:pt x="8" y="28"/>
                  </a:cubicBezTo>
                  <a:cubicBezTo>
                    <a:pt x="8" y="27"/>
                    <a:pt x="9" y="26"/>
                    <a:pt x="9" y="26"/>
                  </a:cubicBezTo>
                  <a:cubicBezTo>
                    <a:pt x="9" y="26"/>
                    <a:pt x="9" y="24"/>
                    <a:pt x="10" y="24"/>
                  </a:cubicBezTo>
                  <a:cubicBezTo>
                    <a:pt x="10" y="24"/>
                    <a:pt x="11" y="24"/>
                    <a:pt x="12" y="24"/>
                  </a:cubicBezTo>
                  <a:cubicBezTo>
                    <a:pt x="12" y="24"/>
                    <a:pt x="13" y="23"/>
                    <a:pt x="13" y="24"/>
                  </a:cubicBezTo>
                  <a:cubicBezTo>
                    <a:pt x="14" y="24"/>
                    <a:pt x="15" y="24"/>
                    <a:pt x="15" y="24"/>
                  </a:cubicBezTo>
                  <a:cubicBezTo>
                    <a:pt x="15" y="25"/>
                    <a:pt x="16" y="26"/>
                    <a:pt x="16" y="25"/>
                  </a:cubicBezTo>
                  <a:cubicBezTo>
                    <a:pt x="17" y="25"/>
                    <a:pt x="18" y="25"/>
                    <a:pt x="18" y="25"/>
                  </a:cubicBezTo>
                  <a:cubicBezTo>
                    <a:pt x="19" y="25"/>
                    <a:pt x="20" y="26"/>
                    <a:pt x="20" y="26"/>
                  </a:cubicBezTo>
                  <a:cubicBezTo>
                    <a:pt x="20" y="26"/>
                    <a:pt x="22" y="26"/>
                    <a:pt x="22" y="26"/>
                  </a:cubicBezTo>
                  <a:cubicBezTo>
                    <a:pt x="23" y="25"/>
                    <a:pt x="23" y="25"/>
                    <a:pt x="24" y="25"/>
                  </a:cubicBezTo>
                  <a:cubicBezTo>
                    <a:pt x="25" y="25"/>
                    <a:pt x="27" y="25"/>
                    <a:pt x="27" y="25"/>
                  </a:cubicBezTo>
                  <a:cubicBezTo>
                    <a:pt x="27" y="25"/>
                    <a:pt x="28" y="25"/>
                    <a:pt x="29" y="25"/>
                  </a:cubicBezTo>
                  <a:cubicBezTo>
                    <a:pt x="29" y="25"/>
                    <a:pt x="30" y="24"/>
                    <a:pt x="31" y="24"/>
                  </a:cubicBezTo>
                  <a:cubicBezTo>
                    <a:pt x="31" y="24"/>
                    <a:pt x="31" y="24"/>
                    <a:pt x="31" y="24"/>
                  </a:cubicBezTo>
                  <a:cubicBezTo>
                    <a:pt x="31" y="23"/>
                    <a:pt x="31" y="23"/>
                    <a:pt x="31" y="23"/>
                  </a:cubicBezTo>
                  <a:cubicBezTo>
                    <a:pt x="31" y="22"/>
                    <a:pt x="31" y="22"/>
                    <a:pt x="31" y="21"/>
                  </a:cubicBezTo>
                  <a:cubicBezTo>
                    <a:pt x="32" y="20"/>
                    <a:pt x="35" y="16"/>
                    <a:pt x="35" y="16"/>
                  </a:cubicBezTo>
                  <a:cubicBezTo>
                    <a:pt x="35" y="16"/>
                    <a:pt x="35" y="11"/>
                    <a:pt x="35" y="11"/>
                  </a:cubicBezTo>
                  <a:cubicBezTo>
                    <a:pt x="35" y="10"/>
                    <a:pt x="35" y="9"/>
                    <a:pt x="36" y="8"/>
                  </a:cubicBezTo>
                  <a:cubicBezTo>
                    <a:pt x="36" y="7"/>
                    <a:pt x="35" y="7"/>
                    <a:pt x="35" y="6"/>
                  </a:cubicBezTo>
                  <a:cubicBezTo>
                    <a:pt x="35" y="5"/>
                    <a:pt x="34" y="5"/>
                    <a:pt x="34"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15">
              <a:extLst>
                <a:ext uri="{FF2B5EF4-FFF2-40B4-BE49-F238E27FC236}">
                  <a16:creationId xmlns:a16="http://schemas.microsoft.com/office/drawing/2014/main" id="{CBE256CC-4242-4DC8-902F-E026DC509006}"/>
                </a:ext>
              </a:extLst>
            </p:cNvPr>
            <p:cNvSpPr>
              <a:spLocks/>
            </p:cNvSpPr>
            <p:nvPr/>
          </p:nvSpPr>
          <p:spPr bwMode="auto">
            <a:xfrm>
              <a:off x="-3408363" y="2030413"/>
              <a:ext cx="82550" cy="139700"/>
            </a:xfrm>
            <a:custGeom>
              <a:avLst/>
              <a:gdLst>
                <a:gd name="T0" fmla="*/ 23 w 23"/>
                <a:gd name="T1" fmla="*/ 10 h 39"/>
                <a:gd name="T2" fmla="*/ 5 w 23"/>
                <a:gd name="T3" fmla="*/ 0 h 39"/>
                <a:gd name="T4" fmla="*/ 3 w 23"/>
                <a:gd name="T5" fmla="*/ 1 h 39"/>
                <a:gd name="T6" fmla="*/ 3 w 23"/>
                <a:gd name="T7" fmla="*/ 4 h 39"/>
                <a:gd name="T8" fmla="*/ 4 w 23"/>
                <a:gd name="T9" fmla="*/ 6 h 39"/>
                <a:gd name="T10" fmla="*/ 5 w 23"/>
                <a:gd name="T11" fmla="*/ 8 h 39"/>
                <a:gd name="T12" fmla="*/ 4 w 23"/>
                <a:gd name="T13" fmla="*/ 11 h 39"/>
                <a:gd name="T14" fmla="*/ 4 w 23"/>
                <a:gd name="T15" fmla="*/ 16 h 39"/>
                <a:gd name="T16" fmla="*/ 0 w 23"/>
                <a:gd name="T17" fmla="*/ 21 h 39"/>
                <a:gd name="T18" fmla="*/ 0 w 23"/>
                <a:gd name="T19" fmla="*/ 23 h 39"/>
                <a:gd name="T20" fmla="*/ 0 w 23"/>
                <a:gd name="T21" fmla="*/ 24 h 39"/>
                <a:gd name="T22" fmla="*/ 0 w 23"/>
                <a:gd name="T23" fmla="*/ 24 h 39"/>
                <a:gd name="T24" fmla="*/ 1 w 23"/>
                <a:gd name="T25" fmla="*/ 25 h 39"/>
                <a:gd name="T26" fmla="*/ 3 w 23"/>
                <a:gd name="T27" fmla="*/ 27 h 39"/>
                <a:gd name="T28" fmla="*/ 3 w 23"/>
                <a:gd name="T29" fmla="*/ 29 h 39"/>
                <a:gd name="T30" fmla="*/ 4 w 23"/>
                <a:gd name="T31" fmla="*/ 32 h 39"/>
                <a:gd name="T32" fmla="*/ 3 w 23"/>
                <a:gd name="T33" fmla="*/ 33 h 39"/>
                <a:gd name="T34" fmla="*/ 1 w 23"/>
                <a:gd name="T35" fmla="*/ 33 h 39"/>
                <a:gd name="T36" fmla="*/ 2 w 23"/>
                <a:gd name="T37" fmla="*/ 35 h 39"/>
                <a:gd name="T38" fmla="*/ 4 w 23"/>
                <a:gd name="T39" fmla="*/ 37 h 39"/>
                <a:gd name="T40" fmla="*/ 4 w 23"/>
                <a:gd name="T41" fmla="*/ 38 h 39"/>
                <a:gd name="T42" fmla="*/ 6 w 23"/>
                <a:gd name="T43" fmla="*/ 38 h 39"/>
                <a:gd name="T44" fmla="*/ 7 w 23"/>
                <a:gd name="T45" fmla="*/ 38 h 39"/>
                <a:gd name="T46" fmla="*/ 10 w 23"/>
                <a:gd name="T47" fmla="*/ 37 h 39"/>
                <a:gd name="T48" fmla="*/ 12 w 23"/>
                <a:gd name="T49" fmla="*/ 36 h 39"/>
                <a:gd name="T50" fmla="*/ 12 w 23"/>
                <a:gd name="T51" fmla="*/ 35 h 39"/>
                <a:gd name="T52" fmla="*/ 15 w 23"/>
                <a:gd name="T53" fmla="*/ 34 h 39"/>
                <a:gd name="T54" fmla="*/ 18 w 23"/>
                <a:gd name="T55" fmla="*/ 32 h 39"/>
                <a:gd name="T56" fmla="*/ 18 w 23"/>
                <a:gd name="T57" fmla="*/ 31 h 39"/>
                <a:gd name="T58" fmla="*/ 20 w 23"/>
                <a:gd name="T59" fmla="*/ 30 h 39"/>
                <a:gd name="T60" fmla="*/ 20 w 23"/>
                <a:gd name="T61" fmla="*/ 30 h 39"/>
                <a:gd name="T62" fmla="*/ 20 w 23"/>
                <a:gd name="T63" fmla="*/ 30 h 39"/>
                <a:gd name="T64" fmla="*/ 21 w 23"/>
                <a:gd name="T65" fmla="*/ 29 h 39"/>
                <a:gd name="T66" fmla="*/ 19 w 23"/>
                <a:gd name="T67" fmla="*/ 28 h 39"/>
                <a:gd name="T68" fmla="*/ 19 w 23"/>
                <a:gd name="T69" fmla="*/ 26 h 39"/>
                <a:gd name="T70" fmla="*/ 19 w 23"/>
                <a:gd name="T71" fmla="*/ 25 h 39"/>
                <a:gd name="T72" fmla="*/ 19 w 23"/>
                <a:gd name="T73" fmla="*/ 23 h 39"/>
                <a:gd name="T74" fmla="*/ 20 w 23"/>
                <a:gd name="T75" fmla="*/ 21 h 39"/>
                <a:gd name="T76" fmla="*/ 21 w 23"/>
                <a:gd name="T77" fmla="*/ 20 h 39"/>
                <a:gd name="T78" fmla="*/ 23 w 23"/>
                <a:gd name="T79" fmla="*/ 18 h 39"/>
                <a:gd name="T80" fmla="*/ 23 w 23"/>
                <a:gd name="T81" fmla="*/ 16 h 39"/>
                <a:gd name="T82" fmla="*/ 23 w 23"/>
                <a:gd name="T83"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 h="39">
                  <a:moveTo>
                    <a:pt x="23" y="10"/>
                  </a:moveTo>
                  <a:cubicBezTo>
                    <a:pt x="5" y="0"/>
                    <a:pt x="5" y="0"/>
                    <a:pt x="5" y="0"/>
                  </a:cubicBezTo>
                  <a:cubicBezTo>
                    <a:pt x="3" y="1"/>
                    <a:pt x="3" y="1"/>
                    <a:pt x="3" y="1"/>
                  </a:cubicBezTo>
                  <a:cubicBezTo>
                    <a:pt x="3" y="2"/>
                    <a:pt x="3" y="4"/>
                    <a:pt x="3" y="4"/>
                  </a:cubicBezTo>
                  <a:cubicBezTo>
                    <a:pt x="3" y="5"/>
                    <a:pt x="4" y="5"/>
                    <a:pt x="4" y="6"/>
                  </a:cubicBezTo>
                  <a:cubicBezTo>
                    <a:pt x="4" y="7"/>
                    <a:pt x="5" y="7"/>
                    <a:pt x="5" y="8"/>
                  </a:cubicBezTo>
                  <a:cubicBezTo>
                    <a:pt x="4" y="9"/>
                    <a:pt x="4" y="10"/>
                    <a:pt x="4" y="11"/>
                  </a:cubicBezTo>
                  <a:cubicBezTo>
                    <a:pt x="4" y="11"/>
                    <a:pt x="4" y="16"/>
                    <a:pt x="4" y="16"/>
                  </a:cubicBezTo>
                  <a:cubicBezTo>
                    <a:pt x="4" y="16"/>
                    <a:pt x="1" y="20"/>
                    <a:pt x="0" y="21"/>
                  </a:cubicBezTo>
                  <a:cubicBezTo>
                    <a:pt x="0" y="22"/>
                    <a:pt x="0" y="22"/>
                    <a:pt x="0" y="23"/>
                  </a:cubicBezTo>
                  <a:cubicBezTo>
                    <a:pt x="0" y="23"/>
                    <a:pt x="0" y="23"/>
                    <a:pt x="0" y="24"/>
                  </a:cubicBezTo>
                  <a:cubicBezTo>
                    <a:pt x="0" y="24"/>
                    <a:pt x="0" y="24"/>
                    <a:pt x="0" y="24"/>
                  </a:cubicBezTo>
                  <a:cubicBezTo>
                    <a:pt x="1" y="25"/>
                    <a:pt x="1" y="25"/>
                    <a:pt x="1" y="25"/>
                  </a:cubicBezTo>
                  <a:cubicBezTo>
                    <a:pt x="2" y="25"/>
                    <a:pt x="3" y="27"/>
                    <a:pt x="3" y="27"/>
                  </a:cubicBezTo>
                  <a:cubicBezTo>
                    <a:pt x="3" y="28"/>
                    <a:pt x="3" y="28"/>
                    <a:pt x="3" y="29"/>
                  </a:cubicBezTo>
                  <a:cubicBezTo>
                    <a:pt x="3" y="31"/>
                    <a:pt x="4" y="32"/>
                    <a:pt x="4" y="32"/>
                  </a:cubicBezTo>
                  <a:cubicBezTo>
                    <a:pt x="4" y="33"/>
                    <a:pt x="4" y="33"/>
                    <a:pt x="3" y="33"/>
                  </a:cubicBezTo>
                  <a:cubicBezTo>
                    <a:pt x="2" y="33"/>
                    <a:pt x="1" y="33"/>
                    <a:pt x="1" y="33"/>
                  </a:cubicBezTo>
                  <a:cubicBezTo>
                    <a:pt x="1" y="33"/>
                    <a:pt x="1" y="34"/>
                    <a:pt x="2" y="35"/>
                  </a:cubicBezTo>
                  <a:cubicBezTo>
                    <a:pt x="3" y="35"/>
                    <a:pt x="3" y="36"/>
                    <a:pt x="4" y="37"/>
                  </a:cubicBezTo>
                  <a:cubicBezTo>
                    <a:pt x="4" y="37"/>
                    <a:pt x="4" y="38"/>
                    <a:pt x="4" y="38"/>
                  </a:cubicBezTo>
                  <a:cubicBezTo>
                    <a:pt x="5" y="39"/>
                    <a:pt x="5" y="39"/>
                    <a:pt x="6" y="38"/>
                  </a:cubicBezTo>
                  <a:cubicBezTo>
                    <a:pt x="6" y="37"/>
                    <a:pt x="7" y="39"/>
                    <a:pt x="7" y="38"/>
                  </a:cubicBezTo>
                  <a:cubicBezTo>
                    <a:pt x="8" y="37"/>
                    <a:pt x="9" y="37"/>
                    <a:pt x="10" y="37"/>
                  </a:cubicBezTo>
                  <a:cubicBezTo>
                    <a:pt x="10" y="37"/>
                    <a:pt x="11" y="36"/>
                    <a:pt x="12" y="36"/>
                  </a:cubicBezTo>
                  <a:cubicBezTo>
                    <a:pt x="12" y="36"/>
                    <a:pt x="11" y="35"/>
                    <a:pt x="12" y="35"/>
                  </a:cubicBezTo>
                  <a:cubicBezTo>
                    <a:pt x="13" y="34"/>
                    <a:pt x="15" y="35"/>
                    <a:pt x="15" y="34"/>
                  </a:cubicBezTo>
                  <a:cubicBezTo>
                    <a:pt x="16" y="33"/>
                    <a:pt x="17" y="32"/>
                    <a:pt x="18" y="32"/>
                  </a:cubicBezTo>
                  <a:cubicBezTo>
                    <a:pt x="18" y="31"/>
                    <a:pt x="18" y="31"/>
                    <a:pt x="18" y="31"/>
                  </a:cubicBezTo>
                  <a:cubicBezTo>
                    <a:pt x="19" y="30"/>
                    <a:pt x="20" y="30"/>
                    <a:pt x="20" y="30"/>
                  </a:cubicBezTo>
                  <a:cubicBezTo>
                    <a:pt x="20" y="30"/>
                    <a:pt x="20" y="30"/>
                    <a:pt x="20" y="30"/>
                  </a:cubicBezTo>
                  <a:cubicBezTo>
                    <a:pt x="20" y="30"/>
                    <a:pt x="20" y="30"/>
                    <a:pt x="20" y="30"/>
                  </a:cubicBezTo>
                  <a:cubicBezTo>
                    <a:pt x="21" y="29"/>
                    <a:pt x="21" y="29"/>
                    <a:pt x="21" y="29"/>
                  </a:cubicBezTo>
                  <a:cubicBezTo>
                    <a:pt x="21" y="29"/>
                    <a:pt x="19" y="28"/>
                    <a:pt x="19" y="28"/>
                  </a:cubicBezTo>
                  <a:cubicBezTo>
                    <a:pt x="19" y="27"/>
                    <a:pt x="20" y="26"/>
                    <a:pt x="19" y="26"/>
                  </a:cubicBezTo>
                  <a:cubicBezTo>
                    <a:pt x="18" y="26"/>
                    <a:pt x="18" y="25"/>
                    <a:pt x="19" y="25"/>
                  </a:cubicBezTo>
                  <a:cubicBezTo>
                    <a:pt x="19" y="24"/>
                    <a:pt x="18" y="23"/>
                    <a:pt x="19" y="23"/>
                  </a:cubicBezTo>
                  <a:cubicBezTo>
                    <a:pt x="20" y="23"/>
                    <a:pt x="19" y="21"/>
                    <a:pt x="20" y="21"/>
                  </a:cubicBezTo>
                  <a:cubicBezTo>
                    <a:pt x="21" y="21"/>
                    <a:pt x="21" y="20"/>
                    <a:pt x="21" y="20"/>
                  </a:cubicBezTo>
                  <a:cubicBezTo>
                    <a:pt x="21" y="19"/>
                    <a:pt x="22" y="18"/>
                    <a:pt x="23" y="18"/>
                  </a:cubicBezTo>
                  <a:cubicBezTo>
                    <a:pt x="23" y="18"/>
                    <a:pt x="23" y="16"/>
                    <a:pt x="23" y="16"/>
                  </a:cubicBezTo>
                  <a:lnTo>
                    <a:pt x="23" y="10"/>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16">
              <a:extLst>
                <a:ext uri="{FF2B5EF4-FFF2-40B4-BE49-F238E27FC236}">
                  <a16:creationId xmlns:a16="http://schemas.microsoft.com/office/drawing/2014/main" id="{9ADDF91E-DF8D-426D-A3CC-60D688114F02}"/>
                </a:ext>
              </a:extLst>
            </p:cNvPr>
            <p:cNvSpPr>
              <a:spLocks/>
            </p:cNvSpPr>
            <p:nvPr/>
          </p:nvSpPr>
          <p:spPr bwMode="auto">
            <a:xfrm>
              <a:off x="-3322638" y="1954213"/>
              <a:ext cx="95250" cy="90488"/>
            </a:xfrm>
            <a:custGeom>
              <a:avLst/>
              <a:gdLst>
                <a:gd name="T0" fmla="*/ 24 w 26"/>
                <a:gd name="T1" fmla="*/ 5 h 25"/>
                <a:gd name="T2" fmla="*/ 23 w 26"/>
                <a:gd name="T3" fmla="*/ 1 h 25"/>
                <a:gd name="T4" fmla="*/ 22 w 26"/>
                <a:gd name="T5" fmla="*/ 1 h 25"/>
                <a:gd name="T6" fmla="*/ 20 w 26"/>
                <a:gd name="T7" fmla="*/ 1 h 25"/>
                <a:gd name="T8" fmla="*/ 17 w 26"/>
                <a:gd name="T9" fmla="*/ 1 h 25"/>
                <a:gd name="T10" fmla="*/ 12 w 26"/>
                <a:gd name="T11" fmla="*/ 1 h 25"/>
                <a:gd name="T12" fmla="*/ 9 w 26"/>
                <a:gd name="T13" fmla="*/ 2 h 25"/>
                <a:gd name="T14" fmla="*/ 5 w 26"/>
                <a:gd name="T15" fmla="*/ 0 h 25"/>
                <a:gd name="T16" fmla="*/ 2 w 26"/>
                <a:gd name="T17" fmla="*/ 0 h 25"/>
                <a:gd name="T18" fmla="*/ 1 w 26"/>
                <a:gd name="T19" fmla="*/ 0 h 25"/>
                <a:gd name="T20" fmla="*/ 1 w 26"/>
                <a:gd name="T21" fmla="*/ 3 h 25"/>
                <a:gd name="T22" fmla="*/ 1 w 26"/>
                <a:gd name="T23" fmla="*/ 7 h 25"/>
                <a:gd name="T24" fmla="*/ 1 w 26"/>
                <a:gd name="T25" fmla="*/ 24 h 25"/>
                <a:gd name="T26" fmla="*/ 15 w 26"/>
                <a:gd name="T27" fmla="*/ 24 h 25"/>
                <a:gd name="T28" fmla="*/ 16 w 26"/>
                <a:gd name="T29" fmla="*/ 24 h 25"/>
                <a:gd name="T30" fmla="*/ 17 w 26"/>
                <a:gd name="T31" fmla="*/ 24 h 25"/>
                <a:gd name="T32" fmla="*/ 20 w 26"/>
                <a:gd name="T33" fmla="*/ 24 h 25"/>
                <a:gd name="T34" fmla="*/ 22 w 26"/>
                <a:gd name="T35" fmla="*/ 25 h 25"/>
                <a:gd name="T36" fmla="*/ 23 w 26"/>
                <a:gd name="T37" fmla="*/ 24 h 25"/>
                <a:gd name="T38" fmla="*/ 24 w 26"/>
                <a:gd name="T39" fmla="*/ 22 h 25"/>
                <a:gd name="T40" fmla="*/ 26 w 26"/>
                <a:gd name="T41" fmla="*/ 21 h 25"/>
                <a:gd name="T42" fmla="*/ 26 w 26"/>
                <a:gd name="T43" fmla="*/ 21 h 25"/>
                <a:gd name="T44" fmla="*/ 26 w 26"/>
                <a:gd name="T45" fmla="*/ 20 h 25"/>
                <a:gd name="T46" fmla="*/ 25 w 26"/>
                <a:gd name="T47" fmla="*/ 18 h 25"/>
                <a:gd name="T48" fmla="*/ 22 w 26"/>
                <a:gd name="T49" fmla="*/ 13 h 25"/>
                <a:gd name="T50" fmla="*/ 21 w 26"/>
                <a:gd name="T51" fmla="*/ 11 h 25"/>
                <a:gd name="T52" fmla="*/ 20 w 26"/>
                <a:gd name="T53" fmla="*/ 8 h 25"/>
                <a:gd name="T54" fmla="*/ 18 w 26"/>
                <a:gd name="T55" fmla="*/ 4 h 25"/>
                <a:gd name="T56" fmla="*/ 20 w 26"/>
                <a:gd name="T57" fmla="*/ 7 h 25"/>
                <a:gd name="T58" fmla="*/ 22 w 26"/>
                <a:gd name="T59" fmla="*/ 10 h 25"/>
                <a:gd name="T60" fmla="*/ 24 w 26"/>
                <a:gd name="T61" fmla="*/ 7 h 25"/>
                <a:gd name="T62" fmla="*/ 24 w 26"/>
                <a:gd name="T63" fmla="*/ 7 h 25"/>
                <a:gd name="T64" fmla="*/ 24 w 26"/>
                <a:gd name="T65" fmla="*/ 6 h 25"/>
                <a:gd name="T66" fmla="*/ 24 w 26"/>
                <a:gd name="T6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 h="25">
                  <a:moveTo>
                    <a:pt x="24" y="5"/>
                  </a:moveTo>
                  <a:cubicBezTo>
                    <a:pt x="23" y="1"/>
                    <a:pt x="23" y="1"/>
                    <a:pt x="23" y="1"/>
                  </a:cubicBezTo>
                  <a:cubicBezTo>
                    <a:pt x="22" y="1"/>
                    <a:pt x="22" y="1"/>
                    <a:pt x="22" y="1"/>
                  </a:cubicBezTo>
                  <a:cubicBezTo>
                    <a:pt x="22" y="2"/>
                    <a:pt x="21" y="1"/>
                    <a:pt x="20" y="1"/>
                  </a:cubicBezTo>
                  <a:cubicBezTo>
                    <a:pt x="19" y="2"/>
                    <a:pt x="18" y="1"/>
                    <a:pt x="17" y="1"/>
                  </a:cubicBezTo>
                  <a:cubicBezTo>
                    <a:pt x="16" y="0"/>
                    <a:pt x="13" y="1"/>
                    <a:pt x="12" y="1"/>
                  </a:cubicBezTo>
                  <a:cubicBezTo>
                    <a:pt x="12" y="2"/>
                    <a:pt x="10" y="2"/>
                    <a:pt x="9" y="2"/>
                  </a:cubicBezTo>
                  <a:cubicBezTo>
                    <a:pt x="8" y="1"/>
                    <a:pt x="7" y="1"/>
                    <a:pt x="5" y="0"/>
                  </a:cubicBezTo>
                  <a:cubicBezTo>
                    <a:pt x="3" y="0"/>
                    <a:pt x="2" y="0"/>
                    <a:pt x="2" y="0"/>
                  </a:cubicBezTo>
                  <a:cubicBezTo>
                    <a:pt x="2" y="0"/>
                    <a:pt x="2" y="0"/>
                    <a:pt x="1" y="0"/>
                  </a:cubicBezTo>
                  <a:cubicBezTo>
                    <a:pt x="1" y="2"/>
                    <a:pt x="2" y="2"/>
                    <a:pt x="1" y="3"/>
                  </a:cubicBezTo>
                  <a:cubicBezTo>
                    <a:pt x="0" y="4"/>
                    <a:pt x="1" y="5"/>
                    <a:pt x="1" y="7"/>
                  </a:cubicBezTo>
                  <a:cubicBezTo>
                    <a:pt x="1" y="8"/>
                    <a:pt x="1" y="18"/>
                    <a:pt x="1" y="24"/>
                  </a:cubicBezTo>
                  <a:cubicBezTo>
                    <a:pt x="15" y="24"/>
                    <a:pt x="15" y="24"/>
                    <a:pt x="15" y="24"/>
                  </a:cubicBezTo>
                  <a:cubicBezTo>
                    <a:pt x="15" y="24"/>
                    <a:pt x="16" y="24"/>
                    <a:pt x="16" y="24"/>
                  </a:cubicBezTo>
                  <a:cubicBezTo>
                    <a:pt x="17" y="24"/>
                    <a:pt x="17" y="24"/>
                    <a:pt x="17" y="24"/>
                  </a:cubicBezTo>
                  <a:cubicBezTo>
                    <a:pt x="20" y="24"/>
                    <a:pt x="20" y="24"/>
                    <a:pt x="20" y="24"/>
                  </a:cubicBezTo>
                  <a:cubicBezTo>
                    <a:pt x="20" y="24"/>
                    <a:pt x="21" y="25"/>
                    <a:pt x="22" y="25"/>
                  </a:cubicBezTo>
                  <a:cubicBezTo>
                    <a:pt x="22" y="25"/>
                    <a:pt x="22" y="24"/>
                    <a:pt x="23" y="24"/>
                  </a:cubicBezTo>
                  <a:cubicBezTo>
                    <a:pt x="24" y="24"/>
                    <a:pt x="24" y="22"/>
                    <a:pt x="24" y="22"/>
                  </a:cubicBezTo>
                  <a:cubicBezTo>
                    <a:pt x="25" y="22"/>
                    <a:pt x="25" y="22"/>
                    <a:pt x="26" y="21"/>
                  </a:cubicBezTo>
                  <a:cubicBezTo>
                    <a:pt x="26" y="21"/>
                    <a:pt x="26" y="21"/>
                    <a:pt x="26" y="21"/>
                  </a:cubicBezTo>
                  <a:cubicBezTo>
                    <a:pt x="26" y="21"/>
                    <a:pt x="26" y="21"/>
                    <a:pt x="26" y="20"/>
                  </a:cubicBezTo>
                  <a:cubicBezTo>
                    <a:pt x="26" y="19"/>
                    <a:pt x="25" y="19"/>
                    <a:pt x="25" y="18"/>
                  </a:cubicBezTo>
                  <a:cubicBezTo>
                    <a:pt x="24" y="16"/>
                    <a:pt x="22" y="14"/>
                    <a:pt x="22" y="13"/>
                  </a:cubicBezTo>
                  <a:cubicBezTo>
                    <a:pt x="22" y="12"/>
                    <a:pt x="21" y="12"/>
                    <a:pt x="21" y="11"/>
                  </a:cubicBezTo>
                  <a:cubicBezTo>
                    <a:pt x="21" y="10"/>
                    <a:pt x="21" y="10"/>
                    <a:pt x="20" y="8"/>
                  </a:cubicBezTo>
                  <a:cubicBezTo>
                    <a:pt x="18" y="7"/>
                    <a:pt x="18" y="4"/>
                    <a:pt x="18" y="4"/>
                  </a:cubicBezTo>
                  <a:cubicBezTo>
                    <a:pt x="19" y="4"/>
                    <a:pt x="20" y="6"/>
                    <a:pt x="20" y="7"/>
                  </a:cubicBezTo>
                  <a:cubicBezTo>
                    <a:pt x="20" y="8"/>
                    <a:pt x="22" y="10"/>
                    <a:pt x="22" y="10"/>
                  </a:cubicBezTo>
                  <a:cubicBezTo>
                    <a:pt x="23" y="10"/>
                    <a:pt x="23" y="6"/>
                    <a:pt x="24" y="7"/>
                  </a:cubicBezTo>
                  <a:cubicBezTo>
                    <a:pt x="24" y="7"/>
                    <a:pt x="24" y="7"/>
                    <a:pt x="24" y="7"/>
                  </a:cubicBezTo>
                  <a:cubicBezTo>
                    <a:pt x="24" y="6"/>
                    <a:pt x="24" y="6"/>
                    <a:pt x="24" y="6"/>
                  </a:cubicBezTo>
                  <a:lnTo>
                    <a:pt x="24" y="5"/>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17">
              <a:extLst>
                <a:ext uri="{FF2B5EF4-FFF2-40B4-BE49-F238E27FC236}">
                  <a16:creationId xmlns:a16="http://schemas.microsoft.com/office/drawing/2014/main" id="{15AA1002-8AF6-4B21-AF4D-B9429072A4C3}"/>
                </a:ext>
              </a:extLst>
            </p:cNvPr>
            <p:cNvSpPr>
              <a:spLocks/>
            </p:cNvSpPr>
            <p:nvPr/>
          </p:nvSpPr>
          <p:spPr bwMode="auto">
            <a:xfrm>
              <a:off x="-3448050" y="2212975"/>
              <a:ext cx="46037" cy="50800"/>
            </a:xfrm>
            <a:custGeom>
              <a:avLst/>
              <a:gdLst>
                <a:gd name="T0" fmla="*/ 6 w 13"/>
                <a:gd name="T1" fmla="*/ 13 h 14"/>
                <a:gd name="T2" fmla="*/ 7 w 13"/>
                <a:gd name="T3" fmla="*/ 12 h 14"/>
                <a:gd name="T4" fmla="*/ 8 w 13"/>
                <a:gd name="T5" fmla="*/ 11 h 14"/>
                <a:gd name="T6" fmla="*/ 9 w 13"/>
                <a:gd name="T7" fmla="*/ 9 h 14"/>
                <a:gd name="T8" fmla="*/ 10 w 13"/>
                <a:gd name="T9" fmla="*/ 11 h 14"/>
                <a:gd name="T10" fmla="*/ 12 w 13"/>
                <a:gd name="T11" fmla="*/ 11 h 14"/>
                <a:gd name="T12" fmla="*/ 13 w 13"/>
                <a:gd name="T13" fmla="*/ 8 h 14"/>
                <a:gd name="T14" fmla="*/ 12 w 13"/>
                <a:gd name="T15" fmla="*/ 6 h 14"/>
                <a:gd name="T16" fmla="*/ 12 w 13"/>
                <a:gd name="T17" fmla="*/ 4 h 14"/>
                <a:gd name="T18" fmla="*/ 12 w 13"/>
                <a:gd name="T19" fmla="*/ 2 h 14"/>
                <a:gd name="T20" fmla="*/ 10 w 13"/>
                <a:gd name="T21" fmla="*/ 2 h 14"/>
                <a:gd name="T22" fmla="*/ 10 w 13"/>
                <a:gd name="T23" fmla="*/ 0 h 14"/>
                <a:gd name="T24" fmla="*/ 7 w 13"/>
                <a:gd name="T25" fmla="*/ 0 h 14"/>
                <a:gd name="T26" fmla="*/ 6 w 13"/>
                <a:gd name="T27" fmla="*/ 0 h 14"/>
                <a:gd name="T28" fmla="*/ 6 w 13"/>
                <a:gd name="T29" fmla="*/ 3 h 14"/>
                <a:gd name="T30" fmla="*/ 3 w 13"/>
                <a:gd name="T31" fmla="*/ 3 h 14"/>
                <a:gd name="T32" fmla="*/ 2 w 13"/>
                <a:gd name="T33" fmla="*/ 3 h 14"/>
                <a:gd name="T34" fmla="*/ 2 w 13"/>
                <a:gd name="T35" fmla="*/ 3 h 14"/>
                <a:gd name="T36" fmla="*/ 2 w 13"/>
                <a:gd name="T37" fmla="*/ 5 h 14"/>
                <a:gd name="T38" fmla="*/ 1 w 13"/>
                <a:gd name="T39" fmla="*/ 6 h 14"/>
                <a:gd name="T40" fmla="*/ 0 w 13"/>
                <a:gd name="T41" fmla="*/ 7 h 14"/>
                <a:gd name="T42" fmla="*/ 1 w 13"/>
                <a:gd name="T43" fmla="*/ 9 h 14"/>
                <a:gd name="T44" fmla="*/ 3 w 13"/>
                <a:gd name="T45" fmla="*/ 11 h 14"/>
                <a:gd name="T46" fmla="*/ 5 w 13"/>
                <a:gd name="T47" fmla="*/ 14 h 14"/>
                <a:gd name="T48" fmla="*/ 6 w 13"/>
                <a:gd name="T49"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4">
                  <a:moveTo>
                    <a:pt x="6" y="13"/>
                  </a:moveTo>
                  <a:cubicBezTo>
                    <a:pt x="8" y="13"/>
                    <a:pt x="7" y="13"/>
                    <a:pt x="7" y="12"/>
                  </a:cubicBezTo>
                  <a:cubicBezTo>
                    <a:pt x="6" y="10"/>
                    <a:pt x="7" y="11"/>
                    <a:pt x="8" y="11"/>
                  </a:cubicBezTo>
                  <a:cubicBezTo>
                    <a:pt x="9" y="11"/>
                    <a:pt x="9" y="9"/>
                    <a:pt x="9" y="9"/>
                  </a:cubicBezTo>
                  <a:cubicBezTo>
                    <a:pt x="10" y="9"/>
                    <a:pt x="10" y="11"/>
                    <a:pt x="10" y="11"/>
                  </a:cubicBezTo>
                  <a:cubicBezTo>
                    <a:pt x="11" y="11"/>
                    <a:pt x="11" y="11"/>
                    <a:pt x="12" y="11"/>
                  </a:cubicBezTo>
                  <a:cubicBezTo>
                    <a:pt x="13" y="11"/>
                    <a:pt x="13" y="9"/>
                    <a:pt x="13" y="8"/>
                  </a:cubicBezTo>
                  <a:cubicBezTo>
                    <a:pt x="13" y="7"/>
                    <a:pt x="13" y="6"/>
                    <a:pt x="12" y="6"/>
                  </a:cubicBezTo>
                  <a:cubicBezTo>
                    <a:pt x="12" y="5"/>
                    <a:pt x="11" y="4"/>
                    <a:pt x="12" y="4"/>
                  </a:cubicBezTo>
                  <a:cubicBezTo>
                    <a:pt x="13" y="4"/>
                    <a:pt x="13" y="3"/>
                    <a:pt x="12" y="2"/>
                  </a:cubicBezTo>
                  <a:cubicBezTo>
                    <a:pt x="11" y="2"/>
                    <a:pt x="10" y="3"/>
                    <a:pt x="10" y="2"/>
                  </a:cubicBezTo>
                  <a:cubicBezTo>
                    <a:pt x="10" y="2"/>
                    <a:pt x="10" y="1"/>
                    <a:pt x="10" y="0"/>
                  </a:cubicBezTo>
                  <a:cubicBezTo>
                    <a:pt x="8" y="0"/>
                    <a:pt x="7" y="0"/>
                    <a:pt x="7" y="0"/>
                  </a:cubicBezTo>
                  <a:cubicBezTo>
                    <a:pt x="6" y="0"/>
                    <a:pt x="6" y="0"/>
                    <a:pt x="6" y="0"/>
                  </a:cubicBezTo>
                  <a:cubicBezTo>
                    <a:pt x="6" y="1"/>
                    <a:pt x="6" y="3"/>
                    <a:pt x="6" y="3"/>
                  </a:cubicBezTo>
                  <a:cubicBezTo>
                    <a:pt x="6" y="3"/>
                    <a:pt x="4" y="3"/>
                    <a:pt x="3" y="3"/>
                  </a:cubicBezTo>
                  <a:cubicBezTo>
                    <a:pt x="3" y="3"/>
                    <a:pt x="2" y="3"/>
                    <a:pt x="2" y="3"/>
                  </a:cubicBezTo>
                  <a:cubicBezTo>
                    <a:pt x="2" y="3"/>
                    <a:pt x="2" y="3"/>
                    <a:pt x="2" y="3"/>
                  </a:cubicBezTo>
                  <a:cubicBezTo>
                    <a:pt x="1" y="4"/>
                    <a:pt x="2" y="4"/>
                    <a:pt x="2" y="5"/>
                  </a:cubicBezTo>
                  <a:cubicBezTo>
                    <a:pt x="3" y="5"/>
                    <a:pt x="1" y="5"/>
                    <a:pt x="1" y="6"/>
                  </a:cubicBezTo>
                  <a:cubicBezTo>
                    <a:pt x="1" y="6"/>
                    <a:pt x="1" y="7"/>
                    <a:pt x="0" y="7"/>
                  </a:cubicBezTo>
                  <a:cubicBezTo>
                    <a:pt x="0" y="7"/>
                    <a:pt x="1" y="9"/>
                    <a:pt x="1" y="9"/>
                  </a:cubicBezTo>
                  <a:cubicBezTo>
                    <a:pt x="1" y="10"/>
                    <a:pt x="2" y="10"/>
                    <a:pt x="3" y="11"/>
                  </a:cubicBezTo>
                  <a:cubicBezTo>
                    <a:pt x="4" y="13"/>
                    <a:pt x="4" y="13"/>
                    <a:pt x="5" y="14"/>
                  </a:cubicBezTo>
                  <a:cubicBezTo>
                    <a:pt x="6" y="14"/>
                    <a:pt x="6" y="13"/>
                    <a:pt x="6" y="1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18">
              <a:extLst>
                <a:ext uri="{FF2B5EF4-FFF2-40B4-BE49-F238E27FC236}">
                  <a16:creationId xmlns:a16="http://schemas.microsoft.com/office/drawing/2014/main" id="{FA4D6A2F-EDCE-4EB2-81DE-7A5E1486AA25}"/>
                </a:ext>
              </a:extLst>
            </p:cNvPr>
            <p:cNvSpPr>
              <a:spLocks/>
            </p:cNvSpPr>
            <p:nvPr/>
          </p:nvSpPr>
          <p:spPr bwMode="auto">
            <a:xfrm>
              <a:off x="-3444875" y="2212975"/>
              <a:ext cx="17462" cy="11113"/>
            </a:xfrm>
            <a:custGeom>
              <a:avLst/>
              <a:gdLst>
                <a:gd name="T0" fmla="*/ 5 w 5"/>
                <a:gd name="T1" fmla="*/ 3 h 3"/>
                <a:gd name="T2" fmla="*/ 5 w 5"/>
                <a:gd name="T3" fmla="*/ 0 h 3"/>
                <a:gd name="T4" fmla="*/ 5 w 5"/>
                <a:gd name="T5" fmla="*/ 0 h 3"/>
                <a:gd name="T6" fmla="*/ 1 w 5"/>
                <a:gd name="T7" fmla="*/ 0 h 3"/>
                <a:gd name="T8" fmla="*/ 1 w 5"/>
                <a:gd name="T9" fmla="*/ 0 h 3"/>
                <a:gd name="T10" fmla="*/ 1 w 5"/>
                <a:gd name="T11" fmla="*/ 1 h 3"/>
                <a:gd name="T12" fmla="*/ 1 w 5"/>
                <a:gd name="T13" fmla="*/ 2 h 3"/>
                <a:gd name="T14" fmla="*/ 1 w 5"/>
                <a:gd name="T15" fmla="*/ 3 h 3"/>
                <a:gd name="T16" fmla="*/ 2 w 5"/>
                <a:gd name="T17" fmla="*/ 3 h 3"/>
                <a:gd name="T18" fmla="*/ 5 w 5"/>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5" y="3"/>
                  </a:moveTo>
                  <a:cubicBezTo>
                    <a:pt x="5" y="3"/>
                    <a:pt x="5" y="1"/>
                    <a:pt x="5" y="0"/>
                  </a:cubicBezTo>
                  <a:cubicBezTo>
                    <a:pt x="5" y="0"/>
                    <a:pt x="5" y="0"/>
                    <a:pt x="5" y="0"/>
                  </a:cubicBezTo>
                  <a:cubicBezTo>
                    <a:pt x="1" y="0"/>
                    <a:pt x="1" y="0"/>
                    <a:pt x="1" y="0"/>
                  </a:cubicBezTo>
                  <a:cubicBezTo>
                    <a:pt x="1" y="0"/>
                    <a:pt x="1" y="0"/>
                    <a:pt x="1" y="0"/>
                  </a:cubicBezTo>
                  <a:cubicBezTo>
                    <a:pt x="2" y="0"/>
                    <a:pt x="2" y="1"/>
                    <a:pt x="1" y="1"/>
                  </a:cubicBezTo>
                  <a:cubicBezTo>
                    <a:pt x="0" y="2"/>
                    <a:pt x="0" y="2"/>
                    <a:pt x="1" y="2"/>
                  </a:cubicBezTo>
                  <a:cubicBezTo>
                    <a:pt x="1" y="2"/>
                    <a:pt x="1" y="3"/>
                    <a:pt x="1" y="3"/>
                  </a:cubicBezTo>
                  <a:cubicBezTo>
                    <a:pt x="1" y="3"/>
                    <a:pt x="2" y="3"/>
                    <a:pt x="2" y="3"/>
                  </a:cubicBezTo>
                  <a:cubicBezTo>
                    <a:pt x="3" y="3"/>
                    <a:pt x="5" y="3"/>
                    <a:pt x="5"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19">
              <a:extLst>
                <a:ext uri="{FF2B5EF4-FFF2-40B4-BE49-F238E27FC236}">
                  <a16:creationId xmlns:a16="http://schemas.microsoft.com/office/drawing/2014/main" id="{808C2800-0DD5-4ABB-B06B-9FCDF53DC6CA}"/>
                </a:ext>
              </a:extLst>
            </p:cNvPr>
            <p:cNvSpPr>
              <a:spLocks/>
            </p:cNvSpPr>
            <p:nvPr/>
          </p:nvSpPr>
          <p:spPr bwMode="auto">
            <a:xfrm>
              <a:off x="-3430588" y="2198688"/>
              <a:ext cx="61912" cy="76200"/>
            </a:xfrm>
            <a:custGeom>
              <a:avLst/>
              <a:gdLst>
                <a:gd name="T0" fmla="*/ 5 w 17"/>
                <a:gd name="T1" fmla="*/ 20 h 21"/>
                <a:gd name="T2" fmla="*/ 6 w 17"/>
                <a:gd name="T3" fmla="*/ 20 h 21"/>
                <a:gd name="T4" fmla="*/ 8 w 17"/>
                <a:gd name="T5" fmla="*/ 20 h 21"/>
                <a:gd name="T6" fmla="*/ 9 w 17"/>
                <a:gd name="T7" fmla="*/ 20 h 21"/>
                <a:gd name="T8" fmla="*/ 11 w 17"/>
                <a:gd name="T9" fmla="*/ 18 h 21"/>
                <a:gd name="T10" fmla="*/ 11 w 17"/>
                <a:gd name="T11" fmla="*/ 17 h 21"/>
                <a:gd name="T12" fmla="*/ 12 w 17"/>
                <a:gd name="T13" fmla="*/ 13 h 21"/>
                <a:gd name="T14" fmla="*/ 14 w 17"/>
                <a:gd name="T15" fmla="*/ 10 h 21"/>
                <a:gd name="T16" fmla="*/ 15 w 17"/>
                <a:gd name="T17" fmla="*/ 5 h 21"/>
                <a:gd name="T18" fmla="*/ 16 w 17"/>
                <a:gd name="T19" fmla="*/ 3 h 21"/>
                <a:gd name="T20" fmla="*/ 17 w 17"/>
                <a:gd name="T21" fmla="*/ 1 h 21"/>
                <a:gd name="T22" fmla="*/ 17 w 17"/>
                <a:gd name="T23" fmla="*/ 1 h 21"/>
                <a:gd name="T24" fmla="*/ 15 w 17"/>
                <a:gd name="T25" fmla="*/ 0 h 21"/>
                <a:gd name="T26" fmla="*/ 14 w 17"/>
                <a:gd name="T27" fmla="*/ 1 h 21"/>
                <a:gd name="T28" fmla="*/ 12 w 17"/>
                <a:gd name="T29" fmla="*/ 1 h 21"/>
                <a:gd name="T30" fmla="*/ 12 w 17"/>
                <a:gd name="T31" fmla="*/ 3 h 21"/>
                <a:gd name="T32" fmla="*/ 11 w 17"/>
                <a:gd name="T33" fmla="*/ 5 h 21"/>
                <a:gd name="T34" fmla="*/ 8 w 17"/>
                <a:gd name="T35" fmla="*/ 4 h 21"/>
                <a:gd name="T36" fmla="*/ 5 w 17"/>
                <a:gd name="T37" fmla="*/ 4 h 21"/>
                <a:gd name="T38" fmla="*/ 5 w 17"/>
                <a:gd name="T39" fmla="*/ 6 h 21"/>
                <a:gd name="T40" fmla="*/ 7 w 17"/>
                <a:gd name="T41" fmla="*/ 6 h 21"/>
                <a:gd name="T42" fmla="*/ 7 w 17"/>
                <a:gd name="T43" fmla="*/ 8 h 21"/>
                <a:gd name="T44" fmla="*/ 7 w 17"/>
                <a:gd name="T45" fmla="*/ 10 h 21"/>
                <a:gd name="T46" fmla="*/ 8 w 17"/>
                <a:gd name="T47" fmla="*/ 12 h 21"/>
                <a:gd name="T48" fmla="*/ 7 w 17"/>
                <a:gd name="T49" fmla="*/ 15 h 21"/>
                <a:gd name="T50" fmla="*/ 5 w 17"/>
                <a:gd name="T51" fmla="*/ 15 h 21"/>
                <a:gd name="T52" fmla="*/ 4 w 17"/>
                <a:gd name="T53" fmla="*/ 13 h 21"/>
                <a:gd name="T54" fmla="*/ 3 w 17"/>
                <a:gd name="T55" fmla="*/ 15 h 21"/>
                <a:gd name="T56" fmla="*/ 2 w 17"/>
                <a:gd name="T57" fmla="*/ 16 h 21"/>
                <a:gd name="T58" fmla="*/ 1 w 17"/>
                <a:gd name="T59" fmla="*/ 17 h 21"/>
                <a:gd name="T60" fmla="*/ 0 w 17"/>
                <a:gd name="T61" fmla="*/ 18 h 21"/>
                <a:gd name="T62" fmla="*/ 1 w 17"/>
                <a:gd name="T63" fmla="*/ 18 h 21"/>
                <a:gd name="T64" fmla="*/ 3 w 17"/>
                <a:gd name="T65" fmla="*/ 21 h 21"/>
                <a:gd name="T66" fmla="*/ 5 w 17"/>
                <a:gd name="T6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 h="21">
                  <a:moveTo>
                    <a:pt x="5" y="20"/>
                  </a:moveTo>
                  <a:cubicBezTo>
                    <a:pt x="5" y="20"/>
                    <a:pt x="5" y="21"/>
                    <a:pt x="6" y="20"/>
                  </a:cubicBezTo>
                  <a:cubicBezTo>
                    <a:pt x="7" y="19"/>
                    <a:pt x="8" y="19"/>
                    <a:pt x="8" y="20"/>
                  </a:cubicBezTo>
                  <a:cubicBezTo>
                    <a:pt x="8" y="21"/>
                    <a:pt x="8" y="21"/>
                    <a:pt x="9" y="20"/>
                  </a:cubicBezTo>
                  <a:cubicBezTo>
                    <a:pt x="10" y="19"/>
                    <a:pt x="11" y="20"/>
                    <a:pt x="11" y="18"/>
                  </a:cubicBezTo>
                  <a:cubicBezTo>
                    <a:pt x="11" y="17"/>
                    <a:pt x="11" y="18"/>
                    <a:pt x="11" y="17"/>
                  </a:cubicBezTo>
                  <a:cubicBezTo>
                    <a:pt x="11" y="15"/>
                    <a:pt x="12" y="14"/>
                    <a:pt x="12" y="13"/>
                  </a:cubicBezTo>
                  <a:cubicBezTo>
                    <a:pt x="12" y="12"/>
                    <a:pt x="14" y="11"/>
                    <a:pt x="14" y="10"/>
                  </a:cubicBezTo>
                  <a:cubicBezTo>
                    <a:pt x="14" y="9"/>
                    <a:pt x="15" y="7"/>
                    <a:pt x="15" y="5"/>
                  </a:cubicBezTo>
                  <a:cubicBezTo>
                    <a:pt x="15" y="4"/>
                    <a:pt x="16" y="4"/>
                    <a:pt x="16" y="3"/>
                  </a:cubicBezTo>
                  <a:cubicBezTo>
                    <a:pt x="17" y="2"/>
                    <a:pt x="17" y="2"/>
                    <a:pt x="17" y="1"/>
                  </a:cubicBezTo>
                  <a:cubicBezTo>
                    <a:pt x="17" y="1"/>
                    <a:pt x="17" y="1"/>
                    <a:pt x="17" y="1"/>
                  </a:cubicBezTo>
                  <a:cubicBezTo>
                    <a:pt x="15" y="0"/>
                    <a:pt x="15" y="0"/>
                    <a:pt x="15" y="0"/>
                  </a:cubicBezTo>
                  <a:cubicBezTo>
                    <a:pt x="14" y="1"/>
                    <a:pt x="14" y="1"/>
                    <a:pt x="14" y="1"/>
                  </a:cubicBezTo>
                  <a:cubicBezTo>
                    <a:pt x="12" y="1"/>
                    <a:pt x="12" y="1"/>
                    <a:pt x="12" y="1"/>
                  </a:cubicBezTo>
                  <a:cubicBezTo>
                    <a:pt x="12" y="1"/>
                    <a:pt x="12" y="2"/>
                    <a:pt x="12" y="3"/>
                  </a:cubicBezTo>
                  <a:cubicBezTo>
                    <a:pt x="11" y="3"/>
                    <a:pt x="11" y="5"/>
                    <a:pt x="11" y="5"/>
                  </a:cubicBezTo>
                  <a:cubicBezTo>
                    <a:pt x="11" y="5"/>
                    <a:pt x="9" y="4"/>
                    <a:pt x="8" y="4"/>
                  </a:cubicBezTo>
                  <a:cubicBezTo>
                    <a:pt x="8" y="4"/>
                    <a:pt x="6" y="4"/>
                    <a:pt x="5" y="4"/>
                  </a:cubicBezTo>
                  <a:cubicBezTo>
                    <a:pt x="5" y="5"/>
                    <a:pt x="5" y="6"/>
                    <a:pt x="5" y="6"/>
                  </a:cubicBezTo>
                  <a:cubicBezTo>
                    <a:pt x="5" y="7"/>
                    <a:pt x="6" y="6"/>
                    <a:pt x="7" y="6"/>
                  </a:cubicBezTo>
                  <a:cubicBezTo>
                    <a:pt x="8" y="7"/>
                    <a:pt x="8" y="8"/>
                    <a:pt x="7" y="8"/>
                  </a:cubicBezTo>
                  <a:cubicBezTo>
                    <a:pt x="6" y="8"/>
                    <a:pt x="7" y="9"/>
                    <a:pt x="7" y="10"/>
                  </a:cubicBezTo>
                  <a:cubicBezTo>
                    <a:pt x="8" y="10"/>
                    <a:pt x="8" y="11"/>
                    <a:pt x="8" y="12"/>
                  </a:cubicBezTo>
                  <a:cubicBezTo>
                    <a:pt x="8" y="13"/>
                    <a:pt x="8" y="15"/>
                    <a:pt x="7" y="15"/>
                  </a:cubicBezTo>
                  <a:cubicBezTo>
                    <a:pt x="6" y="15"/>
                    <a:pt x="6" y="15"/>
                    <a:pt x="5" y="15"/>
                  </a:cubicBezTo>
                  <a:cubicBezTo>
                    <a:pt x="5" y="15"/>
                    <a:pt x="5" y="13"/>
                    <a:pt x="4" y="13"/>
                  </a:cubicBezTo>
                  <a:cubicBezTo>
                    <a:pt x="4" y="13"/>
                    <a:pt x="4" y="15"/>
                    <a:pt x="3" y="15"/>
                  </a:cubicBezTo>
                  <a:cubicBezTo>
                    <a:pt x="2" y="15"/>
                    <a:pt x="1" y="14"/>
                    <a:pt x="2" y="16"/>
                  </a:cubicBezTo>
                  <a:cubicBezTo>
                    <a:pt x="2" y="17"/>
                    <a:pt x="3" y="17"/>
                    <a:pt x="1" y="17"/>
                  </a:cubicBezTo>
                  <a:cubicBezTo>
                    <a:pt x="1" y="17"/>
                    <a:pt x="1" y="18"/>
                    <a:pt x="0" y="18"/>
                  </a:cubicBezTo>
                  <a:cubicBezTo>
                    <a:pt x="0" y="18"/>
                    <a:pt x="0" y="18"/>
                    <a:pt x="1" y="18"/>
                  </a:cubicBezTo>
                  <a:cubicBezTo>
                    <a:pt x="2" y="19"/>
                    <a:pt x="2" y="20"/>
                    <a:pt x="3" y="21"/>
                  </a:cubicBezTo>
                  <a:cubicBezTo>
                    <a:pt x="4" y="20"/>
                    <a:pt x="5" y="20"/>
                    <a:pt x="5" y="2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20">
              <a:extLst>
                <a:ext uri="{FF2B5EF4-FFF2-40B4-BE49-F238E27FC236}">
                  <a16:creationId xmlns:a16="http://schemas.microsoft.com/office/drawing/2014/main" id="{BE181ECD-41EC-4B1A-BFB1-394A4F726A3D}"/>
                </a:ext>
              </a:extLst>
            </p:cNvPr>
            <p:cNvSpPr>
              <a:spLocks/>
            </p:cNvSpPr>
            <p:nvPr/>
          </p:nvSpPr>
          <p:spPr bwMode="auto">
            <a:xfrm>
              <a:off x="-3343275" y="2030413"/>
              <a:ext cx="136525" cy="171450"/>
            </a:xfrm>
            <a:custGeom>
              <a:avLst/>
              <a:gdLst>
                <a:gd name="T0" fmla="*/ 29 w 38"/>
                <a:gd name="T1" fmla="*/ 3 h 48"/>
                <a:gd name="T2" fmla="*/ 26 w 38"/>
                <a:gd name="T3" fmla="*/ 3 h 48"/>
                <a:gd name="T4" fmla="*/ 22 w 38"/>
                <a:gd name="T5" fmla="*/ 3 h 48"/>
                <a:gd name="T6" fmla="*/ 7 w 38"/>
                <a:gd name="T7" fmla="*/ 3 h 48"/>
                <a:gd name="T8" fmla="*/ 5 w 38"/>
                <a:gd name="T9" fmla="*/ 8 h 48"/>
                <a:gd name="T10" fmla="*/ 5 w 38"/>
                <a:gd name="T11" fmla="*/ 18 h 48"/>
                <a:gd name="T12" fmla="*/ 2 w 38"/>
                <a:gd name="T13" fmla="*/ 21 h 48"/>
                <a:gd name="T14" fmla="*/ 1 w 38"/>
                <a:gd name="T15" fmla="*/ 25 h 48"/>
                <a:gd name="T16" fmla="*/ 1 w 38"/>
                <a:gd name="T17" fmla="*/ 28 h 48"/>
                <a:gd name="T18" fmla="*/ 2 w 38"/>
                <a:gd name="T19" fmla="*/ 30 h 48"/>
                <a:gd name="T20" fmla="*/ 4 w 38"/>
                <a:gd name="T21" fmla="*/ 34 h 48"/>
                <a:gd name="T22" fmla="*/ 5 w 38"/>
                <a:gd name="T23" fmla="*/ 35 h 48"/>
                <a:gd name="T24" fmla="*/ 7 w 38"/>
                <a:gd name="T25" fmla="*/ 37 h 48"/>
                <a:gd name="T26" fmla="*/ 9 w 38"/>
                <a:gd name="T27" fmla="*/ 40 h 48"/>
                <a:gd name="T28" fmla="*/ 12 w 38"/>
                <a:gd name="T29" fmla="*/ 42 h 48"/>
                <a:gd name="T30" fmla="*/ 13 w 38"/>
                <a:gd name="T31" fmla="*/ 44 h 48"/>
                <a:gd name="T32" fmla="*/ 16 w 38"/>
                <a:gd name="T33" fmla="*/ 45 h 48"/>
                <a:gd name="T34" fmla="*/ 18 w 38"/>
                <a:gd name="T35" fmla="*/ 45 h 48"/>
                <a:gd name="T36" fmla="*/ 22 w 38"/>
                <a:gd name="T37" fmla="*/ 47 h 48"/>
                <a:gd name="T38" fmla="*/ 25 w 38"/>
                <a:gd name="T39" fmla="*/ 47 h 48"/>
                <a:gd name="T40" fmla="*/ 28 w 38"/>
                <a:gd name="T41" fmla="*/ 46 h 48"/>
                <a:gd name="T42" fmla="*/ 30 w 38"/>
                <a:gd name="T43" fmla="*/ 44 h 48"/>
                <a:gd name="T44" fmla="*/ 32 w 38"/>
                <a:gd name="T45" fmla="*/ 45 h 48"/>
                <a:gd name="T46" fmla="*/ 30 w 38"/>
                <a:gd name="T47" fmla="*/ 41 h 48"/>
                <a:gd name="T48" fmla="*/ 26 w 38"/>
                <a:gd name="T49" fmla="*/ 37 h 48"/>
                <a:gd name="T50" fmla="*/ 28 w 38"/>
                <a:gd name="T51" fmla="*/ 36 h 48"/>
                <a:gd name="T52" fmla="*/ 29 w 38"/>
                <a:gd name="T53" fmla="*/ 31 h 48"/>
                <a:gd name="T54" fmla="*/ 31 w 38"/>
                <a:gd name="T55" fmla="*/ 28 h 48"/>
                <a:gd name="T56" fmla="*/ 33 w 38"/>
                <a:gd name="T57" fmla="*/ 25 h 48"/>
                <a:gd name="T58" fmla="*/ 34 w 38"/>
                <a:gd name="T59" fmla="*/ 19 h 48"/>
                <a:gd name="T60" fmla="*/ 36 w 38"/>
                <a:gd name="T61" fmla="*/ 15 h 48"/>
                <a:gd name="T62" fmla="*/ 37 w 38"/>
                <a:gd name="T63" fmla="*/ 12 h 48"/>
                <a:gd name="T64" fmla="*/ 35 w 38"/>
                <a:gd name="T65" fmla="*/ 4 h 48"/>
                <a:gd name="T66" fmla="*/ 32 w 38"/>
                <a:gd name="T67" fmla="*/ 0 h 48"/>
                <a:gd name="T68" fmla="*/ 30 w 38"/>
                <a:gd name="T6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 h="48">
                  <a:moveTo>
                    <a:pt x="30" y="1"/>
                  </a:moveTo>
                  <a:cubicBezTo>
                    <a:pt x="30" y="1"/>
                    <a:pt x="30" y="3"/>
                    <a:pt x="29" y="3"/>
                  </a:cubicBezTo>
                  <a:cubicBezTo>
                    <a:pt x="28" y="3"/>
                    <a:pt x="28" y="4"/>
                    <a:pt x="28" y="4"/>
                  </a:cubicBezTo>
                  <a:cubicBezTo>
                    <a:pt x="27" y="4"/>
                    <a:pt x="26" y="3"/>
                    <a:pt x="26" y="3"/>
                  </a:cubicBezTo>
                  <a:cubicBezTo>
                    <a:pt x="23" y="3"/>
                    <a:pt x="23" y="3"/>
                    <a:pt x="23" y="3"/>
                  </a:cubicBezTo>
                  <a:cubicBezTo>
                    <a:pt x="23" y="3"/>
                    <a:pt x="23" y="3"/>
                    <a:pt x="22" y="3"/>
                  </a:cubicBezTo>
                  <a:cubicBezTo>
                    <a:pt x="22" y="3"/>
                    <a:pt x="21" y="3"/>
                    <a:pt x="21" y="3"/>
                  </a:cubicBezTo>
                  <a:cubicBezTo>
                    <a:pt x="7" y="3"/>
                    <a:pt x="7" y="3"/>
                    <a:pt x="7" y="3"/>
                  </a:cubicBezTo>
                  <a:cubicBezTo>
                    <a:pt x="7" y="6"/>
                    <a:pt x="7" y="8"/>
                    <a:pt x="7" y="8"/>
                  </a:cubicBezTo>
                  <a:cubicBezTo>
                    <a:pt x="5" y="8"/>
                    <a:pt x="5" y="8"/>
                    <a:pt x="5" y="8"/>
                  </a:cubicBezTo>
                  <a:cubicBezTo>
                    <a:pt x="5" y="16"/>
                    <a:pt x="5" y="16"/>
                    <a:pt x="5" y="16"/>
                  </a:cubicBezTo>
                  <a:cubicBezTo>
                    <a:pt x="5" y="16"/>
                    <a:pt x="5" y="18"/>
                    <a:pt x="5" y="18"/>
                  </a:cubicBezTo>
                  <a:cubicBezTo>
                    <a:pt x="4" y="18"/>
                    <a:pt x="3" y="19"/>
                    <a:pt x="3" y="20"/>
                  </a:cubicBezTo>
                  <a:cubicBezTo>
                    <a:pt x="3" y="20"/>
                    <a:pt x="3" y="21"/>
                    <a:pt x="2" y="21"/>
                  </a:cubicBezTo>
                  <a:cubicBezTo>
                    <a:pt x="1" y="21"/>
                    <a:pt x="2" y="23"/>
                    <a:pt x="1" y="23"/>
                  </a:cubicBezTo>
                  <a:cubicBezTo>
                    <a:pt x="0" y="23"/>
                    <a:pt x="1" y="24"/>
                    <a:pt x="1" y="25"/>
                  </a:cubicBezTo>
                  <a:cubicBezTo>
                    <a:pt x="0" y="25"/>
                    <a:pt x="0" y="26"/>
                    <a:pt x="1" y="26"/>
                  </a:cubicBezTo>
                  <a:cubicBezTo>
                    <a:pt x="2" y="26"/>
                    <a:pt x="1" y="27"/>
                    <a:pt x="1" y="28"/>
                  </a:cubicBezTo>
                  <a:cubicBezTo>
                    <a:pt x="1" y="28"/>
                    <a:pt x="3" y="29"/>
                    <a:pt x="3" y="29"/>
                  </a:cubicBezTo>
                  <a:cubicBezTo>
                    <a:pt x="2" y="30"/>
                    <a:pt x="2" y="30"/>
                    <a:pt x="2" y="30"/>
                  </a:cubicBezTo>
                  <a:cubicBezTo>
                    <a:pt x="2" y="30"/>
                    <a:pt x="4" y="32"/>
                    <a:pt x="4" y="32"/>
                  </a:cubicBezTo>
                  <a:cubicBezTo>
                    <a:pt x="4" y="33"/>
                    <a:pt x="5" y="34"/>
                    <a:pt x="4" y="34"/>
                  </a:cubicBezTo>
                  <a:cubicBezTo>
                    <a:pt x="3" y="35"/>
                    <a:pt x="4" y="35"/>
                    <a:pt x="4" y="35"/>
                  </a:cubicBezTo>
                  <a:cubicBezTo>
                    <a:pt x="5" y="35"/>
                    <a:pt x="5" y="35"/>
                    <a:pt x="5" y="35"/>
                  </a:cubicBezTo>
                  <a:cubicBezTo>
                    <a:pt x="5" y="36"/>
                    <a:pt x="5" y="36"/>
                    <a:pt x="5" y="36"/>
                  </a:cubicBezTo>
                  <a:cubicBezTo>
                    <a:pt x="5" y="36"/>
                    <a:pt x="6" y="36"/>
                    <a:pt x="7" y="37"/>
                  </a:cubicBezTo>
                  <a:cubicBezTo>
                    <a:pt x="8" y="38"/>
                    <a:pt x="8" y="38"/>
                    <a:pt x="8" y="38"/>
                  </a:cubicBezTo>
                  <a:cubicBezTo>
                    <a:pt x="8" y="39"/>
                    <a:pt x="9" y="39"/>
                    <a:pt x="9" y="40"/>
                  </a:cubicBezTo>
                  <a:cubicBezTo>
                    <a:pt x="10" y="40"/>
                    <a:pt x="10" y="41"/>
                    <a:pt x="10" y="41"/>
                  </a:cubicBezTo>
                  <a:cubicBezTo>
                    <a:pt x="10" y="42"/>
                    <a:pt x="12" y="42"/>
                    <a:pt x="12" y="42"/>
                  </a:cubicBezTo>
                  <a:cubicBezTo>
                    <a:pt x="12" y="44"/>
                    <a:pt x="12" y="44"/>
                    <a:pt x="12" y="44"/>
                  </a:cubicBezTo>
                  <a:cubicBezTo>
                    <a:pt x="13" y="44"/>
                    <a:pt x="13" y="44"/>
                    <a:pt x="13" y="44"/>
                  </a:cubicBezTo>
                  <a:cubicBezTo>
                    <a:pt x="13" y="45"/>
                    <a:pt x="14" y="45"/>
                    <a:pt x="14" y="45"/>
                  </a:cubicBezTo>
                  <a:cubicBezTo>
                    <a:pt x="14" y="45"/>
                    <a:pt x="15" y="46"/>
                    <a:pt x="16" y="45"/>
                  </a:cubicBezTo>
                  <a:cubicBezTo>
                    <a:pt x="16" y="45"/>
                    <a:pt x="17" y="46"/>
                    <a:pt x="17" y="46"/>
                  </a:cubicBezTo>
                  <a:cubicBezTo>
                    <a:pt x="17" y="46"/>
                    <a:pt x="18" y="45"/>
                    <a:pt x="18" y="45"/>
                  </a:cubicBezTo>
                  <a:cubicBezTo>
                    <a:pt x="18" y="45"/>
                    <a:pt x="20" y="46"/>
                    <a:pt x="21" y="48"/>
                  </a:cubicBezTo>
                  <a:cubicBezTo>
                    <a:pt x="21" y="47"/>
                    <a:pt x="22" y="47"/>
                    <a:pt x="22" y="47"/>
                  </a:cubicBezTo>
                  <a:cubicBezTo>
                    <a:pt x="23" y="47"/>
                    <a:pt x="24" y="48"/>
                    <a:pt x="24" y="48"/>
                  </a:cubicBezTo>
                  <a:cubicBezTo>
                    <a:pt x="24" y="47"/>
                    <a:pt x="25" y="47"/>
                    <a:pt x="25" y="47"/>
                  </a:cubicBezTo>
                  <a:cubicBezTo>
                    <a:pt x="26" y="47"/>
                    <a:pt x="27" y="47"/>
                    <a:pt x="27" y="47"/>
                  </a:cubicBezTo>
                  <a:cubicBezTo>
                    <a:pt x="27" y="47"/>
                    <a:pt x="27" y="46"/>
                    <a:pt x="28" y="46"/>
                  </a:cubicBezTo>
                  <a:cubicBezTo>
                    <a:pt x="28" y="46"/>
                    <a:pt x="28" y="46"/>
                    <a:pt x="28" y="46"/>
                  </a:cubicBezTo>
                  <a:cubicBezTo>
                    <a:pt x="28" y="45"/>
                    <a:pt x="29" y="45"/>
                    <a:pt x="30" y="44"/>
                  </a:cubicBezTo>
                  <a:cubicBezTo>
                    <a:pt x="30" y="44"/>
                    <a:pt x="31" y="44"/>
                    <a:pt x="31" y="45"/>
                  </a:cubicBezTo>
                  <a:cubicBezTo>
                    <a:pt x="31" y="45"/>
                    <a:pt x="32" y="45"/>
                    <a:pt x="32" y="45"/>
                  </a:cubicBezTo>
                  <a:cubicBezTo>
                    <a:pt x="32" y="44"/>
                    <a:pt x="32" y="43"/>
                    <a:pt x="32" y="43"/>
                  </a:cubicBezTo>
                  <a:cubicBezTo>
                    <a:pt x="31" y="43"/>
                    <a:pt x="30" y="42"/>
                    <a:pt x="30" y="41"/>
                  </a:cubicBezTo>
                  <a:cubicBezTo>
                    <a:pt x="29" y="40"/>
                    <a:pt x="28" y="39"/>
                    <a:pt x="28" y="39"/>
                  </a:cubicBezTo>
                  <a:cubicBezTo>
                    <a:pt x="27" y="38"/>
                    <a:pt x="26" y="38"/>
                    <a:pt x="26" y="37"/>
                  </a:cubicBezTo>
                  <a:cubicBezTo>
                    <a:pt x="25" y="37"/>
                    <a:pt x="26" y="37"/>
                    <a:pt x="26" y="36"/>
                  </a:cubicBezTo>
                  <a:cubicBezTo>
                    <a:pt x="26" y="35"/>
                    <a:pt x="28" y="36"/>
                    <a:pt x="28" y="36"/>
                  </a:cubicBezTo>
                  <a:cubicBezTo>
                    <a:pt x="28" y="36"/>
                    <a:pt x="28" y="34"/>
                    <a:pt x="28" y="33"/>
                  </a:cubicBezTo>
                  <a:cubicBezTo>
                    <a:pt x="28" y="32"/>
                    <a:pt x="29" y="31"/>
                    <a:pt x="29" y="31"/>
                  </a:cubicBezTo>
                  <a:cubicBezTo>
                    <a:pt x="28" y="31"/>
                    <a:pt x="29" y="30"/>
                    <a:pt x="30" y="30"/>
                  </a:cubicBezTo>
                  <a:cubicBezTo>
                    <a:pt x="30" y="30"/>
                    <a:pt x="30" y="28"/>
                    <a:pt x="31" y="28"/>
                  </a:cubicBezTo>
                  <a:cubicBezTo>
                    <a:pt x="31" y="27"/>
                    <a:pt x="32" y="26"/>
                    <a:pt x="32" y="26"/>
                  </a:cubicBezTo>
                  <a:cubicBezTo>
                    <a:pt x="32" y="26"/>
                    <a:pt x="33" y="25"/>
                    <a:pt x="33" y="25"/>
                  </a:cubicBezTo>
                  <a:cubicBezTo>
                    <a:pt x="33" y="24"/>
                    <a:pt x="34" y="23"/>
                    <a:pt x="34" y="22"/>
                  </a:cubicBezTo>
                  <a:cubicBezTo>
                    <a:pt x="34" y="21"/>
                    <a:pt x="33" y="20"/>
                    <a:pt x="34" y="19"/>
                  </a:cubicBezTo>
                  <a:cubicBezTo>
                    <a:pt x="35" y="18"/>
                    <a:pt x="35" y="17"/>
                    <a:pt x="35" y="17"/>
                  </a:cubicBezTo>
                  <a:cubicBezTo>
                    <a:pt x="35" y="16"/>
                    <a:pt x="36" y="16"/>
                    <a:pt x="36" y="15"/>
                  </a:cubicBezTo>
                  <a:cubicBezTo>
                    <a:pt x="37" y="15"/>
                    <a:pt x="38" y="15"/>
                    <a:pt x="38" y="13"/>
                  </a:cubicBezTo>
                  <a:cubicBezTo>
                    <a:pt x="38" y="13"/>
                    <a:pt x="37" y="12"/>
                    <a:pt x="37" y="12"/>
                  </a:cubicBezTo>
                  <a:cubicBezTo>
                    <a:pt x="36" y="12"/>
                    <a:pt x="36" y="10"/>
                    <a:pt x="36" y="8"/>
                  </a:cubicBezTo>
                  <a:cubicBezTo>
                    <a:pt x="36" y="6"/>
                    <a:pt x="35" y="5"/>
                    <a:pt x="35" y="4"/>
                  </a:cubicBezTo>
                  <a:cubicBezTo>
                    <a:pt x="35" y="4"/>
                    <a:pt x="34" y="3"/>
                    <a:pt x="33" y="2"/>
                  </a:cubicBezTo>
                  <a:cubicBezTo>
                    <a:pt x="32" y="2"/>
                    <a:pt x="32" y="1"/>
                    <a:pt x="32" y="0"/>
                  </a:cubicBezTo>
                  <a:cubicBezTo>
                    <a:pt x="32" y="0"/>
                    <a:pt x="32" y="0"/>
                    <a:pt x="32" y="0"/>
                  </a:cubicBezTo>
                  <a:cubicBezTo>
                    <a:pt x="31" y="1"/>
                    <a:pt x="31" y="1"/>
                    <a:pt x="30"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21">
              <a:extLst>
                <a:ext uri="{FF2B5EF4-FFF2-40B4-BE49-F238E27FC236}">
                  <a16:creationId xmlns:a16="http://schemas.microsoft.com/office/drawing/2014/main" id="{D1BEFF88-0FC0-4B76-87F1-DC20FF044FF2}"/>
                </a:ext>
              </a:extLst>
            </p:cNvPr>
            <p:cNvSpPr>
              <a:spLocks/>
            </p:cNvSpPr>
            <p:nvPr/>
          </p:nvSpPr>
          <p:spPr bwMode="auto">
            <a:xfrm>
              <a:off x="-3178175" y="2124075"/>
              <a:ext cx="14287" cy="14288"/>
            </a:xfrm>
            <a:custGeom>
              <a:avLst/>
              <a:gdLst>
                <a:gd name="T0" fmla="*/ 1 w 4"/>
                <a:gd name="T1" fmla="*/ 1 h 4"/>
                <a:gd name="T2" fmla="*/ 0 w 4"/>
                <a:gd name="T3" fmla="*/ 2 h 4"/>
                <a:gd name="T4" fmla="*/ 0 w 4"/>
                <a:gd name="T5" fmla="*/ 4 h 4"/>
                <a:gd name="T6" fmla="*/ 1 w 4"/>
                <a:gd name="T7" fmla="*/ 4 h 4"/>
                <a:gd name="T8" fmla="*/ 3 w 4"/>
                <a:gd name="T9" fmla="*/ 4 h 4"/>
                <a:gd name="T10" fmla="*/ 3 w 4"/>
                <a:gd name="T11" fmla="*/ 3 h 4"/>
                <a:gd name="T12" fmla="*/ 2 w 4"/>
                <a:gd name="T13" fmla="*/ 3 h 4"/>
                <a:gd name="T14" fmla="*/ 4 w 4"/>
                <a:gd name="T15" fmla="*/ 2 h 4"/>
                <a:gd name="T16" fmla="*/ 3 w 4"/>
                <a:gd name="T17" fmla="*/ 0 h 4"/>
                <a:gd name="T18" fmla="*/ 3 w 4"/>
                <a:gd name="T19" fmla="*/ 0 h 4"/>
                <a:gd name="T20" fmla="*/ 2 w 4"/>
                <a:gd name="T21" fmla="*/ 1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1"/>
                    <a:pt x="1" y="2"/>
                    <a:pt x="0" y="2"/>
                  </a:cubicBezTo>
                  <a:cubicBezTo>
                    <a:pt x="0" y="3"/>
                    <a:pt x="0" y="4"/>
                    <a:pt x="0" y="4"/>
                  </a:cubicBezTo>
                  <a:cubicBezTo>
                    <a:pt x="0" y="4"/>
                    <a:pt x="1" y="4"/>
                    <a:pt x="1" y="4"/>
                  </a:cubicBezTo>
                  <a:cubicBezTo>
                    <a:pt x="2" y="4"/>
                    <a:pt x="2" y="4"/>
                    <a:pt x="3" y="4"/>
                  </a:cubicBezTo>
                  <a:cubicBezTo>
                    <a:pt x="3" y="4"/>
                    <a:pt x="3" y="4"/>
                    <a:pt x="3" y="3"/>
                  </a:cubicBezTo>
                  <a:cubicBezTo>
                    <a:pt x="3" y="3"/>
                    <a:pt x="2" y="3"/>
                    <a:pt x="2" y="3"/>
                  </a:cubicBezTo>
                  <a:cubicBezTo>
                    <a:pt x="2" y="3"/>
                    <a:pt x="3" y="2"/>
                    <a:pt x="4" y="2"/>
                  </a:cubicBezTo>
                  <a:cubicBezTo>
                    <a:pt x="4" y="2"/>
                    <a:pt x="4" y="1"/>
                    <a:pt x="3" y="0"/>
                  </a:cubicBezTo>
                  <a:cubicBezTo>
                    <a:pt x="3" y="0"/>
                    <a:pt x="3" y="0"/>
                    <a:pt x="3" y="0"/>
                  </a:cubicBezTo>
                  <a:cubicBezTo>
                    <a:pt x="3" y="0"/>
                    <a:pt x="3" y="0"/>
                    <a:pt x="2" y="1"/>
                  </a:cubicBezTo>
                  <a:cubicBezTo>
                    <a:pt x="2" y="1"/>
                    <a:pt x="2" y="1"/>
                    <a:pt x="1"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22">
              <a:extLst>
                <a:ext uri="{FF2B5EF4-FFF2-40B4-BE49-F238E27FC236}">
                  <a16:creationId xmlns:a16="http://schemas.microsoft.com/office/drawing/2014/main" id="{B0820C5E-1682-4E9B-B2AB-3E3B48E2F2DD}"/>
                </a:ext>
              </a:extLst>
            </p:cNvPr>
            <p:cNvSpPr>
              <a:spLocks/>
            </p:cNvSpPr>
            <p:nvPr/>
          </p:nvSpPr>
          <p:spPr bwMode="auto">
            <a:xfrm>
              <a:off x="-3224213" y="2076450"/>
              <a:ext cx="57150" cy="50800"/>
            </a:xfrm>
            <a:custGeom>
              <a:avLst/>
              <a:gdLst>
                <a:gd name="T0" fmla="*/ 3 w 16"/>
                <a:gd name="T1" fmla="*/ 2 h 14"/>
                <a:gd name="T2" fmla="*/ 2 w 16"/>
                <a:gd name="T3" fmla="*/ 4 h 14"/>
                <a:gd name="T4" fmla="*/ 1 w 16"/>
                <a:gd name="T5" fmla="*/ 6 h 14"/>
                <a:gd name="T6" fmla="*/ 1 w 16"/>
                <a:gd name="T7" fmla="*/ 9 h 14"/>
                <a:gd name="T8" fmla="*/ 3 w 16"/>
                <a:gd name="T9" fmla="*/ 9 h 14"/>
                <a:gd name="T10" fmla="*/ 4 w 16"/>
                <a:gd name="T11" fmla="*/ 8 h 14"/>
                <a:gd name="T12" fmla="*/ 5 w 16"/>
                <a:gd name="T13" fmla="*/ 8 h 14"/>
                <a:gd name="T14" fmla="*/ 6 w 16"/>
                <a:gd name="T15" fmla="*/ 9 h 14"/>
                <a:gd name="T16" fmla="*/ 7 w 16"/>
                <a:gd name="T17" fmla="*/ 9 h 14"/>
                <a:gd name="T18" fmla="*/ 9 w 16"/>
                <a:gd name="T19" fmla="*/ 9 h 14"/>
                <a:gd name="T20" fmla="*/ 14 w 16"/>
                <a:gd name="T21" fmla="*/ 14 h 14"/>
                <a:gd name="T22" fmla="*/ 14 w 16"/>
                <a:gd name="T23" fmla="*/ 14 h 14"/>
                <a:gd name="T24" fmla="*/ 15 w 16"/>
                <a:gd name="T25" fmla="*/ 14 h 14"/>
                <a:gd name="T26" fmla="*/ 16 w 16"/>
                <a:gd name="T27" fmla="*/ 13 h 14"/>
                <a:gd name="T28" fmla="*/ 14 w 16"/>
                <a:gd name="T29" fmla="*/ 10 h 14"/>
                <a:gd name="T30" fmla="*/ 10 w 16"/>
                <a:gd name="T31" fmla="*/ 8 h 14"/>
                <a:gd name="T32" fmla="*/ 8 w 16"/>
                <a:gd name="T33" fmla="*/ 6 h 14"/>
                <a:gd name="T34" fmla="*/ 7 w 16"/>
                <a:gd name="T35" fmla="*/ 3 h 14"/>
                <a:gd name="T36" fmla="*/ 5 w 16"/>
                <a:gd name="T37" fmla="*/ 0 h 14"/>
                <a:gd name="T38" fmla="*/ 3 w 16"/>
                <a:gd name="T3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14">
                  <a:moveTo>
                    <a:pt x="3" y="2"/>
                  </a:moveTo>
                  <a:cubicBezTo>
                    <a:pt x="3" y="3"/>
                    <a:pt x="2" y="3"/>
                    <a:pt x="2" y="4"/>
                  </a:cubicBezTo>
                  <a:cubicBezTo>
                    <a:pt x="2" y="4"/>
                    <a:pt x="2" y="5"/>
                    <a:pt x="1" y="6"/>
                  </a:cubicBezTo>
                  <a:cubicBezTo>
                    <a:pt x="0" y="7"/>
                    <a:pt x="1" y="8"/>
                    <a:pt x="1" y="9"/>
                  </a:cubicBezTo>
                  <a:cubicBezTo>
                    <a:pt x="2" y="9"/>
                    <a:pt x="3" y="9"/>
                    <a:pt x="3" y="9"/>
                  </a:cubicBezTo>
                  <a:cubicBezTo>
                    <a:pt x="3" y="10"/>
                    <a:pt x="3" y="9"/>
                    <a:pt x="4" y="8"/>
                  </a:cubicBezTo>
                  <a:cubicBezTo>
                    <a:pt x="4" y="8"/>
                    <a:pt x="4" y="8"/>
                    <a:pt x="5" y="8"/>
                  </a:cubicBezTo>
                  <a:cubicBezTo>
                    <a:pt x="5" y="9"/>
                    <a:pt x="5" y="9"/>
                    <a:pt x="6" y="9"/>
                  </a:cubicBezTo>
                  <a:cubicBezTo>
                    <a:pt x="7" y="8"/>
                    <a:pt x="7" y="9"/>
                    <a:pt x="7" y="9"/>
                  </a:cubicBezTo>
                  <a:cubicBezTo>
                    <a:pt x="7" y="9"/>
                    <a:pt x="9" y="9"/>
                    <a:pt x="9" y="9"/>
                  </a:cubicBezTo>
                  <a:cubicBezTo>
                    <a:pt x="10" y="9"/>
                    <a:pt x="14" y="14"/>
                    <a:pt x="14" y="14"/>
                  </a:cubicBezTo>
                  <a:cubicBezTo>
                    <a:pt x="14" y="14"/>
                    <a:pt x="14" y="14"/>
                    <a:pt x="14" y="14"/>
                  </a:cubicBezTo>
                  <a:cubicBezTo>
                    <a:pt x="15" y="14"/>
                    <a:pt x="15" y="14"/>
                    <a:pt x="15" y="14"/>
                  </a:cubicBezTo>
                  <a:cubicBezTo>
                    <a:pt x="16" y="13"/>
                    <a:pt x="16" y="13"/>
                    <a:pt x="16" y="13"/>
                  </a:cubicBezTo>
                  <a:cubicBezTo>
                    <a:pt x="16" y="13"/>
                    <a:pt x="15" y="12"/>
                    <a:pt x="14" y="10"/>
                  </a:cubicBezTo>
                  <a:cubicBezTo>
                    <a:pt x="12" y="9"/>
                    <a:pt x="11" y="8"/>
                    <a:pt x="10" y="8"/>
                  </a:cubicBezTo>
                  <a:cubicBezTo>
                    <a:pt x="9" y="8"/>
                    <a:pt x="9" y="6"/>
                    <a:pt x="8" y="6"/>
                  </a:cubicBezTo>
                  <a:cubicBezTo>
                    <a:pt x="8" y="6"/>
                    <a:pt x="7" y="4"/>
                    <a:pt x="7" y="3"/>
                  </a:cubicBezTo>
                  <a:cubicBezTo>
                    <a:pt x="7" y="2"/>
                    <a:pt x="6" y="1"/>
                    <a:pt x="5" y="0"/>
                  </a:cubicBezTo>
                  <a:cubicBezTo>
                    <a:pt x="5" y="2"/>
                    <a:pt x="4" y="2"/>
                    <a:pt x="3"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23">
              <a:extLst>
                <a:ext uri="{FF2B5EF4-FFF2-40B4-BE49-F238E27FC236}">
                  <a16:creationId xmlns:a16="http://schemas.microsoft.com/office/drawing/2014/main" id="{94F9D035-E424-4730-A5B4-8ED841A4F4CD}"/>
                </a:ext>
              </a:extLst>
            </p:cNvPr>
            <p:cNvSpPr>
              <a:spLocks/>
            </p:cNvSpPr>
            <p:nvPr/>
          </p:nvSpPr>
          <p:spPr bwMode="auto">
            <a:xfrm>
              <a:off x="-3252788" y="2105025"/>
              <a:ext cx="125412" cy="96838"/>
            </a:xfrm>
            <a:custGeom>
              <a:avLst/>
              <a:gdLst>
                <a:gd name="T0" fmla="*/ 3 w 35"/>
                <a:gd name="T1" fmla="*/ 18 h 27"/>
                <a:gd name="T2" fmla="*/ 5 w 35"/>
                <a:gd name="T3" fmla="*/ 20 h 27"/>
                <a:gd name="T4" fmla="*/ 7 w 35"/>
                <a:gd name="T5" fmla="*/ 22 h 27"/>
                <a:gd name="T6" fmla="*/ 7 w 35"/>
                <a:gd name="T7" fmla="*/ 24 h 27"/>
                <a:gd name="T8" fmla="*/ 8 w 35"/>
                <a:gd name="T9" fmla="*/ 24 h 27"/>
                <a:gd name="T10" fmla="*/ 10 w 35"/>
                <a:gd name="T11" fmla="*/ 25 h 27"/>
                <a:gd name="T12" fmla="*/ 13 w 35"/>
                <a:gd name="T13" fmla="*/ 26 h 27"/>
                <a:gd name="T14" fmla="*/ 15 w 35"/>
                <a:gd name="T15" fmla="*/ 27 h 27"/>
                <a:gd name="T16" fmla="*/ 17 w 35"/>
                <a:gd name="T17" fmla="*/ 26 h 27"/>
                <a:gd name="T18" fmla="*/ 19 w 35"/>
                <a:gd name="T19" fmla="*/ 25 h 27"/>
                <a:gd name="T20" fmla="*/ 20 w 35"/>
                <a:gd name="T21" fmla="*/ 26 h 27"/>
                <a:gd name="T22" fmla="*/ 21 w 35"/>
                <a:gd name="T23" fmla="*/ 25 h 27"/>
                <a:gd name="T24" fmla="*/ 23 w 35"/>
                <a:gd name="T25" fmla="*/ 25 h 27"/>
                <a:gd name="T26" fmla="*/ 26 w 35"/>
                <a:gd name="T27" fmla="*/ 23 h 27"/>
                <a:gd name="T28" fmla="*/ 29 w 35"/>
                <a:gd name="T29" fmla="*/ 23 h 27"/>
                <a:gd name="T30" fmla="*/ 35 w 35"/>
                <a:gd name="T31" fmla="*/ 17 h 27"/>
                <a:gd name="T32" fmla="*/ 34 w 35"/>
                <a:gd name="T33" fmla="*/ 16 h 27"/>
                <a:gd name="T34" fmla="*/ 31 w 35"/>
                <a:gd name="T35" fmla="*/ 15 h 27"/>
                <a:gd name="T36" fmla="*/ 26 w 35"/>
                <a:gd name="T37" fmla="*/ 14 h 27"/>
                <a:gd name="T38" fmla="*/ 25 w 35"/>
                <a:gd name="T39" fmla="*/ 12 h 27"/>
                <a:gd name="T40" fmla="*/ 23 w 35"/>
                <a:gd name="T41" fmla="*/ 10 h 27"/>
                <a:gd name="T42" fmla="*/ 24 w 35"/>
                <a:gd name="T43" fmla="*/ 9 h 27"/>
                <a:gd name="T44" fmla="*/ 22 w 35"/>
                <a:gd name="T45" fmla="*/ 9 h 27"/>
                <a:gd name="T46" fmla="*/ 21 w 35"/>
                <a:gd name="T47" fmla="*/ 9 h 27"/>
                <a:gd name="T48" fmla="*/ 21 w 35"/>
                <a:gd name="T49" fmla="*/ 7 h 27"/>
                <a:gd name="T50" fmla="*/ 22 w 35"/>
                <a:gd name="T51" fmla="*/ 6 h 27"/>
                <a:gd name="T52" fmla="*/ 17 w 35"/>
                <a:gd name="T53" fmla="*/ 1 h 27"/>
                <a:gd name="T54" fmla="*/ 15 w 35"/>
                <a:gd name="T55" fmla="*/ 1 h 27"/>
                <a:gd name="T56" fmla="*/ 14 w 35"/>
                <a:gd name="T57" fmla="*/ 1 h 27"/>
                <a:gd name="T58" fmla="*/ 13 w 35"/>
                <a:gd name="T59" fmla="*/ 0 h 27"/>
                <a:gd name="T60" fmla="*/ 12 w 35"/>
                <a:gd name="T61" fmla="*/ 0 h 27"/>
                <a:gd name="T62" fmla="*/ 11 w 35"/>
                <a:gd name="T63" fmla="*/ 1 h 27"/>
                <a:gd name="T64" fmla="*/ 9 w 35"/>
                <a:gd name="T65" fmla="*/ 1 h 27"/>
                <a:gd name="T66" fmla="*/ 9 w 35"/>
                <a:gd name="T67" fmla="*/ 1 h 27"/>
                <a:gd name="T68" fmla="*/ 8 w 35"/>
                <a:gd name="T69" fmla="*/ 4 h 27"/>
                <a:gd name="T70" fmla="*/ 7 w 35"/>
                <a:gd name="T71" fmla="*/ 5 h 27"/>
                <a:gd name="T72" fmla="*/ 6 w 35"/>
                <a:gd name="T73" fmla="*/ 7 h 27"/>
                <a:gd name="T74" fmla="*/ 5 w 35"/>
                <a:gd name="T75" fmla="*/ 9 h 27"/>
                <a:gd name="T76" fmla="*/ 4 w 35"/>
                <a:gd name="T77" fmla="*/ 10 h 27"/>
                <a:gd name="T78" fmla="*/ 3 w 35"/>
                <a:gd name="T79" fmla="*/ 12 h 27"/>
                <a:gd name="T80" fmla="*/ 3 w 35"/>
                <a:gd name="T81" fmla="*/ 15 h 27"/>
                <a:gd name="T82" fmla="*/ 1 w 35"/>
                <a:gd name="T83" fmla="*/ 15 h 27"/>
                <a:gd name="T84" fmla="*/ 1 w 35"/>
                <a:gd name="T85" fmla="*/ 16 h 27"/>
                <a:gd name="T86" fmla="*/ 3 w 35"/>
                <a:gd name="T87"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27">
                  <a:moveTo>
                    <a:pt x="3" y="18"/>
                  </a:moveTo>
                  <a:cubicBezTo>
                    <a:pt x="3" y="18"/>
                    <a:pt x="4" y="19"/>
                    <a:pt x="5" y="20"/>
                  </a:cubicBezTo>
                  <a:cubicBezTo>
                    <a:pt x="5" y="21"/>
                    <a:pt x="6" y="22"/>
                    <a:pt x="7" y="22"/>
                  </a:cubicBezTo>
                  <a:cubicBezTo>
                    <a:pt x="7" y="22"/>
                    <a:pt x="7" y="23"/>
                    <a:pt x="7" y="24"/>
                  </a:cubicBezTo>
                  <a:cubicBezTo>
                    <a:pt x="7" y="24"/>
                    <a:pt x="7" y="24"/>
                    <a:pt x="8" y="24"/>
                  </a:cubicBezTo>
                  <a:cubicBezTo>
                    <a:pt x="8" y="25"/>
                    <a:pt x="9" y="24"/>
                    <a:pt x="10" y="25"/>
                  </a:cubicBezTo>
                  <a:cubicBezTo>
                    <a:pt x="10" y="25"/>
                    <a:pt x="12" y="26"/>
                    <a:pt x="13" y="26"/>
                  </a:cubicBezTo>
                  <a:cubicBezTo>
                    <a:pt x="13" y="26"/>
                    <a:pt x="15" y="27"/>
                    <a:pt x="15" y="27"/>
                  </a:cubicBezTo>
                  <a:cubicBezTo>
                    <a:pt x="16" y="27"/>
                    <a:pt x="16" y="26"/>
                    <a:pt x="17" y="26"/>
                  </a:cubicBezTo>
                  <a:cubicBezTo>
                    <a:pt x="18" y="25"/>
                    <a:pt x="19" y="25"/>
                    <a:pt x="19" y="25"/>
                  </a:cubicBezTo>
                  <a:cubicBezTo>
                    <a:pt x="19" y="25"/>
                    <a:pt x="20" y="26"/>
                    <a:pt x="20" y="26"/>
                  </a:cubicBezTo>
                  <a:cubicBezTo>
                    <a:pt x="20" y="26"/>
                    <a:pt x="21" y="25"/>
                    <a:pt x="21" y="25"/>
                  </a:cubicBezTo>
                  <a:cubicBezTo>
                    <a:pt x="22" y="25"/>
                    <a:pt x="23" y="25"/>
                    <a:pt x="23" y="25"/>
                  </a:cubicBezTo>
                  <a:cubicBezTo>
                    <a:pt x="23" y="25"/>
                    <a:pt x="25" y="23"/>
                    <a:pt x="26" y="23"/>
                  </a:cubicBezTo>
                  <a:cubicBezTo>
                    <a:pt x="28" y="23"/>
                    <a:pt x="28" y="24"/>
                    <a:pt x="29" y="23"/>
                  </a:cubicBezTo>
                  <a:cubicBezTo>
                    <a:pt x="29" y="22"/>
                    <a:pt x="34" y="17"/>
                    <a:pt x="35" y="17"/>
                  </a:cubicBezTo>
                  <a:cubicBezTo>
                    <a:pt x="35" y="16"/>
                    <a:pt x="35" y="16"/>
                    <a:pt x="34" y="16"/>
                  </a:cubicBezTo>
                  <a:cubicBezTo>
                    <a:pt x="34" y="16"/>
                    <a:pt x="33" y="16"/>
                    <a:pt x="31" y="15"/>
                  </a:cubicBezTo>
                  <a:cubicBezTo>
                    <a:pt x="29" y="15"/>
                    <a:pt x="27" y="14"/>
                    <a:pt x="26" y="14"/>
                  </a:cubicBezTo>
                  <a:cubicBezTo>
                    <a:pt x="26" y="14"/>
                    <a:pt x="25" y="13"/>
                    <a:pt x="25" y="12"/>
                  </a:cubicBezTo>
                  <a:cubicBezTo>
                    <a:pt x="24" y="12"/>
                    <a:pt x="23" y="11"/>
                    <a:pt x="23" y="10"/>
                  </a:cubicBezTo>
                  <a:cubicBezTo>
                    <a:pt x="23" y="10"/>
                    <a:pt x="23" y="10"/>
                    <a:pt x="24" y="9"/>
                  </a:cubicBezTo>
                  <a:cubicBezTo>
                    <a:pt x="23" y="9"/>
                    <a:pt x="23" y="9"/>
                    <a:pt x="22" y="9"/>
                  </a:cubicBezTo>
                  <a:cubicBezTo>
                    <a:pt x="22" y="9"/>
                    <a:pt x="21" y="9"/>
                    <a:pt x="21" y="9"/>
                  </a:cubicBezTo>
                  <a:cubicBezTo>
                    <a:pt x="21" y="9"/>
                    <a:pt x="21" y="8"/>
                    <a:pt x="21" y="7"/>
                  </a:cubicBezTo>
                  <a:cubicBezTo>
                    <a:pt x="22" y="7"/>
                    <a:pt x="22" y="6"/>
                    <a:pt x="22" y="6"/>
                  </a:cubicBezTo>
                  <a:cubicBezTo>
                    <a:pt x="22" y="6"/>
                    <a:pt x="18" y="1"/>
                    <a:pt x="17" y="1"/>
                  </a:cubicBezTo>
                  <a:cubicBezTo>
                    <a:pt x="17" y="1"/>
                    <a:pt x="15" y="1"/>
                    <a:pt x="15" y="1"/>
                  </a:cubicBezTo>
                  <a:cubicBezTo>
                    <a:pt x="15" y="1"/>
                    <a:pt x="15" y="0"/>
                    <a:pt x="14" y="1"/>
                  </a:cubicBezTo>
                  <a:cubicBezTo>
                    <a:pt x="13" y="1"/>
                    <a:pt x="13" y="1"/>
                    <a:pt x="13" y="0"/>
                  </a:cubicBezTo>
                  <a:cubicBezTo>
                    <a:pt x="12" y="0"/>
                    <a:pt x="12" y="0"/>
                    <a:pt x="12" y="0"/>
                  </a:cubicBezTo>
                  <a:cubicBezTo>
                    <a:pt x="11" y="1"/>
                    <a:pt x="11" y="2"/>
                    <a:pt x="11" y="1"/>
                  </a:cubicBezTo>
                  <a:cubicBezTo>
                    <a:pt x="11" y="1"/>
                    <a:pt x="10" y="1"/>
                    <a:pt x="9" y="1"/>
                  </a:cubicBezTo>
                  <a:cubicBezTo>
                    <a:pt x="9" y="1"/>
                    <a:pt x="9" y="1"/>
                    <a:pt x="9" y="1"/>
                  </a:cubicBezTo>
                  <a:cubicBezTo>
                    <a:pt x="9" y="2"/>
                    <a:pt x="8" y="3"/>
                    <a:pt x="8" y="4"/>
                  </a:cubicBezTo>
                  <a:cubicBezTo>
                    <a:pt x="8" y="4"/>
                    <a:pt x="7" y="5"/>
                    <a:pt x="7" y="5"/>
                  </a:cubicBezTo>
                  <a:cubicBezTo>
                    <a:pt x="7" y="5"/>
                    <a:pt x="6" y="6"/>
                    <a:pt x="6" y="7"/>
                  </a:cubicBezTo>
                  <a:cubicBezTo>
                    <a:pt x="5" y="7"/>
                    <a:pt x="5" y="9"/>
                    <a:pt x="5" y="9"/>
                  </a:cubicBezTo>
                  <a:cubicBezTo>
                    <a:pt x="4" y="9"/>
                    <a:pt x="3" y="10"/>
                    <a:pt x="4" y="10"/>
                  </a:cubicBezTo>
                  <a:cubicBezTo>
                    <a:pt x="4" y="10"/>
                    <a:pt x="3" y="11"/>
                    <a:pt x="3" y="12"/>
                  </a:cubicBezTo>
                  <a:cubicBezTo>
                    <a:pt x="3" y="13"/>
                    <a:pt x="3" y="15"/>
                    <a:pt x="3" y="15"/>
                  </a:cubicBezTo>
                  <a:cubicBezTo>
                    <a:pt x="3" y="15"/>
                    <a:pt x="1" y="14"/>
                    <a:pt x="1" y="15"/>
                  </a:cubicBezTo>
                  <a:cubicBezTo>
                    <a:pt x="1" y="16"/>
                    <a:pt x="0" y="16"/>
                    <a:pt x="1" y="16"/>
                  </a:cubicBezTo>
                  <a:cubicBezTo>
                    <a:pt x="1" y="17"/>
                    <a:pt x="2" y="17"/>
                    <a:pt x="3" y="1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24">
              <a:extLst>
                <a:ext uri="{FF2B5EF4-FFF2-40B4-BE49-F238E27FC236}">
                  <a16:creationId xmlns:a16="http://schemas.microsoft.com/office/drawing/2014/main" id="{83BD1713-7DDA-452A-A261-9F14A37FFD5D}"/>
                </a:ext>
              </a:extLst>
            </p:cNvPr>
            <p:cNvSpPr>
              <a:spLocks/>
            </p:cNvSpPr>
            <p:nvPr/>
          </p:nvSpPr>
          <p:spPr bwMode="auto">
            <a:xfrm>
              <a:off x="-3232150" y="1925638"/>
              <a:ext cx="11112" cy="14288"/>
            </a:xfrm>
            <a:custGeom>
              <a:avLst/>
              <a:gdLst>
                <a:gd name="T0" fmla="*/ 3 w 3"/>
                <a:gd name="T1" fmla="*/ 2 h 4"/>
                <a:gd name="T2" fmla="*/ 2 w 3"/>
                <a:gd name="T3" fmla="*/ 0 h 4"/>
                <a:gd name="T4" fmla="*/ 2 w 3"/>
                <a:gd name="T5" fmla="*/ 0 h 4"/>
                <a:gd name="T6" fmla="*/ 0 w 3"/>
                <a:gd name="T7" fmla="*/ 4 h 4"/>
                <a:gd name="T8" fmla="*/ 1 w 3"/>
                <a:gd name="T9" fmla="*/ 4 h 4"/>
                <a:gd name="T10" fmla="*/ 3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3" y="2"/>
                  </a:moveTo>
                  <a:cubicBezTo>
                    <a:pt x="3" y="1"/>
                    <a:pt x="3" y="0"/>
                    <a:pt x="2" y="0"/>
                  </a:cubicBezTo>
                  <a:cubicBezTo>
                    <a:pt x="2" y="0"/>
                    <a:pt x="2" y="0"/>
                    <a:pt x="2" y="0"/>
                  </a:cubicBezTo>
                  <a:cubicBezTo>
                    <a:pt x="2" y="1"/>
                    <a:pt x="0" y="3"/>
                    <a:pt x="0" y="4"/>
                  </a:cubicBezTo>
                  <a:cubicBezTo>
                    <a:pt x="1" y="4"/>
                    <a:pt x="1" y="4"/>
                    <a:pt x="1" y="4"/>
                  </a:cubicBezTo>
                  <a:cubicBezTo>
                    <a:pt x="1" y="3"/>
                    <a:pt x="2" y="2"/>
                    <a:pt x="3"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25">
              <a:extLst>
                <a:ext uri="{FF2B5EF4-FFF2-40B4-BE49-F238E27FC236}">
                  <a16:creationId xmlns:a16="http://schemas.microsoft.com/office/drawing/2014/main" id="{8B911700-63EE-430B-BA23-40B3C51895D7}"/>
                </a:ext>
              </a:extLst>
            </p:cNvPr>
            <p:cNvSpPr>
              <a:spLocks/>
            </p:cNvSpPr>
            <p:nvPr/>
          </p:nvSpPr>
          <p:spPr bwMode="auto">
            <a:xfrm>
              <a:off x="-3227388" y="1903413"/>
              <a:ext cx="57150" cy="42863"/>
            </a:xfrm>
            <a:custGeom>
              <a:avLst/>
              <a:gdLst>
                <a:gd name="T0" fmla="*/ 2 w 16"/>
                <a:gd name="T1" fmla="*/ 8 h 12"/>
                <a:gd name="T2" fmla="*/ 0 w 16"/>
                <a:gd name="T3" fmla="*/ 10 h 12"/>
                <a:gd name="T4" fmla="*/ 0 w 16"/>
                <a:gd name="T5" fmla="*/ 10 h 12"/>
                <a:gd name="T6" fmla="*/ 0 w 16"/>
                <a:gd name="T7" fmla="*/ 11 h 12"/>
                <a:gd name="T8" fmla="*/ 2 w 16"/>
                <a:gd name="T9" fmla="*/ 12 h 12"/>
                <a:gd name="T10" fmla="*/ 4 w 16"/>
                <a:gd name="T11" fmla="*/ 11 h 12"/>
                <a:gd name="T12" fmla="*/ 12 w 16"/>
                <a:gd name="T13" fmla="*/ 7 h 12"/>
                <a:gd name="T14" fmla="*/ 13 w 16"/>
                <a:gd name="T15" fmla="*/ 6 h 12"/>
                <a:gd name="T16" fmla="*/ 13 w 16"/>
                <a:gd name="T17" fmla="*/ 4 h 12"/>
                <a:gd name="T18" fmla="*/ 13 w 16"/>
                <a:gd name="T19" fmla="*/ 2 h 12"/>
                <a:gd name="T20" fmla="*/ 14 w 16"/>
                <a:gd name="T21" fmla="*/ 1 h 12"/>
                <a:gd name="T22" fmla="*/ 16 w 16"/>
                <a:gd name="T23" fmla="*/ 0 h 12"/>
                <a:gd name="T24" fmla="*/ 15 w 16"/>
                <a:gd name="T25" fmla="*/ 0 h 12"/>
                <a:gd name="T26" fmla="*/ 12 w 16"/>
                <a:gd name="T27" fmla="*/ 0 h 12"/>
                <a:gd name="T28" fmla="*/ 9 w 16"/>
                <a:gd name="T29" fmla="*/ 1 h 12"/>
                <a:gd name="T30" fmla="*/ 7 w 16"/>
                <a:gd name="T31" fmla="*/ 1 h 12"/>
                <a:gd name="T32" fmla="*/ 5 w 16"/>
                <a:gd name="T33" fmla="*/ 1 h 12"/>
                <a:gd name="T34" fmla="*/ 3 w 16"/>
                <a:gd name="T35" fmla="*/ 1 h 12"/>
                <a:gd name="T36" fmla="*/ 2 w 16"/>
                <a:gd name="T37" fmla="*/ 2 h 12"/>
                <a:gd name="T38" fmla="*/ 1 w 16"/>
                <a:gd name="T39" fmla="*/ 3 h 12"/>
                <a:gd name="T40" fmla="*/ 1 w 16"/>
                <a:gd name="T41" fmla="*/ 4 h 12"/>
                <a:gd name="T42" fmla="*/ 1 w 16"/>
                <a:gd name="T43" fmla="*/ 6 h 12"/>
                <a:gd name="T44" fmla="*/ 2 w 16"/>
                <a:gd name="T45"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2">
                  <a:moveTo>
                    <a:pt x="2" y="8"/>
                  </a:moveTo>
                  <a:cubicBezTo>
                    <a:pt x="1" y="8"/>
                    <a:pt x="0" y="9"/>
                    <a:pt x="0" y="10"/>
                  </a:cubicBezTo>
                  <a:cubicBezTo>
                    <a:pt x="0" y="10"/>
                    <a:pt x="0" y="10"/>
                    <a:pt x="0" y="10"/>
                  </a:cubicBezTo>
                  <a:cubicBezTo>
                    <a:pt x="0" y="11"/>
                    <a:pt x="0" y="11"/>
                    <a:pt x="0" y="11"/>
                  </a:cubicBezTo>
                  <a:cubicBezTo>
                    <a:pt x="2" y="12"/>
                    <a:pt x="2" y="12"/>
                    <a:pt x="2" y="12"/>
                  </a:cubicBezTo>
                  <a:cubicBezTo>
                    <a:pt x="2" y="12"/>
                    <a:pt x="4" y="11"/>
                    <a:pt x="4" y="11"/>
                  </a:cubicBezTo>
                  <a:cubicBezTo>
                    <a:pt x="5" y="11"/>
                    <a:pt x="12" y="7"/>
                    <a:pt x="12" y="7"/>
                  </a:cubicBezTo>
                  <a:cubicBezTo>
                    <a:pt x="12" y="7"/>
                    <a:pt x="13" y="6"/>
                    <a:pt x="13" y="6"/>
                  </a:cubicBezTo>
                  <a:cubicBezTo>
                    <a:pt x="13" y="5"/>
                    <a:pt x="13" y="4"/>
                    <a:pt x="13" y="4"/>
                  </a:cubicBezTo>
                  <a:cubicBezTo>
                    <a:pt x="14" y="3"/>
                    <a:pt x="13" y="3"/>
                    <a:pt x="13" y="2"/>
                  </a:cubicBezTo>
                  <a:cubicBezTo>
                    <a:pt x="13" y="1"/>
                    <a:pt x="14" y="1"/>
                    <a:pt x="14" y="1"/>
                  </a:cubicBezTo>
                  <a:cubicBezTo>
                    <a:pt x="16" y="0"/>
                    <a:pt x="16" y="0"/>
                    <a:pt x="16" y="0"/>
                  </a:cubicBezTo>
                  <a:cubicBezTo>
                    <a:pt x="15" y="0"/>
                    <a:pt x="15" y="0"/>
                    <a:pt x="15" y="0"/>
                  </a:cubicBezTo>
                  <a:cubicBezTo>
                    <a:pt x="15" y="0"/>
                    <a:pt x="14" y="0"/>
                    <a:pt x="12" y="0"/>
                  </a:cubicBezTo>
                  <a:cubicBezTo>
                    <a:pt x="11" y="0"/>
                    <a:pt x="11" y="1"/>
                    <a:pt x="9" y="1"/>
                  </a:cubicBezTo>
                  <a:cubicBezTo>
                    <a:pt x="8" y="1"/>
                    <a:pt x="7" y="1"/>
                    <a:pt x="7" y="1"/>
                  </a:cubicBezTo>
                  <a:cubicBezTo>
                    <a:pt x="6" y="0"/>
                    <a:pt x="6" y="1"/>
                    <a:pt x="5" y="1"/>
                  </a:cubicBezTo>
                  <a:cubicBezTo>
                    <a:pt x="4" y="1"/>
                    <a:pt x="3" y="1"/>
                    <a:pt x="3" y="1"/>
                  </a:cubicBezTo>
                  <a:cubicBezTo>
                    <a:pt x="3" y="1"/>
                    <a:pt x="2" y="1"/>
                    <a:pt x="2" y="2"/>
                  </a:cubicBezTo>
                  <a:cubicBezTo>
                    <a:pt x="2" y="2"/>
                    <a:pt x="2" y="3"/>
                    <a:pt x="1" y="3"/>
                  </a:cubicBezTo>
                  <a:cubicBezTo>
                    <a:pt x="1" y="4"/>
                    <a:pt x="0" y="4"/>
                    <a:pt x="1" y="4"/>
                  </a:cubicBezTo>
                  <a:cubicBezTo>
                    <a:pt x="1" y="5"/>
                    <a:pt x="1" y="5"/>
                    <a:pt x="1" y="6"/>
                  </a:cubicBezTo>
                  <a:cubicBezTo>
                    <a:pt x="2" y="6"/>
                    <a:pt x="2" y="7"/>
                    <a:pt x="2"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26">
              <a:extLst>
                <a:ext uri="{FF2B5EF4-FFF2-40B4-BE49-F238E27FC236}">
                  <a16:creationId xmlns:a16="http://schemas.microsoft.com/office/drawing/2014/main" id="{36AD4CC9-E80B-48C8-8379-52927A553195}"/>
                </a:ext>
              </a:extLst>
            </p:cNvPr>
            <p:cNvSpPr>
              <a:spLocks/>
            </p:cNvSpPr>
            <p:nvPr/>
          </p:nvSpPr>
          <p:spPr bwMode="auto">
            <a:xfrm>
              <a:off x="-2473325" y="1892300"/>
              <a:ext cx="33337" cy="39688"/>
            </a:xfrm>
            <a:custGeom>
              <a:avLst/>
              <a:gdLst>
                <a:gd name="T0" fmla="*/ 2 w 9"/>
                <a:gd name="T1" fmla="*/ 1 h 11"/>
                <a:gd name="T2" fmla="*/ 1 w 9"/>
                <a:gd name="T3" fmla="*/ 2 h 11"/>
                <a:gd name="T4" fmla="*/ 2 w 9"/>
                <a:gd name="T5" fmla="*/ 3 h 11"/>
                <a:gd name="T6" fmla="*/ 1 w 9"/>
                <a:gd name="T7" fmla="*/ 4 h 11"/>
                <a:gd name="T8" fmla="*/ 1 w 9"/>
                <a:gd name="T9" fmla="*/ 6 h 11"/>
                <a:gd name="T10" fmla="*/ 1 w 9"/>
                <a:gd name="T11" fmla="*/ 9 h 11"/>
                <a:gd name="T12" fmla="*/ 1 w 9"/>
                <a:gd name="T13" fmla="*/ 10 h 11"/>
                <a:gd name="T14" fmla="*/ 5 w 9"/>
                <a:gd name="T15" fmla="*/ 9 h 11"/>
                <a:gd name="T16" fmla="*/ 8 w 9"/>
                <a:gd name="T17" fmla="*/ 8 h 11"/>
                <a:gd name="T18" fmla="*/ 9 w 9"/>
                <a:gd name="T19" fmla="*/ 7 h 11"/>
                <a:gd name="T20" fmla="*/ 8 w 9"/>
                <a:gd name="T21" fmla="*/ 4 h 11"/>
                <a:gd name="T22" fmla="*/ 6 w 9"/>
                <a:gd name="T23" fmla="*/ 0 h 11"/>
                <a:gd name="T24" fmla="*/ 4 w 9"/>
                <a:gd name="T25" fmla="*/ 0 h 11"/>
                <a:gd name="T26" fmla="*/ 2 w 9"/>
                <a:gd name="T2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1">
                  <a:moveTo>
                    <a:pt x="2" y="1"/>
                  </a:moveTo>
                  <a:cubicBezTo>
                    <a:pt x="2" y="1"/>
                    <a:pt x="1" y="1"/>
                    <a:pt x="1" y="2"/>
                  </a:cubicBezTo>
                  <a:cubicBezTo>
                    <a:pt x="1" y="2"/>
                    <a:pt x="1" y="3"/>
                    <a:pt x="2" y="3"/>
                  </a:cubicBezTo>
                  <a:cubicBezTo>
                    <a:pt x="2" y="3"/>
                    <a:pt x="2" y="4"/>
                    <a:pt x="1" y="4"/>
                  </a:cubicBezTo>
                  <a:cubicBezTo>
                    <a:pt x="1" y="4"/>
                    <a:pt x="1" y="5"/>
                    <a:pt x="1" y="6"/>
                  </a:cubicBezTo>
                  <a:cubicBezTo>
                    <a:pt x="2" y="7"/>
                    <a:pt x="0" y="8"/>
                    <a:pt x="1" y="9"/>
                  </a:cubicBezTo>
                  <a:cubicBezTo>
                    <a:pt x="1" y="9"/>
                    <a:pt x="1" y="10"/>
                    <a:pt x="1" y="10"/>
                  </a:cubicBezTo>
                  <a:cubicBezTo>
                    <a:pt x="1" y="11"/>
                    <a:pt x="4" y="10"/>
                    <a:pt x="5" y="9"/>
                  </a:cubicBezTo>
                  <a:cubicBezTo>
                    <a:pt x="7" y="8"/>
                    <a:pt x="7" y="8"/>
                    <a:pt x="8" y="8"/>
                  </a:cubicBezTo>
                  <a:cubicBezTo>
                    <a:pt x="8" y="8"/>
                    <a:pt x="9" y="7"/>
                    <a:pt x="9" y="7"/>
                  </a:cubicBezTo>
                  <a:cubicBezTo>
                    <a:pt x="8" y="6"/>
                    <a:pt x="8" y="5"/>
                    <a:pt x="8" y="4"/>
                  </a:cubicBezTo>
                  <a:cubicBezTo>
                    <a:pt x="8" y="3"/>
                    <a:pt x="7" y="1"/>
                    <a:pt x="6" y="0"/>
                  </a:cubicBezTo>
                  <a:cubicBezTo>
                    <a:pt x="5" y="0"/>
                    <a:pt x="5" y="0"/>
                    <a:pt x="4" y="0"/>
                  </a:cubicBezTo>
                  <a:cubicBezTo>
                    <a:pt x="4" y="0"/>
                    <a:pt x="3" y="0"/>
                    <a:pt x="2"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27">
              <a:extLst>
                <a:ext uri="{FF2B5EF4-FFF2-40B4-BE49-F238E27FC236}">
                  <a16:creationId xmlns:a16="http://schemas.microsoft.com/office/drawing/2014/main" id="{4750784D-8781-435B-B935-83DEA47FF743}"/>
                </a:ext>
              </a:extLst>
            </p:cNvPr>
            <p:cNvSpPr>
              <a:spLocks/>
            </p:cNvSpPr>
            <p:nvPr/>
          </p:nvSpPr>
          <p:spPr bwMode="auto">
            <a:xfrm>
              <a:off x="-2787650" y="2005013"/>
              <a:ext cx="36512" cy="46038"/>
            </a:xfrm>
            <a:custGeom>
              <a:avLst/>
              <a:gdLst>
                <a:gd name="T0" fmla="*/ 10 w 10"/>
                <a:gd name="T1" fmla="*/ 11 h 13"/>
                <a:gd name="T2" fmla="*/ 9 w 10"/>
                <a:gd name="T3" fmla="*/ 7 h 13"/>
                <a:gd name="T4" fmla="*/ 7 w 10"/>
                <a:gd name="T5" fmla="*/ 9 h 13"/>
                <a:gd name="T6" fmla="*/ 7 w 10"/>
                <a:gd name="T7" fmla="*/ 6 h 13"/>
                <a:gd name="T8" fmla="*/ 9 w 10"/>
                <a:gd name="T9" fmla="*/ 4 h 13"/>
                <a:gd name="T10" fmla="*/ 8 w 10"/>
                <a:gd name="T11" fmla="*/ 3 h 13"/>
                <a:gd name="T12" fmla="*/ 5 w 10"/>
                <a:gd name="T13" fmla="*/ 3 h 13"/>
                <a:gd name="T14" fmla="*/ 4 w 10"/>
                <a:gd name="T15" fmla="*/ 2 h 13"/>
                <a:gd name="T16" fmla="*/ 2 w 10"/>
                <a:gd name="T17" fmla="*/ 1 h 13"/>
                <a:gd name="T18" fmla="*/ 0 w 10"/>
                <a:gd name="T19" fmla="*/ 1 h 13"/>
                <a:gd name="T20" fmla="*/ 2 w 10"/>
                <a:gd name="T21" fmla="*/ 3 h 13"/>
                <a:gd name="T22" fmla="*/ 1 w 10"/>
                <a:gd name="T23" fmla="*/ 4 h 13"/>
                <a:gd name="T24" fmla="*/ 1 w 10"/>
                <a:gd name="T25" fmla="*/ 7 h 13"/>
                <a:gd name="T26" fmla="*/ 2 w 10"/>
                <a:gd name="T27" fmla="*/ 12 h 13"/>
                <a:gd name="T28" fmla="*/ 4 w 10"/>
                <a:gd name="T29" fmla="*/ 11 h 13"/>
                <a:gd name="T30" fmla="*/ 5 w 10"/>
                <a:gd name="T31" fmla="*/ 10 h 13"/>
                <a:gd name="T32" fmla="*/ 7 w 10"/>
                <a:gd name="T33" fmla="*/ 9 h 13"/>
                <a:gd name="T34" fmla="*/ 8 w 10"/>
                <a:gd name="T35" fmla="*/ 12 h 13"/>
                <a:gd name="T36" fmla="*/ 8 w 10"/>
                <a:gd name="T37" fmla="*/ 13 h 13"/>
                <a:gd name="T38" fmla="*/ 9 w 10"/>
                <a:gd name="T39" fmla="*/ 13 h 13"/>
                <a:gd name="T40" fmla="*/ 10 w 10"/>
                <a:gd name="T4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3">
                  <a:moveTo>
                    <a:pt x="10" y="11"/>
                  </a:moveTo>
                  <a:cubicBezTo>
                    <a:pt x="10" y="9"/>
                    <a:pt x="9" y="7"/>
                    <a:pt x="9" y="7"/>
                  </a:cubicBezTo>
                  <a:cubicBezTo>
                    <a:pt x="9" y="7"/>
                    <a:pt x="8" y="9"/>
                    <a:pt x="7" y="9"/>
                  </a:cubicBezTo>
                  <a:cubicBezTo>
                    <a:pt x="7" y="8"/>
                    <a:pt x="7" y="6"/>
                    <a:pt x="7" y="6"/>
                  </a:cubicBezTo>
                  <a:cubicBezTo>
                    <a:pt x="8" y="6"/>
                    <a:pt x="9" y="4"/>
                    <a:pt x="9" y="4"/>
                  </a:cubicBezTo>
                  <a:cubicBezTo>
                    <a:pt x="9" y="3"/>
                    <a:pt x="8" y="3"/>
                    <a:pt x="8" y="3"/>
                  </a:cubicBezTo>
                  <a:cubicBezTo>
                    <a:pt x="7" y="3"/>
                    <a:pt x="5" y="3"/>
                    <a:pt x="5" y="3"/>
                  </a:cubicBezTo>
                  <a:cubicBezTo>
                    <a:pt x="5" y="3"/>
                    <a:pt x="4" y="3"/>
                    <a:pt x="4" y="2"/>
                  </a:cubicBezTo>
                  <a:cubicBezTo>
                    <a:pt x="4" y="1"/>
                    <a:pt x="3" y="1"/>
                    <a:pt x="2" y="1"/>
                  </a:cubicBezTo>
                  <a:cubicBezTo>
                    <a:pt x="1" y="1"/>
                    <a:pt x="1" y="0"/>
                    <a:pt x="0" y="1"/>
                  </a:cubicBezTo>
                  <a:cubicBezTo>
                    <a:pt x="0" y="2"/>
                    <a:pt x="2" y="2"/>
                    <a:pt x="2" y="3"/>
                  </a:cubicBezTo>
                  <a:cubicBezTo>
                    <a:pt x="2" y="4"/>
                    <a:pt x="1" y="3"/>
                    <a:pt x="1" y="4"/>
                  </a:cubicBezTo>
                  <a:cubicBezTo>
                    <a:pt x="1" y="4"/>
                    <a:pt x="1" y="6"/>
                    <a:pt x="1" y="7"/>
                  </a:cubicBezTo>
                  <a:cubicBezTo>
                    <a:pt x="2" y="8"/>
                    <a:pt x="2" y="10"/>
                    <a:pt x="2" y="12"/>
                  </a:cubicBezTo>
                  <a:cubicBezTo>
                    <a:pt x="3" y="11"/>
                    <a:pt x="3" y="11"/>
                    <a:pt x="4" y="11"/>
                  </a:cubicBezTo>
                  <a:cubicBezTo>
                    <a:pt x="4" y="11"/>
                    <a:pt x="5" y="11"/>
                    <a:pt x="5" y="10"/>
                  </a:cubicBezTo>
                  <a:cubicBezTo>
                    <a:pt x="6" y="9"/>
                    <a:pt x="6" y="9"/>
                    <a:pt x="7" y="9"/>
                  </a:cubicBezTo>
                  <a:cubicBezTo>
                    <a:pt x="7" y="9"/>
                    <a:pt x="8" y="11"/>
                    <a:pt x="8" y="12"/>
                  </a:cubicBezTo>
                  <a:cubicBezTo>
                    <a:pt x="8" y="13"/>
                    <a:pt x="8" y="13"/>
                    <a:pt x="8" y="13"/>
                  </a:cubicBezTo>
                  <a:cubicBezTo>
                    <a:pt x="9" y="13"/>
                    <a:pt x="9" y="13"/>
                    <a:pt x="9" y="13"/>
                  </a:cubicBezTo>
                  <a:cubicBezTo>
                    <a:pt x="9" y="13"/>
                    <a:pt x="10" y="12"/>
                    <a:pt x="10" y="1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28">
              <a:extLst>
                <a:ext uri="{FF2B5EF4-FFF2-40B4-BE49-F238E27FC236}">
                  <a16:creationId xmlns:a16="http://schemas.microsoft.com/office/drawing/2014/main" id="{9C31582A-2F01-46B2-ADB6-6F7E9F957B32}"/>
                </a:ext>
              </a:extLst>
            </p:cNvPr>
            <p:cNvSpPr>
              <a:spLocks/>
            </p:cNvSpPr>
            <p:nvPr/>
          </p:nvSpPr>
          <p:spPr bwMode="auto">
            <a:xfrm>
              <a:off x="-2949575" y="1917700"/>
              <a:ext cx="234950" cy="249238"/>
            </a:xfrm>
            <a:custGeom>
              <a:avLst/>
              <a:gdLst>
                <a:gd name="T0" fmla="*/ 46 w 65"/>
                <a:gd name="T1" fmla="*/ 28 h 69"/>
                <a:gd name="T2" fmla="*/ 45 w 65"/>
                <a:gd name="T3" fmla="*/ 25 h 69"/>
                <a:gd name="T4" fmla="*/ 49 w 65"/>
                <a:gd name="T5" fmla="*/ 26 h 69"/>
                <a:gd name="T6" fmla="*/ 53 w 65"/>
                <a:gd name="T7" fmla="*/ 27 h 69"/>
                <a:gd name="T8" fmla="*/ 52 w 65"/>
                <a:gd name="T9" fmla="*/ 30 h 69"/>
                <a:gd name="T10" fmla="*/ 54 w 65"/>
                <a:gd name="T11" fmla="*/ 31 h 69"/>
                <a:gd name="T12" fmla="*/ 55 w 65"/>
                <a:gd name="T13" fmla="*/ 35 h 69"/>
                <a:gd name="T14" fmla="*/ 56 w 65"/>
                <a:gd name="T15" fmla="*/ 30 h 69"/>
                <a:gd name="T16" fmla="*/ 59 w 65"/>
                <a:gd name="T17" fmla="*/ 27 h 69"/>
                <a:gd name="T18" fmla="*/ 61 w 65"/>
                <a:gd name="T19" fmla="*/ 23 h 69"/>
                <a:gd name="T20" fmla="*/ 64 w 65"/>
                <a:gd name="T21" fmla="*/ 22 h 69"/>
                <a:gd name="T22" fmla="*/ 65 w 65"/>
                <a:gd name="T23" fmla="*/ 19 h 69"/>
                <a:gd name="T24" fmla="*/ 62 w 65"/>
                <a:gd name="T25" fmla="*/ 17 h 69"/>
                <a:gd name="T26" fmla="*/ 58 w 65"/>
                <a:gd name="T27" fmla="*/ 17 h 69"/>
                <a:gd name="T28" fmla="*/ 55 w 65"/>
                <a:gd name="T29" fmla="*/ 19 h 69"/>
                <a:gd name="T30" fmla="*/ 53 w 65"/>
                <a:gd name="T31" fmla="*/ 21 h 69"/>
                <a:gd name="T32" fmla="*/ 51 w 65"/>
                <a:gd name="T33" fmla="*/ 23 h 69"/>
                <a:gd name="T34" fmla="*/ 47 w 65"/>
                <a:gd name="T35" fmla="*/ 23 h 69"/>
                <a:gd name="T36" fmla="*/ 46 w 65"/>
                <a:gd name="T37" fmla="*/ 20 h 69"/>
                <a:gd name="T38" fmla="*/ 45 w 65"/>
                <a:gd name="T39" fmla="*/ 23 h 69"/>
                <a:gd name="T40" fmla="*/ 38 w 65"/>
                <a:gd name="T41" fmla="*/ 23 h 69"/>
                <a:gd name="T42" fmla="*/ 34 w 65"/>
                <a:gd name="T43" fmla="*/ 22 h 69"/>
                <a:gd name="T44" fmla="*/ 31 w 65"/>
                <a:gd name="T45" fmla="*/ 20 h 69"/>
                <a:gd name="T46" fmla="*/ 28 w 65"/>
                <a:gd name="T47" fmla="*/ 18 h 69"/>
                <a:gd name="T48" fmla="*/ 29 w 65"/>
                <a:gd name="T49" fmla="*/ 15 h 69"/>
                <a:gd name="T50" fmla="*/ 27 w 65"/>
                <a:gd name="T51" fmla="*/ 12 h 69"/>
                <a:gd name="T52" fmla="*/ 24 w 65"/>
                <a:gd name="T53" fmla="*/ 9 h 69"/>
                <a:gd name="T54" fmla="*/ 26 w 65"/>
                <a:gd name="T55" fmla="*/ 7 h 69"/>
                <a:gd name="T56" fmla="*/ 24 w 65"/>
                <a:gd name="T57" fmla="*/ 3 h 69"/>
                <a:gd name="T58" fmla="*/ 22 w 65"/>
                <a:gd name="T59" fmla="*/ 0 h 69"/>
                <a:gd name="T60" fmla="*/ 20 w 65"/>
                <a:gd name="T61" fmla="*/ 2 h 69"/>
                <a:gd name="T62" fmla="*/ 15 w 65"/>
                <a:gd name="T63" fmla="*/ 2 h 69"/>
                <a:gd name="T64" fmla="*/ 14 w 65"/>
                <a:gd name="T65" fmla="*/ 6 h 69"/>
                <a:gd name="T66" fmla="*/ 16 w 65"/>
                <a:gd name="T67" fmla="*/ 9 h 69"/>
                <a:gd name="T68" fmla="*/ 15 w 65"/>
                <a:gd name="T69" fmla="*/ 13 h 69"/>
                <a:gd name="T70" fmla="*/ 12 w 65"/>
                <a:gd name="T71" fmla="*/ 15 h 69"/>
                <a:gd name="T72" fmla="*/ 9 w 65"/>
                <a:gd name="T73" fmla="*/ 19 h 69"/>
                <a:gd name="T74" fmla="*/ 6 w 65"/>
                <a:gd name="T75" fmla="*/ 21 h 69"/>
                <a:gd name="T76" fmla="*/ 3 w 65"/>
                <a:gd name="T77" fmla="*/ 23 h 69"/>
                <a:gd name="T78" fmla="*/ 5 w 65"/>
                <a:gd name="T79" fmla="*/ 27 h 69"/>
                <a:gd name="T80" fmla="*/ 4 w 65"/>
                <a:gd name="T81" fmla="*/ 29 h 69"/>
                <a:gd name="T82" fmla="*/ 0 w 65"/>
                <a:gd name="T83" fmla="*/ 31 h 69"/>
                <a:gd name="T84" fmla="*/ 2 w 65"/>
                <a:gd name="T85" fmla="*/ 33 h 69"/>
                <a:gd name="T86" fmla="*/ 1 w 65"/>
                <a:gd name="T87" fmla="*/ 34 h 69"/>
                <a:gd name="T88" fmla="*/ 9 w 65"/>
                <a:gd name="T89" fmla="*/ 36 h 69"/>
                <a:gd name="T90" fmla="*/ 10 w 65"/>
                <a:gd name="T91" fmla="*/ 37 h 69"/>
                <a:gd name="T92" fmla="*/ 11 w 65"/>
                <a:gd name="T93" fmla="*/ 43 h 69"/>
                <a:gd name="T94" fmla="*/ 14 w 65"/>
                <a:gd name="T95" fmla="*/ 53 h 69"/>
                <a:gd name="T96" fmla="*/ 18 w 65"/>
                <a:gd name="T97" fmla="*/ 64 h 69"/>
                <a:gd name="T98" fmla="*/ 23 w 65"/>
                <a:gd name="T99" fmla="*/ 67 h 69"/>
                <a:gd name="T100" fmla="*/ 26 w 65"/>
                <a:gd name="T101" fmla="*/ 63 h 69"/>
                <a:gd name="T102" fmla="*/ 27 w 65"/>
                <a:gd name="T103" fmla="*/ 59 h 69"/>
                <a:gd name="T104" fmla="*/ 28 w 65"/>
                <a:gd name="T105" fmla="*/ 52 h 69"/>
                <a:gd name="T106" fmla="*/ 31 w 65"/>
                <a:gd name="T107" fmla="*/ 48 h 69"/>
                <a:gd name="T108" fmla="*/ 38 w 65"/>
                <a:gd name="T109" fmla="*/ 42 h 69"/>
                <a:gd name="T110" fmla="*/ 42 w 65"/>
                <a:gd name="T111" fmla="*/ 37 h 69"/>
                <a:gd name="T112" fmla="*/ 47 w 65"/>
                <a:gd name="T113"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 h="69">
                  <a:moveTo>
                    <a:pt x="46" y="31"/>
                  </a:moveTo>
                  <a:cubicBezTo>
                    <a:pt x="46" y="30"/>
                    <a:pt x="46" y="28"/>
                    <a:pt x="46" y="28"/>
                  </a:cubicBezTo>
                  <a:cubicBezTo>
                    <a:pt x="46" y="27"/>
                    <a:pt x="47" y="28"/>
                    <a:pt x="47" y="27"/>
                  </a:cubicBezTo>
                  <a:cubicBezTo>
                    <a:pt x="47" y="26"/>
                    <a:pt x="45" y="26"/>
                    <a:pt x="45" y="25"/>
                  </a:cubicBezTo>
                  <a:cubicBezTo>
                    <a:pt x="46" y="24"/>
                    <a:pt x="46" y="25"/>
                    <a:pt x="47" y="25"/>
                  </a:cubicBezTo>
                  <a:cubicBezTo>
                    <a:pt x="48" y="25"/>
                    <a:pt x="49" y="25"/>
                    <a:pt x="49" y="26"/>
                  </a:cubicBezTo>
                  <a:cubicBezTo>
                    <a:pt x="49" y="27"/>
                    <a:pt x="50" y="27"/>
                    <a:pt x="50" y="27"/>
                  </a:cubicBezTo>
                  <a:cubicBezTo>
                    <a:pt x="50" y="27"/>
                    <a:pt x="52" y="27"/>
                    <a:pt x="53" y="27"/>
                  </a:cubicBezTo>
                  <a:cubicBezTo>
                    <a:pt x="53" y="27"/>
                    <a:pt x="54" y="27"/>
                    <a:pt x="54" y="28"/>
                  </a:cubicBezTo>
                  <a:cubicBezTo>
                    <a:pt x="54" y="28"/>
                    <a:pt x="53" y="30"/>
                    <a:pt x="52" y="30"/>
                  </a:cubicBezTo>
                  <a:cubicBezTo>
                    <a:pt x="52" y="30"/>
                    <a:pt x="52" y="32"/>
                    <a:pt x="52" y="33"/>
                  </a:cubicBezTo>
                  <a:cubicBezTo>
                    <a:pt x="53" y="33"/>
                    <a:pt x="54" y="31"/>
                    <a:pt x="54" y="31"/>
                  </a:cubicBezTo>
                  <a:cubicBezTo>
                    <a:pt x="54" y="31"/>
                    <a:pt x="55" y="33"/>
                    <a:pt x="55" y="35"/>
                  </a:cubicBezTo>
                  <a:cubicBezTo>
                    <a:pt x="55" y="35"/>
                    <a:pt x="55" y="35"/>
                    <a:pt x="55" y="35"/>
                  </a:cubicBezTo>
                  <a:cubicBezTo>
                    <a:pt x="56" y="35"/>
                    <a:pt x="56" y="33"/>
                    <a:pt x="56" y="32"/>
                  </a:cubicBezTo>
                  <a:cubicBezTo>
                    <a:pt x="56" y="32"/>
                    <a:pt x="56" y="30"/>
                    <a:pt x="56" y="30"/>
                  </a:cubicBezTo>
                  <a:cubicBezTo>
                    <a:pt x="57" y="30"/>
                    <a:pt x="58" y="31"/>
                    <a:pt x="58" y="30"/>
                  </a:cubicBezTo>
                  <a:cubicBezTo>
                    <a:pt x="58" y="30"/>
                    <a:pt x="59" y="28"/>
                    <a:pt x="59" y="27"/>
                  </a:cubicBezTo>
                  <a:cubicBezTo>
                    <a:pt x="59" y="27"/>
                    <a:pt x="60" y="26"/>
                    <a:pt x="60" y="25"/>
                  </a:cubicBezTo>
                  <a:cubicBezTo>
                    <a:pt x="60" y="24"/>
                    <a:pt x="61" y="23"/>
                    <a:pt x="61" y="23"/>
                  </a:cubicBezTo>
                  <a:cubicBezTo>
                    <a:pt x="62" y="22"/>
                    <a:pt x="63" y="21"/>
                    <a:pt x="63" y="22"/>
                  </a:cubicBezTo>
                  <a:cubicBezTo>
                    <a:pt x="63" y="22"/>
                    <a:pt x="65" y="23"/>
                    <a:pt x="64" y="22"/>
                  </a:cubicBezTo>
                  <a:cubicBezTo>
                    <a:pt x="64" y="21"/>
                    <a:pt x="64" y="21"/>
                    <a:pt x="64" y="20"/>
                  </a:cubicBezTo>
                  <a:cubicBezTo>
                    <a:pt x="64" y="20"/>
                    <a:pt x="65" y="19"/>
                    <a:pt x="65" y="19"/>
                  </a:cubicBezTo>
                  <a:cubicBezTo>
                    <a:pt x="65" y="19"/>
                    <a:pt x="63" y="19"/>
                    <a:pt x="63" y="19"/>
                  </a:cubicBezTo>
                  <a:cubicBezTo>
                    <a:pt x="63" y="18"/>
                    <a:pt x="62" y="17"/>
                    <a:pt x="62" y="17"/>
                  </a:cubicBezTo>
                  <a:cubicBezTo>
                    <a:pt x="62" y="17"/>
                    <a:pt x="62" y="17"/>
                    <a:pt x="61" y="17"/>
                  </a:cubicBezTo>
                  <a:cubicBezTo>
                    <a:pt x="61" y="18"/>
                    <a:pt x="60" y="17"/>
                    <a:pt x="58" y="17"/>
                  </a:cubicBezTo>
                  <a:cubicBezTo>
                    <a:pt x="57" y="18"/>
                    <a:pt x="57" y="19"/>
                    <a:pt x="56" y="19"/>
                  </a:cubicBezTo>
                  <a:cubicBezTo>
                    <a:pt x="56" y="18"/>
                    <a:pt x="56" y="19"/>
                    <a:pt x="55" y="19"/>
                  </a:cubicBezTo>
                  <a:cubicBezTo>
                    <a:pt x="55" y="20"/>
                    <a:pt x="55" y="20"/>
                    <a:pt x="54" y="20"/>
                  </a:cubicBezTo>
                  <a:cubicBezTo>
                    <a:pt x="54" y="20"/>
                    <a:pt x="53" y="21"/>
                    <a:pt x="53" y="21"/>
                  </a:cubicBezTo>
                  <a:cubicBezTo>
                    <a:pt x="53" y="21"/>
                    <a:pt x="54" y="22"/>
                    <a:pt x="53" y="23"/>
                  </a:cubicBezTo>
                  <a:cubicBezTo>
                    <a:pt x="53" y="24"/>
                    <a:pt x="52" y="23"/>
                    <a:pt x="51" y="23"/>
                  </a:cubicBezTo>
                  <a:cubicBezTo>
                    <a:pt x="50" y="24"/>
                    <a:pt x="50" y="23"/>
                    <a:pt x="49" y="23"/>
                  </a:cubicBezTo>
                  <a:cubicBezTo>
                    <a:pt x="48" y="23"/>
                    <a:pt x="48" y="23"/>
                    <a:pt x="47" y="23"/>
                  </a:cubicBezTo>
                  <a:cubicBezTo>
                    <a:pt x="47" y="23"/>
                    <a:pt x="46" y="22"/>
                    <a:pt x="47" y="21"/>
                  </a:cubicBezTo>
                  <a:cubicBezTo>
                    <a:pt x="47" y="20"/>
                    <a:pt x="46" y="19"/>
                    <a:pt x="46" y="20"/>
                  </a:cubicBezTo>
                  <a:cubicBezTo>
                    <a:pt x="45" y="20"/>
                    <a:pt x="45" y="20"/>
                    <a:pt x="45" y="21"/>
                  </a:cubicBezTo>
                  <a:cubicBezTo>
                    <a:pt x="45" y="22"/>
                    <a:pt x="45" y="23"/>
                    <a:pt x="45" y="23"/>
                  </a:cubicBezTo>
                  <a:cubicBezTo>
                    <a:pt x="44" y="24"/>
                    <a:pt x="41" y="24"/>
                    <a:pt x="41" y="24"/>
                  </a:cubicBezTo>
                  <a:cubicBezTo>
                    <a:pt x="40" y="23"/>
                    <a:pt x="38" y="23"/>
                    <a:pt x="38" y="23"/>
                  </a:cubicBezTo>
                  <a:cubicBezTo>
                    <a:pt x="38" y="22"/>
                    <a:pt x="37" y="21"/>
                    <a:pt x="36" y="21"/>
                  </a:cubicBezTo>
                  <a:cubicBezTo>
                    <a:pt x="36" y="21"/>
                    <a:pt x="35" y="22"/>
                    <a:pt x="34" y="22"/>
                  </a:cubicBezTo>
                  <a:cubicBezTo>
                    <a:pt x="34" y="21"/>
                    <a:pt x="33" y="21"/>
                    <a:pt x="32" y="21"/>
                  </a:cubicBezTo>
                  <a:cubicBezTo>
                    <a:pt x="32" y="20"/>
                    <a:pt x="31" y="20"/>
                    <a:pt x="31" y="20"/>
                  </a:cubicBezTo>
                  <a:cubicBezTo>
                    <a:pt x="31" y="19"/>
                    <a:pt x="29" y="19"/>
                    <a:pt x="29" y="19"/>
                  </a:cubicBezTo>
                  <a:cubicBezTo>
                    <a:pt x="29" y="18"/>
                    <a:pt x="28" y="18"/>
                    <a:pt x="28" y="18"/>
                  </a:cubicBezTo>
                  <a:cubicBezTo>
                    <a:pt x="28" y="17"/>
                    <a:pt x="28" y="17"/>
                    <a:pt x="28" y="16"/>
                  </a:cubicBezTo>
                  <a:cubicBezTo>
                    <a:pt x="28" y="16"/>
                    <a:pt x="29" y="15"/>
                    <a:pt x="29" y="15"/>
                  </a:cubicBezTo>
                  <a:cubicBezTo>
                    <a:pt x="29" y="14"/>
                    <a:pt x="28" y="14"/>
                    <a:pt x="28" y="14"/>
                  </a:cubicBezTo>
                  <a:cubicBezTo>
                    <a:pt x="28" y="14"/>
                    <a:pt x="27" y="12"/>
                    <a:pt x="27" y="12"/>
                  </a:cubicBezTo>
                  <a:cubicBezTo>
                    <a:pt x="26" y="12"/>
                    <a:pt x="25" y="11"/>
                    <a:pt x="25" y="11"/>
                  </a:cubicBezTo>
                  <a:cubicBezTo>
                    <a:pt x="24" y="11"/>
                    <a:pt x="24" y="10"/>
                    <a:pt x="24" y="9"/>
                  </a:cubicBezTo>
                  <a:cubicBezTo>
                    <a:pt x="24" y="9"/>
                    <a:pt x="24" y="8"/>
                    <a:pt x="24" y="8"/>
                  </a:cubicBezTo>
                  <a:cubicBezTo>
                    <a:pt x="25" y="9"/>
                    <a:pt x="26" y="8"/>
                    <a:pt x="26" y="7"/>
                  </a:cubicBezTo>
                  <a:cubicBezTo>
                    <a:pt x="25" y="7"/>
                    <a:pt x="25" y="6"/>
                    <a:pt x="25" y="5"/>
                  </a:cubicBezTo>
                  <a:cubicBezTo>
                    <a:pt x="25" y="5"/>
                    <a:pt x="25" y="4"/>
                    <a:pt x="24" y="3"/>
                  </a:cubicBezTo>
                  <a:cubicBezTo>
                    <a:pt x="24" y="3"/>
                    <a:pt x="23" y="2"/>
                    <a:pt x="23" y="2"/>
                  </a:cubicBezTo>
                  <a:cubicBezTo>
                    <a:pt x="23" y="1"/>
                    <a:pt x="22" y="0"/>
                    <a:pt x="22" y="0"/>
                  </a:cubicBezTo>
                  <a:cubicBezTo>
                    <a:pt x="21" y="1"/>
                    <a:pt x="21" y="1"/>
                    <a:pt x="21" y="1"/>
                  </a:cubicBezTo>
                  <a:cubicBezTo>
                    <a:pt x="21" y="1"/>
                    <a:pt x="21" y="2"/>
                    <a:pt x="20" y="2"/>
                  </a:cubicBezTo>
                  <a:cubicBezTo>
                    <a:pt x="20" y="2"/>
                    <a:pt x="19" y="3"/>
                    <a:pt x="18" y="3"/>
                  </a:cubicBezTo>
                  <a:cubicBezTo>
                    <a:pt x="17" y="4"/>
                    <a:pt x="16" y="2"/>
                    <a:pt x="15" y="2"/>
                  </a:cubicBezTo>
                  <a:cubicBezTo>
                    <a:pt x="14" y="2"/>
                    <a:pt x="13" y="4"/>
                    <a:pt x="13" y="4"/>
                  </a:cubicBezTo>
                  <a:cubicBezTo>
                    <a:pt x="14" y="4"/>
                    <a:pt x="14" y="6"/>
                    <a:pt x="14" y="6"/>
                  </a:cubicBezTo>
                  <a:cubicBezTo>
                    <a:pt x="14" y="6"/>
                    <a:pt x="14" y="8"/>
                    <a:pt x="15" y="8"/>
                  </a:cubicBezTo>
                  <a:cubicBezTo>
                    <a:pt x="16" y="8"/>
                    <a:pt x="17" y="9"/>
                    <a:pt x="16" y="9"/>
                  </a:cubicBezTo>
                  <a:cubicBezTo>
                    <a:pt x="15" y="9"/>
                    <a:pt x="15" y="10"/>
                    <a:pt x="15" y="11"/>
                  </a:cubicBezTo>
                  <a:cubicBezTo>
                    <a:pt x="15" y="12"/>
                    <a:pt x="15" y="13"/>
                    <a:pt x="15" y="13"/>
                  </a:cubicBezTo>
                  <a:cubicBezTo>
                    <a:pt x="14" y="13"/>
                    <a:pt x="13" y="13"/>
                    <a:pt x="13" y="14"/>
                  </a:cubicBezTo>
                  <a:cubicBezTo>
                    <a:pt x="13" y="15"/>
                    <a:pt x="12" y="15"/>
                    <a:pt x="12" y="15"/>
                  </a:cubicBezTo>
                  <a:cubicBezTo>
                    <a:pt x="12" y="15"/>
                    <a:pt x="11" y="17"/>
                    <a:pt x="11" y="18"/>
                  </a:cubicBezTo>
                  <a:cubicBezTo>
                    <a:pt x="11" y="18"/>
                    <a:pt x="9" y="18"/>
                    <a:pt x="9" y="19"/>
                  </a:cubicBezTo>
                  <a:cubicBezTo>
                    <a:pt x="9" y="20"/>
                    <a:pt x="8" y="21"/>
                    <a:pt x="8" y="20"/>
                  </a:cubicBezTo>
                  <a:cubicBezTo>
                    <a:pt x="8" y="20"/>
                    <a:pt x="7" y="20"/>
                    <a:pt x="6" y="21"/>
                  </a:cubicBezTo>
                  <a:cubicBezTo>
                    <a:pt x="6" y="21"/>
                    <a:pt x="5" y="20"/>
                    <a:pt x="5" y="20"/>
                  </a:cubicBezTo>
                  <a:cubicBezTo>
                    <a:pt x="4" y="21"/>
                    <a:pt x="3" y="22"/>
                    <a:pt x="3" y="23"/>
                  </a:cubicBezTo>
                  <a:cubicBezTo>
                    <a:pt x="3" y="23"/>
                    <a:pt x="4" y="23"/>
                    <a:pt x="4" y="24"/>
                  </a:cubicBezTo>
                  <a:cubicBezTo>
                    <a:pt x="4" y="25"/>
                    <a:pt x="5" y="26"/>
                    <a:pt x="5" y="27"/>
                  </a:cubicBezTo>
                  <a:cubicBezTo>
                    <a:pt x="6" y="27"/>
                    <a:pt x="7" y="28"/>
                    <a:pt x="6" y="29"/>
                  </a:cubicBezTo>
                  <a:cubicBezTo>
                    <a:pt x="6" y="29"/>
                    <a:pt x="5" y="29"/>
                    <a:pt x="4" y="29"/>
                  </a:cubicBezTo>
                  <a:cubicBezTo>
                    <a:pt x="4" y="29"/>
                    <a:pt x="4" y="30"/>
                    <a:pt x="2" y="29"/>
                  </a:cubicBezTo>
                  <a:cubicBezTo>
                    <a:pt x="1" y="29"/>
                    <a:pt x="1" y="30"/>
                    <a:pt x="0" y="31"/>
                  </a:cubicBezTo>
                  <a:cubicBezTo>
                    <a:pt x="0" y="31"/>
                    <a:pt x="0" y="31"/>
                    <a:pt x="0" y="31"/>
                  </a:cubicBezTo>
                  <a:cubicBezTo>
                    <a:pt x="1" y="31"/>
                    <a:pt x="1" y="32"/>
                    <a:pt x="2" y="33"/>
                  </a:cubicBezTo>
                  <a:cubicBezTo>
                    <a:pt x="3" y="33"/>
                    <a:pt x="5" y="32"/>
                    <a:pt x="5" y="33"/>
                  </a:cubicBezTo>
                  <a:cubicBezTo>
                    <a:pt x="5" y="34"/>
                    <a:pt x="2" y="34"/>
                    <a:pt x="1" y="34"/>
                  </a:cubicBezTo>
                  <a:cubicBezTo>
                    <a:pt x="1" y="34"/>
                    <a:pt x="5" y="38"/>
                    <a:pt x="6" y="38"/>
                  </a:cubicBezTo>
                  <a:cubicBezTo>
                    <a:pt x="8" y="38"/>
                    <a:pt x="9" y="36"/>
                    <a:pt x="9" y="36"/>
                  </a:cubicBezTo>
                  <a:cubicBezTo>
                    <a:pt x="8" y="35"/>
                    <a:pt x="9" y="34"/>
                    <a:pt x="10" y="35"/>
                  </a:cubicBezTo>
                  <a:cubicBezTo>
                    <a:pt x="10" y="35"/>
                    <a:pt x="10" y="37"/>
                    <a:pt x="10" y="37"/>
                  </a:cubicBezTo>
                  <a:cubicBezTo>
                    <a:pt x="11" y="37"/>
                    <a:pt x="11" y="38"/>
                    <a:pt x="10" y="39"/>
                  </a:cubicBezTo>
                  <a:cubicBezTo>
                    <a:pt x="10" y="40"/>
                    <a:pt x="11" y="42"/>
                    <a:pt x="11" y="43"/>
                  </a:cubicBezTo>
                  <a:cubicBezTo>
                    <a:pt x="11" y="44"/>
                    <a:pt x="11" y="46"/>
                    <a:pt x="12" y="47"/>
                  </a:cubicBezTo>
                  <a:cubicBezTo>
                    <a:pt x="12" y="49"/>
                    <a:pt x="13" y="52"/>
                    <a:pt x="14" y="53"/>
                  </a:cubicBezTo>
                  <a:cubicBezTo>
                    <a:pt x="15" y="55"/>
                    <a:pt x="15" y="59"/>
                    <a:pt x="16" y="59"/>
                  </a:cubicBezTo>
                  <a:cubicBezTo>
                    <a:pt x="17" y="60"/>
                    <a:pt x="18" y="63"/>
                    <a:pt x="18" y="64"/>
                  </a:cubicBezTo>
                  <a:cubicBezTo>
                    <a:pt x="18" y="66"/>
                    <a:pt x="20" y="68"/>
                    <a:pt x="21" y="68"/>
                  </a:cubicBezTo>
                  <a:cubicBezTo>
                    <a:pt x="21" y="69"/>
                    <a:pt x="22" y="68"/>
                    <a:pt x="23" y="67"/>
                  </a:cubicBezTo>
                  <a:cubicBezTo>
                    <a:pt x="23" y="66"/>
                    <a:pt x="25" y="66"/>
                    <a:pt x="25" y="65"/>
                  </a:cubicBezTo>
                  <a:cubicBezTo>
                    <a:pt x="25" y="64"/>
                    <a:pt x="25" y="63"/>
                    <a:pt x="26" y="63"/>
                  </a:cubicBezTo>
                  <a:cubicBezTo>
                    <a:pt x="26" y="63"/>
                    <a:pt x="26" y="62"/>
                    <a:pt x="26" y="62"/>
                  </a:cubicBezTo>
                  <a:cubicBezTo>
                    <a:pt x="26" y="61"/>
                    <a:pt x="26" y="59"/>
                    <a:pt x="27" y="59"/>
                  </a:cubicBezTo>
                  <a:cubicBezTo>
                    <a:pt x="28" y="58"/>
                    <a:pt x="28" y="56"/>
                    <a:pt x="27" y="55"/>
                  </a:cubicBezTo>
                  <a:cubicBezTo>
                    <a:pt x="27" y="54"/>
                    <a:pt x="27" y="53"/>
                    <a:pt x="28" y="52"/>
                  </a:cubicBezTo>
                  <a:cubicBezTo>
                    <a:pt x="28" y="51"/>
                    <a:pt x="28" y="50"/>
                    <a:pt x="28" y="50"/>
                  </a:cubicBezTo>
                  <a:cubicBezTo>
                    <a:pt x="29" y="50"/>
                    <a:pt x="30" y="49"/>
                    <a:pt x="31" y="48"/>
                  </a:cubicBezTo>
                  <a:cubicBezTo>
                    <a:pt x="31" y="47"/>
                    <a:pt x="34" y="46"/>
                    <a:pt x="34" y="46"/>
                  </a:cubicBezTo>
                  <a:cubicBezTo>
                    <a:pt x="35" y="45"/>
                    <a:pt x="37" y="43"/>
                    <a:pt x="38" y="42"/>
                  </a:cubicBezTo>
                  <a:cubicBezTo>
                    <a:pt x="39" y="41"/>
                    <a:pt x="41" y="40"/>
                    <a:pt x="42" y="39"/>
                  </a:cubicBezTo>
                  <a:cubicBezTo>
                    <a:pt x="42" y="38"/>
                    <a:pt x="42" y="38"/>
                    <a:pt x="42" y="37"/>
                  </a:cubicBezTo>
                  <a:cubicBezTo>
                    <a:pt x="42" y="36"/>
                    <a:pt x="45" y="36"/>
                    <a:pt x="46" y="36"/>
                  </a:cubicBezTo>
                  <a:cubicBezTo>
                    <a:pt x="47" y="36"/>
                    <a:pt x="47" y="36"/>
                    <a:pt x="47" y="36"/>
                  </a:cubicBezTo>
                  <a:cubicBezTo>
                    <a:pt x="47" y="34"/>
                    <a:pt x="47" y="32"/>
                    <a:pt x="46" y="3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29">
              <a:extLst>
                <a:ext uri="{FF2B5EF4-FFF2-40B4-BE49-F238E27FC236}">
                  <a16:creationId xmlns:a16="http://schemas.microsoft.com/office/drawing/2014/main" id="{07B64F1A-ACB2-464B-9F1B-0690CAAB2662}"/>
                </a:ext>
              </a:extLst>
            </p:cNvPr>
            <p:cNvSpPr>
              <a:spLocks/>
            </p:cNvSpPr>
            <p:nvPr/>
          </p:nvSpPr>
          <p:spPr bwMode="auto">
            <a:xfrm>
              <a:off x="-2787650" y="1747838"/>
              <a:ext cx="263525" cy="112713"/>
            </a:xfrm>
            <a:custGeom>
              <a:avLst/>
              <a:gdLst>
                <a:gd name="T0" fmla="*/ 67 w 73"/>
                <a:gd name="T1" fmla="*/ 13 h 31"/>
                <a:gd name="T2" fmla="*/ 63 w 73"/>
                <a:gd name="T3" fmla="*/ 13 h 31"/>
                <a:gd name="T4" fmla="*/ 63 w 73"/>
                <a:gd name="T5" fmla="*/ 10 h 31"/>
                <a:gd name="T6" fmla="*/ 63 w 73"/>
                <a:gd name="T7" fmla="*/ 7 h 31"/>
                <a:gd name="T8" fmla="*/ 59 w 73"/>
                <a:gd name="T9" fmla="*/ 6 h 31"/>
                <a:gd name="T10" fmla="*/ 55 w 73"/>
                <a:gd name="T11" fmla="*/ 8 h 31"/>
                <a:gd name="T12" fmla="*/ 49 w 73"/>
                <a:gd name="T13" fmla="*/ 9 h 31"/>
                <a:gd name="T14" fmla="*/ 45 w 73"/>
                <a:gd name="T15" fmla="*/ 7 h 31"/>
                <a:gd name="T16" fmla="*/ 41 w 73"/>
                <a:gd name="T17" fmla="*/ 5 h 31"/>
                <a:gd name="T18" fmla="*/ 37 w 73"/>
                <a:gd name="T19" fmla="*/ 5 h 31"/>
                <a:gd name="T20" fmla="*/ 33 w 73"/>
                <a:gd name="T21" fmla="*/ 5 h 31"/>
                <a:gd name="T22" fmla="*/ 31 w 73"/>
                <a:gd name="T23" fmla="*/ 2 h 31"/>
                <a:gd name="T24" fmla="*/ 27 w 73"/>
                <a:gd name="T25" fmla="*/ 1 h 31"/>
                <a:gd name="T26" fmla="*/ 24 w 73"/>
                <a:gd name="T27" fmla="*/ 0 h 31"/>
                <a:gd name="T28" fmla="*/ 22 w 73"/>
                <a:gd name="T29" fmla="*/ 2 h 31"/>
                <a:gd name="T30" fmla="*/ 22 w 73"/>
                <a:gd name="T31" fmla="*/ 5 h 31"/>
                <a:gd name="T32" fmla="*/ 20 w 73"/>
                <a:gd name="T33" fmla="*/ 7 h 31"/>
                <a:gd name="T34" fmla="*/ 16 w 73"/>
                <a:gd name="T35" fmla="*/ 7 h 31"/>
                <a:gd name="T36" fmla="*/ 14 w 73"/>
                <a:gd name="T37" fmla="*/ 5 h 31"/>
                <a:gd name="T38" fmla="*/ 9 w 73"/>
                <a:gd name="T39" fmla="*/ 4 h 31"/>
                <a:gd name="T40" fmla="*/ 6 w 73"/>
                <a:gd name="T41" fmla="*/ 6 h 31"/>
                <a:gd name="T42" fmla="*/ 2 w 73"/>
                <a:gd name="T43" fmla="*/ 8 h 31"/>
                <a:gd name="T44" fmla="*/ 0 w 73"/>
                <a:gd name="T45" fmla="*/ 9 h 31"/>
                <a:gd name="T46" fmla="*/ 1 w 73"/>
                <a:gd name="T47" fmla="*/ 11 h 31"/>
                <a:gd name="T48" fmla="*/ 6 w 73"/>
                <a:gd name="T49" fmla="*/ 14 h 31"/>
                <a:gd name="T50" fmla="*/ 7 w 73"/>
                <a:gd name="T51" fmla="*/ 18 h 31"/>
                <a:gd name="T52" fmla="*/ 11 w 73"/>
                <a:gd name="T53" fmla="*/ 21 h 31"/>
                <a:gd name="T54" fmla="*/ 15 w 73"/>
                <a:gd name="T55" fmla="*/ 23 h 31"/>
                <a:gd name="T56" fmla="*/ 18 w 73"/>
                <a:gd name="T57" fmla="*/ 28 h 31"/>
                <a:gd name="T58" fmla="*/ 26 w 73"/>
                <a:gd name="T59" fmla="*/ 28 h 31"/>
                <a:gd name="T60" fmla="*/ 33 w 73"/>
                <a:gd name="T61" fmla="*/ 30 h 31"/>
                <a:gd name="T62" fmla="*/ 37 w 73"/>
                <a:gd name="T63" fmla="*/ 31 h 31"/>
                <a:gd name="T64" fmla="*/ 46 w 73"/>
                <a:gd name="T65" fmla="*/ 29 h 31"/>
                <a:gd name="T66" fmla="*/ 54 w 73"/>
                <a:gd name="T67" fmla="*/ 25 h 31"/>
                <a:gd name="T68" fmla="*/ 55 w 73"/>
                <a:gd name="T69" fmla="*/ 21 h 31"/>
                <a:gd name="T70" fmla="*/ 62 w 73"/>
                <a:gd name="T71" fmla="*/ 20 h 31"/>
                <a:gd name="T72" fmla="*/ 67 w 73"/>
                <a:gd name="T73" fmla="*/ 17 h 31"/>
                <a:gd name="T74" fmla="*/ 73 w 73"/>
                <a:gd name="T75"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31">
                  <a:moveTo>
                    <a:pt x="70" y="13"/>
                  </a:moveTo>
                  <a:cubicBezTo>
                    <a:pt x="69" y="12"/>
                    <a:pt x="68" y="13"/>
                    <a:pt x="67" y="13"/>
                  </a:cubicBezTo>
                  <a:cubicBezTo>
                    <a:pt x="67" y="14"/>
                    <a:pt x="67" y="13"/>
                    <a:pt x="65" y="13"/>
                  </a:cubicBezTo>
                  <a:cubicBezTo>
                    <a:pt x="64" y="13"/>
                    <a:pt x="64" y="14"/>
                    <a:pt x="63" y="13"/>
                  </a:cubicBezTo>
                  <a:cubicBezTo>
                    <a:pt x="62" y="12"/>
                    <a:pt x="63" y="12"/>
                    <a:pt x="63" y="12"/>
                  </a:cubicBezTo>
                  <a:cubicBezTo>
                    <a:pt x="63" y="10"/>
                    <a:pt x="63" y="10"/>
                    <a:pt x="63" y="10"/>
                  </a:cubicBezTo>
                  <a:cubicBezTo>
                    <a:pt x="65" y="7"/>
                    <a:pt x="65" y="7"/>
                    <a:pt x="65" y="7"/>
                  </a:cubicBezTo>
                  <a:cubicBezTo>
                    <a:pt x="65" y="6"/>
                    <a:pt x="64" y="6"/>
                    <a:pt x="63" y="7"/>
                  </a:cubicBezTo>
                  <a:cubicBezTo>
                    <a:pt x="63" y="7"/>
                    <a:pt x="62" y="7"/>
                    <a:pt x="61" y="6"/>
                  </a:cubicBezTo>
                  <a:cubicBezTo>
                    <a:pt x="61" y="6"/>
                    <a:pt x="59" y="6"/>
                    <a:pt x="59" y="6"/>
                  </a:cubicBezTo>
                  <a:cubicBezTo>
                    <a:pt x="58" y="6"/>
                    <a:pt x="57" y="7"/>
                    <a:pt x="57" y="7"/>
                  </a:cubicBezTo>
                  <a:cubicBezTo>
                    <a:pt x="57" y="8"/>
                    <a:pt x="55" y="8"/>
                    <a:pt x="55" y="8"/>
                  </a:cubicBezTo>
                  <a:cubicBezTo>
                    <a:pt x="54" y="8"/>
                    <a:pt x="52" y="8"/>
                    <a:pt x="52" y="9"/>
                  </a:cubicBezTo>
                  <a:cubicBezTo>
                    <a:pt x="52" y="9"/>
                    <a:pt x="49" y="9"/>
                    <a:pt x="49" y="9"/>
                  </a:cubicBezTo>
                  <a:cubicBezTo>
                    <a:pt x="48" y="8"/>
                    <a:pt x="46" y="9"/>
                    <a:pt x="46" y="8"/>
                  </a:cubicBezTo>
                  <a:cubicBezTo>
                    <a:pt x="45" y="8"/>
                    <a:pt x="45" y="7"/>
                    <a:pt x="45" y="7"/>
                  </a:cubicBezTo>
                  <a:cubicBezTo>
                    <a:pt x="45" y="6"/>
                    <a:pt x="43" y="6"/>
                    <a:pt x="43" y="6"/>
                  </a:cubicBezTo>
                  <a:cubicBezTo>
                    <a:pt x="42" y="6"/>
                    <a:pt x="41" y="5"/>
                    <a:pt x="41" y="5"/>
                  </a:cubicBezTo>
                  <a:cubicBezTo>
                    <a:pt x="41" y="6"/>
                    <a:pt x="39" y="5"/>
                    <a:pt x="39" y="5"/>
                  </a:cubicBezTo>
                  <a:cubicBezTo>
                    <a:pt x="38" y="5"/>
                    <a:pt x="37" y="5"/>
                    <a:pt x="37" y="5"/>
                  </a:cubicBezTo>
                  <a:cubicBezTo>
                    <a:pt x="36" y="5"/>
                    <a:pt x="35" y="6"/>
                    <a:pt x="35" y="6"/>
                  </a:cubicBezTo>
                  <a:cubicBezTo>
                    <a:pt x="34" y="6"/>
                    <a:pt x="33" y="5"/>
                    <a:pt x="33" y="5"/>
                  </a:cubicBezTo>
                  <a:cubicBezTo>
                    <a:pt x="33" y="6"/>
                    <a:pt x="32" y="5"/>
                    <a:pt x="31" y="4"/>
                  </a:cubicBezTo>
                  <a:cubicBezTo>
                    <a:pt x="31" y="4"/>
                    <a:pt x="31" y="3"/>
                    <a:pt x="31" y="2"/>
                  </a:cubicBezTo>
                  <a:cubicBezTo>
                    <a:pt x="31" y="2"/>
                    <a:pt x="29" y="2"/>
                    <a:pt x="29" y="2"/>
                  </a:cubicBezTo>
                  <a:cubicBezTo>
                    <a:pt x="28" y="1"/>
                    <a:pt x="28" y="1"/>
                    <a:pt x="27" y="1"/>
                  </a:cubicBezTo>
                  <a:cubicBezTo>
                    <a:pt x="27" y="1"/>
                    <a:pt x="26" y="1"/>
                    <a:pt x="26" y="1"/>
                  </a:cubicBezTo>
                  <a:cubicBezTo>
                    <a:pt x="25" y="0"/>
                    <a:pt x="24" y="0"/>
                    <a:pt x="24" y="0"/>
                  </a:cubicBezTo>
                  <a:cubicBezTo>
                    <a:pt x="23" y="0"/>
                    <a:pt x="23" y="0"/>
                    <a:pt x="23" y="1"/>
                  </a:cubicBezTo>
                  <a:cubicBezTo>
                    <a:pt x="23" y="1"/>
                    <a:pt x="22" y="1"/>
                    <a:pt x="22" y="2"/>
                  </a:cubicBezTo>
                  <a:cubicBezTo>
                    <a:pt x="22" y="2"/>
                    <a:pt x="21" y="2"/>
                    <a:pt x="21" y="3"/>
                  </a:cubicBezTo>
                  <a:cubicBezTo>
                    <a:pt x="21" y="3"/>
                    <a:pt x="21" y="4"/>
                    <a:pt x="22" y="5"/>
                  </a:cubicBezTo>
                  <a:cubicBezTo>
                    <a:pt x="22" y="5"/>
                    <a:pt x="22" y="6"/>
                    <a:pt x="22" y="6"/>
                  </a:cubicBezTo>
                  <a:cubicBezTo>
                    <a:pt x="22" y="6"/>
                    <a:pt x="20" y="6"/>
                    <a:pt x="20" y="7"/>
                  </a:cubicBezTo>
                  <a:cubicBezTo>
                    <a:pt x="20" y="7"/>
                    <a:pt x="19" y="7"/>
                    <a:pt x="18" y="6"/>
                  </a:cubicBezTo>
                  <a:cubicBezTo>
                    <a:pt x="17" y="6"/>
                    <a:pt x="17" y="6"/>
                    <a:pt x="16" y="7"/>
                  </a:cubicBezTo>
                  <a:cubicBezTo>
                    <a:pt x="16" y="7"/>
                    <a:pt x="15" y="6"/>
                    <a:pt x="14" y="6"/>
                  </a:cubicBezTo>
                  <a:cubicBezTo>
                    <a:pt x="14" y="6"/>
                    <a:pt x="14" y="4"/>
                    <a:pt x="14" y="5"/>
                  </a:cubicBezTo>
                  <a:cubicBezTo>
                    <a:pt x="13" y="5"/>
                    <a:pt x="11" y="4"/>
                    <a:pt x="10" y="4"/>
                  </a:cubicBezTo>
                  <a:cubicBezTo>
                    <a:pt x="10" y="4"/>
                    <a:pt x="9" y="4"/>
                    <a:pt x="9" y="4"/>
                  </a:cubicBezTo>
                  <a:cubicBezTo>
                    <a:pt x="9" y="5"/>
                    <a:pt x="7" y="5"/>
                    <a:pt x="7" y="5"/>
                  </a:cubicBezTo>
                  <a:cubicBezTo>
                    <a:pt x="7" y="5"/>
                    <a:pt x="6" y="6"/>
                    <a:pt x="6" y="6"/>
                  </a:cubicBezTo>
                  <a:cubicBezTo>
                    <a:pt x="5" y="6"/>
                    <a:pt x="4" y="6"/>
                    <a:pt x="4" y="7"/>
                  </a:cubicBezTo>
                  <a:cubicBezTo>
                    <a:pt x="4" y="8"/>
                    <a:pt x="2" y="8"/>
                    <a:pt x="2" y="8"/>
                  </a:cubicBezTo>
                  <a:cubicBezTo>
                    <a:pt x="1" y="8"/>
                    <a:pt x="0" y="8"/>
                    <a:pt x="0" y="9"/>
                  </a:cubicBezTo>
                  <a:cubicBezTo>
                    <a:pt x="0" y="9"/>
                    <a:pt x="0" y="9"/>
                    <a:pt x="0" y="9"/>
                  </a:cubicBezTo>
                  <a:cubicBezTo>
                    <a:pt x="0" y="9"/>
                    <a:pt x="0" y="9"/>
                    <a:pt x="0" y="9"/>
                  </a:cubicBezTo>
                  <a:cubicBezTo>
                    <a:pt x="0" y="11"/>
                    <a:pt x="1" y="11"/>
                    <a:pt x="1" y="11"/>
                  </a:cubicBezTo>
                  <a:cubicBezTo>
                    <a:pt x="2" y="12"/>
                    <a:pt x="3" y="12"/>
                    <a:pt x="4" y="12"/>
                  </a:cubicBezTo>
                  <a:cubicBezTo>
                    <a:pt x="4" y="12"/>
                    <a:pt x="5" y="13"/>
                    <a:pt x="6" y="14"/>
                  </a:cubicBezTo>
                  <a:cubicBezTo>
                    <a:pt x="6" y="15"/>
                    <a:pt x="6" y="15"/>
                    <a:pt x="7" y="16"/>
                  </a:cubicBezTo>
                  <a:cubicBezTo>
                    <a:pt x="7" y="16"/>
                    <a:pt x="7" y="17"/>
                    <a:pt x="7" y="18"/>
                  </a:cubicBezTo>
                  <a:cubicBezTo>
                    <a:pt x="7" y="19"/>
                    <a:pt x="6" y="19"/>
                    <a:pt x="6" y="20"/>
                  </a:cubicBezTo>
                  <a:cubicBezTo>
                    <a:pt x="7" y="21"/>
                    <a:pt x="10" y="21"/>
                    <a:pt x="11" y="21"/>
                  </a:cubicBezTo>
                  <a:cubicBezTo>
                    <a:pt x="12" y="21"/>
                    <a:pt x="13" y="22"/>
                    <a:pt x="13" y="22"/>
                  </a:cubicBezTo>
                  <a:cubicBezTo>
                    <a:pt x="14" y="22"/>
                    <a:pt x="14" y="23"/>
                    <a:pt x="15" y="23"/>
                  </a:cubicBezTo>
                  <a:cubicBezTo>
                    <a:pt x="15" y="23"/>
                    <a:pt x="16" y="24"/>
                    <a:pt x="16" y="25"/>
                  </a:cubicBezTo>
                  <a:cubicBezTo>
                    <a:pt x="17" y="27"/>
                    <a:pt x="18" y="27"/>
                    <a:pt x="18" y="28"/>
                  </a:cubicBezTo>
                  <a:cubicBezTo>
                    <a:pt x="18" y="28"/>
                    <a:pt x="20" y="28"/>
                    <a:pt x="21" y="28"/>
                  </a:cubicBezTo>
                  <a:cubicBezTo>
                    <a:pt x="22" y="28"/>
                    <a:pt x="25" y="28"/>
                    <a:pt x="26" y="28"/>
                  </a:cubicBezTo>
                  <a:cubicBezTo>
                    <a:pt x="27" y="28"/>
                    <a:pt x="29" y="28"/>
                    <a:pt x="30" y="29"/>
                  </a:cubicBezTo>
                  <a:cubicBezTo>
                    <a:pt x="32" y="30"/>
                    <a:pt x="32" y="29"/>
                    <a:pt x="33" y="30"/>
                  </a:cubicBezTo>
                  <a:cubicBezTo>
                    <a:pt x="34" y="30"/>
                    <a:pt x="34" y="30"/>
                    <a:pt x="35" y="30"/>
                  </a:cubicBezTo>
                  <a:cubicBezTo>
                    <a:pt x="36" y="30"/>
                    <a:pt x="36" y="31"/>
                    <a:pt x="37" y="31"/>
                  </a:cubicBezTo>
                  <a:cubicBezTo>
                    <a:pt x="38" y="31"/>
                    <a:pt x="39" y="30"/>
                    <a:pt x="41" y="29"/>
                  </a:cubicBezTo>
                  <a:cubicBezTo>
                    <a:pt x="43" y="28"/>
                    <a:pt x="45" y="29"/>
                    <a:pt x="46" y="29"/>
                  </a:cubicBezTo>
                  <a:cubicBezTo>
                    <a:pt x="48" y="29"/>
                    <a:pt x="49" y="28"/>
                    <a:pt x="51" y="27"/>
                  </a:cubicBezTo>
                  <a:cubicBezTo>
                    <a:pt x="52" y="26"/>
                    <a:pt x="53" y="26"/>
                    <a:pt x="54" y="25"/>
                  </a:cubicBezTo>
                  <a:cubicBezTo>
                    <a:pt x="54" y="24"/>
                    <a:pt x="52" y="23"/>
                    <a:pt x="53" y="22"/>
                  </a:cubicBezTo>
                  <a:cubicBezTo>
                    <a:pt x="54" y="21"/>
                    <a:pt x="55" y="21"/>
                    <a:pt x="55" y="21"/>
                  </a:cubicBezTo>
                  <a:cubicBezTo>
                    <a:pt x="56" y="22"/>
                    <a:pt x="57" y="22"/>
                    <a:pt x="59" y="21"/>
                  </a:cubicBezTo>
                  <a:cubicBezTo>
                    <a:pt x="60" y="20"/>
                    <a:pt x="61" y="20"/>
                    <a:pt x="62" y="20"/>
                  </a:cubicBezTo>
                  <a:cubicBezTo>
                    <a:pt x="64" y="20"/>
                    <a:pt x="64" y="19"/>
                    <a:pt x="64" y="18"/>
                  </a:cubicBezTo>
                  <a:cubicBezTo>
                    <a:pt x="65" y="17"/>
                    <a:pt x="66" y="17"/>
                    <a:pt x="67" y="17"/>
                  </a:cubicBezTo>
                  <a:cubicBezTo>
                    <a:pt x="68" y="17"/>
                    <a:pt x="69" y="16"/>
                    <a:pt x="70" y="16"/>
                  </a:cubicBezTo>
                  <a:cubicBezTo>
                    <a:pt x="71" y="17"/>
                    <a:pt x="73" y="17"/>
                    <a:pt x="73" y="16"/>
                  </a:cubicBezTo>
                  <a:cubicBezTo>
                    <a:pt x="73" y="15"/>
                    <a:pt x="70" y="14"/>
                    <a:pt x="70" y="1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230">
              <a:extLst>
                <a:ext uri="{FF2B5EF4-FFF2-40B4-BE49-F238E27FC236}">
                  <a16:creationId xmlns:a16="http://schemas.microsoft.com/office/drawing/2014/main" id="{124384CA-7E4E-4250-B437-039715BBDAEA}"/>
                </a:ext>
              </a:extLst>
            </p:cNvPr>
            <p:cNvSpPr>
              <a:spLocks/>
            </p:cNvSpPr>
            <p:nvPr/>
          </p:nvSpPr>
          <p:spPr bwMode="auto">
            <a:xfrm>
              <a:off x="-3232150" y="1946275"/>
              <a:ext cx="4762" cy="11113"/>
            </a:xfrm>
            <a:custGeom>
              <a:avLst/>
              <a:gdLst>
                <a:gd name="T0" fmla="*/ 0 w 1"/>
                <a:gd name="T1" fmla="*/ 0 h 3"/>
                <a:gd name="T2" fmla="*/ 0 w 1"/>
                <a:gd name="T3" fmla="*/ 2 h 3"/>
                <a:gd name="T4" fmla="*/ 0 w 1"/>
                <a:gd name="T5" fmla="*/ 3 h 3"/>
                <a:gd name="T6" fmla="*/ 1 w 1"/>
                <a:gd name="T7" fmla="*/ 0 h 3"/>
                <a:gd name="T8" fmla="*/ 1 w 1"/>
                <a:gd name="T9" fmla="*/ 0 h 3"/>
                <a:gd name="T10" fmla="*/ 0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0" y="0"/>
                  </a:moveTo>
                  <a:cubicBezTo>
                    <a:pt x="0" y="0"/>
                    <a:pt x="0" y="1"/>
                    <a:pt x="0" y="2"/>
                  </a:cubicBezTo>
                  <a:cubicBezTo>
                    <a:pt x="0" y="2"/>
                    <a:pt x="0" y="2"/>
                    <a:pt x="0" y="3"/>
                  </a:cubicBezTo>
                  <a:cubicBezTo>
                    <a:pt x="1" y="2"/>
                    <a:pt x="1" y="1"/>
                    <a:pt x="1" y="0"/>
                  </a:cubicBezTo>
                  <a:cubicBezTo>
                    <a:pt x="1" y="0"/>
                    <a:pt x="1" y="0"/>
                    <a:pt x="1" y="0"/>
                  </a:cubicBezTo>
                  <a:cubicBezTo>
                    <a:pt x="0" y="0"/>
                    <a:pt x="0" y="0"/>
                    <a:pt x="0"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31">
              <a:extLst>
                <a:ext uri="{FF2B5EF4-FFF2-40B4-BE49-F238E27FC236}">
                  <a16:creationId xmlns:a16="http://schemas.microsoft.com/office/drawing/2014/main" id="{67FA503E-EE17-40AC-A2A0-5E025D8EBA28}"/>
                </a:ext>
              </a:extLst>
            </p:cNvPr>
            <p:cNvSpPr>
              <a:spLocks/>
            </p:cNvSpPr>
            <p:nvPr/>
          </p:nvSpPr>
          <p:spPr bwMode="auto">
            <a:xfrm>
              <a:off x="-3238500" y="1939925"/>
              <a:ext cx="11112" cy="34925"/>
            </a:xfrm>
            <a:custGeom>
              <a:avLst/>
              <a:gdLst>
                <a:gd name="T0" fmla="*/ 1 w 3"/>
                <a:gd name="T1" fmla="*/ 9 h 10"/>
                <a:gd name="T2" fmla="*/ 1 w 3"/>
                <a:gd name="T3" fmla="*/ 10 h 10"/>
                <a:gd name="T4" fmla="*/ 2 w 3"/>
                <a:gd name="T5" fmla="*/ 6 h 10"/>
                <a:gd name="T6" fmla="*/ 2 w 3"/>
                <a:gd name="T7" fmla="*/ 5 h 10"/>
                <a:gd name="T8" fmla="*/ 2 w 3"/>
                <a:gd name="T9" fmla="*/ 4 h 10"/>
                <a:gd name="T10" fmla="*/ 2 w 3"/>
                <a:gd name="T11" fmla="*/ 2 h 10"/>
                <a:gd name="T12" fmla="*/ 3 w 3"/>
                <a:gd name="T13" fmla="*/ 2 h 10"/>
                <a:gd name="T14" fmla="*/ 3 w 3"/>
                <a:gd name="T15" fmla="*/ 0 h 10"/>
                <a:gd name="T16" fmla="*/ 2 w 3"/>
                <a:gd name="T17" fmla="*/ 0 h 10"/>
                <a:gd name="T18" fmla="*/ 1 w 3"/>
                <a:gd name="T19" fmla="*/ 1 h 10"/>
                <a:gd name="T20" fmla="*/ 0 w 3"/>
                <a:gd name="T21" fmla="*/ 5 h 10"/>
                <a:gd name="T22" fmla="*/ 1 w 3"/>
                <a:gd name="T23"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0">
                  <a:moveTo>
                    <a:pt x="1" y="9"/>
                  </a:moveTo>
                  <a:cubicBezTo>
                    <a:pt x="1" y="9"/>
                    <a:pt x="1" y="9"/>
                    <a:pt x="1" y="10"/>
                  </a:cubicBezTo>
                  <a:cubicBezTo>
                    <a:pt x="2" y="8"/>
                    <a:pt x="2" y="7"/>
                    <a:pt x="2" y="6"/>
                  </a:cubicBezTo>
                  <a:cubicBezTo>
                    <a:pt x="2" y="6"/>
                    <a:pt x="2" y="6"/>
                    <a:pt x="2" y="5"/>
                  </a:cubicBezTo>
                  <a:cubicBezTo>
                    <a:pt x="2" y="4"/>
                    <a:pt x="2" y="4"/>
                    <a:pt x="2" y="4"/>
                  </a:cubicBezTo>
                  <a:cubicBezTo>
                    <a:pt x="2" y="3"/>
                    <a:pt x="2" y="2"/>
                    <a:pt x="2" y="2"/>
                  </a:cubicBezTo>
                  <a:cubicBezTo>
                    <a:pt x="2" y="2"/>
                    <a:pt x="2" y="2"/>
                    <a:pt x="3" y="2"/>
                  </a:cubicBezTo>
                  <a:cubicBezTo>
                    <a:pt x="3" y="1"/>
                    <a:pt x="3" y="1"/>
                    <a:pt x="3" y="0"/>
                  </a:cubicBezTo>
                  <a:cubicBezTo>
                    <a:pt x="2" y="0"/>
                    <a:pt x="2" y="0"/>
                    <a:pt x="2" y="0"/>
                  </a:cubicBezTo>
                  <a:cubicBezTo>
                    <a:pt x="2" y="0"/>
                    <a:pt x="1" y="1"/>
                    <a:pt x="1" y="1"/>
                  </a:cubicBezTo>
                  <a:cubicBezTo>
                    <a:pt x="1" y="2"/>
                    <a:pt x="0" y="4"/>
                    <a:pt x="0" y="5"/>
                  </a:cubicBezTo>
                  <a:cubicBezTo>
                    <a:pt x="1" y="9"/>
                    <a:pt x="1" y="9"/>
                    <a:pt x="1"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32">
              <a:extLst>
                <a:ext uri="{FF2B5EF4-FFF2-40B4-BE49-F238E27FC236}">
                  <a16:creationId xmlns:a16="http://schemas.microsoft.com/office/drawing/2014/main" id="{0E5DC2B6-42E9-4DD0-93FF-9911D57C4071}"/>
                </a:ext>
              </a:extLst>
            </p:cNvPr>
            <p:cNvSpPr>
              <a:spLocks/>
            </p:cNvSpPr>
            <p:nvPr/>
          </p:nvSpPr>
          <p:spPr bwMode="auto">
            <a:xfrm>
              <a:off x="-3235325" y="1939925"/>
              <a:ext cx="36512" cy="39688"/>
            </a:xfrm>
            <a:custGeom>
              <a:avLst/>
              <a:gdLst>
                <a:gd name="T0" fmla="*/ 9 w 10"/>
                <a:gd name="T1" fmla="*/ 0 h 11"/>
                <a:gd name="T2" fmla="*/ 6 w 10"/>
                <a:gd name="T3" fmla="*/ 1 h 11"/>
                <a:gd name="T4" fmla="*/ 4 w 10"/>
                <a:gd name="T5" fmla="*/ 2 h 11"/>
                <a:gd name="T6" fmla="*/ 2 w 10"/>
                <a:gd name="T7" fmla="*/ 1 h 11"/>
                <a:gd name="T8" fmla="*/ 2 w 10"/>
                <a:gd name="T9" fmla="*/ 0 h 11"/>
                <a:gd name="T10" fmla="*/ 2 w 10"/>
                <a:gd name="T11" fmla="*/ 0 h 11"/>
                <a:gd name="T12" fmla="*/ 2 w 10"/>
                <a:gd name="T13" fmla="*/ 2 h 11"/>
                <a:gd name="T14" fmla="*/ 1 w 10"/>
                <a:gd name="T15" fmla="*/ 6 h 11"/>
                <a:gd name="T16" fmla="*/ 0 w 10"/>
                <a:gd name="T17" fmla="*/ 10 h 11"/>
                <a:gd name="T18" fmla="*/ 2 w 10"/>
                <a:gd name="T19" fmla="*/ 10 h 11"/>
                <a:gd name="T20" fmla="*/ 4 w 10"/>
                <a:gd name="T21" fmla="*/ 9 h 11"/>
                <a:gd name="T22" fmla="*/ 6 w 10"/>
                <a:gd name="T23" fmla="*/ 8 h 11"/>
                <a:gd name="T24" fmla="*/ 7 w 10"/>
                <a:gd name="T25" fmla="*/ 7 h 11"/>
                <a:gd name="T26" fmla="*/ 5 w 10"/>
                <a:gd name="T27" fmla="*/ 5 h 11"/>
                <a:gd name="T28" fmla="*/ 8 w 10"/>
                <a:gd name="T29" fmla="*/ 4 h 11"/>
                <a:gd name="T30" fmla="*/ 10 w 10"/>
                <a:gd name="T31" fmla="*/ 3 h 11"/>
                <a:gd name="T32" fmla="*/ 10 w 10"/>
                <a:gd name="T33" fmla="*/ 3 h 11"/>
                <a:gd name="T34" fmla="*/ 10 w 10"/>
                <a:gd name="T35" fmla="*/ 1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9" y="0"/>
                  </a:moveTo>
                  <a:cubicBezTo>
                    <a:pt x="8" y="0"/>
                    <a:pt x="7" y="1"/>
                    <a:pt x="6" y="1"/>
                  </a:cubicBezTo>
                  <a:cubicBezTo>
                    <a:pt x="6" y="1"/>
                    <a:pt x="4" y="2"/>
                    <a:pt x="4" y="2"/>
                  </a:cubicBezTo>
                  <a:cubicBezTo>
                    <a:pt x="2" y="1"/>
                    <a:pt x="2" y="1"/>
                    <a:pt x="2" y="1"/>
                  </a:cubicBezTo>
                  <a:cubicBezTo>
                    <a:pt x="2" y="0"/>
                    <a:pt x="2" y="0"/>
                    <a:pt x="2" y="0"/>
                  </a:cubicBezTo>
                  <a:cubicBezTo>
                    <a:pt x="2" y="0"/>
                    <a:pt x="2" y="0"/>
                    <a:pt x="2" y="0"/>
                  </a:cubicBezTo>
                  <a:cubicBezTo>
                    <a:pt x="2" y="1"/>
                    <a:pt x="2" y="2"/>
                    <a:pt x="2" y="2"/>
                  </a:cubicBezTo>
                  <a:cubicBezTo>
                    <a:pt x="2" y="3"/>
                    <a:pt x="2" y="6"/>
                    <a:pt x="1" y="6"/>
                  </a:cubicBezTo>
                  <a:cubicBezTo>
                    <a:pt x="1" y="7"/>
                    <a:pt x="1" y="8"/>
                    <a:pt x="0" y="10"/>
                  </a:cubicBezTo>
                  <a:cubicBezTo>
                    <a:pt x="1" y="10"/>
                    <a:pt x="2" y="10"/>
                    <a:pt x="2" y="10"/>
                  </a:cubicBezTo>
                  <a:cubicBezTo>
                    <a:pt x="3" y="11"/>
                    <a:pt x="4" y="10"/>
                    <a:pt x="4" y="9"/>
                  </a:cubicBezTo>
                  <a:cubicBezTo>
                    <a:pt x="4" y="9"/>
                    <a:pt x="5" y="8"/>
                    <a:pt x="6" y="8"/>
                  </a:cubicBezTo>
                  <a:cubicBezTo>
                    <a:pt x="6" y="8"/>
                    <a:pt x="7" y="8"/>
                    <a:pt x="7" y="7"/>
                  </a:cubicBezTo>
                  <a:cubicBezTo>
                    <a:pt x="8" y="7"/>
                    <a:pt x="6" y="5"/>
                    <a:pt x="5" y="5"/>
                  </a:cubicBezTo>
                  <a:cubicBezTo>
                    <a:pt x="5" y="5"/>
                    <a:pt x="6" y="4"/>
                    <a:pt x="8" y="4"/>
                  </a:cubicBezTo>
                  <a:cubicBezTo>
                    <a:pt x="10" y="4"/>
                    <a:pt x="9" y="3"/>
                    <a:pt x="10" y="3"/>
                  </a:cubicBezTo>
                  <a:cubicBezTo>
                    <a:pt x="10" y="3"/>
                    <a:pt x="10" y="3"/>
                    <a:pt x="10" y="3"/>
                  </a:cubicBezTo>
                  <a:cubicBezTo>
                    <a:pt x="10" y="2"/>
                    <a:pt x="10" y="1"/>
                    <a:pt x="10" y="1"/>
                  </a:cubicBezTo>
                  <a:cubicBezTo>
                    <a:pt x="10" y="1"/>
                    <a:pt x="10" y="0"/>
                    <a:pt x="9"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233">
              <a:extLst>
                <a:ext uri="{FF2B5EF4-FFF2-40B4-BE49-F238E27FC236}">
                  <a16:creationId xmlns:a16="http://schemas.microsoft.com/office/drawing/2014/main" id="{9B14343D-0D9C-4D02-A5D8-AED11789A0EA}"/>
                </a:ext>
              </a:extLst>
            </p:cNvPr>
            <p:cNvSpPr>
              <a:spLocks/>
            </p:cNvSpPr>
            <p:nvPr/>
          </p:nvSpPr>
          <p:spPr bwMode="auto">
            <a:xfrm>
              <a:off x="-2938463" y="1843088"/>
              <a:ext cx="90487" cy="38100"/>
            </a:xfrm>
            <a:custGeom>
              <a:avLst/>
              <a:gdLst>
                <a:gd name="T0" fmla="*/ 23 w 25"/>
                <a:gd name="T1" fmla="*/ 2 h 11"/>
                <a:gd name="T2" fmla="*/ 21 w 25"/>
                <a:gd name="T3" fmla="*/ 2 h 11"/>
                <a:gd name="T4" fmla="*/ 15 w 25"/>
                <a:gd name="T5" fmla="*/ 1 h 11"/>
                <a:gd name="T6" fmla="*/ 12 w 25"/>
                <a:gd name="T7" fmla="*/ 0 h 11"/>
                <a:gd name="T8" fmla="*/ 9 w 25"/>
                <a:gd name="T9" fmla="*/ 1 h 11"/>
                <a:gd name="T10" fmla="*/ 7 w 25"/>
                <a:gd name="T11" fmla="*/ 2 h 11"/>
                <a:gd name="T12" fmla="*/ 4 w 25"/>
                <a:gd name="T13" fmla="*/ 2 h 11"/>
                <a:gd name="T14" fmla="*/ 3 w 25"/>
                <a:gd name="T15" fmla="*/ 3 h 11"/>
                <a:gd name="T16" fmla="*/ 2 w 25"/>
                <a:gd name="T17" fmla="*/ 5 h 11"/>
                <a:gd name="T18" fmla="*/ 3 w 25"/>
                <a:gd name="T19" fmla="*/ 5 h 11"/>
                <a:gd name="T20" fmla="*/ 5 w 25"/>
                <a:gd name="T21" fmla="*/ 5 h 11"/>
                <a:gd name="T22" fmla="*/ 8 w 25"/>
                <a:gd name="T23" fmla="*/ 7 h 11"/>
                <a:gd name="T24" fmla="*/ 7 w 25"/>
                <a:gd name="T25" fmla="*/ 8 h 11"/>
                <a:gd name="T26" fmla="*/ 5 w 25"/>
                <a:gd name="T27" fmla="*/ 8 h 11"/>
                <a:gd name="T28" fmla="*/ 1 w 25"/>
                <a:gd name="T29" fmla="*/ 9 h 11"/>
                <a:gd name="T30" fmla="*/ 0 w 25"/>
                <a:gd name="T31" fmla="*/ 10 h 11"/>
                <a:gd name="T32" fmla="*/ 3 w 25"/>
                <a:gd name="T33" fmla="*/ 10 h 11"/>
                <a:gd name="T34" fmla="*/ 5 w 25"/>
                <a:gd name="T35" fmla="*/ 11 h 11"/>
                <a:gd name="T36" fmla="*/ 7 w 25"/>
                <a:gd name="T37" fmla="*/ 11 h 11"/>
                <a:gd name="T38" fmla="*/ 10 w 25"/>
                <a:gd name="T39" fmla="*/ 11 h 11"/>
                <a:gd name="T40" fmla="*/ 10 w 25"/>
                <a:gd name="T41" fmla="*/ 10 h 11"/>
                <a:gd name="T42" fmla="*/ 11 w 25"/>
                <a:gd name="T43" fmla="*/ 9 h 11"/>
                <a:gd name="T44" fmla="*/ 13 w 25"/>
                <a:gd name="T45" fmla="*/ 8 h 11"/>
                <a:gd name="T46" fmla="*/ 14 w 25"/>
                <a:gd name="T47" fmla="*/ 8 h 11"/>
                <a:gd name="T48" fmla="*/ 16 w 25"/>
                <a:gd name="T49" fmla="*/ 8 h 11"/>
                <a:gd name="T50" fmla="*/ 17 w 25"/>
                <a:gd name="T51" fmla="*/ 7 h 11"/>
                <a:gd name="T52" fmla="*/ 19 w 25"/>
                <a:gd name="T53" fmla="*/ 7 h 11"/>
                <a:gd name="T54" fmla="*/ 21 w 25"/>
                <a:gd name="T55" fmla="*/ 6 h 11"/>
                <a:gd name="T56" fmla="*/ 23 w 25"/>
                <a:gd name="T57" fmla="*/ 5 h 11"/>
                <a:gd name="T58" fmla="*/ 25 w 25"/>
                <a:gd name="T59" fmla="*/ 4 h 11"/>
                <a:gd name="T60" fmla="*/ 25 w 25"/>
                <a:gd name="T61" fmla="*/ 3 h 11"/>
                <a:gd name="T62" fmla="*/ 23 w 25"/>
                <a:gd name="T63"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 h="11">
                  <a:moveTo>
                    <a:pt x="23" y="2"/>
                  </a:moveTo>
                  <a:cubicBezTo>
                    <a:pt x="22" y="1"/>
                    <a:pt x="22" y="2"/>
                    <a:pt x="21" y="2"/>
                  </a:cubicBezTo>
                  <a:cubicBezTo>
                    <a:pt x="20" y="1"/>
                    <a:pt x="16" y="1"/>
                    <a:pt x="15" y="1"/>
                  </a:cubicBezTo>
                  <a:cubicBezTo>
                    <a:pt x="14" y="2"/>
                    <a:pt x="12" y="1"/>
                    <a:pt x="12" y="0"/>
                  </a:cubicBezTo>
                  <a:cubicBezTo>
                    <a:pt x="11" y="0"/>
                    <a:pt x="9" y="0"/>
                    <a:pt x="9" y="1"/>
                  </a:cubicBezTo>
                  <a:cubicBezTo>
                    <a:pt x="9" y="2"/>
                    <a:pt x="9" y="2"/>
                    <a:pt x="7" y="2"/>
                  </a:cubicBezTo>
                  <a:cubicBezTo>
                    <a:pt x="6" y="1"/>
                    <a:pt x="4" y="1"/>
                    <a:pt x="4" y="2"/>
                  </a:cubicBezTo>
                  <a:cubicBezTo>
                    <a:pt x="4" y="2"/>
                    <a:pt x="3" y="3"/>
                    <a:pt x="3" y="3"/>
                  </a:cubicBezTo>
                  <a:cubicBezTo>
                    <a:pt x="3" y="3"/>
                    <a:pt x="2" y="4"/>
                    <a:pt x="2" y="5"/>
                  </a:cubicBezTo>
                  <a:cubicBezTo>
                    <a:pt x="2" y="5"/>
                    <a:pt x="3" y="5"/>
                    <a:pt x="3" y="5"/>
                  </a:cubicBezTo>
                  <a:cubicBezTo>
                    <a:pt x="3" y="6"/>
                    <a:pt x="5" y="6"/>
                    <a:pt x="5" y="5"/>
                  </a:cubicBezTo>
                  <a:cubicBezTo>
                    <a:pt x="5" y="5"/>
                    <a:pt x="7" y="6"/>
                    <a:pt x="8" y="7"/>
                  </a:cubicBezTo>
                  <a:cubicBezTo>
                    <a:pt x="9" y="8"/>
                    <a:pt x="7" y="7"/>
                    <a:pt x="7" y="8"/>
                  </a:cubicBezTo>
                  <a:cubicBezTo>
                    <a:pt x="6" y="9"/>
                    <a:pt x="5" y="8"/>
                    <a:pt x="5" y="8"/>
                  </a:cubicBezTo>
                  <a:cubicBezTo>
                    <a:pt x="4" y="9"/>
                    <a:pt x="2" y="9"/>
                    <a:pt x="1" y="9"/>
                  </a:cubicBezTo>
                  <a:cubicBezTo>
                    <a:pt x="1" y="9"/>
                    <a:pt x="0" y="10"/>
                    <a:pt x="0" y="10"/>
                  </a:cubicBezTo>
                  <a:cubicBezTo>
                    <a:pt x="0" y="11"/>
                    <a:pt x="2" y="10"/>
                    <a:pt x="3" y="10"/>
                  </a:cubicBezTo>
                  <a:cubicBezTo>
                    <a:pt x="4" y="11"/>
                    <a:pt x="5" y="10"/>
                    <a:pt x="5" y="11"/>
                  </a:cubicBezTo>
                  <a:cubicBezTo>
                    <a:pt x="6" y="11"/>
                    <a:pt x="7" y="11"/>
                    <a:pt x="7" y="11"/>
                  </a:cubicBezTo>
                  <a:cubicBezTo>
                    <a:pt x="7" y="11"/>
                    <a:pt x="10" y="11"/>
                    <a:pt x="10" y="11"/>
                  </a:cubicBezTo>
                  <a:cubicBezTo>
                    <a:pt x="10" y="10"/>
                    <a:pt x="10" y="10"/>
                    <a:pt x="10" y="10"/>
                  </a:cubicBezTo>
                  <a:cubicBezTo>
                    <a:pt x="10" y="9"/>
                    <a:pt x="11" y="9"/>
                    <a:pt x="11" y="9"/>
                  </a:cubicBezTo>
                  <a:cubicBezTo>
                    <a:pt x="12" y="9"/>
                    <a:pt x="12" y="8"/>
                    <a:pt x="13" y="8"/>
                  </a:cubicBezTo>
                  <a:cubicBezTo>
                    <a:pt x="13" y="8"/>
                    <a:pt x="14" y="8"/>
                    <a:pt x="14" y="8"/>
                  </a:cubicBezTo>
                  <a:cubicBezTo>
                    <a:pt x="15" y="8"/>
                    <a:pt x="15" y="9"/>
                    <a:pt x="16" y="8"/>
                  </a:cubicBezTo>
                  <a:cubicBezTo>
                    <a:pt x="16" y="8"/>
                    <a:pt x="16" y="8"/>
                    <a:pt x="17" y="7"/>
                  </a:cubicBezTo>
                  <a:cubicBezTo>
                    <a:pt x="18" y="6"/>
                    <a:pt x="18" y="6"/>
                    <a:pt x="19" y="7"/>
                  </a:cubicBezTo>
                  <a:cubicBezTo>
                    <a:pt x="20" y="7"/>
                    <a:pt x="21" y="6"/>
                    <a:pt x="21" y="6"/>
                  </a:cubicBezTo>
                  <a:cubicBezTo>
                    <a:pt x="21" y="5"/>
                    <a:pt x="22" y="5"/>
                    <a:pt x="23" y="5"/>
                  </a:cubicBezTo>
                  <a:cubicBezTo>
                    <a:pt x="23" y="4"/>
                    <a:pt x="24" y="4"/>
                    <a:pt x="25" y="4"/>
                  </a:cubicBezTo>
                  <a:cubicBezTo>
                    <a:pt x="25" y="3"/>
                    <a:pt x="25" y="3"/>
                    <a:pt x="25" y="3"/>
                  </a:cubicBezTo>
                  <a:cubicBezTo>
                    <a:pt x="24" y="2"/>
                    <a:pt x="24" y="3"/>
                    <a:pt x="23"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234">
              <a:extLst>
                <a:ext uri="{FF2B5EF4-FFF2-40B4-BE49-F238E27FC236}">
                  <a16:creationId xmlns:a16="http://schemas.microsoft.com/office/drawing/2014/main" id="{FE923554-2907-47A4-83E9-EEFC0FC04D2A}"/>
                </a:ext>
              </a:extLst>
            </p:cNvPr>
            <p:cNvSpPr>
              <a:spLocks/>
            </p:cNvSpPr>
            <p:nvPr/>
          </p:nvSpPr>
          <p:spPr bwMode="auto">
            <a:xfrm>
              <a:off x="-3192463" y="1838325"/>
              <a:ext cx="58737" cy="25400"/>
            </a:xfrm>
            <a:custGeom>
              <a:avLst/>
              <a:gdLst>
                <a:gd name="T0" fmla="*/ 6 w 16"/>
                <a:gd name="T1" fmla="*/ 5 h 7"/>
                <a:gd name="T2" fmla="*/ 8 w 16"/>
                <a:gd name="T3" fmla="*/ 7 h 7"/>
                <a:gd name="T4" fmla="*/ 8 w 16"/>
                <a:gd name="T5" fmla="*/ 7 h 7"/>
                <a:gd name="T6" fmla="*/ 10 w 16"/>
                <a:gd name="T7" fmla="*/ 6 h 7"/>
                <a:gd name="T8" fmla="*/ 12 w 16"/>
                <a:gd name="T9" fmla="*/ 7 h 7"/>
                <a:gd name="T10" fmla="*/ 12 w 16"/>
                <a:gd name="T11" fmla="*/ 6 h 7"/>
                <a:gd name="T12" fmla="*/ 14 w 16"/>
                <a:gd name="T13" fmla="*/ 7 h 7"/>
                <a:gd name="T14" fmla="*/ 16 w 16"/>
                <a:gd name="T15" fmla="*/ 7 h 7"/>
                <a:gd name="T16" fmla="*/ 15 w 16"/>
                <a:gd name="T17" fmla="*/ 6 h 7"/>
                <a:gd name="T18" fmla="*/ 15 w 16"/>
                <a:gd name="T19" fmla="*/ 5 h 7"/>
                <a:gd name="T20" fmla="*/ 14 w 16"/>
                <a:gd name="T21" fmla="*/ 4 h 7"/>
                <a:gd name="T22" fmla="*/ 13 w 16"/>
                <a:gd name="T23" fmla="*/ 3 h 7"/>
                <a:gd name="T24" fmla="*/ 12 w 16"/>
                <a:gd name="T25" fmla="*/ 2 h 7"/>
                <a:gd name="T26" fmla="*/ 10 w 16"/>
                <a:gd name="T27" fmla="*/ 3 h 7"/>
                <a:gd name="T28" fmla="*/ 9 w 16"/>
                <a:gd name="T29" fmla="*/ 2 h 7"/>
                <a:gd name="T30" fmla="*/ 7 w 16"/>
                <a:gd name="T31" fmla="*/ 1 h 7"/>
                <a:gd name="T32" fmla="*/ 4 w 16"/>
                <a:gd name="T33" fmla="*/ 1 h 7"/>
                <a:gd name="T34" fmla="*/ 1 w 16"/>
                <a:gd name="T35" fmla="*/ 0 h 7"/>
                <a:gd name="T36" fmla="*/ 0 w 16"/>
                <a:gd name="T37" fmla="*/ 0 h 7"/>
                <a:gd name="T38" fmla="*/ 4 w 16"/>
                <a:gd name="T39" fmla="*/ 2 h 7"/>
                <a:gd name="T40" fmla="*/ 4 w 16"/>
                <a:gd name="T41" fmla="*/ 5 h 7"/>
                <a:gd name="T42" fmla="*/ 4 w 16"/>
                <a:gd name="T43" fmla="*/ 6 h 7"/>
                <a:gd name="T44" fmla="*/ 6 w 16"/>
                <a:gd name="T45"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7">
                  <a:moveTo>
                    <a:pt x="6" y="5"/>
                  </a:moveTo>
                  <a:cubicBezTo>
                    <a:pt x="7" y="5"/>
                    <a:pt x="7" y="6"/>
                    <a:pt x="8" y="7"/>
                  </a:cubicBezTo>
                  <a:cubicBezTo>
                    <a:pt x="8" y="7"/>
                    <a:pt x="8" y="7"/>
                    <a:pt x="8" y="7"/>
                  </a:cubicBezTo>
                  <a:cubicBezTo>
                    <a:pt x="9" y="7"/>
                    <a:pt x="10" y="7"/>
                    <a:pt x="10" y="6"/>
                  </a:cubicBezTo>
                  <a:cubicBezTo>
                    <a:pt x="11" y="6"/>
                    <a:pt x="12" y="6"/>
                    <a:pt x="12" y="7"/>
                  </a:cubicBezTo>
                  <a:cubicBezTo>
                    <a:pt x="12" y="6"/>
                    <a:pt x="12" y="6"/>
                    <a:pt x="12" y="6"/>
                  </a:cubicBezTo>
                  <a:cubicBezTo>
                    <a:pt x="13" y="6"/>
                    <a:pt x="14" y="6"/>
                    <a:pt x="14" y="7"/>
                  </a:cubicBezTo>
                  <a:cubicBezTo>
                    <a:pt x="14" y="7"/>
                    <a:pt x="15" y="7"/>
                    <a:pt x="16" y="7"/>
                  </a:cubicBezTo>
                  <a:cubicBezTo>
                    <a:pt x="16" y="6"/>
                    <a:pt x="15" y="6"/>
                    <a:pt x="15" y="6"/>
                  </a:cubicBezTo>
                  <a:cubicBezTo>
                    <a:pt x="15" y="6"/>
                    <a:pt x="15" y="5"/>
                    <a:pt x="15" y="5"/>
                  </a:cubicBezTo>
                  <a:cubicBezTo>
                    <a:pt x="15" y="5"/>
                    <a:pt x="14" y="4"/>
                    <a:pt x="14" y="4"/>
                  </a:cubicBezTo>
                  <a:cubicBezTo>
                    <a:pt x="14" y="4"/>
                    <a:pt x="14" y="3"/>
                    <a:pt x="13" y="3"/>
                  </a:cubicBezTo>
                  <a:cubicBezTo>
                    <a:pt x="13" y="3"/>
                    <a:pt x="13" y="2"/>
                    <a:pt x="12" y="2"/>
                  </a:cubicBezTo>
                  <a:cubicBezTo>
                    <a:pt x="12" y="2"/>
                    <a:pt x="11" y="2"/>
                    <a:pt x="10" y="3"/>
                  </a:cubicBezTo>
                  <a:cubicBezTo>
                    <a:pt x="10" y="3"/>
                    <a:pt x="9" y="2"/>
                    <a:pt x="9" y="2"/>
                  </a:cubicBezTo>
                  <a:cubicBezTo>
                    <a:pt x="8" y="2"/>
                    <a:pt x="8" y="1"/>
                    <a:pt x="7" y="1"/>
                  </a:cubicBezTo>
                  <a:cubicBezTo>
                    <a:pt x="7" y="1"/>
                    <a:pt x="4" y="1"/>
                    <a:pt x="4" y="1"/>
                  </a:cubicBezTo>
                  <a:cubicBezTo>
                    <a:pt x="3" y="0"/>
                    <a:pt x="2" y="0"/>
                    <a:pt x="1" y="0"/>
                  </a:cubicBezTo>
                  <a:cubicBezTo>
                    <a:pt x="1" y="0"/>
                    <a:pt x="0" y="0"/>
                    <a:pt x="0" y="0"/>
                  </a:cubicBezTo>
                  <a:cubicBezTo>
                    <a:pt x="1" y="1"/>
                    <a:pt x="3" y="1"/>
                    <a:pt x="4" y="2"/>
                  </a:cubicBezTo>
                  <a:cubicBezTo>
                    <a:pt x="4" y="4"/>
                    <a:pt x="5" y="3"/>
                    <a:pt x="4" y="5"/>
                  </a:cubicBezTo>
                  <a:cubicBezTo>
                    <a:pt x="4" y="5"/>
                    <a:pt x="4" y="5"/>
                    <a:pt x="4" y="6"/>
                  </a:cubicBezTo>
                  <a:cubicBezTo>
                    <a:pt x="5" y="6"/>
                    <a:pt x="6" y="6"/>
                    <a:pt x="6" y="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35">
              <a:extLst>
                <a:ext uri="{FF2B5EF4-FFF2-40B4-BE49-F238E27FC236}">
                  <a16:creationId xmlns:a16="http://schemas.microsoft.com/office/drawing/2014/main" id="{7CEED6B3-8949-4BCD-8DF8-F4CE5646DB7A}"/>
                </a:ext>
              </a:extLst>
            </p:cNvPr>
            <p:cNvSpPr>
              <a:spLocks noEditPoints="1"/>
            </p:cNvSpPr>
            <p:nvPr/>
          </p:nvSpPr>
          <p:spPr bwMode="auto">
            <a:xfrm>
              <a:off x="-3308350" y="1852613"/>
              <a:ext cx="155575" cy="61913"/>
            </a:xfrm>
            <a:custGeom>
              <a:avLst/>
              <a:gdLst>
                <a:gd name="T0" fmla="*/ 42 w 43"/>
                <a:gd name="T1" fmla="*/ 12 h 17"/>
                <a:gd name="T2" fmla="*/ 42 w 43"/>
                <a:gd name="T3" fmla="*/ 9 h 17"/>
                <a:gd name="T4" fmla="*/ 42 w 43"/>
                <a:gd name="T5" fmla="*/ 8 h 17"/>
                <a:gd name="T6" fmla="*/ 43 w 43"/>
                <a:gd name="T7" fmla="*/ 6 h 17"/>
                <a:gd name="T8" fmla="*/ 42 w 43"/>
                <a:gd name="T9" fmla="*/ 6 h 17"/>
                <a:gd name="T10" fmla="*/ 41 w 43"/>
                <a:gd name="T11" fmla="*/ 5 h 17"/>
                <a:gd name="T12" fmla="*/ 40 w 43"/>
                <a:gd name="T13" fmla="*/ 3 h 17"/>
                <a:gd name="T14" fmla="*/ 38 w 43"/>
                <a:gd name="T15" fmla="*/ 1 h 17"/>
                <a:gd name="T16" fmla="*/ 36 w 43"/>
                <a:gd name="T17" fmla="*/ 2 h 17"/>
                <a:gd name="T18" fmla="*/ 32 w 43"/>
                <a:gd name="T19" fmla="*/ 3 h 17"/>
                <a:gd name="T20" fmla="*/ 28 w 43"/>
                <a:gd name="T21" fmla="*/ 3 h 17"/>
                <a:gd name="T22" fmla="*/ 25 w 43"/>
                <a:gd name="T23" fmla="*/ 2 h 17"/>
                <a:gd name="T24" fmla="*/ 23 w 43"/>
                <a:gd name="T25" fmla="*/ 1 h 17"/>
                <a:gd name="T26" fmla="*/ 19 w 43"/>
                <a:gd name="T27" fmla="*/ 0 h 17"/>
                <a:gd name="T28" fmla="*/ 12 w 43"/>
                <a:gd name="T29" fmla="*/ 2 h 17"/>
                <a:gd name="T30" fmla="*/ 7 w 43"/>
                <a:gd name="T31" fmla="*/ 3 h 17"/>
                <a:gd name="T32" fmla="*/ 6 w 43"/>
                <a:gd name="T33" fmla="*/ 5 h 17"/>
                <a:gd name="T34" fmla="*/ 1 w 43"/>
                <a:gd name="T35" fmla="*/ 5 h 17"/>
                <a:gd name="T36" fmla="*/ 1 w 43"/>
                <a:gd name="T37" fmla="*/ 7 h 17"/>
                <a:gd name="T38" fmla="*/ 2 w 43"/>
                <a:gd name="T39" fmla="*/ 7 h 17"/>
                <a:gd name="T40" fmla="*/ 2 w 43"/>
                <a:gd name="T41" fmla="*/ 9 h 17"/>
                <a:gd name="T42" fmla="*/ 2 w 43"/>
                <a:gd name="T43" fmla="*/ 11 h 17"/>
                <a:gd name="T44" fmla="*/ 2 w 43"/>
                <a:gd name="T45" fmla="*/ 12 h 17"/>
                <a:gd name="T46" fmla="*/ 3 w 43"/>
                <a:gd name="T47" fmla="*/ 13 h 17"/>
                <a:gd name="T48" fmla="*/ 5 w 43"/>
                <a:gd name="T49" fmla="*/ 14 h 17"/>
                <a:gd name="T50" fmla="*/ 6 w 43"/>
                <a:gd name="T51" fmla="*/ 14 h 17"/>
                <a:gd name="T52" fmla="*/ 7 w 43"/>
                <a:gd name="T53" fmla="*/ 16 h 17"/>
                <a:gd name="T54" fmla="*/ 10 w 43"/>
                <a:gd name="T55" fmla="*/ 15 h 17"/>
                <a:gd name="T56" fmla="*/ 12 w 43"/>
                <a:gd name="T57" fmla="*/ 14 h 17"/>
                <a:gd name="T58" fmla="*/ 15 w 43"/>
                <a:gd name="T59" fmla="*/ 16 h 17"/>
                <a:gd name="T60" fmla="*/ 18 w 43"/>
                <a:gd name="T61" fmla="*/ 16 h 17"/>
                <a:gd name="T62" fmla="*/ 20 w 43"/>
                <a:gd name="T63" fmla="*/ 15 h 17"/>
                <a:gd name="T64" fmla="*/ 22 w 43"/>
                <a:gd name="T65" fmla="*/ 15 h 17"/>
                <a:gd name="T66" fmla="*/ 23 w 43"/>
                <a:gd name="T67" fmla="*/ 15 h 17"/>
                <a:gd name="T68" fmla="*/ 23 w 43"/>
                <a:gd name="T69" fmla="*/ 16 h 17"/>
                <a:gd name="T70" fmla="*/ 23 w 43"/>
                <a:gd name="T71" fmla="*/ 17 h 17"/>
                <a:gd name="T72" fmla="*/ 24 w 43"/>
                <a:gd name="T73" fmla="*/ 16 h 17"/>
                <a:gd name="T74" fmla="*/ 25 w 43"/>
                <a:gd name="T75" fmla="*/ 15 h 17"/>
                <a:gd name="T76" fmla="*/ 27 w 43"/>
                <a:gd name="T77" fmla="*/ 15 h 17"/>
                <a:gd name="T78" fmla="*/ 29 w 43"/>
                <a:gd name="T79" fmla="*/ 15 h 17"/>
                <a:gd name="T80" fmla="*/ 31 w 43"/>
                <a:gd name="T81" fmla="*/ 15 h 17"/>
                <a:gd name="T82" fmla="*/ 34 w 43"/>
                <a:gd name="T83" fmla="*/ 14 h 17"/>
                <a:gd name="T84" fmla="*/ 37 w 43"/>
                <a:gd name="T85" fmla="*/ 14 h 17"/>
                <a:gd name="T86" fmla="*/ 38 w 43"/>
                <a:gd name="T87" fmla="*/ 14 h 17"/>
                <a:gd name="T88" fmla="*/ 39 w 43"/>
                <a:gd name="T89" fmla="*/ 13 h 17"/>
                <a:gd name="T90" fmla="*/ 41 w 43"/>
                <a:gd name="T91" fmla="*/ 13 h 17"/>
                <a:gd name="T92" fmla="*/ 43 w 43"/>
                <a:gd name="T93" fmla="*/ 14 h 17"/>
                <a:gd name="T94" fmla="*/ 42 w 43"/>
                <a:gd name="T95" fmla="*/ 12 h 17"/>
                <a:gd name="T96" fmla="*/ 4 w 43"/>
                <a:gd name="T97" fmla="*/ 3 h 17"/>
                <a:gd name="T98" fmla="*/ 7 w 43"/>
                <a:gd name="T99" fmla="*/ 3 h 17"/>
                <a:gd name="T100" fmla="*/ 5 w 43"/>
                <a:gd name="T101" fmla="*/ 1 h 17"/>
                <a:gd name="T102" fmla="*/ 4 w 43"/>
                <a:gd name="T103" fmla="*/ 0 h 17"/>
                <a:gd name="T104" fmla="*/ 3 w 43"/>
                <a:gd name="T105" fmla="*/ 0 h 17"/>
                <a:gd name="T106" fmla="*/ 1 w 43"/>
                <a:gd name="T107" fmla="*/ 0 h 17"/>
                <a:gd name="T108" fmla="*/ 1 w 43"/>
                <a:gd name="T109" fmla="*/ 2 h 17"/>
                <a:gd name="T110" fmla="*/ 1 w 43"/>
                <a:gd name="T111" fmla="*/ 3 h 17"/>
                <a:gd name="T112" fmla="*/ 0 w 43"/>
                <a:gd name="T113" fmla="*/ 4 h 17"/>
                <a:gd name="T114" fmla="*/ 1 w 43"/>
                <a:gd name="T115" fmla="*/ 4 h 17"/>
                <a:gd name="T116" fmla="*/ 4 w 43"/>
                <a:gd name="T11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 h="17">
                  <a:moveTo>
                    <a:pt x="42" y="12"/>
                  </a:moveTo>
                  <a:cubicBezTo>
                    <a:pt x="42" y="12"/>
                    <a:pt x="42" y="10"/>
                    <a:pt x="42" y="9"/>
                  </a:cubicBezTo>
                  <a:cubicBezTo>
                    <a:pt x="42" y="9"/>
                    <a:pt x="42" y="8"/>
                    <a:pt x="42" y="8"/>
                  </a:cubicBezTo>
                  <a:cubicBezTo>
                    <a:pt x="43" y="8"/>
                    <a:pt x="42" y="6"/>
                    <a:pt x="43" y="6"/>
                  </a:cubicBezTo>
                  <a:cubicBezTo>
                    <a:pt x="43" y="6"/>
                    <a:pt x="42" y="6"/>
                    <a:pt x="42" y="6"/>
                  </a:cubicBezTo>
                  <a:cubicBezTo>
                    <a:pt x="42" y="5"/>
                    <a:pt x="41" y="6"/>
                    <a:pt x="41" y="5"/>
                  </a:cubicBezTo>
                  <a:cubicBezTo>
                    <a:pt x="40" y="4"/>
                    <a:pt x="41" y="4"/>
                    <a:pt x="40" y="3"/>
                  </a:cubicBezTo>
                  <a:cubicBezTo>
                    <a:pt x="39" y="2"/>
                    <a:pt x="39" y="1"/>
                    <a:pt x="38" y="1"/>
                  </a:cubicBezTo>
                  <a:cubicBezTo>
                    <a:pt x="38" y="2"/>
                    <a:pt x="37" y="2"/>
                    <a:pt x="36" y="2"/>
                  </a:cubicBezTo>
                  <a:cubicBezTo>
                    <a:pt x="35" y="3"/>
                    <a:pt x="32" y="3"/>
                    <a:pt x="32" y="3"/>
                  </a:cubicBezTo>
                  <a:cubicBezTo>
                    <a:pt x="31" y="3"/>
                    <a:pt x="29" y="3"/>
                    <a:pt x="28" y="3"/>
                  </a:cubicBezTo>
                  <a:cubicBezTo>
                    <a:pt x="26" y="3"/>
                    <a:pt x="26" y="2"/>
                    <a:pt x="25" y="2"/>
                  </a:cubicBezTo>
                  <a:cubicBezTo>
                    <a:pt x="24" y="2"/>
                    <a:pt x="24" y="1"/>
                    <a:pt x="23" y="1"/>
                  </a:cubicBezTo>
                  <a:cubicBezTo>
                    <a:pt x="22" y="1"/>
                    <a:pt x="22" y="1"/>
                    <a:pt x="19" y="0"/>
                  </a:cubicBezTo>
                  <a:cubicBezTo>
                    <a:pt x="16" y="0"/>
                    <a:pt x="13" y="2"/>
                    <a:pt x="12" y="2"/>
                  </a:cubicBezTo>
                  <a:cubicBezTo>
                    <a:pt x="11" y="3"/>
                    <a:pt x="7" y="3"/>
                    <a:pt x="7" y="3"/>
                  </a:cubicBezTo>
                  <a:cubicBezTo>
                    <a:pt x="7" y="3"/>
                    <a:pt x="7" y="4"/>
                    <a:pt x="6" y="5"/>
                  </a:cubicBezTo>
                  <a:cubicBezTo>
                    <a:pt x="5" y="5"/>
                    <a:pt x="2" y="5"/>
                    <a:pt x="1" y="5"/>
                  </a:cubicBezTo>
                  <a:cubicBezTo>
                    <a:pt x="0" y="5"/>
                    <a:pt x="0" y="7"/>
                    <a:pt x="1" y="7"/>
                  </a:cubicBezTo>
                  <a:cubicBezTo>
                    <a:pt x="1" y="7"/>
                    <a:pt x="2" y="7"/>
                    <a:pt x="2" y="7"/>
                  </a:cubicBezTo>
                  <a:cubicBezTo>
                    <a:pt x="1" y="8"/>
                    <a:pt x="2" y="9"/>
                    <a:pt x="2" y="9"/>
                  </a:cubicBezTo>
                  <a:cubicBezTo>
                    <a:pt x="1" y="9"/>
                    <a:pt x="1" y="10"/>
                    <a:pt x="2" y="11"/>
                  </a:cubicBezTo>
                  <a:cubicBezTo>
                    <a:pt x="2" y="11"/>
                    <a:pt x="2" y="12"/>
                    <a:pt x="2" y="12"/>
                  </a:cubicBezTo>
                  <a:cubicBezTo>
                    <a:pt x="1" y="12"/>
                    <a:pt x="3" y="13"/>
                    <a:pt x="3" y="13"/>
                  </a:cubicBezTo>
                  <a:cubicBezTo>
                    <a:pt x="3" y="13"/>
                    <a:pt x="5" y="14"/>
                    <a:pt x="5" y="14"/>
                  </a:cubicBezTo>
                  <a:cubicBezTo>
                    <a:pt x="5" y="14"/>
                    <a:pt x="5" y="15"/>
                    <a:pt x="6" y="14"/>
                  </a:cubicBezTo>
                  <a:cubicBezTo>
                    <a:pt x="6" y="14"/>
                    <a:pt x="7" y="15"/>
                    <a:pt x="7" y="16"/>
                  </a:cubicBezTo>
                  <a:cubicBezTo>
                    <a:pt x="8" y="17"/>
                    <a:pt x="10" y="16"/>
                    <a:pt x="10" y="15"/>
                  </a:cubicBezTo>
                  <a:cubicBezTo>
                    <a:pt x="10" y="15"/>
                    <a:pt x="11" y="14"/>
                    <a:pt x="12" y="14"/>
                  </a:cubicBezTo>
                  <a:cubicBezTo>
                    <a:pt x="13" y="15"/>
                    <a:pt x="15" y="16"/>
                    <a:pt x="15" y="16"/>
                  </a:cubicBezTo>
                  <a:cubicBezTo>
                    <a:pt x="16" y="17"/>
                    <a:pt x="17" y="16"/>
                    <a:pt x="18" y="16"/>
                  </a:cubicBezTo>
                  <a:cubicBezTo>
                    <a:pt x="18" y="16"/>
                    <a:pt x="19" y="15"/>
                    <a:pt x="20" y="15"/>
                  </a:cubicBezTo>
                  <a:cubicBezTo>
                    <a:pt x="20" y="14"/>
                    <a:pt x="21" y="15"/>
                    <a:pt x="22" y="15"/>
                  </a:cubicBezTo>
                  <a:cubicBezTo>
                    <a:pt x="22" y="15"/>
                    <a:pt x="23" y="14"/>
                    <a:pt x="23" y="15"/>
                  </a:cubicBezTo>
                  <a:cubicBezTo>
                    <a:pt x="24" y="15"/>
                    <a:pt x="22" y="16"/>
                    <a:pt x="23" y="16"/>
                  </a:cubicBezTo>
                  <a:cubicBezTo>
                    <a:pt x="23" y="17"/>
                    <a:pt x="23" y="17"/>
                    <a:pt x="23" y="17"/>
                  </a:cubicBezTo>
                  <a:cubicBezTo>
                    <a:pt x="24" y="17"/>
                    <a:pt x="24" y="16"/>
                    <a:pt x="24" y="16"/>
                  </a:cubicBezTo>
                  <a:cubicBezTo>
                    <a:pt x="24" y="15"/>
                    <a:pt x="25" y="15"/>
                    <a:pt x="25" y="15"/>
                  </a:cubicBezTo>
                  <a:cubicBezTo>
                    <a:pt x="25" y="15"/>
                    <a:pt x="26" y="15"/>
                    <a:pt x="27" y="15"/>
                  </a:cubicBezTo>
                  <a:cubicBezTo>
                    <a:pt x="28" y="15"/>
                    <a:pt x="28" y="14"/>
                    <a:pt x="29" y="15"/>
                  </a:cubicBezTo>
                  <a:cubicBezTo>
                    <a:pt x="29" y="15"/>
                    <a:pt x="30" y="15"/>
                    <a:pt x="31" y="15"/>
                  </a:cubicBezTo>
                  <a:cubicBezTo>
                    <a:pt x="33" y="15"/>
                    <a:pt x="33" y="14"/>
                    <a:pt x="34" y="14"/>
                  </a:cubicBezTo>
                  <a:cubicBezTo>
                    <a:pt x="36" y="14"/>
                    <a:pt x="37" y="14"/>
                    <a:pt x="37" y="14"/>
                  </a:cubicBezTo>
                  <a:cubicBezTo>
                    <a:pt x="38" y="14"/>
                    <a:pt x="38" y="14"/>
                    <a:pt x="38" y="14"/>
                  </a:cubicBezTo>
                  <a:cubicBezTo>
                    <a:pt x="38" y="13"/>
                    <a:pt x="38" y="13"/>
                    <a:pt x="39" y="13"/>
                  </a:cubicBezTo>
                  <a:cubicBezTo>
                    <a:pt x="40" y="13"/>
                    <a:pt x="40" y="14"/>
                    <a:pt x="41" y="13"/>
                  </a:cubicBezTo>
                  <a:cubicBezTo>
                    <a:pt x="41" y="13"/>
                    <a:pt x="43" y="15"/>
                    <a:pt x="43" y="14"/>
                  </a:cubicBezTo>
                  <a:cubicBezTo>
                    <a:pt x="43" y="14"/>
                    <a:pt x="43" y="12"/>
                    <a:pt x="42" y="12"/>
                  </a:cubicBezTo>
                  <a:close/>
                  <a:moveTo>
                    <a:pt x="4" y="3"/>
                  </a:moveTo>
                  <a:cubicBezTo>
                    <a:pt x="4" y="3"/>
                    <a:pt x="6" y="3"/>
                    <a:pt x="7" y="3"/>
                  </a:cubicBezTo>
                  <a:cubicBezTo>
                    <a:pt x="7" y="2"/>
                    <a:pt x="6" y="2"/>
                    <a:pt x="5" y="1"/>
                  </a:cubicBezTo>
                  <a:cubicBezTo>
                    <a:pt x="5" y="1"/>
                    <a:pt x="4" y="1"/>
                    <a:pt x="4" y="0"/>
                  </a:cubicBezTo>
                  <a:cubicBezTo>
                    <a:pt x="4" y="0"/>
                    <a:pt x="4" y="1"/>
                    <a:pt x="3" y="0"/>
                  </a:cubicBezTo>
                  <a:cubicBezTo>
                    <a:pt x="3" y="0"/>
                    <a:pt x="1" y="0"/>
                    <a:pt x="1" y="0"/>
                  </a:cubicBezTo>
                  <a:cubicBezTo>
                    <a:pt x="1" y="0"/>
                    <a:pt x="1" y="1"/>
                    <a:pt x="1" y="2"/>
                  </a:cubicBezTo>
                  <a:cubicBezTo>
                    <a:pt x="1" y="2"/>
                    <a:pt x="1" y="3"/>
                    <a:pt x="1" y="3"/>
                  </a:cubicBezTo>
                  <a:cubicBezTo>
                    <a:pt x="1" y="3"/>
                    <a:pt x="0" y="3"/>
                    <a:pt x="0" y="4"/>
                  </a:cubicBezTo>
                  <a:cubicBezTo>
                    <a:pt x="1" y="4"/>
                    <a:pt x="1" y="4"/>
                    <a:pt x="1" y="4"/>
                  </a:cubicBezTo>
                  <a:cubicBezTo>
                    <a:pt x="2" y="4"/>
                    <a:pt x="3" y="3"/>
                    <a:pt x="4"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236">
              <a:extLst>
                <a:ext uri="{FF2B5EF4-FFF2-40B4-BE49-F238E27FC236}">
                  <a16:creationId xmlns:a16="http://schemas.microsoft.com/office/drawing/2014/main" id="{04516C22-45C3-4415-88AC-0D23EDCF0A0B}"/>
                </a:ext>
              </a:extLst>
            </p:cNvPr>
            <p:cNvSpPr>
              <a:spLocks/>
            </p:cNvSpPr>
            <p:nvPr/>
          </p:nvSpPr>
          <p:spPr bwMode="auto">
            <a:xfrm>
              <a:off x="-2867025" y="1914525"/>
              <a:ext cx="19050" cy="22225"/>
            </a:xfrm>
            <a:custGeom>
              <a:avLst/>
              <a:gdLst>
                <a:gd name="T0" fmla="*/ 2 w 5"/>
                <a:gd name="T1" fmla="*/ 0 h 6"/>
                <a:gd name="T2" fmla="*/ 0 w 5"/>
                <a:gd name="T3" fmla="*/ 2 h 6"/>
                <a:gd name="T4" fmla="*/ 0 w 5"/>
                <a:gd name="T5" fmla="*/ 3 h 6"/>
                <a:gd name="T6" fmla="*/ 1 w 5"/>
                <a:gd name="T7" fmla="*/ 4 h 6"/>
                <a:gd name="T8" fmla="*/ 2 w 5"/>
                <a:gd name="T9" fmla="*/ 6 h 6"/>
                <a:gd name="T10" fmla="*/ 3 w 5"/>
                <a:gd name="T11" fmla="*/ 5 h 6"/>
                <a:gd name="T12" fmla="*/ 5 w 5"/>
                <a:gd name="T13" fmla="*/ 3 h 6"/>
                <a:gd name="T14" fmla="*/ 2 w 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6">
                  <a:moveTo>
                    <a:pt x="2" y="0"/>
                  </a:moveTo>
                  <a:cubicBezTo>
                    <a:pt x="2" y="0"/>
                    <a:pt x="0" y="1"/>
                    <a:pt x="0" y="2"/>
                  </a:cubicBezTo>
                  <a:cubicBezTo>
                    <a:pt x="0" y="2"/>
                    <a:pt x="0" y="2"/>
                    <a:pt x="0" y="3"/>
                  </a:cubicBezTo>
                  <a:cubicBezTo>
                    <a:pt x="0" y="3"/>
                    <a:pt x="1" y="4"/>
                    <a:pt x="1" y="4"/>
                  </a:cubicBezTo>
                  <a:cubicBezTo>
                    <a:pt x="2" y="4"/>
                    <a:pt x="2" y="5"/>
                    <a:pt x="2" y="6"/>
                  </a:cubicBezTo>
                  <a:cubicBezTo>
                    <a:pt x="2" y="5"/>
                    <a:pt x="2" y="5"/>
                    <a:pt x="3" y="5"/>
                  </a:cubicBezTo>
                  <a:cubicBezTo>
                    <a:pt x="3" y="5"/>
                    <a:pt x="5" y="3"/>
                    <a:pt x="5" y="3"/>
                  </a:cubicBezTo>
                  <a:cubicBezTo>
                    <a:pt x="5" y="2"/>
                    <a:pt x="3" y="0"/>
                    <a:pt x="2"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237">
              <a:extLst>
                <a:ext uri="{FF2B5EF4-FFF2-40B4-BE49-F238E27FC236}">
                  <a16:creationId xmlns:a16="http://schemas.microsoft.com/office/drawing/2014/main" id="{3F7D6DAF-F477-4C9B-9559-6CCE46199A12}"/>
                </a:ext>
              </a:extLst>
            </p:cNvPr>
            <p:cNvSpPr>
              <a:spLocks/>
            </p:cNvSpPr>
            <p:nvPr/>
          </p:nvSpPr>
          <p:spPr bwMode="auto">
            <a:xfrm>
              <a:off x="-2487613" y="1846263"/>
              <a:ext cx="58737" cy="53975"/>
            </a:xfrm>
            <a:custGeom>
              <a:avLst/>
              <a:gdLst>
                <a:gd name="T0" fmla="*/ 15 w 16"/>
                <a:gd name="T1" fmla="*/ 1 h 15"/>
                <a:gd name="T2" fmla="*/ 13 w 16"/>
                <a:gd name="T3" fmla="*/ 0 h 15"/>
                <a:gd name="T4" fmla="*/ 12 w 16"/>
                <a:gd name="T5" fmla="*/ 2 h 15"/>
                <a:gd name="T6" fmla="*/ 10 w 16"/>
                <a:gd name="T7" fmla="*/ 3 h 15"/>
                <a:gd name="T8" fmla="*/ 9 w 16"/>
                <a:gd name="T9" fmla="*/ 4 h 15"/>
                <a:gd name="T10" fmla="*/ 8 w 16"/>
                <a:gd name="T11" fmla="*/ 4 h 15"/>
                <a:gd name="T12" fmla="*/ 6 w 16"/>
                <a:gd name="T13" fmla="*/ 4 h 15"/>
                <a:gd name="T14" fmla="*/ 5 w 16"/>
                <a:gd name="T15" fmla="*/ 5 h 15"/>
                <a:gd name="T16" fmla="*/ 0 w 16"/>
                <a:gd name="T17" fmla="*/ 8 h 15"/>
                <a:gd name="T18" fmla="*/ 0 w 16"/>
                <a:gd name="T19" fmla="*/ 9 h 15"/>
                <a:gd name="T20" fmla="*/ 2 w 16"/>
                <a:gd name="T21" fmla="*/ 10 h 15"/>
                <a:gd name="T22" fmla="*/ 1 w 16"/>
                <a:gd name="T23" fmla="*/ 13 h 15"/>
                <a:gd name="T24" fmla="*/ 1 w 16"/>
                <a:gd name="T25" fmla="*/ 14 h 15"/>
                <a:gd name="T26" fmla="*/ 3 w 16"/>
                <a:gd name="T27" fmla="*/ 15 h 15"/>
                <a:gd name="T28" fmla="*/ 4 w 16"/>
                <a:gd name="T29" fmla="*/ 14 h 15"/>
                <a:gd name="T30" fmla="*/ 5 w 16"/>
                <a:gd name="T31" fmla="*/ 15 h 15"/>
                <a:gd name="T32" fmla="*/ 6 w 16"/>
                <a:gd name="T33" fmla="*/ 14 h 15"/>
                <a:gd name="T34" fmla="*/ 8 w 16"/>
                <a:gd name="T35" fmla="*/ 13 h 15"/>
                <a:gd name="T36" fmla="*/ 10 w 16"/>
                <a:gd name="T37" fmla="*/ 13 h 15"/>
                <a:gd name="T38" fmla="*/ 7 w 16"/>
                <a:gd name="T39" fmla="*/ 11 h 15"/>
                <a:gd name="T40" fmla="*/ 8 w 16"/>
                <a:gd name="T41" fmla="*/ 9 h 15"/>
                <a:gd name="T42" fmla="*/ 12 w 16"/>
                <a:gd name="T43" fmla="*/ 6 h 15"/>
                <a:gd name="T44" fmla="*/ 13 w 16"/>
                <a:gd name="T45" fmla="*/ 3 h 15"/>
                <a:gd name="T46" fmla="*/ 16 w 16"/>
                <a:gd name="T47" fmla="*/ 1 h 15"/>
                <a:gd name="T48" fmla="*/ 15 w 16"/>
                <a:gd name="T49"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5">
                  <a:moveTo>
                    <a:pt x="15" y="1"/>
                  </a:moveTo>
                  <a:cubicBezTo>
                    <a:pt x="14" y="1"/>
                    <a:pt x="14" y="0"/>
                    <a:pt x="13" y="0"/>
                  </a:cubicBezTo>
                  <a:cubicBezTo>
                    <a:pt x="12" y="0"/>
                    <a:pt x="12" y="2"/>
                    <a:pt x="12" y="2"/>
                  </a:cubicBezTo>
                  <a:cubicBezTo>
                    <a:pt x="11" y="2"/>
                    <a:pt x="11" y="3"/>
                    <a:pt x="10" y="3"/>
                  </a:cubicBezTo>
                  <a:cubicBezTo>
                    <a:pt x="9" y="3"/>
                    <a:pt x="9" y="3"/>
                    <a:pt x="9" y="4"/>
                  </a:cubicBezTo>
                  <a:cubicBezTo>
                    <a:pt x="10" y="5"/>
                    <a:pt x="9" y="4"/>
                    <a:pt x="8" y="4"/>
                  </a:cubicBezTo>
                  <a:cubicBezTo>
                    <a:pt x="7" y="4"/>
                    <a:pt x="7" y="4"/>
                    <a:pt x="6" y="4"/>
                  </a:cubicBezTo>
                  <a:cubicBezTo>
                    <a:pt x="6" y="4"/>
                    <a:pt x="5" y="5"/>
                    <a:pt x="5" y="5"/>
                  </a:cubicBezTo>
                  <a:cubicBezTo>
                    <a:pt x="4" y="6"/>
                    <a:pt x="1" y="7"/>
                    <a:pt x="0" y="8"/>
                  </a:cubicBezTo>
                  <a:cubicBezTo>
                    <a:pt x="0" y="8"/>
                    <a:pt x="0" y="8"/>
                    <a:pt x="0" y="9"/>
                  </a:cubicBezTo>
                  <a:cubicBezTo>
                    <a:pt x="1" y="9"/>
                    <a:pt x="2" y="10"/>
                    <a:pt x="2" y="10"/>
                  </a:cubicBezTo>
                  <a:cubicBezTo>
                    <a:pt x="3" y="11"/>
                    <a:pt x="2" y="12"/>
                    <a:pt x="1" y="13"/>
                  </a:cubicBezTo>
                  <a:cubicBezTo>
                    <a:pt x="0" y="13"/>
                    <a:pt x="1" y="13"/>
                    <a:pt x="1" y="14"/>
                  </a:cubicBezTo>
                  <a:cubicBezTo>
                    <a:pt x="1" y="15"/>
                    <a:pt x="2" y="15"/>
                    <a:pt x="3" y="15"/>
                  </a:cubicBezTo>
                  <a:cubicBezTo>
                    <a:pt x="3" y="14"/>
                    <a:pt x="3" y="14"/>
                    <a:pt x="4" y="14"/>
                  </a:cubicBezTo>
                  <a:cubicBezTo>
                    <a:pt x="5" y="14"/>
                    <a:pt x="5" y="14"/>
                    <a:pt x="5" y="15"/>
                  </a:cubicBezTo>
                  <a:cubicBezTo>
                    <a:pt x="5" y="14"/>
                    <a:pt x="6" y="14"/>
                    <a:pt x="6" y="14"/>
                  </a:cubicBezTo>
                  <a:cubicBezTo>
                    <a:pt x="7" y="13"/>
                    <a:pt x="8" y="13"/>
                    <a:pt x="8" y="13"/>
                  </a:cubicBezTo>
                  <a:cubicBezTo>
                    <a:pt x="9" y="13"/>
                    <a:pt x="9" y="13"/>
                    <a:pt x="10" y="13"/>
                  </a:cubicBezTo>
                  <a:cubicBezTo>
                    <a:pt x="9" y="12"/>
                    <a:pt x="8" y="11"/>
                    <a:pt x="7" y="11"/>
                  </a:cubicBezTo>
                  <a:cubicBezTo>
                    <a:pt x="7" y="10"/>
                    <a:pt x="7" y="9"/>
                    <a:pt x="8" y="9"/>
                  </a:cubicBezTo>
                  <a:cubicBezTo>
                    <a:pt x="9" y="8"/>
                    <a:pt x="11" y="7"/>
                    <a:pt x="12" y="6"/>
                  </a:cubicBezTo>
                  <a:cubicBezTo>
                    <a:pt x="13" y="6"/>
                    <a:pt x="12" y="4"/>
                    <a:pt x="13" y="3"/>
                  </a:cubicBezTo>
                  <a:cubicBezTo>
                    <a:pt x="13" y="3"/>
                    <a:pt x="14" y="2"/>
                    <a:pt x="16" y="1"/>
                  </a:cubicBezTo>
                  <a:cubicBezTo>
                    <a:pt x="15" y="1"/>
                    <a:pt x="15" y="1"/>
                    <a:pt x="15"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238">
              <a:extLst>
                <a:ext uri="{FF2B5EF4-FFF2-40B4-BE49-F238E27FC236}">
                  <a16:creationId xmlns:a16="http://schemas.microsoft.com/office/drawing/2014/main" id="{88B5A170-0AA4-46DA-BE65-7CE30961486B}"/>
                </a:ext>
              </a:extLst>
            </p:cNvPr>
            <p:cNvSpPr>
              <a:spLocks/>
            </p:cNvSpPr>
            <p:nvPr/>
          </p:nvSpPr>
          <p:spPr bwMode="auto">
            <a:xfrm>
              <a:off x="-2847975" y="1968500"/>
              <a:ext cx="60325" cy="36513"/>
            </a:xfrm>
            <a:custGeom>
              <a:avLst/>
              <a:gdLst>
                <a:gd name="T0" fmla="*/ 17 w 17"/>
                <a:gd name="T1" fmla="*/ 7 h 10"/>
                <a:gd name="T2" fmla="*/ 17 w 17"/>
                <a:gd name="T3" fmla="*/ 6 h 10"/>
                <a:gd name="T4" fmla="*/ 14 w 17"/>
                <a:gd name="T5" fmla="*/ 6 h 10"/>
                <a:gd name="T6" fmla="*/ 9 w 17"/>
                <a:gd name="T7" fmla="*/ 4 h 10"/>
                <a:gd name="T8" fmla="*/ 4 w 17"/>
                <a:gd name="T9" fmla="*/ 1 h 10"/>
                <a:gd name="T10" fmla="*/ 2 w 17"/>
                <a:gd name="T11" fmla="*/ 0 h 10"/>
                <a:gd name="T12" fmla="*/ 1 w 17"/>
                <a:gd name="T13" fmla="*/ 1 h 10"/>
                <a:gd name="T14" fmla="*/ 0 w 17"/>
                <a:gd name="T15" fmla="*/ 2 h 10"/>
                <a:gd name="T16" fmla="*/ 0 w 17"/>
                <a:gd name="T17" fmla="*/ 4 h 10"/>
                <a:gd name="T18" fmla="*/ 1 w 17"/>
                <a:gd name="T19" fmla="*/ 5 h 10"/>
                <a:gd name="T20" fmla="*/ 3 w 17"/>
                <a:gd name="T21" fmla="*/ 6 h 10"/>
                <a:gd name="T22" fmla="*/ 4 w 17"/>
                <a:gd name="T23" fmla="*/ 7 h 10"/>
                <a:gd name="T24" fmla="*/ 6 w 17"/>
                <a:gd name="T25" fmla="*/ 8 h 10"/>
                <a:gd name="T26" fmla="*/ 8 w 17"/>
                <a:gd name="T27" fmla="*/ 7 h 10"/>
                <a:gd name="T28" fmla="*/ 10 w 17"/>
                <a:gd name="T29" fmla="*/ 9 h 10"/>
                <a:gd name="T30" fmla="*/ 13 w 17"/>
                <a:gd name="T31" fmla="*/ 10 h 10"/>
                <a:gd name="T32" fmla="*/ 17 w 17"/>
                <a:gd name="T33" fmla="*/ 9 h 10"/>
                <a:gd name="T34" fmla="*/ 17 w 17"/>
                <a:gd name="T35" fmla="*/ 7 h 10"/>
                <a:gd name="T36" fmla="*/ 17 w 17"/>
                <a:gd name="T3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0">
                  <a:moveTo>
                    <a:pt x="17" y="7"/>
                  </a:moveTo>
                  <a:cubicBezTo>
                    <a:pt x="17" y="6"/>
                    <a:pt x="17" y="6"/>
                    <a:pt x="17" y="6"/>
                  </a:cubicBezTo>
                  <a:cubicBezTo>
                    <a:pt x="15" y="7"/>
                    <a:pt x="14" y="6"/>
                    <a:pt x="14" y="6"/>
                  </a:cubicBezTo>
                  <a:cubicBezTo>
                    <a:pt x="13" y="6"/>
                    <a:pt x="10" y="5"/>
                    <a:pt x="9" y="4"/>
                  </a:cubicBezTo>
                  <a:cubicBezTo>
                    <a:pt x="8" y="3"/>
                    <a:pt x="5" y="1"/>
                    <a:pt x="4" y="1"/>
                  </a:cubicBezTo>
                  <a:cubicBezTo>
                    <a:pt x="4" y="0"/>
                    <a:pt x="3" y="0"/>
                    <a:pt x="2" y="0"/>
                  </a:cubicBezTo>
                  <a:cubicBezTo>
                    <a:pt x="2" y="1"/>
                    <a:pt x="2" y="1"/>
                    <a:pt x="1" y="1"/>
                  </a:cubicBezTo>
                  <a:cubicBezTo>
                    <a:pt x="1" y="1"/>
                    <a:pt x="0" y="2"/>
                    <a:pt x="0" y="2"/>
                  </a:cubicBezTo>
                  <a:cubicBezTo>
                    <a:pt x="0" y="3"/>
                    <a:pt x="0" y="3"/>
                    <a:pt x="0" y="4"/>
                  </a:cubicBezTo>
                  <a:cubicBezTo>
                    <a:pt x="0" y="4"/>
                    <a:pt x="1" y="4"/>
                    <a:pt x="1" y="5"/>
                  </a:cubicBezTo>
                  <a:cubicBezTo>
                    <a:pt x="1" y="5"/>
                    <a:pt x="3" y="5"/>
                    <a:pt x="3" y="6"/>
                  </a:cubicBezTo>
                  <a:cubicBezTo>
                    <a:pt x="3" y="6"/>
                    <a:pt x="4" y="6"/>
                    <a:pt x="4" y="7"/>
                  </a:cubicBezTo>
                  <a:cubicBezTo>
                    <a:pt x="5" y="7"/>
                    <a:pt x="6" y="7"/>
                    <a:pt x="6" y="8"/>
                  </a:cubicBezTo>
                  <a:cubicBezTo>
                    <a:pt x="7" y="8"/>
                    <a:pt x="8" y="7"/>
                    <a:pt x="8" y="7"/>
                  </a:cubicBezTo>
                  <a:cubicBezTo>
                    <a:pt x="9" y="7"/>
                    <a:pt x="10" y="8"/>
                    <a:pt x="10" y="9"/>
                  </a:cubicBezTo>
                  <a:cubicBezTo>
                    <a:pt x="10" y="9"/>
                    <a:pt x="12" y="9"/>
                    <a:pt x="13" y="10"/>
                  </a:cubicBezTo>
                  <a:cubicBezTo>
                    <a:pt x="13" y="10"/>
                    <a:pt x="16" y="10"/>
                    <a:pt x="17" y="9"/>
                  </a:cubicBezTo>
                  <a:cubicBezTo>
                    <a:pt x="17" y="9"/>
                    <a:pt x="17" y="8"/>
                    <a:pt x="17" y="7"/>
                  </a:cubicBezTo>
                  <a:cubicBezTo>
                    <a:pt x="17" y="7"/>
                    <a:pt x="17" y="7"/>
                    <a:pt x="17" y="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239">
              <a:extLst>
                <a:ext uri="{FF2B5EF4-FFF2-40B4-BE49-F238E27FC236}">
                  <a16:creationId xmlns:a16="http://schemas.microsoft.com/office/drawing/2014/main" id="{1A880848-85D6-4F6B-9695-00D07343C51B}"/>
                </a:ext>
              </a:extLst>
            </p:cNvPr>
            <p:cNvSpPr>
              <a:spLocks/>
            </p:cNvSpPr>
            <p:nvPr/>
          </p:nvSpPr>
          <p:spPr bwMode="auto">
            <a:xfrm>
              <a:off x="-2759075" y="1985963"/>
              <a:ext cx="73025" cy="158750"/>
            </a:xfrm>
            <a:custGeom>
              <a:avLst/>
              <a:gdLst>
                <a:gd name="T0" fmla="*/ 17 w 20"/>
                <a:gd name="T1" fmla="*/ 40 h 44"/>
                <a:gd name="T2" fmla="*/ 16 w 20"/>
                <a:gd name="T3" fmla="*/ 38 h 44"/>
                <a:gd name="T4" fmla="*/ 15 w 20"/>
                <a:gd name="T5" fmla="*/ 35 h 44"/>
                <a:gd name="T6" fmla="*/ 14 w 20"/>
                <a:gd name="T7" fmla="*/ 32 h 44"/>
                <a:gd name="T8" fmla="*/ 14 w 20"/>
                <a:gd name="T9" fmla="*/ 31 h 44"/>
                <a:gd name="T10" fmla="*/ 15 w 20"/>
                <a:gd name="T11" fmla="*/ 30 h 44"/>
                <a:gd name="T12" fmla="*/ 14 w 20"/>
                <a:gd name="T13" fmla="*/ 28 h 44"/>
                <a:gd name="T14" fmla="*/ 12 w 20"/>
                <a:gd name="T15" fmla="*/ 26 h 44"/>
                <a:gd name="T16" fmla="*/ 13 w 20"/>
                <a:gd name="T17" fmla="*/ 22 h 44"/>
                <a:gd name="T18" fmla="*/ 14 w 20"/>
                <a:gd name="T19" fmla="*/ 22 h 44"/>
                <a:gd name="T20" fmla="*/ 16 w 20"/>
                <a:gd name="T21" fmla="*/ 21 h 44"/>
                <a:gd name="T22" fmla="*/ 18 w 20"/>
                <a:gd name="T23" fmla="*/ 20 h 44"/>
                <a:gd name="T24" fmla="*/ 19 w 20"/>
                <a:gd name="T25" fmla="*/ 19 h 44"/>
                <a:gd name="T26" fmla="*/ 20 w 20"/>
                <a:gd name="T27" fmla="*/ 17 h 44"/>
                <a:gd name="T28" fmla="*/ 20 w 20"/>
                <a:gd name="T29" fmla="*/ 17 h 44"/>
                <a:gd name="T30" fmla="*/ 19 w 20"/>
                <a:gd name="T31" fmla="*/ 17 h 44"/>
                <a:gd name="T32" fmla="*/ 18 w 20"/>
                <a:gd name="T33" fmla="*/ 16 h 44"/>
                <a:gd name="T34" fmla="*/ 17 w 20"/>
                <a:gd name="T35" fmla="*/ 16 h 44"/>
                <a:gd name="T36" fmla="*/ 17 w 20"/>
                <a:gd name="T37" fmla="*/ 14 h 44"/>
                <a:gd name="T38" fmla="*/ 16 w 20"/>
                <a:gd name="T39" fmla="*/ 13 h 44"/>
                <a:gd name="T40" fmla="*/ 15 w 20"/>
                <a:gd name="T41" fmla="*/ 11 h 44"/>
                <a:gd name="T42" fmla="*/ 13 w 20"/>
                <a:gd name="T43" fmla="*/ 11 h 44"/>
                <a:gd name="T44" fmla="*/ 12 w 20"/>
                <a:gd name="T45" fmla="*/ 10 h 44"/>
                <a:gd name="T46" fmla="*/ 14 w 20"/>
                <a:gd name="T47" fmla="*/ 7 h 44"/>
                <a:gd name="T48" fmla="*/ 15 w 20"/>
                <a:gd name="T49" fmla="*/ 3 h 44"/>
                <a:gd name="T50" fmla="*/ 14 w 20"/>
                <a:gd name="T51" fmla="*/ 2 h 44"/>
                <a:gd name="T52" fmla="*/ 13 w 20"/>
                <a:gd name="T53" fmla="*/ 1 h 44"/>
                <a:gd name="T54" fmla="*/ 12 w 20"/>
                <a:gd name="T55" fmla="*/ 0 h 44"/>
                <a:gd name="T56" fmla="*/ 12 w 20"/>
                <a:gd name="T57" fmla="*/ 0 h 44"/>
                <a:gd name="T58" fmla="*/ 12 w 20"/>
                <a:gd name="T59" fmla="*/ 0 h 44"/>
                <a:gd name="T60" fmla="*/ 11 w 20"/>
                <a:gd name="T61" fmla="*/ 1 h 44"/>
                <a:gd name="T62" fmla="*/ 11 w 20"/>
                <a:gd name="T63" fmla="*/ 3 h 44"/>
                <a:gd name="T64" fmla="*/ 10 w 20"/>
                <a:gd name="T65" fmla="*/ 3 h 44"/>
                <a:gd name="T66" fmla="*/ 8 w 20"/>
                <a:gd name="T67" fmla="*/ 4 h 44"/>
                <a:gd name="T68" fmla="*/ 7 w 20"/>
                <a:gd name="T69" fmla="*/ 6 h 44"/>
                <a:gd name="T70" fmla="*/ 6 w 20"/>
                <a:gd name="T71" fmla="*/ 8 h 44"/>
                <a:gd name="T72" fmla="*/ 5 w 20"/>
                <a:gd name="T73" fmla="*/ 11 h 44"/>
                <a:gd name="T74" fmla="*/ 3 w 20"/>
                <a:gd name="T75" fmla="*/ 11 h 44"/>
                <a:gd name="T76" fmla="*/ 3 w 20"/>
                <a:gd name="T77" fmla="*/ 13 h 44"/>
                <a:gd name="T78" fmla="*/ 2 w 20"/>
                <a:gd name="T79" fmla="*/ 16 h 44"/>
                <a:gd name="T80" fmla="*/ 1 w 20"/>
                <a:gd name="T81" fmla="*/ 18 h 44"/>
                <a:gd name="T82" fmla="*/ 0 w 20"/>
                <a:gd name="T83" fmla="*/ 18 h 44"/>
                <a:gd name="T84" fmla="*/ 3 w 20"/>
                <a:gd name="T85" fmla="*/ 21 h 44"/>
                <a:gd name="T86" fmla="*/ 5 w 20"/>
                <a:gd name="T87" fmla="*/ 25 h 44"/>
                <a:gd name="T88" fmla="*/ 5 w 20"/>
                <a:gd name="T89" fmla="*/ 29 h 44"/>
                <a:gd name="T90" fmla="*/ 6 w 20"/>
                <a:gd name="T91" fmla="*/ 30 h 44"/>
                <a:gd name="T92" fmla="*/ 8 w 20"/>
                <a:gd name="T93" fmla="*/ 30 h 44"/>
                <a:gd name="T94" fmla="*/ 10 w 20"/>
                <a:gd name="T95" fmla="*/ 28 h 44"/>
                <a:gd name="T96" fmla="*/ 11 w 20"/>
                <a:gd name="T97" fmla="*/ 29 h 44"/>
                <a:gd name="T98" fmla="*/ 12 w 20"/>
                <a:gd name="T99" fmla="*/ 31 h 44"/>
                <a:gd name="T100" fmla="*/ 13 w 20"/>
                <a:gd name="T101" fmla="*/ 36 h 44"/>
                <a:gd name="T102" fmla="*/ 14 w 20"/>
                <a:gd name="T103" fmla="*/ 40 h 44"/>
                <a:gd name="T104" fmla="*/ 15 w 20"/>
                <a:gd name="T105" fmla="*/ 43 h 44"/>
                <a:gd name="T106" fmla="*/ 15 w 20"/>
                <a:gd name="T107" fmla="*/ 43 h 44"/>
                <a:gd name="T108" fmla="*/ 17 w 20"/>
                <a:gd name="T10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 h="44">
                  <a:moveTo>
                    <a:pt x="17" y="40"/>
                  </a:moveTo>
                  <a:cubicBezTo>
                    <a:pt x="17" y="39"/>
                    <a:pt x="16" y="39"/>
                    <a:pt x="16" y="38"/>
                  </a:cubicBezTo>
                  <a:cubicBezTo>
                    <a:pt x="16" y="37"/>
                    <a:pt x="16" y="36"/>
                    <a:pt x="15" y="35"/>
                  </a:cubicBezTo>
                  <a:cubicBezTo>
                    <a:pt x="14" y="34"/>
                    <a:pt x="14" y="33"/>
                    <a:pt x="14" y="32"/>
                  </a:cubicBezTo>
                  <a:cubicBezTo>
                    <a:pt x="15" y="32"/>
                    <a:pt x="14" y="31"/>
                    <a:pt x="14" y="31"/>
                  </a:cubicBezTo>
                  <a:cubicBezTo>
                    <a:pt x="15" y="31"/>
                    <a:pt x="15" y="30"/>
                    <a:pt x="15" y="30"/>
                  </a:cubicBezTo>
                  <a:cubicBezTo>
                    <a:pt x="14" y="29"/>
                    <a:pt x="15" y="28"/>
                    <a:pt x="14" y="28"/>
                  </a:cubicBezTo>
                  <a:cubicBezTo>
                    <a:pt x="14" y="28"/>
                    <a:pt x="12" y="27"/>
                    <a:pt x="12" y="26"/>
                  </a:cubicBezTo>
                  <a:cubicBezTo>
                    <a:pt x="12" y="26"/>
                    <a:pt x="13" y="23"/>
                    <a:pt x="13" y="22"/>
                  </a:cubicBezTo>
                  <a:cubicBezTo>
                    <a:pt x="13" y="22"/>
                    <a:pt x="14" y="22"/>
                    <a:pt x="14" y="22"/>
                  </a:cubicBezTo>
                  <a:cubicBezTo>
                    <a:pt x="14" y="22"/>
                    <a:pt x="15" y="22"/>
                    <a:pt x="16" y="21"/>
                  </a:cubicBezTo>
                  <a:cubicBezTo>
                    <a:pt x="16" y="20"/>
                    <a:pt x="18" y="20"/>
                    <a:pt x="18" y="20"/>
                  </a:cubicBezTo>
                  <a:cubicBezTo>
                    <a:pt x="18" y="19"/>
                    <a:pt x="19" y="19"/>
                    <a:pt x="19" y="19"/>
                  </a:cubicBezTo>
                  <a:cubicBezTo>
                    <a:pt x="19" y="18"/>
                    <a:pt x="20" y="17"/>
                    <a:pt x="20" y="17"/>
                  </a:cubicBezTo>
                  <a:cubicBezTo>
                    <a:pt x="20" y="17"/>
                    <a:pt x="20" y="17"/>
                    <a:pt x="20" y="17"/>
                  </a:cubicBezTo>
                  <a:cubicBezTo>
                    <a:pt x="20" y="17"/>
                    <a:pt x="20" y="17"/>
                    <a:pt x="19" y="17"/>
                  </a:cubicBezTo>
                  <a:cubicBezTo>
                    <a:pt x="18" y="18"/>
                    <a:pt x="18" y="17"/>
                    <a:pt x="18" y="16"/>
                  </a:cubicBezTo>
                  <a:cubicBezTo>
                    <a:pt x="18" y="16"/>
                    <a:pt x="17" y="16"/>
                    <a:pt x="17" y="16"/>
                  </a:cubicBezTo>
                  <a:cubicBezTo>
                    <a:pt x="16" y="16"/>
                    <a:pt x="16" y="15"/>
                    <a:pt x="17" y="14"/>
                  </a:cubicBezTo>
                  <a:cubicBezTo>
                    <a:pt x="17" y="14"/>
                    <a:pt x="16" y="13"/>
                    <a:pt x="16" y="13"/>
                  </a:cubicBezTo>
                  <a:cubicBezTo>
                    <a:pt x="15" y="13"/>
                    <a:pt x="15" y="12"/>
                    <a:pt x="15" y="11"/>
                  </a:cubicBezTo>
                  <a:cubicBezTo>
                    <a:pt x="15" y="11"/>
                    <a:pt x="14" y="11"/>
                    <a:pt x="13" y="11"/>
                  </a:cubicBezTo>
                  <a:cubicBezTo>
                    <a:pt x="12" y="11"/>
                    <a:pt x="13" y="10"/>
                    <a:pt x="12" y="10"/>
                  </a:cubicBezTo>
                  <a:cubicBezTo>
                    <a:pt x="12" y="9"/>
                    <a:pt x="13" y="8"/>
                    <a:pt x="14" y="7"/>
                  </a:cubicBezTo>
                  <a:cubicBezTo>
                    <a:pt x="15" y="6"/>
                    <a:pt x="15" y="4"/>
                    <a:pt x="15" y="3"/>
                  </a:cubicBezTo>
                  <a:cubicBezTo>
                    <a:pt x="15" y="2"/>
                    <a:pt x="14" y="2"/>
                    <a:pt x="14" y="2"/>
                  </a:cubicBezTo>
                  <a:cubicBezTo>
                    <a:pt x="14" y="2"/>
                    <a:pt x="13" y="1"/>
                    <a:pt x="13" y="1"/>
                  </a:cubicBezTo>
                  <a:cubicBezTo>
                    <a:pt x="13" y="0"/>
                    <a:pt x="12" y="0"/>
                    <a:pt x="12" y="0"/>
                  </a:cubicBezTo>
                  <a:cubicBezTo>
                    <a:pt x="12" y="0"/>
                    <a:pt x="12" y="0"/>
                    <a:pt x="12" y="0"/>
                  </a:cubicBezTo>
                  <a:cubicBezTo>
                    <a:pt x="12" y="0"/>
                    <a:pt x="12" y="0"/>
                    <a:pt x="12" y="0"/>
                  </a:cubicBezTo>
                  <a:cubicBezTo>
                    <a:pt x="12" y="0"/>
                    <a:pt x="11" y="1"/>
                    <a:pt x="11" y="1"/>
                  </a:cubicBezTo>
                  <a:cubicBezTo>
                    <a:pt x="11" y="2"/>
                    <a:pt x="11" y="2"/>
                    <a:pt x="11" y="3"/>
                  </a:cubicBezTo>
                  <a:cubicBezTo>
                    <a:pt x="12" y="4"/>
                    <a:pt x="10" y="3"/>
                    <a:pt x="10" y="3"/>
                  </a:cubicBezTo>
                  <a:cubicBezTo>
                    <a:pt x="10" y="2"/>
                    <a:pt x="9" y="3"/>
                    <a:pt x="8" y="4"/>
                  </a:cubicBezTo>
                  <a:cubicBezTo>
                    <a:pt x="8" y="4"/>
                    <a:pt x="7" y="5"/>
                    <a:pt x="7" y="6"/>
                  </a:cubicBezTo>
                  <a:cubicBezTo>
                    <a:pt x="7" y="7"/>
                    <a:pt x="6" y="8"/>
                    <a:pt x="6" y="8"/>
                  </a:cubicBezTo>
                  <a:cubicBezTo>
                    <a:pt x="6" y="9"/>
                    <a:pt x="5" y="11"/>
                    <a:pt x="5" y="11"/>
                  </a:cubicBezTo>
                  <a:cubicBezTo>
                    <a:pt x="5" y="12"/>
                    <a:pt x="4" y="11"/>
                    <a:pt x="3" y="11"/>
                  </a:cubicBezTo>
                  <a:cubicBezTo>
                    <a:pt x="3" y="11"/>
                    <a:pt x="3" y="13"/>
                    <a:pt x="3" y="13"/>
                  </a:cubicBezTo>
                  <a:cubicBezTo>
                    <a:pt x="3" y="14"/>
                    <a:pt x="3" y="16"/>
                    <a:pt x="2" y="16"/>
                  </a:cubicBezTo>
                  <a:cubicBezTo>
                    <a:pt x="2" y="16"/>
                    <a:pt x="1" y="18"/>
                    <a:pt x="1" y="18"/>
                  </a:cubicBezTo>
                  <a:cubicBezTo>
                    <a:pt x="1" y="18"/>
                    <a:pt x="1" y="18"/>
                    <a:pt x="0" y="18"/>
                  </a:cubicBezTo>
                  <a:cubicBezTo>
                    <a:pt x="1" y="19"/>
                    <a:pt x="2" y="20"/>
                    <a:pt x="3" y="21"/>
                  </a:cubicBezTo>
                  <a:cubicBezTo>
                    <a:pt x="4" y="21"/>
                    <a:pt x="5" y="24"/>
                    <a:pt x="5" y="25"/>
                  </a:cubicBezTo>
                  <a:cubicBezTo>
                    <a:pt x="6" y="27"/>
                    <a:pt x="5" y="28"/>
                    <a:pt x="5" y="29"/>
                  </a:cubicBezTo>
                  <a:cubicBezTo>
                    <a:pt x="4" y="30"/>
                    <a:pt x="5" y="30"/>
                    <a:pt x="6" y="30"/>
                  </a:cubicBezTo>
                  <a:cubicBezTo>
                    <a:pt x="7" y="31"/>
                    <a:pt x="8" y="31"/>
                    <a:pt x="8" y="30"/>
                  </a:cubicBezTo>
                  <a:cubicBezTo>
                    <a:pt x="9" y="29"/>
                    <a:pt x="10" y="29"/>
                    <a:pt x="10" y="28"/>
                  </a:cubicBezTo>
                  <a:cubicBezTo>
                    <a:pt x="10" y="27"/>
                    <a:pt x="11" y="28"/>
                    <a:pt x="11" y="29"/>
                  </a:cubicBezTo>
                  <a:cubicBezTo>
                    <a:pt x="12" y="29"/>
                    <a:pt x="12" y="30"/>
                    <a:pt x="12" y="31"/>
                  </a:cubicBezTo>
                  <a:cubicBezTo>
                    <a:pt x="12" y="32"/>
                    <a:pt x="12" y="35"/>
                    <a:pt x="13" y="36"/>
                  </a:cubicBezTo>
                  <a:cubicBezTo>
                    <a:pt x="14" y="37"/>
                    <a:pt x="15" y="39"/>
                    <a:pt x="14" y="40"/>
                  </a:cubicBezTo>
                  <a:cubicBezTo>
                    <a:pt x="14" y="41"/>
                    <a:pt x="15" y="42"/>
                    <a:pt x="15" y="43"/>
                  </a:cubicBezTo>
                  <a:cubicBezTo>
                    <a:pt x="15" y="43"/>
                    <a:pt x="15" y="43"/>
                    <a:pt x="15" y="43"/>
                  </a:cubicBezTo>
                  <a:cubicBezTo>
                    <a:pt x="15" y="44"/>
                    <a:pt x="17" y="40"/>
                    <a:pt x="17" y="4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240">
              <a:extLst>
                <a:ext uri="{FF2B5EF4-FFF2-40B4-BE49-F238E27FC236}">
                  <a16:creationId xmlns:a16="http://schemas.microsoft.com/office/drawing/2014/main" id="{EAF7A344-CFA0-4EDA-ADC8-1CF3A38AD954}"/>
                </a:ext>
              </a:extLst>
            </p:cNvPr>
            <p:cNvSpPr>
              <a:spLocks/>
            </p:cNvSpPr>
            <p:nvPr/>
          </p:nvSpPr>
          <p:spPr bwMode="auto">
            <a:xfrm>
              <a:off x="-2779713" y="1985963"/>
              <a:ext cx="25400" cy="19050"/>
            </a:xfrm>
            <a:custGeom>
              <a:avLst/>
              <a:gdLst>
                <a:gd name="T0" fmla="*/ 6 w 7"/>
                <a:gd name="T1" fmla="*/ 2 h 5"/>
                <a:gd name="T2" fmla="*/ 4 w 7"/>
                <a:gd name="T3" fmla="*/ 1 h 5"/>
                <a:gd name="T4" fmla="*/ 2 w 7"/>
                <a:gd name="T5" fmla="*/ 1 h 5"/>
                <a:gd name="T6" fmla="*/ 0 w 7"/>
                <a:gd name="T7" fmla="*/ 2 h 5"/>
                <a:gd name="T8" fmla="*/ 0 w 7"/>
                <a:gd name="T9" fmla="*/ 3 h 5"/>
                <a:gd name="T10" fmla="*/ 0 w 7"/>
                <a:gd name="T11" fmla="*/ 4 h 5"/>
                <a:gd name="T12" fmla="*/ 2 w 7"/>
                <a:gd name="T13" fmla="*/ 4 h 5"/>
                <a:gd name="T14" fmla="*/ 4 w 7"/>
                <a:gd name="T15" fmla="*/ 4 h 5"/>
                <a:gd name="T16" fmla="*/ 6 w 7"/>
                <a:gd name="T17" fmla="*/ 4 h 5"/>
                <a:gd name="T18" fmla="*/ 6 w 7"/>
                <a:gd name="T19" fmla="*/ 2 h 5"/>
                <a:gd name="T20" fmla="*/ 6 w 7"/>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5">
                  <a:moveTo>
                    <a:pt x="6" y="2"/>
                  </a:moveTo>
                  <a:cubicBezTo>
                    <a:pt x="5" y="0"/>
                    <a:pt x="5" y="2"/>
                    <a:pt x="4" y="1"/>
                  </a:cubicBezTo>
                  <a:cubicBezTo>
                    <a:pt x="3" y="1"/>
                    <a:pt x="2" y="0"/>
                    <a:pt x="2" y="1"/>
                  </a:cubicBezTo>
                  <a:cubicBezTo>
                    <a:pt x="1" y="1"/>
                    <a:pt x="1" y="1"/>
                    <a:pt x="0" y="2"/>
                  </a:cubicBezTo>
                  <a:cubicBezTo>
                    <a:pt x="0" y="3"/>
                    <a:pt x="0" y="3"/>
                    <a:pt x="0" y="3"/>
                  </a:cubicBezTo>
                  <a:cubicBezTo>
                    <a:pt x="0" y="3"/>
                    <a:pt x="0" y="4"/>
                    <a:pt x="0" y="4"/>
                  </a:cubicBezTo>
                  <a:cubicBezTo>
                    <a:pt x="1" y="4"/>
                    <a:pt x="1" y="4"/>
                    <a:pt x="2" y="4"/>
                  </a:cubicBezTo>
                  <a:cubicBezTo>
                    <a:pt x="3" y="4"/>
                    <a:pt x="3" y="5"/>
                    <a:pt x="4" y="4"/>
                  </a:cubicBezTo>
                  <a:cubicBezTo>
                    <a:pt x="5" y="4"/>
                    <a:pt x="6" y="5"/>
                    <a:pt x="6" y="4"/>
                  </a:cubicBezTo>
                  <a:cubicBezTo>
                    <a:pt x="7" y="3"/>
                    <a:pt x="6" y="2"/>
                    <a:pt x="6" y="2"/>
                  </a:cubicBezTo>
                  <a:cubicBezTo>
                    <a:pt x="6" y="2"/>
                    <a:pt x="6" y="2"/>
                    <a:pt x="6"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241">
              <a:extLst>
                <a:ext uri="{FF2B5EF4-FFF2-40B4-BE49-F238E27FC236}">
                  <a16:creationId xmlns:a16="http://schemas.microsoft.com/office/drawing/2014/main" id="{FD128F90-7AF1-45AB-8301-72F44647189C}"/>
                </a:ext>
              </a:extLst>
            </p:cNvPr>
            <p:cNvSpPr>
              <a:spLocks/>
            </p:cNvSpPr>
            <p:nvPr/>
          </p:nvSpPr>
          <p:spPr bwMode="auto">
            <a:xfrm>
              <a:off x="-2674938" y="2033588"/>
              <a:ext cx="60325" cy="125413"/>
            </a:xfrm>
            <a:custGeom>
              <a:avLst/>
              <a:gdLst>
                <a:gd name="T0" fmla="*/ 13 w 17"/>
                <a:gd name="T1" fmla="*/ 4 h 35"/>
                <a:gd name="T2" fmla="*/ 10 w 17"/>
                <a:gd name="T3" fmla="*/ 2 h 35"/>
                <a:gd name="T4" fmla="*/ 10 w 17"/>
                <a:gd name="T5" fmla="*/ 1 h 35"/>
                <a:gd name="T6" fmla="*/ 8 w 17"/>
                <a:gd name="T7" fmla="*/ 0 h 35"/>
                <a:gd name="T8" fmla="*/ 6 w 17"/>
                <a:gd name="T9" fmla="*/ 1 h 35"/>
                <a:gd name="T10" fmla="*/ 4 w 17"/>
                <a:gd name="T11" fmla="*/ 1 h 35"/>
                <a:gd name="T12" fmla="*/ 2 w 17"/>
                <a:gd name="T13" fmla="*/ 1 h 35"/>
                <a:gd name="T14" fmla="*/ 1 w 17"/>
                <a:gd name="T15" fmla="*/ 2 h 35"/>
                <a:gd name="T16" fmla="*/ 0 w 17"/>
                <a:gd name="T17" fmla="*/ 2 h 35"/>
                <a:gd name="T18" fmla="*/ 1 w 17"/>
                <a:gd name="T19" fmla="*/ 3 h 35"/>
                <a:gd name="T20" fmla="*/ 2 w 17"/>
                <a:gd name="T21" fmla="*/ 5 h 35"/>
                <a:gd name="T22" fmla="*/ 4 w 17"/>
                <a:gd name="T23" fmla="*/ 6 h 35"/>
                <a:gd name="T24" fmla="*/ 5 w 17"/>
                <a:gd name="T25" fmla="*/ 6 h 35"/>
                <a:gd name="T26" fmla="*/ 6 w 17"/>
                <a:gd name="T27" fmla="*/ 8 h 35"/>
                <a:gd name="T28" fmla="*/ 4 w 17"/>
                <a:gd name="T29" fmla="*/ 9 h 35"/>
                <a:gd name="T30" fmla="*/ 7 w 17"/>
                <a:gd name="T31" fmla="*/ 11 h 35"/>
                <a:gd name="T32" fmla="*/ 8 w 17"/>
                <a:gd name="T33" fmla="*/ 14 h 35"/>
                <a:gd name="T34" fmla="*/ 10 w 17"/>
                <a:gd name="T35" fmla="*/ 16 h 35"/>
                <a:gd name="T36" fmla="*/ 12 w 17"/>
                <a:gd name="T37" fmla="*/ 18 h 35"/>
                <a:gd name="T38" fmla="*/ 12 w 17"/>
                <a:gd name="T39" fmla="*/ 20 h 35"/>
                <a:gd name="T40" fmla="*/ 13 w 17"/>
                <a:gd name="T41" fmla="*/ 24 h 35"/>
                <a:gd name="T42" fmla="*/ 11 w 17"/>
                <a:gd name="T43" fmla="*/ 27 h 35"/>
                <a:gd name="T44" fmla="*/ 9 w 17"/>
                <a:gd name="T45" fmla="*/ 28 h 35"/>
                <a:gd name="T46" fmla="*/ 9 w 17"/>
                <a:gd name="T47" fmla="*/ 30 h 35"/>
                <a:gd name="T48" fmla="*/ 7 w 17"/>
                <a:gd name="T49" fmla="*/ 30 h 35"/>
                <a:gd name="T50" fmla="*/ 5 w 17"/>
                <a:gd name="T51" fmla="*/ 31 h 35"/>
                <a:gd name="T52" fmla="*/ 6 w 17"/>
                <a:gd name="T53" fmla="*/ 32 h 35"/>
                <a:gd name="T54" fmla="*/ 6 w 17"/>
                <a:gd name="T55" fmla="*/ 34 h 35"/>
                <a:gd name="T56" fmla="*/ 7 w 17"/>
                <a:gd name="T57" fmla="*/ 35 h 35"/>
                <a:gd name="T58" fmla="*/ 9 w 17"/>
                <a:gd name="T59" fmla="*/ 33 h 35"/>
                <a:gd name="T60" fmla="*/ 10 w 17"/>
                <a:gd name="T61" fmla="*/ 32 h 35"/>
                <a:gd name="T62" fmla="*/ 10 w 17"/>
                <a:gd name="T63" fmla="*/ 31 h 35"/>
                <a:gd name="T64" fmla="*/ 12 w 17"/>
                <a:gd name="T65" fmla="*/ 31 h 35"/>
                <a:gd name="T66" fmla="*/ 15 w 17"/>
                <a:gd name="T67" fmla="*/ 29 h 35"/>
                <a:gd name="T68" fmla="*/ 17 w 17"/>
                <a:gd name="T69" fmla="*/ 26 h 35"/>
                <a:gd name="T70" fmla="*/ 16 w 17"/>
                <a:gd name="T71" fmla="*/ 21 h 35"/>
                <a:gd name="T72" fmla="*/ 14 w 17"/>
                <a:gd name="T73" fmla="*/ 17 h 35"/>
                <a:gd name="T74" fmla="*/ 10 w 17"/>
                <a:gd name="T75" fmla="*/ 14 h 35"/>
                <a:gd name="T76" fmla="*/ 9 w 17"/>
                <a:gd name="T77" fmla="*/ 12 h 35"/>
                <a:gd name="T78" fmla="*/ 8 w 17"/>
                <a:gd name="T79" fmla="*/ 9 h 35"/>
                <a:gd name="T80" fmla="*/ 10 w 17"/>
                <a:gd name="T81" fmla="*/ 7 h 35"/>
                <a:gd name="T82" fmla="*/ 11 w 17"/>
                <a:gd name="T83" fmla="*/ 6 h 35"/>
                <a:gd name="T84" fmla="*/ 13 w 17"/>
                <a:gd name="T85" fmla="*/ 5 h 35"/>
                <a:gd name="T86" fmla="*/ 13 w 17"/>
                <a:gd name="T87" fmla="*/ 4 h 35"/>
                <a:gd name="T88" fmla="*/ 13 w 17"/>
                <a:gd name="T89"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35">
                  <a:moveTo>
                    <a:pt x="13" y="4"/>
                  </a:moveTo>
                  <a:cubicBezTo>
                    <a:pt x="12" y="4"/>
                    <a:pt x="10" y="3"/>
                    <a:pt x="10" y="2"/>
                  </a:cubicBezTo>
                  <a:cubicBezTo>
                    <a:pt x="10" y="2"/>
                    <a:pt x="11" y="1"/>
                    <a:pt x="10" y="1"/>
                  </a:cubicBezTo>
                  <a:cubicBezTo>
                    <a:pt x="8" y="1"/>
                    <a:pt x="8" y="0"/>
                    <a:pt x="8" y="0"/>
                  </a:cubicBezTo>
                  <a:cubicBezTo>
                    <a:pt x="7" y="0"/>
                    <a:pt x="6" y="0"/>
                    <a:pt x="6" y="1"/>
                  </a:cubicBezTo>
                  <a:cubicBezTo>
                    <a:pt x="5" y="2"/>
                    <a:pt x="5" y="1"/>
                    <a:pt x="4" y="1"/>
                  </a:cubicBezTo>
                  <a:cubicBezTo>
                    <a:pt x="3" y="2"/>
                    <a:pt x="3" y="1"/>
                    <a:pt x="2" y="1"/>
                  </a:cubicBezTo>
                  <a:cubicBezTo>
                    <a:pt x="2" y="2"/>
                    <a:pt x="1" y="1"/>
                    <a:pt x="1" y="2"/>
                  </a:cubicBezTo>
                  <a:cubicBezTo>
                    <a:pt x="0" y="2"/>
                    <a:pt x="0" y="2"/>
                    <a:pt x="0" y="2"/>
                  </a:cubicBezTo>
                  <a:cubicBezTo>
                    <a:pt x="0" y="2"/>
                    <a:pt x="1" y="3"/>
                    <a:pt x="1" y="3"/>
                  </a:cubicBezTo>
                  <a:cubicBezTo>
                    <a:pt x="1" y="4"/>
                    <a:pt x="2" y="4"/>
                    <a:pt x="2" y="5"/>
                  </a:cubicBezTo>
                  <a:cubicBezTo>
                    <a:pt x="2" y="6"/>
                    <a:pt x="3" y="6"/>
                    <a:pt x="4" y="6"/>
                  </a:cubicBezTo>
                  <a:cubicBezTo>
                    <a:pt x="4" y="6"/>
                    <a:pt x="5" y="5"/>
                    <a:pt x="5" y="6"/>
                  </a:cubicBezTo>
                  <a:cubicBezTo>
                    <a:pt x="6" y="7"/>
                    <a:pt x="6" y="7"/>
                    <a:pt x="6" y="8"/>
                  </a:cubicBezTo>
                  <a:cubicBezTo>
                    <a:pt x="6" y="9"/>
                    <a:pt x="5" y="9"/>
                    <a:pt x="4" y="9"/>
                  </a:cubicBezTo>
                  <a:cubicBezTo>
                    <a:pt x="4" y="10"/>
                    <a:pt x="7" y="11"/>
                    <a:pt x="7" y="11"/>
                  </a:cubicBezTo>
                  <a:cubicBezTo>
                    <a:pt x="7" y="12"/>
                    <a:pt x="8" y="13"/>
                    <a:pt x="8" y="14"/>
                  </a:cubicBezTo>
                  <a:cubicBezTo>
                    <a:pt x="8" y="14"/>
                    <a:pt x="10" y="15"/>
                    <a:pt x="10" y="16"/>
                  </a:cubicBezTo>
                  <a:cubicBezTo>
                    <a:pt x="10" y="17"/>
                    <a:pt x="11" y="17"/>
                    <a:pt x="12" y="18"/>
                  </a:cubicBezTo>
                  <a:cubicBezTo>
                    <a:pt x="12" y="18"/>
                    <a:pt x="12" y="19"/>
                    <a:pt x="12" y="20"/>
                  </a:cubicBezTo>
                  <a:cubicBezTo>
                    <a:pt x="12" y="21"/>
                    <a:pt x="12" y="23"/>
                    <a:pt x="13" y="24"/>
                  </a:cubicBezTo>
                  <a:cubicBezTo>
                    <a:pt x="14" y="25"/>
                    <a:pt x="12" y="26"/>
                    <a:pt x="11" y="27"/>
                  </a:cubicBezTo>
                  <a:cubicBezTo>
                    <a:pt x="11" y="27"/>
                    <a:pt x="11" y="28"/>
                    <a:pt x="9" y="28"/>
                  </a:cubicBezTo>
                  <a:cubicBezTo>
                    <a:pt x="8" y="28"/>
                    <a:pt x="10" y="29"/>
                    <a:pt x="9" y="30"/>
                  </a:cubicBezTo>
                  <a:cubicBezTo>
                    <a:pt x="9" y="31"/>
                    <a:pt x="7" y="29"/>
                    <a:pt x="7" y="30"/>
                  </a:cubicBezTo>
                  <a:cubicBezTo>
                    <a:pt x="7" y="30"/>
                    <a:pt x="6" y="31"/>
                    <a:pt x="5" y="31"/>
                  </a:cubicBezTo>
                  <a:cubicBezTo>
                    <a:pt x="6" y="31"/>
                    <a:pt x="6" y="32"/>
                    <a:pt x="6" y="32"/>
                  </a:cubicBezTo>
                  <a:cubicBezTo>
                    <a:pt x="7" y="32"/>
                    <a:pt x="6" y="33"/>
                    <a:pt x="6" y="34"/>
                  </a:cubicBezTo>
                  <a:cubicBezTo>
                    <a:pt x="6" y="35"/>
                    <a:pt x="7" y="35"/>
                    <a:pt x="7" y="35"/>
                  </a:cubicBezTo>
                  <a:cubicBezTo>
                    <a:pt x="7" y="34"/>
                    <a:pt x="8" y="33"/>
                    <a:pt x="9" y="33"/>
                  </a:cubicBezTo>
                  <a:cubicBezTo>
                    <a:pt x="9" y="33"/>
                    <a:pt x="9" y="32"/>
                    <a:pt x="10" y="32"/>
                  </a:cubicBezTo>
                  <a:cubicBezTo>
                    <a:pt x="10" y="32"/>
                    <a:pt x="10" y="32"/>
                    <a:pt x="10" y="31"/>
                  </a:cubicBezTo>
                  <a:cubicBezTo>
                    <a:pt x="10" y="31"/>
                    <a:pt x="11" y="31"/>
                    <a:pt x="12" y="31"/>
                  </a:cubicBezTo>
                  <a:cubicBezTo>
                    <a:pt x="12" y="31"/>
                    <a:pt x="14" y="30"/>
                    <a:pt x="15" y="29"/>
                  </a:cubicBezTo>
                  <a:cubicBezTo>
                    <a:pt x="16" y="29"/>
                    <a:pt x="16" y="28"/>
                    <a:pt x="17" y="26"/>
                  </a:cubicBezTo>
                  <a:cubicBezTo>
                    <a:pt x="17" y="24"/>
                    <a:pt x="16" y="22"/>
                    <a:pt x="16" y="21"/>
                  </a:cubicBezTo>
                  <a:cubicBezTo>
                    <a:pt x="16" y="20"/>
                    <a:pt x="14" y="17"/>
                    <a:pt x="14" y="17"/>
                  </a:cubicBezTo>
                  <a:cubicBezTo>
                    <a:pt x="13" y="17"/>
                    <a:pt x="11" y="15"/>
                    <a:pt x="10" y="14"/>
                  </a:cubicBezTo>
                  <a:cubicBezTo>
                    <a:pt x="10" y="14"/>
                    <a:pt x="10" y="13"/>
                    <a:pt x="9" y="12"/>
                  </a:cubicBezTo>
                  <a:cubicBezTo>
                    <a:pt x="8" y="12"/>
                    <a:pt x="8" y="10"/>
                    <a:pt x="8" y="9"/>
                  </a:cubicBezTo>
                  <a:cubicBezTo>
                    <a:pt x="9" y="8"/>
                    <a:pt x="10" y="8"/>
                    <a:pt x="10" y="7"/>
                  </a:cubicBezTo>
                  <a:cubicBezTo>
                    <a:pt x="10" y="6"/>
                    <a:pt x="10" y="6"/>
                    <a:pt x="11" y="6"/>
                  </a:cubicBezTo>
                  <a:cubicBezTo>
                    <a:pt x="12" y="6"/>
                    <a:pt x="12" y="5"/>
                    <a:pt x="13" y="5"/>
                  </a:cubicBezTo>
                  <a:cubicBezTo>
                    <a:pt x="13" y="4"/>
                    <a:pt x="13" y="4"/>
                    <a:pt x="13" y="4"/>
                  </a:cubicBezTo>
                  <a:cubicBezTo>
                    <a:pt x="13" y="4"/>
                    <a:pt x="13" y="4"/>
                    <a:pt x="13"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242">
              <a:extLst>
                <a:ext uri="{FF2B5EF4-FFF2-40B4-BE49-F238E27FC236}">
                  <a16:creationId xmlns:a16="http://schemas.microsoft.com/office/drawing/2014/main" id="{04D89B0B-FA46-4014-A112-159D674B09CC}"/>
                </a:ext>
              </a:extLst>
            </p:cNvPr>
            <p:cNvSpPr>
              <a:spLocks/>
            </p:cNvSpPr>
            <p:nvPr/>
          </p:nvSpPr>
          <p:spPr bwMode="auto">
            <a:xfrm>
              <a:off x="-2674938" y="2108200"/>
              <a:ext cx="50800" cy="36513"/>
            </a:xfrm>
            <a:custGeom>
              <a:avLst/>
              <a:gdLst>
                <a:gd name="T0" fmla="*/ 7 w 14"/>
                <a:gd name="T1" fmla="*/ 9 h 10"/>
                <a:gd name="T2" fmla="*/ 9 w 14"/>
                <a:gd name="T3" fmla="*/ 9 h 10"/>
                <a:gd name="T4" fmla="*/ 9 w 14"/>
                <a:gd name="T5" fmla="*/ 7 h 10"/>
                <a:gd name="T6" fmla="*/ 11 w 14"/>
                <a:gd name="T7" fmla="*/ 6 h 10"/>
                <a:gd name="T8" fmla="*/ 13 w 14"/>
                <a:gd name="T9" fmla="*/ 3 h 10"/>
                <a:gd name="T10" fmla="*/ 12 w 14"/>
                <a:gd name="T11" fmla="*/ 0 h 10"/>
                <a:gd name="T12" fmla="*/ 11 w 14"/>
                <a:gd name="T13" fmla="*/ 0 h 10"/>
                <a:gd name="T14" fmla="*/ 9 w 14"/>
                <a:gd name="T15" fmla="*/ 1 h 10"/>
                <a:gd name="T16" fmla="*/ 8 w 14"/>
                <a:gd name="T17" fmla="*/ 2 h 10"/>
                <a:gd name="T18" fmla="*/ 7 w 14"/>
                <a:gd name="T19" fmla="*/ 1 h 10"/>
                <a:gd name="T20" fmla="*/ 4 w 14"/>
                <a:gd name="T21" fmla="*/ 1 h 10"/>
                <a:gd name="T22" fmla="*/ 1 w 14"/>
                <a:gd name="T23" fmla="*/ 2 h 10"/>
                <a:gd name="T24" fmla="*/ 1 w 14"/>
                <a:gd name="T25" fmla="*/ 4 h 10"/>
                <a:gd name="T26" fmla="*/ 1 w 14"/>
                <a:gd name="T27" fmla="*/ 6 h 10"/>
                <a:gd name="T28" fmla="*/ 1 w 14"/>
                <a:gd name="T29" fmla="*/ 6 h 10"/>
                <a:gd name="T30" fmla="*/ 2 w 14"/>
                <a:gd name="T31" fmla="*/ 8 h 10"/>
                <a:gd name="T32" fmla="*/ 3 w 14"/>
                <a:gd name="T33" fmla="*/ 8 h 10"/>
                <a:gd name="T34" fmla="*/ 3 w 14"/>
                <a:gd name="T35" fmla="*/ 10 h 10"/>
                <a:gd name="T36" fmla="*/ 5 w 14"/>
                <a:gd name="T37" fmla="*/ 10 h 10"/>
                <a:gd name="T38" fmla="*/ 5 w 14"/>
                <a:gd name="T39" fmla="*/ 10 h 10"/>
                <a:gd name="T40" fmla="*/ 7 w 14"/>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10">
                  <a:moveTo>
                    <a:pt x="7" y="9"/>
                  </a:moveTo>
                  <a:cubicBezTo>
                    <a:pt x="7" y="8"/>
                    <a:pt x="9" y="10"/>
                    <a:pt x="9" y="9"/>
                  </a:cubicBezTo>
                  <a:cubicBezTo>
                    <a:pt x="10" y="8"/>
                    <a:pt x="8" y="7"/>
                    <a:pt x="9" y="7"/>
                  </a:cubicBezTo>
                  <a:cubicBezTo>
                    <a:pt x="11" y="7"/>
                    <a:pt x="11" y="6"/>
                    <a:pt x="11" y="6"/>
                  </a:cubicBezTo>
                  <a:cubicBezTo>
                    <a:pt x="12" y="5"/>
                    <a:pt x="14" y="4"/>
                    <a:pt x="13" y="3"/>
                  </a:cubicBezTo>
                  <a:cubicBezTo>
                    <a:pt x="12" y="2"/>
                    <a:pt x="12" y="1"/>
                    <a:pt x="12" y="0"/>
                  </a:cubicBezTo>
                  <a:cubicBezTo>
                    <a:pt x="12" y="1"/>
                    <a:pt x="11" y="1"/>
                    <a:pt x="11" y="0"/>
                  </a:cubicBezTo>
                  <a:cubicBezTo>
                    <a:pt x="10" y="0"/>
                    <a:pt x="9" y="0"/>
                    <a:pt x="9" y="1"/>
                  </a:cubicBezTo>
                  <a:cubicBezTo>
                    <a:pt x="9" y="2"/>
                    <a:pt x="8" y="2"/>
                    <a:pt x="8" y="2"/>
                  </a:cubicBezTo>
                  <a:cubicBezTo>
                    <a:pt x="8" y="1"/>
                    <a:pt x="8" y="1"/>
                    <a:pt x="7" y="1"/>
                  </a:cubicBezTo>
                  <a:cubicBezTo>
                    <a:pt x="7" y="0"/>
                    <a:pt x="5" y="1"/>
                    <a:pt x="4" y="1"/>
                  </a:cubicBezTo>
                  <a:cubicBezTo>
                    <a:pt x="3" y="0"/>
                    <a:pt x="2" y="1"/>
                    <a:pt x="1" y="2"/>
                  </a:cubicBezTo>
                  <a:cubicBezTo>
                    <a:pt x="0" y="3"/>
                    <a:pt x="1" y="3"/>
                    <a:pt x="1" y="4"/>
                  </a:cubicBezTo>
                  <a:cubicBezTo>
                    <a:pt x="1" y="5"/>
                    <a:pt x="1" y="5"/>
                    <a:pt x="1" y="6"/>
                  </a:cubicBezTo>
                  <a:cubicBezTo>
                    <a:pt x="1" y="6"/>
                    <a:pt x="1" y="6"/>
                    <a:pt x="1" y="6"/>
                  </a:cubicBezTo>
                  <a:cubicBezTo>
                    <a:pt x="2" y="6"/>
                    <a:pt x="2" y="8"/>
                    <a:pt x="2" y="8"/>
                  </a:cubicBezTo>
                  <a:cubicBezTo>
                    <a:pt x="2" y="9"/>
                    <a:pt x="3" y="8"/>
                    <a:pt x="3" y="8"/>
                  </a:cubicBezTo>
                  <a:cubicBezTo>
                    <a:pt x="4" y="8"/>
                    <a:pt x="3" y="9"/>
                    <a:pt x="3" y="10"/>
                  </a:cubicBezTo>
                  <a:cubicBezTo>
                    <a:pt x="4" y="10"/>
                    <a:pt x="5" y="9"/>
                    <a:pt x="5" y="10"/>
                  </a:cubicBezTo>
                  <a:cubicBezTo>
                    <a:pt x="5" y="10"/>
                    <a:pt x="5" y="10"/>
                    <a:pt x="5" y="10"/>
                  </a:cubicBezTo>
                  <a:cubicBezTo>
                    <a:pt x="6" y="10"/>
                    <a:pt x="7" y="9"/>
                    <a:pt x="7"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243">
              <a:extLst>
                <a:ext uri="{FF2B5EF4-FFF2-40B4-BE49-F238E27FC236}">
                  <a16:creationId xmlns:a16="http://schemas.microsoft.com/office/drawing/2014/main" id="{6A11FB11-DDAC-4477-B6AE-09107B20CFF3}"/>
                </a:ext>
              </a:extLst>
            </p:cNvPr>
            <p:cNvSpPr>
              <a:spLocks/>
            </p:cNvSpPr>
            <p:nvPr/>
          </p:nvSpPr>
          <p:spPr bwMode="auto">
            <a:xfrm>
              <a:off x="-2693988" y="2039938"/>
              <a:ext cx="61912" cy="76200"/>
            </a:xfrm>
            <a:custGeom>
              <a:avLst/>
              <a:gdLst>
                <a:gd name="T0" fmla="*/ 12 w 17"/>
                <a:gd name="T1" fmla="*/ 9 h 21"/>
                <a:gd name="T2" fmla="*/ 9 w 17"/>
                <a:gd name="T3" fmla="*/ 7 h 21"/>
                <a:gd name="T4" fmla="*/ 11 w 17"/>
                <a:gd name="T5" fmla="*/ 6 h 21"/>
                <a:gd name="T6" fmla="*/ 10 w 17"/>
                <a:gd name="T7" fmla="*/ 4 h 21"/>
                <a:gd name="T8" fmla="*/ 9 w 17"/>
                <a:gd name="T9" fmla="*/ 4 h 21"/>
                <a:gd name="T10" fmla="*/ 7 w 17"/>
                <a:gd name="T11" fmla="*/ 3 h 21"/>
                <a:gd name="T12" fmla="*/ 6 w 17"/>
                <a:gd name="T13" fmla="*/ 1 h 21"/>
                <a:gd name="T14" fmla="*/ 5 w 17"/>
                <a:gd name="T15" fmla="*/ 0 h 21"/>
                <a:gd name="T16" fmla="*/ 4 w 17"/>
                <a:gd name="T17" fmla="*/ 0 h 21"/>
                <a:gd name="T18" fmla="*/ 4 w 17"/>
                <a:gd name="T19" fmla="*/ 1 h 21"/>
                <a:gd name="T20" fmla="*/ 3 w 17"/>
                <a:gd name="T21" fmla="*/ 3 h 21"/>
                <a:gd name="T22" fmla="*/ 2 w 17"/>
                <a:gd name="T23" fmla="*/ 2 h 21"/>
                <a:gd name="T24" fmla="*/ 1 w 17"/>
                <a:gd name="T25" fmla="*/ 4 h 21"/>
                <a:gd name="T26" fmla="*/ 0 w 17"/>
                <a:gd name="T27" fmla="*/ 5 h 21"/>
                <a:gd name="T28" fmla="*/ 1 w 17"/>
                <a:gd name="T29" fmla="*/ 5 h 21"/>
                <a:gd name="T30" fmla="*/ 1 w 17"/>
                <a:gd name="T31" fmla="*/ 7 h 21"/>
                <a:gd name="T32" fmla="*/ 3 w 17"/>
                <a:gd name="T33" fmla="*/ 7 h 21"/>
                <a:gd name="T34" fmla="*/ 2 w 17"/>
                <a:gd name="T35" fmla="*/ 10 h 21"/>
                <a:gd name="T36" fmla="*/ 2 w 17"/>
                <a:gd name="T37" fmla="*/ 12 h 21"/>
                <a:gd name="T38" fmla="*/ 4 w 17"/>
                <a:gd name="T39" fmla="*/ 11 h 21"/>
                <a:gd name="T40" fmla="*/ 6 w 17"/>
                <a:gd name="T41" fmla="*/ 11 h 21"/>
                <a:gd name="T42" fmla="*/ 7 w 17"/>
                <a:gd name="T43" fmla="*/ 10 h 21"/>
                <a:gd name="T44" fmla="*/ 9 w 17"/>
                <a:gd name="T45" fmla="*/ 10 h 21"/>
                <a:gd name="T46" fmla="*/ 11 w 17"/>
                <a:gd name="T47" fmla="*/ 12 h 21"/>
                <a:gd name="T48" fmla="*/ 11 w 17"/>
                <a:gd name="T49" fmla="*/ 15 h 21"/>
                <a:gd name="T50" fmla="*/ 13 w 17"/>
                <a:gd name="T51" fmla="*/ 17 h 21"/>
                <a:gd name="T52" fmla="*/ 12 w 17"/>
                <a:gd name="T53" fmla="*/ 20 h 21"/>
                <a:gd name="T54" fmla="*/ 13 w 17"/>
                <a:gd name="T55" fmla="*/ 21 h 21"/>
                <a:gd name="T56" fmla="*/ 14 w 17"/>
                <a:gd name="T57" fmla="*/ 20 h 21"/>
                <a:gd name="T58" fmla="*/ 16 w 17"/>
                <a:gd name="T59" fmla="*/ 19 h 21"/>
                <a:gd name="T60" fmla="*/ 17 w 17"/>
                <a:gd name="T61" fmla="*/ 19 h 21"/>
                <a:gd name="T62" fmla="*/ 17 w 17"/>
                <a:gd name="T63" fmla="*/ 18 h 21"/>
                <a:gd name="T64" fmla="*/ 17 w 17"/>
                <a:gd name="T65" fmla="*/ 16 h 21"/>
                <a:gd name="T66" fmla="*/ 15 w 17"/>
                <a:gd name="T67" fmla="*/ 14 h 21"/>
                <a:gd name="T68" fmla="*/ 13 w 17"/>
                <a:gd name="T69" fmla="*/ 12 h 21"/>
                <a:gd name="T70" fmla="*/ 12 w 17"/>
                <a:gd name="T71"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21">
                  <a:moveTo>
                    <a:pt x="12" y="9"/>
                  </a:moveTo>
                  <a:cubicBezTo>
                    <a:pt x="12" y="9"/>
                    <a:pt x="9" y="8"/>
                    <a:pt x="9" y="7"/>
                  </a:cubicBezTo>
                  <a:cubicBezTo>
                    <a:pt x="10" y="7"/>
                    <a:pt x="11" y="7"/>
                    <a:pt x="11" y="6"/>
                  </a:cubicBezTo>
                  <a:cubicBezTo>
                    <a:pt x="11" y="5"/>
                    <a:pt x="11" y="5"/>
                    <a:pt x="10" y="4"/>
                  </a:cubicBezTo>
                  <a:cubicBezTo>
                    <a:pt x="10" y="3"/>
                    <a:pt x="9" y="4"/>
                    <a:pt x="9" y="4"/>
                  </a:cubicBezTo>
                  <a:cubicBezTo>
                    <a:pt x="8" y="4"/>
                    <a:pt x="7" y="4"/>
                    <a:pt x="7" y="3"/>
                  </a:cubicBezTo>
                  <a:cubicBezTo>
                    <a:pt x="7" y="2"/>
                    <a:pt x="6" y="2"/>
                    <a:pt x="6" y="1"/>
                  </a:cubicBezTo>
                  <a:cubicBezTo>
                    <a:pt x="6" y="1"/>
                    <a:pt x="5" y="0"/>
                    <a:pt x="5" y="0"/>
                  </a:cubicBezTo>
                  <a:cubicBezTo>
                    <a:pt x="4" y="0"/>
                    <a:pt x="4" y="0"/>
                    <a:pt x="4" y="0"/>
                  </a:cubicBezTo>
                  <a:cubicBezTo>
                    <a:pt x="4" y="0"/>
                    <a:pt x="3" y="1"/>
                    <a:pt x="4" y="1"/>
                  </a:cubicBezTo>
                  <a:cubicBezTo>
                    <a:pt x="4" y="2"/>
                    <a:pt x="4" y="3"/>
                    <a:pt x="3" y="3"/>
                  </a:cubicBezTo>
                  <a:cubicBezTo>
                    <a:pt x="3" y="3"/>
                    <a:pt x="3" y="2"/>
                    <a:pt x="2" y="2"/>
                  </a:cubicBezTo>
                  <a:cubicBezTo>
                    <a:pt x="2" y="2"/>
                    <a:pt x="1" y="3"/>
                    <a:pt x="1" y="4"/>
                  </a:cubicBezTo>
                  <a:cubicBezTo>
                    <a:pt x="1" y="4"/>
                    <a:pt x="1" y="4"/>
                    <a:pt x="0" y="5"/>
                  </a:cubicBezTo>
                  <a:cubicBezTo>
                    <a:pt x="0" y="5"/>
                    <a:pt x="1" y="5"/>
                    <a:pt x="1" y="5"/>
                  </a:cubicBezTo>
                  <a:cubicBezTo>
                    <a:pt x="1" y="5"/>
                    <a:pt x="1" y="6"/>
                    <a:pt x="1" y="7"/>
                  </a:cubicBezTo>
                  <a:cubicBezTo>
                    <a:pt x="1" y="8"/>
                    <a:pt x="2" y="6"/>
                    <a:pt x="3" y="7"/>
                  </a:cubicBezTo>
                  <a:cubicBezTo>
                    <a:pt x="3" y="8"/>
                    <a:pt x="2" y="9"/>
                    <a:pt x="2" y="10"/>
                  </a:cubicBezTo>
                  <a:cubicBezTo>
                    <a:pt x="2" y="11"/>
                    <a:pt x="2" y="11"/>
                    <a:pt x="2" y="12"/>
                  </a:cubicBezTo>
                  <a:cubicBezTo>
                    <a:pt x="2" y="13"/>
                    <a:pt x="3" y="11"/>
                    <a:pt x="4" y="11"/>
                  </a:cubicBezTo>
                  <a:cubicBezTo>
                    <a:pt x="5" y="10"/>
                    <a:pt x="5" y="10"/>
                    <a:pt x="6" y="11"/>
                  </a:cubicBezTo>
                  <a:cubicBezTo>
                    <a:pt x="6" y="11"/>
                    <a:pt x="7" y="11"/>
                    <a:pt x="7" y="10"/>
                  </a:cubicBezTo>
                  <a:cubicBezTo>
                    <a:pt x="7" y="10"/>
                    <a:pt x="9" y="10"/>
                    <a:pt x="9" y="10"/>
                  </a:cubicBezTo>
                  <a:cubicBezTo>
                    <a:pt x="10" y="11"/>
                    <a:pt x="10" y="12"/>
                    <a:pt x="11" y="12"/>
                  </a:cubicBezTo>
                  <a:cubicBezTo>
                    <a:pt x="12" y="12"/>
                    <a:pt x="10" y="15"/>
                    <a:pt x="11" y="15"/>
                  </a:cubicBezTo>
                  <a:cubicBezTo>
                    <a:pt x="12" y="15"/>
                    <a:pt x="13" y="16"/>
                    <a:pt x="13" y="17"/>
                  </a:cubicBezTo>
                  <a:cubicBezTo>
                    <a:pt x="13" y="18"/>
                    <a:pt x="13" y="19"/>
                    <a:pt x="12" y="20"/>
                  </a:cubicBezTo>
                  <a:cubicBezTo>
                    <a:pt x="13" y="20"/>
                    <a:pt x="13" y="20"/>
                    <a:pt x="13" y="21"/>
                  </a:cubicBezTo>
                  <a:cubicBezTo>
                    <a:pt x="13" y="21"/>
                    <a:pt x="14" y="21"/>
                    <a:pt x="14" y="20"/>
                  </a:cubicBezTo>
                  <a:cubicBezTo>
                    <a:pt x="14" y="19"/>
                    <a:pt x="15" y="19"/>
                    <a:pt x="16" y="19"/>
                  </a:cubicBezTo>
                  <a:cubicBezTo>
                    <a:pt x="16" y="20"/>
                    <a:pt x="17" y="20"/>
                    <a:pt x="17" y="19"/>
                  </a:cubicBezTo>
                  <a:cubicBezTo>
                    <a:pt x="17" y="19"/>
                    <a:pt x="17" y="18"/>
                    <a:pt x="17" y="18"/>
                  </a:cubicBezTo>
                  <a:cubicBezTo>
                    <a:pt x="17" y="17"/>
                    <a:pt x="17" y="16"/>
                    <a:pt x="17" y="16"/>
                  </a:cubicBezTo>
                  <a:cubicBezTo>
                    <a:pt x="16" y="15"/>
                    <a:pt x="15" y="15"/>
                    <a:pt x="15" y="14"/>
                  </a:cubicBezTo>
                  <a:cubicBezTo>
                    <a:pt x="15" y="13"/>
                    <a:pt x="13" y="12"/>
                    <a:pt x="13" y="12"/>
                  </a:cubicBezTo>
                  <a:cubicBezTo>
                    <a:pt x="13" y="11"/>
                    <a:pt x="12" y="10"/>
                    <a:pt x="12"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244">
              <a:extLst>
                <a:ext uri="{FF2B5EF4-FFF2-40B4-BE49-F238E27FC236}">
                  <a16:creationId xmlns:a16="http://schemas.microsoft.com/office/drawing/2014/main" id="{4661FDB4-32E4-4AE1-9675-99DF2752B3D7}"/>
                </a:ext>
              </a:extLst>
            </p:cNvPr>
            <p:cNvSpPr>
              <a:spLocks/>
            </p:cNvSpPr>
            <p:nvPr/>
          </p:nvSpPr>
          <p:spPr bwMode="auto">
            <a:xfrm>
              <a:off x="-2714625" y="2058988"/>
              <a:ext cx="68262" cy="125413"/>
            </a:xfrm>
            <a:custGeom>
              <a:avLst/>
              <a:gdLst>
                <a:gd name="T0" fmla="*/ 12 w 19"/>
                <a:gd name="T1" fmla="*/ 18 h 35"/>
                <a:gd name="T2" fmla="*/ 12 w 19"/>
                <a:gd name="T3" fmla="*/ 16 h 35"/>
                <a:gd name="T4" fmla="*/ 15 w 19"/>
                <a:gd name="T5" fmla="*/ 15 h 35"/>
                <a:gd name="T6" fmla="*/ 18 w 19"/>
                <a:gd name="T7" fmla="*/ 15 h 35"/>
                <a:gd name="T8" fmla="*/ 18 w 19"/>
                <a:gd name="T9" fmla="*/ 15 h 35"/>
                <a:gd name="T10" fmla="*/ 19 w 19"/>
                <a:gd name="T11" fmla="*/ 12 h 35"/>
                <a:gd name="T12" fmla="*/ 17 w 19"/>
                <a:gd name="T13" fmla="*/ 10 h 35"/>
                <a:gd name="T14" fmla="*/ 17 w 19"/>
                <a:gd name="T15" fmla="*/ 7 h 35"/>
                <a:gd name="T16" fmla="*/ 15 w 19"/>
                <a:gd name="T17" fmla="*/ 5 h 35"/>
                <a:gd name="T18" fmla="*/ 13 w 19"/>
                <a:gd name="T19" fmla="*/ 5 h 35"/>
                <a:gd name="T20" fmla="*/ 12 w 19"/>
                <a:gd name="T21" fmla="*/ 6 h 35"/>
                <a:gd name="T22" fmla="*/ 10 w 19"/>
                <a:gd name="T23" fmla="*/ 6 h 35"/>
                <a:gd name="T24" fmla="*/ 8 w 19"/>
                <a:gd name="T25" fmla="*/ 7 h 35"/>
                <a:gd name="T26" fmla="*/ 8 w 19"/>
                <a:gd name="T27" fmla="*/ 5 h 35"/>
                <a:gd name="T28" fmla="*/ 9 w 19"/>
                <a:gd name="T29" fmla="*/ 2 h 35"/>
                <a:gd name="T30" fmla="*/ 7 w 19"/>
                <a:gd name="T31" fmla="*/ 2 h 35"/>
                <a:gd name="T32" fmla="*/ 7 w 19"/>
                <a:gd name="T33" fmla="*/ 0 h 35"/>
                <a:gd name="T34" fmla="*/ 6 w 19"/>
                <a:gd name="T35" fmla="*/ 0 h 35"/>
                <a:gd name="T36" fmla="*/ 6 w 19"/>
                <a:gd name="T37" fmla="*/ 0 h 35"/>
                <a:gd name="T38" fmla="*/ 4 w 19"/>
                <a:gd name="T39" fmla="*/ 1 h 35"/>
                <a:gd name="T40" fmla="*/ 2 w 19"/>
                <a:gd name="T41" fmla="*/ 2 h 35"/>
                <a:gd name="T42" fmla="*/ 1 w 19"/>
                <a:gd name="T43" fmla="*/ 2 h 35"/>
                <a:gd name="T44" fmla="*/ 0 w 19"/>
                <a:gd name="T45" fmla="*/ 6 h 35"/>
                <a:gd name="T46" fmla="*/ 2 w 19"/>
                <a:gd name="T47" fmla="*/ 8 h 35"/>
                <a:gd name="T48" fmla="*/ 3 w 19"/>
                <a:gd name="T49" fmla="*/ 10 h 35"/>
                <a:gd name="T50" fmla="*/ 2 w 19"/>
                <a:gd name="T51" fmla="*/ 11 h 35"/>
                <a:gd name="T52" fmla="*/ 2 w 19"/>
                <a:gd name="T53" fmla="*/ 12 h 35"/>
                <a:gd name="T54" fmla="*/ 3 w 19"/>
                <a:gd name="T55" fmla="*/ 15 h 35"/>
                <a:gd name="T56" fmla="*/ 4 w 19"/>
                <a:gd name="T57" fmla="*/ 18 h 35"/>
                <a:gd name="T58" fmla="*/ 5 w 19"/>
                <a:gd name="T59" fmla="*/ 20 h 35"/>
                <a:gd name="T60" fmla="*/ 3 w 19"/>
                <a:gd name="T61" fmla="*/ 23 h 35"/>
                <a:gd name="T62" fmla="*/ 2 w 19"/>
                <a:gd name="T63" fmla="*/ 27 h 35"/>
                <a:gd name="T64" fmla="*/ 2 w 19"/>
                <a:gd name="T65" fmla="*/ 29 h 35"/>
                <a:gd name="T66" fmla="*/ 5 w 19"/>
                <a:gd name="T67" fmla="*/ 32 h 35"/>
                <a:gd name="T68" fmla="*/ 6 w 19"/>
                <a:gd name="T69" fmla="*/ 33 h 35"/>
                <a:gd name="T70" fmla="*/ 7 w 19"/>
                <a:gd name="T71" fmla="*/ 33 h 35"/>
                <a:gd name="T72" fmla="*/ 8 w 19"/>
                <a:gd name="T73" fmla="*/ 34 h 35"/>
                <a:gd name="T74" fmla="*/ 10 w 19"/>
                <a:gd name="T75" fmla="*/ 35 h 35"/>
                <a:gd name="T76" fmla="*/ 11 w 19"/>
                <a:gd name="T77" fmla="*/ 34 h 35"/>
                <a:gd name="T78" fmla="*/ 8 w 19"/>
                <a:gd name="T79" fmla="*/ 32 h 35"/>
                <a:gd name="T80" fmla="*/ 7 w 19"/>
                <a:gd name="T81" fmla="*/ 30 h 35"/>
                <a:gd name="T82" fmla="*/ 6 w 19"/>
                <a:gd name="T83" fmla="*/ 27 h 35"/>
                <a:gd name="T84" fmla="*/ 4 w 19"/>
                <a:gd name="T85" fmla="*/ 26 h 35"/>
                <a:gd name="T86" fmla="*/ 4 w 19"/>
                <a:gd name="T87" fmla="*/ 23 h 35"/>
                <a:gd name="T88" fmla="*/ 6 w 19"/>
                <a:gd name="T89" fmla="*/ 18 h 35"/>
                <a:gd name="T90" fmla="*/ 8 w 19"/>
                <a:gd name="T91" fmla="*/ 17 h 35"/>
                <a:gd name="T92" fmla="*/ 9 w 19"/>
                <a:gd name="T93" fmla="*/ 19 h 35"/>
                <a:gd name="T94" fmla="*/ 12 w 19"/>
                <a:gd name="T95" fmla="*/ 20 h 35"/>
                <a:gd name="T96" fmla="*/ 12 w 19"/>
                <a:gd name="T97" fmla="*/ 20 h 35"/>
                <a:gd name="T98" fmla="*/ 12 w 19"/>
                <a:gd name="T99" fmla="*/ 20 h 35"/>
                <a:gd name="T100" fmla="*/ 12 w 19"/>
                <a:gd name="T10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 h="35">
                  <a:moveTo>
                    <a:pt x="12" y="18"/>
                  </a:moveTo>
                  <a:cubicBezTo>
                    <a:pt x="12" y="17"/>
                    <a:pt x="11" y="17"/>
                    <a:pt x="12" y="16"/>
                  </a:cubicBezTo>
                  <a:cubicBezTo>
                    <a:pt x="13" y="15"/>
                    <a:pt x="14" y="14"/>
                    <a:pt x="15" y="15"/>
                  </a:cubicBezTo>
                  <a:cubicBezTo>
                    <a:pt x="16" y="15"/>
                    <a:pt x="18" y="14"/>
                    <a:pt x="18" y="15"/>
                  </a:cubicBezTo>
                  <a:cubicBezTo>
                    <a:pt x="18" y="15"/>
                    <a:pt x="18" y="15"/>
                    <a:pt x="18" y="15"/>
                  </a:cubicBezTo>
                  <a:cubicBezTo>
                    <a:pt x="19" y="14"/>
                    <a:pt x="19" y="13"/>
                    <a:pt x="19" y="12"/>
                  </a:cubicBezTo>
                  <a:cubicBezTo>
                    <a:pt x="19" y="11"/>
                    <a:pt x="18" y="10"/>
                    <a:pt x="17" y="10"/>
                  </a:cubicBezTo>
                  <a:cubicBezTo>
                    <a:pt x="16" y="10"/>
                    <a:pt x="18" y="7"/>
                    <a:pt x="17" y="7"/>
                  </a:cubicBezTo>
                  <a:cubicBezTo>
                    <a:pt x="16" y="7"/>
                    <a:pt x="16" y="6"/>
                    <a:pt x="15" y="5"/>
                  </a:cubicBezTo>
                  <a:cubicBezTo>
                    <a:pt x="15" y="5"/>
                    <a:pt x="13" y="5"/>
                    <a:pt x="13" y="5"/>
                  </a:cubicBezTo>
                  <a:cubicBezTo>
                    <a:pt x="13" y="6"/>
                    <a:pt x="12" y="6"/>
                    <a:pt x="12" y="6"/>
                  </a:cubicBezTo>
                  <a:cubicBezTo>
                    <a:pt x="11" y="5"/>
                    <a:pt x="11" y="5"/>
                    <a:pt x="10" y="6"/>
                  </a:cubicBezTo>
                  <a:cubicBezTo>
                    <a:pt x="9" y="6"/>
                    <a:pt x="8" y="8"/>
                    <a:pt x="8" y="7"/>
                  </a:cubicBezTo>
                  <a:cubicBezTo>
                    <a:pt x="8" y="6"/>
                    <a:pt x="8" y="6"/>
                    <a:pt x="8" y="5"/>
                  </a:cubicBezTo>
                  <a:cubicBezTo>
                    <a:pt x="8" y="4"/>
                    <a:pt x="9" y="3"/>
                    <a:pt x="9" y="2"/>
                  </a:cubicBezTo>
                  <a:cubicBezTo>
                    <a:pt x="8" y="1"/>
                    <a:pt x="7" y="3"/>
                    <a:pt x="7" y="2"/>
                  </a:cubicBezTo>
                  <a:cubicBezTo>
                    <a:pt x="7" y="1"/>
                    <a:pt x="7" y="0"/>
                    <a:pt x="7" y="0"/>
                  </a:cubicBezTo>
                  <a:cubicBezTo>
                    <a:pt x="7" y="0"/>
                    <a:pt x="6" y="0"/>
                    <a:pt x="6" y="0"/>
                  </a:cubicBezTo>
                  <a:cubicBezTo>
                    <a:pt x="6" y="0"/>
                    <a:pt x="6" y="0"/>
                    <a:pt x="6" y="0"/>
                  </a:cubicBezTo>
                  <a:cubicBezTo>
                    <a:pt x="6" y="0"/>
                    <a:pt x="4" y="0"/>
                    <a:pt x="4" y="1"/>
                  </a:cubicBezTo>
                  <a:cubicBezTo>
                    <a:pt x="3" y="2"/>
                    <a:pt x="2" y="2"/>
                    <a:pt x="2" y="2"/>
                  </a:cubicBezTo>
                  <a:cubicBezTo>
                    <a:pt x="2" y="2"/>
                    <a:pt x="1" y="2"/>
                    <a:pt x="1" y="2"/>
                  </a:cubicBezTo>
                  <a:cubicBezTo>
                    <a:pt x="1" y="3"/>
                    <a:pt x="0" y="6"/>
                    <a:pt x="0" y="6"/>
                  </a:cubicBezTo>
                  <a:cubicBezTo>
                    <a:pt x="0" y="7"/>
                    <a:pt x="2" y="8"/>
                    <a:pt x="2" y="8"/>
                  </a:cubicBezTo>
                  <a:cubicBezTo>
                    <a:pt x="3" y="8"/>
                    <a:pt x="2" y="9"/>
                    <a:pt x="3" y="10"/>
                  </a:cubicBezTo>
                  <a:cubicBezTo>
                    <a:pt x="3" y="10"/>
                    <a:pt x="3" y="11"/>
                    <a:pt x="2" y="11"/>
                  </a:cubicBezTo>
                  <a:cubicBezTo>
                    <a:pt x="2" y="11"/>
                    <a:pt x="3" y="12"/>
                    <a:pt x="2" y="12"/>
                  </a:cubicBezTo>
                  <a:cubicBezTo>
                    <a:pt x="2" y="13"/>
                    <a:pt x="2" y="14"/>
                    <a:pt x="3" y="15"/>
                  </a:cubicBezTo>
                  <a:cubicBezTo>
                    <a:pt x="4" y="16"/>
                    <a:pt x="4" y="17"/>
                    <a:pt x="4" y="18"/>
                  </a:cubicBezTo>
                  <a:cubicBezTo>
                    <a:pt x="4" y="19"/>
                    <a:pt x="5" y="19"/>
                    <a:pt x="5" y="20"/>
                  </a:cubicBezTo>
                  <a:cubicBezTo>
                    <a:pt x="5" y="20"/>
                    <a:pt x="3" y="24"/>
                    <a:pt x="3" y="23"/>
                  </a:cubicBezTo>
                  <a:cubicBezTo>
                    <a:pt x="2" y="24"/>
                    <a:pt x="2" y="26"/>
                    <a:pt x="2" y="27"/>
                  </a:cubicBezTo>
                  <a:cubicBezTo>
                    <a:pt x="2" y="28"/>
                    <a:pt x="1" y="29"/>
                    <a:pt x="2" y="29"/>
                  </a:cubicBezTo>
                  <a:cubicBezTo>
                    <a:pt x="3" y="29"/>
                    <a:pt x="4" y="30"/>
                    <a:pt x="5" y="32"/>
                  </a:cubicBezTo>
                  <a:cubicBezTo>
                    <a:pt x="5" y="32"/>
                    <a:pt x="6" y="33"/>
                    <a:pt x="6" y="33"/>
                  </a:cubicBezTo>
                  <a:cubicBezTo>
                    <a:pt x="6" y="33"/>
                    <a:pt x="7" y="33"/>
                    <a:pt x="7" y="33"/>
                  </a:cubicBezTo>
                  <a:cubicBezTo>
                    <a:pt x="8" y="33"/>
                    <a:pt x="8" y="34"/>
                    <a:pt x="8" y="34"/>
                  </a:cubicBezTo>
                  <a:cubicBezTo>
                    <a:pt x="8" y="35"/>
                    <a:pt x="10" y="35"/>
                    <a:pt x="10" y="35"/>
                  </a:cubicBezTo>
                  <a:cubicBezTo>
                    <a:pt x="10" y="35"/>
                    <a:pt x="10" y="34"/>
                    <a:pt x="11" y="34"/>
                  </a:cubicBezTo>
                  <a:cubicBezTo>
                    <a:pt x="10" y="33"/>
                    <a:pt x="9" y="32"/>
                    <a:pt x="8" y="32"/>
                  </a:cubicBezTo>
                  <a:cubicBezTo>
                    <a:pt x="7" y="32"/>
                    <a:pt x="6" y="30"/>
                    <a:pt x="7" y="30"/>
                  </a:cubicBezTo>
                  <a:cubicBezTo>
                    <a:pt x="7" y="29"/>
                    <a:pt x="6" y="28"/>
                    <a:pt x="6" y="27"/>
                  </a:cubicBezTo>
                  <a:cubicBezTo>
                    <a:pt x="6" y="27"/>
                    <a:pt x="5" y="27"/>
                    <a:pt x="4" y="26"/>
                  </a:cubicBezTo>
                  <a:cubicBezTo>
                    <a:pt x="3" y="26"/>
                    <a:pt x="4" y="24"/>
                    <a:pt x="4" y="23"/>
                  </a:cubicBezTo>
                  <a:cubicBezTo>
                    <a:pt x="5" y="22"/>
                    <a:pt x="6" y="19"/>
                    <a:pt x="6" y="18"/>
                  </a:cubicBezTo>
                  <a:cubicBezTo>
                    <a:pt x="5" y="17"/>
                    <a:pt x="7" y="16"/>
                    <a:pt x="8" y="17"/>
                  </a:cubicBezTo>
                  <a:cubicBezTo>
                    <a:pt x="8" y="18"/>
                    <a:pt x="8" y="19"/>
                    <a:pt x="9" y="19"/>
                  </a:cubicBezTo>
                  <a:cubicBezTo>
                    <a:pt x="11" y="19"/>
                    <a:pt x="11" y="20"/>
                    <a:pt x="12" y="20"/>
                  </a:cubicBezTo>
                  <a:cubicBezTo>
                    <a:pt x="12" y="20"/>
                    <a:pt x="12" y="20"/>
                    <a:pt x="12" y="20"/>
                  </a:cubicBezTo>
                  <a:cubicBezTo>
                    <a:pt x="12" y="20"/>
                    <a:pt x="12" y="20"/>
                    <a:pt x="12" y="20"/>
                  </a:cubicBezTo>
                  <a:cubicBezTo>
                    <a:pt x="12" y="19"/>
                    <a:pt x="12" y="19"/>
                    <a:pt x="12" y="1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245">
              <a:extLst>
                <a:ext uri="{FF2B5EF4-FFF2-40B4-BE49-F238E27FC236}">
                  <a16:creationId xmlns:a16="http://schemas.microsoft.com/office/drawing/2014/main" id="{5EAFBE72-0922-4518-B293-9546B312A67E}"/>
                </a:ext>
              </a:extLst>
            </p:cNvPr>
            <p:cNvSpPr>
              <a:spLocks/>
            </p:cNvSpPr>
            <p:nvPr/>
          </p:nvSpPr>
          <p:spPr bwMode="auto">
            <a:xfrm>
              <a:off x="-3405188" y="1712913"/>
              <a:ext cx="82550" cy="65088"/>
            </a:xfrm>
            <a:custGeom>
              <a:avLst/>
              <a:gdLst>
                <a:gd name="T0" fmla="*/ 1 w 23"/>
                <a:gd name="T1" fmla="*/ 4 h 18"/>
                <a:gd name="T2" fmla="*/ 1 w 23"/>
                <a:gd name="T3" fmla="*/ 6 h 18"/>
                <a:gd name="T4" fmla="*/ 1 w 23"/>
                <a:gd name="T5" fmla="*/ 7 h 18"/>
                <a:gd name="T6" fmla="*/ 1 w 23"/>
                <a:gd name="T7" fmla="*/ 9 h 18"/>
                <a:gd name="T8" fmla="*/ 2 w 23"/>
                <a:gd name="T9" fmla="*/ 10 h 18"/>
                <a:gd name="T10" fmla="*/ 2 w 23"/>
                <a:gd name="T11" fmla="*/ 12 h 18"/>
                <a:gd name="T12" fmla="*/ 2 w 23"/>
                <a:gd name="T13" fmla="*/ 13 h 18"/>
                <a:gd name="T14" fmla="*/ 4 w 23"/>
                <a:gd name="T15" fmla="*/ 13 h 18"/>
                <a:gd name="T16" fmla="*/ 5 w 23"/>
                <a:gd name="T17" fmla="*/ 15 h 18"/>
                <a:gd name="T18" fmla="*/ 6 w 23"/>
                <a:gd name="T19" fmla="*/ 15 h 18"/>
                <a:gd name="T20" fmla="*/ 8 w 23"/>
                <a:gd name="T21" fmla="*/ 15 h 18"/>
                <a:gd name="T22" fmla="*/ 8 w 23"/>
                <a:gd name="T23" fmla="*/ 16 h 18"/>
                <a:gd name="T24" fmla="*/ 10 w 23"/>
                <a:gd name="T25" fmla="*/ 16 h 18"/>
                <a:gd name="T26" fmla="*/ 11 w 23"/>
                <a:gd name="T27" fmla="*/ 17 h 18"/>
                <a:gd name="T28" fmla="*/ 12 w 23"/>
                <a:gd name="T29" fmla="*/ 17 h 18"/>
                <a:gd name="T30" fmla="*/ 14 w 23"/>
                <a:gd name="T31" fmla="*/ 18 h 18"/>
                <a:gd name="T32" fmla="*/ 16 w 23"/>
                <a:gd name="T33" fmla="*/ 18 h 18"/>
                <a:gd name="T34" fmla="*/ 18 w 23"/>
                <a:gd name="T35" fmla="*/ 18 h 18"/>
                <a:gd name="T36" fmla="*/ 19 w 23"/>
                <a:gd name="T37" fmla="*/ 18 h 18"/>
                <a:gd name="T38" fmla="*/ 19 w 23"/>
                <a:gd name="T39" fmla="*/ 17 h 18"/>
                <a:gd name="T40" fmla="*/ 21 w 23"/>
                <a:gd name="T41" fmla="*/ 15 h 18"/>
                <a:gd name="T42" fmla="*/ 22 w 23"/>
                <a:gd name="T43" fmla="*/ 14 h 18"/>
                <a:gd name="T44" fmla="*/ 22 w 23"/>
                <a:gd name="T45" fmla="*/ 12 h 18"/>
                <a:gd name="T46" fmla="*/ 21 w 23"/>
                <a:gd name="T47" fmla="*/ 10 h 18"/>
                <a:gd name="T48" fmla="*/ 21 w 23"/>
                <a:gd name="T49" fmla="*/ 8 h 18"/>
                <a:gd name="T50" fmla="*/ 22 w 23"/>
                <a:gd name="T51" fmla="*/ 7 h 18"/>
                <a:gd name="T52" fmla="*/ 22 w 23"/>
                <a:gd name="T53" fmla="*/ 5 h 18"/>
                <a:gd name="T54" fmla="*/ 21 w 23"/>
                <a:gd name="T55" fmla="*/ 3 h 18"/>
                <a:gd name="T56" fmla="*/ 20 w 23"/>
                <a:gd name="T57" fmla="*/ 2 h 18"/>
                <a:gd name="T58" fmla="*/ 20 w 23"/>
                <a:gd name="T59" fmla="*/ 2 h 18"/>
                <a:gd name="T60" fmla="*/ 14 w 23"/>
                <a:gd name="T61" fmla="*/ 2 h 18"/>
                <a:gd name="T62" fmla="*/ 12 w 23"/>
                <a:gd name="T63" fmla="*/ 1 h 18"/>
                <a:gd name="T64" fmla="*/ 11 w 23"/>
                <a:gd name="T65" fmla="*/ 2 h 18"/>
                <a:gd name="T66" fmla="*/ 10 w 23"/>
                <a:gd name="T67" fmla="*/ 1 h 18"/>
                <a:gd name="T68" fmla="*/ 5 w 23"/>
                <a:gd name="T69" fmla="*/ 2 h 18"/>
                <a:gd name="T70" fmla="*/ 1 w 23"/>
                <a:gd name="T71" fmla="*/ 3 h 18"/>
                <a:gd name="T72" fmla="*/ 1 w 23"/>
                <a:gd name="T73" fmla="*/ 4 h 18"/>
                <a:gd name="T74" fmla="*/ 1 w 23"/>
                <a:gd name="T75"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 h="18">
                  <a:moveTo>
                    <a:pt x="1" y="4"/>
                  </a:moveTo>
                  <a:cubicBezTo>
                    <a:pt x="1" y="4"/>
                    <a:pt x="1" y="6"/>
                    <a:pt x="1" y="6"/>
                  </a:cubicBezTo>
                  <a:cubicBezTo>
                    <a:pt x="0" y="7"/>
                    <a:pt x="0" y="7"/>
                    <a:pt x="1" y="7"/>
                  </a:cubicBezTo>
                  <a:cubicBezTo>
                    <a:pt x="1" y="8"/>
                    <a:pt x="1" y="8"/>
                    <a:pt x="1" y="9"/>
                  </a:cubicBezTo>
                  <a:cubicBezTo>
                    <a:pt x="1" y="9"/>
                    <a:pt x="2" y="9"/>
                    <a:pt x="2" y="10"/>
                  </a:cubicBezTo>
                  <a:cubicBezTo>
                    <a:pt x="2" y="11"/>
                    <a:pt x="2" y="11"/>
                    <a:pt x="2" y="12"/>
                  </a:cubicBezTo>
                  <a:cubicBezTo>
                    <a:pt x="2" y="12"/>
                    <a:pt x="2" y="12"/>
                    <a:pt x="2" y="13"/>
                  </a:cubicBezTo>
                  <a:cubicBezTo>
                    <a:pt x="3" y="13"/>
                    <a:pt x="3" y="13"/>
                    <a:pt x="4" y="13"/>
                  </a:cubicBezTo>
                  <a:cubicBezTo>
                    <a:pt x="5" y="14"/>
                    <a:pt x="5" y="14"/>
                    <a:pt x="5" y="15"/>
                  </a:cubicBezTo>
                  <a:cubicBezTo>
                    <a:pt x="5" y="15"/>
                    <a:pt x="6" y="16"/>
                    <a:pt x="6" y="15"/>
                  </a:cubicBezTo>
                  <a:cubicBezTo>
                    <a:pt x="7" y="15"/>
                    <a:pt x="7" y="15"/>
                    <a:pt x="8" y="15"/>
                  </a:cubicBezTo>
                  <a:cubicBezTo>
                    <a:pt x="8" y="15"/>
                    <a:pt x="8" y="15"/>
                    <a:pt x="8" y="16"/>
                  </a:cubicBezTo>
                  <a:cubicBezTo>
                    <a:pt x="8" y="16"/>
                    <a:pt x="9" y="16"/>
                    <a:pt x="10" y="16"/>
                  </a:cubicBezTo>
                  <a:cubicBezTo>
                    <a:pt x="10" y="16"/>
                    <a:pt x="10" y="17"/>
                    <a:pt x="11" y="17"/>
                  </a:cubicBezTo>
                  <a:cubicBezTo>
                    <a:pt x="11" y="18"/>
                    <a:pt x="12" y="17"/>
                    <a:pt x="12" y="17"/>
                  </a:cubicBezTo>
                  <a:cubicBezTo>
                    <a:pt x="13" y="18"/>
                    <a:pt x="14" y="18"/>
                    <a:pt x="14" y="18"/>
                  </a:cubicBezTo>
                  <a:cubicBezTo>
                    <a:pt x="15" y="17"/>
                    <a:pt x="15" y="18"/>
                    <a:pt x="16" y="18"/>
                  </a:cubicBezTo>
                  <a:cubicBezTo>
                    <a:pt x="17" y="18"/>
                    <a:pt x="18" y="18"/>
                    <a:pt x="18" y="18"/>
                  </a:cubicBezTo>
                  <a:cubicBezTo>
                    <a:pt x="18" y="18"/>
                    <a:pt x="19" y="18"/>
                    <a:pt x="19" y="18"/>
                  </a:cubicBezTo>
                  <a:cubicBezTo>
                    <a:pt x="20" y="18"/>
                    <a:pt x="19" y="17"/>
                    <a:pt x="19" y="17"/>
                  </a:cubicBezTo>
                  <a:cubicBezTo>
                    <a:pt x="19" y="17"/>
                    <a:pt x="21" y="15"/>
                    <a:pt x="21" y="15"/>
                  </a:cubicBezTo>
                  <a:cubicBezTo>
                    <a:pt x="22" y="14"/>
                    <a:pt x="22" y="14"/>
                    <a:pt x="22" y="14"/>
                  </a:cubicBezTo>
                  <a:cubicBezTo>
                    <a:pt x="23" y="13"/>
                    <a:pt x="22" y="12"/>
                    <a:pt x="22" y="12"/>
                  </a:cubicBezTo>
                  <a:cubicBezTo>
                    <a:pt x="21" y="11"/>
                    <a:pt x="21" y="10"/>
                    <a:pt x="21" y="10"/>
                  </a:cubicBezTo>
                  <a:cubicBezTo>
                    <a:pt x="22" y="9"/>
                    <a:pt x="21" y="9"/>
                    <a:pt x="21" y="8"/>
                  </a:cubicBezTo>
                  <a:cubicBezTo>
                    <a:pt x="21" y="8"/>
                    <a:pt x="21" y="7"/>
                    <a:pt x="22" y="7"/>
                  </a:cubicBezTo>
                  <a:cubicBezTo>
                    <a:pt x="22" y="7"/>
                    <a:pt x="22" y="6"/>
                    <a:pt x="22" y="5"/>
                  </a:cubicBezTo>
                  <a:cubicBezTo>
                    <a:pt x="21" y="5"/>
                    <a:pt x="21" y="4"/>
                    <a:pt x="21" y="3"/>
                  </a:cubicBezTo>
                  <a:cubicBezTo>
                    <a:pt x="22" y="3"/>
                    <a:pt x="20" y="2"/>
                    <a:pt x="20" y="2"/>
                  </a:cubicBezTo>
                  <a:cubicBezTo>
                    <a:pt x="20" y="2"/>
                    <a:pt x="20" y="2"/>
                    <a:pt x="20" y="2"/>
                  </a:cubicBezTo>
                  <a:cubicBezTo>
                    <a:pt x="18" y="2"/>
                    <a:pt x="14" y="2"/>
                    <a:pt x="14" y="2"/>
                  </a:cubicBezTo>
                  <a:cubicBezTo>
                    <a:pt x="13" y="2"/>
                    <a:pt x="13" y="2"/>
                    <a:pt x="12" y="1"/>
                  </a:cubicBezTo>
                  <a:cubicBezTo>
                    <a:pt x="12" y="2"/>
                    <a:pt x="12" y="2"/>
                    <a:pt x="11" y="2"/>
                  </a:cubicBezTo>
                  <a:cubicBezTo>
                    <a:pt x="10" y="2"/>
                    <a:pt x="10" y="1"/>
                    <a:pt x="10" y="1"/>
                  </a:cubicBezTo>
                  <a:cubicBezTo>
                    <a:pt x="10" y="0"/>
                    <a:pt x="6" y="1"/>
                    <a:pt x="5" y="2"/>
                  </a:cubicBezTo>
                  <a:cubicBezTo>
                    <a:pt x="4" y="3"/>
                    <a:pt x="1" y="3"/>
                    <a:pt x="1" y="3"/>
                  </a:cubicBezTo>
                  <a:cubicBezTo>
                    <a:pt x="1" y="4"/>
                    <a:pt x="1" y="4"/>
                    <a:pt x="1" y="4"/>
                  </a:cubicBezTo>
                  <a:cubicBezTo>
                    <a:pt x="1" y="4"/>
                    <a:pt x="1" y="4"/>
                    <a:pt x="1"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246">
              <a:extLst>
                <a:ext uri="{FF2B5EF4-FFF2-40B4-BE49-F238E27FC236}">
                  <a16:creationId xmlns:a16="http://schemas.microsoft.com/office/drawing/2014/main" id="{08BCF185-6DE3-4F9D-9C3A-BE999CE15DEA}"/>
                </a:ext>
              </a:extLst>
            </p:cNvPr>
            <p:cNvSpPr>
              <a:spLocks/>
            </p:cNvSpPr>
            <p:nvPr/>
          </p:nvSpPr>
          <p:spPr bwMode="auto">
            <a:xfrm>
              <a:off x="-3394075" y="1820863"/>
              <a:ext cx="31750" cy="28575"/>
            </a:xfrm>
            <a:custGeom>
              <a:avLst/>
              <a:gdLst>
                <a:gd name="T0" fmla="*/ 7 w 9"/>
                <a:gd name="T1" fmla="*/ 7 h 8"/>
                <a:gd name="T2" fmla="*/ 9 w 9"/>
                <a:gd name="T3" fmla="*/ 5 h 8"/>
                <a:gd name="T4" fmla="*/ 9 w 9"/>
                <a:gd name="T5" fmla="*/ 2 h 8"/>
                <a:gd name="T6" fmla="*/ 7 w 9"/>
                <a:gd name="T7" fmla="*/ 0 h 8"/>
                <a:gd name="T8" fmla="*/ 3 w 9"/>
                <a:gd name="T9" fmla="*/ 0 h 8"/>
                <a:gd name="T10" fmla="*/ 2 w 9"/>
                <a:gd name="T11" fmla="*/ 0 h 8"/>
                <a:gd name="T12" fmla="*/ 1 w 9"/>
                <a:gd name="T13" fmla="*/ 1 h 8"/>
                <a:gd name="T14" fmla="*/ 2 w 9"/>
                <a:gd name="T15" fmla="*/ 3 h 8"/>
                <a:gd name="T16" fmla="*/ 4 w 9"/>
                <a:gd name="T17" fmla="*/ 5 h 8"/>
                <a:gd name="T18" fmla="*/ 5 w 9"/>
                <a:gd name="T19" fmla="*/ 7 h 8"/>
                <a:gd name="T20" fmla="*/ 7 w 9"/>
                <a:gd name="T21" fmla="*/ 8 h 8"/>
                <a:gd name="T22" fmla="*/ 7 w 9"/>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8">
                  <a:moveTo>
                    <a:pt x="7" y="7"/>
                  </a:moveTo>
                  <a:cubicBezTo>
                    <a:pt x="7" y="7"/>
                    <a:pt x="8" y="5"/>
                    <a:pt x="9" y="5"/>
                  </a:cubicBezTo>
                  <a:cubicBezTo>
                    <a:pt x="9" y="5"/>
                    <a:pt x="9" y="3"/>
                    <a:pt x="9" y="2"/>
                  </a:cubicBezTo>
                  <a:cubicBezTo>
                    <a:pt x="8" y="1"/>
                    <a:pt x="7" y="0"/>
                    <a:pt x="7" y="0"/>
                  </a:cubicBezTo>
                  <a:cubicBezTo>
                    <a:pt x="7" y="0"/>
                    <a:pt x="4" y="0"/>
                    <a:pt x="3" y="0"/>
                  </a:cubicBezTo>
                  <a:cubicBezTo>
                    <a:pt x="3" y="0"/>
                    <a:pt x="2" y="1"/>
                    <a:pt x="2" y="0"/>
                  </a:cubicBezTo>
                  <a:cubicBezTo>
                    <a:pt x="1" y="0"/>
                    <a:pt x="0" y="1"/>
                    <a:pt x="1" y="1"/>
                  </a:cubicBezTo>
                  <a:cubicBezTo>
                    <a:pt x="1" y="2"/>
                    <a:pt x="2" y="2"/>
                    <a:pt x="2" y="3"/>
                  </a:cubicBezTo>
                  <a:cubicBezTo>
                    <a:pt x="2" y="3"/>
                    <a:pt x="4" y="5"/>
                    <a:pt x="4" y="5"/>
                  </a:cubicBezTo>
                  <a:cubicBezTo>
                    <a:pt x="4" y="5"/>
                    <a:pt x="5" y="6"/>
                    <a:pt x="5" y="7"/>
                  </a:cubicBezTo>
                  <a:cubicBezTo>
                    <a:pt x="6" y="7"/>
                    <a:pt x="6" y="8"/>
                    <a:pt x="7" y="8"/>
                  </a:cubicBezTo>
                  <a:cubicBezTo>
                    <a:pt x="7" y="8"/>
                    <a:pt x="7" y="7"/>
                    <a:pt x="7" y="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247">
              <a:extLst>
                <a:ext uri="{FF2B5EF4-FFF2-40B4-BE49-F238E27FC236}">
                  <a16:creationId xmlns:a16="http://schemas.microsoft.com/office/drawing/2014/main" id="{E6F54F4A-469C-4BA0-A041-6ECCFE59A1D5}"/>
                </a:ext>
              </a:extLst>
            </p:cNvPr>
            <p:cNvSpPr>
              <a:spLocks/>
            </p:cNvSpPr>
            <p:nvPr/>
          </p:nvSpPr>
          <p:spPr bwMode="auto">
            <a:xfrm>
              <a:off x="-3408363" y="1806575"/>
              <a:ext cx="46037" cy="39688"/>
            </a:xfrm>
            <a:custGeom>
              <a:avLst/>
              <a:gdLst>
                <a:gd name="T0" fmla="*/ 8 w 13"/>
                <a:gd name="T1" fmla="*/ 9 h 11"/>
                <a:gd name="T2" fmla="*/ 6 w 13"/>
                <a:gd name="T3" fmla="*/ 7 h 11"/>
                <a:gd name="T4" fmla="*/ 5 w 13"/>
                <a:gd name="T5" fmla="*/ 5 h 11"/>
                <a:gd name="T6" fmla="*/ 6 w 13"/>
                <a:gd name="T7" fmla="*/ 4 h 11"/>
                <a:gd name="T8" fmla="*/ 7 w 13"/>
                <a:gd name="T9" fmla="*/ 4 h 11"/>
                <a:gd name="T10" fmla="*/ 11 w 13"/>
                <a:gd name="T11" fmla="*/ 4 h 11"/>
                <a:gd name="T12" fmla="*/ 13 w 13"/>
                <a:gd name="T13" fmla="*/ 6 h 11"/>
                <a:gd name="T14" fmla="*/ 13 w 13"/>
                <a:gd name="T15" fmla="*/ 5 h 11"/>
                <a:gd name="T16" fmla="*/ 12 w 13"/>
                <a:gd name="T17" fmla="*/ 3 h 11"/>
                <a:gd name="T18" fmla="*/ 11 w 13"/>
                <a:gd name="T19" fmla="*/ 2 h 11"/>
                <a:gd name="T20" fmla="*/ 11 w 13"/>
                <a:gd name="T21" fmla="*/ 2 h 11"/>
                <a:gd name="T22" fmla="*/ 8 w 13"/>
                <a:gd name="T23" fmla="*/ 2 h 11"/>
                <a:gd name="T24" fmla="*/ 6 w 13"/>
                <a:gd name="T25" fmla="*/ 0 h 11"/>
                <a:gd name="T26" fmla="*/ 5 w 13"/>
                <a:gd name="T27" fmla="*/ 1 h 11"/>
                <a:gd name="T28" fmla="*/ 4 w 13"/>
                <a:gd name="T29" fmla="*/ 2 h 11"/>
                <a:gd name="T30" fmla="*/ 3 w 13"/>
                <a:gd name="T31" fmla="*/ 3 h 11"/>
                <a:gd name="T32" fmla="*/ 2 w 13"/>
                <a:gd name="T33" fmla="*/ 3 h 11"/>
                <a:gd name="T34" fmla="*/ 0 w 13"/>
                <a:gd name="T35" fmla="*/ 4 h 11"/>
                <a:gd name="T36" fmla="*/ 1 w 13"/>
                <a:gd name="T37" fmla="*/ 5 h 11"/>
                <a:gd name="T38" fmla="*/ 3 w 13"/>
                <a:gd name="T39" fmla="*/ 5 h 11"/>
                <a:gd name="T40" fmla="*/ 5 w 13"/>
                <a:gd name="T41" fmla="*/ 9 h 11"/>
                <a:gd name="T42" fmla="*/ 6 w 13"/>
                <a:gd name="T43" fmla="*/ 10 h 11"/>
                <a:gd name="T44" fmla="*/ 8 w 13"/>
                <a:gd name="T45" fmla="*/ 11 h 11"/>
                <a:gd name="T46" fmla="*/ 9 w 13"/>
                <a:gd name="T47" fmla="*/ 11 h 11"/>
                <a:gd name="T48" fmla="*/ 8 w 13"/>
                <a:gd name="T4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1">
                  <a:moveTo>
                    <a:pt x="8" y="9"/>
                  </a:moveTo>
                  <a:cubicBezTo>
                    <a:pt x="8" y="9"/>
                    <a:pt x="6" y="7"/>
                    <a:pt x="6" y="7"/>
                  </a:cubicBezTo>
                  <a:cubicBezTo>
                    <a:pt x="6" y="6"/>
                    <a:pt x="5" y="6"/>
                    <a:pt x="5" y="5"/>
                  </a:cubicBezTo>
                  <a:cubicBezTo>
                    <a:pt x="4" y="5"/>
                    <a:pt x="5" y="4"/>
                    <a:pt x="6" y="4"/>
                  </a:cubicBezTo>
                  <a:cubicBezTo>
                    <a:pt x="6" y="5"/>
                    <a:pt x="7" y="4"/>
                    <a:pt x="7" y="4"/>
                  </a:cubicBezTo>
                  <a:cubicBezTo>
                    <a:pt x="8" y="4"/>
                    <a:pt x="11" y="4"/>
                    <a:pt x="11" y="4"/>
                  </a:cubicBezTo>
                  <a:cubicBezTo>
                    <a:pt x="11" y="4"/>
                    <a:pt x="12" y="5"/>
                    <a:pt x="13" y="6"/>
                  </a:cubicBezTo>
                  <a:cubicBezTo>
                    <a:pt x="13" y="5"/>
                    <a:pt x="13" y="5"/>
                    <a:pt x="13" y="5"/>
                  </a:cubicBezTo>
                  <a:cubicBezTo>
                    <a:pt x="12" y="4"/>
                    <a:pt x="13" y="4"/>
                    <a:pt x="12" y="3"/>
                  </a:cubicBezTo>
                  <a:cubicBezTo>
                    <a:pt x="12" y="3"/>
                    <a:pt x="11" y="3"/>
                    <a:pt x="11" y="2"/>
                  </a:cubicBezTo>
                  <a:cubicBezTo>
                    <a:pt x="11" y="2"/>
                    <a:pt x="11" y="2"/>
                    <a:pt x="11" y="2"/>
                  </a:cubicBezTo>
                  <a:cubicBezTo>
                    <a:pt x="10" y="2"/>
                    <a:pt x="9" y="2"/>
                    <a:pt x="8" y="2"/>
                  </a:cubicBezTo>
                  <a:cubicBezTo>
                    <a:pt x="8" y="1"/>
                    <a:pt x="7" y="1"/>
                    <a:pt x="6" y="0"/>
                  </a:cubicBezTo>
                  <a:cubicBezTo>
                    <a:pt x="6" y="0"/>
                    <a:pt x="5" y="1"/>
                    <a:pt x="5" y="1"/>
                  </a:cubicBezTo>
                  <a:cubicBezTo>
                    <a:pt x="4" y="1"/>
                    <a:pt x="5" y="2"/>
                    <a:pt x="4" y="2"/>
                  </a:cubicBezTo>
                  <a:cubicBezTo>
                    <a:pt x="4" y="2"/>
                    <a:pt x="4" y="3"/>
                    <a:pt x="3" y="3"/>
                  </a:cubicBezTo>
                  <a:cubicBezTo>
                    <a:pt x="3" y="4"/>
                    <a:pt x="2" y="3"/>
                    <a:pt x="2" y="3"/>
                  </a:cubicBezTo>
                  <a:cubicBezTo>
                    <a:pt x="2" y="3"/>
                    <a:pt x="1" y="3"/>
                    <a:pt x="0" y="4"/>
                  </a:cubicBezTo>
                  <a:cubicBezTo>
                    <a:pt x="0" y="4"/>
                    <a:pt x="0" y="5"/>
                    <a:pt x="1" y="5"/>
                  </a:cubicBezTo>
                  <a:cubicBezTo>
                    <a:pt x="1" y="5"/>
                    <a:pt x="3" y="4"/>
                    <a:pt x="3" y="5"/>
                  </a:cubicBezTo>
                  <a:cubicBezTo>
                    <a:pt x="3" y="6"/>
                    <a:pt x="4" y="8"/>
                    <a:pt x="5" y="9"/>
                  </a:cubicBezTo>
                  <a:cubicBezTo>
                    <a:pt x="5" y="9"/>
                    <a:pt x="6" y="9"/>
                    <a:pt x="6" y="10"/>
                  </a:cubicBezTo>
                  <a:cubicBezTo>
                    <a:pt x="7" y="10"/>
                    <a:pt x="7" y="11"/>
                    <a:pt x="8" y="11"/>
                  </a:cubicBezTo>
                  <a:cubicBezTo>
                    <a:pt x="9" y="11"/>
                    <a:pt x="9" y="11"/>
                    <a:pt x="9" y="11"/>
                  </a:cubicBezTo>
                  <a:cubicBezTo>
                    <a:pt x="9" y="10"/>
                    <a:pt x="8" y="9"/>
                    <a:pt x="8"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248">
              <a:extLst>
                <a:ext uri="{FF2B5EF4-FFF2-40B4-BE49-F238E27FC236}">
                  <a16:creationId xmlns:a16="http://schemas.microsoft.com/office/drawing/2014/main" id="{734D5E31-C6AB-4F81-B8DB-F592B8CCBABF}"/>
                </a:ext>
              </a:extLst>
            </p:cNvPr>
            <p:cNvSpPr>
              <a:spLocks/>
            </p:cNvSpPr>
            <p:nvPr/>
          </p:nvSpPr>
          <p:spPr bwMode="auto">
            <a:xfrm>
              <a:off x="-3365500" y="1849438"/>
              <a:ext cx="17462" cy="28575"/>
            </a:xfrm>
            <a:custGeom>
              <a:avLst/>
              <a:gdLst>
                <a:gd name="T0" fmla="*/ 3 w 5"/>
                <a:gd name="T1" fmla="*/ 7 h 8"/>
                <a:gd name="T2" fmla="*/ 4 w 5"/>
                <a:gd name="T3" fmla="*/ 6 h 8"/>
                <a:gd name="T4" fmla="*/ 5 w 5"/>
                <a:gd name="T5" fmla="*/ 5 h 8"/>
                <a:gd name="T6" fmla="*/ 5 w 5"/>
                <a:gd name="T7" fmla="*/ 5 h 8"/>
                <a:gd name="T8" fmla="*/ 3 w 5"/>
                <a:gd name="T9" fmla="*/ 3 h 8"/>
                <a:gd name="T10" fmla="*/ 4 w 5"/>
                <a:gd name="T11" fmla="*/ 1 h 8"/>
                <a:gd name="T12" fmla="*/ 2 w 5"/>
                <a:gd name="T13" fmla="*/ 0 h 8"/>
                <a:gd name="T14" fmla="*/ 0 w 5"/>
                <a:gd name="T15" fmla="*/ 1 h 8"/>
                <a:gd name="T16" fmla="*/ 1 w 5"/>
                <a:gd name="T17" fmla="*/ 3 h 8"/>
                <a:gd name="T18" fmla="*/ 1 w 5"/>
                <a:gd name="T19" fmla="*/ 6 h 8"/>
                <a:gd name="T20" fmla="*/ 3 w 5"/>
                <a:gd name="T21" fmla="*/ 8 h 8"/>
                <a:gd name="T22" fmla="*/ 3 w 5"/>
                <a:gd name="T23"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8">
                  <a:moveTo>
                    <a:pt x="3" y="7"/>
                  </a:moveTo>
                  <a:cubicBezTo>
                    <a:pt x="4" y="7"/>
                    <a:pt x="3" y="6"/>
                    <a:pt x="4" y="6"/>
                  </a:cubicBezTo>
                  <a:cubicBezTo>
                    <a:pt x="4" y="6"/>
                    <a:pt x="5" y="5"/>
                    <a:pt x="5" y="5"/>
                  </a:cubicBezTo>
                  <a:cubicBezTo>
                    <a:pt x="5" y="5"/>
                    <a:pt x="5" y="5"/>
                    <a:pt x="5" y="5"/>
                  </a:cubicBezTo>
                  <a:cubicBezTo>
                    <a:pt x="4" y="4"/>
                    <a:pt x="3" y="4"/>
                    <a:pt x="3" y="3"/>
                  </a:cubicBezTo>
                  <a:cubicBezTo>
                    <a:pt x="3" y="3"/>
                    <a:pt x="3" y="1"/>
                    <a:pt x="4" y="1"/>
                  </a:cubicBezTo>
                  <a:cubicBezTo>
                    <a:pt x="3" y="0"/>
                    <a:pt x="2" y="0"/>
                    <a:pt x="2" y="0"/>
                  </a:cubicBezTo>
                  <a:cubicBezTo>
                    <a:pt x="1" y="0"/>
                    <a:pt x="1" y="0"/>
                    <a:pt x="0" y="1"/>
                  </a:cubicBezTo>
                  <a:cubicBezTo>
                    <a:pt x="1" y="2"/>
                    <a:pt x="2" y="2"/>
                    <a:pt x="1" y="3"/>
                  </a:cubicBezTo>
                  <a:cubicBezTo>
                    <a:pt x="0" y="3"/>
                    <a:pt x="0" y="6"/>
                    <a:pt x="1" y="6"/>
                  </a:cubicBezTo>
                  <a:cubicBezTo>
                    <a:pt x="2" y="7"/>
                    <a:pt x="2" y="8"/>
                    <a:pt x="3" y="8"/>
                  </a:cubicBezTo>
                  <a:cubicBezTo>
                    <a:pt x="3" y="8"/>
                    <a:pt x="3" y="7"/>
                    <a:pt x="3" y="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249">
              <a:extLst>
                <a:ext uri="{FF2B5EF4-FFF2-40B4-BE49-F238E27FC236}">
                  <a16:creationId xmlns:a16="http://schemas.microsoft.com/office/drawing/2014/main" id="{F0D93819-896C-489C-8FE7-82DB9F7D2EE7}"/>
                </a:ext>
              </a:extLst>
            </p:cNvPr>
            <p:cNvSpPr>
              <a:spLocks/>
            </p:cNvSpPr>
            <p:nvPr/>
          </p:nvSpPr>
          <p:spPr bwMode="auto">
            <a:xfrm>
              <a:off x="-3441700" y="1781175"/>
              <a:ext cx="61912" cy="28575"/>
            </a:xfrm>
            <a:custGeom>
              <a:avLst/>
              <a:gdLst>
                <a:gd name="T0" fmla="*/ 14 w 17"/>
                <a:gd name="T1" fmla="*/ 0 h 8"/>
                <a:gd name="T2" fmla="*/ 12 w 17"/>
                <a:gd name="T3" fmla="*/ 0 h 8"/>
                <a:gd name="T4" fmla="*/ 12 w 17"/>
                <a:gd name="T5" fmla="*/ 1 h 8"/>
                <a:gd name="T6" fmla="*/ 10 w 17"/>
                <a:gd name="T7" fmla="*/ 1 h 8"/>
                <a:gd name="T8" fmla="*/ 9 w 17"/>
                <a:gd name="T9" fmla="*/ 2 h 8"/>
                <a:gd name="T10" fmla="*/ 8 w 17"/>
                <a:gd name="T11" fmla="*/ 3 h 8"/>
                <a:gd name="T12" fmla="*/ 7 w 17"/>
                <a:gd name="T13" fmla="*/ 4 h 8"/>
                <a:gd name="T14" fmla="*/ 4 w 17"/>
                <a:gd name="T15" fmla="*/ 4 h 8"/>
                <a:gd name="T16" fmla="*/ 3 w 17"/>
                <a:gd name="T17" fmla="*/ 4 h 8"/>
                <a:gd name="T18" fmla="*/ 2 w 17"/>
                <a:gd name="T19" fmla="*/ 5 h 8"/>
                <a:gd name="T20" fmla="*/ 0 w 17"/>
                <a:gd name="T21" fmla="*/ 4 h 8"/>
                <a:gd name="T22" fmla="*/ 0 w 17"/>
                <a:gd name="T23" fmla="*/ 6 h 8"/>
                <a:gd name="T24" fmla="*/ 1 w 17"/>
                <a:gd name="T25" fmla="*/ 6 h 8"/>
                <a:gd name="T26" fmla="*/ 3 w 17"/>
                <a:gd name="T27" fmla="*/ 6 h 8"/>
                <a:gd name="T28" fmla="*/ 4 w 17"/>
                <a:gd name="T29" fmla="*/ 6 h 8"/>
                <a:gd name="T30" fmla="*/ 6 w 17"/>
                <a:gd name="T31" fmla="*/ 6 h 8"/>
                <a:gd name="T32" fmla="*/ 6 w 17"/>
                <a:gd name="T33" fmla="*/ 7 h 8"/>
                <a:gd name="T34" fmla="*/ 9 w 17"/>
                <a:gd name="T35" fmla="*/ 7 h 8"/>
                <a:gd name="T36" fmla="*/ 11 w 17"/>
                <a:gd name="T37" fmla="*/ 8 h 8"/>
                <a:gd name="T38" fmla="*/ 13 w 17"/>
                <a:gd name="T39" fmla="*/ 7 h 8"/>
                <a:gd name="T40" fmla="*/ 15 w 17"/>
                <a:gd name="T41" fmla="*/ 6 h 8"/>
                <a:gd name="T42" fmla="*/ 15 w 17"/>
                <a:gd name="T43" fmla="*/ 6 h 8"/>
                <a:gd name="T44" fmla="*/ 15 w 17"/>
                <a:gd name="T45" fmla="*/ 6 h 8"/>
                <a:gd name="T46" fmla="*/ 15 w 17"/>
                <a:gd name="T47" fmla="*/ 5 h 8"/>
                <a:gd name="T48" fmla="*/ 16 w 17"/>
                <a:gd name="T49" fmla="*/ 4 h 8"/>
                <a:gd name="T50" fmla="*/ 17 w 17"/>
                <a:gd name="T51" fmla="*/ 3 h 8"/>
                <a:gd name="T52" fmla="*/ 17 w 17"/>
                <a:gd name="T53" fmla="*/ 3 h 8"/>
                <a:gd name="T54" fmla="*/ 16 w 17"/>
                <a:gd name="T55" fmla="*/ 1 h 8"/>
                <a:gd name="T56" fmla="*/ 14 w 17"/>
                <a:gd name="T5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 h="8">
                  <a:moveTo>
                    <a:pt x="14" y="0"/>
                  </a:moveTo>
                  <a:cubicBezTo>
                    <a:pt x="14" y="0"/>
                    <a:pt x="12" y="0"/>
                    <a:pt x="12" y="0"/>
                  </a:cubicBezTo>
                  <a:cubicBezTo>
                    <a:pt x="12" y="0"/>
                    <a:pt x="12" y="0"/>
                    <a:pt x="12" y="1"/>
                  </a:cubicBezTo>
                  <a:cubicBezTo>
                    <a:pt x="12" y="1"/>
                    <a:pt x="11" y="1"/>
                    <a:pt x="10" y="1"/>
                  </a:cubicBezTo>
                  <a:cubicBezTo>
                    <a:pt x="10" y="1"/>
                    <a:pt x="9" y="1"/>
                    <a:pt x="9" y="2"/>
                  </a:cubicBezTo>
                  <a:cubicBezTo>
                    <a:pt x="8" y="2"/>
                    <a:pt x="7" y="2"/>
                    <a:pt x="8" y="3"/>
                  </a:cubicBezTo>
                  <a:cubicBezTo>
                    <a:pt x="8" y="4"/>
                    <a:pt x="7" y="4"/>
                    <a:pt x="7" y="4"/>
                  </a:cubicBezTo>
                  <a:cubicBezTo>
                    <a:pt x="6" y="4"/>
                    <a:pt x="5" y="4"/>
                    <a:pt x="4" y="4"/>
                  </a:cubicBezTo>
                  <a:cubicBezTo>
                    <a:pt x="4" y="5"/>
                    <a:pt x="3" y="5"/>
                    <a:pt x="3" y="4"/>
                  </a:cubicBezTo>
                  <a:cubicBezTo>
                    <a:pt x="3" y="4"/>
                    <a:pt x="2" y="4"/>
                    <a:pt x="2" y="5"/>
                  </a:cubicBezTo>
                  <a:cubicBezTo>
                    <a:pt x="1" y="5"/>
                    <a:pt x="1" y="4"/>
                    <a:pt x="0" y="4"/>
                  </a:cubicBezTo>
                  <a:cubicBezTo>
                    <a:pt x="0" y="4"/>
                    <a:pt x="0" y="5"/>
                    <a:pt x="0" y="6"/>
                  </a:cubicBezTo>
                  <a:cubicBezTo>
                    <a:pt x="0" y="6"/>
                    <a:pt x="1" y="6"/>
                    <a:pt x="1" y="6"/>
                  </a:cubicBezTo>
                  <a:cubicBezTo>
                    <a:pt x="2" y="6"/>
                    <a:pt x="2" y="6"/>
                    <a:pt x="3" y="6"/>
                  </a:cubicBezTo>
                  <a:cubicBezTo>
                    <a:pt x="3" y="7"/>
                    <a:pt x="4" y="6"/>
                    <a:pt x="4" y="6"/>
                  </a:cubicBezTo>
                  <a:cubicBezTo>
                    <a:pt x="4" y="6"/>
                    <a:pt x="6" y="6"/>
                    <a:pt x="6" y="6"/>
                  </a:cubicBezTo>
                  <a:cubicBezTo>
                    <a:pt x="6" y="6"/>
                    <a:pt x="6" y="7"/>
                    <a:pt x="6" y="7"/>
                  </a:cubicBezTo>
                  <a:cubicBezTo>
                    <a:pt x="7" y="7"/>
                    <a:pt x="8" y="7"/>
                    <a:pt x="9" y="7"/>
                  </a:cubicBezTo>
                  <a:cubicBezTo>
                    <a:pt x="9" y="7"/>
                    <a:pt x="11" y="8"/>
                    <a:pt x="11" y="8"/>
                  </a:cubicBezTo>
                  <a:cubicBezTo>
                    <a:pt x="12" y="8"/>
                    <a:pt x="12" y="7"/>
                    <a:pt x="13" y="7"/>
                  </a:cubicBezTo>
                  <a:cubicBezTo>
                    <a:pt x="14" y="7"/>
                    <a:pt x="15" y="6"/>
                    <a:pt x="15" y="6"/>
                  </a:cubicBezTo>
                  <a:cubicBezTo>
                    <a:pt x="15" y="6"/>
                    <a:pt x="15" y="6"/>
                    <a:pt x="15" y="6"/>
                  </a:cubicBezTo>
                  <a:cubicBezTo>
                    <a:pt x="15" y="6"/>
                    <a:pt x="15" y="6"/>
                    <a:pt x="15" y="6"/>
                  </a:cubicBezTo>
                  <a:cubicBezTo>
                    <a:pt x="15" y="6"/>
                    <a:pt x="15" y="5"/>
                    <a:pt x="15" y="5"/>
                  </a:cubicBezTo>
                  <a:cubicBezTo>
                    <a:pt x="16" y="4"/>
                    <a:pt x="15" y="4"/>
                    <a:pt x="16" y="4"/>
                  </a:cubicBezTo>
                  <a:cubicBezTo>
                    <a:pt x="16" y="4"/>
                    <a:pt x="17" y="4"/>
                    <a:pt x="17" y="3"/>
                  </a:cubicBezTo>
                  <a:cubicBezTo>
                    <a:pt x="17" y="3"/>
                    <a:pt x="17" y="3"/>
                    <a:pt x="17" y="3"/>
                  </a:cubicBezTo>
                  <a:cubicBezTo>
                    <a:pt x="17" y="2"/>
                    <a:pt x="16" y="1"/>
                    <a:pt x="16" y="1"/>
                  </a:cubicBezTo>
                  <a:cubicBezTo>
                    <a:pt x="16" y="1"/>
                    <a:pt x="15" y="1"/>
                    <a:pt x="14"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250">
              <a:extLst>
                <a:ext uri="{FF2B5EF4-FFF2-40B4-BE49-F238E27FC236}">
                  <a16:creationId xmlns:a16="http://schemas.microsoft.com/office/drawing/2014/main" id="{E81A6BDB-6CC5-46F6-B5F8-6CC17CD3EA7F}"/>
                </a:ext>
              </a:extLst>
            </p:cNvPr>
            <p:cNvSpPr>
              <a:spLocks/>
            </p:cNvSpPr>
            <p:nvPr/>
          </p:nvSpPr>
          <p:spPr bwMode="auto">
            <a:xfrm>
              <a:off x="-3387725" y="1784350"/>
              <a:ext cx="55562" cy="28575"/>
            </a:xfrm>
            <a:custGeom>
              <a:avLst/>
              <a:gdLst>
                <a:gd name="T0" fmla="*/ 14 w 15"/>
                <a:gd name="T1" fmla="*/ 1 h 8"/>
                <a:gd name="T2" fmla="*/ 14 w 15"/>
                <a:gd name="T3" fmla="*/ 1 h 8"/>
                <a:gd name="T4" fmla="*/ 12 w 15"/>
                <a:gd name="T5" fmla="*/ 1 h 8"/>
                <a:gd name="T6" fmla="*/ 10 w 15"/>
                <a:gd name="T7" fmla="*/ 0 h 8"/>
                <a:gd name="T8" fmla="*/ 8 w 15"/>
                <a:gd name="T9" fmla="*/ 1 h 8"/>
                <a:gd name="T10" fmla="*/ 6 w 15"/>
                <a:gd name="T11" fmla="*/ 2 h 8"/>
                <a:gd name="T12" fmla="*/ 2 w 15"/>
                <a:gd name="T13" fmla="*/ 2 h 8"/>
                <a:gd name="T14" fmla="*/ 2 w 15"/>
                <a:gd name="T15" fmla="*/ 2 h 8"/>
                <a:gd name="T16" fmla="*/ 2 w 15"/>
                <a:gd name="T17" fmla="*/ 2 h 8"/>
                <a:gd name="T18" fmla="*/ 1 w 15"/>
                <a:gd name="T19" fmla="*/ 3 h 8"/>
                <a:gd name="T20" fmla="*/ 0 w 15"/>
                <a:gd name="T21" fmla="*/ 4 h 8"/>
                <a:gd name="T22" fmla="*/ 0 w 15"/>
                <a:gd name="T23" fmla="*/ 5 h 8"/>
                <a:gd name="T24" fmla="*/ 0 w 15"/>
                <a:gd name="T25" fmla="*/ 5 h 8"/>
                <a:gd name="T26" fmla="*/ 0 w 15"/>
                <a:gd name="T27" fmla="*/ 6 h 8"/>
                <a:gd name="T28" fmla="*/ 0 w 15"/>
                <a:gd name="T29" fmla="*/ 6 h 8"/>
                <a:gd name="T30" fmla="*/ 2 w 15"/>
                <a:gd name="T31" fmla="*/ 8 h 8"/>
                <a:gd name="T32" fmla="*/ 5 w 15"/>
                <a:gd name="T33" fmla="*/ 8 h 8"/>
                <a:gd name="T34" fmla="*/ 8 w 15"/>
                <a:gd name="T35" fmla="*/ 7 h 8"/>
                <a:gd name="T36" fmla="*/ 9 w 15"/>
                <a:gd name="T37" fmla="*/ 7 h 8"/>
                <a:gd name="T38" fmla="*/ 9 w 15"/>
                <a:gd name="T39" fmla="*/ 8 h 8"/>
                <a:gd name="T40" fmla="*/ 11 w 15"/>
                <a:gd name="T41" fmla="*/ 7 h 8"/>
                <a:gd name="T42" fmla="*/ 13 w 15"/>
                <a:gd name="T43" fmla="*/ 3 h 8"/>
                <a:gd name="T44" fmla="*/ 14 w 15"/>
                <a:gd name="T45" fmla="*/ 2 h 8"/>
                <a:gd name="T46" fmla="*/ 14 w 15"/>
                <a:gd name="T4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8">
                  <a:moveTo>
                    <a:pt x="14" y="1"/>
                  </a:moveTo>
                  <a:cubicBezTo>
                    <a:pt x="14" y="1"/>
                    <a:pt x="14" y="1"/>
                    <a:pt x="14" y="1"/>
                  </a:cubicBezTo>
                  <a:cubicBezTo>
                    <a:pt x="13" y="1"/>
                    <a:pt x="12" y="1"/>
                    <a:pt x="12" y="1"/>
                  </a:cubicBezTo>
                  <a:cubicBezTo>
                    <a:pt x="12" y="0"/>
                    <a:pt x="10" y="0"/>
                    <a:pt x="10" y="0"/>
                  </a:cubicBezTo>
                  <a:cubicBezTo>
                    <a:pt x="10" y="0"/>
                    <a:pt x="8" y="1"/>
                    <a:pt x="8" y="1"/>
                  </a:cubicBezTo>
                  <a:cubicBezTo>
                    <a:pt x="8" y="1"/>
                    <a:pt x="6" y="1"/>
                    <a:pt x="6" y="2"/>
                  </a:cubicBezTo>
                  <a:cubicBezTo>
                    <a:pt x="6" y="3"/>
                    <a:pt x="3" y="3"/>
                    <a:pt x="2" y="2"/>
                  </a:cubicBezTo>
                  <a:cubicBezTo>
                    <a:pt x="2" y="2"/>
                    <a:pt x="2" y="2"/>
                    <a:pt x="2" y="2"/>
                  </a:cubicBezTo>
                  <a:cubicBezTo>
                    <a:pt x="2" y="2"/>
                    <a:pt x="2" y="2"/>
                    <a:pt x="2" y="2"/>
                  </a:cubicBezTo>
                  <a:cubicBezTo>
                    <a:pt x="2" y="3"/>
                    <a:pt x="1" y="3"/>
                    <a:pt x="1" y="3"/>
                  </a:cubicBezTo>
                  <a:cubicBezTo>
                    <a:pt x="0" y="3"/>
                    <a:pt x="1" y="3"/>
                    <a:pt x="0" y="4"/>
                  </a:cubicBezTo>
                  <a:cubicBezTo>
                    <a:pt x="0" y="4"/>
                    <a:pt x="0" y="5"/>
                    <a:pt x="0" y="5"/>
                  </a:cubicBezTo>
                  <a:cubicBezTo>
                    <a:pt x="0" y="5"/>
                    <a:pt x="0" y="5"/>
                    <a:pt x="0" y="5"/>
                  </a:cubicBezTo>
                  <a:cubicBezTo>
                    <a:pt x="0" y="5"/>
                    <a:pt x="0" y="6"/>
                    <a:pt x="0" y="6"/>
                  </a:cubicBezTo>
                  <a:cubicBezTo>
                    <a:pt x="0" y="6"/>
                    <a:pt x="0" y="6"/>
                    <a:pt x="0" y="6"/>
                  </a:cubicBezTo>
                  <a:cubicBezTo>
                    <a:pt x="1" y="7"/>
                    <a:pt x="2" y="7"/>
                    <a:pt x="2" y="8"/>
                  </a:cubicBezTo>
                  <a:cubicBezTo>
                    <a:pt x="3" y="8"/>
                    <a:pt x="4" y="8"/>
                    <a:pt x="5" y="8"/>
                  </a:cubicBezTo>
                  <a:cubicBezTo>
                    <a:pt x="5" y="8"/>
                    <a:pt x="8" y="7"/>
                    <a:pt x="8" y="7"/>
                  </a:cubicBezTo>
                  <a:cubicBezTo>
                    <a:pt x="8" y="7"/>
                    <a:pt x="8" y="7"/>
                    <a:pt x="9" y="7"/>
                  </a:cubicBezTo>
                  <a:cubicBezTo>
                    <a:pt x="9" y="8"/>
                    <a:pt x="9" y="8"/>
                    <a:pt x="9" y="8"/>
                  </a:cubicBezTo>
                  <a:cubicBezTo>
                    <a:pt x="10" y="7"/>
                    <a:pt x="10" y="7"/>
                    <a:pt x="11" y="7"/>
                  </a:cubicBezTo>
                  <a:cubicBezTo>
                    <a:pt x="12" y="6"/>
                    <a:pt x="13" y="3"/>
                    <a:pt x="13" y="3"/>
                  </a:cubicBezTo>
                  <a:cubicBezTo>
                    <a:pt x="13" y="3"/>
                    <a:pt x="14" y="2"/>
                    <a:pt x="14" y="2"/>
                  </a:cubicBezTo>
                  <a:cubicBezTo>
                    <a:pt x="15" y="2"/>
                    <a:pt x="15" y="2"/>
                    <a:pt x="14"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251">
              <a:extLst>
                <a:ext uri="{FF2B5EF4-FFF2-40B4-BE49-F238E27FC236}">
                  <a16:creationId xmlns:a16="http://schemas.microsoft.com/office/drawing/2014/main" id="{CFF208CB-1E9C-4D35-8ECA-650A7D2D4909}"/>
                </a:ext>
              </a:extLst>
            </p:cNvPr>
            <p:cNvSpPr>
              <a:spLocks/>
            </p:cNvSpPr>
            <p:nvPr/>
          </p:nvSpPr>
          <p:spPr bwMode="auto">
            <a:xfrm>
              <a:off x="-3419475" y="1758950"/>
              <a:ext cx="53975" cy="25400"/>
            </a:xfrm>
            <a:custGeom>
              <a:avLst/>
              <a:gdLst>
                <a:gd name="T0" fmla="*/ 14 w 15"/>
                <a:gd name="T1" fmla="*/ 3 h 7"/>
                <a:gd name="T2" fmla="*/ 12 w 15"/>
                <a:gd name="T3" fmla="*/ 3 h 7"/>
                <a:gd name="T4" fmla="*/ 12 w 15"/>
                <a:gd name="T5" fmla="*/ 2 h 7"/>
                <a:gd name="T6" fmla="*/ 10 w 15"/>
                <a:gd name="T7" fmla="*/ 2 h 7"/>
                <a:gd name="T8" fmla="*/ 9 w 15"/>
                <a:gd name="T9" fmla="*/ 2 h 7"/>
                <a:gd name="T10" fmla="*/ 8 w 15"/>
                <a:gd name="T11" fmla="*/ 0 h 7"/>
                <a:gd name="T12" fmla="*/ 6 w 15"/>
                <a:gd name="T13" fmla="*/ 0 h 7"/>
                <a:gd name="T14" fmla="*/ 6 w 15"/>
                <a:gd name="T15" fmla="*/ 0 h 7"/>
                <a:gd name="T16" fmla="*/ 5 w 15"/>
                <a:gd name="T17" fmla="*/ 0 h 7"/>
                <a:gd name="T18" fmla="*/ 3 w 15"/>
                <a:gd name="T19" fmla="*/ 1 h 7"/>
                <a:gd name="T20" fmla="*/ 1 w 15"/>
                <a:gd name="T21" fmla="*/ 2 h 7"/>
                <a:gd name="T22" fmla="*/ 1 w 15"/>
                <a:gd name="T23" fmla="*/ 3 h 7"/>
                <a:gd name="T24" fmla="*/ 1 w 15"/>
                <a:gd name="T25" fmla="*/ 5 h 7"/>
                <a:gd name="T26" fmla="*/ 4 w 15"/>
                <a:gd name="T27" fmla="*/ 7 h 7"/>
                <a:gd name="T28" fmla="*/ 4 w 15"/>
                <a:gd name="T29" fmla="*/ 7 h 7"/>
                <a:gd name="T30" fmla="*/ 6 w 15"/>
                <a:gd name="T31" fmla="*/ 7 h 7"/>
                <a:gd name="T32" fmla="*/ 6 w 15"/>
                <a:gd name="T33" fmla="*/ 6 h 7"/>
                <a:gd name="T34" fmla="*/ 8 w 15"/>
                <a:gd name="T35" fmla="*/ 6 h 7"/>
                <a:gd name="T36" fmla="*/ 10 w 15"/>
                <a:gd name="T37" fmla="*/ 7 h 7"/>
                <a:gd name="T38" fmla="*/ 10 w 15"/>
                <a:gd name="T39" fmla="*/ 7 h 7"/>
                <a:gd name="T40" fmla="*/ 11 w 15"/>
                <a:gd name="T41" fmla="*/ 6 h 7"/>
                <a:gd name="T42" fmla="*/ 13 w 15"/>
                <a:gd name="T43" fmla="*/ 5 h 7"/>
                <a:gd name="T44" fmla="*/ 15 w 15"/>
                <a:gd name="T45" fmla="*/ 4 h 7"/>
                <a:gd name="T46" fmla="*/ 14 w 15"/>
                <a:gd name="T4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
                  <a:moveTo>
                    <a:pt x="14" y="3"/>
                  </a:moveTo>
                  <a:cubicBezTo>
                    <a:pt x="13" y="3"/>
                    <a:pt x="12" y="3"/>
                    <a:pt x="12" y="3"/>
                  </a:cubicBezTo>
                  <a:cubicBezTo>
                    <a:pt x="12" y="2"/>
                    <a:pt x="12" y="2"/>
                    <a:pt x="12" y="2"/>
                  </a:cubicBezTo>
                  <a:cubicBezTo>
                    <a:pt x="11" y="2"/>
                    <a:pt x="11" y="2"/>
                    <a:pt x="10" y="2"/>
                  </a:cubicBezTo>
                  <a:cubicBezTo>
                    <a:pt x="10" y="3"/>
                    <a:pt x="9" y="2"/>
                    <a:pt x="9" y="2"/>
                  </a:cubicBezTo>
                  <a:cubicBezTo>
                    <a:pt x="9" y="1"/>
                    <a:pt x="9" y="1"/>
                    <a:pt x="8" y="0"/>
                  </a:cubicBezTo>
                  <a:cubicBezTo>
                    <a:pt x="7" y="0"/>
                    <a:pt x="7" y="0"/>
                    <a:pt x="6" y="0"/>
                  </a:cubicBezTo>
                  <a:cubicBezTo>
                    <a:pt x="6" y="0"/>
                    <a:pt x="6" y="0"/>
                    <a:pt x="6" y="0"/>
                  </a:cubicBezTo>
                  <a:cubicBezTo>
                    <a:pt x="6" y="0"/>
                    <a:pt x="5" y="0"/>
                    <a:pt x="5" y="0"/>
                  </a:cubicBezTo>
                  <a:cubicBezTo>
                    <a:pt x="5" y="0"/>
                    <a:pt x="4" y="0"/>
                    <a:pt x="3" y="1"/>
                  </a:cubicBezTo>
                  <a:cubicBezTo>
                    <a:pt x="2" y="1"/>
                    <a:pt x="1" y="2"/>
                    <a:pt x="1" y="2"/>
                  </a:cubicBezTo>
                  <a:cubicBezTo>
                    <a:pt x="0" y="2"/>
                    <a:pt x="0" y="3"/>
                    <a:pt x="1" y="3"/>
                  </a:cubicBezTo>
                  <a:cubicBezTo>
                    <a:pt x="1" y="3"/>
                    <a:pt x="1" y="5"/>
                    <a:pt x="1" y="5"/>
                  </a:cubicBezTo>
                  <a:cubicBezTo>
                    <a:pt x="2" y="5"/>
                    <a:pt x="4" y="6"/>
                    <a:pt x="4" y="7"/>
                  </a:cubicBezTo>
                  <a:cubicBezTo>
                    <a:pt x="4" y="7"/>
                    <a:pt x="4" y="7"/>
                    <a:pt x="4" y="7"/>
                  </a:cubicBezTo>
                  <a:cubicBezTo>
                    <a:pt x="5" y="7"/>
                    <a:pt x="6" y="7"/>
                    <a:pt x="6" y="7"/>
                  </a:cubicBezTo>
                  <a:cubicBezTo>
                    <a:pt x="6" y="6"/>
                    <a:pt x="6" y="6"/>
                    <a:pt x="6" y="6"/>
                  </a:cubicBezTo>
                  <a:cubicBezTo>
                    <a:pt x="6" y="6"/>
                    <a:pt x="8" y="6"/>
                    <a:pt x="8" y="6"/>
                  </a:cubicBezTo>
                  <a:cubicBezTo>
                    <a:pt x="9" y="7"/>
                    <a:pt x="10" y="7"/>
                    <a:pt x="10" y="7"/>
                  </a:cubicBezTo>
                  <a:cubicBezTo>
                    <a:pt x="10" y="7"/>
                    <a:pt x="10" y="7"/>
                    <a:pt x="10" y="7"/>
                  </a:cubicBezTo>
                  <a:cubicBezTo>
                    <a:pt x="11" y="7"/>
                    <a:pt x="11" y="6"/>
                    <a:pt x="11" y="6"/>
                  </a:cubicBezTo>
                  <a:cubicBezTo>
                    <a:pt x="12" y="6"/>
                    <a:pt x="13" y="6"/>
                    <a:pt x="13" y="5"/>
                  </a:cubicBezTo>
                  <a:cubicBezTo>
                    <a:pt x="14" y="5"/>
                    <a:pt x="14" y="4"/>
                    <a:pt x="15" y="4"/>
                  </a:cubicBezTo>
                  <a:cubicBezTo>
                    <a:pt x="14" y="4"/>
                    <a:pt x="14" y="3"/>
                    <a:pt x="14"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252">
              <a:extLst>
                <a:ext uri="{FF2B5EF4-FFF2-40B4-BE49-F238E27FC236}">
                  <a16:creationId xmlns:a16="http://schemas.microsoft.com/office/drawing/2014/main" id="{350A70FE-BC69-4CF9-BA3B-54974EC12DBF}"/>
                </a:ext>
              </a:extLst>
            </p:cNvPr>
            <p:cNvSpPr>
              <a:spLocks/>
            </p:cNvSpPr>
            <p:nvPr/>
          </p:nvSpPr>
          <p:spPr bwMode="auto">
            <a:xfrm>
              <a:off x="-3382963" y="1773238"/>
              <a:ext cx="46037" cy="22225"/>
            </a:xfrm>
            <a:custGeom>
              <a:avLst/>
              <a:gdLst>
                <a:gd name="T0" fmla="*/ 10 w 13"/>
                <a:gd name="T1" fmla="*/ 1 h 6"/>
                <a:gd name="T2" fmla="*/ 8 w 13"/>
                <a:gd name="T3" fmla="*/ 1 h 6"/>
                <a:gd name="T4" fmla="*/ 6 w 13"/>
                <a:gd name="T5" fmla="*/ 0 h 6"/>
                <a:gd name="T6" fmla="*/ 5 w 13"/>
                <a:gd name="T7" fmla="*/ 0 h 6"/>
                <a:gd name="T8" fmla="*/ 5 w 13"/>
                <a:gd name="T9" fmla="*/ 0 h 6"/>
                <a:gd name="T10" fmla="*/ 3 w 13"/>
                <a:gd name="T11" fmla="*/ 1 h 6"/>
                <a:gd name="T12" fmla="*/ 1 w 13"/>
                <a:gd name="T13" fmla="*/ 2 h 6"/>
                <a:gd name="T14" fmla="*/ 0 w 13"/>
                <a:gd name="T15" fmla="*/ 3 h 6"/>
                <a:gd name="T16" fmla="*/ 1 w 13"/>
                <a:gd name="T17" fmla="*/ 5 h 6"/>
                <a:gd name="T18" fmla="*/ 5 w 13"/>
                <a:gd name="T19" fmla="*/ 5 h 6"/>
                <a:gd name="T20" fmla="*/ 7 w 13"/>
                <a:gd name="T21" fmla="*/ 4 h 6"/>
                <a:gd name="T22" fmla="*/ 9 w 13"/>
                <a:gd name="T23" fmla="*/ 3 h 6"/>
                <a:gd name="T24" fmla="*/ 11 w 13"/>
                <a:gd name="T25" fmla="*/ 4 h 6"/>
                <a:gd name="T26" fmla="*/ 13 w 13"/>
                <a:gd name="T27" fmla="*/ 4 h 6"/>
                <a:gd name="T28" fmla="*/ 12 w 13"/>
                <a:gd name="T29" fmla="*/ 3 h 6"/>
                <a:gd name="T30" fmla="*/ 13 w 13"/>
                <a:gd name="T31" fmla="*/ 2 h 6"/>
                <a:gd name="T32" fmla="*/ 13 w 13"/>
                <a:gd name="T33" fmla="*/ 1 h 6"/>
                <a:gd name="T34" fmla="*/ 12 w 13"/>
                <a:gd name="T35" fmla="*/ 1 h 6"/>
                <a:gd name="T36" fmla="*/ 10 w 13"/>
                <a:gd name="T3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1"/>
                  </a:moveTo>
                  <a:cubicBezTo>
                    <a:pt x="9" y="1"/>
                    <a:pt x="9" y="0"/>
                    <a:pt x="8" y="1"/>
                  </a:cubicBezTo>
                  <a:cubicBezTo>
                    <a:pt x="8" y="1"/>
                    <a:pt x="7" y="1"/>
                    <a:pt x="6" y="0"/>
                  </a:cubicBezTo>
                  <a:cubicBezTo>
                    <a:pt x="6" y="0"/>
                    <a:pt x="5" y="1"/>
                    <a:pt x="5" y="0"/>
                  </a:cubicBezTo>
                  <a:cubicBezTo>
                    <a:pt x="5" y="0"/>
                    <a:pt x="5" y="0"/>
                    <a:pt x="5" y="0"/>
                  </a:cubicBezTo>
                  <a:cubicBezTo>
                    <a:pt x="4" y="0"/>
                    <a:pt x="4" y="1"/>
                    <a:pt x="3" y="1"/>
                  </a:cubicBezTo>
                  <a:cubicBezTo>
                    <a:pt x="3" y="2"/>
                    <a:pt x="2" y="2"/>
                    <a:pt x="1" y="2"/>
                  </a:cubicBezTo>
                  <a:cubicBezTo>
                    <a:pt x="1" y="2"/>
                    <a:pt x="1" y="3"/>
                    <a:pt x="0" y="3"/>
                  </a:cubicBezTo>
                  <a:cubicBezTo>
                    <a:pt x="1" y="4"/>
                    <a:pt x="1" y="5"/>
                    <a:pt x="1" y="5"/>
                  </a:cubicBezTo>
                  <a:cubicBezTo>
                    <a:pt x="2" y="6"/>
                    <a:pt x="5" y="6"/>
                    <a:pt x="5" y="5"/>
                  </a:cubicBezTo>
                  <a:cubicBezTo>
                    <a:pt x="5" y="4"/>
                    <a:pt x="7" y="4"/>
                    <a:pt x="7" y="4"/>
                  </a:cubicBezTo>
                  <a:cubicBezTo>
                    <a:pt x="7" y="4"/>
                    <a:pt x="9" y="3"/>
                    <a:pt x="9" y="3"/>
                  </a:cubicBezTo>
                  <a:cubicBezTo>
                    <a:pt x="9" y="3"/>
                    <a:pt x="11" y="3"/>
                    <a:pt x="11" y="4"/>
                  </a:cubicBezTo>
                  <a:cubicBezTo>
                    <a:pt x="11" y="4"/>
                    <a:pt x="12" y="4"/>
                    <a:pt x="13" y="4"/>
                  </a:cubicBezTo>
                  <a:cubicBezTo>
                    <a:pt x="12" y="4"/>
                    <a:pt x="12" y="3"/>
                    <a:pt x="12" y="3"/>
                  </a:cubicBezTo>
                  <a:cubicBezTo>
                    <a:pt x="12" y="3"/>
                    <a:pt x="13" y="2"/>
                    <a:pt x="13" y="2"/>
                  </a:cubicBezTo>
                  <a:cubicBezTo>
                    <a:pt x="13" y="2"/>
                    <a:pt x="13" y="1"/>
                    <a:pt x="13" y="1"/>
                  </a:cubicBezTo>
                  <a:cubicBezTo>
                    <a:pt x="13" y="1"/>
                    <a:pt x="12" y="1"/>
                    <a:pt x="12" y="1"/>
                  </a:cubicBezTo>
                  <a:cubicBezTo>
                    <a:pt x="12" y="1"/>
                    <a:pt x="11" y="1"/>
                    <a:pt x="10"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253">
              <a:extLst>
                <a:ext uri="{FF2B5EF4-FFF2-40B4-BE49-F238E27FC236}">
                  <a16:creationId xmlns:a16="http://schemas.microsoft.com/office/drawing/2014/main" id="{8DB7A929-B2A8-4602-B55F-7FF400E5C9C4}"/>
                </a:ext>
              </a:extLst>
            </p:cNvPr>
            <p:cNvSpPr>
              <a:spLocks/>
            </p:cNvSpPr>
            <p:nvPr/>
          </p:nvSpPr>
          <p:spPr bwMode="auto">
            <a:xfrm>
              <a:off x="-3603625" y="1852613"/>
              <a:ext cx="28575" cy="50800"/>
            </a:xfrm>
            <a:custGeom>
              <a:avLst/>
              <a:gdLst>
                <a:gd name="T0" fmla="*/ 6 w 8"/>
                <a:gd name="T1" fmla="*/ 12 h 14"/>
                <a:gd name="T2" fmla="*/ 5 w 8"/>
                <a:gd name="T3" fmla="*/ 10 h 14"/>
                <a:gd name="T4" fmla="*/ 6 w 8"/>
                <a:gd name="T5" fmla="*/ 9 h 14"/>
                <a:gd name="T6" fmla="*/ 5 w 8"/>
                <a:gd name="T7" fmla="*/ 8 h 14"/>
                <a:gd name="T8" fmla="*/ 6 w 8"/>
                <a:gd name="T9" fmla="*/ 7 h 14"/>
                <a:gd name="T10" fmla="*/ 6 w 8"/>
                <a:gd name="T11" fmla="*/ 5 h 14"/>
                <a:gd name="T12" fmla="*/ 6 w 8"/>
                <a:gd name="T13" fmla="*/ 3 h 14"/>
                <a:gd name="T14" fmla="*/ 8 w 8"/>
                <a:gd name="T15" fmla="*/ 2 h 14"/>
                <a:gd name="T16" fmla="*/ 7 w 8"/>
                <a:gd name="T17" fmla="*/ 1 h 14"/>
                <a:gd name="T18" fmla="*/ 6 w 8"/>
                <a:gd name="T19" fmla="*/ 1 h 14"/>
                <a:gd name="T20" fmla="*/ 5 w 8"/>
                <a:gd name="T21" fmla="*/ 1 h 14"/>
                <a:gd name="T22" fmla="*/ 3 w 8"/>
                <a:gd name="T23" fmla="*/ 0 h 14"/>
                <a:gd name="T24" fmla="*/ 3 w 8"/>
                <a:gd name="T25" fmla="*/ 0 h 14"/>
                <a:gd name="T26" fmla="*/ 2 w 8"/>
                <a:gd name="T27" fmla="*/ 1 h 14"/>
                <a:gd name="T28" fmla="*/ 2 w 8"/>
                <a:gd name="T29" fmla="*/ 2 h 14"/>
                <a:gd name="T30" fmla="*/ 1 w 8"/>
                <a:gd name="T31" fmla="*/ 8 h 14"/>
                <a:gd name="T32" fmla="*/ 1 w 8"/>
                <a:gd name="T33" fmla="*/ 10 h 14"/>
                <a:gd name="T34" fmla="*/ 2 w 8"/>
                <a:gd name="T35" fmla="*/ 14 h 14"/>
                <a:gd name="T36" fmla="*/ 3 w 8"/>
                <a:gd name="T37" fmla="*/ 14 h 14"/>
                <a:gd name="T38" fmla="*/ 5 w 8"/>
                <a:gd name="T39" fmla="*/ 14 h 14"/>
                <a:gd name="T40" fmla="*/ 5 w 8"/>
                <a:gd name="T41" fmla="*/ 13 h 14"/>
                <a:gd name="T42" fmla="*/ 6 w 8"/>
                <a:gd name="T4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14">
                  <a:moveTo>
                    <a:pt x="6" y="12"/>
                  </a:moveTo>
                  <a:cubicBezTo>
                    <a:pt x="7" y="11"/>
                    <a:pt x="6" y="11"/>
                    <a:pt x="5" y="10"/>
                  </a:cubicBezTo>
                  <a:cubicBezTo>
                    <a:pt x="5" y="10"/>
                    <a:pt x="6" y="9"/>
                    <a:pt x="6" y="9"/>
                  </a:cubicBezTo>
                  <a:cubicBezTo>
                    <a:pt x="7" y="9"/>
                    <a:pt x="6" y="9"/>
                    <a:pt x="5" y="8"/>
                  </a:cubicBezTo>
                  <a:cubicBezTo>
                    <a:pt x="5" y="7"/>
                    <a:pt x="5" y="7"/>
                    <a:pt x="6" y="7"/>
                  </a:cubicBezTo>
                  <a:cubicBezTo>
                    <a:pt x="7" y="7"/>
                    <a:pt x="6" y="6"/>
                    <a:pt x="6" y="5"/>
                  </a:cubicBezTo>
                  <a:cubicBezTo>
                    <a:pt x="7" y="5"/>
                    <a:pt x="6" y="4"/>
                    <a:pt x="6" y="3"/>
                  </a:cubicBezTo>
                  <a:cubicBezTo>
                    <a:pt x="6" y="3"/>
                    <a:pt x="7" y="3"/>
                    <a:pt x="8" y="2"/>
                  </a:cubicBezTo>
                  <a:cubicBezTo>
                    <a:pt x="8" y="1"/>
                    <a:pt x="7" y="2"/>
                    <a:pt x="7" y="1"/>
                  </a:cubicBezTo>
                  <a:cubicBezTo>
                    <a:pt x="7" y="1"/>
                    <a:pt x="6" y="0"/>
                    <a:pt x="6" y="1"/>
                  </a:cubicBezTo>
                  <a:cubicBezTo>
                    <a:pt x="5" y="1"/>
                    <a:pt x="5" y="1"/>
                    <a:pt x="5" y="1"/>
                  </a:cubicBezTo>
                  <a:cubicBezTo>
                    <a:pt x="4" y="1"/>
                    <a:pt x="3" y="1"/>
                    <a:pt x="3" y="0"/>
                  </a:cubicBezTo>
                  <a:cubicBezTo>
                    <a:pt x="3" y="0"/>
                    <a:pt x="3" y="0"/>
                    <a:pt x="3" y="0"/>
                  </a:cubicBezTo>
                  <a:cubicBezTo>
                    <a:pt x="2" y="0"/>
                    <a:pt x="2" y="1"/>
                    <a:pt x="2" y="1"/>
                  </a:cubicBezTo>
                  <a:cubicBezTo>
                    <a:pt x="2" y="1"/>
                    <a:pt x="2" y="2"/>
                    <a:pt x="2" y="2"/>
                  </a:cubicBezTo>
                  <a:cubicBezTo>
                    <a:pt x="2" y="3"/>
                    <a:pt x="1" y="7"/>
                    <a:pt x="1" y="8"/>
                  </a:cubicBezTo>
                  <a:cubicBezTo>
                    <a:pt x="0" y="9"/>
                    <a:pt x="0" y="9"/>
                    <a:pt x="1" y="10"/>
                  </a:cubicBezTo>
                  <a:cubicBezTo>
                    <a:pt x="2" y="10"/>
                    <a:pt x="2" y="13"/>
                    <a:pt x="2" y="14"/>
                  </a:cubicBezTo>
                  <a:cubicBezTo>
                    <a:pt x="2" y="14"/>
                    <a:pt x="3" y="14"/>
                    <a:pt x="3" y="14"/>
                  </a:cubicBezTo>
                  <a:cubicBezTo>
                    <a:pt x="4" y="14"/>
                    <a:pt x="5" y="14"/>
                    <a:pt x="5" y="14"/>
                  </a:cubicBezTo>
                  <a:cubicBezTo>
                    <a:pt x="5" y="14"/>
                    <a:pt x="5" y="13"/>
                    <a:pt x="5" y="13"/>
                  </a:cubicBezTo>
                  <a:cubicBezTo>
                    <a:pt x="5" y="13"/>
                    <a:pt x="5" y="12"/>
                    <a:pt x="6" y="1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254">
              <a:extLst>
                <a:ext uri="{FF2B5EF4-FFF2-40B4-BE49-F238E27FC236}">
                  <a16:creationId xmlns:a16="http://schemas.microsoft.com/office/drawing/2014/main" id="{087A96CB-6A01-4F91-AEA6-C62C0967C126}"/>
                </a:ext>
              </a:extLst>
            </p:cNvPr>
            <p:cNvSpPr>
              <a:spLocks/>
            </p:cNvSpPr>
            <p:nvPr/>
          </p:nvSpPr>
          <p:spPr bwMode="auto">
            <a:xfrm>
              <a:off x="-3495675" y="1730375"/>
              <a:ext cx="33337" cy="28575"/>
            </a:xfrm>
            <a:custGeom>
              <a:avLst/>
              <a:gdLst>
                <a:gd name="T0" fmla="*/ 3 w 9"/>
                <a:gd name="T1" fmla="*/ 6 h 8"/>
                <a:gd name="T2" fmla="*/ 5 w 9"/>
                <a:gd name="T3" fmla="*/ 7 h 8"/>
                <a:gd name="T4" fmla="*/ 6 w 9"/>
                <a:gd name="T5" fmla="*/ 8 h 8"/>
                <a:gd name="T6" fmla="*/ 7 w 9"/>
                <a:gd name="T7" fmla="*/ 8 h 8"/>
                <a:gd name="T8" fmla="*/ 7 w 9"/>
                <a:gd name="T9" fmla="*/ 7 h 8"/>
                <a:gd name="T10" fmla="*/ 7 w 9"/>
                <a:gd name="T11" fmla="*/ 5 h 8"/>
                <a:gd name="T12" fmla="*/ 8 w 9"/>
                <a:gd name="T13" fmla="*/ 5 h 8"/>
                <a:gd name="T14" fmla="*/ 9 w 9"/>
                <a:gd name="T15" fmla="*/ 4 h 8"/>
                <a:gd name="T16" fmla="*/ 8 w 9"/>
                <a:gd name="T17" fmla="*/ 3 h 8"/>
                <a:gd name="T18" fmla="*/ 9 w 9"/>
                <a:gd name="T19" fmla="*/ 2 h 8"/>
                <a:gd name="T20" fmla="*/ 9 w 9"/>
                <a:gd name="T21" fmla="*/ 0 h 8"/>
                <a:gd name="T22" fmla="*/ 9 w 9"/>
                <a:gd name="T23" fmla="*/ 0 h 8"/>
                <a:gd name="T24" fmla="*/ 6 w 9"/>
                <a:gd name="T25" fmla="*/ 0 h 8"/>
                <a:gd name="T26" fmla="*/ 5 w 9"/>
                <a:gd name="T27" fmla="*/ 2 h 8"/>
                <a:gd name="T28" fmla="*/ 4 w 9"/>
                <a:gd name="T29" fmla="*/ 2 h 8"/>
                <a:gd name="T30" fmla="*/ 3 w 9"/>
                <a:gd name="T31" fmla="*/ 3 h 8"/>
                <a:gd name="T32" fmla="*/ 2 w 9"/>
                <a:gd name="T33" fmla="*/ 5 h 8"/>
                <a:gd name="T34" fmla="*/ 0 w 9"/>
                <a:gd name="T35" fmla="*/ 7 h 8"/>
                <a:gd name="T36" fmla="*/ 0 w 9"/>
                <a:gd name="T37" fmla="*/ 7 h 8"/>
                <a:gd name="T38" fmla="*/ 1 w 9"/>
                <a:gd name="T39" fmla="*/ 7 h 8"/>
                <a:gd name="T40" fmla="*/ 3 w 9"/>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8">
                  <a:moveTo>
                    <a:pt x="3" y="6"/>
                  </a:moveTo>
                  <a:cubicBezTo>
                    <a:pt x="3" y="6"/>
                    <a:pt x="4" y="6"/>
                    <a:pt x="5" y="7"/>
                  </a:cubicBezTo>
                  <a:cubicBezTo>
                    <a:pt x="5" y="7"/>
                    <a:pt x="6" y="7"/>
                    <a:pt x="6" y="8"/>
                  </a:cubicBezTo>
                  <a:cubicBezTo>
                    <a:pt x="6" y="8"/>
                    <a:pt x="7" y="8"/>
                    <a:pt x="7" y="8"/>
                  </a:cubicBezTo>
                  <a:cubicBezTo>
                    <a:pt x="7" y="8"/>
                    <a:pt x="7" y="7"/>
                    <a:pt x="7" y="7"/>
                  </a:cubicBezTo>
                  <a:cubicBezTo>
                    <a:pt x="7" y="6"/>
                    <a:pt x="7" y="5"/>
                    <a:pt x="7" y="5"/>
                  </a:cubicBezTo>
                  <a:cubicBezTo>
                    <a:pt x="7" y="5"/>
                    <a:pt x="8" y="5"/>
                    <a:pt x="8" y="5"/>
                  </a:cubicBezTo>
                  <a:cubicBezTo>
                    <a:pt x="8" y="4"/>
                    <a:pt x="9" y="4"/>
                    <a:pt x="9" y="4"/>
                  </a:cubicBezTo>
                  <a:cubicBezTo>
                    <a:pt x="9" y="4"/>
                    <a:pt x="8" y="3"/>
                    <a:pt x="8" y="3"/>
                  </a:cubicBezTo>
                  <a:cubicBezTo>
                    <a:pt x="8" y="3"/>
                    <a:pt x="9" y="3"/>
                    <a:pt x="9" y="2"/>
                  </a:cubicBezTo>
                  <a:cubicBezTo>
                    <a:pt x="9" y="1"/>
                    <a:pt x="9" y="1"/>
                    <a:pt x="9" y="0"/>
                  </a:cubicBezTo>
                  <a:cubicBezTo>
                    <a:pt x="9" y="0"/>
                    <a:pt x="9" y="1"/>
                    <a:pt x="9" y="0"/>
                  </a:cubicBezTo>
                  <a:cubicBezTo>
                    <a:pt x="8" y="0"/>
                    <a:pt x="7" y="0"/>
                    <a:pt x="6" y="0"/>
                  </a:cubicBezTo>
                  <a:cubicBezTo>
                    <a:pt x="5" y="1"/>
                    <a:pt x="5" y="2"/>
                    <a:pt x="5" y="2"/>
                  </a:cubicBezTo>
                  <a:cubicBezTo>
                    <a:pt x="6" y="2"/>
                    <a:pt x="4" y="3"/>
                    <a:pt x="4" y="2"/>
                  </a:cubicBezTo>
                  <a:cubicBezTo>
                    <a:pt x="4" y="2"/>
                    <a:pt x="3" y="2"/>
                    <a:pt x="3" y="3"/>
                  </a:cubicBezTo>
                  <a:cubicBezTo>
                    <a:pt x="3" y="3"/>
                    <a:pt x="2" y="4"/>
                    <a:pt x="2" y="5"/>
                  </a:cubicBezTo>
                  <a:cubicBezTo>
                    <a:pt x="2" y="5"/>
                    <a:pt x="1" y="6"/>
                    <a:pt x="0" y="7"/>
                  </a:cubicBezTo>
                  <a:cubicBezTo>
                    <a:pt x="0" y="7"/>
                    <a:pt x="0" y="7"/>
                    <a:pt x="0" y="7"/>
                  </a:cubicBezTo>
                  <a:cubicBezTo>
                    <a:pt x="0" y="7"/>
                    <a:pt x="1" y="7"/>
                    <a:pt x="1" y="7"/>
                  </a:cubicBezTo>
                  <a:cubicBezTo>
                    <a:pt x="1" y="7"/>
                    <a:pt x="3" y="7"/>
                    <a:pt x="3"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255">
              <a:extLst>
                <a:ext uri="{FF2B5EF4-FFF2-40B4-BE49-F238E27FC236}">
                  <a16:creationId xmlns:a16="http://schemas.microsoft.com/office/drawing/2014/main" id="{00E976EB-5C94-44FC-A69D-94239EF11132}"/>
                </a:ext>
              </a:extLst>
            </p:cNvPr>
            <p:cNvSpPr>
              <a:spLocks/>
            </p:cNvSpPr>
            <p:nvPr/>
          </p:nvSpPr>
          <p:spPr bwMode="auto">
            <a:xfrm>
              <a:off x="-3473450" y="1766888"/>
              <a:ext cx="6350" cy="11113"/>
            </a:xfrm>
            <a:custGeom>
              <a:avLst/>
              <a:gdLst>
                <a:gd name="T0" fmla="*/ 1 w 2"/>
                <a:gd name="T1" fmla="*/ 0 h 3"/>
                <a:gd name="T2" fmla="*/ 0 w 2"/>
                <a:gd name="T3" fmla="*/ 2 h 3"/>
                <a:gd name="T4" fmla="*/ 2 w 2"/>
                <a:gd name="T5" fmla="*/ 3 h 3"/>
                <a:gd name="T6" fmla="*/ 1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0" y="1"/>
                    <a:pt x="0" y="2"/>
                  </a:cubicBezTo>
                  <a:cubicBezTo>
                    <a:pt x="0" y="2"/>
                    <a:pt x="1" y="3"/>
                    <a:pt x="2" y="3"/>
                  </a:cubicBezTo>
                  <a:cubicBezTo>
                    <a:pt x="1" y="1"/>
                    <a:pt x="1" y="1"/>
                    <a:pt x="1" y="1"/>
                  </a:cubicBezTo>
                  <a:cubicBezTo>
                    <a:pt x="1" y="1"/>
                    <a:pt x="1" y="1"/>
                    <a:pt x="1"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256">
              <a:extLst>
                <a:ext uri="{FF2B5EF4-FFF2-40B4-BE49-F238E27FC236}">
                  <a16:creationId xmlns:a16="http://schemas.microsoft.com/office/drawing/2014/main" id="{A7803AE4-83E0-476E-9564-374E942241E8}"/>
                </a:ext>
              </a:extLst>
            </p:cNvPr>
            <p:cNvSpPr>
              <a:spLocks/>
            </p:cNvSpPr>
            <p:nvPr/>
          </p:nvSpPr>
          <p:spPr bwMode="auto">
            <a:xfrm>
              <a:off x="-3502025" y="1752600"/>
              <a:ext cx="31750" cy="25400"/>
            </a:xfrm>
            <a:custGeom>
              <a:avLst/>
              <a:gdLst>
                <a:gd name="T0" fmla="*/ 1 w 9"/>
                <a:gd name="T1" fmla="*/ 2 h 7"/>
                <a:gd name="T2" fmla="*/ 1 w 9"/>
                <a:gd name="T3" fmla="*/ 3 h 7"/>
                <a:gd name="T4" fmla="*/ 3 w 9"/>
                <a:gd name="T5" fmla="*/ 4 h 7"/>
                <a:gd name="T6" fmla="*/ 4 w 9"/>
                <a:gd name="T7" fmla="*/ 4 h 7"/>
                <a:gd name="T8" fmla="*/ 5 w 9"/>
                <a:gd name="T9" fmla="*/ 5 h 7"/>
                <a:gd name="T10" fmla="*/ 6 w 9"/>
                <a:gd name="T11" fmla="*/ 5 h 7"/>
                <a:gd name="T12" fmla="*/ 6 w 9"/>
                <a:gd name="T13" fmla="*/ 6 h 7"/>
                <a:gd name="T14" fmla="*/ 8 w 9"/>
                <a:gd name="T15" fmla="*/ 6 h 7"/>
                <a:gd name="T16" fmla="*/ 8 w 9"/>
                <a:gd name="T17" fmla="*/ 6 h 7"/>
                <a:gd name="T18" fmla="*/ 9 w 9"/>
                <a:gd name="T19" fmla="*/ 4 h 7"/>
                <a:gd name="T20" fmla="*/ 9 w 9"/>
                <a:gd name="T21" fmla="*/ 4 h 7"/>
                <a:gd name="T22" fmla="*/ 9 w 9"/>
                <a:gd name="T23" fmla="*/ 2 h 7"/>
                <a:gd name="T24" fmla="*/ 9 w 9"/>
                <a:gd name="T25" fmla="*/ 2 h 7"/>
                <a:gd name="T26" fmla="*/ 8 w 9"/>
                <a:gd name="T27" fmla="*/ 2 h 7"/>
                <a:gd name="T28" fmla="*/ 7 w 9"/>
                <a:gd name="T29" fmla="*/ 1 h 7"/>
                <a:gd name="T30" fmla="*/ 5 w 9"/>
                <a:gd name="T31" fmla="*/ 0 h 7"/>
                <a:gd name="T32" fmla="*/ 3 w 9"/>
                <a:gd name="T33" fmla="*/ 1 h 7"/>
                <a:gd name="T34" fmla="*/ 2 w 9"/>
                <a:gd name="T35" fmla="*/ 1 h 7"/>
                <a:gd name="T36" fmla="*/ 0 w 9"/>
                <a:gd name="T37" fmla="*/ 2 h 7"/>
                <a:gd name="T38" fmla="*/ 1 w 9"/>
                <a:gd name="T3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7">
                  <a:moveTo>
                    <a:pt x="1" y="2"/>
                  </a:moveTo>
                  <a:cubicBezTo>
                    <a:pt x="1" y="2"/>
                    <a:pt x="1" y="3"/>
                    <a:pt x="1" y="3"/>
                  </a:cubicBezTo>
                  <a:cubicBezTo>
                    <a:pt x="2" y="2"/>
                    <a:pt x="2" y="3"/>
                    <a:pt x="3" y="4"/>
                  </a:cubicBezTo>
                  <a:cubicBezTo>
                    <a:pt x="3" y="4"/>
                    <a:pt x="4" y="4"/>
                    <a:pt x="4" y="4"/>
                  </a:cubicBezTo>
                  <a:cubicBezTo>
                    <a:pt x="4" y="5"/>
                    <a:pt x="4" y="5"/>
                    <a:pt x="5" y="5"/>
                  </a:cubicBezTo>
                  <a:cubicBezTo>
                    <a:pt x="5" y="5"/>
                    <a:pt x="6" y="4"/>
                    <a:pt x="6" y="5"/>
                  </a:cubicBezTo>
                  <a:cubicBezTo>
                    <a:pt x="6" y="5"/>
                    <a:pt x="6" y="6"/>
                    <a:pt x="6" y="6"/>
                  </a:cubicBezTo>
                  <a:cubicBezTo>
                    <a:pt x="7" y="6"/>
                    <a:pt x="7" y="7"/>
                    <a:pt x="8" y="6"/>
                  </a:cubicBezTo>
                  <a:cubicBezTo>
                    <a:pt x="8" y="6"/>
                    <a:pt x="8" y="6"/>
                    <a:pt x="8" y="6"/>
                  </a:cubicBezTo>
                  <a:cubicBezTo>
                    <a:pt x="8" y="5"/>
                    <a:pt x="8" y="5"/>
                    <a:pt x="9" y="4"/>
                  </a:cubicBezTo>
                  <a:cubicBezTo>
                    <a:pt x="9" y="4"/>
                    <a:pt x="9" y="4"/>
                    <a:pt x="9" y="4"/>
                  </a:cubicBezTo>
                  <a:cubicBezTo>
                    <a:pt x="9" y="3"/>
                    <a:pt x="9" y="3"/>
                    <a:pt x="9" y="2"/>
                  </a:cubicBezTo>
                  <a:cubicBezTo>
                    <a:pt x="9" y="2"/>
                    <a:pt x="9" y="2"/>
                    <a:pt x="9" y="2"/>
                  </a:cubicBezTo>
                  <a:cubicBezTo>
                    <a:pt x="9" y="2"/>
                    <a:pt x="8" y="2"/>
                    <a:pt x="8" y="2"/>
                  </a:cubicBezTo>
                  <a:cubicBezTo>
                    <a:pt x="8" y="1"/>
                    <a:pt x="7" y="1"/>
                    <a:pt x="7" y="1"/>
                  </a:cubicBezTo>
                  <a:cubicBezTo>
                    <a:pt x="6" y="0"/>
                    <a:pt x="5" y="0"/>
                    <a:pt x="5" y="0"/>
                  </a:cubicBezTo>
                  <a:cubicBezTo>
                    <a:pt x="5" y="1"/>
                    <a:pt x="3" y="1"/>
                    <a:pt x="3" y="1"/>
                  </a:cubicBezTo>
                  <a:cubicBezTo>
                    <a:pt x="3" y="1"/>
                    <a:pt x="2" y="1"/>
                    <a:pt x="2" y="1"/>
                  </a:cubicBezTo>
                  <a:cubicBezTo>
                    <a:pt x="1" y="1"/>
                    <a:pt x="1" y="1"/>
                    <a:pt x="0" y="2"/>
                  </a:cubicBezTo>
                  <a:cubicBezTo>
                    <a:pt x="0" y="2"/>
                    <a:pt x="1" y="2"/>
                    <a:pt x="1"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257">
              <a:extLst>
                <a:ext uri="{FF2B5EF4-FFF2-40B4-BE49-F238E27FC236}">
                  <a16:creationId xmlns:a16="http://schemas.microsoft.com/office/drawing/2014/main" id="{48E2638E-3555-459F-880D-E57C6F28DCB4}"/>
                </a:ext>
              </a:extLst>
            </p:cNvPr>
            <p:cNvSpPr>
              <a:spLocks/>
            </p:cNvSpPr>
            <p:nvPr/>
          </p:nvSpPr>
          <p:spPr bwMode="auto">
            <a:xfrm>
              <a:off x="-3354388" y="1787525"/>
              <a:ext cx="76200" cy="47625"/>
            </a:xfrm>
            <a:custGeom>
              <a:avLst/>
              <a:gdLst>
                <a:gd name="T0" fmla="*/ 19 w 21"/>
                <a:gd name="T1" fmla="*/ 9 h 13"/>
                <a:gd name="T2" fmla="*/ 18 w 21"/>
                <a:gd name="T3" fmla="*/ 8 h 13"/>
                <a:gd name="T4" fmla="*/ 18 w 21"/>
                <a:gd name="T5" fmla="*/ 8 h 13"/>
                <a:gd name="T6" fmla="*/ 18 w 21"/>
                <a:gd name="T7" fmla="*/ 6 h 13"/>
                <a:gd name="T8" fmla="*/ 16 w 21"/>
                <a:gd name="T9" fmla="*/ 2 h 13"/>
                <a:gd name="T10" fmla="*/ 15 w 21"/>
                <a:gd name="T11" fmla="*/ 0 h 13"/>
                <a:gd name="T12" fmla="*/ 14 w 21"/>
                <a:gd name="T13" fmla="*/ 0 h 13"/>
                <a:gd name="T14" fmla="*/ 12 w 21"/>
                <a:gd name="T15" fmla="*/ 1 h 13"/>
                <a:gd name="T16" fmla="*/ 11 w 21"/>
                <a:gd name="T17" fmla="*/ 1 h 13"/>
                <a:gd name="T18" fmla="*/ 10 w 21"/>
                <a:gd name="T19" fmla="*/ 1 h 13"/>
                <a:gd name="T20" fmla="*/ 9 w 21"/>
                <a:gd name="T21" fmla="*/ 1 h 13"/>
                <a:gd name="T22" fmla="*/ 7 w 21"/>
                <a:gd name="T23" fmla="*/ 1 h 13"/>
                <a:gd name="T24" fmla="*/ 6 w 21"/>
                <a:gd name="T25" fmla="*/ 1 h 13"/>
                <a:gd name="T26" fmla="*/ 5 w 21"/>
                <a:gd name="T27" fmla="*/ 1 h 13"/>
                <a:gd name="T28" fmla="*/ 4 w 21"/>
                <a:gd name="T29" fmla="*/ 2 h 13"/>
                <a:gd name="T30" fmla="*/ 2 w 21"/>
                <a:gd name="T31" fmla="*/ 6 h 13"/>
                <a:gd name="T32" fmla="*/ 0 w 21"/>
                <a:gd name="T33" fmla="*/ 7 h 13"/>
                <a:gd name="T34" fmla="*/ 1 w 21"/>
                <a:gd name="T35" fmla="*/ 8 h 13"/>
                <a:gd name="T36" fmla="*/ 2 w 21"/>
                <a:gd name="T37" fmla="*/ 9 h 13"/>
                <a:gd name="T38" fmla="*/ 2 w 21"/>
                <a:gd name="T39" fmla="*/ 10 h 13"/>
                <a:gd name="T40" fmla="*/ 5 w 21"/>
                <a:gd name="T41" fmla="*/ 11 h 13"/>
                <a:gd name="T42" fmla="*/ 5 w 21"/>
                <a:gd name="T43" fmla="*/ 12 h 13"/>
                <a:gd name="T44" fmla="*/ 6 w 21"/>
                <a:gd name="T45" fmla="*/ 13 h 13"/>
                <a:gd name="T46" fmla="*/ 9 w 21"/>
                <a:gd name="T47" fmla="*/ 13 h 13"/>
                <a:gd name="T48" fmla="*/ 11 w 21"/>
                <a:gd name="T49" fmla="*/ 13 h 13"/>
                <a:gd name="T50" fmla="*/ 13 w 21"/>
                <a:gd name="T51" fmla="*/ 13 h 13"/>
                <a:gd name="T52" fmla="*/ 16 w 21"/>
                <a:gd name="T53" fmla="*/ 12 h 13"/>
                <a:gd name="T54" fmla="*/ 18 w 21"/>
                <a:gd name="T55" fmla="*/ 13 h 13"/>
                <a:gd name="T56" fmla="*/ 19 w 21"/>
                <a:gd name="T57" fmla="*/ 13 h 13"/>
                <a:gd name="T58" fmla="*/ 19 w 21"/>
                <a:gd name="T59" fmla="*/ 12 h 13"/>
                <a:gd name="T60" fmla="*/ 20 w 21"/>
                <a:gd name="T61" fmla="*/ 10 h 13"/>
                <a:gd name="T62" fmla="*/ 21 w 21"/>
                <a:gd name="T63" fmla="*/ 9 h 13"/>
                <a:gd name="T64" fmla="*/ 21 w 21"/>
                <a:gd name="T65" fmla="*/ 9 h 13"/>
                <a:gd name="T66" fmla="*/ 20 w 21"/>
                <a:gd name="T67" fmla="*/ 8 h 13"/>
                <a:gd name="T68" fmla="*/ 19 w 21"/>
                <a:gd name="T6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13">
                  <a:moveTo>
                    <a:pt x="19" y="9"/>
                  </a:moveTo>
                  <a:cubicBezTo>
                    <a:pt x="19" y="9"/>
                    <a:pt x="18" y="9"/>
                    <a:pt x="18" y="8"/>
                  </a:cubicBezTo>
                  <a:cubicBezTo>
                    <a:pt x="18" y="8"/>
                    <a:pt x="18" y="8"/>
                    <a:pt x="18" y="8"/>
                  </a:cubicBezTo>
                  <a:cubicBezTo>
                    <a:pt x="18" y="8"/>
                    <a:pt x="18" y="6"/>
                    <a:pt x="18" y="6"/>
                  </a:cubicBezTo>
                  <a:cubicBezTo>
                    <a:pt x="18" y="5"/>
                    <a:pt x="17" y="3"/>
                    <a:pt x="16" y="2"/>
                  </a:cubicBezTo>
                  <a:cubicBezTo>
                    <a:pt x="16" y="2"/>
                    <a:pt x="16" y="1"/>
                    <a:pt x="15" y="0"/>
                  </a:cubicBezTo>
                  <a:cubicBezTo>
                    <a:pt x="14" y="0"/>
                    <a:pt x="14" y="0"/>
                    <a:pt x="14" y="0"/>
                  </a:cubicBezTo>
                  <a:cubicBezTo>
                    <a:pt x="14" y="1"/>
                    <a:pt x="13" y="1"/>
                    <a:pt x="12" y="1"/>
                  </a:cubicBezTo>
                  <a:cubicBezTo>
                    <a:pt x="12" y="1"/>
                    <a:pt x="12" y="1"/>
                    <a:pt x="11" y="1"/>
                  </a:cubicBezTo>
                  <a:cubicBezTo>
                    <a:pt x="11" y="1"/>
                    <a:pt x="10" y="2"/>
                    <a:pt x="10" y="1"/>
                  </a:cubicBezTo>
                  <a:cubicBezTo>
                    <a:pt x="10" y="1"/>
                    <a:pt x="9" y="1"/>
                    <a:pt x="9" y="1"/>
                  </a:cubicBezTo>
                  <a:cubicBezTo>
                    <a:pt x="8" y="1"/>
                    <a:pt x="7" y="1"/>
                    <a:pt x="7" y="1"/>
                  </a:cubicBezTo>
                  <a:cubicBezTo>
                    <a:pt x="6" y="1"/>
                    <a:pt x="6" y="1"/>
                    <a:pt x="6" y="1"/>
                  </a:cubicBezTo>
                  <a:cubicBezTo>
                    <a:pt x="6" y="1"/>
                    <a:pt x="6" y="1"/>
                    <a:pt x="5" y="1"/>
                  </a:cubicBezTo>
                  <a:cubicBezTo>
                    <a:pt x="5" y="1"/>
                    <a:pt x="4" y="2"/>
                    <a:pt x="4" y="2"/>
                  </a:cubicBezTo>
                  <a:cubicBezTo>
                    <a:pt x="4" y="2"/>
                    <a:pt x="3" y="5"/>
                    <a:pt x="2" y="6"/>
                  </a:cubicBezTo>
                  <a:cubicBezTo>
                    <a:pt x="1" y="6"/>
                    <a:pt x="0" y="6"/>
                    <a:pt x="0" y="7"/>
                  </a:cubicBezTo>
                  <a:cubicBezTo>
                    <a:pt x="0" y="7"/>
                    <a:pt x="1" y="8"/>
                    <a:pt x="1" y="8"/>
                  </a:cubicBezTo>
                  <a:cubicBezTo>
                    <a:pt x="1" y="8"/>
                    <a:pt x="1" y="9"/>
                    <a:pt x="2" y="9"/>
                  </a:cubicBezTo>
                  <a:cubicBezTo>
                    <a:pt x="3" y="9"/>
                    <a:pt x="2" y="10"/>
                    <a:pt x="2" y="10"/>
                  </a:cubicBezTo>
                  <a:cubicBezTo>
                    <a:pt x="3" y="10"/>
                    <a:pt x="5" y="11"/>
                    <a:pt x="5" y="11"/>
                  </a:cubicBezTo>
                  <a:cubicBezTo>
                    <a:pt x="5" y="11"/>
                    <a:pt x="5" y="12"/>
                    <a:pt x="5" y="12"/>
                  </a:cubicBezTo>
                  <a:cubicBezTo>
                    <a:pt x="6" y="12"/>
                    <a:pt x="6" y="13"/>
                    <a:pt x="6" y="13"/>
                  </a:cubicBezTo>
                  <a:cubicBezTo>
                    <a:pt x="7" y="13"/>
                    <a:pt x="8" y="13"/>
                    <a:pt x="9" y="13"/>
                  </a:cubicBezTo>
                  <a:cubicBezTo>
                    <a:pt x="9" y="13"/>
                    <a:pt x="11" y="13"/>
                    <a:pt x="11" y="13"/>
                  </a:cubicBezTo>
                  <a:cubicBezTo>
                    <a:pt x="12" y="13"/>
                    <a:pt x="12" y="13"/>
                    <a:pt x="13" y="13"/>
                  </a:cubicBezTo>
                  <a:cubicBezTo>
                    <a:pt x="13" y="12"/>
                    <a:pt x="15" y="12"/>
                    <a:pt x="16" y="12"/>
                  </a:cubicBezTo>
                  <a:cubicBezTo>
                    <a:pt x="16" y="12"/>
                    <a:pt x="17" y="12"/>
                    <a:pt x="18" y="13"/>
                  </a:cubicBezTo>
                  <a:cubicBezTo>
                    <a:pt x="18" y="13"/>
                    <a:pt x="18" y="13"/>
                    <a:pt x="19" y="13"/>
                  </a:cubicBezTo>
                  <a:cubicBezTo>
                    <a:pt x="19" y="13"/>
                    <a:pt x="19" y="13"/>
                    <a:pt x="19" y="12"/>
                  </a:cubicBezTo>
                  <a:cubicBezTo>
                    <a:pt x="19" y="11"/>
                    <a:pt x="19" y="10"/>
                    <a:pt x="20" y="10"/>
                  </a:cubicBezTo>
                  <a:cubicBezTo>
                    <a:pt x="21" y="10"/>
                    <a:pt x="21" y="10"/>
                    <a:pt x="21" y="9"/>
                  </a:cubicBezTo>
                  <a:cubicBezTo>
                    <a:pt x="21" y="9"/>
                    <a:pt x="21" y="9"/>
                    <a:pt x="21" y="9"/>
                  </a:cubicBezTo>
                  <a:cubicBezTo>
                    <a:pt x="21" y="9"/>
                    <a:pt x="21" y="8"/>
                    <a:pt x="20" y="8"/>
                  </a:cubicBezTo>
                  <a:cubicBezTo>
                    <a:pt x="20" y="8"/>
                    <a:pt x="19" y="9"/>
                    <a:pt x="19"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258">
              <a:extLst>
                <a:ext uri="{FF2B5EF4-FFF2-40B4-BE49-F238E27FC236}">
                  <a16:creationId xmlns:a16="http://schemas.microsoft.com/office/drawing/2014/main" id="{9DD5EEDA-6B63-46FF-B5E2-FF7600FCF9F5}"/>
                </a:ext>
              </a:extLst>
            </p:cNvPr>
            <p:cNvSpPr>
              <a:spLocks/>
            </p:cNvSpPr>
            <p:nvPr/>
          </p:nvSpPr>
          <p:spPr bwMode="auto">
            <a:xfrm>
              <a:off x="-3300413" y="1784350"/>
              <a:ext cx="25400" cy="33338"/>
            </a:xfrm>
            <a:custGeom>
              <a:avLst/>
              <a:gdLst>
                <a:gd name="T0" fmla="*/ 5 w 7"/>
                <a:gd name="T1" fmla="*/ 3 h 9"/>
                <a:gd name="T2" fmla="*/ 3 w 7"/>
                <a:gd name="T3" fmla="*/ 1 h 9"/>
                <a:gd name="T4" fmla="*/ 2 w 7"/>
                <a:gd name="T5" fmla="*/ 0 h 9"/>
                <a:gd name="T6" fmla="*/ 0 w 7"/>
                <a:gd name="T7" fmla="*/ 1 h 9"/>
                <a:gd name="T8" fmla="*/ 1 w 7"/>
                <a:gd name="T9" fmla="*/ 3 h 9"/>
                <a:gd name="T10" fmla="*/ 3 w 7"/>
                <a:gd name="T11" fmla="*/ 7 h 9"/>
                <a:gd name="T12" fmla="*/ 3 w 7"/>
                <a:gd name="T13" fmla="*/ 9 h 9"/>
                <a:gd name="T14" fmla="*/ 5 w 7"/>
                <a:gd name="T15" fmla="*/ 7 h 9"/>
                <a:gd name="T16" fmla="*/ 6 w 7"/>
                <a:gd name="T17" fmla="*/ 6 h 9"/>
                <a:gd name="T18" fmla="*/ 7 w 7"/>
                <a:gd name="T19" fmla="*/ 6 h 9"/>
                <a:gd name="T20" fmla="*/ 7 w 7"/>
                <a:gd name="T21" fmla="*/ 5 h 9"/>
                <a:gd name="T22" fmla="*/ 5 w 7"/>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9">
                  <a:moveTo>
                    <a:pt x="5" y="3"/>
                  </a:moveTo>
                  <a:cubicBezTo>
                    <a:pt x="5" y="2"/>
                    <a:pt x="4" y="1"/>
                    <a:pt x="3" y="1"/>
                  </a:cubicBezTo>
                  <a:cubicBezTo>
                    <a:pt x="3" y="1"/>
                    <a:pt x="2" y="0"/>
                    <a:pt x="2" y="0"/>
                  </a:cubicBezTo>
                  <a:cubicBezTo>
                    <a:pt x="1" y="0"/>
                    <a:pt x="1" y="1"/>
                    <a:pt x="0" y="1"/>
                  </a:cubicBezTo>
                  <a:cubicBezTo>
                    <a:pt x="1" y="2"/>
                    <a:pt x="1" y="3"/>
                    <a:pt x="1" y="3"/>
                  </a:cubicBezTo>
                  <a:cubicBezTo>
                    <a:pt x="2" y="4"/>
                    <a:pt x="3" y="6"/>
                    <a:pt x="3" y="7"/>
                  </a:cubicBezTo>
                  <a:cubicBezTo>
                    <a:pt x="3" y="7"/>
                    <a:pt x="3" y="9"/>
                    <a:pt x="3" y="9"/>
                  </a:cubicBezTo>
                  <a:cubicBezTo>
                    <a:pt x="4" y="9"/>
                    <a:pt x="5" y="8"/>
                    <a:pt x="5" y="7"/>
                  </a:cubicBezTo>
                  <a:cubicBezTo>
                    <a:pt x="5" y="7"/>
                    <a:pt x="5" y="6"/>
                    <a:pt x="6" y="6"/>
                  </a:cubicBezTo>
                  <a:cubicBezTo>
                    <a:pt x="6" y="6"/>
                    <a:pt x="7" y="7"/>
                    <a:pt x="7" y="6"/>
                  </a:cubicBezTo>
                  <a:cubicBezTo>
                    <a:pt x="7" y="6"/>
                    <a:pt x="7" y="5"/>
                    <a:pt x="7" y="5"/>
                  </a:cubicBezTo>
                  <a:cubicBezTo>
                    <a:pt x="6" y="5"/>
                    <a:pt x="5" y="3"/>
                    <a:pt x="5"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259">
              <a:extLst>
                <a:ext uri="{FF2B5EF4-FFF2-40B4-BE49-F238E27FC236}">
                  <a16:creationId xmlns:a16="http://schemas.microsoft.com/office/drawing/2014/main" id="{2886A52C-4F8D-42BF-BC97-B7356F13438D}"/>
                </a:ext>
              </a:extLst>
            </p:cNvPr>
            <p:cNvSpPr>
              <a:spLocks/>
            </p:cNvSpPr>
            <p:nvPr/>
          </p:nvSpPr>
          <p:spPr bwMode="auto">
            <a:xfrm>
              <a:off x="-3340100" y="1831975"/>
              <a:ext cx="53975" cy="28575"/>
            </a:xfrm>
            <a:custGeom>
              <a:avLst/>
              <a:gdLst>
                <a:gd name="T0" fmla="*/ 12 w 15"/>
                <a:gd name="T1" fmla="*/ 0 h 8"/>
                <a:gd name="T2" fmla="*/ 9 w 15"/>
                <a:gd name="T3" fmla="*/ 1 h 8"/>
                <a:gd name="T4" fmla="*/ 7 w 15"/>
                <a:gd name="T5" fmla="*/ 1 h 8"/>
                <a:gd name="T6" fmla="*/ 5 w 15"/>
                <a:gd name="T7" fmla="*/ 1 h 8"/>
                <a:gd name="T8" fmla="*/ 2 w 15"/>
                <a:gd name="T9" fmla="*/ 1 h 8"/>
                <a:gd name="T10" fmla="*/ 1 w 15"/>
                <a:gd name="T11" fmla="*/ 0 h 8"/>
                <a:gd name="T12" fmla="*/ 1 w 15"/>
                <a:gd name="T13" fmla="*/ 0 h 8"/>
                <a:gd name="T14" fmla="*/ 1 w 15"/>
                <a:gd name="T15" fmla="*/ 2 h 8"/>
                <a:gd name="T16" fmla="*/ 2 w 15"/>
                <a:gd name="T17" fmla="*/ 3 h 8"/>
                <a:gd name="T18" fmla="*/ 1 w 15"/>
                <a:gd name="T19" fmla="*/ 4 h 8"/>
                <a:gd name="T20" fmla="*/ 1 w 15"/>
                <a:gd name="T21" fmla="*/ 5 h 8"/>
                <a:gd name="T22" fmla="*/ 2 w 15"/>
                <a:gd name="T23" fmla="*/ 7 h 8"/>
                <a:gd name="T24" fmla="*/ 2 w 15"/>
                <a:gd name="T25" fmla="*/ 8 h 8"/>
                <a:gd name="T26" fmla="*/ 6 w 15"/>
                <a:gd name="T27" fmla="*/ 8 h 8"/>
                <a:gd name="T28" fmla="*/ 8 w 15"/>
                <a:gd name="T29" fmla="*/ 8 h 8"/>
                <a:gd name="T30" fmla="*/ 9 w 15"/>
                <a:gd name="T31" fmla="*/ 8 h 8"/>
                <a:gd name="T32" fmla="*/ 10 w 15"/>
                <a:gd name="T33" fmla="*/ 7 h 8"/>
                <a:gd name="T34" fmla="*/ 10 w 15"/>
                <a:gd name="T35" fmla="*/ 6 h 8"/>
                <a:gd name="T36" fmla="*/ 12 w 15"/>
                <a:gd name="T37" fmla="*/ 6 h 8"/>
                <a:gd name="T38" fmla="*/ 13 w 15"/>
                <a:gd name="T39" fmla="*/ 6 h 8"/>
                <a:gd name="T40" fmla="*/ 13 w 15"/>
                <a:gd name="T41" fmla="*/ 6 h 8"/>
                <a:gd name="T42" fmla="*/ 13 w 15"/>
                <a:gd name="T43" fmla="*/ 4 h 8"/>
                <a:gd name="T44" fmla="*/ 14 w 15"/>
                <a:gd name="T45" fmla="*/ 2 h 8"/>
                <a:gd name="T46" fmla="*/ 15 w 15"/>
                <a:gd name="T47" fmla="*/ 1 h 8"/>
                <a:gd name="T48" fmla="*/ 14 w 15"/>
                <a:gd name="T49" fmla="*/ 1 h 8"/>
                <a:gd name="T50" fmla="*/ 12 w 15"/>
                <a:gd name="T5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8">
                  <a:moveTo>
                    <a:pt x="12" y="0"/>
                  </a:moveTo>
                  <a:cubicBezTo>
                    <a:pt x="11" y="0"/>
                    <a:pt x="9" y="0"/>
                    <a:pt x="9" y="1"/>
                  </a:cubicBezTo>
                  <a:cubicBezTo>
                    <a:pt x="8" y="1"/>
                    <a:pt x="8" y="1"/>
                    <a:pt x="7" y="1"/>
                  </a:cubicBezTo>
                  <a:cubicBezTo>
                    <a:pt x="7" y="1"/>
                    <a:pt x="5" y="1"/>
                    <a:pt x="5" y="1"/>
                  </a:cubicBezTo>
                  <a:cubicBezTo>
                    <a:pt x="4" y="1"/>
                    <a:pt x="3" y="1"/>
                    <a:pt x="2" y="1"/>
                  </a:cubicBezTo>
                  <a:cubicBezTo>
                    <a:pt x="2" y="1"/>
                    <a:pt x="2" y="0"/>
                    <a:pt x="1" y="0"/>
                  </a:cubicBezTo>
                  <a:cubicBezTo>
                    <a:pt x="1" y="0"/>
                    <a:pt x="1" y="0"/>
                    <a:pt x="1" y="0"/>
                  </a:cubicBezTo>
                  <a:cubicBezTo>
                    <a:pt x="0" y="1"/>
                    <a:pt x="0" y="1"/>
                    <a:pt x="1" y="2"/>
                  </a:cubicBezTo>
                  <a:cubicBezTo>
                    <a:pt x="1" y="2"/>
                    <a:pt x="2" y="3"/>
                    <a:pt x="2" y="3"/>
                  </a:cubicBezTo>
                  <a:cubicBezTo>
                    <a:pt x="1" y="3"/>
                    <a:pt x="1" y="4"/>
                    <a:pt x="1" y="4"/>
                  </a:cubicBezTo>
                  <a:cubicBezTo>
                    <a:pt x="1" y="5"/>
                    <a:pt x="1" y="5"/>
                    <a:pt x="1" y="5"/>
                  </a:cubicBezTo>
                  <a:cubicBezTo>
                    <a:pt x="1" y="6"/>
                    <a:pt x="2" y="7"/>
                    <a:pt x="2" y="7"/>
                  </a:cubicBezTo>
                  <a:cubicBezTo>
                    <a:pt x="2" y="7"/>
                    <a:pt x="3" y="7"/>
                    <a:pt x="2" y="8"/>
                  </a:cubicBezTo>
                  <a:cubicBezTo>
                    <a:pt x="3" y="8"/>
                    <a:pt x="5" y="7"/>
                    <a:pt x="6" y="8"/>
                  </a:cubicBezTo>
                  <a:cubicBezTo>
                    <a:pt x="6" y="8"/>
                    <a:pt x="8" y="8"/>
                    <a:pt x="8" y="8"/>
                  </a:cubicBezTo>
                  <a:cubicBezTo>
                    <a:pt x="9" y="8"/>
                    <a:pt x="9" y="8"/>
                    <a:pt x="9" y="8"/>
                  </a:cubicBezTo>
                  <a:cubicBezTo>
                    <a:pt x="9" y="7"/>
                    <a:pt x="10" y="7"/>
                    <a:pt x="10" y="7"/>
                  </a:cubicBezTo>
                  <a:cubicBezTo>
                    <a:pt x="10" y="7"/>
                    <a:pt x="10" y="6"/>
                    <a:pt x="10" y="6"/>
                  </a:cubicBezTo>
                  <a:cubicBezTo>
                    <a:pt x="10" y="6"/>
                    <a:pt x="12" y="6"/>
                    <a:pt x="12" y="6"/>
                  </a:cubicBezTo>
                  <a:cubicBezTo>
                    <a:pt x="13" y="7"/>
                    <a:pt x="13" y="6"/>
                    <a:pt x="13" y="6"/>
                  </a:cubicBezTo>
                  <a:cubicBezTo>
                    <a:pt x="13" y="6"/>
                    <a:pt x="13" y="6"/>
                    <a:pt x="13" y="6"/>
                  </a:cubicBezTo>
                  <a:cubicBezTo>
                    <a:pt x="13" y="6"/>
                    <a:pt x="12" y="4"/>
                    <a:pt x="13" y="4"/>
                  </a:cubicBezTo>
                  <a:cubicBezTo>
                    <a:pt x="13" y="4"/>
                    <a:pt x="14" y="2"/>
                    <a:pt x="14" y="2"/>
                  </a:cubicBezTo>
                  <a:cubicBezTo>
                    <a:pt x="15" y="2"/>
                    <a:pt x="15" y="2"/>
                    <a:pt x="15" y="1"/>
                  </a:cubicBezTo>
                  <a:cubicBezTo>
                    <a:pt x="14" y="1"/>
                    <a:pt x="14" y="1"/>
                    <a:pt x="14" y="1"/>
                  </a:cubicBezTo>
                  <a:cubicBezTo>
                    <a:pt x="13" y="0"/>
                    <a:pt x="12" y="0"/>
                    <a:pt x="12"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260">
              <a:extLst>
                <a:ext uri="{FF2B5EF4-FFF2-40B4-BE49-F238E27FC236}">
                  <a16:creationId xmlns:a16="http://schemas.microsoft.com/office/drawing/2014/main" id="{B44CE438-D11A-449F-845F-FC4776018311}"/>
                </a:ext>
              </a:extLst>
            </p:cNvPr>
            <p:cNvSpPr>
              <a:spLocks/>
            </p:cNvSpPr>
            <p:nvPr/>
          </p:nvSpPr>
          <p:spPr bwMode="auto">
            <a:xfrm>
              <a:off x="-3354388" y="1849438"/>
              <a:ext cx="25400" cy="17463"/>
            </a:xfrm>
            <a:custGeom>
              <a:avLst/>
              <a:gdLst>
                <a:gd name="T0" fmla="*/ 2 w 7"/>
                <a:gd name="T1" fmla="*/ 5 h 5"/>
                <a:gd name="T2" fmla="*/ 2 w 7"/>
                <a:gd name="T3" fmla="*/ 5 h 5"/>
                <a:gd name="T4" fmla="*/ 2 w 7"/>
                <a:gd name="T5" fmla="*/ 4 h 5"/>
                <a:gd name="T6" fmla="*/ 2 w 7"/>
                <a:gd name="T7" fmla="*/ 4 h 5"/>
                <a:gd name="T8" fmla="*/ 2 w 7"/>
                <a:gd name="T9" fmla="*/ 4 h 5"/>
                <a:gd name="T10" fmla="*/ 2 w 7"/>
                <a:gd name="T11" fmla="*/ 4 h 5"/>
                <a:gd name="T12" fmla="*/ 3 w 7"/>
                <a:gd name="T13" fmla="*/ 4 h 5"/>
                <a:gd name="T14" fmla="*/ 3 w 7"/>
                <a:gd name="T15" fmla="*/ 4 h 5"/>
                <a:gd name="T16" fmla="*/ 3 w 7"/>
                <a:gd name="T17" fmla="*/ 4 h 5"/>
                <a:gd name="T18" fmla="*/ 3 w 7"/>
                <a:gd name="T19" fmla="*/ 4 h 5"/>
                <a:gd name="T20" fmla="*/ 3 w 7"/>
                <a:gd name="T21" fmla="*/ 4 h 5"/>
                <a:gd name="T22" fmla="*/ 4 w 7"/>
                <a:gd name="T23" fmla="*/ 4 h 5"/>
                <a:gd name="T24" fmla="*/ 6 w 7"/>
                <a:gd name="T25" fmla="*/ 3 h 5"/>
                <a:gd name="T26" fmla="*/ 6 w 7"/>
                <a:gd name="T27" fmla="*/ 3 h 5"/>
                <a:gd name="T28" fmla="*/ 6 w 7"/>
                <a:gd name="T29" fmla="*/ 2 h 5"/>
                <a:gd name="T30" fmla="*/ 5 w 7"/>
                <a:gd name="T31" fmla="*/ 0 h 5"/>
                <a:gd name="T32" fmla="*/ 5 w 7"/>
                <a:gd name="T33" fmla="*/ 0 h 5"/>
                <a:gd name="T34" fmla="*/ 5 w 7"/>
                <a:gd name="T35" fmla="*/ 0 h 5"/>
                <a:gd name="T36" fmla="*/ 5 w 7"/>
                <a:gd name="T37" fmla="*/ 0 h 5"/>
                <a:gd name="T38" fmla="*/ 1 w 7"/>
                <a:gd name="T39" fmla="*/ 1 h 5"/>
                <a:gd name="T40" fmla="*/ 1 w 7"/>
                <a:gd name="T41" fmla="*/ 1 h 5"/>
                <a:gd name="T42" fmla="*/ 0 w 7"/>
                <a:gd name="T43" fmla="*/ 3 h 5"/>
                <a:gd name="T44" fmla="*/ 2 w 7"/>
                <a:gd name="T4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 h="5">
                  <a:moveTo>
                    <a:pt x="2" y="5"/>
                  </a:moveTo>
                  <a:cubicBezTo>
                    <a:pt x="2" y="5"/>
                    <a:pt x="2" y="5"/>
                    <a:pt x="2" y="5"/>
                  </a:cubicBezTo>
                  <a:cubicBezTo>
                    <a:pt x="2" y="5"/>
                    <a:pt x="2" y="5"/>
                    <a:pt x="2" y="4"/>
                  </a:cubicBezTo>
                  <a:cubicBezTo>
                    <a:pt x="2" y="4"/>
                    <a:pt x="2" y="4"/>
                    <a:pt x="2" y="4"/>
                  </a:cubicBezTo>
                  <a:cubicBezTo>
                    <a:pt x="2" y="4"/>
                    <a:pt x="2" y="4"/>
                    <a:pt x="2" y="4"/>
                  </a:cubicBezTo>
                  <a:cubicBezTo>
                    <a:pt x="2" y="4"/>
                    <a:pt x="2" y="4"/>
                    <a:pt x="2" y="4"/>
                  </a:cubicBezTo>
                  <a:cubicBezTo>
                    <a:pt x="2" y="4"/>
                    <a:pt x="2" y="4"/>
                    <a:pt x="3" y="4"/>
                  </a:cubicBezTo>
                  <a:cubicBezTo>
                    <a:pt x="3" y="4"/>
                    <a:pt x="3" y="4"/>
                    <a:pt x="3" y="4"/>
                  </a:cubicBezTo>
                  <a:cubicBezTo>
                    <a:pt x="3" y="4"/>
                    <a:pt x="3" y="4"/>
                    <a:pt x="3" y="4"/>
                  </a:cubicBezTo>
                  <a:cubicBezTo>
                    <a:pt x="3" y="4"/>
                    <a:pt x="3" y="4"/>
                    <a:pt x="3" y="4"/>
                  </a:cubicBezTo>
                  <a:cubicBezTo>
                    <a:pt x="3" y="4"/>
                    <a:pt x="3" y="4"/>
                    <a:pt x="3" y="4"/>
                  </a:cubicBezTo>
                  <a:cubicBezTo>
                    <a:pt x="4" y="4"/>
                    <a:pt x="4" y="4"/>
                    <a:pt x="4" y="4"/>
                  </a:cubicBezTo>
                  <a:cubicBezTo>
                    <a:pt x="5" y="4"/>
                    <a:pt x="6" y="3"/>
                    <a:pt x="6" y="3"/>
                  </a:cubicBezTo>
                  <a:cubicBezTo>
                    <a:pt x="6" y="3"/>
                    <a:pt x="6" y="3"/>
                    <a:pt x="6" y="3"/>
                  </a:cubicBezTo>
                  <a:cubicBezTo>
                    <a:pt x="7" y="2"/>
                    <a:pt x="6" y="2"/>
                    <a:pt x="6" y="2"/>
                  </a:cubicBezTo>
                  <a:cubicBezTo>
                    <a:pt x="6" y="2"/>
                    <a:pt x="5" y="1"/>
                    <a:pt x="5" y="0"/>
                  </a:cubicBezTo>
                  <a:cubicBezTo>
                    <a:pt x="5" y="0"/>
                    <a:pt x="5" y="0"/>
                    <a:pt x="5" y="0"/>
                  </a:cubicBezTo>
                  <a:cubicBezTo>
                    <a:pt x="5" y="0"/>
                    <a:pt x="5" y="0"/>
                    <a:pt x="5" y="0"/>
                  </a:cubicBezTo>
                  <a:cubicBezTo>
                    <a:pt x="5" y="0"/>
                    <a:pt x="5" y="0"/>
                    <a:pt x="5" y="0"/>
                  </a:cubicBezTo>
                  <a:cubicBezTo>
                    <a:pt x="3" y="0"/>
                    <a:pt x="1" y="1"/>
                    <a:pt x="1" y="1"/>
                  </a:cubicBezTo>
                  <a:cubicBezTo>
                    <a:pt x="1" y="1"/>
                    <a:pt x="1" y="1"/>
                    <a:pt x="1" y="1"/>
                  </a:cubicBezTo>
                  <a:cubicBezTo>
                    <a:pt x="0" y="1"/>
                    <a:pt x="0" y="3"/>
                    <a:pt x="0" y="3"/>
                  </a:cubicBezTo>
                  <a:cubicBezTo>
                    <a:pt x="0" y="4"/>
                    <a:pt x="1" y="4"/>
                    <a:pt x="2" y="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261">
              <a:extLst>
                <a:ext uri="{FF2B5EF4-FFF2-40B4-BE49-F238E27FC236}">
                  <a16:creationId xmlns:a16="http://schemas.microsoft.com/office/drawing/2014/main" id="{60A65D9E-7505-4AE4-B3E6-5F235F856FD7}"/>
                </a:ext>
              </a:extLst>
            </p:cNvPr>
            <p:cNvSpPr>
              <a:spLocks/>
            </p:cNvSpPr>
            <p:nvPr/>
          </p:nvSpPr>
          <p:spPr bwMode="auto">
            <a:xfrm>
              <a:off x="-3340100" y="1741488"/>
              <a:ext cx="152400" cy="85725"/>
            </a:xfrm>
            <a:custGeom>
              <a:avLst/>
              <a:gdLst>
                <a:gd name="T0" fmla="*/ 39 w 42"/>
                <a:gd name="T1" fmla="*/ 14 h 24"/>
                <a:gd name="T2" fmla="*/ 41 w 42"/>
                <a:gd name="T3" fmla="*/ 13 h 24"/>
                <a:gd name="T4" fmla="*/ 42 w 42"/>
                <a:gd name="T5" fmla="*/ 11 h 24"/>
                <a:gd name="T6" fmla="*/ 42 w 42"/>
                <a:gd name="T7" fmla="*/ 10 h 24"/>
                <a:gd name="T8" fmla="*/ 38 w 42"/>
                <a:gd name="T9" fmla="*/ 8 h 24"/>
                <a:gd name="T10" fmla="*/ 35 w 42"/>
                <a:gd name="T11" fmla="*/ 7 h 24"/>
                <a:gd name="T12" fmla="*/ 33 w 42"/>
                <a:gd name="T13" fmla="*/ 7 h 24"/>
                <a:gd name="T14" fmla="*/ 31 w 42"/>
                <a:gd name="T15" fmla="*/ 6 h 24"/>
                <a:gd name="T16" fmla="*/ 28 w 42"/>
                <a:gd name="T17" fmla="*/ 4 h 24"/>
                <a:gd name="T18" fmla="*/ 27 w 42"/>
                <a:gd name="T19" fmla="*/ 1 h 24"/>
                <a:gd name="T20" fmla="*/ 24 w 42"/>
                <a:gd name="T21" fmla="*/ 1 h 24"/>
                <a:gd name="T22" fmla="*/ 22 w 42"/>
                <a:gd name="T23" fmla="*/ 1 h 24"/>
                <a:gd name="T24" fmla="*/ 19 w 42"/>
                <a:gd name="T25" fmla="*/ 3 h 24"/>
                <a:gd name="T26" fmla="*/ 17 w 42"/>
                <a:gd name="T27" fmla="*/ 3 h 24"/>
                <a:gd name="T28" fmla="*/ 14 w 42"/>
                <a:gd name="T29" fmla="*/ 3 h 24"/>
                <a:gd name="T30" fmla="*/ 10 w 42"/>
                <a:gd name="T31" fmla="*/ 2 h 24"/>
                <a:gd name="T32" fmla="*/ 5 w 42"/>
                <a:gd name="T33" fmla="*/ 3 h 24"/>
                <a:gd name="T34" fmla="*/ 4 w 42"/>
                <a:gd name="T35" fmla="*/ 4 h 24"/>
                <a:gd name="T36" fmla="*/ 3 w 42"/>
                <a:gd name="T37" fmla="*/ 7 h 24"/>
                <a:gd name="T38" fmla="*/ 1 w 42"/>
                <a:gd name="T39" fmla="*/ 11 h 24"/>
                <a:gd name="T40" fmla="*/ 1 w 42"/>
                <a:gd name="T41" fmla="*/ 13 h 24"/>
                <a:gd name="T42" fmla="*/ 3 w 42"/>
                <a:gd name="T43" fmla="*/ 14 h 24"/>
                <a:gd name="T44" fmla="*/ 6 w 42"/>
                <a:gd name="T45" fmla="*/ 14 h 24"/>
                <a:gd name="T46" fmla="*/ 8 w 42"/>
                <a:gd name="T47" fmla="*/ 14 h 24"/>
                <a:gd name="T48" fmla="*/ 13 w 42"/>
                <a:gd name="T49" fmla="*/ 12 h 24"/>
                <a:gd name="T50" fmla="*/ 16 w 42"/>
                <a:gd name="T51" fmla="*/ 15 h 24"/>
                <a:gd name="T52" fmla="*/ 18 w 42"/>
                <a:gd name="T53" fmla="*/ 18 h 24"/>
                <a:gd name="T54" fmla="*/ 16 w 42"/>
                <a:gd name="T55" fmla="*/ 19 h 24"/>
                <a:gd name="T56" fmla="*/ 15 w 42"/>
                <a:gd name="T57" fmla="*/ 22 h 24"/>
                <a:gd name="T58" fmla="*/ 17 w 42"/>
                <a:gd name="T59" fmla="*/ 22 h 24"/>
                <a:gd name="T60" fmla="*/ 20 w 42"/>
                <a:gd name="T61" fmla="*/ 18 h 24"/>
                <a:gd name="T62" fmla="*/ 23 w 42"/>
                <a:gd name="T63" fmla="*/ 19 h 24"/>
                <a:gd name="T64" fmla="*/ 24 w 42"/>
                <a:gd name="T65" fmla="*/ 21 h 24"/>
                <a:gd name="T66" fmla="*/ 26 w 42"/>
                <a:gd name="T67" fmla="*/ 24 h 24"/>
                <a:gd name="T68" fmla="*/ 30 w 42"/>
                <a:gd name="T69" fmla="*/ 23 h 24"/>
                <a:gd name="T70" fmla="*/ 31 w 42"/>
                <a:gd name="T71" fmla="*/ 22 h 24"/>
                <a:gd name="T72" fmla="*/ 32 w 42"/>
                <a:gd name="T73" fmla="*/ 18 h 24"/>
                <a:gd name="T74" fmla="*/ 37 w 42"/>
                <a:gd name="T75"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24">
                  <a:moveTo>
                    <a:pt x="37" y="15"/>
                  </a:moveTo>
                  <a:cubicBezTo>
                    <a:pt x="37" y="15"/>
                    <a:pt x="39" y="14"/>
                    <a:pt x="39" y="14"/>
                  </a:cubicBezTo>
                  <a:cubicBezTo>
                    <a:pt x="39" y="14"/>
                    <a:pt x="41" y="14"/>
                    <a:pt x="41" y="14"/>
                  </a:cubicBezTo>
                  <a:cubicBezTo>
                    <a:pt x="41" y="14"/>
                    <a:pt x="41" y="13"/>
                    <a:pt x="41" y="13"/>
                  </a:cubicBezTo>
                  <a:cubicBezTo>
                    <a:pt x="41" y="12"/>
                    <a:pt x="41" y="12"/>
                    <a:pt x="41" y="12"/>
                  </a:cubicBezTo>
                  <a:cubicBezTo>
                    <a:pt x="41" y="12"/>
                    <a:pt x="42" y="12"/>
                    <a:pt x="42" y="11"/>
                  </a:cubicBezTo>
                  <a:cubicBezTo>
                    <a:pt x="42" y="11"/>
                    <a:pt x="41" y="11"/>
                    <a:pt x="41" y="11"/>
                  </a:cubicBezTo>
                  <a:cubicBezTo>
                    <a:pt x="41" y="10"/>
                    <a:pt x="42" y="10"/>
                    <a:pt x="42" y="10"/>
                  </a:cubicBezTo>
                  <a:cubicBezTo>
                    <a:pt x="42" y="9"/>
                    <a:pt x="41" y="9"/>
                    <a:pt x="40" y="9"/>
                  </a:cubicBezTo>
                  <a:cubicBezTo>
                    <a:pt x="40" y="8"/>
                    <a:pt x="39" y="9"/>
                    <a:pt x="38" y="8"/>
                  </a:cubicBezTo>
                  <a:cubicBezTo>
                    <a:pt x="38" y="8"/>
                    <a:pt x="36" y="8"/>
                    <a:pt x="36" y="8"/>
                  </a:cubicBezTo>
                  <a:cubicBezTo>
                    <a:pt x="36" y="8"/>
                    <a:pt x="36" y="7"/>
                    <a:pt x="35" y="7"/>
                  </a:cubicBezTo>
                  <a:cubicBezTo>
                    <a:pt x="35" y="6"/>
                    <a:pt x="35" y="7"/>
                    <a:pt x="34" y="7"/>
                  </a:cubicBezTo>
                  <a:cubicBezTo>
                    <a:pt x="34" y="7"/>
                    <a:pt x="33" y="7"/>
                    <a:pt x="33" y="7"/>
                  </a:cubicBezTo>
                  <a:cubicBezTo>
                    <a:pt x="33" y="7"/>
                    <a:pt x="32" y="6"/>
                    <a:pt x="32" y="6"/>
                  </a:cubicBezTo>
                  <a:cubicBezTo>
                    <a:pt x="31" y="7"/>
                    <a:pt x="31" y="7"/>
                    <a:pt x="31" y="6"/>
                  </a:cubicBezTo>
                  <a:cubicBezTo>
                    <a:pt x="31" y="5"/>
                    <a:pt x="30" y="4"/>
                    <a:pt x="30" y="4"/>
                  </a:cubicBezTo>
                  <a:cubicBezTo>
                    <a:pt x="30" y="4"/>
                    <a:pt x="28" y="4"/>
                    <a:pt x="28" y="4"/>
                  </a:cubicBezTo>
                  <a:cubicBezTo>
                    <a:pt x="28" y="3"/>
                    <a:pt x="27" y="3"/>
                    <a:pt x="28" y="2"/>
                  </a:cubicBezTo>
                  <a:cubicBezTo>
                    <a:pt x="28" y="2"/>
                    <a:pt x="28" y="1"/>
                    <a:pt x="27" y="1"/>
                  </a:cubicBezTo>
                  <a:cubicBezTo>
                    <a:pt x="27" y="0"/>
                    <a:pt x="26" y="0"/>
                    <a:pt x="25" y="1"/>
                  </a:cubicBezTo>
                  <a:cubicBezTo>
                    <a:pt x="25" y="1"/>
                    <a:pt x="24" y="0"/>
                    <a:pt x="24" y="1"/>
                  </a:cubicBezTo>
                  <a:cubicBezTo>
                    <a:pt x="24" y="1"/>
                    <a:pt x="23" y="1"/>
                    <a:pt x="23" y="1"/>
                  </a:cubicBezTo>
                  <a:cubicBezTo>
                    <a:pt x="23" y="1"/>
                    <a:pt x="22" y="1"/>
                    <a:pt x="22" y="1"/>
                  </a:cubicBezTo>
                  <a:cubicBezTo>
                    <a:pt x="22" y="1"/>
                    <a:pt x="21" y="1"/>
                    <a:pt x="21" y="1"/>
                  </a:cubicBezTo>
                  <a:cubicBezTo>
                    <a:pt x="21" y="1"/>
                    <a:pt x="19" y="2"/>
                    <a:pt x="19" y="3"/>
                  </a:cubicBezTo>
                  <a:cubicBezTo>
                    <a:pt x="19" y="3"/>
                    <a:pt x="19" y="4"/>
                    <a:pt x="19" y="3"/>
                  </a:cubicBezTo>
                  <a:cubicBezTo>
                    <a:pt x="19" y="3"/>
                    <a:pt x="17" y="3"/>
                    <a:pt x="17" y="3"/>
                  </a:cubicBezTo>
                  <a:cubicBezTo>
                    <a:pt x="16" y="4"/>
                    <a:pt x="16" y="2"/>
                    <a:pt x="15" y="3"/>
                  </a:cubicBezTo>
                  <a:cubicBezTo>
                    <a:pt x="15" y="3"/>
                    <a:pt x="14" y="2"/>
                    <a:pt x="14" y="3"/>
                  </a:cubicBezTo>
                  <a:cubicBezTo>
                    <a:pt x="14" y="3"/>
                    <a:pt x="13" y="3"/>
                    <a:pt x="12" y="2"/>
                  </a:cubicBezTo>
                  <a:cubicBezTo>
                    <a:pt x="12" y="2"/>
                    <a:pt x="10" y="3"/>
                    <a:pt x="10" y="2"/>
                  </a:cubicBezTo>
                  <a:cubicBezTo>
                    <a:pt x="10" y="2"/>
                    <a:pt x="7" y="2"/>
                    <a:pt x="6" y="2"/>
                  </a:cubicBezTo>
                  <a:cubicBezTo>
                    <a:pt x="5" y="2"/>
                    <a:pt x="5" y="2"/>
                    <a:pt x="5" y="3"/>
                  </a:cubicBezTo>
                  <a:cubicBezTo>
                    <a:pt x="4" y="3"/>
                    <a:pt x="4" y="3"/>
                    <a:pt x="3" y="3"/>
                  </a:cubicBezTo>
                  <a:cubicBezTo>
                    <a:pt x="3" y="3"/>
                    <a:pt x="3" y="3"/>
                    <a:pt x="4" y="4"/>
                  </a:cubicBezTo>
                  <a:cubicBezTo>
                    <a:pt x="4" y="4"/>
                    <a:pt x="5" y="5"/>
                    <a:pt x="4" y="6"/>
                  </a:cubicBezTo>
                  <a:cubicBezTo>
                    <a:pt x="4" y="6"/>
                    <a:pt x="4" y="6"/>
                    <a:pt x="3" y="7"/>
                  </a:cubicBezTo>
                  <a:cubicBezTo>
                    <a:pt x="3" y="7"/>
                    <a:pt x="1" y="9"/>
                    <a:pt x="1" y="9"/>
                  </a:cubicBezTo>
                  <a:cubicBezTo>
                    <a:pt x="1" y="9"/>
                    <a:pt x="2" y="10"/>
                    <a:pt x="1" y="11"/>
                  </a:cubicBezTo>
                  <a:cubicBezTo>
                    <a:pt x="1" y="11"/>
                    <a:pt x="0" y="12"/>
                    <a:pt x="0" y="12"/>
                  </a:cubicBezTo>
                  <a:cubicBezTo>
                    <a:pt x="0" y="13"/>
                    <a:pt x="1" y="13"/>
                    <a:pt x="1" y="13"/>
                  </a:cubicBezTo>
                  <a:cubicBezTo>
                    <a:pt x="2" y="13"/>
                    <a:pt x="2" y="14"/>
                    <a:pt x="2" y="14"/>
                  </a:cubicBezTo>
                  <a:cubicBezTo>
                    <a:pt x="2" y="14"/>
                    <a:pt x="2" y="14"/>
                    <a:pt x="3" y="14"/>
                  </a:cubicBezTo>
                  <a:cubicBezTo>
                    <a:pt x="3" y="14"/>
                    <a:pt x="4" y="14"/>
                    <a:pt x="5" y="14"/>
                  </a:cubicBezTo>
                  <a:cubicBezTo>
                    <a:pt x="5" y="14"/>
                    <a:pt x="6" y="14"/>
                    <a:pt x="6" y="14"/>
                  </a:cubicBezTo>
                  <a:cubicBezTo>
                    <a:pt x="6" y="15"/>
                    <a:pt x="7" y="14"/>
                    <a:pt x="7" y="14"/>
                  </a:cubicBezTo>
                  <a:cubicBezTo>
                    <a:pt x="8" y="14"/>
                    <a:pt x="8" y="14"/>
                    <a:pt x="8" y="14"/>
                  </a:cubicBezTo>
                  <a:cubicBezTo>
                    <a:pt x="9" y="14"/>
                    <a:pt x="10" y="14"/>
                    <a:pt x="10" y="13"/>
                  </a:cubicBezTo>
                  <a:cubicBezTo>
                    <a:pt x="10" y="13"/>
                    <a:pt x="12" y="12"/>
                    <a:pt x="13" y="12"/>
                  </a:cubicBezTo>
                  <a:cubicBezTo>
                    <a:pt x="13" y="12"/>
                    <a:pt x="14" y="13"/>
                    <a:pt x="14" y="13"/>
                  </a:cubicBezTo>
                  <a:cubicBezTo>
                    <a:pt x="15" y="13"/>
                    <a:pt x="16" y="14"/>
                    <a:pt x="16" y="15"/>
                  </a:cubicBezTo>
                  <a:cubicBezTo>
                    <a:pt x="16" y="15"/>
                    <a:pt x="17" y="17"/>
                    <a:pt x="18" y="17"/>
                  </a:cubicBezTo>
                  <a:cubicBezTo>
                    <a:pt x="18" y="17"/>
                    <a:pt x="18" y="18"/>
                    <a:pt x="18" y="18"/>
                  </a:cubicBezTo>
                  <a:cubicBezTo>
                    <a:pt x="18" y="19"/>
                    <a:pt x="17" y="18"/>
                    <a:pt x="17" y="18"/>
                  </a:cubicBezTo>
                  <a:cubicBezTo>
                    <a:pt x="16" y="18"/>
                    <a:pt x="16" y="19"/>
                    <a:pt x="16" y="19"/>
                  </a:cubicBezTo>
                  <a:cubicBezTo>
                    <a:pt x="16" y="20"/>
                    <a:pt x="14" y="21"/>
                    <a:pt x="14" y="21"/>
                  </a:cubicBezTo>
                  <a:cubicBezTo>
                    <a:pt x="14" y="22"/>
                    <a:pt x="15" y="22"/>
                    <a:pt x="15" y="22"/>
                  </a:cubicBezTo>
                  <a:cubicBezTo>
                    <a:pt x="15" y="22"/>
                    <a:pt x="16" y="21"/>
                    <a:pt x="16" y="21"/>
                  </a:cubicBezTo>
                  <a:cubicBezTo>
                    <a:pt x="17" y="21"/>
                    <a:pt x="17" y="22"/>
                    <a:pt x="17" y="22"/>
                  </a:cubicBezTo>
                  <a:cubicBezTo>
                    <a:pt x="17" y="21"/>
                    <a:pt x="17" y="21"/>
                    <a:pt x="18" y="20"/>
                  </a:cubicBezTo>
                  <a:cubicBezTo>
                    <a:pt x="19" y="19"/>
                    <a:pt x="19" y="18"/>
                    <a:pt x="20" y="18"/>
                  </a:cubicBezTo>
                  <a:cubicBezTo>
                    <a:pt x="21" y="18"/>
                    <a:pt x="22" y="17"/>
                    <a:pt x="23" y="17"/>
                  </a:cubicBezTo>
                  <a:cubicBezTo>
                    <a:pt x="24" y="18"/>
                    <a:pt x="22" y="18"/>
                    <a:pt x="23" y="19"/>
                  </a:cubicBezTo>
                  <a:cubicBezTo>
                    <a:pt x="24" y="19"/>
                    <a:pt x="27" y="19"/>
                    <a:pt x="27" y="19"/>
                  </a:cubicBezTo>
                  <a:cubicBezTo>
                    <a:pt x="27" y="20"/>
                    <a:pt x="24" y="21"/>
                    <a:pt x="24" y="21"/>
                  </a:cubicBezTo>
                  <a:cubicBezTo>
                    <a:pt x="24" y="22"/>
                    <a:pt x="26" y="22"/>
                    <a:pt x="26" y="22"/>
                  </a:cubicBezTo>
                  <a:cubicBezTo>
                    <a:pt x="27" y="23"/>
                    <a:pt x="26" y="24"/>
                    <a:pt x="26" y="24"/>
                  </a:cubicBezTo>
                  <a:cubicBezTo>
                    <a:pt x="27" y="24"/>
                    <a:pt x="27" y="24"/>
                    <a:pt x="28" y="24"/>
                  </a:cubicBezTo>
                  <a:cubicBezTo>
                    <a:pt x="29" y="23"/>
                    <a:pt x="30" y="23"/>
                    <a:pt x="30" y="23"/>
                  </a:cubicBezTo>
                  <a:cubicBezTo>
                    <a:pt x="31" y="22"/>
                    <a:pt x="33" y="23"/>
                    <a:pt x="34" y="22"/>
                  </a:cubicBezTo>
                  <a:cubicBezTo>
                    <a:pt x="34" y="22"/>
                    <a:pt x="33" y="21"/>
                    <a:pt x="31" y="22"/>
                  </a:cubicBezTo>
                  <a:cubicBezTo>
                    <a:pt x="29" y="22"/>
                    <a:pt x="29" y="20"/>
                    <a:pt x="29" y="20"/>
                  </a:cubicBezTo>
                  <a:cubicBezTo>
                    <a:pt x="29" y="19"/>
                    <a:pt x="31" y="18"/>
                    <a:pt x="32" y="18"/>
                  </a:cubicBezTo>
                  <a:cubicBezTo>
                    <a:pt x="33" y="18"/>
                    <a:pt x="34" y="17"/>
                    <a:pt x="35" y="17"/>
                  </a:cubicBezTo>
                  <a:cubicBezTo>
                    <a:pt x="36" y="17"/>
                    <a:pt x="36" y="17"/>
                    <a:pt x="37" y="16"/>
                  </a:cubicBezTo>
                  <a:cubicBezTo>
                    <a:pt x="37" y="16"/>
                    <a:pt x="37" y="15"/>
                    <a:pt x="37" y="1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262">
              <a:extLst>
                <a:ext uri="{FF2B5EF4-FFF2-40B4-BE49-F238E27FC236}">
                  <a16:creationId xmlns:a16="http://schemas.microsoft.com/office/drawing/2014/main" id="{6C02B6D1-FF80-407D-B878-43DA49DB46D8}"/>
                </a:ext>
              </a:extLst>
            </p:cNvPr>
            <p:cNvSpPr>
              <a:spLocks/>
            </p:cNvSpPr>
            <p:nvPr/>
          </p:nvSpPr>
          <p:spPr bwMode="auto">
            <a:xfrm>
              <a:off x="-3328988" y="1698625"/>
              <a:ext cx="76200" cy="57150"/>
            </a:xfrm>
            <a:custGeom>
              <a:avLst/>
              <a:gdLst>
                <a:gd name="T0" fmla="*/ 20 w 21"/>
                <a:gd name="T1" fmla="*/ 8 h 16"/>
                <a:gd name="T2" fmla="*/ 19 w 21"/>
                <a:gd name="T3" fmla="*/ 6 h 16"/>
                <a:gd name="T4" fmla="*/ 18 w 21"/>
                <a:gd name="T5" fmla="*/ 5 h 16"/>
                <a:gd name="T6" fmla="*/ 17 w 21"/>
                <a:gd name="T7" fmla="*/ 3 h 16"/>
                <a:gd name="T8" fmla="*/ 17 w 21"/>
                <a:gd name="T9" fmla="*/ 2 h 16"/>
                <a:gd name="T10" fmla="*/ 15 w 21"/>
                <a:gd name="T11" fmla="*/ 1 h 16"/>
                <a:gd name="T12" fmla="*/ 14 w 21"/>
                <a:gd name="T13" fmla="*/ 1 h 16"/>
                <a:gd name="T14" fmla="*/ 13 w 21"/>
                <a:gd name="T15" fmla="*/ 1 h 16"/>
                <a:gd name="T16" fmla="*/ 11 w 21"/>
                <a:gd name="T17" fmla="*/ 0 h 16"/>
                <a:gd name="T18" fmla="*/ 11 w 21"/>
                <a:gd name="T19" fmla="*/ 0 h 16"/>
                <a:gd name="T20" fmla="*/ 11 w 21"/>
                <a:gd name="T21" fmla="*/ 0 h 16"/>
                <a:gd name="T22" fmla="*/ 10 w 21"/>
                <a:gd name="T23" fmla="*/ 1 h 16"/>
                <a:gd name="T24" fmla="*/ 8 w 21"/>
                <a:gd name="T25" fmla="*/ 1 h 16"/>
                <a:gd name="T26" fmla="*/ 7 w 21"/>
                <a:gd name="T27" fmla="*/ 3 h 16"/>
                <a:gd name="T28" fmla="*/ 7 w 21"/>
                <a:gd name="T29" fmla="*/ 3 h 16"/>
                <a:gd name="T30" fmla="*/ 6 w 21"/>
                <a:gd name="T31" fmla="*/ 4 h 16"/>
                <a:gd name="T32" fmla="*/ 5 w 21"/>
                <a:gd name="T33" fmla="*/ 5 h 16"/>
                <a:gd name="T34" fmla="*/ 5 w 21"/>
                <a:gd name="T35" fmla="*/ 6 h 16"/>
                <a:gd name="T36" fmla="*/ 3 w 21"/>
                <a:gd name="T37" fmla="*/ 7 h 16"/>
                <a:gd name="T38" fmla="*/ 2 w 21"/>
                <a:gd name="T39" fmla="*/ 7 h 16"/>
                <a:gd name="T40" fmla="*/ 0 w 21"/>
                <a:gd name="T41" fmla="*/ 7 h 16"/>
                <a:gd name="T42" fmla="*/ 0 w 21"/>
                <a:gd name="T43" fmla="*/ 7 h 16"/>
                <a:gd name="T44" fmla="*/ 1 w 21"/>
                <a:gd name="T45" fmla="*/ 9 h 16"/>
                <a:gd name="T46" fmla="*/ 1 w 21"/>
                <a:gd name="T47" fmla="*/ 11 h 16"/>
                <a:gd name="T48" fmla="*/ 0 w 21"/>
                <a:gd name="T49" fmla="*/ 12 h 16"/>
                <a:gd name="T50" fmla="*/ 0 w 21"/>
                <a:gd name="T51" fmla="*/ 14 h 16"/>
                <a:gd name="T52" fmla="*/ 0 w 21"/>
                <a:gd name="T53" fmla="*/ 15 h 16"/>
                <a:gd name="T54" fmla="*/ 2 w 21"/>
                <a:gd name="T55" fmla="*/ 15 h 16"/>
                <a:gd name="T56" fmla="*/ 3 w 21"/>
                <a:gd name="T57" fmla="*/ 14 h 16"/>
                <a:gd name="T58" fmla="*/ 7 w 21"/>
                <a:gd name="T59" fmla="*/ 14 h 16"/>
                <a:gd name="T60" fmla="*/ 9 w 21"/>
                <a:gd name="T61" fmla="*/ 14 h 16"/>
                <a:gd name="T62" fmla="*/ 11 w 21"/>
                <a:gd name="T63" fmla="*/ 15 h 16"/>
                <a:gd name="T64" fmla="*/ 12 w 21"/>
                <a:gd name="T65" fmla="*/ 15 h 16"/>
                <a:gd name="T66" fmla="*/ 14 w 21"/>
                <a:gd name="T67" fmla="*/ 15 h 16"/>
                <a:gd name="T68" fmla="*/ 16 w 21"/>
                <a:gd name="T69" fmla="*/ 15 h 16"/>
                <a:gd name="T70" fmla="*/ 16 w 21"/>
                <a:gd name="T71" fmla="*/ 15 h 16"/>
                <a:gd name="T72" fmla="*/ 18 w 21"/>
                <a:gd name="T73" fmla="*/ 13 h 16"/>
                <a:gd name="T74" fmla="*/ 19 w 21"/>
                <a:gd name="T75" fmla="*/ 13 h 16"/>
                <a:gd name="T76" fmla="*/ 19 w 21"/>
                <a:gd name="T77" fmla="*/ 12 h 16"/>
                <a:gd name="T78" fmla="*/ 19 w 21"/>
                <a:gd name="T79" fmla="*/ 10 h 16"/>
                <a:gd name="T80" fmla="*/ 20 w 21"/>
                <a:gd name="T81" fmla="*/ 10 h 16"/>
                <a:gd name="T82" fmla="*/ 21 w 21"/>
                <a:gd name="T83" fmla="*/ 9 h 16"/>
                <a:gd name="T84" fmla="*/ 20 w 21"/>
                <a:gd name="T8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16">
                  <a:moveTo>
                    <a:pt x="20" y="8"/>
                  </a:moveTo>
                  <a:cubicBezTo>
                    <a:pt x="20" y="8"/>
                    <a:pt x="19" y="7"/>
                    <a:pt x="19" y="6"/>
                  </a:cubicBezTo>
                  <a:cubicBezTo>
                    <a:pt x="18" y="6"/>
                    <a:pt x="18" y="5"/>
                    <a:pt x="18" y="5"/>
                  </a:cubicBezTo>
                  <a:cubicBezTo>
                    <a:pt x="17" y="5"/>
                    <a:pt x="17" y="4"/>
                    <a:pt x="17" y="3"/>
                  </a:cubicBezTo>
                  <a:cubicBezTo>
                    <a:pt x="17" y="3"/>
                    <a:pt x="17" y="2"/>
                    <a:pt x="17" y="2"/>
                  </a:cubicBezTo>
                  <a:cubicBezTo>
                    <a:pt x="17" y="2"/>
                    <a:pt x="16" y="1"/>
                    <a:pt x="15" y="1"/>
                  </a:cubicBezTo>
                  <a:cubicBezTo>
                    <a:pt x="14" y="1"/>
                    <a:pt x="14" y="2"/>
                    <a:pt x="14" y="1"/>
                  </a:cubicBezTo>
                  <a:cubicBezTo>
                    <a:pt x="14" y="1"/>
                    <a:pt x="13" y="0"/>
                    <a:pt x="13" y="1"/>
                  </a:cubicBezTo>
                  <a:cubicBezTo>
                    <a:pt x="12" y="1"/>
                    <a:pt x="12" y="0"/>
                    <a:pt x="11" y="0"/>
                  </a:cubicBezTo>
                  <a:cubicBezTo>
                    <a:pt x="11" y="0"/>
                    <a:pt x="11" y="0"/>
                    <a:pt x="11" y="0"/>
                  </a:cubicBezTo>
                  <a:cubicBezTo>
                    <a:pt x="11" y="0"/>
                    <a:pt x="11" y="0"/>
                    <a:pt x="11" y="0"/>
                  </a:cubicBezTo>
                  <a:cubicBezTo>
                    <a:pt x="10" y="1"/>
                    <a:pt x="10" y="1"/>
                    <a:pt x="10" y="1"/>
                  </a:cubicBezTo>
                  <a:cubicBezTo>
                    <a:pt x="9" y="1"/>
                    <a:pt x="9" y="1"/>
                    <a:pt x="8" y="1"/>
                  </a:cubicBezTo>
                  <a:cubicBezTo>
                    <a:pt x="7" y="2"/>
                    <a:pt x="7" y="2"/>
                    <a:pt x="7" y="3"/>
                  </a:cubicBezTo>
                  <a:cubicBezTo>
                    <a:pt x="7" y="3"/>
                    <a:pt x="8" y="3"/>
                    <a:pt x="7" y="3"/>
                  </a:cubicBezTo>
                  <a:cubicBezTo>
                    <a:pt x="7" y="3"/>
                    <a:pt x="7" y="4"/>
                    <a:pt x="6" y="4"/>
                  </a:cubicBezTo>
                  <a:cubicBezTo>
                    <a:pt x="6" y="4"/>
                    <a:pt x="5" y="5"/>
                    <a:pt x="5" y="5"/>
                  </a:cubicBezTo>
                  <a:cubicBezTo>
                    <a:pt x="5" y="6"/>
                    <a:pt x="5" y="6"/>
                    <a:pt x="5" y="6"/>
                  </a:cubicBezTo>
                  <a:cubicBezTo>
                    <a:pt x="5" y="6"/>
                    <a:pt x="4" y="6"/>
                    <a:pt x="3" y="7"/>
                  </a:cubicBezTo>
                  <a:cubicBezTo>
                    <a:pt x="3" y="7"/>
                    <a:pt x="3" y="7"/>
                    <a:pt x="2" y="7"/>
                  </a:cubicBezTo>
                  <a:cubicBezTo>
                    <a:pt x="2" y="7"/>
                    <a:pt x="1" y="7"/>
                    <a:pt x="0" y="7"/>
                  </a:cubicBezTo>
                  <a:cubicBezTo>
                    <a:pt x="0" y="7"/>
                    <a:pt x="0" y="7"/>
                    <a:pt x="0" y="7"/>
                  </a:cubicBezTo>
                  <a:cubicBezTo>
                    <a:pt x="0" y="8"/>
                    <a:pt x="0" y="9"/>
                    <a:pt x="1" y="9"/>
                  </a:cubicBezTo>
                  <a:cubicBezTo>
                    <a:pt x="1" y="10"/>
                    <a:pt x="1" y="11"/>
                    <a:pt x="1" y="11"/>
                  </a:cubicBezTo>
                  <a:cubicBezTo>
                    <a:pt x="0" y="11"/>
                    <a:pt x="0" y="12"/>
                    <a:pt x="0" y="12"/>
                  </a:cubicBezTo>
                  <a:cubicBezTo>
                    <a:pt x="0" y="13"/>
                    <a:pt x="1" y="13"/>
                    <a:pt x="0" y="14"/>
                  </a:cubicBezTo>
                  <a:cubicBezTo>
                    <a:pt x="0" y="14"/>
                    <a:pt x="0" y="14"/>
                    <a:pt x="0" y="15"/>
                  </a:cubicBezTo>
                  <a:cubicBezTo>
                    <a:pt x="1" y="15"/>
                    <a:pt x="1" y="15"/>
                    <a:pt x="2" y="15"/>
                  </a:cubicBezTo>
                  <a:cubicBezTo>
                    <a:pt x="2" y="14"/>
                    <a:pt x="2" y="14"/>
                    <a:pt x="3" y="14"/>
                  </a:cubicBezTo>
                  <a:cubicBezTo>
                    <a:pt x="4" y="14"/>
                    <a:pt x="7" y="14"/>
                    <a:pt x="7" y="14"/>
                  </a:cubicBezTo>
                  <a:cubicBezTo>
                    <a:pt x="7" y="15"/>
                    <a:pt x="9" y="14"/>
                    <a:pt x="9" y="14"/>
                  </a:cubicBezTo>
                  <a:cubicBezTo>
                    <a:pt x="10" y="15"/>
                    <a:pt x="11" y="15"/>
                    <a:pt x="11" y="15"/>
                  </a:cubicBezTo>
                  <a:cubicBezTo>
                    <a:pt x="11" y="14"/>
                    <a:pt x="12" y="15"/>
                    <a:pt x="12" y="15"/>
                  </a:cubicBezTo>
                  <a:cubicBezTo>
                    <a:pt x="13" y="14"/>
                    <a:pt x="13" y="16"/>
                    <a:pt x="14" y="15"/>
                  </a:cubicBezTo>
                  <a:cubicBezTo>
                    <a:pt x="14" y="15"/>
                    <a:pt x="16" y="15"/>
                    <a:pt x="16" y="15"/>
                  </a:cubicBezTo>
                  <a:cubicBezTo>
                    <a:pt x="16" y="16"/>
                    <a:pt x="16" y="15"/>
                    <a:pt x="16" y="15"/>
                  </a:cubicBezTo>
                  <a:cubicBezTo>
                    <a:pt x="16" y="14"/>
                    <a:pt x="18" y="13"/>
                    <a:pt x="18" y="13"/>
                  </a:cubicBezTo>
                  <a:cubicBezTo>
                    <a:pt x="18" y="13"/>
                    <a:pt x="19" y="13"/>
                    <a:pt x="19" y="13"/>
                  </a:cubicBezTo>
                  <a:cubicBezTo>
                    <a:pt x="19" y="13"/>
                    <a:pt x="19" y="12"/>
                    <a:pt x="19" y="12"/>
                  </a:cubicBezTo>
                  <a:cubicBezTo>
                    <a:pt x="19" y="11"/>
                    <a:pt x="18" y="10"/>
                    <a:pt x="19" y="10"/>
                  </a:cubicBezTo>
                  <a:cubicBezTo>
                    <a:pt x="19" y="9"/>
                    <a:pt x="20" y="10"/>
                    <a:pt x="20" y="10"/>
                  </a:cubicBezTo>
                  <a:cubicBezTo>
                    <a:pt x="21" y="10"/>
                    <a:pt x="21" y="9"/>
                    <a:pt x="21" y="9"/>
                  </a:cubicBezTo>
                  <a:cubicBezTo>
                    <a:pt x="21" y="8"/>
                    <a:pt x="20" y="8"/>
                    <a:pt x="20"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263">
              <a:extLst>
                <a:ext uri="{FF2B5EF4-FFF2-40B4-BE49-F238E27FC236}">
                  <a16:creationId xmlns:a16="http://schemas.microsoft.com/office/drawing/2014/main" id="{8EB8BDF6-5825-4B1A-83D3-EF5FCD70D543}"/>
                </a:ext>
              </a:extLst>
            </p:cNvPr>
            <p:cNvSpPr>
              <a:spLocks/>
            </p:cNvSpPr>
            <p:nvPr/>
          </p:nvSpPr>
          <p:spPr bwMode="auto">
            <a:xfrm>
              <a:off x="-3351213" y="1676400"/>
              <a:ext cx="61912" cy="28575"/>
            </a:xfrm>
            <a:custGeom>
              <a:avLst/>
              <a:gdLst>
                <a:gd name="T0" fmla="*/ 6 w 17"/>
                <a:gd name="T1" fmla="*/ 5 h 8"/>
                <a:gd name="T2" fmla="*/ 9 w 17"/>
                <a:gd name="T3" fmla="*/ 5 h 8"/>
                <a:gd name="T4" fmla="*/ 10 w 17"/>
                <a:gd name="T5" fmla="*/ 6 h 8"/>
                <a:gd name="T6" fmla="*/ 12 w 17"/>
                <a:gd name="T7" fmla="*/ 7 h 8"/>
                <a:gd name="T8" fmla="*/ 14 w 17"/>
                <a:gd name="T9" fmla="*/ 8 h 8"/>
                <a:gd name="T10" fmla="*/ 14 w 17"/>
                <a:gd name="T11" fmla="*/ 7 h 8"/>
                <a:gd name="T12" fmla="*/ 16 w 17"/>
                <a:gd name="T13" fmla="*/ 7 h 8"/>
                <a:gd name="T14" fmla="*/ 17 w 17"/>
                <a:gd name="T15" fmla="*/ 6 h 8"/>
                <a:gd name="T16" fmla="*/ 17 w 17"/>
                <a:gd name="T17" fmla="*/ 6 h 8"/>
                <a:gd name="T18" fmla="*/ 17 w 17"/>
                <a:gd name="T19" fmla="*/ 5 h 8"/>
                <a:gd name="T20" fmla="*/ 16 w 17"/>
                <a:gd name="T21" fmla="*/ 3 h 8"/>
                <a:gd name="T22" fmla="*/ 16 w 17"/>
                <a:gd name="T23" fmla="*/ 2 h 8"/>
                <a:gd name="T24" fmla="*/ 15 w 17"/>
                <a:gd name="T25" fmla="*/ 1 h 8"/>
                <a:gd name="T26" fmla="*/ 13 w 17"/>
                <a:gd name="T27" fmla="*/ 1 h 8"/>
                <a:gd name="T28" fmla="*/ 11 w 17"/>
                <a:gd name="T29" fmla="*/ 0 h 8"/>
                <a:gd name="T30" fmla="*/ 8 w 17"/>
                <a:gd name="T31" fmla="*/ 0 h 8"/>
                <a:gd name="T32" fmla="*/ 8 w 17"/>
                <a:gd name="T33" fmla="*/ 2 h 8"/>
                <a:gd name="T34" fmla="*/ 6 w 17"/>
                <a:gd name="T35" fmla="*/ 3 h 8"/>
                <a:gd name="T36" fmla="*/ 4 w 17"/>
                <a:gd name="T37" fmla="*/ 1 h 8"/>
                <a:gd name="T38" fmla="*/ 2 w 17"/>
                <a:gd name="T39" fmla="*/ 2 h 8"/>
                <a:gd name="T40" fmla="*/ 1 w 17"/>
                <a:gd name="T41" fmla="*/ 4 h 8"/>
                <a:gd name="T42" fmla="*/ 1 w 17"/>
                <a:gd name="T43" fmla="*/ 6 h 8"/>
                <a:gd name="T44" fmla="*/ 1 w 17"/>
                <a:gd name="T45" fmla="*/ 6 h 8"/>
                <a:gd name="T46" fmla="*/ 3 w 17"/>
                <a:gd name="T47" fmla="*/ 5 h 8"/>
                <a:gd name="T48" fmla="*/ 6 w 17"/>
                <a:gd name="T49"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8">
                  <a:moveTo>
                    <a:pt x="6" y="5"/>
                  </a:moveTo>
                  <a:cubicBezTo>
                    <a:pt x="7" y="5"/>
                    <a:pt x="8" y="6"/>
                    <a:pt x="9" y="5"/>
                  </a:cubicBezTo>
                  <a:cubicBezTo>
                    <a:pt x="10" y="5"/>
                    <a:pt x="10" y="6"/>
                    <a:pt x="10" y="6"/>
                  </a:cubicBezTo>
                  <a:cubicBezTo>
                    <a:pt x="11" y="6"/>
                    <a:pt x="12" y="7"/>
                    <a:pt x="12" y="7"/>
                  </a:cubicBezTo>
                  <a:cubicBezTo>
                    <a:pt x="13" y="7"/>
                    <a:pt x="13" y="8"/>
                    <a:pt x="14" y="8"/>
                  </a:cubicBezTo>
                  <a:cubicBezTo>
                    <a:pt x="14" y="8"/>
                    <a:pt x="14" y="8"/>
                    <a:pt x="14" y="7"/>
                  </a:cubicBezTo>
                  <a:cubicBezTo>
                    <a:pt x="15" y="7"/>
                    <a:pt x="15" y="7"/>
                    <a:pt x="16" y="7"/>
                  </a:cubicBezTo>
                  <a:cubicBezTo>
                    <a:pt x="16" y="7"/>
                    <a:pt x="16" y="7"/>
                    <a:pt x="17" y="6"/>
                  </a:cubicBezTo>
                  <a:cubicBezTo>
                    <a:pt x="17" y="6"/>
                    <a:pt x="17" y="6"/>
                    <a:pt x="17" y="6"/>
                  </a:cubicBezTo>
                  <a:cubicBezTo>
                    <a:pt x="17" y="6"/>
                    <a:pt x="17" y="5"/>
                    <a:pt x="17" y="5"/>
                  </a:cubicBezTo>
                  <a:cubicBezTo>
                    <a:pt x="16" y="4"/>
                    <a:pt x="16" y="4"/>
                    <a:pt x="16" y="3"/>
                  </a:cubicBezTo>
                  <a:cubicBezTo>
                    <a:pt x="16" y="3"/>
                    <a:pt x="16" y="2"/>
                    <a:pt x="16" y="2"/>
                  </a:cubicBezTo>
                  <a:cubicBezTo>
                    <a:pt x="16" y="2"/>
                    <a:pt x="15" y="2"/>
                    <a:pt x="15" y="1"/>
                  </a:cubicBezTo>
                  <a:cubicBezTo>
                    <a:pt x="15" y="1"/>
                    <a:pt x="13" y="1"/>
                    <a:pt x="13" y="1"/>
                  </a:cubicBezTo>
                  <a:cubicBezTo>
                    <a:pt x="13" y="1"/>
                    <a:pt x="11" y="0"/>
                    <a:pt x="11" y="0"/>
                  </a:cubicBezTo>
                  <a:cubicBezTo>
                    <a:pt x="11" y="0"/>
                    <a:pt x="9" y="0"/>
                    <a:pt x="8" y="0"/>
                  </a:cubicBezTo>
                  <a:cubicBezTo>
                    <a:pt x="8" y="1"/>
                    <a:pt x="8" y="1"/>
                    <a:pt x="8" y="2"/>
                  </a:cubicBezTo>
                  <a:cubicBezTo>
                    <a:pt x="8" y="3"/>
                    <a:pt x="7" y="3"/>
                    <a:pt x="6" y="3"/>
                  </a:cubicBezTo>
                  <a:cubicBezTo>
                    <a:pt x="6" y="3"/>
                    <a:pt x="4" y="1"/>
                    <a:pt x="4" y="1"/>
                  </a:cubicBezTo>
                  <a:cubicBezTo>
                    <a:pt x="4" y="0"/>
                    <a:pt x="3" y="1"/>
                    <a:pt x="2" y="2"/>
                  </a:cubicBezTo>
                  <a:cubicBezTo>
                    <a:pt x="1" y="2"/>
                    <a:pt x="2" y="3"/>
                    <a:pt x="1" y="4"/>
                  </a:cubicBezTo>
                  <a:cubicBezTo>
                    <a:pt x="0" y="4"/>
                    <a:pt x="0" y="5"/>
                    <a:pt x="1" y="6"/>
                  </a:cubicBezTo>
                  <a:cubicBezTo>
                    <a:pt x="1" y="6"/>
                    <a:pt x="1" y="6"/>
                    <a:pt x="1" y="6"/>
                  </a:cubicBezTo>
                  <a:cubicBezTo>
                    <a:pt x="1" y="6"/>
                    <a:pt x="2" y="6"/>
                    <a:pt x="3" y="5"/>
                  </a:cubicBezTo>
                  <a:cubicBezTo>
                    <a:pt x="3" y="5"/>
                    <a:pt x="5" y="5"/>
                    <a:pt x="6" y="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264">
              <a:extLst>
                <a:ext uri="{FF2B5EF4-FFF2-40B4-BE49-F238E27FC236}">
                  <a16:creationId xmlns:a16="http://schemas.microsoft.com/office/drawing/2014/main" id="{CE72CF51-F23A-499F-9759-D0B5227482B2}"/>
                </a:ext>
              </a:extLst>
            </p:cNvPr>
            <p:cNvSpPr>
              <a:spLocks/>
            </p:cNvSpPr>
            <p:nvPr/>
          </p:nvSpPr>
          <p:spPr bwMode="auto">
            <a:xfrm>
              <a:off x="-3351213" y="1693863"/>
              <a:ext cx="50800" cy="30163"/>
            </a:xfrm>
            <a:custGeom>
              <a:avLst/>
              <a:gdLst>
                <a:gd name="T0" fmla="*/ 2 w 14"/>
                <a:gd name="T1" fmla="*/ 4 h 8"/>
                <a:gd name="T2" fmla="*/ 3 w 14"/>
                <a:gd name="T3" fmla="*/ 5 h 8"/>
                <a:gd name="T4" fmla="*/ 5 w 14"/>
                <a:gd name="T5" fmla="*/ 5 h 8"/>
                <a:gd name="T6" fmla="*/ 5 w 14"/>
                <a:gd name="T7" fmla="*/ 7 h 8"/>
                <a:gd name="T8" fmla="*/ 6 w 14"/>
                <a:gd name="T9" fmla="*/ 8 h 8"/>
                <a:gd name="T10" fmla="*/ 8 w 14"/>
                <a:gd name="T11" fmla="*/ 8 h 8"/>
                <a:gd name="T12" fmla="*/ 9 w 14"/>
                <a:gd name="T13" fmla="*/ 8 h 8"/>
                <a:gd name="T14" fmla="*/ 11 w 14"/>
                <a:gd name="T15" fmla="*/ 7 h 8"/>
                <a:gd name="T16" fmla="*/ 11 w 14"/>
                <a:gd name="T17" fmla="*/ 6 h 8"/>
                <a:gd name="T18" fmla="*/ 12 w 14"/>
                <a:gd name="T19" fmla="*/ 5 h 8"/>
                <a:gd name="T20" fmla="*/ 13 w 14"/>
                <a:gd name="T21" fmla="*/ 4 h 8"/>
                <a:gd name="T22" fmla="*/ 13 w 14"/>
                <a:gd name="T23" fmla="*/ 4 h 8"/>
                <a:gd name="T24" fmla="*/ 14 w 14"/>
                <a:gd name="T25" fmla="*/ 3 h 8"/>
                <a:gd name="T26" fmla="*/ 12 w 14"/>
                <a:gd name="T27" fmla="*/ 2 h 8"/>
                <a:gd name="T28" fmla="*/ 10 w 14"/>
                <a:gd name="T29" fmla="*/ 1 h 8"/>
                <a:gd name="T30" fmla="*/ 9 w 14"/>
                <a:gd name="T31" fmla="*/ 0 h 8"/>
                <a:gd name="T32" fmla="*/ 6 w 14"/>
                <a:gd name="T33" fmla="*/ 0 h 8"/>
                <a:gd name="T34" fmla="*/ 3 w 14"/>
                <a:gd name="T35" fmla="*/ 0 h 8"/>
                <a:gd name="T36" fmla="*/ 1 w 14"/>
                <a:gd name="T37" fmla="*/ 1 h 8"/>
                <a:gd name="T38" fmla="*/ 0 w 14"/>
                <a:gd name="T39" fmla="*/ 3 h 8"/>
                <a:gd name="T40" fmla="*/ 1 w 14"/>
                <a:gd name="T41" fmla="*/ 4 h 8"/>
                <a:gd name="T42" fmla="*/ 2 w 14"/>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8">
                  <a:moveTo>
                    <a:pt x="2" y="4"/>
                  </a:moveTo>
                  <a:cubicBezTo>
                    <a:pt x="2" y="5"/>
                    <a:pt x="3" y="5"/>
                    <a:pt x="3" y="5"/>
                  </a:cubicBezTo>
                  <a:cubicBezTo>
                    <a:pt x="4" y="5"/>
                    <a:pt x="5" y="5"/>
                    <a:pt x="5" y="5"/>
                  </a:cubicBezTo>
                  <a:cubicBezTo>
                    <a:pt x="5" y="6"/>
                    <a:pt x="4" y="7"/>
                    <a:pt x="5" y="7"/>
                  </a:cubicBezTo>
                  <a:cubicBezTo>
                    <a:pt x="5" y="7"/>
                    <a:pt x="6" y="8"/>
                    <a:pt x="6" y="8"/>
                  </a:cubicBezTo>
                  <a:cubicBezTo>
                    <a:pt x="7" y="8"/>
                    <a:pt x="8" y="8"/>
                    <a:pt x="8" y="8"/>
                  </a:cubicBezTo>
                  <a:cubicBezTo>
                    <a:pt x="9" y="8"/>
                    <a:pt x="9" y="8"/>
                    <a:pt x="9" y="8"/>
                  </a:cubicBezTo>
                  <a:cubicBezTo>
                    <a:pt x="10" y="7"/>
                    <a:pt x="11" y="7"/>
                    <a:pt x="11" y="7"/>
                  </a:cubicBezTo>
                  <a:cubicBezTo>
                    <a:pt x="11" y="7"/>
                    <a:pt x="11" y="7"/>
                    <a:pt x="11" y="6"/>
                  </a:cubicBezTo>
                  <a:cubicBezTo>
                    <a:pt x="11" y="6"/>
                    <a:pt x="12" y="5"/>
                    <a:pt x="12" y="5"/>
                  </a:cubicBezTo>
                  <a:cubicBezTo>
                    <a:pt x="13" y="5"/>
                    <a:pt x="13" y="4"/>
                    <a:pt x="13" y="4"/>
                  </a:cubicBezTo>
                  <a:cubicBezTo>
                    <a:pt x="14" y="4"/>
                    <a:pt x="13" y="4"/>
                    <a:pt x="13" y="4"/>
                  </a:cubicBezTo>
                  <a:cubicBezTo>
                    <a:pt x="13" y="3"/>
                    <a:pt x="13" y="3"/>
                    <a:pt x="14" y="3"/>
                  </a:cubicBezTo>
                  <a:cubicBezTo>
                    <a:pt x="13" y="3"/>
                    <a:pt x="13" y="2"/>
                    <a:pt x="12" y="2"/>
                  </a:cubicBezTo>
                  <a:cubicBezTo>
                    <a:pt x="12" y="2"/>
                    <a:pt x="11" y="1"/>
                    <a:pt x="10" y="1"/>
                  </a:cubicBezTo>
                  <a:cubicBezTo>
                    <a:pt x="10" y="1"/>
                    <a:pt x="10" y="0"/>
                    <a:pt x="9" y="0"/>
                  </a:cubicBezTo>
                  <a:cubicBezTo>
                    <a:pt x="8" y="1"/>
                    <a:pt x="7" y="0"/>
                    <a:pt x="6" y="0"/>
                  </a:cubicBezTo>
                  <a:cubicBezTo>
                    <a:pt x="5" y="0"/>
                    <a:pt x="3" y="0"/>
                    <a:pt x="3" y="0"/>
                  </a:cubicBezTo>
                  <a:cubicBezTo>
                    <a:pt x="2" y="1"/>
                    <a:pt x="1" y="1"/>
                    <a:pt x="1" y="1"/>
                  </a:cubicBezTo>
                  <a:cubicBezTo>
                    <a:pt x="1" y="2"/>
                    <a:pt x="1" y="3"/>
                    <a:pt x="0" y="3"/>
                  </a:cubicBezTo>
                  <a:cubicBezTo>
                    <a:pt x="0" y="4"/>
                    <a:pt x="0" y="4"/>
                    <a:pt x="1" y="4"/>
                  </a:cubicBezTo>
                  <a:cubicBezTo>
                    <a:pt x="1" y="4"/>
                    <a:pt x="2" y="4"/>
                    <a:pt x="2"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265">
              <a:extLst>
                <a:ext uri="{FF2B5EF4-FFF2-40B4-BE49-F238E27FC236}">
                  <a16:creationId xmlns:a16="http://schemas.microsoft.com/office/drawing/2014/main" id="{4B703B24-4060-4261-ABED-4D3BFD26AF98}"/>
                </a:ext>
              </a:extLst>
            </p:cNvPr>
            <p:cNvSpPr>
              <a:spLocks/>
            </p:cNvSpPr>
            <p:nvPr/>
          </p:nvSpPr>
          <p:spPr bwMode="auto">
            <a:xfrm>
              <a:off x="-3470275" y="1795463"/>
              <a:ext cx="36512" cy="22225"/>
            </a:xfrm>
            <a:custGeom>
              <a:avLst/>
              <a:gdLst>
                <a:gd name="T0" fmla="*/ 9 w 10"/>
                <a:gd name="T1" fmla="*/ 2 h 6"/>
                <a:gd name="T2" fmla="*/ 8 w 10"/>
                <a:gd name="T3" fmla="*/ 2 h 6"/>
                <a:gd name="T4" fmla="*/ 8 w 10"/>
                <a:gd name="T5" fmla="*/ 1 h 6"/>
                <a:gd name="T6" fmla="*/ 7 w 10"/>
                <a:gd name="T7" fmla="*/ 0 h 6"/>
                <a:gd name="T8" fmla="*/ 5 w 10"/>
                <a:gd name="T9" fmla="*/ 0 h 6"/>
                <a:gd name="T10" fmla="*/ 3 w 10"/>
                <a:gd name="T11" fmla="*/ 0 h 6"/>
                <a:gd name="T12" fmla="*/ 3 w 10"/>
                <a:gd name="T13" fmla="*/ 0 h 6"/>
                <a:gd name="T14" fmla="*/ 2 w 10"/>
                <a:gd name="T15" fmla="*/ 1 h 6"/>
                <a:gd name="T16" fmla="*/ 0 w 10"/>
                <a:gd name="T17" fmla="*/ 3 h 6"/>
                <a:gd name="T18" fmla="*/ 0 w 10"/>
                <a:gd name="T19" fmla="*/ 4 h 6"/>
                <a:gd name="T20" fmla="*/ 1 w 10"/>
                <a:gd name="T21" fmla="*/ 4 h 6"/>
                <a:gd name="T22" fmla="*/ 2 w 10"/>
                <a:gd name="T23" fmla="*/ 5 h 6"/>
                <a:gd name="T24" fmla="*/ 2 w 10"/>
                <a:gd name="T25" fmla="*/ 5 h 6"/>
                <a:gd name="T26" fmla="*/ 4 w 10"/>
                <a:gd name="T27" fmla="*/ 5 h 6"/>
                <a:gd name="T28" fmla="*/ 5 w 10"/>
                <a:gd name="T29" fmla="*/ 4 h 6"/>
                <a:gd name="T30" fmla="*/ 6 w 10"/>
                <a:gd name="T31" fmla="*/ 5 h 6"/>
                <a:gd name="T32" fmla="*/ 7 w 10"/>
                <a:gd name="T33" fmla="*/ 4 h 6"/>
                <a:gd name="T34" fmla="*/ 8 w 10"/>
                <a:gd name="T35" fmla="*/ 4 h 6"/>
                <a:gd name="T36" fmla="*/ 9 w 10"/>
                <a:gd name="T37" fmla="*/ 4 h 6"/>
                <a:gd name="T38" fmla="*/ 10 w 10"/>
                <a:gd name="T39" fmla="*/ 3 h 6"/>
                <a:gd name="T40" fmla="*/ 10 w 10"/>
                <a:gd name="T41" fmla="*/ 3 h 6"/>
                <a:gd name="T42" fmla="*/ 10 w 10"/>
                <a:gd name="T43" fmla="*/ 2 h 6"/>
                <a:gd name="T44" fmla="*/ 9 w 10"/>
                <a:gd name="T4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6">
                  <a:moveTo>
                    <a:pt x="9" y="2"/>
                  </a:moveTo>
                  <a:cubicBezTo>
                    <a:pt x="9" y="2"/>
                    <a:pt x="8" y="2"/>
                    <a:pt x="8" y="2"/>
                  </a:cubicBezTo>
                  <a:cubicBezTo>
                    <a:pt x="8" y="1"/>
                    <a:pt x="8" y="1"/>
                    <a:pt x="8" y="1"/>
                  </a:cubicBezTo>
                  <a:cubicBezTo>
                    <a:pt x="8" y="0"/>
                    <a:pt x="7" y="0"/>
                    <a:pt x="7" y="0"/>
                  </a:cubicBezTo>
                  <a:cubicBezTo>
                    <a:pt x="6" y="0"/>
                    <a:pt x="6" y="0"/>
                    <a:pt x="5" y="0"/>
                  </a:cubicBezTo>
                  <a:cubicBezTo>
                    <a:pt x="5" y="0"/>
                    <a:pt x="4" y="0"/>
                    <a:pt x="3" y="0"/>
                  </a:cubicBezTo>
                  <a:cubicBezTo>
                    <a:pt x="3" y="0"/>
                    <a:pt x="3" y="0"/>
                    <a:pt x="3" y="0"/>
                  </a:cubicBezTo>
                  <a:cubicBezTo>
                    <a:pt x="2" y="0"/>
                    <a:pt x="2" y="1"/>
                    <a:pt x="2" y="1"/>
                  </a:cubicBezTo>
                  <a:cubicBezTo>
                    <a:pt x="2" y="2"/>
                    <a:pt x="0" y="2"/>
                    <a:pt x="0" y="3"/>
                  </a:cubicBezTo>
                  <a:cubicBezTo>
                    <a:pt x="0" y="4"/>
                    <a:pt x="0" y="5"/>
                    <a:pt x="0" y="4"/>
                  </a:cubicBezTo>
                  <a:cubicBezTo>
                    <a:pt x="1" y="4"/>
                    <a:pt x="1" y="4"/>
                    <a:pt x="1" y="4"/>
                  </a:cubicBezTo>
                  <a:cubicBezTo>
                    <a:pt x="1" y="5"/>
                    <a:pt x="2" y="5"/>
                    <a:pt x="2" y="5"/>
                  </a:cubicBezTo>
                  <a:cubicBezTo>
                    <a:pt x="2" y="5"/>
                    <a:pt x="2" y="5"/>
                    <a:pt x="2" y="5"/>
                  </a:cubicBezTo>
                  <a:cubicBezTo>
                    <a:pt x="3" y="5"/>
                    <a:pt x="4" y="5"/>
                    <a:pt x="4" y="5"/>
                  </a:cubicBezTo>
                  <a:cubicBezTo>
                    <a:pt x="4" y="5"/>
                    <a:pt x="5" y="4"/>
                    <a:pt x="5" y="4"/>
                  </a:cubicBezTo>
                  <a:cubicBezTo>
                    <a:pt x="5" y="3"/>
                    <a:pt x="6" y="5"/>
                    <a:pt x="6" y="5"/>
                  </a:cubicBezTo>
                  <a:cubicBezTo>
                    <a:pt x="7" y="6"/>
                    <a:pt x="7" y="5"/>
                    <a:pt x="7" y="4"/>
                  </a:cubicBezTo>
                  <a:cubicBezTo>
                    <a:pt x="7" y="4"/>
                    <a:pt x="7" y="4"/>
                    <a:pt x="8" y="4"/>
                  </a:cubicBezTo>
                  <a:cubicBezTo>
                    <a:pt x="8" y="4"/>
                    <a:pt x="9" y="4"/>
                    <a:pt x="9" y="4"/>
                  </a:cubicBezTo>
                  <a:cubicBezTo>
                    <a:pt x="9" y="3"/>
                    <a:pt x="9" y="3"/>
                    <a:pt x="10" y="3"/>
                  </a:cubicBezTo>
                  <a:cubicBezTo>
                    <a:pt x="10" y="3"/>
                    <a:pt x="10" y="3"/>
                    <a:pt x="10" y="3"/>
                  </a:cubicBezTo>
                  <a:cubicBezTo>
                    <a:pt x="10" y="2"/>
                    <a:pt x="10" y="2"/>
                    <a:pt x="10" y="2"/>
                  </a:cubicBezTo>
                  <a:cubicBezTo>
                    <a:pt x="10" y="2"/>
                    <a:pt x="10" y="2"/>
                    <a:pt x="9"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266">
              <a:extLst>
                <a:ext uri="{FF2B5EF4-FFF2-40B4-BE49-F238E27FC236}">
                  <a16:creationId xmlns:a16="http://schemas.microsoft.com/office/drawing/2014/main" id="{7265EAC9-0C96-4722-889D-70C948333847}"/>
                </a:ext>
              </a:extLst>
            </p:cNvPr>
            <p:cNvSpPr>
              <a:spLocks/>
            </p:cNvSpPr>
            <p:nvPr/>
          </p:nvSpPr>
          <p:spPr bwMode="auto">
            <a:xfrm>
              <a:off x="-3470275" y="1716088"/>
              <a:ext cx="73025" cy="82550"/>
            </a:xfrm>
            <a:custGeom>
              <a:avLst/>
              <a:gdLst>
                <a:gd name="T0" fmla="*/ 2 w 20"/>
                <a:gd name="T1" fmla="*/ 6 h 23"/>
                <a:gd name="T2" fmla="*/ 1 w 20"/>
                <a:gd name="T3" fmla="*/ 7 h 23"/>
                <a:gd name="T4" fmla="*/ 2 w 20"/>
                <a:gd name="T5" fmla="*/ 8 h 23"/>
                <a:gd name="T6" fmla="*/ 1 w 20"/>
                <a:gd name="T7" fmla="*/ 9 h 23"/>
                <a:gd name="T8" fmla="*/ 0 w 20"/>
                <a:gd name="T9" fmla="*/ 9 h 23"/>
                <a:gd name="T10" fmla="*/ 0 w 20"/>
                <a:gd name="T11" fmla="*/ 11 h 23"/>
                <a:gd name="T12" fmla="*/ 0 w 20"/>
                <a:gd name="T13" fmla="*/ 12 h 23"/>
                <a:gd name="T14" fmla="*/ 0 w 20"/>
                <a:gd name="T15" fmla="*/ 14 h 23"/>
                <a:gd name="T16" fmla="*/ 0 w 20"/>
                <a:gd name="T17" fmla="*/ 15 h 23"/>
                <a:gd name="T18" fmla="*/ 1 w 20"/>
                <a:gd name="T19" fmla="*/ 17 h 23"/>
                <a:gd name="T20" fmla="*/ 1 w 20"/>
                <a:gd name="T21" fmla="*/ 17 h 23"/>
                <a:gd name="T22" fmla="*/ 3 w 20"/>
                <a:gd name="T23" fmla="*/ 18 h 23"/>
                <a:gd name="T24" fmla="*/ 4 w 20"/>
                <a:gd name="T25" fmla="*/ 18 h 23"/>
                <a:gd name="T26" fmla="*/ 4 w 20"/>
                <a:gd name="T27" fmla="*/ 19 h 23"/>
                <a:gd name="T28" fmla="*/ 3 w 20"/>
                <a:gd name="T29" fmla="*/ 21 h 23"/>
                <a:gd name="T30" fmla="*/ 3 w 20"/>
                <a:gd name="T31" fmla="*/ 22 h 23"/>
                <a:gd name="T32" fmla="*/ 5 w 20"/>
                <a:gd name="T33" fmla="*/ 22 h 23"/>
                <a:gd name="T34" fmla="*/ 7 w 20"/>
                <a:gd name="T35" fmla="*/ 22 h 23"/>
                <a:gd name="T36" fmla="*/ 8 w 20"/>
                <a:gd name="T37" fmla="*/ 23 h 23"/>
                <a:gd name="T38" fmla="*/ 8 w 20"/>
                <a:gd name="T39" fmla="*/ 22 h 23"/>
                <a:gd name="T40" fmla="*/ 10 w 20"/>
                <a:gd name="T41" fmla="*/ 23 h 23"/>
                <a:gd name="T42" fmla="*/ 11 w 20"/>
                <a:gd name="T43" fmla="*/ 22 h 23"/>
                <a:gd name="T44" fmla="*/ 12 w 20"/>
                <a:gd name="T45" fmla="*/ 22 h 23"/>
                <a:gd name="T46" fmla="*/ 15 w 20"/>
                <a:gd name="T47" fmla="*/ 22 h 23"/>
                <a:gd name="T48" fmla="*/ 16 w 20"/>
                <a:gd name="T49" fmla="*/ 21 h 23"/>
                <a:gd name="T50" fmla="*/ 17 w 20"/>
                <a:gd name="T51" fmla="*/ 20 h 23"/>
                <a:gd name="T52" fmla="*/ 18 w 20"/>
                <a:gd name="T53" fmla="*/ 19 h 23"/>
                <a:gd name="T54" fmla="*/ 15 w 20"/>
                <a:gd name="T55" fmla="*/ 17 h 23"/>
                <a:gd name="T56" fmla="*/ 15 w 20"/>
                <a:gd name="T57" fmla="*/ 15 h 23"/>
                <a:gd name="T58" fmla="*/ 15 w 20"/>
                <a:gd name="T59" fmla="*/ 14 h 23"/>
                <a:gd name="T60" fmla="*/ 17 w 20"/>
                <a:gd name="T61" fmla="*/ 13 h 23"/>
                <a:gd name="T62" fmla="*/ 19 w 20"/>
                <a:gd name="T63" fmla="*/ 12 h 23"/>
                <a:gd name="T64" fmla="*/ 20 w 20"/>
                <a:gd name="T65" fmla="*/ 12 h 23"/>
                <a:gd name="T66" fmla="*/ 20 w 20"/>
                <a:gd name="T67" fmla="*/ 11 h 23"/>
                <a:gd name="T68" fmla="*/ 20 w 20"/>
                <a:gd name="T69" fmla="*/ 9 h 23"/>
                <a:gd name="T70" fmla="*/ 19 w 20"/>
                <a:gd name="T71" fmla="*/ 8 h 23"/>
                <a:gd name="T72" fmla="*/ 19 w 20"/>
                <a:gd name="T73" fmla="*/ 6 h 23"/>
                <a:gd name="T74" fmla="*/ 19 w 20"/>
                <a:gd name="T75" fmla="*/ 5 h 23"/>
                <a:gd name="T76" fmla="*/ 19 w 20"/>
                <a:gd name="T77" fmla="*/ 3 h 23"/>
                <a:gd name="T78" fmla="*/ 19 w 20"/>
                <a:gd name="T79" fmla="*/ 3 h 23"/>
                <a:gd name="T80" fmla="*/ 18 w 20"/>
                <a:gd name="T81" fmla="*/ 2 h 23"/>
                <a:gd name="T82" fmla="*/ 17 w 20"/>
                <a:gd name="T83" fmla="*/ 2 h 23"/>
                <a:gd name="T84" fmla="*/ 17 w 20"/>
                <a:gd name="T85" fmla="*/ 0 h 23"/>
                <a:gd name="T86" fmla="*/ 15 w 20"/>
                <a:gd name="T87" fmla="*/ 1 h 23"/>
                <a:gd name="T88" fmla="*/ 13 w 20"/>
                <a:gd name="T89" fmla="*/ 2 h 23"/>
                <a:gd name="T90" fmla="*/ 11 w 20"/>
                <a:gd name="T91" fmla="*/ 2 h 23"/>
                <a:gd name="T92" fmla="*/ 11 w 20"/>
                <a:gd name="T93" fmla="*/ 1 h 23"/>
                <a:gd name="T94" fmla="*/ 9 w 20"/>
                <a:gd name="T95" fmla="*/ 0 h 23"/>
                <a:gd name="T96" fmla="*/ 9 w 20"/>
                <a:gd name="T97" fmla="*/ 0 h 23"/>
                <a:gd name="T98" fmla="*/ 8 w 20"/>
                <a:gd name="T99" fmla="*/ 0 h 23"/>
                <a:gd name="T100" fmla="*/ 6 w 20"/>
                <a:gd name="T101" fmla="*/ 0 h 23"/>
                <a:gd name="T102" fmla="*/ 6 w 20"/>
                <a:gd name="T103" fmla="*/ 1 h 23"/>
                <a:gd name="T104" fmla="*/ 7 w 20"/>
                <a:gd name="T105" fmla="*/ 3 h 23"/>
                <a:gd name="T106" fmla="*/ 6 w 20"/>
                <a:gd name="T107" fmla="*/ 4 h 23"/>
                <a:gd name="T108" fmla="*/ 4 w 20"/>
                <a:gd name="T109" fmla="*/ 3 h 23"/>
                <a:gd name="T110" fmla="*/ 2 w 20"/>
                <a:gd name="T111" fmla="*/ 4 h 23"/>
                <a:gd name="T112" fmla="*/ 2 w 20"/>
                <a:gd name="T113" fmla="*/ 4 h 23"/>
                <a:gd name="T114" fmla="*/ 2 w 20"/>
                <a:gd name="T11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 h="23">
                  <a:moveTo>
                    <a:pt x="2" y="6"/>
                  </a:moveTo>
                  <a:cubicBezTo>
                    <a:pt x="2" y="7"/>
                    <a:pt x="1" y="7"/>
                    <a:pt x="1" y="7"/>
                  </a:cubicBezTo>
                  <a:cubicBezTo>
                    <a:pt x="1" y="7"/>
                    <a:pt x="2" y="8"/>
                    <a:pt x="2" y="8"/>
                  </a:cubicBezTo>
                  <a:cubicBezTo>
                    <a:pt x="2" y="8"/>
                    <a:pt x="1" y="8"/>
                    <a:pt x="1" y="9"/>
                  </a:cubicBezTo>
                  <a:cubicBezTo>
                    <a:pt x="1" y="9"/>
                    <a:pt x="0" y="9"/>
                    <a:pt x="0" y="9"/>
                  </a:cubicBezTo>
                  <a:cubicBezTo>
                    <a:pt x="0" y="9"/>
                    <a:pt x="0" y="10"/>
                    <a:pt x="0" y="11"/>
                  </a:cubicBezTo>
                  <a:cubicBezTo>
                    <a:pt x="0" y="11"/>
                    <a:pt x="0" y="12"/>
                    <a:pt x="0" y="12"/>
                  </a:cubicBezTo>
                  <a:cubicBezTo>
                    <a:pt x="0" y="13"/>
                    <a:pt x="0" y="13"/>
                    <a:pt x="0" y="14"/>
                  </a:cubicBezTo>
                  <a:cubicBezTo>
                    <a:pt x="0" y="14"/>
                    <a:pt x="0" y="14"/>
                    <a:pt x="0" y="15"/>
                  </a:cubicBezTo>
                  <a:cubicBezTo>
                    <a:pt x="0" y="15"/>
                    <a:pt x="0" y="15"/>
                    <a:pt x="1" y="17"/>
                  </a:cubicBezTo>
                  <a:cubicBezTo>
                    <a:pt x="1" y="17"/>
                    <a:pt x="1" y="17"/>
                    <a:pt x="1" y="17"/>
                  </a:cubicBezTo>
                  <a:cubicBezTo>
                    <a:pt x="1" y="17"/>
                    <a:pt x="2" y="18"/>
                    <a:pt x="3" y="18"/>
                  </a:cubicBezTo>
                  <a:cubicBezTo>
                    <a:pt x="3" y="18"/>
                    <a:pt x="3" y="18"/>
                    <a:pt x="4" y="18"/>
                  </a:cubicBezTo>
                  <a:cubicBezTo>
                    <a:pt x="4" y="18"/>
                    <a:pt x="5" y="18"/>
                    <a:pt x="4" y="19"/>
                  </a:cubicBezTo>
                  <a:cubicBezTo>
                    <a:pt x="4" y="19"/>
                    <a:pt x="3" y="20"/>
                    <a:pt x="3" y="21"/>
                  </a:cubicBezTo>
                  <a:cubicBezTo>
                    <a:pt x="3" y="21"/>
                    <a:pt x="3" y="22"/>
                    <a:pt x="3" y="22"/>
                  </a:cubicBezTo>
                  <a:cubicBezTo>
                    <a:pt x="4" y="22"/>
                    <a:pt x="5" y="22"/>
                    <a:pt x="5" y="22"/>
                  </a:cubicBezTo>
                  <a:cubicBezTo>
                    <a:pt x="6" y="22"/>
                    <a:pt x="6" y="22"/>
                    <a:pt x="7" y="22"/>
                  </a:cubicBezTo>
                  <a:cubicBezTo>
                    <a:pt x="7" y="22"/>
                    <a:pt x="8" y="22"/>
                    <a:pt x="8" y="23"/>
                  </a:cubicBezTo>
                  <a:cubicBezTo>
                    <a:pt x="8" y="22"/>
                    <a:pt x="8" y="22"/>
                    <a:pt x="8" y="22"/>
                  </a:cubicBezTo>
                  <a:cubicBezTo>
                    <a:pt x="9" y="22"/>
                    <a:pt x="9" y="23"/>
                    <a:pt x="10" y="23"/>
                  </a:cubicBezTo>
                  <a:cubicBezTo>
                    <a:pt x="10" y="22"/>
                    <a:pt x="11" y="22"/>
                    <a:pt x="11" y="22"/>
                  </a:cubicBezTo>
                  <a:cubicBezTo>
                    <a:pt x="11" y="23"/>
                    <a:pt x="12" y="23"/>
                    <a:pt x="12" y="22"/>
                  </a:cubicBezTo>
                  <a:cubicBezTo>
                    <a:pt x="13" y="22"/>
                    <a:pt x="14" y="22"/>
                    <a:pt x="15" y="22"/>
                  </a:cubicBezTo>
                  <a:cubicBezTo>
                    <a:pt x="15" y="22"/>
                    <a:pt x="16" y="22"/>
                    <a:pt x="16" y="21"/>
                  </a:cubicBezTo>
                  <a:cubicBezTo>
                    <a:pt x="15" y="20"/>
                    <a:pt x="16" y="20"/>
                    <a:pt x="17" y="20"/>
                  </a:cubicBezTo>
                  <a:cubicBezTo>
                    <a:pt x="17" y="19"/>
                    <a:pt x="18" y="19"/>
                    <a:pt x="18" y="19"/>
                  </a:cubicBezTo>
                  <a:cubicBezTo>
                    <a:pt x="18" y="18"/>
                    <a:pt x="16" y="17"/>
                    <a:pt x="15" y="17"/>
                  </a:cubicBezTo>
                  <a:cubicBezTo>
                    <a:pt x="15" y="17"/>
                    <a:pt x="15" y="15"/>
                    <a:pt x="15" y="15"/>
                  </a:cubicBezTo>
                  <a:cubicBezTo>
                    <a:pt x="14" y="15"/>
                    <a:pt x="14" y="14"/>
                    <a:pt x="15" y="14"/>
                  </a:cubicBezTo>
                  <a:cubicBezTo>
                    <a:pt x="15" y="14"/>
                    <a:pt x="16" y="13"/>
                    <a:pt x="17" y="13"/>
                  </a:cubicBezTo>
                  <a:cubicBezTo>
                    <a:pt x="18" y="12"/>
                    <a:pt x="19" y="12"/>
                    <a:pt x="19" y="12"/>
                  </a:cubicBezTo>
                  <a:cubicBezTo>
                    <a:pt x="19" y="12"/>
                    <a:pt x="20" y="12"/>
                    <a:pt x="20" y="12"/>
                  </a:cubicBezTo>
                  <a:cubicBezTo>
                    <a:pt x="20" y="12"/>
                    <a:pt x="20" y="11"/>
                    <a:pt x="20" y="11"/>
                  </a:cubicBezTo>
                  <a:cubicBezTo>
                    <a:pt x="20" y="10"/>
                    <a:pt x="20" y="10"/>
                    <a:pt x="20" y="9"/>
                  </a:cubicBezTo>
                  <a:cubicBezTo>
                    <a:pt x="20" y="8"/>
                    <a:pt x="19" y="8"/>
                    <a:pt x="19" y="8"/>
                  </a:cubicBezTo>
                  <a:cubicBezTo>
                    <a:pt x="19" y="7"/>
                    <a:pt x="19" y="7"/>
                    <a:pt x="19" y="6"/>
                  </a:cubicBezTo>
                  <a:cubicBezTo>
                    <a:pt x="18" y="6"/>
                    <a:pt x="18" y="6"/>
                    <a:pt x="19" y="5"/>
                  </a:cubicBezTo>
                  <a:cubicBezTo>
                    <a:pt x="19" y="5"/>
                    <a:pt x="19" y="3"/>
                    <a:pt x="19" y="3"/>
                  </a:cubicBezTo>
                  <a:cubicBezTo>
                    <a:pt x="19" y="3"/>
                    <a:pt x="19" y="3"/>
                    <a:pt x="19" y="3"/>
                  </a:cubicBezTo>
                  <a:cubicBezTo>
                    <a:pt x="19" y="3"/>
                    <a:pt x="18" y="3"/>
                    <a:pt x="18" y="2"/>
                  </a:cubicBezTo>
                  <a:cubicBezTo>
                    <a:pt x="18" y="2"/>
                    <a:pt x="18" y="2"/>
                    <a:pt x="17" y="2"/>
                  </a:cubicBezTo>
                  <a:cubicBezTo>
                    <a:pt x="16" y="2"/>
                    <a:pt x="18" y="1"/>
                    <a:pt x="17" y="0"/>
                  </a:cubicBezTo>
                  <a:cubicBezTo>
                    <a:pt x="17" y="0"/>
                    <a:pt x="16" y="1"/>
                    <a:pt x="15" y="1"/>
                  </a:cubicBezTo>
                  <a:cubicBezTo>
                    <a:pt x="14" y="1"/>
                    <a:pt x="13" y="2"/>
                    <a:pt x="13" y="2"/>
                  </a:cubicBezTo>
                  <a:cubicBezTo>
                    <a:pt x="12" y="3"/>
                    <a:pt x="11" y="2"/>
                    <a:pt x="11" y="2"/>
                  </a:cubicBezTo>
                  <a:cubicBezTo>
                    <a:pt x="12" y="1"/>
                    <a:pt x="11" y="1"/>
                    <a:pt x="11" y="1"/>
                  </a:cubicBezTo>
                  <a:cubicBezTo>
                    <a:pt x="10" y="1"/>
                    <a:pt x="9" y="1"/>
                    <a:pt x="9" y="0"/>
                  </a:cubicBezTo>
                  <a:cubicBezTo>
                    <a:pt x="9" y="0"/>
                    <a:pt x="9" y="0"/>
                    <a:pt x="9" y="0"/>
                  </a:cubicBezTo>
                  <a:cubicBezTo>
                    <a:pt x="8" y="0"/>
                    <a:pt x="8" y="0"/>
                    <a:pt x="8" y="0"/>
                  </a:cubicBezTo>
                  <a:cubicBezTo>
                    <a:pt x="7" y="0"/>
                    <a:pt x="7" y="0"/>
                    <a:pt x="6" y="0"/>
                  </a:cubicBezTo>
                  <a:cubicBezTo>
                    <a:pt x="6" y="0"/>
                    <a:pt x="6" y="0"/>
                    <a:pt x="6" y="1"/>
                  </a:cubicBezTo>
                  <a:cubicBezTo>
                    <a:pt x="6" y="1"/>
                    <a:pt x="6" y="2"/>
                    <a:pt x="7" y="3"/>
                  </a:cubicBezTo>
                  <a:cubicBezTo>
                    <a:pt x="7" y="4"/>
                    <a:pt x="6" y="3"/>
                    <a:pt x="6" y="4"/>
                  </a:cubicBezTo>
                  <a:cubicBezTo>
                    <a:pt x="6" y="4"/>
                    <a:pt x="4" y="4"/>
                    <a:pt x="4" y="3"/>
                  </a:cubicBezTo>
                  <a:cubicBezTo>
                    <a:pt x="4" y="3"/>
                    <a:pt x="2" y="3"/>
                    <a:pt x="2" y="4"/>
                  </a:cubicBezTo>
                  <a:cubicBezTo>
                    <a:pt x="2" y="4"/>
                    <a:pt x="2" y="4"/>
                    <a:pt x="2" y="4"/>
                  </a:cubicBezTo>
                  <a:cubicBezTo>
                    <a:pt x="2" y="5"/>
                    <a:pt x="2" y="5"/>
                    <a:pt x="2"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267">
              <a:extLst>
                <a:ext uri="{FF2B5EF4-FFF2-40B4-BE49-F238E27FC236}">
                  <a16:creationId xmlns:a16="http://schemas.microsoft.com/office/drawing/2014/main" id="{902595F8-D87E-4855-A4F9-B52DF26052E1}"/>
                </a:ext>
              </a:extLst>
            </p:cNvPr>
            <p:cNvSpPr>
              <a:spLocks/>
            </p:cNvSpPr>
            <p:nvPr/>
          </p:nvSpPr>
          <p:spPr bwMode="auto">
            <a:xfrm>
              <a:off x="-3348038" y="1511300"/>
              <a:ext cx="87312" cy="139700"/>
            </a:xfrm>
            <a:custGeom>
              <a:avLst/>
              <a:gdLst>
                <a:gd name="T0" fmla="*/ 20 w 24"/>
                <a:gd name="T1" fmla="*/ 33 h 39"/>
                <a:gd name="T2" fmla="*/ 24 w 24"/>
                <a:gd name="T3" fmla="*/ 30 h 39"/>
                <a:gd name="T4" fmla="*/ 23 w 24"/>
                <a:gd name="T5" fmla="*/ 28 h 39"/>
                <a:gd name="T6" fmla="*/ 20 w 24"/>
                <a:gd name="T7" fmla="*/ 25 h 39"/>
                <a:gd name="T8" fmla="*/ 22 w 24"/>
                <a:gd name="T9" fmla="*/ 24 h 39"/>
                <a:gd name="T10" fmla="*/ 20 w 24"/>
                <a:gd name="T11" fmla="*/ 23 h 39"/>
                <a:gd name="T12" fmla="*/ 21 w 24"/>
                <a:gd name="T13" fmla="*/ 22 h 39"/>
                <a:gd name="T14" fmla="*/ 20 w 24"/>
                <a:gd name="T15" fmla="*/ 21 h 39"/>
                <a:gd name="T16" fmla="*/ 20 w 24"/>
                <a:gd name="T17" fmla="*/ 20 h 39"/>
                <a:gd name="T18" fmla="*/ 20 w 24"/>
                <a:gd name="T19" fmla="*/ 18 h 39"/>
                <a:gd name="T20" fmla="*/ 21 w 24"/>
                <a:gd name="T21" fmla="*/ 17 h 39"/>
                <a:gd name="T22" fmla="*/ 18 w 24"/>
                <a:gd name="T23" fmla="*/ 14 h 39"/>
                <a:gd name="T24" fmla="*/ 19 w 24"/>
                <a:gd name="T25" fmla="*/ 12 h 39"/>
                <a:gd name="T26" fmla="*/ 20 w 24"/>
                <a:gd name="T27" fmla="*/ 10 h 39"/>
                <a:gd name="T28" fmla="*/ 19 w 24"/>
                <a:gd name="T29" fmla="*/ 9 h 39"/>
                <a:gd name="T30" fmla="*/ 17 w 24"/>
                <a:gd name="T31" fmla="*/ 8 h 39"/>
                <a:gd name="T32" fmla="*/ 17 w 24"/>
                <a:gd name="T33" fmla="*/ 7 h 39"/>
                <a:gd name="T34" fmla="*/ 17 w 24"/>
                <a:gd name="T35" fmla="*/ 5 h 39"/>
                <a:gd name="T36" fmla="*/ 18 w 24"/>
                <a:gd name="T37" fmla="*/ 5 h 39"/>
                <a:gd name="T38" fmla="*/ 19 w 24"/>
                <a:gd name="T39" fmla="*/ 4 h 39"/>
                <a:gd name="T40" fmla="*/ 19 w 24"/>
                <a:gd name="T41" fmla="*/ 3 h 39"/>
                <a:gd name="T42" fmla="*/ 16 w 24"/>
                <a:gd name="T43" fmla="*/ 1 h 39"/>
                <a:gd name="T44" fmla="*/ 14 w 24"/>
                <a:gd name="T45" fmla="*/ 1 h 39"/>
                <a:gd name="T46" fmla="*/ 12 w 24"/>
                <a:gd name="T47" fmla="*/ 1 h 39"/>
                <a:gd name="T48" fmla="*/ 11 w 24"/>
                <a:gd name="T49" fmla="*/ 3 h 39"/>
                <a:gd name="T50" fmla="*/ 10 w 24"/>
                <a:gd name="T51" fmla="*/ 5 h 39"/>
                <a:gd name="T52" fmla="*/ 9 w 24"/>
                <a:gd name="T53" fmla="*/ 6 h 39"/>
                <a:gd name="T54" fmla="*/ 8 w 24"/>
                <a:gd name="T55" fmla="*/ 6 h 39"/>
                <a:gd name="T56" fmla="*/ 6 w 24"/>
                <a:gd name="T57" fmla="*/ 6 h 39"/>
                <a:gd name="T58" fmla="*/ 4 w 24"/>
                <a:gd name="T59" fmla="*/ 6 h 39"/>
                <a:gd name="T60" fmla="*/ 1 w 24"/>
                <a:gd name="T61" fmla="*/ 4 h 39"/>
                <a:gd name="T62" fmla="*/ 0 w 24"/>
                <a:gd name="T63" fmla="*/ 5 h 39"/>
                <a:gd name="T64" fmla="*/ 2 w 24"/>
                <a:gd name="T65" fmla="*/ 7 h 39"/>
                <a:gd name="T66" fmla="*/ 5 w 24"/>
                <a:gd name="T67" fmla="*/ 9 h 39"/>
                <a:gd name="T68" fmla="*/ 6 w 24"/>
                <a:gd name="T69" fmla="*/ 11 h 39"/>
                <a:gd name="T70" fmla="*/ 6 w 24"/>
                <a:gd name="T71" fmla="*/ 13 h 39"/>
                <a:gd name="T72" fmla="*/ 6 w 24"/>
                <a:gd name="T73" fmla="*/ 15 h 39"/>
                <a:gd name="T74" fmla="*/ 6 w 24"/>
                <a:gd name="T75" fmla="*/ 16 h 39"/>
                <a:gd name="T76" fmla="*/ 7 w 24"/>
                <a:gd name="T77" fmla="*/ 18 h 39"/>
                <a:gd name="T78" fmla="*/ 9 w 24"/>
                <a:gd name="T79" fmla="*/ 18 h 39"/>
                <a:gd name="T80" fmla="*/ 9 w 24"/>
                <a:gd name="T81" fmla="*/ 20 h 39"/>
                <a:gd name="T82" fmla="*/ 9 w 24"/>
                <a:gd name="T83" fmla="*/ 21 h 39"/>
                <a:gd name="T84" fmla="*/ 8 w 24"/>
                <a:gd name="T85" fmla="*/ 22 h 39"/>
                <a:gd name="T86" fmla="*/ 5 w 24"/>
                <a:gd name="T87" fmla="*/ 24 h 39"/>
                <a:gd name="T88" fmla="*/ 4 w 24"/>
                <a:gd name="T89" fmla="*/ 25 h 39"/>
                <a:gd name="T90" fmla="*/ 3 w 24"/>
                <a:gd name="T91" fmla="*/ 27 h 39"/>
                <a:gd name="T92" fmla="*/ 1 w 24"/>
                <a:gd name="T93" fmla="*/ 27 h 39"/>
                <a:gd name="T94" fmla="*/ 0 w 24"/>
                <a:gd name="T95" fmla="*/ 29 h 39"/>
                <a:gd name="T96" fmla="*/ 0 w 24"/>
                <a:gd name="T97" fmla="*/ 30 h 39"/>
                <a:gd name="T98" fmla="*/ 0 w 24"/>
                <a:gd name="T99" fmla="*/ 32 h 39"/>
                <a:gd name="T100" fmla="*/ 1 w 24"/>
                <a:gd name="T101" fmla="*/ 34 h 39"/>
                <a:gd name="T102" fmla="*/ 0 w 24"/>
                <a:gd name="T103" fmla="*/ 37 h 39"/>
                <a:gd name="T104" fmla="*/ 2 w 24"/>
                <a:gd name="T105" fmla="*/ 38 h 39"/>
                <a:gd name="T106" fmla="*/ 4 w 24"/>
                <a:gd name="T107" fmla="*/ 38 h 39"/>
                <a:gd name="T108" fmla="*/ 6 w 24"/>
                <a:gd name="T109" fmla="*/ 39 h 39"/>
                <a:gd name="T110" fmla="*/ 14 w 24"/>
                <a:gd name="T111" fmla="*/ 37 h 39"/>
                <a:gd name="T112" fmla="*/ 16 w 24"/>
                <a:gd name="T113" fmla="*/ 37 h 39"/>
                <a:gd name="T114" fmla="*/ 17 w 24"/>
                <a:gd name="T115" fmla="*/ 36 h 39"/>
                <a:gd name="T116" fmla="*/ 20 w 24"/>
                <a:gd name="T117"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 h="39">
                  <a:moveTo>
                    <a:pt x="20" y="33"/>
                  </a:moveTo>
                  <a:cubicBezTo>
                    <a:pt x="21" y="32"/>
                    <a:pt x="23" y="31"/>
                    <a:pt x="24" y="30"/>
                  </a:cubicBezTo>
                  <a:cubicBezTo>
                    <a:pt x="24" y="29"/>
                    <a:pt x="24" y="29"/>
                    <a:pt x="23" y="28"/>
                  </a:cubicBezTo>
                  <a:cubicBezTo>
                    <a:pt x="22" y="27"/>
                    <a:pt x="20" y="26"/>
                    <a:pt x="20" y="25"/>
                  </a:cubicBezTo>
                  <a:cubicBezTo>
                    <a:pt x="20" y="25"/>
                    <a:pt x="22" y="25"/>
                    <a:pt x="22" y="24"/>
                  </a:cubicBezTo>
                  <a:cubicBezTo>
                    <a:pt x="22" y="23"/>
                    <a:pt x="21" y="23"/>
                    <a:pt x="20" y="23"/>
                  </a:cubicBezTo>
                  <a:cubicBezTo>
                    <a:pt x="20" y="22"/>
                    <a:pt x="21" y="22"/>
                    <a:pt x="21" y="22"/>
                  </a:cubicBezTo>
                  <a:cubicBezTo>
                    <a:pt x="21" y="21"/>
                    <a:pt x="20" y="21"/>
                    <a:pt x="20" y="21"/>
                  </a:cubicBezTo>
                  <a:cubicBezTo>
                    <a:pt x="19" y="21"/>
                    <a:pt x="20" y="21"/>
                    <a:pt x="20" y="20"/>
                  </a:cubicBezTo>
                  <a:cubicBezTo>
                    <a:pt x="20" y="20"/>
                    <a:pt x="19" y="19"/>
                    <a:pt x="20" y="18"/>
                  </a:cubicBezTo>
                  <a:cubicBezTo>
                    <a:pt x="20" y="18"/>
                    <a:pt x="21" y="18"/>
                    <a:pt x="21" y="17"/>
                  </a:cubicBezTo>
                  <a:cubicBezTo>
                    <a:pt x="20" y="16"/>
                    <a:pt x="19" y="14"/>
                    <a:pt x="18" y="14"/>
                  </a:cubicBezTo>
                  <a:cubicBezTo>
                    <a:pt x="18" y="13"/>
                    <a:pt x="19" y="12"/>
                    <a:pt x="19" y="12"/>
                  </a:cubicBezTo>
                  <a:cubicBezTo>
                    <a:pt x="19" y="12"/>
                    <a:pt x="20" y="11"/>
                    <a:pt x="20" y="10"/>
                  </a:cubicBezTo>
                  <a:cubicBezTo>
                    <a:pt x="20" y="10"/>
                    <a:pt x="19" y="9"/>
                    <a:pt x="19" y="9"/>
                  </a:cubicBezTo>
                  <a:cubicBezTo>
                    <a:pt x="18" y="9"/>
                    <a:pt x="18" y="9"/>
                    <a:pt x="17" y="8"/>
                  </a:cubicBezTo>
                  <a:cubicBezTo>
                    <a:pt x="17" y="7"/>
                    <a:pt x="17" y="7"/>
                    <a:pt x="17" y="7"/>
                  </a:cubicBezTo>
                  <a:cubicBezTo>
                    <a:pt x="17" y="6"/>
                    <a:pt x="17" y="6"/>
                    <a:pt x="17" y="5"/>
                  </a:cubicBezTo>
                  <a:cubicBezTo>
                    <a:pt x="17" y="5"/>
                    <a:pt x="18" y="5"/>
                    <a:pt x="18" y="5"/>
                  </a:cubicBezTo>
                  <a:cubicBezTo>
                    <a:pt x="18" y="4"/>
                    <a:pt x="19" y="4"/>
                    <a:pt x="19" y="4"/>
                  </a:cubicBezTo>
                  <a:cubicBezTo>
                    <a:pt x="19" y="3"/>
                    <a:pt x="19" y="3"/>
                    <a:pt x="19" y="3"/>
                  </a:cubicBezTo>
                  <a:cubicBezTo>
                    <a:pt x="19" y="2"/>
                    <a:pt x="17" y="2"/>
                    <a:pt x="16" y="1"/>
                  </a:cubicBezTo>
                  <a:cubicBezTo>
                    <a:pt x="16" y="0"/>
                    <a:pt x="15" y="0"/>
                    <a:pt x="14" y="1"/>
                  </a:cubicBezTo>
                  <a:cubicBezTo>
                    <a:pt x="14" y="1"/>
                    <a:pt x="12" y="1"/>
                    <a:pt x="12" y="1"/>
                  </a:cubicBezTo>
                  <a:cubicBezTo>
                    <a:pt x="12" y="2"/>
                    <a:pt x="11" y="2"/>
                    <a:pt x="11" y="3"/>
                  </a:cubicBezTo>
                  <a:cubicBezTo>
                    <a:pt x="11" y="4"/>
                    <a:pt x="11" y="5"/>
                    <a:pt x="10" y="5"/>
                  </a:cubicBezTo>
                  <a:cubicBezTo>
                    <a:pt x="9" y="5"/>
                    <a:pt x="10" y="5"/>
                    <a:pt x="9" y="6"/>
                  </a:cubicBezTo>
                  <a:cubicBezTo>
                    <a:pt x="9" y="7"/>
                    <a:pt x="9" y="6"/>
                    <a:pt x="8" y="6"/>
                  </a:cubicBezTo>
                  <a:cubicBezTo>
                    <a:pt x="7" y="6"/>
                    <a:pt x="7" y="5"/>
                    <a:pt x="6" y="6"/>
                  </a:cubicBezTo>
                  <a:cubicBezTo>
                    <a:pt x="6" y="6"/>
                    <a:pt x="5" y="6"/>
                    <a:pt x="4" y="6"/>
                  </a:cubicBezTo>
                  <a:cubicBezTo>
                    <a:pt x="3" y="6"/>
                    <a:pt x="2" y="4"/>
                    <a:pt x="1" y="4"/>
                  </a:cubicBezTo>
                  <a:cubicBezTo>
                    <a:pt x="1" y="4"/>
                    <a:pt x="0" y="4"/>
                    <a:pt x="0" y="5"/>
                  </a:cubicBezTo>
                  <a:cubicBezTo>
                    <a:pt x="0" y="6"/>
                    <a:pt x="1" y="6"/>
                    <a:pt x="2" y="7"/>
                  </a:cubicBezTo>
                  <a:cubicBezTo>
                    <a:pt x="3" y="7"/>
                    <a:pt x="6" y="8"/>
                    <a:pt x="5" y="9"/>
                  </a:cubicBezTo>
                  <a:cubicBezTo>
                    <a:pt x="5" y="10"/>
                    <a:pt x="5" y="11"/>
                    <a:pt x="6" y="11"/>
                  </a:cubicBezTo>
                  <a:cubicBezTo>
                    <a:pt x="6" y="11"/>
                    <a:pt x="5" y="13"/>
                    <a:pt x="6" y="13"/>
                  </a:cubicBezTo>
                  <a:cubicBezTo>
                    <a:pt x="7" y="14"/>
                    <a:pt x="7" y="15"/>
                    <a:pt x="6" y="15"/>
                  </a:cubicBezTo>
                  <a:cubicBezTo>
                    <a:pt x="5" y="15"/>
                    <a:pt x="6" y="16"/>
                    <a:pt x="6" y="16"/>
                  </a:cubicBezTo>
                  <a:cubicBezTo>
                    <a:pt x="7" y="17"/>
                    <a:pt x="7" y="17"/>
                    <a:pt x="7" y="18"/>
                  </a:cubicBezTo>
                  <a:cubicBezTo>
                    <a:pt x="7" y="18"/>
                    <a:pt x="8" y="18"/>
                    <a:pt x="9" y="18"/>
                  </a:cubicBezTo>
                  <a:cubicBezTo>
                    <a:pt x="10" y="19"/>
                    <a:pt x="9" y="19"/>
                    <a:pt x="9" y="20"/>
                  </a:cubicBezTo>
                  <a:cubicBezTo>
                    <a:pt x="9" y="21"/>
                    <a:pt x="9" y="21"/>
                    <a:pt x="9" y="21"/>
                  </a:cubicBezTo>
                  <a:cubicBezTo>
                    <a:pt x="9" y="21"/>
                    <a:pt x="8" y="21"/>
                    <a:pt x="8" y="22"/>
                  </a:cubicBezTo>
                  <a:cubicBezTo>
                    <a:pt x="7" y="23"/>
                    <a:pt x="6" y="24"/>
                    <a:pt x="5" y="24"/>
                  </a:cubicBezTo>
                  <a:cubicBezTo>
                    <a:pt x="5" y="24"/>
                    <a:pt x="5" y="25"/>
                    <a:pt x="4" y="25"/>
                  </a:cubicBezTo>
                  <a:cubicBezTo>
                    <a:pt x="3" y="26"/>
                    <a:pt x="3" y="26"/>
                    <a:pt x="3" y="27"/>
                  </a:cubicBezTo>
                  <a:cubicBezTo>
                    <a:pt x="3" y="27"/>
                    <a:pt x="2" y="27"/>
                    <a:pt x="1" y="27"/>
                  </a:cubicBezTo>
                  <a:cubicBezTo>
                    <a:pt x="0" y="27"/>
                    <a:pt x="1" y="29"/>
                    <a:pt x="0" y="29"/>
                  </a:cubicBezTo>
                  <a:cubicBezTo>
                    <a:pt x="0" y="29"/>
                    <a:pt x="0" y="30"/>
                    <a:pt x="0" y="30"/>
                  </a:cubicBezTo>
                  <a:cubicBezTo>
                    <a:pt x="1" y="31"/>
                    <a:pt x="0" y="31"/>
                    <a:pt x="0" y="32"/>
                  </a:cubicBezTo>
                  <a:cubicBezTo>
                    <a:pt x="1" y="32"/>
                    <a:pt x="1" y="33"/>
                    <a:pt x="1" y="34"/>
                  </a:cubicBezTo>
                  <a:cubicBezTo>
                    <a:pt x="0" y="36"/>
                    <a:pt x="0" y="37"/>
                    <a:pt x="0" y="37"/>
                  </a:cubicBezTo>
                  <a:cubicBezTo>
                    <a:pt x="1" y="37"/>
                    <a:pt x="2" y="38"/>
                    <a:pt x="2" y="38"/>
                  </a:cubicBezTo>
                  <a:cubicBezTo>
                    <a:pt x="3" y="38"/>
                    <a:pt x="3" y="39"/>
                    <a:pt x="4" y="38"/>
                  </a:cubicBezTo>
                  <a:cubicBezTo>
                    <a:pt x="4" y="38"/>
                    <a:pt x="4" y="39"/>
                    <a:pt x="6" y="39"/>
                  </a:cubicBezTo>
                  <a:cubicBezTo>
                    <a:pt x="8" y="39"/>
                    <a:pt x="12" y="37"/>
                    <a:pt x="14" y="37"/>
                  </a:cubicBezTo>
                  <a:cubicBezTo>
                    <a:pt x="14" y="37"/>
                    <a:pt x="15" y="37"/>
                    <a:pt x="16" y="37"/>
                  </a:cubicBezTo>
                  <a:cubicBezTo>
                    <a:pt x="16" y="37"/>
                    <a:pt x="16" y="36"/>
                    <a:pt x="17" y="36"/>
                  </a:cubicBezTo>
                  <a:cubicBezTo>
                    <a:pt x="18" y="35"/>
                    <a:pt x="20" y="34"/>
                    <a:pt x="20" y="3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268">
              <a:extLst>
                <a:ext uri="{FF2B5EF4-FFF2-40B4-BE49-F238E27FC236}">
                  <a16:creationId xmlns:a16="http://schemas.microsoft.com/office/drawing/2014/main" id="{0B419443-0349-4019-B237-7BDD51D24857}"/>
                </a:ext>
              </a:extLst>
            </p:cNvPr>
            <p:cNvSpPr>
              <a:spLocks/>
            </p:cNvSpPr>
            <p:nvPr/>
          </p:nvSpPr>
          <p:spPr bwMode="auto">
            <a:xfrm>
              <a:off x="-3235325" y="1951038"/>
              <a:ext cx="177800" cy="139700"/>
            </a:xfrm>
            <a:custGeom>
              <a:avLst/>
              <a:gdLst>
                <a:gd name="T0" fmla="*/ 29 w 49"/>
                <a:gd name="T1" fmla="*/ 8 h 39"/>
                <a:gd name="T2" fmla="*/ 25 w 49"/>
                <a:gd name="T3" fmla="*/ 8 h 39"/>
                <a:gd name="T4" fmla="*/ 22 w 49"/>
                <a:gd name="T5" fmla="*/ 7 h 39"/>
                <a:gd name="T6" fmla="*/ 17 w 49"/>
                <a:gd name="T7" fmla="*/ 3 h 39"/>
                <a:gd name="T8" fmla="*/ 12 w 49"/>
                <a:gd name="T9" fmla="*/ 0 h 39"/>
                <a:gd name="T10" fmla="*/ 10 w 49"/>
                <a:gd name="T11" fmla="*/ 0 h 39"/>
                <a:gd name="T12" fmla="*/ 8 w 49"/>
                <a:gd name="T13" fmla="*/ 1 h 39"/>
                <a:gd name="T14" fmla="*/ 5 w 49"/>
                <a:gd name="T15" fmla="*/ 2 h 39"/>
                <a:gd name="T16" fmla="*/ 7 w 49"/>
                <a:gd name="T17" fmla="*/ 4 h 39"/>
                <a:gd name="T18" fmla="*/ 6 w 49"/>
                <a:gd name="T19" fmla="*/ 5 h 39"/>
                <a:gd name="T20" fmla="*/ 4 w 49"/>
                <a:gd name="T21" fmla="*/ 6 h 39"/>
                <a:gd name="T22" fmla="*/ 2 w 49"/>
                <a:gd name="T23" fmla="*/ 7 h 39"/>
                <a:gd name="T24" fmla="*/ 0 w 49"/>
                <a:gd name="T25" fmla="*/ 6 h 39"/>
                <a:gd name="T26" fmla="*/ 0 w 49"/>
                <a:gd name="T27" fmla="*/ 7 h 39"/>
                <a:gd name="T28" fmla="*/ 0 w 49"/>
                <a:gd name="T29" fmla="*/ 8 h 39"/>
                <a:gd name="T30" fmla="*/ 0 w 49"/>
                <a:gd name="T31" fmla="*/ 10 h 39"/>
                <a:gd name="T32" fmla="*/ 2 w 49"/>
                <a:gd name="T33" fmla="*/ 13 h 39"/>
                <a:gd name="T34" fmla="*/ 5 w 49"/>
                <a:gd name="T35" fmla="*/ 18 h 39"/>
                <a:gd name="T36" fmla="*/ 7 w 49"/>
                <a:gd name="T37" fmla="*/ 20 h 39"/>
                <a:gd name="T38" fmla="*/ 9 w 49"/>
                <a:gd name="T39" fmla="*/ 23 h 39"/>
                <a:gd name="T40" fmla="*/ 10 w 49"/>
                <a:gd name="T41" fmla="*/ 26 h 39"/>
                <a:gd name="T42" fmla="*/ 12 w 49"/>
                <a:gd name="T43" fmla="*/ 30 h 39"/>
                <a:gd name="T44" fmla="*/ 14 w 49"/>
                <a:gd name="T45" fmla="*/ 33 h 39"/>
                <a:gd name="T46" fmla="*/ 17 w 49"/>
                <a:gd name="T47" fmla="*/ 36 h 39"/>
                <a:gd name="T48" fmla="*/ 17 w 49"/>
                <a:gd name="T49" fmla="*/ 38 h 39"/>
                <a:gd name="T50" fmla="*/ 18 w 49"/>
                <a:gd name="T51" fmla="*/ 39 h 39"/>
                <a:gd name="T52" fmla="*/ 19 w 49"/>
                <a:gd name="T53" fmla="*/ 39 h 39"/>
                <a:gd name="T54" fmla="*/ 19 w 49"/>
                <a:gd name="T55" fmla="*/ 37 h 39"/>
                <a:gd name="T56" fmla="*/ 20 w 49"/>
                <a:gd name="T57" fmla="*/ 37 h 39"/>
                <a:gd name="T58" fmla="*/ 22 w 49"/>
                <a:gd name="T59" fmla="*/ 37 h 39"/>
                <a:gd name="T60" fmla="*/ 25 w 49"/>
                <a:gd name="T61" fmla="*/ 37 h 39"/>
                <a:gd name="T62" fmla="*/ 28 w 49"/>
                <a:gd name="T63" fmla="*/ 38 h 39"/>
                <a:gd name="T64" fmla="*/ 30 w 49"/>
                <a:gd name="T65" fmla="*/ 37 h 39"/>
                <a:gd name="T66" fmla="*/ 33 w 49"/>
                <a:gd name="T67" fmla="*/ 34 h 39"/>
                <a:gd name="T68" fmla="*/ 38 w 49"/>
                <a:gd name="T69" fmla="*/ 34 h 39"/>
                <a:gd name="T70" fmla="*/ 47 w 49"/>
                <a:gd name="T71" fmla="*/ 31 h 39"/>
                <a:gd name="T72" fmla="*/ 49 w 49"/>
                <a:gd name="T73" fmla="*/ 26 h 39"/>
                <a:gd name="T74" fmla="*/ 48 w 49"/>
                <a:gd name="T75" fmla="*/ 24 h 39"/>
                <a:gd name="T76" fmla="*/ 42 w 49"/>
                <a:gd name="T77" fmla="*/ 23 h 39"/>
                <a:gd name="T78" fmla="*/ 40 w 49"/>
                <a:gd name="T79" fmla="*/ 21 h 39"/>
                <a:gd name="T80" fmla="*/ 39 w 49"/>
                <a:gd name="T81" fmla="*/ 19 h 39"/>
                <a:gd name="T82" fmla="*/ 37 w 49"/>
                <a:gd name="T83" fmla="*/ 18 h 39"/>
                <a:gd name="T84" fmla="*/ 36 w 49"/>
                <a:gd name="T85" fmla="*/ 16 h 39"/>
                <a:gd name="T86" fmla="*/ 35 w 49"/>
                <a:gd name="T87" fmla="*/ 13 h 39"/>
                <a:gd name="T88" fmla="*/ 32 w 49"/>
                <a:gd name="T89" fmla="*/ 10 h 39"/>
                <a:gd name="T90" fmla="*/ 32 w 49"/>
                <a:gd name="T91" fmla="*/ 9 h 39"/>
                <a:gd name="T92" fmla="*/ 30 w 49"/>
                <a:gd name="T93" fmla="*/ 9 h 39"/>
                <a:gd name="T94" fmla="*/ 29 w 49"/>
                <a:gd name="T95"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 h="39">
                  <a:moveTo>
                    <a:pt x="29" y="8"/>
                  </a:moveTo>
                  <a:cubicBezTo>
                    <a:pt x="29" y="8"/>
                    <a:pt x="25" y="8"/>
                    <a:pt x="25" y="8"/>
                  </a:cubicBezTo>
                  <a:cubicBezTo>
                    <a:pt x="24" y="8"/>
                    <a:pt x="23" y="8"/>
                    <a:pt x="22" y="7"/>
                  </a:cubicBezTo>
                  <a:cubicBezTo>
                    <a:pt x="21" y="6"/>
                    <a:pt x="17" y="3"/>
                    <a:pt x="17" y="3"/>
                  </a:cubicBezTo>
                  <a:cubicBezTo>
                    <a:pt x="16" y="2"/>
                    <a:pt x="13" y="0"/>
                    <a:pt x="12" y="0"/>
                  </a:cubicBezTo>
                  <a:cubicBezTo>
                    <a:pt x="11" y="0"/>
                    <a:pt x="11" y="0"/>
                    <a:pt x="10" y="0"/>
                  </a:cubicBezTo>
                  <a:cubicBezTo>
                    <a:pt x="9" y="0"/>
                    <a:pt x="10" y="1"/>
                    <a:pt x="8" y="1"/>
                  </a:cubicBezTo>
                  <a:cubicBezTo>
                    <a:pt x="6" y="1"/>
                    <a:pt x="5" y="2"/>
                    <a:pt x="5" y="2"/>
                  </a:cubicBezTo>
                  <a:cubicBezTo>
                    <a:pt x="6" y="2"/>
                    <a:pt x="8" y="4"/>
                    <a:pt x="7" y="4"/>
                  </a:cubicBezTo>
                  <a:cubicBezTo>
                    <a:pt x="7" y="5"/>
                    <a:pt x="6" y="5"/>
                    <a:pt x="6" y="5"/>
                  </a:cubicBezTo>
                  <a:cubicBezTo>
                    <a:pt x="5" y="5"/>
                    <a:pt x="4" y="6"/>
                    <a:pt x="4" y="6"/>
                  </a:cubicBezTo>
                  <a:cubicBezTo>
                    <a:pt x="4" y="7"/>
                    <a:pt x="3" y="8"/>
                    <a:pt x="2" y="7"/>
                  </a:cubicBezTo>
                  <a:cubicBezTo>
                    <a:pt x="2" y="7"/>
                    <a:pt x="1" y="7"/>
                    <a:pt x="0" y="6"/>
                  </a:cubicBezTo>
                  <a:cubicBezTo>
                    <a:pt x="0" y="7"/>
                    <a:pt x="0" y="7"/>
                    <a:pt x="0" y="7"/>
                  </a:cubicBezTo>
                  <a:cubicBezTo>
                    <a:pt x="0" y="8"/>
                    <a:pt x="0" y="8"/>
                    <a:pt x="0" y="8"/>
                  </a:cubicBezTo>
                  <a:cubicBezTo>
                    <a:pt x="0" y="8"/>
                    <a:pt x="0" y="10"/>
                    <a:pt x="0" y="10"/>
                  </a:cubicBezTo>
                  <a:cubicBezTo>
                    <a:pt x="1" y="11"/>
                    <a:pt x="1" y="11"/>
                    <a:pt x="2" y="13"/>
                  </a:cubicBezTo>
                  <a:cubicBezTo>
                    <a:pt x="3" y="14"/>
                    <a:pt x="5" y="17"/>
                    <a:pt x="5" y="18"/>
                  </a:cubicBezTo>
                  <a:cubicBezTo>
                    <a:pt x="5" y="19"/>
                    <a:pt x="6" y="20"/>
                    <a:pt x="7" y="20"/>
                  </a:cubicBezTo>
                  <a:cubicBezTo>
                    <a:pt x="9" y="21"/>
                    <a:pt x="9" y="23"/>
                    <a:pt x="9" y="23"/>
                  </a:cubicBezTo>
                  <a:cubicBezTo>
                    <a:pt x="10" y="24"/>
                    <a:pt x="10" y="24"/>
                    <a:pt x="10" y="26"/>
                  </a:cubicBezTo>
                  <a:cubicBezTo>
                    <a:pt x="10" y="27"/>
                    <a:pt x="11" y="29"/>
                    <a:pt x="12" y="30"/>
                  </a:cubicBezTo>
                  <a:cubicBezTo>
                    <a:pt x="13" y="30"/>
                    <a:pt x="14" y="31"/>
                    <a:pt x="14" y="33"/>
                  </a:cubicBezTo>
                  <a:cubicBezTo>
                    <a:pt x="15" y="34"/>
                    <a:pt x="16" y="35"/>
                    <a:pt x="17" y="36"/>
                  </a:cubicBezTo>
                  <a:cubicBezTo>
                    <a:pt x="17" y="37"/>
                    <a:pt x="17" y="37"/>
                    <a:pt x="17" y="38"/>
                  </a:cubicBezTo>
                  <a:cubicBezTo>
                    <a:pt x="18" y="38"/>
                    <a:pt x="18" y="39"/>
                    <a:pt x="18" y="39"/>
                  </a:cubicBezTo>
                  <a:cubicBezTo>
                    <a:pt x="19" y="39"/>
                    <a:pt x="19" y="39"/>
                    <a:pt x="19" y="39"/>
                  </a:cubicBezTo>
                  <a:cubicBezTo>
                    <a:pt x="19" y="38"/>
                    <a:pt x="19" y="38"/>
                    <a:pt x="19" y="37"/>
                  </a:cubicBezTo>
                  <a:cubicBezTo>
                    <a:pt x="19" y="37"/>
                    <a:pt x="20" y="37"/>
                    <a:pt x="20" y="37"/>
                  </a:cubicBezTo>
                  <a:cubicBezTo>
                    <a:pt x="21" y="36"/>
                    <a:pt x="21" y="37"/>
                    <a:pt x="22" y="37"/>
                  </a:cubicBezTo>
                  <a:cubicBezTo>
                    <a:pt x="23" y="37"/>
                    <a:pt x="25" y="37"/>
                    <a:pt x="25" y="37"/>
                  </a:cubicBezTo>
                  <a:cubicBezTo>
                    <a:pt x="25" y="37"/>
                    <a:pt x="27" y="37"/>
                    <a:pt x="28" y="38"/>
                  </a:cubicBezTo>
                  <a:cubicBezTo>
                    <a:pt x="29" y="38"/>
                    <a:pt x="29" y="38"/>
                    <a:pt x="30" y="37"/>
                  </a:cubicBezTo>
                  <a:cubicBezTo>
                    <a:pt x="30" y="36"/>
                    <a:pt x="33" y="34"/>
                    <a:pt x="33" y="34"/>
                  </a:cubicBezTo>
                  <a:cubicBezTo>
                    <a:pt x="34" y="34"/>
                    <a:pt x="37" y="34"/>
                    <a:pt x="38" y="34"/>
                  </a:cubicBezTo>
                  <a:cubicBezTo>
                    <a:pt x="39" y="33"/>
                    <a:pt x="47" y="31"/>
                    <a:pt x="47" y="31"/>
                  </a:cubicBezTo>
                  <a:cubicBezTo>
                    <a:pt x="47" y="30"/>
                    <a:pt x="49" y="26"/>
                    <a:pt x="49" y="26"/>
                  </a:cubicBezTo>
                  <a:cubicBezTo>
                    <a:pt x="49" y="25"/>
                    <a:pt x="48" y="24"/>
                    <a:pt x="48" y="24"/>
                  </a:cubicBezTo>
                  <a:cubicBezTo>
                    <a:pt x="47" y="24"/>
                    <a:pt x="42" y="24"/>
                    <a:pt x="42" y="23"/>
                  </a:cubicBezTo>
                  <a:cubicBezTo>
                    <a:pt x="41" y="23"/>
                    <a:pt x="40" y="22"/>
                    <a:pt x="40" y="21"/>
                  </a:cubicBezTo>
                  <a:cubicBezTo>
                    <a:pt x="40" y="21"/>
                    <a:pt x="39" y="20"/>
                    <a:pt x="39" y="19"/>
                  </a:cubicBezTo>
                  <a:cubicBezTo>
                    <a:pt x="38" y="20"/>
                    <a:pt x="38" y="19"/>
                    <a:pt x="37" y="18"/>
                  </a:cubicBezTo>
                  <a:cubicBezTo>
                    <a:pt x="37" y="18"/>
                    <a:pt x="35" y="16"/>
                    <a:pt x="36" y="16"/>
                  </a:cubicBezTo>
                  <a:cubicBezTo>
                    <a:pt x="36" y="15"/>
                    <a:pt x="36" y="14"/>
                    <a:pt x="35" y="13"/>
                  </a:cubicBezTo>
                  <a:cubicBezTo>
                    <a:pt x="34" y="12"/>
                    <a:pt x="32" y="11"/>
                    <a:pt x="32" y="10"/>
                  </a:cubicBezTo>
                  <a:cubicBezTo>
                    <a:pt x="32" y="10"/>
                    <a:pt x="32" y="10"/>
                    <a:pt x="32" y="9"/>
                  </a:cubicBezTo>
                  <a:cubicBezTo>
                    <a:pt x="30" y="9"/>
                    <a:pt x="30" y="9"/>
                    <a:pt x="30" y="9"/>
                  </a:cubicBezTo>
                  <a:lnTo>
                    <a:pt x="29" y="8"/>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269">
              <a:extLst>
                <a:ext uri="{FF2B5EF4-FFF2-40B4-BE49-F238E27FC236}">
                  <a16:creationId xmlns:a16="http://schemas.microsoft.com/office/drawing/2014/main" id="{DE5722B1-FE5A-4B54-ABFB-F642626CE524}"/>
                </a:ext>
              </a:extLst>
            </p:cNvPr>
            <p:cNvSpPr>
              <a:spLocks/>
            </p:cNvSpPr>
            <p:nvPr/>
          </p:nvSpPr>
          <p:spPr bwMode="auto">
            <a:xfrm>
              <a:off x="-3090863" y="2014538"/>
              <a:ext cx="68262" cy="76200"/>
            </a:xfrm>
            <a:custGeom>
              <a:avLst/>
              <a:gdLst>
                <a:gd name="T0" fmla="*/ 9 w 19"/>
                <a:gd name="T1" fmla="*/ 1 h 21"/>
                <a:gd name="T2" fmla="*/ 9 w 19"/>
                <a:gd name="T3" fmla="*/ 2 h 21"/>
                <a:gd name="T4" fmla="*/ 8 w 19"/>
                <a:gd name="T5" fmla="*/ 4 h 21"/>
                <a:gd name="T6" fmla="*/ 7 w 19"/>
                <a:gd name="T7" fmla="*/ 6 h 21"/>
                <a:gd name="T8" fmla="*/ 8 w 19"/>
                <a:gd name="T9" fmla="*/ 6 h 21"/>
                <a:gd name="T10" fmla="*/ 9 w 19"/>
                <a:gd name="T11" fmla="*/ 8 h 21"/>
                <a:gd name="T12" fmla="*/ 7 w 19"/>
                <a:gd name="T13" fmla="*/ 13 h 21"/>
                <a:gd name="T14" fmla="*/ 0 w 19"/>
                <a:gd name="T15" fmla="*/ 15 h 21"/>
                <a:gd name="T16" fmla="*/ 3 w 19"/>
                <a:gd name="T17" fmla="*/ 21 h 21"/>
                <a:gd name="T18" fmla="*/ 3 w 19"/>
                <a:gd name="T19" fmla="*/ 21 h 21"/>
                <a:gd name="T20" fmla="*/ 7 w 19"/>
                <a:gd name="T21" fmla="*/ 20 h 21"/>
                <a:gd name="T22" fmla="*/ 8 w 19"/>
                <a:gd name="T23" fmla="*/ 18 h 21"/>
                <a:gd name="T24" fmla="*/ 11 w 19"/>
                <a:gd name="T25" fmla="*/ 18 h 21"/>
                <a:gd name="T26" fmla="*/ 12 w 19"/>
                <a:gd name="T27" fmla="*/ 16 h 21"/>
                <a:gd name="T28" fmla="*/ 14 w 19"/>
                <a:gd name="T29" fmla="*/ 15 h 21"/>
                <a:gd name="T30" fmla="*/ 14 w 19"/>
                <a:gd name="T31" fmla="*/ 12 h 21"/>
                <a:gd name="T32" fmla="*/ 16 w 19"/>
                <a:gd name="T33" fmla="*/ 10 h 21"/>
                <a:gd name="T34" fmla="*/ 18 w 19"/>
                <a:gd name="T35" fmla="*/ 8 h 21"/>
                <a:gd name="T36" fmla="*/ 18 w 19"/>
                <a:gd name="T37" fmla="*/ 6 h 21"/>
                <a:gd name="T38" fmla="*/ 16 w 19"/>
                <a:gd name="T39" fmla="*/ 4 h 21"/>
                <a:gd name="T40" fmla="*/ 12 w 19"/>
                <a:gd name="T41" fmla="*/ 3 h 21"/>
                <a:gd name="T42" fmla="*/ 11 w 19"/>
                <a:gd name="T43" fmla="*/ 0 h 21"/>
                <a:gd name="T44" fmla="*/ 10 w 19"/>
                <a:gd name="T45" fmla="*/ 1 h 21"/>
                <a:gd name="T46" fmla="*/ 9 w 19"/>
                <a:gd name="T4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21">
                  <a:moveTo>
                    <a:pt x="9" y="1"/>
                  </a:moveTo>
                  <a:cubicBezTo>
                    <a:pt x="9" y="2"/>
                    <a:pt x="9" y="2"/>
                    <a:pt x="9" y="2"/>
                  </a:cubicBezTo>
                  <a:cubicBezTo>
                    <a:pt x="8" y="4"/>
                    <a:pt x="8" y="4"/>
                    <a:pt x="8" y="4"/>
                  </a:cubicBezTo>
                  <a:cubicBezTo>
                    <a:pt x="7" y="6"/>
                    <a:pt x="7" y="6"/>
                    <a:pt x="7" y="6"/>
                  </a:cubicBezTo>
                  <a:cubicBezTo>
                    <a:pt x="7" y="6"/>
                    <a:pt x="7" y="6"/>
                    <a:pt x="8" y="6"/>
                  </a:cubicBezTo>
                  <a:cubicBezTo>
                    <a:pt x="8" y="6"/>
                    <a:pt x="9" y="7"/>
                    <a:pt x="9" y="8"/>
                  </a:cubicBezTo>
                  <a:cubicBezTo>
                    <a:pt x="9" y="8"/>
                    <a:pt x="7" y="12"/>
                    <a:pt x="7" y="13"/>
                  </a:cubicBezTo>
                  <a:cubicBezTo>
                    <a:pt x="7" y="13"/>
                    <a:pt x="3" y="14"/>
                    <a:pt x="0" y="15"/>
                  </a:cubicBezTo>
                  <a:cubicBezTo>
                    <a:pt x="1" y="16"/>
                    <a:pt x="2" y="19"/>
                    <a:pt x="3" y="21"/>
                  </a:cubicBezTo>
                  <a:cubicBezTo>
                    <a:pt x="3" y="21"/>
                    <a:pt x="3" y="21"/>
                    <a:pt x="3" y="21"/>
                  </a:cubicBezTo>
                  <a:cubicBezTo>
                    <a:pt x="5" y="20"/>
                    <a:pt x="6" y="20"/>
                    <a:pt x="7" y="20"/>
                  </a:cubicBezTo>
                  <a:cubicBezTo>
                    <a:pt x="8" y="20"/>
                    <a:pt x="7" y="19"/>
                    <a:pt x="8" y="18"/>
                  </a:cubicBezTo>
                  <a:cubicBezTo>
                    <a:pt x="9" y="17"/>
                    <a:pt x="10" y="18"/>
                    <a:pt x="11" y="18"/>
                  </a:cubicBezTo>
                  <a:cubicBezTo>
                    <a:pt x="11" y="17"/>
                    <a:pt x="11" y="16"/>
                    <a:pt x="12" y="16"/>
                  </a:cubicBezTo>
                  <a:cubicBezTo>
                    <a:pt x="13" y="15"/>
                    <a:pt x="14" y="15"/>
                    <a:pt x="14" y="15"/>
                  </a:cubicBezTo>
                  <a:cubicBezTo>
                    <a:pt x="14" y="14"/>
                    <a:pt x="14" y="12"/>
                    <a:pt x="14" y="12"/>
                  </a:cubicBezTo>
                  <a:cubicBezTo>
                    <a:pt x="15" y="12"/>
                    <a:pt x="16" y="11"/>
                    <a:pt x="16" y="10"/>
                  </a:cubicBezTo>
                  <a:cubicBezTo>
                    <a:pt x="16" y="10"/>
                    <a:pt x="18" y="8"/>
                    <a:pt x="18" y="8"/>
                  </a:cubicBezTo>
                  <a:cubicBezTo>
                    <a:pt x="19" y="7"/>
                    <a:pt x="19" y="7"/>
                    <a:pt x="18" y="6"/>
                  </a:cubicBezTo>
                  <a:cubicBezTo>
                    <a:pt x="17" y="6"/>
                    <a:pt x="16" y="4"/>
                    <a:pt x="16" y="4"/>
                  </a:cubicBezTo>
                  <a:cubicBezTo>
                    <a:pt x="16" y="3"/>
                    <a:pt x="14" y="4"/>
                    <a:pt x="12" y="3"/>
                  </a:cubicBezTo>
                  <a:cubicBezTo>
                    <a:pt x="12" y="2"/>
                    <a:pt x="11" y="1"/>
                    <a:pt x="11" y="0"/>
                  </a:cubicBezTo>
                  <a:cubicBezTo>
                    <a:pt x="10" y="1"/>
                    <a:pt x="10" y="1"/>
                    <a:pt x="10" y="1"/>
                  </a:cubicBezTo>
                  <a:lnTo>
                    <a:pt x="9" y="1"/>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270">
              <a:extLst>
                <a:ext uri="{FF2B5EF4-FFF2-40B4-BE49-F238E27FC236}">
                  <a16:creationId xmlns:a16="http://schemas.microsoft.com/office/drawing/2014/main" id="{C1A1215D-629B-4623-B4CE-F2DC2DE20431}"/>
                </a:ext>
              </a:extLst>
            </p:cNvPr>
            <p:cNvSpPr>
              <a:spLocks/>
            </p:cNvSpPr>
            <p:nvPr/>
          </p:nvSpPr>
          <p:spPr bwMode="auto">
            <a:xfrm>
              <a:off x="-3101975" y="2008188"/>
              <a:ext cx="11112" cy="14288"/>
            </a:xfrm>
            <a:custGeom>
              <a:avLst/>
              <a:gdLst>
                <a:gd name="T0" fmla="*/ 2 w 3"/>
                <a:gd name="T1" fmla="*/ 3 h 4"/>
                <a:gd name="T2" fmla="*/ 2 w 3"/>
                <a:gd name="T3" fmla="*/ 3 h 4"/>
                <a:gd name="T4" fmla="*/ 2 w 3"/>
                <a:gd name="T5" fmla="*/ 0 h 4"/>
                <a:gd name="T6" fmla="*/ 0 w 3"/>
                <a:gd name="T7" fmla="*/ 2 h 4"/>
                <a:gd name="T8" fmla="*/ 0 w 3"/>
                <a:gd name="T9" fmla="*/ 2 h 4"/>
                <a:gd name="T10" fmla="*/ 2 w 3"/>
                <a:gd name="T11" fmla="*/ 3 h 4"/>
              </a:gdLst>
              <a:ahLst/>
              <a:cxnLst>
                <a:cxn ang="0">
                  <a:pos x="T0" y="T1"/>
                </a:cxn>
                <a:cxn ang="0">
                  <a:pos x="T2" y="T3"/>
                </a:cxn>
                <a:cxn ang="0">
                  <a:pos x="T4" y="T5"/>
                </a:cxn>
                <a:cxn ang="0">
                  <a:pos x="T6" y="T7"/>
                </a:cxn>
                <a:cxn ang="0">
                  <a:pos x="T8" y="T9"/>
                </a:cxn>
                <a:cxn ang="0">
                  <a:pos x="T10" y="T11"/>
                </a:cxn>
              </a:cxnLst>
              <a:rect l="0" t="0" r="r" b="b"/>
              <a:pathLst>
                <a:path w="3" h="4">
                  <a:moveTo>
                    <a:pt x="2" y="3"/>
                  </a:moveTo>
                  <a:cubicBezTo>
                    <a:pt x="2" y="3"/>
                    <a:pt x="2" y="3"/>
                    <a:pt x="2" y="3"/>
                  </a:cubicBezTo>
                  <a:cubicBezTo>
                    <a:pt x="2" y="2"/>
                    <a:pt x="3" y="0"/>
                    <a:pt x="2" y="0"/>
                  </a:cubicBezTo>
                  <a:cubicBezTo>
                    <a:pt x="1" y="0"/>
                    <a:pt x="0" y="2"/>
                    <a:pt x="0" y="2"/>
                  </a:cubicBezTo>
                  <a:cubicBezTo>
                    <a:pt x="0" y="2"/>
                    <a:pt x="0" y="2"/>
                    <a:pt x="0" y="2"/>
                  </a:cubicBezTo>
                  <a:cubicBezTo>
                    <a:pt x="1" y="3"/>
                    <a:pt x="1" y="4"/>
                    <a:pt x="2"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271">
              <a:extLst>
                <a:ext uri="{FF2B5EF4-FFF2-40B4-BE49-F238E27FC236}">
                  <a16:creationId xmlns:a16="http://schemas.microsoft.com/office/drawing/2014/main" id="{5D5FA9F1-7CA9-452F-B0B0-753A6AD71888}"/>
                </a:ext>
              </a:extLst>
            </p:cNvPr>
            <p:cNvSpPr>
              <a:spLocks/>
            </p:cNvSpPr>
            <p:nvPr/>
          </p:nvSpPr>
          <p:spPr bwMode="auto">
            <a:xfrm>
              <a:off x="-3090863" y="2005013"/>
              <a:ext cx="39687" cy="31750"/>
            </a:xfrm>
            <a:custGeom>
              <a:avLst/>
              <a:gdLst>
                <a:gd name="T0" fmla="*/ 2 w 11"/>
                <a:gd name="T1" fmla="*/ 8 h 9"/>
                <a:gd name="T2" fmla="*/ 7 w 11"/>
                <a:gd name="T3" fmla="*/ 9 h 9"/>
                <a:gd name="T4" fmla="*/ 8 w 11"/>
                <a:gd name="T5" fmla="*/ 7 h 9"/>
                <a:gd name="T6" fmla="*/ 9 w 11"/>
                <a:gd name="T7" fmla="*/ 5 h 9"/>
                <a:gd name="T8" fmla="*/ 9 w 11"/>
                <a:gd name="T9" fmla="*/ 4 h 9"/>
                <a:gd name="T10" fmla="*/ 10 w 11"/>
                <a:gd name="T11" fmla="*/ 4 h 9"/>
                <a:gd name="T12" fmla="*/ 11 w 11"/>
                <a:gd name="T13" fmla="*/ 3 h 9"/>
                <a:gd name="T14" fmla="*/ 10 w 11"/>
                <a:gd name="T15" fmla="*/ 0 h 9"/>
                <a:gd name="T16" fmla="*/ 8 w 11"/>
                <a:gd name="T17" fmla="*/ 3 h 9"/>
                <a:gd name="T18" fmla="*/ 3 w 11"/>
                <a:gd name="T19" fmla="*/ 5 h 9"/>
                <a:gd name="T20" fmla="*/ 0 w 11"/>
                <a:gd name="T21" fmla="*/ 6 h 9"/>
                <a:gd name="T22" fmla="*/ 0 w 11"/>
                <a:gd name="T23" fmla="*/ 6 h 9"/>
                <a:gd name="T24" fmla="*/ 2 w 11"/>
                <a:gd name="T2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2" y="8"/>
                  </a:moveTo>
                  <a:cubicBezTo>
                    <a:pt x="2" y="9"/>
                    <a:pt x="6" y="9"/>
                    <a:pt x="7" y="9"/>
                  </a:cubicBezTo>
                  <a:cubicBezTo>
                    <a:pt x="8" y="7"/>
                    <a:pt x="8" y="7"/>
                    <a:pt x="8" y="7"/>
                  </a:cubicBezTo>
                  <a:cubicBezTo>
                    <a:pt x="9" y="5"/>
                    <a:pt x="9" y="5"/>
                    <a:pt x="9" y="5"/>
                  </a:cubicBezTo>
                  <a:cubicBezTo>
                    <a:pt x="9" y="4"/>
                    <a:pt x="9" y="4"/>
                    <a:pt x="9" y="4"/>
                  </a:cubicBezTo>
                  <a:cubicBezTo>
                    <a:pt x="10" y="4"/>
                    <a:pt x="10" y="4"/>
                    <a:pt x="10" y="4"/>
                  </a:cubicBezTo>
                  <a:cubicBezTo>
                    <a:pt x="11" y="3"/>
                    <a:pt x="11" y="3"/>
                    <a:pt x="11" y="3"/>
                  </a:cubicBezTo>
                  <a:cubicBezTo>
                    <a:pt x="11" y="2"/>
                    <a:pt x="11" y="0"/>
                    <a:pt x="10" y="0"/>
                  </a:cubicBezTo>
                  <a:cubicBezTo>
                    <a:pt x="10" y="0"/>
                    <a:pt x="8" y="2"/>
                    <a:pt x="8" y="3"/>
                  </a:cubicBezTo>
                  <a:cubicBezTo>
                    <a:pt x="7" y="5"/>
                    <a:pt x="5" y="6"/>
                    <a:pt x="3" y="5"/>
                  </a:cubicBezTo>
                  <a:cubicBezTo>
                    <a:pt x="1" y="5"/>
                    <a:pt x="1" y="6"/>
                    <a:pt x="0" y="6"/>
                  </a:cubicBezTo>
                  <a:cubicBezTo>
                    <a:pt x="0" y="6"/>
                    <a:pt x="0" y="6"/>
                    <a:pt x="0" y="6"/>
                  </a:cubicBezTo>
                  <a:cubicBezTo>
                    <a:pt x="0" y="7"/>
                    <a:pt x="1" y="8"/>
                    <a:pt x="2"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272">
              <a:extLst>
                <a:ext uri="{FF2B5EF4-FFF2-40B4-BE49-F238E27FC236}">
                  <a16:creationId xmlns:a16="http://schemas.microsoft.com/office/drawing/2014/main" id="{2B8860B8-27C3-4155-88EE-B3AAC3E766D9}"/>
                </a:ext>
              </a:extLst>
            </p:cNvPr>
            <p:cNvSpPr>
              <a:spLocks noEditPoints="1"/>
            </p:cNvSpPr>
            <p:nvPr/>
          </p:nvSpPr>
          <p:spPr bwMode="auto">
            <a:xfrm>
              <a:off x="-2693988" y="2178050"/>
              <a:ext cx="163512" cy="49213"/>
            </a:xfrm>
            <a:custGeom>
              <a:avLst/>
              <a:gdLst>
                <a:gd name="T0" fmla="*/ 8 w 45"/>
                <a:gd name="T1" fmla="*/ 5 h 14"/>
                <a:gd name="T2" fmla="*/ 6 w 45"/>
                <a:gd name="T3" fmla="*/ 2 h 14"/>
                <a:gd name="T4" fmla="*/ 5 w 45"/>
                <a:gd name="T5" fmla="*/ 1 h 14"/>
                <a:gd name="T6" fmla="*/ 5 w 45"/>
                <a:gd name="T7" fmla="*/ 1 h 14"/>
                <a:gd name="T8" fmla="*/ 4 w 45"/>
                <a:gd name="T9" fmla="*/ 2 h 14"/>
                <a:gd name="T10" fmla="*/ 2 w 45"/>
                <a:gd name="T11" fmla="*/ 1 h 14"/>
                <a:gd name="T12" fmla="*/ 1 w 45"/>
                <a:gd name="T13" fmla="*/ 0 h 14"/>
                <a:gd name="T14" fmla="*/ 0 w 45"/>
                <a:gd name="T15" fmla="*/ 0 h 14"/>
                <a:gd name="T16" fmla="*/ 0 w 45"/>
                <a:gd name="T17" fmla="*/ 4 h 14"/>
                <a:gd name="T18" fmla="*/ 3 w 45"/>
                <a:gd name="T19" fmla="*/ 8 h 14"/>
                <a:gd name="T20" fmla="*/ 5 w 45"/>
                <a:gd name="T21" fmla="*/ 10 h 14"/>
                <a:gd name="T22" fmla="*/ 9 w 45"/>
                <a:gd name="T23" fmla="*/ 12 h 14"/>
                <a:gd name="T24" fmla="*/ 8 w 45"/>
                <a:gd name="T25" fmla="*/ 9 h 14"/>
                <a:gd name="T26" fmla="*/ 8 w 45"/>
                <a:gd name="T27" fmla="*/ 5 h 14"/>
                <a:gd name="T28" fmla="*/ 43 w 45"/>
                <a:gd name="T29" fmla="*/ 2 h 14"/>
                <a:gd name="T30" fmla="*/ 41 w 45"/>
                <a:gd name="T31" fmla="*/ 1 h 14"/>
                <a:gd name="T32" fmla="*/ 39 w 45"/>
                <a:gd name="T33" fmla="*/ 0 h 14"/>
                <a:gd name="T34" fmla="*/ 37 w 45"/>
                <a:gd name="T35" fmla="*/ 2 h 14"/>
                <a:gd name="T36" fmla="*/ 36 w 45"/>
                <a:gd name="T37" fmla="*/ 4 h 14"/>
                <a:gd name="T38" fmla="*/ 35 w 45"/>
                <a:gd name="T39" fmla="*/ 4 h 14"/>
                <a:gd name="T40" fmla="*/ 35 w 45"/>
                <a:gd name="T41" fmla="*/ 6 h 14"/>
                <a:gd name="T42" fmla="*/ 34 w 45"/>
                <a:gd name="T43" fmla="*/ 6 h 14"/>
                <a:gd name="T44" fmla="*/ 33 w 45"/>
                <a:gd name="T45" fmla="*/ 5 h 14"/>
                <a:gd name="T46" fmla="*/ 32 w 45"/>
                <a:gd name="T47" fmla="*/ 4 h 14"/>
                <a:gd name="T48" fmla="*/ 30 w 45"/>
                <a:gd name="T49" fmla="*/ 8 h 14"/>
                <a:gd name="T50" fmla="*/ 27 w 45"/>
                <a:gd name="T51" fmla="*/ 9 h 14"/>
                <a:gd name="T52" fmla="*/ 26 w 45"/>
                <a:gd name="T53" fmla="*/ 12 h 14"/>
                <a:gd name="T54" fmla="*/ 22 w 45"/>
                <a:gd name="T55" fmla="*/ 11 h 14"/>
                <a:gd name="T56" fmla="*/ 23 w 45"/>
                <a:gd name="T57" fmla="*/ 12 h 14"/>
                <a:gd name="T58" fmla="*/ 25 w 45"/>
                <a:gd name="T59" fmla="*/ 13 h 14"/>
                <a:gd name="T60" fmla="*/ 28 w 45"/>
                <a:gd name="T61" fmla="*/ 13 h 14"/>
                <a:gd name="T62" fmla="*/ 30 w 45"/>
                <a:gd name="T63" fmla="*/ 12 h 14"/>
                <a:gd name="T64" fmla="*/ 32 w 45"/>
                <a:gd name="T65" fmla="*/ 12 h 14"/>
                <a:gd name="T66" fmla="*/ 34 w 45"/>
                <a:gd name="T67" fmla="*/ 11 h 14"/>
                <a:gd name="T68" fmla="*/ 35 w 45"/>
                <a:gd name="T69" fmla="*/ 9 h 14"/>
                <a:gd name="T70" fmla="*/ 36 w 45"/>
                <a:gd name="T71" fmla="*/ 7 h 14"/>
                <a:gd name="T72" fmla="*/ 40 w 45"/>
                <a:gd name="T73" fmla="*/ 5 h 14"/>
                <a:gd name="T74" fmla="*/ 41 w 45"/>
                <a:gd name="T75" fmla="*/ 6 h 14"/>
                <a:gd name="T76" fmla="*/ 43 w 45"/>
                <a:gd name="T77" fmla="*/ 4 h 14"/>
                <a:gd name="T78" fmla="*/ 45 w 45"/>
                <a:gd name="T79" fmla="*/ 3 h 14"/>
                <a:gd name="T80" fmla="*/ 43 w 45"/>
                <a:gd name="T81"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14">
                  <a:moveTo>
                    <a:pt x="8" y="5"/>
                  </a:moveTo>
                  <a:cubicBezTo>
                    <a:pt x="8" y="3"/>
                    <a:pt x="6" y="3"/>
                    <a:pt x="6" y="2"/>
                  </a:cubicBezTo>
                  <a:cubicBezTo>
                    <a:pt x="6" y="1"/>
                    <a:pt x="5" y="2"/>
                    <a:pt x="5" y="1"/>
                  </a:cubicBezTo>
                  <a:cubicBezTo>
                    <a:pt x="5" y="1"/>
                    <a:pt x="5" y="1"/>
                    <a:pt x="5" y="1"/>
                  </a:cubicBezTo>
                  <a:cubicBezTo>
                    <a:pt x="4" y="1"/>
                    <a:pt x="4" y="2"/>
                    <a:pt x="4" y="2"/>
                  </a:cubicBezTo>
                  <a:cubicBezTo>
                    <a:pt x="4" y="2"/>
                    <a:pt x="2" y="2"/>
                    <a:pt x="2" y="1"/>
                  </a:cubicBezTo>
                  <a:cubicBezTo>
                    <a:pt x="2" y="1"/>
                    <a:pt x="2" y="0"/>
                    <a:pt x="1" y="0"/>
                  </a:cubicBezTo>
                  <a:cubicBezTo>
                    <a:pt x="1" y="0"/>
                    <a:pt x="0" y="0"/>
                    <a:pt x="0" y="0"/>
                  </a:cubicBezTo>
                  <a:cubicBezTo>
                    <a:pt x="0" y="1"/>
                    <a:pt x="0" y="3"/>
                    <a:pt x="0" y="4"/>
                  </a:cubicBezTo>
                  <a:cubicBezTo>
                    <a:pt x="0" y="5"/>
                    <a:pt x="2" y="7"/>
                    <a:pt x="3" y="8"/>
                  </a:cubicBezTo>
                  <a:cubicBezTo>
                    <a:pt x="3" y="9"/>
                    <a:pt x="4" y="9"/>
                    <a:pt x="5" y="10"/>
                  </a:cubicBezTo>
                  <a:cubicBezTo>
                    <a:pt x="6" y="11"/>
                    <a:pt x="9" y="13"/>
                    <a:pt x="9" y="12"/>
                  </a:cubicBezTo>
                  <a:cubicBezTo>
                    <a:pt x="10" y="12"/>
                    <a:pt x="9" y="10"/>
                    <a:pt x="8" y="9"/>
                  </a:cubicBezTo>
                  <a:cubicBezTo>
                    <a:pt x="7" y="8"/>
                    <a:pt x="8" y="6"/>
                    <a:pt x="8" y="5"/>
                  </a:cubicBezTo>
                  <a:close/>
                  <a:moveTo>
                    <a:pt x="43" y="2"/>
                  </a:moveTo>
                  <a:cubicBezTo>
                    <a:pt x="42" y="2"/>
                    <a:pt x="41" y="2"/>
                    <a:pt x="41" y="1"/>
                  </a:cubicBezTo>
                  <a:cubicBezTo>
                    <a:pt x="41" y="1"/>
                    <a:pt x="40" y="0"/>
                    <a:pt x="39" y="0"/>
                  </a:cubicBezTo>
                  <a:cubicBezTo>
                    <a:pt x="38" y="0"/>
                    <a:pt x="37" y="1"/>
                    <a:pt x="37" y="2"/>
                  </a:cubicBezTo>
                  <a:cubicBezTo>
                    <a:pt x="37" y="3"/>
                    <a:pt x="36" y="3"/>
                    <a:pt x="36" y="4"/>
                  </a:cubicBezTo>
                  <a:cubicBezTo>
                    <a:pt x="36" y="4"/>
                    <a:pt x="36" y="4"/>
                    <a:pt x="35" y="4"/>
                  </a:cubicBezTo>
                  <a:cubicBezTo>
                    <a:pt x="35" y="5"/>
                    <a:pt x="36" y="6"/>
                    <a:pt x="35" y="6"/>
                  </a:cubicBezTo>
                  <a:cubicBezTo>
                    <a:pt x="35" y="5"/>
                    <a:pt x="35" y="6"/>
                    <a:pt x="34" y="6"/>
                  </a:cubicBezTo>
                  <a:cubicBezTo>
                    <a:pt x="33" y="6"/>
                    <a:pt x="33" y="5"/>
                    <a:pt x="33" y="5"/>
                  </a:cubicBezTo>
                  <a:cubicBezTo>
                    <a:pt x="33" y="4"/>
                    <a:pt x="32" y="4"/>
                    <a:pt x="32" y="4"/>
                  </a:cubicBezTo>
                  <a:cubicBezTo>
                    <a:pt x="32" y="4"/>
                    <a:pt x="31" y="6"/>
                    <a:pt x="30" y="8"/>
                  </a:cubicBezTo>
                  <a:cubicBezTo>
                    <a:pt x="30" y="9"/>
                    <a:pt x="29" y="9"/>
                    <a:pt x="27" y="9"/>
                  </a:cubicBezTo>
                  <a:cubicBezTo>
                    <a:pt x="25" y="9"/>
                    <a:pt x="26" y="11"/>
                    <a:pt x="26" y="12"/>
                  </a:cubicBezTo>
                  <a:cubicBezTo>
                    <a:pt x="25" y="13"/>
                    <a:pt x="23" y="11"/>
                    <a:pt x="22" y="11"/>
                  </a:cubicBezTo>
                  <a:cubicBezTo>
                    <a:pt x="22" y="12"/>
                    <a:pt x="23" y="12"/>
                    <a:pt x="23" y="12"/>
                  </a:cubicBezTo>
                  <a:cubicBezTo>
                    <a:pt x="23" y="12"/>
                    <a:pt x="24" y="14"/>
                    <a:pt x="25" y="13"/>
                  </a:cubicBezTo>
                  <a:cubicBezTo>
                    <a:pt x="25" y="13"/>
                    <a:pt x="27" y="13"/>
                    <a:pt x="28" y="13"/>
                  </a:cubicBezTo>
                  <a:cubicBezTo>
                    <a:pt x="29" y="13"/>
                    <a:pt x="29" y="12"/>
                    <a:pt x="30" y="12"/>
                  </a:cubicBezTo>
                  <a:cubicBezTo>
                    <a:pt x="31" y="12"/>
                    <a:pt x="31" y="13"/>
                    <a:pt x="32" y="12"/>
                  </a:cubicBezTo>
                  <a:cubicBezTo>
                    <a:pt x="34" y="12"/>
                    <a:pt x="34" y="12"/>
                    <a:pt x="34" y="11"/>
                  </a:cubicBezTo>
                  <a:cubicBezTo>
                    <a:pt x="34" y="10"/>
                    <a:pt x="35" y="10"/>
                    <a:pt x="35" y="9"/>
                  </a:cubicBezTo>
                  <a:cubicBezTo>
                    <a:pt x="35" y="8"/>
                    <a:pt x="37" y="9"/>
                    <a:pt x="36" y="7"/>
                  </a:cubicBezTo>
                  <a:cubicBezTo>
                    <a:pt x="36" y="5"/>
                    <a:pt x="39" y="5"/>
                    <a:pt x="40" y="5"/>
                  </a:cubicBezTo>
                  <a:cubicBezTo>
                    <a:pt x="40" y="5"/>
                    <a:pt x="41" y="5"/>
                    <a:pt x="41" y="6"/>
                  </a:cubicBezTo>
                  <a:cubicBezTo>
                    <a:pt x="42" y="5"/>
                    <a:pt x="43" y="5"/>
                    <a:pt x="43" y="4"/>
                  </a:cubicBezTo>
                  <a:cubicBezTo>
                    <a:pt x="42" y="4"/>
                    <a:pt x="44" y="4"/>
                    <a:pt x="45" y="3"/>
                  </a:cubicBezTo>
                  <a:cubicBezTo>
                    <a:pt x="45" y="3"/>
                    <a:pt x="44" y="2"/>
                    <a:pt x="43"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273">
              <a:extLst>
                <a:ext uri="{FF2B5EF4-FFF2-40B4-BE49-F238E27FC236}">
                  <a16:creationId xmlns:a16="http://schemas.microsoft.com/office/drawing/2014/main" id="{A265F46F-1E6F-4B49-A398-A50CE8E144E3}"/>
                </a:ext>
              </a:extLst>
            </p:cNvPr>
            <p:cNvSpPr>
              <a:spLocks/>
            </p:cNvSpPr>
            <p:nvPr/>
          </p:nvSpPr>
          <p:spPr bwMode="auto">
            <a:xfrm>
              <a:off x="-2573338" y="2192338"/>
              <a:ext cx="9525" cy="6350"/>
            </a:xfrm>
            <a:custGeom>
              <a:avLst/>
              <a:gdLst>
                <a:gd name="T0" fmla="*/ 1 w 3"/>
                <a:gd name="T1" fmla="*/ 2 h 2"/>
                <a:gd name="T2" fmla="*/ 2 w 3"/>
                <a:gd name="T3" fmla="*/ 2 h 2"/>
                <a:gd name="T4" fmla="*/ 2 w 3"/>
                <a:gd name="T5" fmla="*/ 0 h 2"/>
                <a:gd name="T6" fmla="*/ 1 w 3"/>
                <a:gd name="T7" fmla="*/ 1 h 2"/>
                <a:gd name="T8" fmla="*/ 0 w 3"/>
                <a:gd name="T9" fmla="*/ 1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cubicBezTo>
                    <a:pt x="2" y="2"/>
                    <a:pt x="2" y="1"/>
                    <a:pt x="2" y="2"/>
                  </a:cubicBezTo>
                  <a:cubicBezTo>
                    <a:pt x="3" y="2"/>
                    <a:pt x="2" y="1"/>
                    <a:pt x="2" y="0"/>
                  </a:cubicBezTo>
                  <a:cubicBezTo>
                    <a:pt x="2" y="0"/>
                    <a:pt x="1" y="0"/>
                    <a:pt x="1" y="1"/>
                  </a:cubicBezTo>
                  <a:cubicBezTo>
                    <a:pt x="1" y="1"/>
                    <a:pt x="0" y="1"/>
                    <a:pt x="0" y="1"/>
                  </a:cubicBezTo>
                  <a:cubicBezTo>
                    <a:pt x="0" y="1"/>
                    <a:pt x="0" y="2"/>
                    <a:pt x="1"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274">
              <a:extLst>
                <a:ext uri="{FF2B5EF4-FFF2-40B4-BE49-F238E27FC236}">
                  <a16:creationId xmlns:a16="http://schemas.microsoft.com/office/drawing/2014/main" id="{26ED4843-7F76-4E65-8F6C-137499B91AC3}"/>
                </a:ext>
              </a:extLst>
            </p:cNvPr>
            <p:cNvSpPr>
              <a:spLocks/>
            </p:cNvSpPr>
            <p:nvPr/>
          </p:nvSpPr>
          <p:spPr bwMode="auto">
            <a:xfrm>
              <a:off x="-3203575" y="1900238"/>
              <a:ext cx="84137" cy="79375"/>
            </a:xfrm>
            <a:custGeom>
              <a:avLst/>
              <a:gdLst>
                <a:gd name="T0" fmla="*/ 20 w 23"/>
                <a:gd name="T1" fmla="*/ 20 h 22"/>
                <a:gd name="T2" fmla="*/ 21 w 23"/>
                <a:gd name="T3" fmla="*/ 19 h 22"/>
                <a:gd name="T4" fmla="*/ 22 w 23"/>
                <a:gd name="T5" fmla="*/ 20 h 22"/>
                <a:gd name="T6" fmla="*/ 23 w 23"/>
                <a:gd name="T7" fmla="*/ 20 h 22"/>
                <a:gd name="T8" fmla="*/ 22 w 23"/>
                <a:gd name="T9" fmla="*/ 18 h 22"/>
                <a:gd name="T10" fmla="*/ 21 w 23"/>
                <a:gd name="T11" fmla="*/ 16 h 22"/>
                <a:gd name="T12" fmla="*/ 21 w 23"/>
                <a:gd name="T13" fmla="*/ 15 h 22"/>
                <a:gd name="T14" fmla="*/ 20 w 23"/>
                <a:gd name="T15" fmla="*/ 13 h 22"/>
                <a:gd name="T16" fmla="*/ 18 w 23"/>
                <a:gd name="T17" fmla="*/ 11 h 22"/>
                <a:gd name="T18" fmla="*/ 16 w 23"/>
                <a:gd name="T19" fmla="*/ 10 h 22"/>
                <a:gd name="T20" fmla="*/ 16 w 23"/>
                <a:gd name="T21" fmla="*/ 8 h 22"/>
                <a:gd name="T22" fmla="*/ 17 w 23"/>
                <a:gd name="T23" fmla="*/ 6 h 22"/>
                <a:gd name="T24" fmla="*/ 17 w 23"/>
                <a:gd name="T25" fmla="*/ 5 h 22"/>
                <a:gd name="T26" fmla="*/ 16 w 23"/>
                <a:gd name="T27" fmla="*/ 4 h 22"/>
                <a:gd name="T28" fmla="*/ 15 w 23"/>
                <a:gd name="T29" fmla="*/ 3 h 22"/>
                <a:gd name="T30" fmla="*/ 14 w 23"/>
                <a:gd name="T31" fmla="*/ 1 h 22"/>
                <a:gd name="T32" fmla="*/ 12 w 23"/>
                <a:gd name="T33" fmla="*/ 0 h 22"/>
                <a:gd name="T34" fmla="*/ 10 w 23"/>
                <a:gd name="T35" fmla="*/ 0 h 22"/>
                <a:gd name="T36" fmla="*/ 9 w 23"/>
                <a:gd name="T37" fmla="*/ 1 h 22"/>
                <a:gd name="T38" fmla="*/ 9 w 23"/>
                <a:gd name="T39" fmla="*/ 1 h 22"/>
                <a:gd name="T40" fmla="*/ 7 w 23"/>
                <a:gd name="T41" fmla="*/ 2 h 22"/>
                <a:gd name="T42" fmla="*/ 6 w 23"/>
                <a:gd name="T43" fmla="*/ 3 h 22"/>
                <a:gd name="T44" fmla="*/ 6 w 23"/>
                <a:gd name="T45" fmla="*/ 5 h 22"/>
                <a:gd name="T46" fmla="*/ 6 w 23"/>
                <a:gd name="T47" fmla="*/ 7 h 22"/>
                <a:gd name="T48" fmla="*/ 5 w 23"/>
                <a:gd name="T49" fmla="*/ 8 h 22"/>
                <a:gd name="T50" fmla="*/ 0 w 23"/>
                <a:gd name="T51" fmla="*/ 11 h 22"/>
                <a:gd name="T52" fmla="*/ 1 w 23"/>
                <a:gd name="T53" fmla="*/ 12 h 22"/>
                <a:gd name="T54" fmla="*/ 1 w 23"/>
                <a:gd name="T55" fmla="*/ 14 h 22"/>
                <a:gd name="T56" fmla="*/ 3 w 23"/>
                <a:gd name="T57" fmla="*/ 14 h 22"/>
                <a:gd name="T58" fmla="*/ 8 w 23"/>
                <a:gd name="T59" fmla="*/ 17 h 22"/>
                <a:gd name="T60" fmla="*/ 13 w 23"/>
                <a:gd name="T61" fmla="*/ 21 h 22"/>
                <a:gd name="T62" fmla="*/ 16 w 23"/>
                <a:gd name="T63" fmla="*/ 22 h 22"/>
                <a:gd name="T64" fmla="*/ 19 w 23"/>
                <a:gd name="T65" fmla="*/ 22 h 22"/>
                <a:gd name="T66" fmla="*/ 20 w 23"/>
                <a:gd name="T6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22">
                  <a:moveTo>
                    <a:pt x="20" y="20"/>
                  </a:moveTo>
                  <a:cubicBezTo>
                    <a:pt x="20" y="20"/>
                    <a:pt x="20" y="19"/>
                    <a:pt x="21" y="19"/>
                  </a:cubicBezTo>
                  <a:cubicBezTo>
                    <a:pt x="21" y="19"/>
                    <a:pt x="22" y="19"/>
                    <a:pt x="22" y="20"/>
                  </a:cubicBezTo>
                  <a:cubicBezTo>
                    <a:pt x="22" y="20"/>
                    <a:pt x="23" y="20"/>
                    <a:pt x="23" y="20"/>
                  </a:cubicBezTo>
                  <a:cubicBezTo>
                    <a:pt x="23" y="19"/>
                    <a:pt x="22" y="18"/>
                    <a:pt x="22" y="18"/>
                  </a:cubicBezTo>
                  <a:cubicBezTo>
                    <a:pt x="22" y="17"/>
                    <a:pt x="21" y="17"/>
                    <a:pt x="21" y="16"/>
                  </a:cubicBezTo>
                  <a:cubicBezTo>
                    <a:pt x="21" y="16"/>
                    <a:pt x="22" y="15"/>
                    <a:pt x="21" y="15"/>
                  </a:cubicBezTo>
                  <a:cubicBezTo>
                    <a:pt x="21" y="14"/>
                    <a:pt x="21" y="13"/>
                    <a:pt x="20" y="13"/>
                  </a:cubicBezTo>
                  <a:cubicBezTo>
                    <a:pt x="20" y="13"/>
                    <a:pt x="17" y="12"/>
                    <a:pt x="18" y="11"/>
                  </a:cubicBezTo>
                  <a:cubicBezTo>
                    <a:pt x="18" y="11"/>
                    <a:pt x="17" y="10"/>
                    <a:pt x="16" y="10"/>
                  </a:cubicBezTo>
                  <a:cubicBezTo>
                    <a:pt x="16" y="10"/>
                    <a:pt x="16" y="8"/>
                    <a:pt x="16" y="8"/>
                  </a:cubicBezTo>
                  <a:cubicBezTo>
                    <a:pt x="17" y="8"/>
                    <a:pt x="17" y="6"/>
                    <a:pt x="17" y="6"/>
                  </a:cubicBezTo>
                  <a:cubicBezTo>
                    <a:pt x="18" y="6"/>
                    <a:pt x="17" y="5"/>
                    <a:pt x="17" y="5"/>
                  </a:cubicBezTo>
                  <a:cubicBezTo>
                    <a:pt x="18" y="4"/>
                    <a:pt x="17" y="4"/>
                    <a:pt x="16" y="4"/>
                  </a:cubicBezTo>
                  <a:cubicBezTo>
                    <a:pt x="16" y="4"/>
                    <a:pt x="15" y="3"/>
                    <a:pt x="15" y="3"/>
                  </a:cubicBezTo>
                  <a:cubicBezTo>
                    <a:pt x="15" y="2"/>
                    <a:pt x="14" y="1"/>
                    <a:pt x="14" y="1"/>
                  </a:cubicBezTo>
                  <a:cubicBezTo>
                    <a:pt x="14" y="2"/>
                    <a:pt x="12" y="0"/>
                    <a:pt x="12" y="0"/>
                  </a:cubicBezTo>
                  <a:cubicBezTo>
                    <a:pt x="11" y="1"/>
                    <a:pt x="11" y="0"/>
                    <a:pt x="10" y="0"/>
                  </a:cubicBezTo>
                  <a:cubicBezTo>
                    <a:pt x="9" y="0"/>
                    <a:pt x="9" y="0"/>
                    <a:pt x="9" y="1"/>
                  </a:cubicBezTo>
                  <a:cubicBezTo>
                    <a:pt x="9" y="1"/>
                    <a:pt x="9" y="1"/>
                    <a:pt x="9" y="1"/>
                  </a:cubicBezTo>
                  <a:cubicBezTo>
                    <a:pt x="7" y="2"/>
                    <a:pt x="7" y="2"/>
                    <a:pt x="7" y="2"/>
                  </a:cubicBezTo>
                  <a:cubicBezTo>
                    <a:pt x="7" y="2"/>
                    <a:pt x="6" y="2"/>
                    <a:pt x="6" y="3"/>
                  </a:cubicBezTo>
                  <a:cubicBezTo>
                    <a:pt x="6" y="4"/>
                    <a:pt x="7" y="4"/>
                    <a:pt x="6" y="5"/>
                  </a:cubicBezTo>
                  <a:cubicBezTo>
                    <a:pt x="6" y="5"/>
                    <a:pt x="6" y="6"/>
                    <a:pt x="6" y="7"/>
                  </a:cubicBezTo>
                  <a:cubicBezTo>
                    <a:pt x="6" y="7"/>
                    <a:pt x="5" y="8"/>
                    <a:pt x="5" y="8"/>
                  </a:cubicBezTo>
                  <a:cubicBezTo>
                    <a:pt x="5" y="8"/>
                    <a:pt x="3" y="10"/>
                    <a:pt x="0" y="11"/>
                  </a:cubicBezTo>
                  <a:cubicBezTo>
                    <a:pt x="1" y="11"/>
                    <a:pt x="1" y="12"/>
                    <a:pt x="1" y="12"/>
                  </a:cubicBezTo>
                  <a:cubicBezTo>
                    <a:pt x="1" y="12"/>
                    <a:pt x="1" y="13"/>
                    <a:pt x="1" y="14"/>
                  </a:cubicBezTo>
                  <a:cubicBezTo>
                    <a:pt x="2" y="14"/>
                    <a:pt x="2" y="14"/>
                    <a:pt x="3" y="14"/>
                  </a:cubicBezTo>
                  <a:cubicBezTo>
                    <a:pt x="4" y="14"/>
                    <a:pt x="7" y="16"/>
                    <a:pt x="8" y="17"/>
                  </a:cubicBezTo>
                  <a:cubicBezTo>
                    <a:pt x="8" y="17"/>
                    <a:pt x="12" y="20"/>
                    <a:pt x="13" y="21"/>
                  </a:cubicBezTo>
                  <a:cubicBezTo>
                    <a:pt x="14" y="22"/>
                    <a:pt x="15" y="22"/>
                    <a:pt x="16" y="22"/>
                  </a:cubicBezTo>
                  <a:cubicBezTo>
                    <a:pt x="16" y="22"/>
                    <a:pt x="18" y="22"/>
                    <a:pt x="19" y="22"/>
                  </a:cubicBezTo>
                  <a:cubicBezTo>
                    <a:pt x="19" y="21"/>
                    <a:pt x="19" y="20"/>
                    <a:pt x="20" y="2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275">
              <a:extLst>
                <a:ext uri="{FF2B5EF4-FFF2-40B4-BE49-F238E27FC236}">
                  <a16:creationId xmlns:a16="http://schemas.microsoft.com/office/drawing/2014/main" id="{C92B4813-A604-456B-A81E-2CFC3C71083D}"/>
                </a:ext>
              </a:extLst>
            </p:cNvPr>
            <p:cNvSpPr>
              <a:spLocks/>
            </p:cNvSpPr>
            <p:nvPr/>
          </p:nvSpPr>
          <p:spPr bwMode="auto">
            <a:xfrm>
              <a:off x="-3133725" y="1968500"/>
              <a:ext cx="14287" cy="14288"/>
            </a:xfrm>
            <a:custGeom>
              <a:avLst/>
              <a:gdLst>
                <a:gd name="T0" fmla="*/ 1 w 4"/>
                <a:gd name="T1" fmla="*/ 3 h 4"/>
                <a:gd name="T2" fmla="*/ 2 w 4"/>
                <a:gd name="T3" fmla="*/ 4 h 4"/>
                <a:gd name="T4" fmla="*/ 4 w 4"/>
                <a:gd name="T5" fmla="*/ 4 h 4"/>
                <a:gd name="T6" fmla="*/ 3 w 4"/>
                <a:gd name="T7" fmla="*/ 1 h 4"/>
                <a:gd name="T8" fmla="*/ 3 w 4"/>
                <a:gd name="T9" fmla="*/ 1 h 4"/>
                <a:gd name="T10" fmla="*/ 2 w 4"/>
                <a:gd name="T11" fmla="*/ 0 h 4"/>
                <a:gd name="T12" fmla="*/ 1 w 4"/>
                <a:gd name="T13" fmla="*/ 1 h 4"/>
                <a:gd name="T14" fmla="*/ 0 w 4"/>
                <a:gd name="T15" fmla="*/ 3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2" y="4"/>
                    <a:pt x="2" y="4"/>
                    <a:pt x="2" y="4"/>
                  </a:cubicBezTo>
                  <a:cubicBezTo>
                    <a:pt x="4" y="4"/>
                    <a:pt x="4" y="4"/>
                    <a:pt x="4" y="4"/>
                  </a:cubicBezTo>
                  <a:cubicBezTo>
                    <a:pt x="4" y="3"/>
                    <a:pt x="3" y="2"/>
                    <a:pt x="3" y="1"/>
                  </a:cubicBezTo>
                  <a:cubicBezTo>
                    <a:pt x="3" y="1"/>
                    <a:pt x="3" y="1"/>
                    <a:pt x="3" y="1"/>
                  </a:cubicBezTo>
                  <a:cubicBezTo>
                    <a:pt x="3" y="0"/>
                    <a:pt x="2" y="0"/>
                    <a:pt x="2" y="0"/>
                  </a:cubicBezTo>
                  <a:cubicBezTo>
                    <a:pt x="1" y="0"/>
                    <a:pt x="1" y="1"/>
                    <a:pt x="1" y="1"/>
                  </a:cubicBezTo>
                  <a:cubicBezTo>
                    <a:pt x="0" y="1"/>
                    <a:pt x="0" y="2"/>
                    <a:pt x="0" y="3"/>
                  </a:cubicBezTo>
                  <a:cubicBezTo>
                    <a:pt x="0" y="3"/>
                    <a:pt x="1" y="3"/>
                    <a:pt x="1"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276">
              <a:extLst>
                <a:ext uri="{FF2B5EF4-FFF2-40B4-BE49-F238E27FC236}">
                  <a16:creationId xmlns:a16="http://schemas.microsoft.com/office/drawing/2014/main" id="{AF543359-ABF6-4F78-9905-1686174D02C1}"/>
                </a:ext>
              </a:extLst>
            </p:cNvPr>
            <p:cNvSpPr>
              <a:spLocks noEditPoints="1"/>
            </p:cNvSpPr>
            <p:nvPr/>
          </p:nvSpPr>
          <p:spPr bwMode="auto">
            <a:xfrm>
              <a:off x="-3563938" y="1758950"/>
              <a:ext cx="122237" cy="101600"/>
            </a:xfrm>
            <a:custGeom>
              <a:avLst/>
              <a:gdLst>
                <a:gd name="T0" fmla="*/ 30 w 34"/>
                <a:gd name="T1" fmla="*/ 6 h 28"/>
                <a:gd name="T2" fmla="*/ 29 w 34"/>
                <a:gd name="T3" fmla="*/ 6 h 28"/>
                <a:gd name="T4" fmla="*/ 27 w 34"/>
                <a:gd name="T5" fmla="*/ 5 h 28"/>
                <a:gd name="T6" fmla="*/ 25 w 34"/>
                <a:gd name="T7" fmla="*/ 4 h 28"/>
                <a:gd name="T8" fmla="*/ 23 w 34"/>
                <a:gd name="T9" fmla="*/ 4 h 28"/>
                <a:gd name="T10" fmla="*/ 23 w 34"/>
                <a:gd name="T11" fmla="*/ 3 h 28"/>
                <a:gd name="T12" fmla="*/ 22 w 34"/>
                <a:gd name="T13" fmla="*/ 3 h 28"/>
                <a:gd name="T14" fmla="*/ 21 w 34"/>
                <a:gd name="T15" fmla="*/ 2 h 28"/>
                <a:gd name="T16" fmla="*/ 20 w 34"/>
                <a:gd name="T17" fmla="*/ 2 h 28"/>
                <a:gd name="T18" fmla="*/ 18 w 34"/>
                <a:gd name="T19" fmla="*/ 1 h 28"/>
                <a:gd name="T20" fmla="*/ 18 w 34"/>
                <a:gd name="T21" fmla="*/ 0 h 28"/>
                <a:gd name="T22" fmla="*/ 17 w 34"/>
                <a:gd name="T23" fmla="*/ 0 h 28"/>
                <a:gd name="T24" fmla="*/ 17 w 34"/>
                <a:gd name="T25" fmla="*/ 0 h 28"/>
                <a:gd name="T26" fmla="*/ 15 w 34"/>
                <a:gd name="T27" fmla="*/ 2 h 28"/>
                <a:gd name="T28" fmla="*/ 13 w 34"/>
                <a:gd name="T29" fmla="*/ 3 h 28"/>
                <a:gd name="T30" fmla="*/ 11 w 34"/>
                <a:gd name="T31" fmla="*/ 5 h 28"/>
                <a:gd name="T32" fmla="*/ 9 w 34"/>
                <a:gd name="T33" fmla="*/ 4 h 28"/>
                <a:gd name="T34" fmla="*/ 7 w 34"/>
                <a:gd name="T35" fmla="*/ 5 h 28"/>
                <a:gd name="T36" fmla="*/ 8 w 34"/>
                <a:gd name="T37" fmla="*/ 7 h 28"/>
                <a:gd name="T38" fmla="*/ 6 w 34"/>
                <a:gd name="T39" fmla="*/ 7 h 28"/>
                <a:gd name="T40" fmla="*/ 4 w 34"/>
                <a:gd name="T41" fmla="*/ 6 h 28"/>
                <a:gd name="T42" fmla="*/ 2 w 34"/>
                <a:gd name="T43" fmla="*/ 7 h 28"/>
                <a:gd name="T44" fmla="*/ 0 w 34"/>
                <a:gd name="T45" fmla="*/ 8 h 28"/>
                <a:gd name="T46" fmla="*/ 1 w 34"/>
                <a:gd name="T47" fmla="*/ 9 h 28"/>
                <a:gd name="T48" fmla="*/ 4 w 34"/>
                <a:gd name="T49" fmla="*/ 10 h 28"/>
                <a:gd name="T50" fmla="*/ 6 w 34"/>
                <a:gd name="T51" fmla="*/ 11 h 28"/>
                <a:gd name="T52" fmla="*/ 7 w 34"/>
                <a:gd name="T53" fmla="*/ 12 h 28"/>
                <a:gd name="T54" fmla="*/ 8 w 34"/>
                <a:gd name="T55" fmla="*/ 14 h 28"/>
                <a:gd name="T56" fmla="*/ 9 w 34"/>
                <a:gd name="T57" fmla="*/ 16 h 28"/>
                <a:gd name="T58" fmla="*/ 9 w 34"/>
                <a:gd name="T59" fmla="*/ 18 h 28"/>
                <a:gd name="T60" fmla="*/ 8 w 34"/>
                <a:gd name="T61" fmla="*/ 23 h 28"/>
                <a:gd name="T62" fmla="*/ 7 w 34"/>
                <a:gd name="T63" fmla="*/ 23 h 28"/>
                <a:gd name="T64" fmla="*/ 9 w 34"/>
                <a:gd name="T65" fmla="*/ 23 h 28"/>
                <a:gd name="T66" fmla="*/ 11 w 34"/>
                <a:gd name="T67" fmla="*/ 24 h 28"/>
                <a:gd name="T68" fmla="*/ 13 w 34"/>
                <a:gd name="T69" fmla="*/ 24 h 28"/>
                <a:gd name="T70" fmla="*/ 14 w 34"/>
                <a:gd name="T71" fmla="*/ 24 h 28"/>
                <a:gd name="T72" fmla="*/ 17 w 34"/>
                <a:gd name="T73" fmla="*/ 25 h 28"/>
                <a:gd name="T74" fmla="*/ 19 w 34"/>
                <a:gd name="T75" fmla="*/ 25 h 28"/>
                <a:gd name="T76" fmla="*/ 19 w 34"/>
                <a:gd name="T77" fmla="*/ 25 h 28"/>
                <a:gd name="T78" fmla="*/ 21 w 34"/>
                <a:gd name="T79" fmla="*/ 22 h 28"/>
                <a:gd name="T80" fmla="*/ 25 w 34"/>
                <a:gd name="T81" fmla="*/ 23 h 28"/>
                <a:gd name="T82" fmla="*/ 28 w 34"/>
                <a:gd name="T83" fmla="*/ 22 h 28"/>
                <a:gd name="T84" fmla="*/ 29 w 34"/>
                <a:gd name="T85" fmla="*/ 21 h 28"/>
                <a:gd name="T86" fmla="*/ 29 w 34"/>
                <a:gd name="T87" fmla="*/ 21 h 28"/>
                <a:gd name="T88" fmla="*/ 28 w 34"/>
                <a:gd name="T89" fmla="*/ 20 h 28"/>
                <a:gd name="T90" fmla="*/ 28 w 34"/>
                <a:gd name="T91" fmla="*/ 19 h 28"/>
                <a:gd name="T92" fmla="*/ 27 w 34"/>
                <a:gd name="T93" fmla="*/ 18 h 28"/>
                <a:gd name="T94" fmla="*/ 28 w 34"/>
                <a:gd name="T95" fmla="*/ 17 h 28"/>
                <a:gd name="T96" fmla="*/ 28 w 34"/>
                <a:gd name="T97" fmla="*/ 16 h 28"/>
                <a:gd name="T98" fmla="*/ 28 w 34"/>
                <a:gd name="T99" fmla="*/ 15 h 28"/>
                <a:gd name="T100" fmla="*/ 27 w 34"/>
                <a:gd name="T101" fmla="*/ 14 h 28"/>
                <a:gd name="T102" fmla="*/ 26 w 34"/>
                <a:gd name="T103" fmla="*/ 14 h 28"/>
                <a:gd name="T104" fmla="*/ 26 w 34"/>
                <a:gd name="T105" fmla="*/ 13 h 28"/>
                <a:gd name="T106" fmla="*/ 28 w 34"/>
                <a:gd name="T107" fmla="*/ 11 h 28"/>
                <a:gd name="T108" fmla="*/ 29 w 34"/>
                <a:gd name="T109" fmla="*/ 10 h 28"/>
                <a:gd name="T110" fmla="*/ 29 w 34"/>
                <a:gd name="T111" fmla="*/ 9 h 28"/>
                <a:gd name="T112" fmla="*/ 30 w 34"/>
                <a:gd name="T113" fmla="*/ 7 h 28"/>
                <a:gd name="T114" fmla="*/ 30 w 34"/>
                <a:gd name="T115" fmla="*/ 6 h 28"/>
                <a:gd name="T116" fmla="*/ 33 w 34"/>
                <a:gd name="T117" fmla="*/ 24 h 28"/>
                <a:gd name="T118" fmla="*/ 32 w 34"/>
                <a:gd name="T119" fmla="*/ 25 h 28"/>
                <a:gd name="T120" fmla="*/ 33 w 34"/>
                <a:gd name="T121" fmla="*/ 28 h 28"/>
                <a:gd name="T122" fmla="*/ 33 w 34"/>
                <a:gd name="T123"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 h="28">
                  <a:moveTo>
                    <a:pt x="30" y="6"/>
                  </a:moveTo>
                  <a:cubicBezTo>
                    <a:pt x="29" y="6"/>
                    <a:pt x="29" y="6"/>
                    <a:pt x="29" y="6"/>
                  </a:cubicBezTo>
                  <a:cubicBezTo>
                    <a:pt x="28" y="6"/>
                    <a:pt x="27" y="5"/>
                    <a:pt x="27" y="5"/>
                  </a:cubicBezTo>
                  <a:cubicBezTo>
                    <a:pt x="27" y="4"/>
                    <a:pt x="25" y="4"/>
                    <a:pt x="25" y="4"/>
                  </a:cubicBezTo>
                  <a:cubicBezTo>
                    <a:pt x="24" y="5"/>
                    <a:pt x="24" y="4"/>
                    <a:pt x="23" y="4"/>
                  </a:cubicBezTo>
                  <a:cubicBezTo>
                    <a:pt x="23" y="4"/>
                    <a:pt x="23" y="3"/>
                    <a:pt x="23" y="3"/>
                  </a:cubicBezTo>
                  <a:cubicBezTo>
                    <a:pt x="23" y="2"/>
                    <a:pt x="22" y="3"/>
                    <a:pt x="22" y="3"/>
                  </a:cubicBezTo>
                  <a:cubicBezTo>
                    <a:pt x="21" y="3"/>
                    <a:pt x="21" y="3"/>
                    <a:pt x="21" y="2"/>
                  </a:cubicBezTo>
                  <a:cubicBezTo>
                    <a:pt x="21" y="2"/>
                    <a:pt x="20" y="2"/>
                    <a:pt x="20" y="2"/>
                  </a:cubicBezTo>
                  <a:cubicBezTo>
                    <a:pt x="19" y="1"/>
                    <a:pt x="19" y="0"/>
                    <a:pt x="18" y="1"/>
                  </a:cubicBezTo>
                  <a:cubicBezTo>
                    <a:pt x="18" y="1"/>
                    <a:pt x="18" y="0"/>
                    <a:pt x="18" y="0"/>
                  </a:cubicBezTo>
                  <a:cubicBezTo>
                    <a:pt x="18" y="0"/>
                    <a:pt x="17" y="0"/>
                    <a:pt x="17" y="0"/>
                  </a:cubicBezTo>
                  <a:cubicBezTo>
                    <a:pt x="17" y="0"/>
                    <a:pt x="17" y="0"/>
                    <a:pt x="17" y="0"/>
                  </a:cubicBezTo>
                  <a:cubicBezTo>
                    <a:pt x="16" y="0"/>
                    <a:pt x="15" y="0"/>
                    <a:pt x="15" y="2"/>
                  </a:cubicBezTo>
                  <a:cubicBezTo>
                    <a:pt x="16" y="3"/>
                    <a:pt x="14" y="3"/>
                    <a:pt x="13" y="3"/>
                  </a:cubicBezTo>
                  <a:cubicBezTo>
                    <a:pt x="12" y="3"/>
                    <a:pt x="12" y="4"/>
                    <a:pt x="11" y="5"/>
                  </a:cubicBezTo>
                  <a:cubicBezTo>
                    <a:pt x="11" y="5"/>
                    <a:pt x="9" y="5"/>
                    <a:pt x="9" y="4"/>
                  </a:cubicBezTo>
                  <a:cubicBezTo>
                    <a:pt x="8" y="3"/>
                    <a:pt x="6" y="4"/>
                    <a:pt x="7" y="5"/>
                  </a:cubicBezTo>
                  <a:cubicBezTo>
                    <a:pt x="8" y="6"/>
                    <a:pt x="8" y="7"/>
                    <a:pt x="8" y="7"/>
                  </a:cubicBezTo>
                  <a:cubicBezTo>
                    <a:pt x="7" y="8"/>
                    <a:pt x="6" y="7"/>
                    <a:pt x="6" y="7"/>
                  </a:cubicBezTo>
                  <a:cubicBezTo>
                    <a:pt x="5" y="8"/>
                    <a:pt x="5" y="7"/>
                    <a:pt x="4" y="6"/>
                  </a:cubicBezTo>
                  <a:cubicBezTo>
                    <a:pt x="3" y="6"/>
                    <a:pt x="3" y="7"/>
                    <a:pt x="2" y="7"/>
                  </a:cubicBezTo>
                  <a:cubicBezTo>
                    <a:pt x="1" y="7"/>
                    <a:pt x="0" y="7"/>
                    <a:pt x="0" y="8"/>
                  </a:cubicBezTo>
                  <a:cubicBezTo>
                    <a:pt x="1" y="8"/>
                    <a:pt x="0" y="9"/>
                    <a:pt x="1" y="9"/>
                  </a:cubicBezTo>
                  <a:cubicBezTo>
                    <a:pt x="1" y="10"/>
                    <a:pt x="3" y="10"/>
                    <a:pt x="4" y="10"/>
                  </a:cubicBezTo>
                  <a:cubicBezTo>
                    <a:pt x="5" y="11"/>
                    <a:pt x="5" y="10"/>
                    <a:pt x="6" y="11"/>
                  </a:cubicBezTo>
                  <a:cubicBezTo>
                    <a:pt x="6" y="11"/>
                    <a:pt x="7" y="11"/>
                    <a:pt x="7" y="12"/>
                  </a:cubicBezTo>
                  <a:cubicBezTo>
                    <a:pt x="7" y="13"/>
                    <a:pt x="7" y="14"/>
                    <a:pt x="8" y="14"/>
                  </a:cubicBezTo>
                  <a:cubicBezTo>
                    <a:pt x="10" y="14"/>
                    <a:pt x="9" y="15"/>
                    <a:pt x="9" y="16"/>
                  </a:cubicBezTo>
                  <a:cubicBezTo>
                    <a:pt x="9" y="16"/>
                    <a:pt x="8" y="18"/>
                    <a:pt x="9" y="18"/>
                  </a:cubicBezTo>
                  <a:cubicBezTo>
                    <a:pt x="9" y="19"/>
                    <a:pt x="8" y="22"/>
                    <a:pt x="8" y="23"/>
                  </a:cubicBezTo>
                  <a:cubicBezTo>
                    <a:pt x="8" y="23"/>
                    <a:pt x="7" y="23"/>
                    <a:pt x="7" y="23"/>
                  </a:cubicBezTo>
                  <a:cubicBezTo>
                    <a:pt x="8" y="23"/>
                    <a:pt x="8" y="23"/>
                    <a:pt x="9" y="23"/>
                  </a:cubicBezTo>
                  <a:cubicBezTo>
                    <a:pt x="9" y="24"/>
                    <a:pt x="10" y="24"/>
                    <a:pt x="11" y="24"/>
                  </a:cubicBezTo>
                  <a:cubicBezTo>
                    <a:pt x="12" y="25"/>
                    <a:pt x="13" y="25"/>
                    <a:pt x="13" y="24"/>
                  </a:cubicBezTo>
                  <a:cubicBezTo>
                    <a:pt x="13" y="24"/>
                    <a:pt x="13" y="24"/>
                    <a:pt x="14" y="24"/>
                  </a:cubicBezTo>
                  <a:cubicBezTo>
                    <a:pt x="14" y="25"/>
                    <a:pt x="16" y="25"/>
                    <a:pt x="17" y="25"/>
                  </a:cubicBezTo>
                  <a:cubicBezTo>
                    <a:pt x="17" y="25"/>
                    <a:pt x="18" y="25"/>
                    <a:pt x="19" y="25"/>
                  </a:cubicBezTo>
                  <a:cubicBezTo>
                    <a:pt x="19" y="25"/>
                    <a:pt x="19" y="25"/>
                    <a:pt x="19" y="25"/>
                  </a:cubicBezTo>
                  <a:cubicBezTo>
                    <a:pt x="19" y="23"/>
                    <a:pt x="20" y="23"/>
                    <a:pt x="21" y="22"/>
                  </a:cubicBezTo>
                  <a:cubicBezTo>
                    <a:pt x="22" y="22"/>
                    <a:pt x="24" y="23"/>
                    <a:pt x="25" y="23"/>
                  </a:cubicBezTo>
                  <a:cubicBezTo>
                    <a:pt x="26" y="24"/>
                    <a:pt x="27" y="24"/>
                    <a:pt x="28" y="22"/>
                  </a:cubicBezTo>
                  <a:cubicBezTo>
                    <a:pt x="28" y="22"/>
                    <a:pt x="29" y="22"/>
                    <a:pt x="29" y="21"/>
                  </a:cubicBezTo>
                  <a:cubicBezTo>
                    <a:pt x="29" y="21"/>
                    <a:pt x="29" y="21"/>
                    <a:pt x="29" y="21"/>
                  </a:cubicBezTo>
                  <a:cubicBezTo>
                    <a:pt x="30" y="20"/>
                    <a:pt x="29" y="20"/>
                    <a:pt x="28" y="20"/>
                  </a:cubicBezTo>
                  <a:cubicBezTo>
                    <a:pt x="28" y="20"/>
                    <a:pt x="28" y="20"/>
                    <a:pt x="28" y="19"/>
                  </a:cubicBezTo>
                  <a:cubicBezTo>
                    <a:pt x="28" y="19"/>
                    <a:pt x="28" y="19"/>
                    <a:pt x="27" y="18"/>
                  </a:cubicBezTo>
                  <a:cubicBezTo>
                    <a:pt x="27" y="17"/>
                    <a:pt x="27" y="18"/>
                    <a:pt x="28" y="17"/>
                  </a:cubicBezTo>
                  <a:cubicBezTo>
                    <a:pt x="28" y="17"/>
                    <a:pt x="28" y="17"/>
                    <a:pt x="28" y="16"/>
                  </a:cubicBezTo>
                  <a:cubicBezTo>
                    <a:pt x="28" y="16"/>
                    <a:pt x="28" y="16"/>
                    <a:pt x="28" y="15"/>
                  </a:cubicBezTo>
                  <a:cubicBezTo>
                    <a:pt x="28" y="15"/>
                    <a:pt x="27" y="15"/>
                    <a:pt x="27" y="14"/>
                  </a:cubicBezTo>
                  <a:cubicBezTo>
                    <a:pt x="27" y="14"/>
                    <a:pt x="27" y="14"/>
                    <a:pt x="26" y="14"/>
                  </a:cubicBezTo>
                  <a:cubicBezTo>
                    <a:pt x="26" y="15"/>
                    <a:pt x="26" y="14"/>
                    <a:pt x="26" y="13"/>
                  </a:cubicBezTo>
                  <a:cubicBezTo>
                    <a:pt x="26" y="12"/>
                    <a:pt x="28" y="12"/>
                    <a:pt x="28" y="11"/>
                  </a:cubicBezTo>
                  <a:cubicBezTo>
                    <a:pt x="28" y="11"/>
                    <a:pt x="28" y="10"/>
                    <a:pt x="29" y="10"/>
                  </a:cubicBezTo>
                  <a:cubicBezTo>
                    <a:pt x="29" y="10"/>
                    <a:pt x="29" y="9"/>
                    <a:pt x="29" y="9"/>
                  </a:cubicBezTo>
                  <a:cubicBezTo>
                    <a:pt x="29" y="8"/>
                    <a:pt x="30" y="7"/>
                    <a:pt x="30" y="7"/>
                  </a:cubicBezTo>
                  <a:cubicBezTo>
                    <a:pt x="31" y="6"/>
                    <a:pt x="30" y="6"/>
                    <a:pt x="30" y="6"/>
                  </a:cubicBezTo>
                  <a:close/>
                  <a:moveTo>
                    <a:pt x="33" y="24"/>
                  </a:moveTo>
                  <a:cubicBezTo>
                    <a:pt x="33" y="24"/>
                    <a:pt x="33" y="24"/>
                    <a:pt x="32" y="25"/>
                  </a:cubicBezTo>
                  <a:cubicBezTo>
                    <a:pt x="31" y="25"/>
                    <a:pt x="32" y="28"/>
                    <a:pt x="33" y="28"/>
                  </a:cubicBezTo>
                  <a:cubicBezTo>
                    <a:pt x="34" y="28"/>
                    <a:pt x="34" y="24"/>
                    <a:pt x="33" y="2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277">
              <a:extLst>
                <a:ext uri="{FF2B5EF4-FFF2-40B4-BE49-F238E27FC236}">
                  <a16:creationId xmlns:a16="http://schemas.microsoft.com/office/drawing/2014/main" id="{FB803172-9624-4F70-B99E-DC184725EF13}"/>
                </a:ext>
              </a:extLst>
            </p:cNvPr>
            <p:cNvSpPr>
              <a:spLocks/>
            </p:cNvSpPr>
            <p:nvPr/>
          </p:nvSpPr>
          <p:spPr bwMode="auto">
            <a:xfrm>
              <a:off x="-4286250" y="2108200"/>
              <a:ext cx="20637" cy="11113"/>
            </a:xfrm>
            <a:custGeom>
              <a:avLst/>
              <a:gdLst>
                <a:gd name="T0" fmla="*/ 6 w 6"/>
                <a:gd name="T1" fmla="*/ 1 h 3"/>
                <a:gd name="T2" fmla="*/ 3 w 6"/>
                <a:gd name="T3" fmla="*/ 1 h 3"/>
                <a:gd name="T4" fmla="*/ 2 w 6"/>
                <a:gd name="T5" fmla="*/ 0 h 3"/>
                <a:gd name="T6" fmla="*/ 2 w 6"/>
                <a:gd name="T7" fmla="*/ 0 h 3"/>
                <a:gd name="T8" fmla="*/ 0 w 6"/>
                <a:gd name="T9" fmla="*/ 2 h 3"/>
                <a:gd name="T10" fmla="*/ 5 w 6"/>
                <a:gd name="T11" fmla="*/ 3 h 3"/>
                <a:gd name="T12" fmla="*/ 6 w 6"/>
                <a:gd name="T13" fmla="*/ 3 h 3"/>
                <a:gd name="T14" fmla="*/ 6 w 6"/>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6" y="1"/>
                  </a:moveTo>
                  <a:cubicBezTo>
                    <a:pt x="5" y="1"/>
                    <a:pt x="4" y="1"/>
                    <a:pt x="3" y="1"/>
                  </a:cubicBezTo>
                  <a:cubicBezTo>
                    <a:pt x="3" y="0"/>
                    <a:pt x="2" y="0"/>
                    <a:pt x="2" y="0"/>
                  </a:cubicBezTo>
                  <a:cubicBezTo>
                    <a:pt x="2" y="0"/>
                    <a:pt x="2" y="0"/>
                    <a:pt x="2" y="0"/>
                  </a:cubicBezTo>
                  <a:cubicBezTo>
                    <a:pt x="2" y="0"/>
                    <a:pt x="1" y="1"/>
                    <a:pt x="0" y="2"/>
                  </a:cubicBezTo>
                  <a:cubicBezTo>
                    <a:pt x="1" y="2"/>
                    <a:pt x="4" y="3"/>
                    <a:pt x="5" y="3"/>
                  </a:cubicBezTo>
                  <a:cubicBezTo>
                    <a:pt x="5" y="3"/>
                    <a:pt x="5" y="3"/>
                    <a:pt x="6" y="3"/>
                  </a:cubicBezTo>
                  <a:cubicBezTo>
                    <a:pt x="6" y="2"/>
                    <a:pt x="6" y="1"/>
                    <a:pt x="6"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278">
              <a:extLst>
                <a:ext uri="{FF2B5EF4-FFF2-40B4-BE49-F238E27FC236}">
                  <a16:creationId xmlns:a16="http://schemas.microsoft.com/office/drawing/2014/main" id="{46554382-A5A8-4E9A-9AE2-181DBF705392}"/>
                </a:ext>
              </a:extLst>
            </p:cNvPr>
            <p:cNvSpPr>
              <a:spLocks/>
            </p:cNvSpPr>
            <p:nvPr/>
          </p:nvSpPr>
          <p:spPr bwMode="auto">
            <a:xfrm>
              <a:off x="-4279900" y="2093913"/>
              <a:ext cx="50800" cy="30163"/>
            </a:xfrm>
            <a:custGeom>
              <a:avLst/>
              <a:gdLst>
                <a:gd name="T0" fmla="*/ 6 w 14"/>
                <a:gd name="T1" fmla="*/ 7 h 8"/>
                <a:gd name="T2" fmla="*/ 7 w 14"/>
                <a:gd name="T3" fmla="*/ 5 h 8"/>
                <a:gd name="T4" fmla="*/ 9 w 14"/>
                <a:gd name="T5" fmla="*/ 4 h 8"/>
                <a:gd name="T6" fmla="*/ 12 w 14"/>
                <a:gd name="T7" fmla="*/ 4 h 8"/>
                <a:gd name="T8" fmla="*/ 14 w 14"/>
                <a:gd name="T9" fmla="*/ 3 h 8"/>
                <a:gd name="T10" fmla="*/ 12 w 14"/>
                <a:gd name="T11" fmla="*/ 1 h 8"/>
                <a:gd name="T12" fmla="*/ 7 w 14"/>
                <a:gd name="T13" fmla="*/ 1 h 8"/>
                <a:gd name="T14" fmla="*/ 2 w 14"/>
                <a:gd name="T15" fmla="*/ 1 h 8"/>
                <a:gd name="T16" fmla="*/ 2 w 14"/>
                <a:gd name="T17" fmla="*/ 1 h 8"/>
                <a:gd name="T18" fmla="*/ 1 w 14"/>
                <a:gd name="T19" fmla="*/ 2 h 8"/>
                <a:gd name="T20" fmla="*/ 0 w 14"/>
                <a:gd name="T21" fmla="*/ 4 h 8"/>
                <a:gd name="T22" fmla="*/ 1 w 14"/>
                <a:gd name="T23" fmla="*/ 5 h 8"/>
                <a:gd name="T24" fmla="*/ 4 w 14"/>
                <a:gd name="T25" fmla="*/ 5 h 8"/>
                <a:gd name="T26" fmla="*/ 4 w 14"/>
                <a:gd name="T27" fmla="*/ 7 h 8"/>
                <a:gd name="T28" fmla="*/ 4 w 14"/>
                <a:gd name="T29" fmla="*/ 7 h 8"/>
                <a:gd name="T30" fmla="*/ 5 w 14"/>
                <a:gd name="T31" fmla="*/ 8 h 8"/>
                <a:gd name="T32" fmla="*/ 5 w 14"/>
                <a:gd name="T33" fmla="*/ 7 h 8"/>
                <a:gd name="T34" fmla="*/ 6 w 14"/>
                <a:gd name="T3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8">
                  <a:moveTo>
                    <a:pt x="6" y="7"/>
                  </a:moveTo>
                  <a:cubicBezTo>
                    <a:pt x="6" y="7"/>
                    <a:pt x="5" y="5"/>
                    <a:pt x="7" y="5"/>
                  </a:cubicBezTo>
                  <a:cubicBezTo>
                    <a:pt x="8" y="5"/>
                    <a:pt x="9" y="5"/>
                    <a:pt x="9" y="4"/>
                  </a:cubicBezTo>
                  <a:cubicBezTo>
                    <a:pt x="10" y="3"/>
                    <a:pt x="11" y="4"/>
                    <a:pt x="12" y="4"/>
                  </a:cubicBezTo>
                  <a:cubicBezTo>
                    <a:pt x="12" y="4"/>
                    <a:pt x="13" y="3"/>
                    <a:pt x="14" y="3"/>
                  </a:cubicBezTo>
                  <a:cubicBezTo>
                    <a:pt x="14" y="2"/>
                    <a:pt x="13" y="2"/>
                    <a:pt x="12" y="1"/>
                  </a:cubicBezTo>
                  <a:cubicBezTo>
                    <a:pt x="11" y="0"/>
                    <a:pt x="8" y="0"/>
                    <a:pt x="7" y="1"/>
                  </a:cubicBezTo>
                  <a:cubicBezTo>
                    <a:pt x="5" y="1"/>
                    <a:pt x="4" y="0"/>
                    <a:pt x="2" y="1"/>
                  </a:cubicBezTo>
                  <a:cubicBezTo>
                    <a:pt x="2" y="1"/>
                    <a:pt x="2" y="1"/>
                    <a:pt x="2" y="1"/>
                  </a:cubicBezTo>
                  <a:cubicBezTo>
                    <a:pt x="2" y="1"/>
                    <a:pt x="2" y="2"/>
                    <a:pt x="1" y="2"/>
                  </a:cubicBezTo>
                  <a:cubicBezTo>
                    <a:pt x="0" y="3"/>
                    <a:pt x="0" y="4"/>
                    <a:pt x="0" y="4"/>
                  </a:cubicBezTo>
                  <a:cubicBezTo>
                    <a:pt x="0" y="4"/>
                    <a:pt x="1" y="4"/>
                    <a:pt x="1" y="5"/>
                  </a:cubicBezTo>
                  <a:cubicBezTo>
                    <a:pt x="2" y="5"/>
                    <a:pt x="3" y="5"/>
                    <a:pt x="4" y="5"/>
                  </a:cubicBezTo>
                  <a:cubicBezTo>
                    <a:pt x="4" y="5"/>
                    <a:pt x="4" y="6"/>
                    <a:pt x="4" y="7"/>
                  </a:cubicBezTo>
                  <a:cubicBezTo>
                    <a:pt x="4" y="7"/>
                    <a:pt x="4" y="7"/>
                    <a:pt x="4" y="7"/>
                  </a:cubicBezTo>
                  <a:cubicBezTo>
                    <a:pt x="5" y="7"/>
                    <a:pt x="5" y="7"/>
                    <a:pt x="5" y="8"/>
                  </a:cubicBezTo>
                  <a:cubicBezTo>
                    <a:pt x="5" y="7"/>
                    <a:pt x="5" y="7"/>
                    <a:pt x="5" y="7"/>
                  </a:cubicBezTo>
                  <a:cubicBezTo>
                    <a:pt x="5" y="7"/>
                    <a:pt x="6" y="7"/>
                    <a:pt x="6" y="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279">
              <a:extLst>
                <a:ext uri="{FF2B5EF4-FFF2-40B4-BE49-F238E27FC236}">
                  <a16:creationId xmlns:a16="http://schemas.microsoft.com/office/drawing/2014/main" id="{7E8A0BAB-7ADF-4716-8AE4-127EFA28F067}"/>
                </a:ext>
              </a:extLst>
            </p:cNvPr>
            <p:cNvSpPr>
              <a:spLocks/>
            </p:cNvSpPr>
            <p:nvPr/>
          </p:nvSpPr>
          <p:spPr bwMode="auto">
            <a:xfrm>
              <a:off x="-4514850" y="1946275"/>
              <a:ext cx="257175" cy="158750"/>
            </a:xfrm>
            <a:custGeom>
              <a:avLst/>
              <a:gdLst>
                <a:gd name="T0" fmla="*/ 62 w 71"/>
                <a:gd name="T1" fmla="*/ 41 h 44"/>
                <a:gd name="T2" fmla="*/ 62 w 71"/>
                <a:gd name="T3" fmla="*/ 37 h 44"/>
                <a:gd name="T4" fmla="*/ 67 w 71"/>
                <a:gd name="T5" fmla="*/ 35 h 44"/>
                <a:gd name="T6" fmla="*/ 69 w 71"/>
                <a:gd name="T7" fmla="*/ 33 h 44"/>
                <a:gd name="T8" fmla="*/ 71 w 71"/>
                <a:gd name="T9" fmla="*/ 28 h 44"/>
                <a:gd name="T10" fmla="*/ 65 w 71"/>
                <a:gd name="T11" fmla="*/ 28 h 44"/>
                <a:gd name="T12" fmla="*/ 62 w 71"/>
                <a:gd name="T13" fmla="*/ 33 h 44"/>
                <a:gd name="T14" fmla="*/ 58 w 71"/>
                <a:gd name="T15" fmla="*/ 35 h 44"/>
                <a:gd name="T16" fmla="*/ 50 w 71"/>
                <a:gd name="T17" fmla="*/ 35 h 44"/>
                <a:gd name="T18" fmla="*/ 47 w 71"/>
                <a:gd name="T19" fmla="*/ 29 h 44"/>
                <a:gd name="T20" fmla="*/ 46 w 71"/>
                <a:gd name="T21" fmla="*/ 18 h 44"/>
                <a:gd name="T22" fmla="*/ 46 w 71"/>
                <a:gd name="T23" fmla="*/ 17 h 44"/>
                <a:gd name="T24" fmla="*/ 42 w 71"/>
                <a:gd name="T25" fmla="*/ 14 h 44"/>
                <a:gd name="T26" fmla="*/ 39 w 71"/>
                <a:gd name="T27" fmla="*/ 9 h 44"/>
                <a:gd name="T28" fmla="*/ 33 w 71"/>
                <a:gd name="T29" fmla="*/ 9 h 44"/>
                <a:gd name="T30" fmla="*/ 30 w 71"/>
                <a:gd name="T31" fmla="*/ 6 h 44"/>
                <a:gd name="T32" fmla="*/ 25 w 71"/>
                <a:gd name="T33" fmla="*/ 2 h 44"/>
                <a:gd name="T34" fmla="*/ 21 w 71"/>
                <a:gd name="T35" fmla="*/ 3 h 44"/>
                <a:gd name="T36" fmla="*/ 8 w 71"/>
                <a:gd name="T37" fmla="*/ 1 h 44"/>
                <a:gd name="T38" fmla="*/ 0 w 71"/>
                <a:gd name="T39" fmla="*/ 0 h 44"/>
                <a:gd name="T40" fmla="*/ 4 w 71"/>
                <a:gd name="T41" fmla="*/ 7 h 44"/>
                <a:gd name="T42" fmla="*/ 8 w 71"/>
                <a:gd name="T43" fmla="*/ 12 h 44"/>
                <a:gd name="T44" fmla="*/ 9 w 71"/>
                <a:gd name="T45" fmla="*/ 15 h 44"/>
                <a:gd name="T46" fmla="*/ 12 w 71"/>
                <a:gd name="T47" fmla="*/ 19 h 44"/>
                <a:gd name="T48" fmla="*/ 17 w 71"/>
                <a:gd name="T49" fmla="*/ 24 h 44"/>
                <a:gd name="T50" fmla="*/ 18 w 71"/>
                <a:gd name="T51" fmla="*/ 22 h 44"/>
                <a:gd name="T52" fmla="*/ 15 w 71"/>
                <a:gd name="T53" fmla="*/ 19 h 44"/>
                <a:gd name="T54" fmla="*/ 11 w 71"/>
                <a:gd name="T55" fmla="*/ 12 h 44"/>
                <a:gd name="T56" fmla="*/ 9 w 71"/>
                <a:gd name="T57" fmla="*/ 8 h 44"/>
                <a:gd name="T58" fmla="*/ 6 w 71"/>
                <a:gd name="T59" fmla="*/ 6 h 44"/>
                <a:gd name="T60" fmla="*/ 6 w 71"/>
                <a:gd name="T61" fmla="*/ 2 h 44"/>
                <a:gd name="T62" fmla="*/ 8 w 71"/>
                <a:gd name="T63" fmla="*/ 3 h 44"/>
                <a:gd name="T64" fmla="*/ 10 w 71"/>
                <a:gd name="T65" fmla="*/ 6 h 44"/>
                <a:gd name="T66" fmla="*/ 12 w 71"/>
                <a:gd name="T67" fmla="*/ 10 h 44"/>
                <a:gd name="T68" fmla="*/ 16 w 71"/>
                <a:gd name="T69" fmla="*/ 12 h 44"/>
                <a:gd name="T70" fmla="*/ 18 w 71"/>
                <a:gd name="T71" fmla="*/ 15 h 44"/>
                <a:gd name="T72" fmla="*/ 20 w 71"/>
                <a:gd name="T73" fmla="*/ 18 h 44"/>
                <a:gd name="T74" fmla="*/ 27 w 71"/>
                <a:gd name="T75" fmla="*/ 26 h 44"/>
                <a:gd name="T76" fmla="*/ 28 w 71"/>
                <a:gd name="T77" fmla="*/ 30 h 44"/>
                <a:gd name="T78" fmla="*/ 29 w 71"/>
                <a:gd name="T79" fmla="*/ 33 h 44"/>
                <a:gd name="T80" fmla="*/ 36 w 71"/>
                <a:gd name="T81" fmla="*/ 37 h 44"/>
                <a:gd name="T82" fmla="*/ 46 w 71"/>
                <a:gd name="T83" fmla="*/ 41 h 44"/>
                <a:gd name="T84" fmla="*/ 55 w 71"/>
                <a:gd name="T85" fmla="*/ 42 h 44"/>
                <a:gd name="T86" fmla="*/ 59 w 71"/>
                <a:gd name="T87" fmla="*/ 4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44">
                  <a:moveTo>
                    <a:pt x="59" y="41"/>
                  </a:moveTo>
                  <a:cubicBezTo>
                    <a:pt x="60" y="41"/>
                    <a:pt x="62" y="42"/>
                    <a:pt x="62" y="41"/>
                  </a:cubicBezTo>
                  <a:cubicBezTo>
                    <a:pt x="63" y="40"/>
                    <a:pt x="61" y="39"/>
                    <a:pt x="61" y="39"/>
                  </a:cubicBezTo>
                  <a:cubicBezTo>
                    <a:pt x="61" y="39"/>
                    <a:pt x="61" y="37"/>
                    <a:pt x="62" y="37"/>
                  </a:cubicBezTo>
                  <a:cubicBezTo>
                    <a:pt x="62" y="37"/>
                    <a:pt x="66" y="37"/>
                    <a:pt x="66" y="37"/>
                  </a:cubicBezTo>
                  <a:cubicBezTo>
                    <a:pt x="66" y="37"/>
                    <a:pt x="67" y="36"/>
                    <a:pt x="67" y="35"/>
                  </a:cubicBezTo>
                  <a:cubicBezTo>
                    <a:pt x="68" y="35"/>
                    <a:pt x="68" y="36"/>
                    <a:pt x="68" y="36"/>
                  </a:cubicBezTo>
                  <a:cubicBezTo>
                    <a:pt x="69" y="36"/>
                    <a:pt x="69" y="34"/>
                    <a:pt x="69" y="33"/>
                  </a:cubicBezTo>
                  <a:cubicBezTo>
                    <a:pt x="70" y="32"/>
                    <a:pt x="69" y="31"/>
                    <a:pt x="70" y="30"/>
                  </a:cubicBezTo>
                  <a:cubicBezTo>
                    <a:pt x="70" y="30"/>
                    <a:pt x="71" y="30"/>
                    <a:pt x="71" y="28"/>
                  </a:cubicBezTo>
                  <a:cubicBezTo>
                    <a:pt x="71" y="27"/>
                    <a:pt x="70" y="28"/>
                    <a:pt x="69" y="28"/>
                  </a:cubicBezTo>
                  <a:cubicBezTo>
                    <a:pt x="68" y="27"/>
                    <a:pt x="67" y="28"/>
                    <a:pt x="65" y="28"/>
                  </a:cubicBezTo>
                  <a:cubicBezTo>
                    <a:pt x="63" y="28"/>
                    <a:pt x="62" y="29"/>
                    <a:pt x="62" y="31"/>
                  </a:cubicBezTo>
                  <a:cubicBezTo>
                    <a:pt x="62" y="32"/>
                    <a:pt x="62" y="32"/>
                    <a:pt x="62" y="33"/>
                  </a:cubicBezTo>
                  <a:cubicBezTo>
                    <a:pt x="62" y="34"/>
                    <a:pt x="60" y="34"/>
                    <a:pt x="60" y="35"/>
                  </a:cubicBezTo>
                  <a:cubicBezTo>
                    <a:pt x="60" y="36"/>
                    <a:pt x="59" y="35"/>
                    <a:pt x="58" y="35"/>
                  </a:cubicBezTo>
                  <a:cubicBezTo>
                    <a:pt x="58" y="34"/>
                    <a:pt x="54" y="36"/>
                    <a:pt x="53" y="36"/>
                  </a:cubicBezTo>
                  <a:cubicBezTo>
                    <a:pt x="52" y="36"/>
                    <a:pt x="51" y="35"/>
                    <a:pt x="50" y="35"/>
                  </a:cubicBezTo>
                  <a:cubicBezTo>
                    <a:pt x="49" y="35"/>
                    <a:pt x="49" y="33"/>
                    <a:pt x="49" y="32"/>
                  </a:cubicBezTo>
                  <a:cubicBezTo>
                    <a:pt x="49" y="31"/>
                    <a:pt x="47" y="30"/>
                    <a:pt x="47" y="29"/>
                  </a:cubicBezTo>
                  <a:cubicBezTo>
                    <a:pt x="46" y="28"/>
                    <a:pt x="46" y="26"/>
                    <a:pt x="46" y="25"/>
                  </a:cubicBezTo>
                  <a:cubicBezTo>
                    <a:pt x="46" y="23"/>
                    <a:pt x="45" y="21"/>
                    <a:pt x="46" y="18"/>
                  </a:cubicBezTo>
                  <a:cubicBezTo>
                    <a:pt x="47" y="18"/>
                    <a:pt x="47" y="18"/>
                    <a:pt x="47" y="17"/>
                  </a:cubicBezTo>
                  <a:cubicBezTo>
                    <a:pt x="46" y="17"/>
                    <a:pt x="46" y="17"/>
                    <a:pt x="46" y="17"/>
                  </a:cubicBezTo>
                  <a:cubicBezTo>
                    <a:pt x="45" y="17"/>
                    <a:pt x="43" y="16"/>
                    <a:pt x="42" y="16"/>
                  </a:cubicBezTo>
                  <a:cubicBezTo>
                    <a:pt x="42" y="16"/>
                    <a:pt x="42" y="15"/>
                    <a:pt x="42" y="14"/>
                  </a:cubicBezTo>
                  <a:cubicBezTo>
                    <a:pt x="41" y="14"/>
                    <a:pt x="42" y="13"/>
                    <a:pt x="41" y="13"/>
                  </a:cubicBezTo>
                  <a:cubicBezTo>
                    <a:pt x="41" y="12"/>
                    <a:pt x="39" y="11"/>
                    <a:pt x="39" y="9"/>
                  </a:cubicBezTo>
                  <a:cubicBezTo>
                    <a:pt x="39" y="8"/>
                    <a:pt x="36" y="7"/>
                    <a:pt x="35" y="7"/>
                  </a:cubicBezTo>
                  <a:cubicBezTo>
                    <a:pt x="34" y="7"/>
                    <a:pt x="33" y="9"/>
                    <a:pt x="33" y="9"/>
                  </a:cubicBezTo>
                  <a:cubicBezTo>
                    <a:pt x="33" y="9"/>
                    <a:pt x="31" y="8"/>
                    <a:pt x="30" y="8"/>
                  </a:cubicBezTo>
                  <a:cubicBezTo>
                    <a:pt x="30" y="8"/>
                    <a:pt x="30" y="7"/>
                    <a:pt x="30" y="6"/>
                  </a:cubicBezTo>
                  <a:cubicBezTo>
                    <a:pt x="30" y="6"/>
                    <a:pt x="28" y="5"/>
                    <a:pt x="28" y="5"/>
                  </a:cubicBezTo>
                  <a:cubicBezTo>
                    <a:pt x="28" y="4"/>
                    <a:pt x="25" y="2"/>
                    <a:pt x="25" y="2"/>
                  </a:cubicBezTo>
                  <a:cubicBezTo>
                    <a:pt x="22" y="2"/>
                    <a:pt x="22" y="2"/>
                    <a:pt x="22" y="2"/>
                  </a:cubicBezTo>
                  <a:cubicBezTo>
                    <a:pt x="21" y="3"/>
                    <a:pt x="21" y="3"/>
                    <a:pt x="21" y="3"/>
                  </a:cubicBezTo>
                  <a:cubicBezTo>
                    <a:pt x="14" y="3"/>
                    <a:pt x="14" y="3"/>
                    <a:pt x="14" y="3"/>
                  </a:cubicBezTo>
                  <a:cubicBezTo>
                    <a:pt x="14" y="3"/>
                    <a:pt x="9" y="1"/>
                    <a:pt x="8" y="1"/>
                  </a:cubicBezTo>
                  <a:cubicBezTo>
                    <a:pt x="7" y="1"/>
                    <a:pt x="6" y="0"/>
                    <a:pt x="6" y="0"/>
                  </a:cubicBezTo>
                  <a:cubicBezTo>
                    <a:pt x="0" y="0"/>
                    <a:pt x="0" y="0"/>
                    <a:pt x="0" y="0"/>
                  </a:cubicBezTo>
                  <a:cubicBezTo>
                    <a:pt x="1" y="1"/>
                    <a:pt x="1" y="2"/>
                    <a:pt x="2" y="2"/>
                  </a:cubicBezTo>
                  <a:cubicBezTo>
                    <a:pt x="3" y="4"/>
                    <a:pt x="4" y="6"/>
                    <a:pt x="4" y="7"/>
                  </a:cubicBezTo>
                  <a:cubicBezTo>
                    <a:pt x="4" y="8"/>
                    <a:pt x="5" y="8"/>
                    <a:pt x="7" y="9"/>
                  </a:cubicBezTo>
                  <a:cubicBezTo>
                    <a:pt x="8" y="10"/>
                    <a:pt x="8" y="12"/>
                    <a:pt x="8" y="12"/>
                  </a:cubicBezTo>
                  <a:cubicBezTo>
                    <a:pt x="8" y="13"/>
                    <a:pt x="6" y="12"/>
                    <a:pt x="6" y="12"/>
                  </a:cubicBezTo>
                  <a:cubicBezTo>
                    <a:pt x="6" y="13"/>
                    <a:pt x="8" y="15"/>
                    <a:pt x="9" y="15"/>
                  </a:cubicBezTo>
                  <a:cubicBezTo>
                    <a:pt x="10" y="15"/>
                    <a:pt x="10" y="15"/>
                    <a:pt x="11" y="16"/>
                  </a:cubicBezTo>
                  <a:cubicBezTo>
                    <a:pt x="13" y="17"/>
                    <a:pt x="12" y="19"/>
                    <a:pt x="12" y="19"/>
                  </a:cubicBezTo>
                  <a:cubicBezTo>
                    <a:pt x="11" y="19"/>
                    <a:pt x="13" y="20"/>
                    <a:pt x="15" y="21"/>
                  </a:cubicBezTo>
                  <a:cubicBezTo>
                    <a:pt x="16" y="23"/>
                    <a:pt x="17" y="24"/>
                    <a:pt x="17" y="24"/>
                  </a:cubicBezTo>
                  <a:cubicBezTo>
                    <a:pt x="17" y="25"/>
                    <a:pt x="18" y="24"/>
                    <a:pt x="18" y="24"/>
                  </a:cubicBezTo>
                  <a:cubicBezTo>
                    <a:pt x="18" y="23"/>
                    <a:pt x="18" y="23"/>
                    <a:pt x="18" y="22"/>
                  </a:cubicBezTo>
                  <a:cubicBezTo>
                    <a:pt x="18" y="21"/>
                    <a:pt x="16" y="21"/>
                    <a:pt x="16" y="21"/>
                  </a:cubicBezTo>
                  <a:cubicBezTo>
                    <a:pt x="15" y="21"/>
                    <a:pt x="16" y="20"/>
                    <a:pt x="15" y="19"/>
                  </a:cubicBezTo>
                  <a:cubicBezTo>
                    <a:pt x="15" y="18"/>
                    <a:pt x="14" y="17"/>
                    <a:pt x="14" y="16"/>
                  </a:cubicBezTo>
                  <a:cubicBezTo>
                    <a:pt x="13" y="15"/>
                    <a:pt x="12" y="13"/>
                    <a:pt x="11" y="12"/>
                  </a:cubicBezTo>
                  <a:cubicBezTo>
                    <a:pt x="10" y="11"/>
                    <a:pt x="10" y="10"/>
                    <a:pt x="9" y="10"/>
                  </a:cubicBezTo>
                  <a:cubicBezTo>
                    <a:pt x="9" y="9"/>
                    <a:pt x="10" y="9"/>
                    <a:pt x="9" y="8"/>
                  </a:cubicBezTo>
                  <a:cubicBezTo>
                    <a:pt x="9" y="8"/>
                    <a:pt x="8" y="8"/>
                    <a:pt x="8" y="8"/>
                  </a:cubicBezTo>
                  <a:cubicBezTo>
                    <a:pt x="7" y="7"/>
                    <a:pt x="6" y="7"/>
                    <a:pt x="6" y="6"/>
                  </a:cubicBezTo>
                  <a:cubicBezTo>
                    <a:pt x="6" y="5"/>
                    <a:pt x="6" y="3"/>
                    <a:pt x="6" y="2"/>
                  </a:cubicBezTo>
                  <a:cubicBezTo>
                    <a:pt x="5" y="2"/>
                    <a:pt x="6" y="2"/>
                    <a:pt x="6" y="2"/>
                  </a:cubicBezTo>
                  <a:cubicBezTo>
                    <a:pt x="7" y="2"/>
                    <a:pt x="7" y="3"/>
                    <a:pt x="7" y="3"/>
                  </a:cubicBezTo>
                  <a:cubicBezTo>
                    <a:pt x="8" y="2"/>
                    <a:pt x="8" y="2"/>
                    <a:pt x="8" y="3"/>
                  </a:cubicBezTo>
                  <a:cubicBezTo>
                    <a:pt x="9" y="4"/>
                    <a:pt x="10" y="3"/>
                    <a:pt x="10" y="3"/>
                  </a:cubicBezTo>
                  <a:cubicBezTo>
                    <a:pt x="10" y="4"/>
                    <a:pt x="9" y="4"/>
                    <a:pt x="10" y="6"/>
                  </a:cubicBezTo>
                  <a:cubicBezTo>
                    <a:pt x="12" y="9"/>
                    <a:pt x="11" y="7"/>
                    <a:pt x="11" y="9"/>
                  </a:cubicBezTo>
                  <a:cubicBezTo>
                    <a:pt x="11" y="11"/>
                    <a:pt x="12" y="10"/>
                    <a:pt x="12" y="10"/>
                  </a:cubicBezTo>
                  <a:cubicBezTo>
                    <a:pt x="12" y="9"/>
                    <a:pt x="13" y="10"/>
                    <a:pt x="14" y="11"/>
                  </a:cubicBezTo>
                  <a:cubicBezTo>
                    <a:pt x="14" y="12"/>
                    <a:pt x="16" y="12"/>
                    <a:pt x="16" y="12"/>
                  </a:cubicBezTo>
                  <a:cubicBezTo>
                    <a:pt x="16" y="13"/>
                    <a:pt x="16" y="14"/>
                    <a:pt x="17" y="14"/>
                  </a:cubicBezTo>
                  <a:cubicBezTo>
                    <a:pt x="18" y="14"/>
                    <a:pt x="18" y="15"/>
                    <a:pt x="18" y="15"/>
                  </a:cubicBezTo>
                  <a:cubicBezTo>
                    <a:pt x="19" y="15"/>
                    <a:pt x="19" y="16"/>
                    <a:pt x="19" y="16"/>
                  </a:cubicBezTo>
                  <a:cubicBezTo>
                    <a:pt x="18" y="17"/>
                    <a:pt x="19" y="18"/>
                    <a:pt x="20" y="18"/>
                  </a:cubicBezTo>
                  <a:cubicBezTo>
                    <a:pt x="22" y="19"/>
                    <a:pt x="21" y="19"/>
                    <a:pt x="22" y="20"/>
                  </a:cubicBezTo>
                  <a:cubicBezTo>
                    <a:pt x="23" y="21"/>
                    <a:pt x="26" y="25"/>
                    <a:pt x="27" y="26"/>
                  </a:cubicBezTo>
                  <a:cubicBezTo>
                    <a:pt x="28" y="27"/>
                    <a:pt x="28" y="27"/>
                    <a:pt x="28" y="28"/>
                  </a:cubicBezTo>
                  <a:cubicBezTo>
                    <a:pt x="28" y="29"/>
                    <a:pt x="28" y="29"/>
                    <a:pt x="28" y="30"/>
                  </a:cubicBezTo>
                  <a:cubicBezTo>
                    <a:pt x="28" y="30"/>
                    <a:pt x="27" y="30"/>
                    <a:pt x="27" y="31"/>
                  </a:cubicBezTo>
                  <a:cubicBezTo>
                    <a:pt x="27" y="31"/>
                    <a:pt x="28" y="33"/>
                    <a:pt x="29" y="33"/>
                  </a:cubicBezTo>
                  <a:cubicBezTo>
                    <a:pt x="30" y="34"/>
                    <a:pt x="32" y="35"/>
                    <a:pt x="32" y="36"/>
                  </a:cubicBezTo>
                  <a:cubicBezTo>
                    <a:pt x="33" y="37"/>
                    <a:pt x="35" y="36"/>
                    <a:pt x="36" y="37"/>
                  </a:cubicBezTo>
                  <a:cubicBezTo>
                    <a:pt x="38" y="37"/>
                    <a:pt x="39" y="39"/>
                    <a:pt x="41" y="39"/>
                  </a:cubicBezTo>
                  <a:cubicBezTo>
                    <a:pt x="43" y="40"/>
                    <a:pt x="45" y="41"/>
                    <a:pt x="46" y="41"/>
                  </a:cubicBezTo>
                  <a:cubicBezTo>
                    <a:pt x="47" y="42"/>
                    <a:pt x="49" y="42"/>
                    <a:pt x="51" y="41"/>
                  </a:cubicBezTo>
                  <a:cubicBezTo>
                    <a:pt x="53" y="40"/>
                    <a:pt x="54" y="41"/>
                    <a:pt x="55" y="42"/>
                  </a:cubicBezTo>
                  <a:cubicBezTo>
                    <a:pt x="55" y="42"/>
                    <a:pt x="56" y="43"/>
                    <a:pt x="57" y="44"/>
                  </a:cubicBezTo>
                  <a:cubicBezTo>
                    <a:pt x="58" y="42"/>
                    <a:pt x="59" y="41"/>
                    <a:pt x="59" y="4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280">
              <a:extLst>
                <a:ext uri="{FF2B5EF4-FFF2-40B4-BE49-F238E27FC236}">
                  <a16:creationId xmlns:a16="http://schemas.microsoft.com/office/drawing/2014/main" id="{7246531C-2385-4771-B86D-675B2BFE9DDC}"/>
                </a:ext>
              </a:extLst>
            </p:cNvPr>
            <p:cNvSpPr>
              <a:spLocks/>
            </p:cNvSpPr>
            <p:nvPr/>
          </p:nvSpPr>
          <p:spPr bwMode="auto">
            <a:xfrm>
              <a:off x="-4308475" y="2079625"/>
              <a:ext cx="36512" cy="36513"/>
            </a:xfrm>
            <a:custGeom>
              <a:avLst/>
              <a:gdLst>
                <a:gd name="T0" fmla="*/ 9 w 10"/>
                <a:gd name="T1" fmla="*/ 6 h 10"/>
                <a:gd name="T2" fmla="*/ 10 w 10"/>
                <a:gd name="T3" fmla="*/ 5 h 10"/>
                <a:gd name="T4" fmla="*/ 9 w 10"/>
                <a:gd name="T5" fmla="*/ 4 h 10"/>
                <a:gd name="T6" fmla="*/ 8 w 10"/>
                <a:gd name="T7" fmla="*/ 5 h 10"/>
                <a:gd name="T8" fmla="*/ 8 w 10"/>
                <a:gd name="T9" fmla="*/ 0 h 10"/>
                <a:gd name="T10" fmla="*/ 5 w 10"/>
                <a:gd name="T11" fmla="*/ 0 h 10"/>
                <a:gd name="T12" fmla="*/ 4 w 10"/>
                <a:gd name="T13" fmla="*/ 2 h 10"/>
                <a:gd name="T14" fmla="*/ 5 w 10"/>
                <a:gd name="T15" fmla="*/ 4 h 10"/>
                <a:gd name="T16" fmla="*/ 2 w 10"/>
                <a:gd name="T17" fmla="*/ 4 h 10"/>
                <a:gd name="T18" fmla="*/ 0 w 10"/>
                <a:gd name="T19" fmla="*/ 7 h 10"/>
                <a:gd name="T20" fmla="*/ 3 w 10"/>
                <a:gd name="T21" fmla="*/ 9 h 10"/>
                <a:gd name="T22" fmla="*/ 6 w 10"/>
                <a:gd name="T23" fmla="*/ 10 h 10"/>
                <a:gd name="T24" fmla="*/ 6 w 10"/>
                <a:gd name="T25" fmla="*/ 10 h 10"/>
                <a:gd name="T26" fmla="*/ 8 w 10"/>
                <a:gd name="T27" fmla="*/ 8 h 10"/>
                <a:gd name="T28" fmla="*/ 9 w 10"/>
                <a:gd name="T2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0">
                  <a:moveTo>
                    <a:pt x="9" y="6"/>
                  </a:moveTo>
                  <a:cubicBezTo>
                    <a:pt x="10" y="6"/>
                    <a:pt x="10" y="5"/>
                    <a:pt x="10" y="5"/>
                  </a:cubicBezTo>
                  <a:cubicBezTo>
                    <a:pt x="10" y="5"/>
                    <a:pt x="9" y="5"/>
                    <a:pt x="9" y="4"/>
                  </a:cubicBezTo>
                  <a:cubicBezTo>
                    <a:pt x="8" y="5"/>
                    <a:pt x="8" y="5"/>
                    <a:pt x="8" y="5"/>
                  </a:cubicBezTo>
                  <a:cubicBezTo>
                    <a:pt x="8" y="0"/>
                    <a:pt x="8" y="0"/>
                    <a:pt x="8" y="0"/>
                  </a:cubicBezTo>
                  <a:cubicBezTo>
                    <a:pt x="7" y="0"/>
                    <a:pt x="5" y="0"/>
                    <a:pt x="5" y="0"/>
                  </a:cubicBezTo>
                  <a:cubicBezTo>
                    <a:pt x="4" y="0"/>
                    <a:pt x="4" y="2"/>
                    <a:pt x="4" y="2"/>
                  </a:cubicBezTo>
                  <a:cubicBezTo>
                    <a:pt x="4" y="2"/>
                    <a:pt x="6" y="3"/>
                    <a:pt x="5" y="4"/>
                  </a:cubicBezTo>
                  <a:cubicBezTo>
                    <a:pt x="5" y="5"/>
                    <a:pt x="3" y="4"/>
                    <a:pt x="2" y="4"/>
                  </a:cubicBezTo>
                  <a:cubicBezTo>
                    <a:pt x="2" y="4"/>
                    <a:pt x="1" y="5"/>
                    <a:pt x="0" y="7"/>
                  </a:cubicBezTo>
                  <a:cubicBezTo>
                    <a:pt x="1" y="8"/>
                    <a:pt x="3" y="9"/>
                    <a:pt x="3" y="9"/>
                  </a:cubicBezTo>
                  <a:cubicBezTo>
                    <a:pt x="4" y="10"/>
                    <a:pt x="6" y="9"/>
                    <a:pt x="6" y="10"/>
                  </a:cubicBezTo>
                  <a:cubicBezTo>
                    <a:pt x="6" y="10"/>
                    <a:pt x="6" y="10"/>
                    <a:pt x="6" y="10"/>
                  </a:cubicBezTo>
                  <a:cubicBezTo>
                    <a:pt x="7" y="9"/>
                    <a:pt x="8" y="8"/>
                    <a:pt x="8" y="8"/>
                  </a:cubicBezTo>
                  <a:cubicBezTo>
                    <a:pt x="8" y="8"/>
                    <a:pt x="8" y="7"/>
                    <a:pt x="9"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281">
              <a:extLst>
                <a:ext uri="{FF2B5EF4-FFF2-40B4-BE49-F238E27FC236}">
                  <a16:creationId xmlns:a16="http://schemas.microsoft.com/office/drawing/2014/main" id="{FF7C6C82-AC4A-49EB-85F8-D030544EBC0E}"/>
                </a:ext>
              </a:extLst>
            </p:cNvPr>
            <p:cNvSpPr>
              <a:spLocks/>
            </p:cNvSpPr>
            <p:nvPr/>
          </p:nvSpPr>
          <p:spPr bwMode="auto">
            <a:xfrm>
              <a:off x="-4279900" y="2073275"/>
              <a:ext cx="11112" cy="25400"/>
            </a:xfrm>
            <a:custGeom>
              <a:avLst/>
              <a:gdLst>
                <a:gd name="T0" fmla="*/ 1 w 3"/>
                <a:gd name="T1" fmla="*/ 2 h 7"/>
                <a:gd name="T2" fmla="*/ 0 w 3"/>
                <a:gd name="T3" fmla="*/ 2 h 7"/>
                <a:gd name="T4" fmla="*/ 0 w 3"/>
                <a:gd name="T5" fmla="*/ 7 h 7"/>
                <a:gd name="T6" fmla="*/ 1 w 3"/>
                <a:gd name="T7" fmla="*/ 6 h 7"/>
                <a:gd name="T8" fmla="*/ 2 w 3"/>
                <a:gd name="T9" fmla="*/ 5 h 7"/>
                <a:gd name="T10" fmla="*/ 3 w 3"/>
                <a:gd name="T11" fmla="*/ 1 h 7"/>
                <a:gd name="T12" fmla="*/ 3 w 3"/>
                <a:gd name="T13" fmla="*/ 1 h 7"/>
                <a:gd name="T14" fmla="*/ 2 w 3"/>
                <a:gd name="T15" fmla="*/ 0 h 7"/>
                <a:gd name="T16" fmla="*/ 1 w 3"/>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1" y="2"/>
                  </a:moveTo>
                  <a:cubicBezTo>
                    <a:pt x="1" y="2"/>
                    <a:pt x="1" y="2"/>
                    <a:pt x="0" y="2"/>
                  </a:cubicBezTo>
                  <a:cubicBezTo>
                    <a:pt x="0" y="7"/>
                    <a:pt x="0" y="7"/>
                    <a:pt x="0" y="7"/>
                  </a:cubicBezTo>
                  <a:cubicBezTo>
                    <a:pt x="1" y="6"/>
                    <a:pt x="1" y="6"/>
                    <a:pt x="1" y="6"/>
                  </a:cubicBezTo>
                  <a:cubicBezTo>
                    <a:pt x="2" y="6"/>
                    <a:pt x="2" y="6"/>
                    <a:pt x="2" y="5"/>
                  </a:cubicBezTo>
                  <a:cubicBezTo>
                    <a:pt x="3" y="5"/>
                    <a:pt x="2" y="2"/>
                    <a:pt x="3" y="1"/>
                  </a:cubicBezTo>
                  <a:cubicBezTo>
                    <a:pt x="3" y="1"/>
                    <a:pt x="3" y="1"/>
                    <a:pt x="3" y="1"/>
                  </a:cubicBezTo>
                  <a:cubicBezTo>
                    <a:pt x="3" y="1"/>
                    <a:pt x="3" y="0"/>
                    <a:pt x="2" y="0"/>
                  </a:cubicBezTo>
                  <a:cubicBezTo>
                    <a:pt x="2" y="1"/>
                    <a:pt x="1" y="2"/>
                    <a:pt x="1"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282">
              <a:extLst>
                <a:ext uri="{FF2B5EF4-FFF2-40B4-BE49-F238E27FC236}">
                  <a16:creationId xmlns:a16="http://schemas.microsoft.com/office/drawing/2014/main" id="{91A2B754-9D69-4F55-A3E9-B0CD0015FE26}"/>
                </a:ext>
              </a:extLst>
            </p:cNvPr>
            <p:cNvSpPr>
              <a:spLocks/>
            </p:cNvSpPr>
            <p:nvPr/>
          </p:nvSpPr>
          <p:spPr bwMode="auto">
            <a:xfrm>
              <a:off x="-4156075" y="2058988"/>
              <a:ext cx="23812" cy="20638"/>
            </a:xfrm>
            <a:custGeom>
              <a:avLst/>
              <a:gdLst>
                <a:gd name="T0" fmla="*/ 4 w 7"/>
                <a:gd name="T1" fmla="*/ 1 h 6"/>
                <a:gd name="T2" fmla="*/ 5 w 7"/>
                <a:gd name="T3" fmla="*/ 4 h 6"/>
                <a:gd name="T4" fmla="*/ 1 w 7"/>
                <a:gd name="T5" fmla="*/ 5 h 6"/>
                <a:gd name="T6" fmla="*/ 4 w 7"/>
                <a:gd name="T7" fmla="*/ 5 h 6"/>
                <a:gd name="T8" fmla="*/ 7 w 7"/>
                <a:gd name="T9" fmla="*/ 6 h 6"/>
                <a:gd name="T10" fmla="*/ 7 w 7"/>
                <a:gd name="T11" fmla="*/ 1 h 6"/>
                <a:gd name="T12" fmla="*/ 4 w 7"/>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4" y="1"/>
                  </a:moveTo>
                  <a:cubicBezTo>
                    <a:pt x="3" y="1"/>
                    <a:pt x="5" y="3"/>
                    <a:pt x="5" y="4"/>
                  </a:cubicBezTo>
                  <a:cubicBezTo>
                    <a:pt x="5" y="5"/>
                    <a:pt x="1" y="4"/>
                    <a:pt x="1" y="5"/>
                  </a:cubicBezTo>
                  <a:cubicBezTo>
                    <a:pt x="0" y="5"/>
                    <a:pt x="2" y="6"/>
                    <a:pt x="4" y="5"/>
                  </a:cubicBezTo>
                  <a:cubicBezTo>
                    <a:pt x="5" y="5"/>
                    <a:pt x="6" y="5"/>
                    <a:pt x="7" y="6"/>
                  </a:cubicBezTo>
                  <a:cubicBezTo>
                    <a:pt x="7" y="4"/>
                    <a:pt x="7" y="2"/>
                    <a:pt x="7" y="1"/>
                  </a:cubicBezTo>
                  <a:cubicBezTo>
                    <a:pt x="6" y="1"/>
                    <a:pt x="4" y="0"/>
                    <a:pt x="4"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283">
              <a:extLst>
                <a:ext uri="{FF2B5EF4-FFF2-40B4-BE49-F238E27FC236}">
                  <a16:creationId xmlns:a16="http://schemas.microsoft.com/office/drawing/2014/main" id="{4957C088-6FA3-4BD2-A38D-9306DBFB30C1}"/>
                </a:ext>
              </a:extLst>
            </p:cNvPr>
            <p:cNvSpPr>
              <a:spLocks/>
            </p:cNvSpPr>
            <p:nvPr/>
          </p:nvSpPr>
          <p:spPr bwMode="auto">
            <a:xfrm>
              <a:off x="-4132263" y="2062163"/>
              <a:ext cx="30162" cy="17463"/>
            </a:xfrm>
            <a:custGeom>
              <a:avLst/>
              <a:gdLst>
                <a:gd name="T0" fmla="*/ 3 w 8"/>
                <a:gd name="T1" fmla="*/ 4 h 5"/>
                <a:gd name="T2" fmla="*/ 8 w 8"/>
                <a:gd name="T3" fmla="*/ 3 h 5"/>
                <a:gd name="T4" fmla="*/ 2 w 8"/>
                <a:gd name="T5" fmla="*/ 0 h 5"/>
                <a:gd name="T6" fmla="*/ 0 w 8"/>
                <a:gd name="T7" fmla="*/ 0 h 5"/>
                <a:gd name="T8" fmla="*/ 0 w 8"/>
                <a:gd name="T9" fmla="*/ 5 h 5"/>
                <a:gd name="T10" fmla="*/ 0 w 8"/>
                <a:gd name="T11" fmla="*/ 5 h 5"/>
                <a:gd name="T12" fmla="*/ 3 w 8"/>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3" y="4"/>
                  </a:moveTo>
                  <a:cubicBezTo>
                    <a:pt x="5" y="3"/>
                    <a:pt x="8" y="4"/>
                    <a:pt x="8" y="3"/>
                  </a:cubicBezTo>
                  <a:cubicBezTo>
                    <a:pt x="8" y="1"/>
                    <a:pt x="3" y="0"/>
                    <a:pt x="2" y="0"/>
                  </a:cubicBezTo>
                  <a:cubicBezTo>
                    <a:pt x="1" y="0"/>
                    <a:pt x="1" y="0"/>
                    <a:pt x="0" y="0"/>
                  </a:cubicBezTo>
                  <a:cubicBezTo>
                    <a:pt x="0" y="1"/>
                    <a:pt x="0" y="3"/>
                    <a:pt x="0" y="5"/>
                  </a:cubicBezTo>
                  <a:cubicBezTo>
                    <a:pt x="0" y="5"/>
                    <a:pt x="0" y="5"/>
                    <a:pt x="0" y="5"/>
                  </a:cubicBezTo>
                  <a:cubicBezTo>
                    <a:pt x="1" y="5"/>
                    <a:pt x="1" y="4"/>
                    <a:pt x="3"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284">
              <a:extLst>
                <a:ext uri="{FF2B5EF4-FFF2-40B4-BE49-F238E27FC236}">
                  <a16:creationId xmlns:a16="http://schemas.microsoft.com/office/drawing/2014/main" id="{8D3771F7-7827-4C08-AD28-9F1DD106550F}"/>
                </a:ext>
              </a:extLst>
            </p:cNvPr>
            <p:cNvSpPr>
              <a:spLocks/>
            </p:cNvSpPr>
            <p:nvPr/>
          </p:nvSpPr>
          <p:spPr bwMode="auto">
            <a:xfrm>
              <a:off x="-4265613" y="2105025"/>
              <a:ext cx="36512" cy="36513"/>
            </a:xfrm>
            <a:custGeom>
              <a:avLst/>
              <a:gdLst>
                <a:gd name="T0" fmla="*/ 6 w 10"/>
                <a:gd name="T1" fmla="*/ 9 h 10"/>
                <a:gd name="T2" fmla="*/ 8 w 10"/>
                <a:gd name="T3" fmla="*/ 10 h 10"/>
                <a:gd name="T4" fmla="*/ 9 w 10"/>
                <a:gd name="T5" fmla="*/ 10 h 10"/>
                <a:gd name="T6" fmla="*/ 9 w 10"/>
                <a:gd name="T7" fmla="*/ 9 h 10"/>
                <a:gd name="T8" fmla="*/ 9 w 10"/>
                <a:gd name="T9" fmla="*/ 6 h 10"/>
                <a:gd name="T10" fmla="*/ 10 w 10"/>
                <a:gd name="T11" fmla="*/ 2 h 10"/>
                <a:gd name="T12" fmla="*/ 10 w 10"/>
                <a:gd name="T13" fmla="*/ 0 h 10"/>
                <a:gd name="T14" fmla="*/ 10 w 10"/>
                <a:gd name="T15" fmla="*/ 0 h 10"/>
                <a:gd name="T16" fmla="*/ 8 w 10"/>
                <a:gd name="T17" fmla="*/ 1 h 10"/>
                <a:gd name="T18" fmla="*/ 5 w 10"/>
                <a:gd name="T19" fmla="*/ 1 h 10"/>
                <a:gd name="T20" fmla="*/ 3 w 10"/>
                <a:gd name="T21" fmla="*/ 2 h 10"/>
                <a:gd name="T22" fmla="*/ 2 w 10"/>
                <a:gd name="T23" fmla="*/ 4 h 10"/>
                <a:gd name="T24" fmla="*/ 1 w 10"/>
                <a:gd name="T25" fmla="*/ 4 h 10"/>
                <a:gd name="T26" fmla="*/ 1 w 10"/>
                <a:gd name="T27" fmla="*/ 5 h 10"/>
                <a:gd name="T28" fmla="*/ 1 w 10"/>
                <a:gd name="T29" fmla="*/ 6 h 10"/>
                <a:gd name="T30" fmla="*/ 4 w 10"/>
                <a:gd name="T31" fmla="*/ 8 h 10"/>
                <a:gd name="T32" fmla="*/ 4 w 10"/>
                <a:gd name="T33" fmla="*/ 9 h 10"/>
                <a:gd name="T34" fmla="*/ 6 w 10"/>
                <a:gd name="T3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0">
                  <a:moveTo>
                    <a:pt x="6" y="9"/>
                  </a:moveTo>
                  <a:cubicBezTo>
                    <a:pt x="6" y="10"/>
                    <a:pt x="8" y="9"/>
                    <a:pt x="8" y="10"/>
                  </a:cubicBezTo>
                  <a:cubicBezTo>
                    <a:pt x="8" y="10"/>
                    <a:pt x="9" y="10"/>
                    <a:pt x="9" y="10"/>
                  </a:cubicBezTo>
                  <a:cubicBezTo>
                    <a:pt x="9" y="10"/>
                    <a:pt x="9" y="9"/>
                    <a:pt x="9" y="9"/>
                  </a:cubicBezTo>
                  <a:cubicBezTo>
                    <a:pt x="9" y="9"/>
                    <a:pt x="9" y="7"/>
                    <a:pt x="9" y="6"/>
                  </a:cubicBezTo>
                  <a:cubicBezTo>
                    <a:pt x="10" y="5"/>
                    <a:pt x="9" y="3"/>
                    <a:pt x="10" y="2"/>
                  </a:cubicBezTo>
                  <a:cubicBezTo>
                    <a:pt x="10" y="2"/>
                    <a:pt x="10" y="1"/>
                    <a:pt x="10" y="0"/>
                  </a:cubicBezTo>
                  <a:cubicBezTo>
                    <a:pt x="10" y="0"/>
                    <a:pt x="10" y="0"/>
                    <a:pt x="10" y="0"/>
                  </a:cubicBezTo>
                  <a:cubicBezTo>
                    <a:pt x="9" y="0"/>
                    <a:pt x="8" y="1"/>
                    <a:pt x="8" y="1"/>
                  </a:cubicBezTo>
                  <a:cubicBezTo>
                    <a:pt x="7" y="1"/>
                    <a:pt x="6" y="0"/>
                    <a:pt x="5" y="1"/>
                  </a:cubicBezTo>
                  <a:cubicBezTo>
                    <a:pt x="5" y="2"/>
                    <a:pt x="4" y="2"/>
                    <a:pt x="3" y="2"/>
                  </a:cubicBezTo>
                  <a:cubicBezTo>
                    <a:pt x="1" y="2"/>
                    <a:pt x="2" y="4"/>
                    <a:pt x="2" y="4"/>
                  </a:cubicBezTo>
                  <a:cubicBezTo>
                    <a:pt x="2" y="4"/>
                    <a:pt x="1" y="4"/>
                    <a:pt x="1" y="4"/>
                  </a:cubicBezTo>
                  <a:cubicBezTo>
                    <a:pt x="1" y="5"/>
                    <a:pt x="1" y="5"/>
                    <a:pt x="1" y="5"/>
                  </a:cubicBezTo>
                  <a:cubicBezTo>
                    <a:pt x="0" y="5"/>
                    <a:pt x="0" y="5"/>
                    <a:pt x="1" y="6"/>
                  </a:cubicBezTo>
                  <a:cubicBezTo>
                    <a:pt x="2" y="6"/>
                    <a:pt x="3" y="8"/>
                    <a:pt x="4" y="8"/>
                  </a:cubicBezTo>
                  <a:cubicBezTo>
                    <a:pt x="4" y="8"/>
                    <a:pt x="4" y="9"/>
                    <a:pt x="4" y="9"/>
                  </a:cubicBezTo>
                  <a:cubicBezTo>
                    <a:pt x="5" y="9"/>
                    <a:pt x="6" y="9"/>
                    <a:pt x="6"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285">
              <a:extLst>
                <a:ext uri="{FF2B5EF4-FFF2-40B4-BE49-F238E27FC236}">
                  <a16:creationId xmlns:a16="http://schemas.microsoft.com/office/drawing/2014/main" id="{022D569C-005E-45A9-914B-8EAEDF79EA5A}"/>
                </a:ext>
              </a:extLst>
            </p:cNvPr>
            <p:cNvSpPr>
              <a:spLocks/>
            </p:cNvSpPr>
            <p:nvPr/>
          </p:nvSpPr>
          <p:spPr bwMode="auto">
            <a:xfrm>
              <a:off x="-4149725" y="2187575"/>
              <a:ext cx="331787" cy="342900"/>
            </a:xfrm>
            <a:custGeom>
              <a:avLst/>
              <a:gdLst>
                <a:gd name="T0" fmla="*/ 52 w 92"/>
                <a:gd name="T1" fmla="*/ 88 h 95"/>
                <a:gd name="T2" fmla="*/ 53 w 92"/>
                <a:gd name="T3" fmla="*/ 88 h 95"/>
                <a:gd name="T4" fmla="*/ 59 w 92"/>
                <a:gd name="T5" fmla="*/ 78 h 95"/>
                <a:gd name="T6" fmla="*/ 63 w 92"/>
                <a:gd name="T7" fmla="*/ 70 h 95"/>
                <a:gd name="T8" fmla="*/ 69 w 92"/>
                <a:gd name="T9" fmla="*/ 67 h 95"/>
                <a:gd name="T10" fmla="*/ 76 w 92"/>
                <a:gd name="T11" fmla="*/ 65 h 95"/>
                <a:gd name="T12" fmla="*/ 79 w 92"/>
                <a:gd name="T13" fmla="*/ 59 h 95"/>
                <a:gd name="T14" fmla="*/ 82 w 92"/>
                <a:gd name="T15" fmla="*/ 54 h 95"/>
                <a:gd name="T16" fmla="*/ 82 w 92"/>
                <a:gd name="T17" fmla="*/ 43 h 95"/>
                <a:gd name="T18" fmla="*/ 84 w 92"/>
                <a:gd name="T19" fmla="*/ 42 h 95"/>
                <a:gd name="T20" fmla="*/ 92 w 92"/>
                <a:gd name="T21" fmla="*/ 32 h 95"/>
                <a:gd name="T22" fmla="*/ 83 w 92"/>
                <a:gd name="T23" fmla="*/ 21 h 95"/>
                <a:gd name="T24" fmla="*/ 69 w 92"/>
                <a:gd name="T25" fmla="*/ 20 h 95"/>
                <a:gd name="T26" fmla="*/ 61 w 92"/>
                <a:gd name="T27" fmla="*/ 15 h 95"/>
                <a:gd name="T28" fmla="*/ 60 w 92"/>
                <a:gd name="T29" fmla="*/ 14 h 95"/>
                <a:gd name="T30" fmla="*/ 54 w 92"/>
                <a:gd name="T31" fmla="*/ 12 h 95"/>
                <a:gd name="T32" fmla="*/ 53 w 92"/>
                <a:gd name="T33" fmla="*/ 2 h 95"/>
                <a:gd name="T34" fmla="*/ 46 w 92"/>
                <a:gd name="T35" fmla="*/ 6 h 95"/>
                <a:gd name="T36" fmla="*/ 39 w 92"/>
                <a:gd name="T37" fmla="*/ 8 h 95"/>
                <a:gd name="T38" fmla="*/ 34 w 92"/>
                <a:gd name="T39" fmla="*/ 8 h 95"/>
                <a:gd name="T40" fmla="*/ 32 w 92"/>
                <a:gd name="T41" fmla="*/ 0 h 95"/>
                <a:gd name="T42" fmla="*/ 26 w 92"/>
                <a:gd name="T43" fmla="*/ 3 h 95"/>
                <a:gd name="T44" fmla="*/ 22 w 92"/>
                <a:gd name="T45" fmla="*/ 3 h 95"/>
                <a:gd name="T46" fmla="*/ 25 w 92"/>
                <a:gd name="T47" fmla="*/ 6 h 95"/>
                <a:gd name="T48" fmla="*/ 21 w 92"/>
                <a:gd name="T49" fmla="*/ 9 h 95"/>
                <a:gd name="T50" fmla="*/ 17 w 92"/>
                <a:gd name="T51" fmla="*/ 10 h 95"/>
                <a:gd name="T52" fmla="*/ 10 w 92"/>
                <a:gd name="T53" fmla="*/ 8 h 95"/>
                <a:gd name="T54" fmla="*/ 9 w 92"/>
                <a:gd name="T55" fmla="*/ 12 h 95"/>
                <a:gd name="T56" fmla="*/ 9 w 92"/>
                <a:gd name="T57" fmla="*/ 22 h 95"/>
                <a:gd name="T58" fmla="*/ 2 w 92"/>
                <a:gd name="T59" fmla="*/ 25 h 95"/>
                <a:gd name="T60" fmla="*/ 0 w 92"/>
                <a:gd name="T61" fmla="*/ 30 h 95"/>
                <a:gd name="T62" fmla="*/ 3 w 92"/>
                <a:gd name="T63" fmla="*/ 34 h 95"/>
                <a:gd name="T64" fmla="*/ 8 w 92"/>
                <a:gd name="T65" fmla="*/ 35 h 95"/>
                <a:gd name="T66" fmla="*/ 13 w 92"/>
                <a:gd name="T67" fmla="*/ 38 h 95"/>
                <a:gd name="T68" fmla="*/ 20 w 92"/>
                <a:gd name="T69" fmla="*/ 36 h 95"/>
                <a:gd name="T70" fmla="*/ 25 w 92"/>
                <a:gd name="T71" fmla="*/ 42 h 95"/>
                <a:gd name="T72" fmla="*/ 31 w 92"/>
                <a:gd name="T73" fmla="*/ 44 h 95"/>
                <a:gd name="T74" fmla="*/ 32 w 92"/>
                <a:gd name="T75" fmla="*/ 50 h 95"/>
                <a:gd name="T76" fmla="*/ 38 w 92"/>
                <a:gd name="T77" fmla="*/ 54 h 95"/>
                <a:gd name="T78" fmla="*/ 37 w 92"/>
                <a:gd name="T79" fmla="*/ 60 h 95"/>
                <a:gd name="T80" fmla="*/ 41 w 92"/>
                <a:gd name="T81" fmla="*/ 65 h 95"/>
                <a:gd name="T82" fmla="*/ 46 w 92"/>
                <a:gd name="T83" fmla="*/ 69 h 95"/>
                <a:gd name="T84" fmla="*/ 47 w 92"/>
                <a:gd name="T85" fmla="*/ 77 h 95"/>
                <a:gd name="T86" fmla="*/ 38 w 92"/>
                <a:gd name="T87" fmla="*/ 85 h 95"/>
                <a:gd name="T88" fmla="*/ 42 w 92"/>
                <a:gd name="T89" fmla="*/ 88 h 95"/>
                <a:gd name="T90" fmla="*/ 48 w 92"/>
                <a:gd name="T91" fmla="*/ 9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2" h="95">
                  <a:moveTo>
                    <a:pt x="49" y="94"/>
                  </a:moveTo>
                  <a:cubicBezTo>
                    <a:pt x="50" y="92"/>
                    <a:pt x="50" y="92"/>
                    <a:pt x="51" y="91"/>
                  </a:cubicBezTo>
                  <a:cubicBezTo>
                    <a:pt x="51" y="89"/>
                    <a:pt x="51" y="89"/>
                    <a:pt x="52" y="88"/>
                  </a:cubicBezTo>
                  <a:cubicBezTo>
                    <a:pt x="53" y="87"/>
                    <a:pt x="52" y="86"/>
                    <a:pt x="53" y="85"/>
                  </a:cubicBezTo>
                  <a:cubicBezTo>
                    <a:pt x="55" y="85"/>
                    <a:pt x="54" y="86"/>
                    <a:pt x="53" y="87"/>
                  </a:cubicBezTo>
                  <a:cubicBezTo>
                    <a:pt x="52" y="89"/>
                    <a:pt x="52" y="89"/>
                    <a:pt x="53" y="88"/>
                  </a:cubicBezTo>
                  <a:cubicBezTo>
                    <a:pt x="55" y="87"/>
                    <a:pt x="55" y="85"/>
                    <a:pt x="56" y="84"/>
                  </a:cubicBezTo>
                  <a:cubicBezTo>
                    <a:pt x="57" y="82"/>
                    <a:pt x="58" y="81"/>
                    <a:pt x="59" y="81"/>
                  </a:cubicBezTo>
                  <a:cubicBezTo>
                    <a:pt x="59" y="81"/>
                    <a:pt x="59" y="79"/>
                    <a:pt x="59" y="78"/>
                  </a:cubicBezTo>
                  <a:cubicBezTo>
                    <a:pt x="59" y="76"/>
                    <a:pt x="59" y="75"/>
                    <a:pt x="59" y="74"/>
                  </a:cubicBezTo>
                  <a:cubicBezTo>
                    <a:pt x="60" y="74"/>
                    <a:pt x="59" y="73"/>
                    <a:pt x="60" y="73"/>
                  </a:cubicBezTo>
                  <a:cubicBezTo>
                    <a:pt x="61" y="73"/>
                    <a:pt x="62" y="72"/>
                    <a:pt x="63" y="70"/>
                  </a:cubicBezTo>
                  <a:cubicBezTo>
                    <a:pt x="64" y="69"/>
                    <a:pt x="65" y="69"/>
                    <a:pt x="66" y="69"/>
                  </a:cubicBezTo>
                  <a:cubicBezTo>
                    <a:pt x="67" y="69"/>
                    <a:pt x="67" y="69"/>
                    <a:pt x="67" y="68"/>
                  </a:cubicBezTo>
                  <a:cubicBezTo>
                    <a:pt x="68" y="68"/>
                    <a:pt x="69" y="67"/>
                    <a:pt x="69" y="67"/>
                  </a:cubicBezTo>
                  <a:cubicBezTo>
                    <a:pt x="70" y="67"/>
                    <a:pt x="72" y="67"/>
                    <a:pt x="73" y="67"/>
                  </a:cubicBezTo>
                  <a:cubicBezTo>
                    <a:pt x="74" y="67"/>
                    <a:pt x="75" y="67"/>
                    <a:pt x="75" y="66"/>
                  </a:cubicBezTo>
                  <a:cubicBezTo>
                    <a:pt x="75" y="66"/>
                    <a:pt x="76" y="65"/>
                    <a:pt x="76" y="65"/>
                  </a:cubicBezTo>
                  <a:cubicBezTo>
                    <a:pt x="77" y="65"/>
                    <a:pt x="77" y="65"/>
                    <a:pt x="77" y="64"/>
                  </a:cubicBezTo>
                  <a:cubicBezTo>
                    <a:pt x="77" y="63"/>
                    <a:pt x="78" y="62"/>
                    <a:pt x="78" y="62"/>
                  </a:cubicBezTo>
                  <a:cubicBezTo>
                    <a:pt x="79" y="61"/>
                    <a:pt x="79" y="60"/>
                    <a:pt x="79" y="59"/>
                  </a:cubicBezTo>
                  <a:cubicBezTo>
                    <a:pt x="80" y="59"/>
                    <a:pt x="80" y="59"/>
                    <a:pt x="80" y="58"/>
                  </a:cubicBezTo>
                  <a:cubicBezTo>
                    <a:pt x="80" y="57"/>
                    <a:pt x="81" y="56"/>
                    <a:pt x="81" y="55"/>
                  </a:cubicBezTo>
                  <a:cubicBezTo>
                    <a:pt x="81" y="55"/>
                    <a:pt x="81" y="55"/>
                    <a:pt x="82" y="54"/>
                  </a:cubicBezTo>
                  <a:cubicBezTo>
                    <a:pt x="82" y="54"/>
                    <a:pt x="81" y="53"/>
                    <a:pt x="82" y="51"/>
                  </a:cubicBezTo>
                  <a:cubicBezTo>
                    <a:pt x="83" y="50"/>
                    <a:pt x="82" y="48"/>
                    <a:pt x="82" y="47"/>
                  </a:cubicBezTo>
                  <a:cubicBezTo>
                    <a:pt x="82" y="45"/>
                    <a:pt x="82" y="44"/>
                    <a:pt x="82" y="43"/>
                  </a:cubicBezTo>
                  <a:cubicBezTo>
                    <a:pt x="83" y="43"/>
                    <a:pt x="83" y="43"/>
                    <a:pt x="82" y="42"/>
                  </a:cubicBezTo>
                  <a:cubicBezTo>
                    <a:pt x="82" y="42"/>
                    <a:pt x="82" y="42"/>
                    <a:pt x="83" y="42"/>
                  </a:cubicBezTo>
                  <a:cubicBezTo>
                    <a:pt x="83" y="42"/>
                    <a:pt x="84" y="43"/>
                    <a:pt x="84" y="42"/>
                  </a:cubicBezTo>
                  <a:cubicBezTo>
                    <a:pt x="85" y="42"/>
                    <a:pt x="85" y="40"/>
                    <a:pt x="86" y="39"/>
                  </a:cubicBezTo>
                  <a:cubicBezTo>
                    <a:pt x="87" y="37"/>
                    <a:pt x="88" y="37"/>
                    <a:pt x="88" y="37"/>
                  </a:cubicBezTo>
                  <a:cubicBezTo>
                    <a:pt x="89" y="37"/>
                    <a:pt x="91" y="35"/>
                    <a:pt x="92" y="32"/>
                  </a:cubicBezTo>
                  <a:cubicBezTo>
                    <a:pt x="92" y="30"/>
                    <a:pt x="91" y="27"/>
                    <a:pt x="91" y="26"/>
                  </a:cubicBezTo>
                  <a:cubicBezTo>
                    <a:pt x="91" y="24"/>
                    <a:pt x="90" y="24"/>
                    <a:pt x="89" y="24"/>
                  </a:cubicBezTo>
                  <a:cubicBezTo>
                    <a:pt x="88" y="24"/>
                    <a:pt x="86" y="24"/>
                    <a:pt x="83" y="21"/>
                  </a:cubicBezTo>
                  <a:cubicBezTo>
                    <a:pt x="81" y="18"/>
                    <a:pt x="78" y="19"/>
                    <a:pt x="77" y="19"/>
                  </a:cubicBezTo>
                  <a:cubicBezTo>
                    <a:pt x="75" y="20"/>
                    <a:pt x="73" y="18"/>
                    <a:pt x="72" y="18"/>
                  </a:cubicBezTo>
                  <a:cubicBezTo>
                    <a:pt x="71" y="18"/>
                    <a:pt x="70" y="19"/>
                    <a:pt x="69" y="20"/>
                  </a:cubicBezTo>
                  <a:cubicBezTo>
                    <a:pt x="68" y="20"/>
                    <a:pt x="69" y="18"/>
                    <a:pt x="70" y="17"/>
                  </a:cubicBezTo>
                  <a:cubicBezTo>
                    <a:pt x="70" y="16"/>
                    <a:pt x="66" y="15"/>
                    <a:pt x="64" y="14"/>
                  </a:cubicBezTo>
                  <a:cubicBezTo>
                    <a:pt x="62" y="13"/>
                    <a:pt x="61" y="14"/>
                    <a:pt x="61" y="15"/>
                  </a:cubicBezTo>
                  <a:cubicBezTo>
                    <a:pt x="61" y="17"/>
                    <a:pt x="60" y="15"/>
                    <a:pt x="59" y="16"/>
                  </a:cubicBezTo>
                  <a:cubicBezTo>
                    <a:pt x="58" y="18"/>
                    <a:pt x="57" y="17"/>
                    <a:pt x="58" y="16"/>
                  </a:cubicBezTo>
                  <a:cubicBezTo>
                    <a:pt x="59" y="16"/>
                    <a:pt x="60" y="15"/>
                    <a:pt x="60" y="14"/>
                  </a:cubicBezTo>
                  <a:cubicBezTo>
                    <a:pt x="60" y="13"/>
                    <a:pt x="56" y="12"/>
                    <a:pt x="55" y="12"/>
                  </a:cubicBezTo>
                  <a:cubicBezTo>
                    <a:pt x="54" y="13"/>
                    <a:pt x="55" y="15"/>
                    <a:pt x="54" y="14"/>
                  </a:cubicBezTo>
                  <a:cubicBezTo>
                    <a:pt x="53" y="14"/>
                    <a:pt x="53" y="12"/>
                    <a:pt x="54" y="12"/>
                  </a:cubicBezTo>
                  <a:cubicBezTo>
                    <a:pt x="55" y="12"/>
                    <a:pt x="56" y="11"/>
                    <a:pt x="57" y="9"/>
                  </a:cubicBezTo>
                  <a:cubicBezTo>
                    <a:pt x="57" y="8"/>
                    <a:pt x="56" y="8"/>
                    <a:pt x="55" y="7"/>
                  </a:cubicBezTo>
                  <a:cubicBezTo>
                    <a:pt x="54" y="6"/>
                    <a:pt x="54" y="3"/>
                    <a:pt x="53" y="2"/>
                  </a:cubicBezTo>
                  <a:cubicBezTo>
                    <a:pt x="52" y="3"/>
                    <a:pt x="51" y="5"/>
                    <a:pt x="50" y="6"/>
                  </a:cubicBezTo>
                  <a:cubicBezTo>
                    <a:pt x="50" y="8"/>
                    <a:pt x="49" y="7"/>
                    <a:pt x="48" y="7"/>
                  </a:cubicBezTo>
                  <a:cubicBezTo>
                    <a:pt x="46" y="8"/>
                    <a:pt x="46" y="7"/>
                    <a:pt x="46" y="6"/>
                  </a:cubicBezTo>
                  <a:cubicBezTo>
                    <a:pt x="45" y="6"/>
                    <a:pt x="44" y="6"/>
                    <a:pt x="43" y="6"/>
                  </a:cubicBezTo>
                  <a:cubicBezTo>
                    <a:pt x="42" y="6"/>
                    <a:pt x="43" y="8"/>
                    <a:pt x="42" y="8"/>
                  </a:cubicBezTo>
                  <a:cubicBezTo>
                    <a:pt x="41" y="8"/>
                    <a:pt x="40" y="7"/>
                    <a:pt x="39" y="8"/>
                  </a:cubicBezTo>
                  <a:cubicBezTo>
                    <a:pt x="39" y="8"/>
                    <a:pt x="38" y="8"/>
                    <a:pt x="38" y="8"/>
                  </a:cubicBezTo>
                  <a:cubicBezTo>
                    <a:pt x="38" y="9"/>
                    <a:pt x="37" y="9"/>
                    <a:pt x="36" y="9"/>
                  </a:cubicBezTo>
                  <a:cubicBezTo>
                    <a:pt x="36" y="9"/>
                    <a:pt x="35" y="9"/>
                    <a:pt x="34" y="8"/>
                  </a:cubicBezTo>
                  <a:cubicBezTo>
                    <a:pt x="33" y="7"/>
                    <a:pt x="33" y="4"/>
                    <a:pt x="33" y="4"/>
                  </a:cubicBezTo>
                  <a:cubicBezTo>
                    <a:pt x="34" y="4"/>
                    <a:pt x="34" y="2"/>
                    <a:pt x="33" y="2"/>
                  </a:cubicBezTo>
                  <a:cubicBezTo>
                    <a:pt x="32" y="2"/>
                    <a:pt x="33" y="0"/>
                    <a:pt x="32" y="0"/>
                  </a:cubicBezTo>
                  <a:cubicBezTo>
                    <a:pt x="31" y="0"/>
                    <a:pt x="31" y="1"/>
                    <a:pt x="31" y="1"/>
                  </a:cubicBezTo>
                  <a:cubicBezTo>
                    <a:pt x="30" y="2"/>
                    <a:pt x="29" y="3"/>
                    <a:pt x="28" y="2"/>
                  </a:cubicBezTo>
                  <a:cubicBezTo>
                    <a:pt x="27" y="2"/>
                    <a:pt x="26" y="3"/>
                    <a:pt x="26" y="3"/>
                  </a:cubicBezTo>
                  <a:cubicBezTo>
                    <a:pt x="26" y="4"/>
                    <a:pt x="26" y="4"/>
                    <a:pt x="25" y="3"/>
                  </a:cubicBezTo>
                  <a:cubicBezTo>
                    <a:pt x="25" y="3"/>
                    <a:pt x="24" y="3"/>
                    <a:pt x="23" y="3"/>
                  </a:cubicBezTo>
                  <a:cubicBezTo>
                    <a:pt x="23" y="2"/>
                    <a:pt x="21" y="2"/>
                    <a:pt x="22" y="3"/>
                  </a:cubicBezTo>
                  <a:cubicBezTo>
                    <a:pt x="23" y="3"/>
                    <a:pt x="23" y="4"/>
                    <a:pt x="23" y="5"/>
                  </a:cubicBezTo>
                  <a:cubicBezTo>
                    <a:pt x="23" y="5"/>
                    <a:pt x="23" y="5"/>
                    <a:pt x="23" y="6"/>
                  </a:cubicBezTo>
                  <a:cubicBezTo>
                    <a:pt x="23" y="7"/>
                    <a:pt x="24" y="6"/>
                    <a:pt x="25" y="6"/>
                  </a:cubicBezTo>
                  <a:cubicBezTo>
                    <a:pt x="25" y="6"/>
                    <a:pt x="25" y="7"/>
                    <a:pt x="24" y="7"/>
                  </a:cubicBezTo>
                  <a:cubicBezTo>
                    <a:pt x="24" y="8"/>
                    <a:pt x="23" y="8"/>
                    <a:pt x="23" y="9"/>
                  </a:cubicBezTo>
                  <a:cubicBezTo>
                    <a:pt x="23" y="9"/>
                    <a:pt x="22" y="9"/>
                    <a:pt x="21" y="9"/>
                  </a:cubicBezTo>
                  <a:cubicBezTo>
                    <a:pt x="21" y="10"/>
                    <a:pt x="20" y="11"/>
                    <a:pt x="20" y="10"/>
                  </a:cubicBezTo>
                  <a:cubicBezTo>
                    <a:pt x="19" y="10"/>
                    <a:pt x="19" y="10"/>
                    <a:pt x="19" y="10"/>
                  </a:cubicBezTo>
                  <a:cubicBezTo>
                    <a:pt x="18" y="11"/>
                    <a:pt x="18" y="10"/>
                    <a:pt x="17" y="10"/>
                  </a:cubicBezTo>
                  <a:cubicBezTo>
                    <a:pt x="17" y="9"/>
                    <a:pt x="16" y="8"/>
                    <a:pt x="15" y="8"/>
                  </a:cubicBezTo>
                  <a:cubicBezTo>
                    <a:pt x="15" y="8"/>
                    <a:pt x="14" y="8"/>
                    <a:pt x="13" y="8"/>
                  </a:cubicBezTo>
                  <a:cubicBezTo>
                    <a:pt x="12" y="8"/>
                    <a:pt x="10" y="8"/>
                    <a:pt x="10" y="8"/>
                  </a:cubicBezTo>
                  <a:cubicBezTo>
                    <a:pt x="9" y="9"/>
                    <a:pt x="10" y="10"/>
                    <a:pt x="10" y="10"/>
                  </a:cubicBezTo>
                  <a:cubicBezTo>
                    <a:pt x="11" y="10"/>
                    <a:pt x="12" y="10"/>
                    <a:pt x="11" y="11"/>
                  </a:cubicBezTo>
                  <a:cubicBezTo>
                    <a:pt x="10" y="11"/>
                    <a:pt x="9" y="10"/>
                    <a:pt x="9" y="12"/>
                  </a:cubicBezTo>
                  <a:cubicBezTo>
                    <a:pt x="9" y="13"/>
                    <a:pt x="11" y="14"/>
                    <a:pt x="11" y="16"/>
                  </a:cubicBezTo>
                  <a:cubicBezTo>
                    <a:pt x="10" y="16"/>
                    <a:pt x="10" y="18"/>
                    <a:pt x="10" y="19"/>
                  </a:cubicBezTo>
                  <a:cubicBezTo>
                    <a:pt x="10" y="20"/>
                    <a:pt x="10" y="22"/>
                    <a:pt x="9" y="22"/>
                  </a:cubicBezTo>
                  <a:cubicBezTo>
                    <a:pt x="9" y="22"/>
                    <a:pt x="8" y="21"/>
                    <a:pt x="7" y="22"/>
                  </a:cubicBezTo>
                  <a:cubicBezTo>
                    <a:pt x="6" y="23"/>
                    <a:pt x="5" y="22"/>
                    <a:pt x="4" y="23"/>
                  </a:cubicBezTo>
                  <a:cubicBezTo>
                    <a:pt x="3" y="24"/>
                    <a:pt x="2" y="24"/>
                    <a:pt x="2" y="25"/>
                  </a:cubicBezTo>
                  <a:cubicBezTo>
                    <a:pt x="2" y="25"/>
                    <a:pt x="1" y="26"/>
                    <a:pt x="2" y="27"/>
                  </a:cubicBezTo>
                  <a:cubicBezTo>
                    <a:pt x="2" y="28"/>
                    <a:pt x="1" y="27"/>
                    <a:pt x="1" y="28"/>
                  </a:cubicBezTo>
                  <a:cubicBezTo>
                    <a:pt x="0" y="29"/>
                    <a:pt x="1" y="29"/>
                    <a:pt x="0" y="30"/>
                  </a:cubicBezTo>
                  <a:cubicBezTo>
                    <a:pt x="0" y="30"/>
                    <a:pt x="0" y="31"/>
                    <a:pt x="1" y="32"/>
                  </a:cubicBezTo>
                  <a:cubicBezTo>
                    <a:pt x="1" y="32"/>
                    <a:pt x="2" y="33"/>
                    <a:pt x="2" y="34"/>
                  </a:cubicBezTo>
                  <a:cubicBezTo>
                    <a:pt x="2" y="34"/>
                    <a:pt x="2" y="34"/>
                    <a:pt x="3" y="34"/>
                  </a:cubicBezTo>
                  <a:cubicBezTo>
                    <a:pt x="4" y="34"/>
                    <a:pt x="3" y="36"/>
                    <a:pt x="4" y="36"/>
                  </a:cubicBezTo>
                  <a:cubicBezTo>
                    <a:pt x="5" y="36"/>
                    <a:pt x="6" y="36"/>
                    <a:pt x="7" y="35"/>
                  </a:cubicBezTo>
                  <a:cubicBezTo>
                    <a:pt x="7" y="35"/>
                    <a:pt x="8" y="34"/>
                    <a:pt x="8" y="35"/>
                  </a:cubicBezTo>
                  <a:cubicBezTo>
                    <a:pt x="8" y="36"/>
                    <a:pt x="8" y="38"/>
                    <a:pt x="8" y="38"/>
                  </a:cubicBezTo>
                  <a:cubicBezTo>
                    <a:pt x="9" y="38"/>
                    <a:pt x="11" y="38"/>
                    <a:pt x="11" y="38"/>
                  </a:cubicBezTo>
                  <a:cubicBezTo>
                    <a:pt x="12" y="39"/>
                    <a:pt x="13" y="38"/>
                    <a:pt x="13" y="38"/>
                  </a:cubicBezTo>
                  <a:cubicBezTo>
                    <a:pt x="14" y="37"/>
                    <a:pt x="14" y="37"/>
                    <a:pt x="15" y="37"/>
                  </a:cubicBezTo>
                  <a:cubicBezTo>
                    <a:pt x="16" y="36"/>
                    <a:pt x="17" y="36"/>
                    <a:pt x="18" y="36"/>
                  </a:cubicBezTo>
                  <a:cubicBezTo>
                    <a:pt x="19" y="36"/>
                    <a:pt x="20" y="35"/>
                    <a:pt x="20" y="36"/>
                  </a:cubicBezTo>
                  <a:cubicBezTo>
                    <a:pt x="20" y="36"/>
                    <a:pt x="20" y="39"/>
                    <a:pt x="21" y="40"/>
                  </a:cubicBezTo>
                  <a:cubicBezTo>
                    <a:pt x="22" y="41"/>
                    <a:pt x="23" y="42"/>
                    <a:pt x="24" y="42"/>
                  </a:cubicBezTo>
                  <a:cubicBezTo>
                    <a:pt x="25" y="42"/>
                    <a:pt x="25" y="42"/>
                    <a:pt x="25" y="42"/>
                  </a:cubicBezTo>
                  <a:cubicBezTo>
                    <a:pt x="26" y="42"/>
                    <a:pt x="26" y="43"/>
                    <a:pt x="26" y="43"/>
                  </a:cubicBezTo>
                  <a:cubicBezTo>
                    <a:pt x="27" y="43"/>
                    <a:pt x="28" y="43"/>
                    <a:pt x="28" y="44"/>
                  </a:cubicBezTo>
                  <a:cubicBezTo>
                    <a:pt x="28" y="45"/>
                    <a:pt x="30" y="44"/>
                    <a:pt x="31" y="44"/>
                  </a:cubicBezTo>
                  <a:cubicBezTo>
                    <a:pt x="31" y="45"/>
                    <a:pt x="32" y="45"/>
                    <a:pt x="32" y="46"/>
                  </a:cubicBezTo>
                  <a:cubicBezTo>
                    <a:pt x="32" y="47"/>
                    <a:pt x="33" y="47"/>
                    <a:pt x="32" y="48"/>
                  </a:cubicBezTo>
                  <a:cubicBezTo>
                    <a:pt x="31" y="48"/>
                    <a:pt x="32" y="49"/>
                    <a:pt x="32" y="50"/>
                  </a:cubicBezTo>
                  <a:cubicBezTo>
                    <a:pt x="32" y="51"/>
                    <a:pt x="33" y="51"/>
                    <a:pt x="35" y="51"/>
                  </a:cubicBezTo>
                  <a:cubicBezTo>
                    <a:pt x="36" y="51"/>
                    <a:pt x="37" y="51"/>
                    <a:pt x="37" y="52"/>
                  </a:cubicBezTo>
                  <a:cubicBezTo>
                    <a:pt x="37" y="53"/>
                    <a:pt x="38" y="53"/>
                    <a:pt x="38" y="54"/>
                  </a:cubicBezTo>
                  <a:cubicBezTo>
                    <a:pt x="39" y="55"/>
                    <a:pt x="38" y="57"/>
                    <a:pt x="38" y="57"/>
                  </a:cubicBezTo>
                  <a:cubicBezTo>
                    <a:pt x="38" y="58"/>
                    <a:pt x="38" y="59"/>
                    <a:pt x="37" y="59"/>
                  </a:cubicBezTo>
                  <a:cubicBezTo>
                    <a:pt x="38" y="60"/>
                    <a:pt x="38" y="60"/>
                    <a:pt x="37" y="60"/>
                  </a:cubicBezTo>
                  <a:cubicBezTo>
                    <a:pt x="37" y="61"/>
                    <a:pt x="38" y="62"/>
                    <a:pt x="38" y="63"/>
                  </a:cubicBezTo>
                  <a:cubicBezTo>
                    <a:pt x="37" y="65"/>
                    <a:pt x="37" y="65"/>
                    <a:pt x="39" y="65"/>
                  </a:cubicBezTo>
                  <a:cubicBezTo>
                    <a:pt x="40" y="65"/>
                    <a:pt x="40" y="65"/>
                    <a:pt x="41" y="65"/>
                  </a:cubicBezTo>
                  <a:cubicBezTo>
                    <a:pt x="41" y="65"/>
                    <a:pt x="42" y="66"/>
                    <a:pt x="43" y="67"/>
                  </a:cubicBezTo>
                  <a:cubicBezTo>
                    <a:pt x="43" y="68"/>
                    <a:pt x="43" y="70"/>
                    <a:pt x="44" y="70"/>
                  </a:cubicBezTo>
                  <a:cubicBezTo>
                    <a:pt x="44" y="70"/>
                    <a:pt x="45" y="69"/>
                    <a:pt x="46" y="69"/>
                  </a:cubicBezTo>
                  <a:cubicBezTo>
                    <a:pt x="46" y="70"/>
                    <a:pt x="45" y="72"/>
                    <a:pt x="45" y="73"/>
                  </a:cubicBezTo>
                  <a:cubicBezTo>
                    <a:pt x="46" y="73"/>
                    <a:pt x="47" y="73"/>
                    <a:pt x="47" y="74"/>
                  </a:cubicBezTo>
                  <a:cubicBezTo>
                    <a:pt x="47" y="74"/>
                    <a:pt x="48" y="77"/>
                    <a:pt x="47" y="77"/>
                  </a:cubicBezTo>
                  <a:cubicBezTo>
                    <a:pt x="47" y="78"/>
                    <a:pt x="45" y="78"/>
                    <a:pt x="44" y="79"/>
                  </a:cubicBezTo>
                  <a:cubicBezTo>
                    <a:pt x="44" y="79"/>
                    <a:pt x="41" y="81"/>
                    <a:pt x="40" y="83"/>
                  </a:cubicBezTo>
                  <a:cubicBezTo>
                    <a:pt x="40" y="84"/>
                    <a:pt x="39" y="85"/>
                    <a:pt x="38" y="85"/>
                  </a:cubicBezTo>
                  <a:cubicBezTo>
                    <a:pt x="39" y="85"/>
                    <a:pt x="39" y="85"/>
                    <a:pt x="39" y="85"/>
                  </a:cubicBezTo>
                  <a:cubicBezTo>
                    <a:pt x="40" y="85"/>
                    <a:pt x="40" y="85"/>
                    <a:pt x="41" y="86"/>
                  </a:cubicBezTo>
                  <a:cubicBezTo>
                    <a:pt x="42" y="87"/>
                    <a:pt x="42" y="88"/>
                    <a:pt x="42" y="88"/>
                  </a:cubicBezTo>
                  <a:cubicBezTo>
                    <a:pt x="42" y="88"/>
                    <a:pt x="43" y="86"/>
                    <a:pt x="43" y="87"/>
                  </a:cubicBezTo>
                  <a:cubicBezTo>
                    <a:pt x="44" y="88"/>
                    <a:pt x="46" y="89"/>
                    <a:pt x="46" y="89"/>
                  </a:cubicBezTo>
                  <a:cubicBezTo>
                    <a:pt x="46" y="90"/>
                    <a:pt x="48" y="90"/>
                    <a:pt x="48" y="91"/>
                  </a:cubicBezTo>
                  <a:cubicBezTo>
                    <a:pt x="48" y="92"/>
                    <a:pt x="47" y="93"/>
                    <a:pt x="48" y="95"/>
                  </a:cubicBezTo>
                  <a:cubicBezTo>
                    <a:pt x="48" y="94"/>
                    <a:pt x="48" y="94"/>
                    <a:pt x="49" y="9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286">
              <a:extLst>
                <a:ext uri="{FF2B5EF4-FFF2-40B4-BE49-F238E27FC236}">
                  <a16:creationId xmlns:a16="http://schemas.microsoft.com/office/drawing/2014/main" id="{6F81972B-7688-4CDB-9460-C6AD691C6F68}"/>
                </a:ext>
              </a:extLst>
            </p:cNvPr>
            <p:cNvSpPr>
              <a:spLocks/>
            </p:cNvSpPr>
            <p:nvPr/>
          </p:nvSpPr>
          <p:spPr bwMode="auto">
            <a:xfrm>
              <a:off x="-4019550" y="2493963"/>
              <a:ext cx="42862" cy="47625"/>
            </a:xfrm>
            <a:custGeom>
              <a:avLst/>
              <a:gdLst>
                <a:gd name="T0" fmla="*/ 12 w 12"/>
                <a:gd name="T1" fmla="*/ 6 h 13"/>
                <a:gd name="T2" fmla="*/ 10 w 12"/>
                <a:gd name="T3" fmla="*/ 4 h 13"/>
                <a:gd name="T4" fmla="*/ 7 w 12"/>
                <a:gd name="T5" fmla="*/ 2 h 13"/>
                <a:gd name="T6" fmla="*/ 6 w 12"/>
                <a:gd name="T7" fmla="*/ 3 h 13"/>
                <a:gd name="T8" fmla="*/ 5 w 12"/>
                <a:gd name="T9" fmla="*/ 1 h 13"/>
                <a:gd name="T10" fmla="*/ 3 w 12"/>
                <a:gd name="T11" fmla="*/ 0 h 13"/>
                <a:gd name="T12" fmla="*/ 2 w 12"/>
                <a:gd name="T13" fmla="*/ 0 h 13"/>
                <a:gd name="T14" fmla="*/ 2 w 12"/>
                <a:gd name="T15" fmla="*/ 2 h 13"/>
                <a:gd name="T16" fmla="*/ 1 w 12"/>
                <a:gd name="T17" fmla="*/ 6 h 13"/>
                <a:gd name="T18" fmla="*/ 0 w 12"/>
                <a:gd name="T19" fmla="*/ 9 h 13"/>
                <a:gd name="T20" fmla="*/ 1 w 12"/>
                <a:gd name="T21" fmla="*/ 10 h 13"/>
                <a:gd name="T22" fmla="*/ 1 w 12"/>
                <a:gd name="T23" fmla="*/ 11 h 13"/>
                <a:gd name="T24" fmla="*/ 2 w 12"/>
                <a:gd name="T25" fmla="*/ 11 h 13"/>
                <a:gd name="T26" fmla="*/ 5 w 12"/>
                <a:gd name="T27" fmla="*/ 12 h 13"/>
                <a:gd name="T28" fmla="*/ 7 w 12"/>
                <a:gd name="T29" fmla="*/ 12 h 13"/>
                <a:gd name="T30" fmla="*/ 10 w 12"/>
                <a:gd name="T31" fmla="*/ 12 h 13"/>
                <a:gd name="T32" fmla="*/ 12 w 12"/>
                <a:gd name="T33" fmla="*/ 10 h 13"/>
                <a:gd name="T34" fmla="*/ 12 w 12"/>
                <a:gd name="T3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3">
                  <a:moveTo>
                    <a:pt x="12" y="6"/>
                  </a:moveTo>
                  <a:cubicBezTo>
                    <a:pt x="12" y="5"/>
                    <a:pt x="10" y="5"/>
                    <a:pt x="10" y="4"/>
                  </a:cubicBezTo>
                  <a:cubicBezTo>
                    <a:pt x="10" y="4"/>
                    <a:pt x="8" y="3"/>
                    <a:pt x="7" y="2"/>
                  </a:cubicBezTo>
                  <a:cubicBezTo>
                    <a:pt x="7" y="1"/>
                    <a:pt x="6" y="3"/>
                    <a:pt x="6" y="3"/>
                  </a:cubicBezTo>
                  <a:cubicBezTo>
                    <a:pt x="6" y="3"/>
                    <a:pt x="6" y="2"/>
                    <a:pt x="5" y="1"/>
                  </a:cubicBezTo>
                  <a:cubicBezTo>
                    <a:pt x="4" y="0"/>
                    <a:pt x="4" y="0"/>
                    <a:pt x="3" y="0"/>
                  </a:cubicBezTo>
                  <a:cubicBezTo>
                    <a:pt x="3" y="0"/>
                    <a:pt x="3" y="0"/>
                    <a:pt x="2" y="0"/>
                  </a:cubicBezTo>
                  <a:cubicBezTo>
                    <a:pt x="2" y="1"/>
                    <a:pt x="2" y="1"/>
                    <a:pt x="2" y="2"/>
                  </a:cubicBezTo>
                  <a:cubicBezTo>
                    <a:pt x="2" y="3"/>
                    <a:pt x="1" y="4"/>
                    <a:pt x="1" y="6"/>
                  </a:cubicBezTo>
                  <a:cubicBezTo>
                    <a:pt x="1" y="7"/>
                    <a:pt x="0" y="7"/>
                    <a:pt x="0" y="9"/>
                  </a:cubicBezTo>
                  <a:cubicBezTo>
                    <a:pt x="0" y="10"/>
                    <a:pt x="1" y="10"/>
                    <a:pt x="1" y="10"/>
                  </a:cubicBezTo>
                  <a:cubicBezTo>
                    <a:pt x="1" y="10"/>
                    <a:pt x="1" y="11"/>
                    <a:pt x="1" y="11"/>
                  </a:cubicBezTo>
                  <a:cubicBezTo>
                    <a:pt x="1" y="11"/>
                    <a:pt x="1" y="11"/>
                    <a:pt x="2" y="11"/>
                  </a:cubicBezTo>
                  <a:cubicBezTo>
                    <a:pt x="3" y="11"/>
                    <a:pt x="4" y="12"/>
                    <a:pt x="5" y="12"/>
                  </a:cubicBezTo>
                  <a:cubicBezTo>
                    <a:pt x="6" y="13"/>
                    <a:pt x="5" y="12"/>
                    <a:pt x="7" y="12"/>
                  </a:cubicBezTo>
                  <a:cubicBezTo>
                    <a:pt x="8" y="12"/>
                    <a:pt x="9" y="12"/>
                    <a:pt x="10" y="12"/>
                  </a:cubicBezTo>
                  <a:cubicBezTo>
                    <a:pt x="11" y="11"/>
                    <a:pt x="11" y="10"/>
                    <a:pt x="12" y="10"/>
                  </a:cubicBezTo>
                  <a:cubicBezTo>
                    <a:pt x="11" y="8"/>
                    <a:pt x="12" y="7"/>
                    <a:pt x="12"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287">
              <a:extLst>
                <a:ext uri="{FF2B5EF4-FFF2-40B4-BE49-F238E27FC236}">
                  <a16:creationId xmlns:a16="http://schemas.microsoft.com/office/drawing/2014/main" id="{B41F6118-EC43-4475-8B51-D00E4878D713}"/>
                </a:ext>
              </a:extLst>
            </p:cNvPr>
            <p:cNvSpPr>
              <a:spLocks noEditPoints="1"/>
            </p:cNvSpPr>
            <p:nvPr/>
          </p:nvSpPr>
          <p:spPr bwMode="auto">
            <a:xfrm>
              <a:off x="-4149725" y="2419350"/>
              <a:ext cx="173037" cy="334963"/>
            </a:xfrm>
            <a:custGeom>
              <a:avLst/>
              <a:gdLst>
                <a:gd name="T0" fmla="*/ 14 w 48"/>
                <a:gd name="T1" fmla="*/ 88 h 93"/>
                <a:gd name="T2" fmla="*/ 13 w 48"/>
                <a:gd name="T3" fmla="*/ 86 h 93"/>
                <a:gd name="T4" fmla="*/ 12 w 48"/>
                <a:gd name="T5" fmla="*/ 92 h 93"/>
                <a:gd name="T6" fmla="*/ 17 w 48"/>
                <a:gd name="T7" fmla="*/ 92 h 93"/>
                <a:gd name="T8" fmla="*/ 18 w 48"/>
                <a:gd name="T9" fmla="*/ 91 h 93"/>
                <a:gd name="T10" fmla="*/ 45 w 48"/>
                <a:gd name="T11" fmla="*/ 9 h 93"/>
                <a:gd name="T12" fmla="*/ 44 w 48"/>
                <a:gd name="T13" fmla="*/ 13 h 93"/>
                <a:gd name="T14" fmla="*/ 40 w 48"/>
                <a:gd name="T15" fmla="*/ 14 h 93"/>
                <a:gd name="T16" fmla="*/ 36 w 48"/>
                <a:gd name="T17" fmla="*/ 14 h 93"/>
                <a:gd name="T18" fmla="*/ 39 w 48"/>
                <a:gd name="T19" fmla="*/ 9 h 93"/>
                <a:gd name="T20" fmla="*/ 32 w 48"/>
                <a:gd name="T21" fmla="*/ 6 h 93"/>
                <a:gd name="T22" fmla="*/ 26 w 48"/>
                <a:gd name="T23" fmla="*/ 1 h 93"/>
                <a:gd name="T24" fmla="*/ 22 w 48"/>
                <a:gd name="T25" fmla="*/ 2 h 93"/>
                <a:gd name="T26" fmla="*/ 17 w 48"/>
                <a:gd name="T27" fmla="*/ 1 h 93"/>
                <a:gd name="T28" fmla="*/ 15 w 48"/>
                <a:gd name="T29" fmla="*/ 5 h 93"/>
                <a:gd name="T30" fmla="*/ 12 w 48"/>
                <a:gd name="T31" fmla="*/ 9 h 93"/>
                <a:gd name="T32" fmla="*/ 13 w 48"/>
                <a:gd name="T33" fmla="*/ 13 h 93"/>
                <a:gd name="T34" fmla="*/ 11 w 48"/>
                <a:gd name="T35" fmla="*/ 16 h 93"/>
                <a:gd name="T36" fmla="*/ 9 w 48"/>
                <a:gd name="T37" fmla="*/ 19 h 93"/>
                <a:gd name="T38" fmla="*/ 8 w 48"/>
                <a:gd name="T39" fmla="*/ 24 h 93"/>
                <a:gd name="T40" fmla="*/ 9 w 48"/>
                <a:gd name="T41" fmla="*/ 28 h 93"/>
                <a:gd name="T42" fmla="*/ 9 w 48"/>
                <a:gd name="T43" fmla="*/ 32 h 93"/>
                <a:gd name="T44" fmla="*/ 8 w 48"/>
                <a:gd name="T45" fmla="*/ 37 h 93"/>
                <a:gd name="T46" fmla="*/ 6 w 48"/>
                <a:gd name="T47" fmla="*/ 42 h 93"/>
                <a:gd name="T48" fmla="*/ 6 w 48"/>
                <a:gd name="T49" fmla="*/ 45 h 93"/>
                <a:gd name="T50" fmla="*/ 5 w 48"/>
                <a:gd name="T51" fmla="*/ 48 h 93"/>
                <a:gd name="T52" fmla="*/ 5 w 48"/>
                <a:gd name="T53" fmla="*/ 51 h 93"/>
                <a:gd name="T54" fmla="*/ 4 w 48"/>
                <a:gd name="T55" fmla="*/ 56 h 93"/>
                <a:gd name="T56" fmla="*/ 5 w 48"/>
                <a:gd name="T57" fmla="*/ 59 h 93"/>
                <a:gd name="T58" fmla="*/ 6 w 48"/>
                <a:gd name="T59" fmla="*/ 61 h 93"/>
                <a:gd name="T60" fmla="*/ 5 w 48"/>
                <a:gd name="T61" fmla="*/ 63 h 93"/>
                <a:gd name="T62" fmla="*/ 5 w 48"/>
                <a:gd name="T63" fmla="*/ 67 h 93"/>
                <a:gd name="T64" fmla="*/ 3 w 48"/>
                <a:gd name="T65" fmla="*/ 70 h 93"/>
                <a:gd name="T66" fmla="*/ 2 w 48"/>
                <a:gd name="T67" fmla="*/ 73 h 93"/>
                <a:gd name="T68" fmla="*/ 1 w 48"/>
                <a:gd name="T69" fmla="*/ 77 h 93"/>
                <a:gd name="T70" fmla="*/ 4 w 48"/>
                <a:gd name="T71" fmla="*/ 79 h 93"/>
                <a:gd name="T72" fmla="*/ 5 w 48"/>
                <a:gd name="T73" fmla="*/ 83 h 93"/>
                <a:gd name="T74" fmla="*/ 10 w 48"/>
                <a:gd name="T75" fmla="*/ 83 h 93"/>
                <a:gd name="T76" fmla="*/ 11 w 48"/>
                <a:gd name="T77" fmla="*/ 81 h 93"/>
                <a:gd name="T78" fmla="*/ 11 w 48"/>
                <a:gd name="T79" fmla="*/ 77 h 93"/>
                <a:gd name="T80" fmla="*/ 14 w 48"/>
                <a:gd name="T81" fmla="*/ 75 h 93"/>
                <a:gd name="T82" fmla="*/ 18 w 48"/>
                <a:gd name="T83" fmla="*/ 70 h 93"/>
                <a:gd name="T84" fmla="*/ 17 w 48"/>
                <a:gd name="T85" fmla="*/ 67 h 93"/>
                <a:gd name="T86" fmla="*/ 19 w 48"/>
                <a:gd name="T87" fmla="*/ 61 h 93"/>
                <a:gd name="T88" fmla="*/ 20 w 48"/>
                <a:gd name="T89" fmla="*/ 59 h 93"/>
                <a:gd name="T90" fmla="*/ 21 w 48"/>
                <a:gd name="T91" fmla="*/ 55 h 93"/>
                <a:gd name="T92" fmla="*/ 23 w 48"/>
                <a:gd name="T93" fmla="*/ 55 h 93"/>
                <a:gd name="T94" fmla="*/ 22 w 48"/>
                <a:gd name="T95" fmla="*/ 54 h 93"/>
                <a:gd name="T96" fmla="*/ 21 w 48"/>
                <a:gd name="T97" fmla="*/ 52 h 93"/>
                <a:gd name="T98" fmla="*/ 24 w 48"/>
                <a:gd name="T99" fmla="*/ 50 h 93"/>
                <a:gd name="T100" fmla="*/ 27 w 48"/>
                <a:gd name="T101" fmla="*/ 47 h 93"/>
                <a:gd name="T102" fmla="*/ 28 w 48"/>
                <a:gd name="T103" fmla="*/ 44 h 93"/>
                <a:gd name="T104" fmla="*/ 38 w 48"/>
                <a:gd name="T105" fmla="*/ 42 h 93"/>
                <a:gd name="T106" fmla="*/ 39 w 48"/>
                <a:gd name="T107" fmla="*/ 37 h 93"/>
                <a:gd name="T108" fmla="*/ 38 w 48"/>
                <a:gd name="T109" fmla="*/ 34 h 93"/>
                <a:gd name="T110" fmla="*/ 37 w 48"/>
                <a:gd name="T111" fmla="*/ 32 h 93"/>
                <a:gd name="T112" fmla="*/ 36 w 48"/>
                <a:gd name="T113" fmla="*/ 30 h 93"/>
                <a:gd name="T114" fmla="*/ 38 w 48"/>
                <a:gd name="T115" fmla="*/ 23 h 93"/>
                <a:gd name="T116" fmla="*/ 44 w 48"/>
                <a:gd name="T117" fmla="*/ 15 h 93"/>
                <a:gd name="T118" fmla="*/ 47 w 48"/>
                <a:gd name="T119"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 h="93">
                  <a:moveTo>
                    <a:pt x="18" y="91"/>
                  </a:moveTo>
                  <a:cubicBezTo>
                    <a:pt x="17" y="91"/>
                    <a:pt x="15" y="88"/>
                    <a:pt x="14" y="88"/>
                  </a:cubicBezTo>
                  <a:cubicBezTo>
                    <a:pt x="13" y="87"/>
                    <a:pt x="14" y="87"/>
                    <a:pt x="13" y="87"/>
                  </a:cubicBezTo>
                  <a:cubicBezTo>
                    <a:pt x="12" y="87"/>
                    <a:pt x="12" y="86"/>
                    <a:pt x="13" y="86"/>
                  </a:cubicBezTo>
                  <a:cubicBezTo>
                    <a:pt x="13" y="86"/>
                    <a:pt x="13" y="85"/>
                    <a:pt x="12" y="85"/>
                  </a:cubicBezTo>
                  <a:cubicBezTo>
                    <a:pt x="12" y="86"/>
                    <a:pt x="12" y="92"/>
                    <a:pt x="12" y="92"/>
                  </a:cubicBezTo>
                  <a:cubicBezTo>
                    <a:pt x="12" y="92"/>
                    <a:pt x="15" y="92"/>
                    <a:pt x="16" y="92"/>
                  </a:cubicBezTo>
                  <a:cubicBezTo>
                    <a:pt x="16" y="92"/>
                    <a:pt x="17" y="93"/>
                    <a:pt x="17" y="92"/>
                  </a:cubicBezTo>
                  <a:cubicBezTo>
                    <a:pt x="18" y="92"/>
                    <a:pt x="19" y="92"/>
                    <a:pt x="20" y="92"/>
                  </a:cubicBezTo>
                  <a:cubicBezTo>
                    <a:pt x="21" y="91"/>
                    <a:pt x="20" y="91"/>
                    <a:pt x="18" y="91"/>
                  </a:cubicBezTo>
                  <a:close/>
                  <a:moveTo>
                    <a:pt x="47" y="10"/>
                  </a:moveTo>
                  <a:cubicBezTo>
                    <a:pt x="47" y="9"/>
                    <a:pt x="46" y="9"/>
                    <a:pt x="45" y="9"/>
                  </a:cubicBezTo>
                  <a:cubicBezTo>
                    <a:pt x="45" y="9"/>
                    <a:pt x="45" y="10"/>
                    <a:pt x="45" y="10"/>
                  </a:cubicBezTo>
                  <a:cubicBezTo>
                    <a:pt x="46" y="11"/>
                    <a:pt x="45" y="13"/>
                    <a:pt x="44" y="13"/>
                  </a:cubicBezTo>
                  <a:cubicBezTo>
                    <a:pt x="43" y="13"/>
                    <a:pt x="43" y="14"/>
                    <a:pt x="42" y="14"/>
                  </a:cubicBezTo>
                  <a:cubicBezTo>
                    <a:pt x="42" y="14"/>
                    <a:pt x="41" y="15"/>
                    <a:pt x="40" y="14"/>
                  </a:cubicBezTo>
                  <a:cubicBezTo>
                    <a:pt x="40" y="14"/>
                    <a:pt x="39" y="15"/>
                    <a:pt x="38" y="14"/>
                  </a:cubicBezTo>
                  <a:cubicBezTo>
                    <a:pt x="38" y="14"/>
                    <a:pt x="36" y="14"/>
                    <a:pt x="36" y="14"/>
                  </a:cubicBezTo>
                  <a:cubicBezTo>
                    <a:pt x="36" y="13"/>
                    <a:pt x="37" y="13"/>
                    <a:pt x="37" y="12"/>
                  </a:cubicBezTo>
                  <a:cubicBezTo>
                    <a:pt x="37" y="11"/>
                    <a:pt x="39" y="10"/>
                    <a:pt x="39" y="9"/>
                  </a:cubicBezTo>
                  <a:cubicBezTo>
                    <a:pt x="38" y="9"/>
                    <a:pt x="35" y="7"/>
                    <a:pt x="34" y="7"/>
                  </a:cubicBezTo>
                  <a:cubicBezTo>
                    <a:pt x="34" y="6"/>
                    <a:pt x="33" y="6"/>
                    <a:pt x="32" y="6"/>
                  </a:cubicBezTo>
                  <a:cubicBezTo>
                    <a:pt x="30" y="5"/>
                    <a:pt x="30" y="5"/>
                    <a:pt x="29" y="4"/>
                  </a:cubicBezTo>
                  <a:cubicBezTo>
                    <a:pt x="28" y="3"/>
                    <a:pt x="26" y="2"/>
                    <a:pt x="26" y="1"/>
                  </a:cubicBezTo>
                  <a:cubicBezTo>
                    <a:pt x="25" y="1"/>
                    <a:pt x="24" y="0"/>
                    <a:pt x="24" y="1"/>
                  </a:cubicBezTo>
                  <a:cubicBezTo>
                    <a:pt x="23" y="1"/>
                    <a:pt x="23" y="3"/>
                    <a:pt x="22" y="2"/>
                  </a:cubicBezTo>
                  <a:cubicBezTo>
                    <a:pt x="22" y="1"/>
                    <a:pt x="21" y="1"/>
                    <a:pt x="19" y="1"/>
                  </a:cubicBezTo>
                  <a:cubicBezTo>
                    <a:pt x="18" y="1"/>
                    <a:pt x="19" y="0"/>
                    <a:pt x="17" y="1"/>
                  </a:cubicBezTo>
                  <a:cubicBezTo>
                    <a:pt x="17" y="2"/>
                    <a:pt x="16" y="2"/>
                    <a:pt x="16" y="2"/>
                  </a:cubicBezTo>
                  <a:cubicBezTo>
                    <a:pt x="16" y="4"/>
                    <a:pt x="15" y="5"/>
                    <a:pt x="15" y="5"/>
                  </a:cubicBezTo>
                  <a:cubicBezTo>
                    <a:pt x="15" y="6"/>
                    <a:pt x="13" y="7"/>
                    <a:pt x="13" y="7"/>
                  </a:cubicBezTo>
                  <a:cubicBezTo>
                    <a:pt x="13" y="8"/>
                    <a:pt x="13" y="9"/>
                    <a:pt x="12" y="9"/>
                  </a:cubicBezTo>
                  <a:cubicBezTo>
                    <a:pt x="12" y="9"/>
                    <a:pt x="13" y="11"/>
                    <a:pt x="13" y="11"/>
                  </a:cubicBezTo>
                  <a:cubicBezTo>
                    <a:pt x="12" y="12"/>
                    <a:pt x="13" y="13"/>
                    <a:pt x="13" y="13"/>
                  </a:cubicBezTo>
                  <a:cubicBezTo>
                    <a:pt x="12" y="13"/>
                    <a:pt x="11" y="14"/>
                    <a:pt x="11" y="14"/>
                  </a:cubicBezTo>
                  <a:cubicBezTo>
                    <a:pt x="11" y="15"/>
                    <a:pt x="11" y="16"/>
                    <a:pt x="11" y="16"/>
                  </a:cubicBezTo>
                  <a:cubicBezTo>
                    <a:pt x="10" y="16"/>
                    <a:pt x="10" y="17"/>
                    <a:pt x="10" y="18"/>
                  </a:cubicBezTo>
                  <a:cubicBezTo>
                    <a:pt x="10" y="19"/>
                    <a:pt x="9" y="18"/>
                    <a:pt x="9" y="19"/>
                  </a:cubicBezTo>
                  <a:cubicBezTo>
                    <a:pt x="9" y="20"/>
                    <a:pt x="10" y="22"/>
                    <a:pt x="9" y="22"/>
                  </a:cubicBezTo>
                  <a:cubicBezTo>
                    <a:pt x="8" y="22"/>
                    <a:pt x="8" y="24"/>
                    <a:pt x="8" y="24"/>
                  </a:cubicBezTo>
                  <a:cubicBezTo>
                    <a:pt x="8" y="24"/>
                    <a:pt x="7" y="25"/>
                    <a:pt x="8" y="26"/>
                  </a:cubicBezTo>
                  <a:cubicBezTo>
                    <a:pt x="9" y="27"/>
                    <a:pt x="9" y="28"/>
                    <a:pt x="9" y="28"/>
                  </a:cubicBezTo>
                  <a:cubicBezTo>
                    <a:pt x="9" y="29"/>
                    <a:pt x="10" y="30"/>
                    <a:pt x="9" y="30"/>
                  </a:cubicBezTo>
                  <a:cubicBezTo>
                    <a:pt x="9" y="31"/>
                    <a:pt x="9" y="32"/>
                    <a:pt x="9" y="32"/>
                  </a:cubicBezTo>
                  <a:cubicBezTo>
                    <a:pt x="8" y="33"/>
                    <a:pt x="9" y="34"/>
                    <a:pt x="8" y="34"/>
                  </a:cubicBezTo>
                  <a:cubicBezTo>
                    <a:pt x="7" y="34"/>
                    <a:pt x="8" y="37"/>
                    <a:pt x="8" y="37"/>
                  </a:cubicBezTo>
                  <a:cubicBezTo>
                    <a:pt x="7" y="37"/>
                    <a:pt x="6" y="38"/>
                    <a:pt x="6" y="39"/>
                  </a:cubicBezTo>
                  <a:cubicBezTo>
                    <a:pt x="6" y="41"/>
                    <a:pt x="6" y="42"/>
                    <a:pt x="6" y="42"/>
                  </a:cubicBezTo>
                  <a:cubicBezTo>
                    <a:pt x="6" y="43"/>
                    <a:pt x="7" y="43"/>
                    <a:pt x="7" y="44"/>
                  </a:cubicBezTo>
                  <a:cubicBezTo>
                    <a:pt x="7" y="45"/>
                    <a:pt x="6" y="44"/>
                    <a:pt x="6" y="45"/>
                  </a:cubicBezTo>
                  <a:cubicBezTo>
                    <a:pt x="5" y="45"/>
                    <a:pt x="6" y="46"/>
                    <a:pt x="5" y="46"/>
                  </a:cubicBezTo>
                  <a:cubicBezTo>
                    <a:pt x="5" y="46"/>
                    <a:pt x="5" y="47"/>
                    <a:pt x="5" y="48"/>
                  </a:cubicBezTo>
                  <a:cubicBezTo>
                    <a:pt x="5" y="49"/>
                    <a:pt x="4" y="49"/>
                    <a:pt x="4" y="49"/>
                  </a:cubicBezTo>
                  <a:cubicBezTo>
                    <a:pt x="4" y="50"/>
                    <a:pt x="5" y="50"/>
                    <a:pt x="5" y="51"/>
                  </a:cubicBezTo>
                  <a:cubicBezTo>
                    <a:pt x="5" y="52"/>
                    <a:pt x="5" y="53"/>
                    <a:pt x="4" y="53"/>
                  </a:cubicBezTo>
                  <a:cubicBezTo>
                    <a:pt x="4" y="54"/>
                    <a:pt x="4" y="56"/>
                    <a:pt x="4" y="56"/>
                  </a:cubicBezTo>
                  <a:cubicBezTo>
                    <a:pt x="5" y="56"/>
                    <a:pt x="5" y="57"/>
                    <a:pt x="4" y="57"/>
                  </a:cubicBezTo>
                  <a:cubicBezTo>
                    <a:pt x="4" y="58"/>
                    <a:pt x="5" y="58"/>
                    <a:pt x="5" y="59"/>
                  </a:cubicBezTo>
                  <a:cubicBezTo>
                    <a:pt x="4" y="59"/>
                    <a:pt x="5" y="60"/>
                    <a:pt x="5" y="60"/>
                  </a:cubicBezTo>
                  <a:cubicBezTo>
                    <a:pt x="6" y="60"/>
                    <a:pt x="7" y="61"/>
                    <a:pt x="6" y="61"/>
                  </a:cubicBezTo>
                  <a:cubicBezTo>
                    <a:pt x="5" y="61"/>
                    <a:pt x="4" y="61"/>
                    <a:pt x="5" y="61"/>
                  </a:cubicBezTo>
                  <a:cubicBezTo>
                    <a:pt x="5" y="62"/>
                    <a:pt x="6" y="63"/>
                    <a:pt x="5" y="63"/>
                  </a:cubicBezTo>
                  <a:cubicBezTo>
                    <a:pt x="4" y="63"/>
                    <a:pt x="5" y="64"/>
                    <a:pt x="5" y="65"/>
                  </a:cubicBezTo>
                  <a:cubicBezTo>
                    <a:pt x="5" y="66"/>
                    <a:pt x="5" y="66"/>
                    <a:pt x="5" y="67"/>
                  </a:cubicBezTo>
                  <a:cubicBezTo>
                    <a:pt x="4" y="67"/>
                    <a:pt x="5" y="68"/>
                    <a:pt x="4" y="68"/>
                  </a:cubicBezTo>
                  <a:cubicBezTo>
                    <a:pt x="3" y="68"/>
                    <a:pt x="4" y="69"/>
                    <a:pt x="3" y="70"/>
                  </a:cubicBezTo>
                  <a:cubicBezTo>
                    <a:pt x="2" y="70"/>
                    <a:pt x="4" y="71"/>
                    <a:pt x="3" y="71"/>
                  </a:cubicBezTo>
                  <a:cubicBezTo>
                    <a:pt x="2" y="72"/>
                    <a:pt x="3" y="73"/>
                    <a:pt x="2" y="73"/>
                  </a:cubicBezTo>
                  <a:cubicBezTo>
                    <a:pt x="1" y="73"/>
                    <a:pt x="1" y="74"/>
                    <a:pt x="1" y="75"/>
                  </a:cubicBezTo>
                  <a:cubicBezTo>
                    <a:pt x="1" y="75"/>
                    <a:pt x="0" y="76"/>
                    <a:pt x="1" y="77"/>
                  </a:cubicBezTo>
                  <a:cubicBezTo>
                    <a:pt x="2" y="77"/>
                    <a:pt x="1" y="78"/>
                    <a:pt x="1" y="78"/>
                  </a:cubicBezTo>
                  <a:cubicBezTo>
                    <a:pt x="2" y="79"/>
                    <a:pt x="4" y="78"/>
                    <a:pt x="4" y="79"/>
                  </a:cubicBezTo>
                  <a:cubicBezTo>
                    <a:pt x="3" y="80"/>
                    <a:pt x="3" y="82"/>
                    <a:pt x="4" y="82"/>
                  </a:cubicBezTo>
                  <a:cubicBezTo>
                    <a:pt x="4" y="82"/>
                    <a:pt x="4" y="83"/>
                    <a:pt x="5" y="83"/>
                  </a:cubicBezTo>
                  <a:cubicBezTo>
                    <a:pt x="5" y="83"/>
                    <a:pt x="8" y="82"/>
                    <a:pt x="9" y="83"/>
                  </a:cubicBezTo>
                  <a:cubicBezTo>
                    <a:pt x="9" y="83"/>
                    <a:pt x="10" y="83"/>
                    <a:pt x="10" y="83"/>
                  </a:cubicBezTo>
                  <a:cubicBezTo>
                    <a:pt x="11" y="83"/>
                    <a:pt x="12" y="84"/>
                    <a:pt x="12" y="84"/>
                  </a:cubicBezTo>
                  <a:cubicBezTo>
                    <a:pt x="13" y="83"/>
                    <a:pt x="11" y="82"/>
                    <a:pt x="11" y="81"/>
                  </a:cubicBezTo>
                  <a:cubicBezTo>
                    <a:pt x="11" y="81"/>
                    <a:pt x="11" y="80"/>
                    <a:pt x="11" y="80"/>
                  </a:cubicBezTo>
                  <a:cubicBezTo>
                    <a:pt x="11" y="79"/>
                    <a:pt x="11" y="78"/>
                    <a:pt x="11" y="77"/>
                  </a:cubicBezTo>
                  <a:cubicBezTo>
                    <a:pt x="12" y="77"/>
                    <a:pt x="12" y="76"/>
                    <a:pt x="13" y="77"/>
                  </a:cubicBezTo>
                  <a:cubicBezTo>
                    <a:pt x="13" y="77"/>
                    <a:pt x="14" y="76"/>
                    <a:pt x="14" y="75"/>
                  </a:cubicBezTo>
                  <a:cubicBezTo>
                    <a:pt x="14" y="74"/>
                    <a:pt x="15" y="73"/>
                    <a:pt x="16" y="72"/>
                  </a:cubicBezTo>
                  <a:cubicBezTo>
                    <a:pt x="17" y="71"/>
                    <a:pt x="19" y="70"/>
                    <a:pt x="18" y="70"/>
                  </a:cubicBezTo>
                  <a:cubicBezTo>
                    <a:pt x="18" y="70"/>
                    <a:pt x="19" y="68"/>
                    <a:pt x="19" y="68"/>
                  </a:cubicBezTo>
                  <a:cubicBezTo>
                    <a:pt x="19" y="67"/>
                    <a:pt x="17" y="67"/>
                    <a:pt x="17" y="67"/>
                  </a:cubicBezTo>
                  <a:cubicBezTo>
                    <a:pt x="16" y="67"/>
                    <a:pt x="14" y="66"/>
                    <a:pt x="15" y="64"/>
                  </a:cubicBezTo>
                  <a:cubicBezTo>
                    <a:pt x="16" y="62"/>
                    <a:pt x="18" y="62"/>
                    <a:pt x="19" y="61"/>
                  </a:cubicBezTo>
                  <a:cubicBezTo>
                    <a:pt x="19" y="61"/>
                    <a:pt x="19" y="61"/>
                    <a:pt x="19" y="60"/>
                  </a:cubicBezTo>
                  <a:cubicBezTo>
                    <a:pt x="20" y="60"/>
                    <a:pt x="20" y="59"/>
                    <a:pt x="20" y="59"/>
                  </a:cubicBezTo>
                  <a:cubicBezTo>
                    <a:pt x="20" y="58"/>
                    <a:pt x="20" y="56"/>
                    <a:pt x="21" y="56"/>
                  </a:cubicBezTo>
                  <a:cubicBezTo>
                    <a:pt x="22" y="56"/>
                    <a:pt x="22" y="56"/>
                    <a:pt x="21" y="55"/>
                  </a:cubicBezTo>
                  <a:cubicBezTo>
                    <a:pt x="21" y="55"/>
                    <a:pt x="21" y="55"/>
                    <a:pt x="22" y="55"/>
                  </a:cubicBezTo>
                  <a:cubicBezTo>
                    <a:pt x="23" y="54"/>
                    <a:pt x="22" y="55"/>
                    <a:pt x="23" y="55"/>
                  </a:cubicBezTo>
                  <a:cubicBezTo>
                    <a:pt x="24" y="55"/>
                    <a:pt x="25" y="54"/>
                    <a:pt x="24" y="54"/>
                  </a:cubicBezTo>
                  <a:cubicBezTo>
                    <a:pt x="23" y="53"/>
                    <a:pt x="23" y="54"/>
                    <a:pt x="22" y="54"/>
                  </a:cubicBezTo>
                  <a:cubicBezTo>
                    <a:pt x="22" y="54"/>
                    <a:pt x="21" y="53"/>
                    <a:pt x="21" y="53"/>
                  </a:cubicBezTo>
                  <a:cubicBezTo>
                    <a:pt x="20" y="53"/>
                    <a:pt x="21" y="52"/>
                    <a:pt x="21" y="52"/>
                  </a:cubicBezTo>
                  <a:cubicBezTo>
                    <a:pt x="20" y="51"/>
                    <a:pt x="20" y="50"/>
                    <a:pt x="20" y="49"/>
                  </a:cubicBezTo>
                  <a:cubicBezTo>
                    <a:pt x="21" y="49"/>
                    <a:pt x="23" y="50"/>
                    <a:pt x="24" y="50"/>
                  </a:cubicBezTo>
                  <a:cubicBezTo>
                    <a:pt x="26" y="50"/>
                    <a:pt x="27" y="50"/>
                    <a:pt x="27" y="49"/>
                  </a:cubicBezTo>
                  <a:cubicBezTo>
                    <a:pt x="27" y="48"/>
                    <a:pt x="26" y="47"/>
                    <a:pt x="27" y="47"/>
                  </a:cubicBezTo>
                  <a:cubicBezTo>
                    <a:pt x="28" y="46"/>
                    <a:pt x="27" y="46"/>
                    <a:pt x="27" y="45"/>
                  </a:cubicBezTo>
                  <a:cubicBezTo>
                    <a:pt x="27" y="44"/>
                    <a:pt x="27" y="44"/>
                    <a:pt x="28" y="44"/>
                  </a:cubicBezTo>
                  <a:cubicBezTo>
                    <a:pt x="28" y="45"/>
                    <a:pt x="31" y="44"/>
                    <a:pt x="34" y="44"/>
                  </a:cubicBezTo>
                  <a:cubicBezTo>
                    <a:pt x="36" y="43"/>
                    <a:pt x="38" y="42"/>
                    <a:pt x="38" y="42"/>
                  </a:cubicBezTo>
                  <a:cubicBezTo>
                    <a:pt x="38" y="41"/>
                    <a:pt x="40" y="39"/>
                    <a:pt x="40" y="39"/>
                  </a:cubicBezTo>
                  <a:cubicBezTo>
                    <a:pt x="41" y="38"/>
                    <a:pt x="40" y="37"/>
                    <a:pt x="39" y="37"/>
                  </a:cubicBezTo>
                  <a:cubicBezTo>
                    <a:pt x="38" y="37"/>
                    <a:pt x="38" y="36"/>
                    <a:pt x="39" y="35"/>
                  </a:cubicBezTo>
                  <a:cubicBezTo>
                    <a:pt x="39" y="34"/>
                    <a:pt x="39" y="34"/>
                    <a:pt x="38" y="34"/>
                  </a:cubicBezTo>
                  <a:cubicBezTo>
                    <a:pt x="37" y="34"/>
                    <a:pt x="35" y="33"/>
                    <a:pt x="36" y="32"/>
                  </a:cubicBezTo>
                  <a:cubicBezTo>
                    <a:pt x="36" y="32"/>
                    <a:pt x="37" y="32"/>
                    <a:pt x="37" y="32"/>
                  </a:cubicBezTo>
                  <a:cubicBezTo>
                    <a:pt x="37" y="32"/>
                    <a:pt x="37" y="31"/>
                    <a:pt x="37" y="31"/>
                  </a:cubicBezTo>
                  <a:cubicBezTo>
                    <a:pt x="37" y="31"/>
                    <a:pt x="36" y="31"/>
                    <a:pt x="36" y="30"/>
                  </a:cubicBezTo>
                  <a:cubicBezTo>
                    <a:pt x="36" y="28"/>
                    <a:pt x="37" y="28"/>
                    <a:pt x="37" y="27"/>
                  </a:cubicBezTo>
                  <a:cubicBezTo>
                    <a:pt x="37" y="25"/>
                    <a:pt x="38" y="24"/>
                    <a:pt x="38" y="23"/>
                  </a:cubicBezTo>
                  <a:cubicBezTo>
                    <a:pt x="38" y="22"/>
                    <a:pt x="39" y="20"/>
                    <a:pt x="40" y="19"/>
                  </a:cubicBezTo>
                  <a:cubicBezTo>
                    <a:pt x="41" y="17"/>
                    <a:pt x="44" y="15"/>
                    <a:pt x="44" y="15"/>
                  </a:cubicBezTo>
                  <a:cubicBezTo>
                    <a:pt x="45" y="14"/>
                    <a:pt x="47" y="14"/>
                    <a:pt x="47" y="13"/>
                  </a:cubicBezTo>
                  <a:cubicBezTo>
                    <a:pt x="48" y="13"/>
                    <a:pt x="47" y="10"/>
                    <a:pt x="47" y="1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288">
              <a:extLst>
                <a:ext uri="{FF2B5EF4-FFF2-40B4-BE49-F238E27FC236}">
                  <a16:creationId xmlns:a16="http://schemas.microsoft.com/office/drawing/2014/main" id="{9158B572-16EF-4CA6-9031-138B7D580EF5}"/>
                </a:ext>
              </a:extLst>
            </p:cNvPr>
            <p:cNvSpPr>
              <a:spLocks/>
            </p:cNvSpPr>
            <p:nvPr/>
          </p:nvSpPr>
          <p:spPr bwMode="auto">
            <a:xfrm>
              <a:off x="-4167188" y="2379663"/>
              <a:ext cx="74612" cy="377825"/>
            </a:xfrm>
            <a:custGeom>
              <a:avLst/>
              <a:gdLst>
                <a:gd name="T0" fmla="*/ 9 w 21"/>
                <a:gd name="T1" fmla="*/ 90 h 105"/>
                <a:gd name="T2" fmla="*/ 6 w 21"/>
                <a:gd name="T3" fmla="*/ 86 h 105"/>
                <a:gd name="T4" fmla="*/ 8 w 21"/>
                <a:gd name="T5" fmla="*/ 81 h 105"/>
                <a:gd name="T6" fmla="*/ 10 w 21"/>
                <a:gd name="T7" fmla="*/ 76 h 105"/>
                <a:gd name="T8" fmla="*/ 11 w 21"/>
                <a:gd name="T9" fmla="*/ 72 h 105"/>
                <a:gd name="T10" fmla="*/ 9 w 21"/>
                <a:gd name="T11" fmla="*/ 68 h 105"/>
                <a:gd name="T12" fmla="*/ 10 w 21"/>
                <a:gd name="T13" fmla="*/ 62 h 105"/>
                <a:gd name="T14" fmla="*/ 10 w 21"/>
                <a:gd name="T15" fmla="*/ 57 h 105"/>
                <a:gd name="T16" fmla="*/ 11 w 21"/>
                <a:gd name="T17" fmla="*/ 53 h 105"/>
                <a:gd name="T18" fmla="*/ 13 w 21"/>
                <a:gd name="T19" fmla="*/ 45 h 105"/>
                <a:gd name="T20" fmla="*/ 14 w 21"/>
                <a:gd name="T21" fmla="*/ 39 h 105"/>
                <a:gd name="T22" fmla="*/ 14 w 21"/>
                <a:gd name="T23" fmla="*/ 33 h 105"/>
                <a:gd name="T24" fmla="*/ 16 w 21"/>
                <a:gd name="T25" fmla="*/ 27 h 105"/>
                <a:gd name="T26" fmla="*/ 18 w 21"/>
                <a:gd name="T27" fmla="*/ 22 h 105"/>
                <a:gd name="T28" fmla="*/ 20 w 21"/>
                <a:gd name="T29" fmla="*/ 16 h 105"/>
                <a:gd name="T30" fmla="*/ 19 w 21"/>
                <a:gd name="T31" fmla="*/ 11 h 105"/>
                <a:gd name="T32" fmla="*/ 18 w 21"/>
                <a:gd name="T33" fmla="*/ 6 h 105"/>
                <a:gd name="T34" fmla="*/ 15 w 21"/>
                <a:gd name="T35" fmla="*/ 1 h 105"/>
                <a:gd name="T36" fmla="*/ 14 w 21"/>
                <a:gd name="T37" fmla="*/ 5 h 105"/>
                <a:gd name="T38" fmla="*/ 13 w 21"/>
                <a:gd name="T39" fmla="*/ 16 h 105"/>
                <a:gd name="T40" fmla="*/ 11 w 21"/>
                <a:gd name="T41" fmla="*/ 27 h 105"/>
                <a:gd name="T42" fmla="*/ 10 w 21"/>
                <a:gd name="T43" fmla="*/ 34 h 105"/>
                <a:gd name="T44" fmla="*/ 9 w 21"/>
                <a:gd name="T45" fmla="*/ 44 h 105"/>
                <a:gd name="T46" fmla="*/ 6 w 21"/>
                <a:gd name="T47" fmla="*/ 52 h 105"/>
                <a:gd name="T48" fmla="*/ 5 w 21"/>
                <a:gd name="T49" fmla="*/ 59 h 105"/>
                <a:gd name="T50" fmla="*/ 4 w 21"/>
                <a:gd name="T51" fmla="*/ 66 h 105"/>
                <a:gd name="T52" fmla="*/ 7 w 21"/>
                <a:gd name="T53" fmla="*/ 63 h 105"/>
                <a:gd name="T54" fmla="*/ 7 w 21"/>
                <a:gd name="T55" fmla="*/ 66 h 105"/>
                <a:gd name="T56" fmla="*/ 6 w 21"/>
                <a:gd name="T57" fmla="*/ 71 h 105"/>
                <a:gd name="T58" fmla="*/ 5 w 21"/>
                <a:gd name="T59" fmla="*/ 74 h 105"/>
                <a:gd name="T60" fmla="*/ 5 w 21"/>
                <a:gd name="T61" fmla="*/ 73 h 105"/>
                <a:gd name="T62" fmla="*/ 3 w 21"/>
                <a:gd name="T63" fmla="*/ 74 h 105"/>
                <a:gd name="T64" fmla="*/ 1 w 21"/>
                <a:gd name="T65" fmla="*/ 78 h 105"/>
                <a:gd name="T66" fmla="*/ 4 w 21"/>
                <a:gd name="T67" fmla="*/ 78 h 105"/>
                <a:gd name="T68" fmla="*/ 5 w 21"/>
                <a:gd name="T69" fmla="*/ 81 h 105"/>
                <a:gd name="T70" fmla="*/ 2 w 21"/>
                <a:gd name="T71" fmla="*/ 81 h 105"/>
                <a:gd name="T72" fmla="*/ 3 w 21"/>
                <a:gd name="T73" fmla="*/ 83 h 105"/>
                <a:gd name="T74" fmla="*/ 1 w 21"/>
                <a:gd name="T75" fmla="*/ 85 h 105"/>
                <a:gd name="T76" fmla="*/ 3 w 21"/>
                <a:gd name="T77" fmla="*/ 86 h 105"/>
                <a:gd name="T78" fmla="*/ 4 w 21"/>
                <a:gd name="T79" fmla="*/ 88 h 105"/>
                <a:gd name="T80" fmla="*/ 2 w 21"/>
                <a:gd name="T81" fmla="*/ 91 h 105"/>
                <a:gd name="T82" fmla="*/ 5 w 21"/>
                <a:gd name="T83" fmla="*/ 92 h 105"/>
                <a:gd name="T84" fmla="*/ 6 w 21"/>
                <a:gd name="T85" fmla="*/ 93 h 105"/>
                <a:gd name="T86" fmla="*/ 5 w 21"/>
                <a:gd name="T87" fmla="*/ 96 h 105"/>
                <a:gd name="T88" fmla="*/ 9 w 21"/>
                <a:gd name="T89" fmla="*/ 96 h 105"/>
                <a:gd name="T90" fmla="*/ 6 w 21"/>
                <a:gd name="T91" fmla="*/ 98 h 105"/>
                <a:gd name="T92" fmla="*/ 9 w 21"/>
                <a:gd name="T93" fmla="*/ 97 h 105"/>
                <a:gd name="T94" fmla="*/ 6 w 21"/>
                <a:gd name="T95" fmla="*/ 100 h 105"/>
                <a:gd name="T96" fmla="*/ 9 w 21"/>
                <a:gd name="T97" fmla="*/ 100 h 105"/>
                <a:gd name="T98" fmla="*/ 13 w 21"/>
                <a:gd name="T99" fmla="*/ 95 h 105"/>
                <a:gd name="T100" fmla="*/ 15 w 21"/>
                <a:gd name="T101" fmla="*/ 98 h 105"/>
                <a:gd name="T102" fmla="*/ 13 w 21"/>
                <a:gd name="T103" fmla="*/ 99 h 105"/>
                <a:gd name="T104" fmla="*/ 11 w 21"/>
                <a:gd name="T105" fmla="*/ 101 h 105"/>
                <a:gd name="T106" fmla="*/ 12 w 21"/>
                <a:gd name="T107" fmla="*/ 104 h 105"/>
                <a:gd name="T108" fmla="*/ 16 w 21"/>
                <a:gd name="T109" fmla="*/ 104 h 105"/>
                <a:gd name="T110" fmla="*/ 19 w 21"/>
                <a:gd name="T111" fmla="*/ 104 h 105"/>
                <a:gd name="T112" fmla="*/ 17 w 21"/>
                <a:gd name="T113" fmla="*/ 103 h 105"/>
                <a:gd name="T114" fmla="*/ 15 w 21"/>
                <a:gd name="T115" fmla="*/ 95 h 105"/>
                <a:gd name="T116" fmla="*/ 10 w 21"/>
                <a:gd name="T117" fmla="*/ 9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 h="105">
                  <a:moveTo>
                    <a:pt x="10" y="94"/>
                  </a:moveTo>
                  <a:cubicBezTo>
                    <a:pt x="9" y="94"/>
                    <a:pt x="9" y="93"/>
                    <a:pt x="9" y="93"/>
                  </a:cubicBezTo>
                  <a:cubicBezTo>
                    <a:pt x="8" y="93"/>
                    <a:pt x="8" y="91"/>
                    <a:pt x="9" y="90"/>
                  </a:cubicBezTo>
                  <a:cubicBezTo>
                    <a:pt x="9" y="89"/>
                    <a:pt x="7" y="90"/>
                    <a:pt x="6" y="89"/>
                  </a:cubicBezTo>
                  <a:cubicBezTo>
                    <a:pt x="6" y="89"/>
                    <a:pt x="7" y="88"/>
                    <a:pt x="6" y="88"/>
                  </a:cubicBezTo>
                  <a:cubicBezTo>
                    <a:pt x="5" y="87"/>
                    <a:pt x="6" y="86"/>
                    <a:pt x="6" y="86"/>
                  </a:cubicBezTo>
                  <a:cubicBezTo>
                    <a:pt x="6" y="85"/>
                    <a:pt x="6" y="84"/>
                    <a:pt x="7" y="84"/>
                  </a:cubicBezTo>
                  <a:cubicBezTo>
                    <a:pt x="8" y="84"/>
                    <a:pt x="7" y="83"/>
                    <a:pt x="8" y="82"/>
                  </a:cubicBezTo>
                  <a:cubicBezTo>
                    <a:pt x="9" y="82"/>
                    <a:pt x="7" y="81"/>
                    <a:pt x="8" y="81"/>
                  </a:cubicBezTo>
                  <a:cubicBezTo>
                    <a:pt x="9" y="80"/>
                    <a:pt x="8" y="79"/>
                    <a:pt x="9" y="79"/>
                  </a:cubicBezTo>
                  <a:cubicBezTo>
                    <a:pt x="10" y="79"/>
                    <a:pt x="9" y="78"/>
                    <a:pt x="10" y="78"/>
                  </a:cubicBezTo>
                  <a:cubicBezTo>
                    <a:pt x="10" y="77"/>
                    <a:pt x="10" y="77"/>
                    <a:pt x="10" y="76"/>
                  </a:cubicBezTo>
                  <a:cubicBezTo>
                    <a:pt x="10" y="75"/>
                    <a:pt x="9" y="74"/>
                    <a:pt x="10" y="74"/>
                  </a:cubicBezTo>
                  <a:cubicBezTo>
                    <a:pt x="11" y="74"/>
                    <a:pt x="10" y="73"/>
                    <a:pt x="10" y="72"/>
                  </a:cubicBezTo>
                  <a:cubicBezTo>
                    <a:pt x="9" y="72"/>
                    <a:pt x="10" y="72"/>
                    <a:pt x="11" y="72"/>
                  </a:cubicBezTo>
                  <a:cubicBezTo>
                    <a:pt x="12" y="72"/>
                    <a:pt x="11" y="71"/>
                    <a:pt x="10" y="71"/>
                  </a:cubicBezTo>
                  <a:cubicBezTo>
                    <a:pt x="10" y="71"/>
                    <a:pt x="9" y="70"/>
                    <a:pt x="10" y="70"/>
                  </a:cubicBezTo>
                  <a:cubicBezTo>
                    <a:pt x="10" y="69"/>
                    <a:pt x="9" y="69"/>
                    <a:pt x="9" y="68"/>
                  </a:cubicBezTo>
                  <a:cubicBezTo>
                    <a:pt x="10" y="68"/>
                    <a:pt x="10" y="67"/>
                    <a:pt x="9" y="67"/>
                  </a:cubicBezTo>
                  <a:cubicBezTo>
                    <a:pt x="9" y="67"/>
                    <a:pt x="9" y="65"/>
                    <a:pt x="9" y="64"/>
                  </a:cubicBezTo>
                  <a:cubicBezTo>
                    <a:pt x="10" y="64"/>
                    <a:pt x="10" y="63"/>
                    <a:pt x="10" y="62"/>
                  </a:cubicBezTo>
                  <a:cubicBezTo>
                    <a:pt x="10" y="61"/>
                    <a:pt x="9" y="61"/>
                    <a:pt x="9" y="60"/>
                  </a:cubicBezTo>
                  <a:cubicBezTo>
                    <a:pt x="9" y="60"/>
                    <a:pt x="10" y="60"/>
                    <a:pt x="10" y="59"/>
                  </a:cubicBezTo>
                  <a:cubicBezTo>
                    <a:pt x="10" y="58"/>
                    <a:pt x="10" y="57"/>
                    <a:pt x="10" y="57"/>
                  </a:cubicBezTo>
                  <a:cubicBezTo>
                    <a:pt x="11" y="57"/>
                    <a:pt x="10" y="56"/>
                    <a:pt x="11" y="56"/>
                  </a:cubicBezTo>
                  <a:cubicBezTo>
                    <a:pt x="11" y="55"/>
                    <a:pt x="12" y="56"/>
                    <a:pt x="12" y="55"/>
                  </a:cubicBezTo>
                  <a:cubicBezTo>
                    <a:pt x="12" y="54"/>
                    <a:pt x="11" y="54"/>
                    <a:pt x="11" y="53"/>
                  </a:cubicBezTo>
                  <a:cubicBezTo>
                    <a:pt x="11" y="53"/>
                    <a:pt x="11" y="52"/>
                    <a:pt x="11" y="50"/>
                  </a:cubicBezTo>
                  <a:cubicBezTo>
                    <a:pt x="11" y="49"/>
                    <a:pt x="12" y="48"/>
                    <a:pt x="13" y="48"/>
                  </a:cubicBezTo>
                  <a:cubicBezTo>
                    <a:pt x="13" y="48"/>
                    <a:pt x="12" y="45"/>
                    <a:pt x="13" y="45"/>
                  </a:cubicBezTo>
                  <a:cubicBezTo>
                    <a:pt x="14" y="45"/>
                    <a:pt x="13" y="44"/>
                    <a:pt x="14" y="43"/>
                  </a:cubicBezTo>
                  <a:cubicBezTo>
                    <a:pt x="14" y="43"/>
                    <a:pt x="14" y="42"/>
                    <a:pt x="14" y="41"/>
                  </a:cubicBezTo>
                  <a:cubicBezTo>
                    <a:pt x="15" y="41"/>
                    <a:pt x="14" y="40"/>
                    <a:pt x="14" y="39"/>
                  </a:cubicBezTo>
                  <a:cubicBezTo>
                    <a:pt x="14" y="39"/>
                    <a:pt x="14" y="38"/>
                    <a:pt x="13" y="37"/>
                  </a:cubicBezTo>
                  <a:cubicBezTo>
                    <a:pt x="12" y="36"/>
                    <a:pt x="13" y="35"/>
                    <a:pt x="13" y="35"/>
                  </a:cubicBezTo>
                  <a:cubicBezTo>
                    <a:pt x="13" y="35"/>
                    <a:pt x="13" y="33"/>
                    <a:pt x="14" y="33"/>
                  </a:cubicBezTo>
                  <a:cubicBezTo>
                    <a:pt x="15" y="33"/>
                    <a:pt x="14" y="31"/>
                    <a:pt x="14" y="30"/>
                  </a:cubicBezTo>
                  <a:cubicBezTo>
                    <a:pt x="14" y="29"/>
                    <a:pt x="15" y="30"/>
                    <a:pt x="15" y="29"/>
                  </a:cubicBezTo>
                  <a:cubicBezTo>
                    <a:pt x="15" y="28"/>
                    <a:pt x="15" y="27"/>
                    <a:pt x="16" y="27"/>
                  </a:cubicBezTo>
                  <a:cubicBezTo>
                    <a:pt x="16" y="27"/>
                    <a:pt x="16" y="26"/>
                    <a:pt x="16" y="25"/>
                  </a:cubicBezTo>
                  <a:cubicBezTo>
                    <a:pt x="16" y="25"/>
                    <a:pt x="17" y="24"/>
                    <a:pt x="18" y="24"/>
                  </a:cubicBezTo>
                  <a:cubicBezTo>
                    <a:pt x="18" y="24"/>
                    <a:pt x="17" y="23"/>
                    <a:pt x="18" y="22"/>
                  </a:cubicBezTo>
                  <a:cubicBezTo>
                    <a:pt x="18" y="22"/>
                    <a:pt x="17" y="20"/>
                    <a:pt x="17" y="20"/>
                  </a:cubicBezTo>
                  <a:cubicBezTo>
                    <a:pt x="18" y="20"/>
                    <a:pt x="18" y="19"/>
                    <a:pt x="18" y="18"/>
                  </a:cubicBezTo>
                  <a:cubicBezTo>
                    <a:pt x="18" y="18"/>
                    <a:pt x="20" y="17"/>
                    <a:pt x="20" y="16"/>
                  </a:cubicBezTo>
                  <a:cubicBezTo>
                    <a:pt x="20" y="16"/>
                    <a:pt x="21" y="15"/>
                    <a:pt x="21" y="13"/>
                  </a:cubicBezTo>
                  <a:cubicBezTo>
                    <a:pt x="20" y="14"/>
                    <a:pt x="19" y="14"/>
                    <a:pt x="19" y="14"/>
                  </a:cubicBezTo>
                  <a:cubicBezTo>
                    <a:pt x="19" y="13"/>
                    <a:pt x="19" y="12"/>
                    <a:pt x="19" y="11"/>
                  </a:cubicBezTo>
                  <a:cubicBezTo>
                    <a:pt x="18" y="11"/>
                    <a:pt x="18" y="9"/>
                    <a:pt x="18" y="9"/>
                  </a:cubicBezTo>
                  <a:cubicBezTo>
                    <a:pt x="17" y="9"/>
                    <a:pt x="16" y="8"/>
                    <a:pt x="17" y="7"/>
                  </a:cubicBezTo>
                  <a:cubicBezTo>
                    <a:pt x="18" y="7"/>
                    <a:pt x="17" y="6"/>
                    <a:pt x="18" y="6"/>
                  </a:cubicBezTo>
                  <a:cubicBezTo>
                    <a:pt x="18" y="5"/>
                    <a:pt x="17" y="5"/>
                    <a:pt x="17" y="4"/>
                  </a:cubicBezTo>
                  <a:cubicBezTo>
                    <a:pt x="16" y="3"/>
                    <a:pt x="17" y="2"/>
                    <a:pt x="16" y="2"/>
                  </a:cubicBezTo>
                  <a:cubicBezTo>
                    <a:pt x="15" y="1"/>
                    <a:pt x="15" y="0"/>
                    <a:pt x="15" y="1"/>
                  </a:cubicBezTo>
                  <a:cubicBezTo>
                    <a:pt x="15" y="1"/>
                    <a:pt x="15" y="2"/>
                    <a:pt x="14" y="3"/>
                  </a:cubicBezTo>
                  <a:cubicBezTo>
                    <a:pt x="14" y="3"/>
                    <a:pt x="14" y="3"/>
                    <a:pt x="14" y="3"/>
                  </a:cubicBezTo>
                  <a:cubicBezTo>
                    <a:pt x="14" y="4"/>
                    <a:pt x="13" y="5"/>
                    <a:pt x="14" y="5"/>
                  </a:cubicBezTo>
                  <a:cubicBezTo>
                    <a:pt x="14" y="6"/>
                    <a:pt x="14" y="10"/>
                    <a:pt x="14" y="11"/>
                  </a:cubicBezTo>
                  <a:cubicBezTo>
                    <a:pt x="13" y="13"/>
                    <a:pt x="13" y="14"/>
                    <a:pt x="13" y="15"/>
                  </a:cubicBezTo>
                  <a:cubicBezTo>
                    <a:pt x="12" y="15"/>
                    <a:pt x="13" y="16"/>
                    <a:pt x="13" y="16"/>
                  </a:cubicBezTo>
                  <a:cubicBezTo>
                    <a:pt x="13" y="16"/>
                    <a:pt x="13" y="17"/>
                    <a:pt x="13" y="19"/>
                  </a:cubicBezTo>
                  <a:cubicBezTo>
                    <a:pt x="13" y="21"/>
                    <a:pt x="12" y="23"/>
                    <a:pt x="12" y="24"/>
                  </a:cubicBezTo>
                  <a:cubicBezTo>
                    <a:pt x="12" y="25"/>
                    <a:pt x="11" y="26"/>
                    <a:pt x="11" y="27"/>
                  </a:cubicBezTo>
                  <a:cubicBezTo>
                    <a:pt x="11" y="28"/>
                    <a:pt x="11" y="28"/>
                    <a:pt x="10" y="29"/>
                  </a:cubicBezTo>
                  <a:cubicBezTo>
                    <a:pt x="10" y="29"/>
                    <a:pt x="11" y="31"/>
                    <a:pt x="11" y="32"/>
                  </a:cubicBezTo>
                  <a:cubicBezTo>
                    <a:pt x="11" y="32"/>
                    <a:pt x="10" y="33"/>
                    <a:pt x="10" y="34"/>
                  </a:cubicBezTo>
                  <a:cubicBezTo>
                    <a:pt x="10" y="36"/>
                    <a:pt x="10" y="39"/>
                    <a:pt x="10" y="39"/>
                  </a:cubicBezTo>
                  <a:cubicBezTo>
                    <a:pt x="10" y="40"/>
                    <a:pt x="9" y="40"/>
                    <a:pt x="10" y="41"/>
                  </a:cubicBezTo>
                  <a:cubicBezTo>
                    <a:pt x="10" y="42"/>
                    <a:pt x="9" y="42"/>
                    <a:pt x="9" y="44"/>
                  </a:cubicBezTo>
                  <a:cubicBezTo>
                    <a:pt x="9" y="45"/>
                    <a:pt x="7" y="47"/>
                    <a:pt x="7" y="49"/>
                  </a:cubicBezTo>
                  <a:cubicBezTo>
                    <a:pt x="7" y="50"/>
                    <a:pt x="7" y="50"/>
                    <a:pt x="6" y="50"/>
                  </a:cubicBezTo>
                  <a:cubicBezTo>
                    <a:pt x="5" y="50"/>
                    <a:pt x="5" y="51"/>
                    <a:pt x="6" y="52"/>
                  </a:cubicBezTo>
                  <a:cubicBezTo>
                    <a:pt x="6" y="53"/>
                    <a:pt x="5" y="54"/>
                    <a:pt x="6" y="55"/>
                  </a:cubicBezTo>
                  <a:cubicBezTo>
                    <a:pt x="7" y="56"/>
                    <a:pt x="6" y="56"/>
                    <a:pt x="6" y="57"/>
                  </a:cubicBezTo>
                  <a:cubicBezTo>
                    <a:pt x="6" y="58"/>
                    <a:pt x="5" y="58"/>
                    <a:pt x="5" y="59"/>
                  </a:cubicBezTo>
                  <a:cubicBezTo>
                    <a:pt x="5" y="60"/>
                    <a:pt x="5" y="61"/>
                    <a:pt x="5" y="62"/>
                  </a:cubicBezTo>
                  <a:cubicBezTo>
                    <a:pt x="5" y="63"/>
                    <a:pt x="5" y="64"/>
                    <a:pt x="5" y="64"/>
                  </a:cubicBezTo>
                  <a:cubicBezTo>
                    <a:pt x="4" y="64"/>
                    <a:pt x="4" y="64"/>
                    <a:pt x="4" y="66"/>
                  </a:cubicBezTo>
                  <a:cubicBezTo>
                    <a:pt x="4" y="68"/>
                    <a:pt x="4" y="68"/>
                    <a:pt x="5" y="68"/>
                  </a:cubicBezTo>
                  <a:cubicBezTo>
                    <a:pt x="6" y="68"/>
                    <a:pt x="5" y="63"/>
                    <a:pt x="6" y="63"/>
                  </a:cubicBezTo>
                  <a:cubicBezTo>
                    <a:pt x="7" y="63"/>
                    <a:pt x="6" y="63"/>
                    <a:pt x="7" y="63"/>
                  </a:cubicBezTo>
                  <a:cubicBezTo>
                    <a:pt x="8" y="62"/>
                    <a:pt x="7" y="63"/>
                    <a:pt x="7" y="63"/>
                  </a:cubicBezTo>
                  <a:cubicBezTo>
                    <a:pt x="8" y="64"/>
                    <a:pt x="8" y="64"/>
                    <a:pt x="8" y="64"/>
                  </a:cubicBezTo>
                  <a:cubicBezTo>
                    <a:pt x="7" y="65"/>
                    <a:pt x="8" y="66"/>
                    <a:pt x="7" y="66"/>
                  </a:cubicBezTo>
                  <a:cubicBezTo>
                    <a:pt x="7" y="67"/>
                    <a:pt x="6" y="68"/>
                    <a:pt x="7" y="68"/>
                  </a:cubicBezTo>
                  <a:cubicBezTo>
                    <a:pt x="7" y="69"/>
                    <a:pt x="6" y="69"/>
                    <a:pt x="6" y="70"/>
                  </a:cubicBezTo>
                  <a:cubicBezTo>
                    <a:pt x="6" y="71"/>
                    <a:pt x="7" y="71"/>
                    <a:pt x="6" y="71"/>
                  </a:cubicBezTo>
                  <a:cubicBezTo>
                    <a:pt x="6" y="71"/>
                    <a:pt x="7" y="72"/>
                    <a:pt x="6" y="72"/>
                  </a:cubicBezTo>
                  <a:cubicBezTo>
                    <a:pt x="6" y="72"/>
                    <a:pt x="6" y="73"/>
                    <a:pt x="7" y="73"/>
                  </a:cubicBezTo>
                  <a:cubicBezTo>
                    <a:pt x="7" y="74"/>
                    <a:pt x="6" y="74"/>
                    <a:pt x="5" y="74"/>
                  </a:cubicBezTo>
                  <a:cubicBezTo>
                    <a:pt x="5" y="74"/>
                    <a:pt x="6" y="75"/>
                    <a:pt x="6" y="75"/>
                  </a:cubicBezTo>
                  <a:cubicBezTo>
                    <a:pt x="5" y="76"/>
                    <a:pt x="4" y="75"/>
                    <a:pt x="4" y="75"/>
                  </a:cubicBezTo>
                  <a:cubicBezTo>
                    <a:pt x="4" y="75"/>
                    <a:pt x="5" y="74"/>
                    <a:pt x="5" y="73"/>
                  </a:cubicBezTo>
                  <a:cubicBezTo>
                    <a:pt x="6" y="73"/>
                    <a:pt x="5" y="71"/>
                    <a:pt x="4" y="72"/>
                  </a:cubicBezTo>
                  <a:cubicBezTo>
                    <a:pt x="3" y="72"/>
                    <a:pt x="5" y="73"/>
                    <a:pt x="5" y="73"/>
                  </a:cubicBezTo>
                  <a:cubicBezTo>
                    <a:pt x="5" y="74"/>
                    <a:pt x="3" y="73"/>
                    <a:pt x="3" y="74"/>
                  </a:cubicBezTo>
                  <a:cubicBezTo>
                    <a:pt x="3" y="75"/>
                    <a:pt x="3" y="75"/>
                    <a:pt x="2" y="75"/>
                  </a:cubicBezTo>
                  <a:cubicBezTo>
                    <a:pt x="2" y="76"/>
                    <a:pt x="3" y="76"/>
                    <a:pt x="2" y="76"/>
                  </a:cubicBezTo>
                  <a:cubicBezTo>
                    <a:pt x="2" y="76"/>
                    <a:pt x="1" y="77"/>
                    <a:pt x="1" y="78"/>
                  </a:cubicBezTo>
                  <a:cubicBezTo>
                    <a:pt x="1" y="78"/>
                    <a:pt x="1" y="78"/>
                    <a:pt x="1" y="78"/>
                  </a:cubicBezTo>
                  <a:cubicBezTo>
                    <a:pt x="1" y="77"/>
                    <a:pt x="2" y="77"/>
                    <a:pt x="2" y="78"/>
                  </a:cubicBezTo>
                  <a:cubicBezTo>
                    <a:pt x="3" y="78"/>
                    <a:pt x="3" y="78"/>
                    <a:pt x="4" y="78"/>
                  </a:cubicBezTo>
                  <a:cubicBezTo>
                    <a:pt x="4" y="78"/>
                    <a:pt x="4" y="79"/>
                    <a:pt x="4" y="79"/>
                  </a:cubicBezTo>
                  <a:cubicBezTo>
                    <a:pt x="3" y="79"/>
                    <a:pt x="3" y="80"/>
                    <a:pt x="3" y="80"/>
                  </a:cubicBezTo>
                  <a:cubicBezTo>
                    <a:pt x="3" y="81"/>
                    <a:pt x="5" y="80"/>
                    <a:pt x="5" y="81"/>
                  </a:cubicBezTo>
                  <a:cubicBezTo>
                    <a:pt x="6" y="81"/>
                    <a:pt x="6" y="82"/>
                    <a:pt x="5" y="82"/>
                  </a:cubicBezTo>
                  <a:cubicBezTo>
                    <a:pt x="5" y="81"/>
                    <a:pt x="4" y="81"/>
                    <a:pt x="4" y="81"/>
                  </a:cubicBezTo>
                  <a:cubicBezTo>
                    <a:pt x="3" y="82"/>
                    <a:pt x="3" y="82"/>
                    <a:pt x="2" y="81"/>
                  </a:cubicBezTo>
                  <a:cubicBezTo>
                    <a:pt x="2" y="81"/>
                    <a:pt x="0" y="82"/>
                    <a:pt x="1" y="83"/>
                  </a:cubicBezTo>
                  <a:cubicBezTo>
                    <a:pt x="1" y="83"/>
                    <a:pt x="1" y="84"/>
                    <a:pt x="2" y="84"/>
                  </a:cubicBezTo>
                  <a:cubicBezTo>
                    <a:pt x="2" y="84"/>
                    <a:pt x="3" y="83"/>
                    <a:pt x="3" y="83"/>
                  </a:cubicBezTo>
                  <a:cubicBezTo>
                    <a:pt x="3" y="83"/>
                    <a:pt x="4" y="82"/>
                    <a:pt x="4" y="83"/>
                  </a:cubicBezTo>
                  <a:cubicBezTo>
                    <a:pt x="4" y="84"/>
                    <a:pt x="3" y="83"/>
                    <a:pt x="3" y="84"/>
                  </a:cubicBezTo>
                  <a:cubicBezTo>
                    <a:pt x="3" y="85"/>
                    <a:pt x="2" y="85"/>
                    <a:pt x="1" y="85"/>
                  </a:cubicBezTo>
                  <a:cubicBezTo>
                    <a:pt x="1" y="86"/>
                    <a:pt x="1" y="87"/>
                    <a:pt x="2" y="86"/>
                  </a:cubicBezTo>
                  <a:cubicBezTo>
                    <a:pt x="3" y="86"/>
                    <a:pt x="2" y="87"/>
                    <a:pt x="3" y="87"/>
                  </a:cubicBezTo>
                  <a:cubicBezTo>
                    <a:pt x="3" y="87"/>
                    <a:pt x="3" y="87"/>
                    <a:pt x="3" y="86"/>
                  </a:cubicBezTo>
                  <a:cubicBezTo>
                    <a:pt x="3" y="86"/>
                    <a:pt x="4" y="85"/>
                    <a:pt x="4" y="85"/>
                  </a:cubicBezTo>
                  <a:cubicBezTo>
                    <a:pt x="5" y="86"/>
                    <a:pt x="4" y="86"/>
                    <a:pt x="4" y="87"/>
                  </a:cubicBezTo>
                  <a:cubicBezTo>
                    <a:pt x="4" y="87"/>
                    <a:pt x="4" y="88"/>
                    <a:pt x="4" y="88"/>
                  </a:cubicBezTo>
                  <a:cubicBezTo>
                    <a:pt x="4" y="89"/>
                    <a:pt x="3" y="89"/>
                    <a:pt x="3" y="89"/>
                  </a:cubicBezTo>
                  <a:cubicBezTo>
                    <a:pt x="3" y="90"/>
                    <a:pt x="2" y="90"/>
                    <a:pt x="2" y="90"/>
                  </a:cubicBezTo>
                  <a:cubicBezTo>
                    <a:pt x="3" y="90"/>
                    <a:pt x="2" y="91"/>
                    <a:pt x="2" y="91"/>
                  </a:cubicBezTo>
                  <a:cubicBezTo>
                    <a:pt x="3" y="92"/>
                    <a:pt x="3" y="91"/>
                    <a:pt x="3" y="91"/>
                  </a:cubicBezTo>
                  <a:cubicBezTo>
                    <a:pt x="4" y="91"/>
                    <a:pt x="4" y="91"/>
                    <a:pt x="5" y="91"/>
                  </a:cubicBezTo>
                  <a:cubicBezTo>
                    <a:pt x="5" y="91"/>
                    <a:pt x="6" y="92"/>
                    <a:pt x="5" y="92"/>
                  </a:cubicBezTo>
                  <a:cubicBezTo>
                    <a:pt x="4" y="92"/>
                    <a:pt x="4" y="93"/>
                    <a:pt x="4" y="93"/>
                  </a:cubicBezTo>
                  <a:cubicBezTo>
                    <a:pt x="4" y="93"/>
                    <a:pt x="5" y="92"/>
                    <a:pt x="5" y="93"/>
                  </a:cubicBezTo>
                  <a:cubicBezTo>
                    <a:pt x="6" y="94"/>
                    <a:pt x="6" y="94"/>
                    <a:pt x="6" y="93"/>
                  </a:cubicBezTo>
                  <a:cubicBezTo>
                    <a:pt x="6" y="92"/>
                    <a:pt x="7" y="93"/>
                    <a:pt x="8" y="93"/>
                  </a:cubicBezTo>
                  <a:cubicBezTo>
                    <a:pt x="8" y="94"/>
                    <a:pt x="6" y="94"/>
                    <a:pt x="6" y="94"/>
                  </a:cubicBezTo>
                  <a:cubicBezTo>
                    <a:pt x="5" y="94"/>
                    <a:pt x="4" y="95"/>
                    <a:pt x="5" y="96"/>
                  </a:cubicBezTo>
                  <a:cubicBezTo>
                    <a:pt x="5" y="96"/>
                    <a:pt x="6" y="96"/>
                    <a:pt x="7" y="95"/>
                  </a:cubicBezTo>
                  <a:cubicBezTo>
                    <a:pt x="7" y="94"/>
                    <a:pt x="10" y="95"/>
                    <a:pt x="10" y="95"/>
                  </a:cubicBezTo>
                  <a:cubicBezTo>
                    <a:pt x="10" y="96"/>
                    <a:pt x="9" y="95"/>
                    <a:pt x="9" y="96"/>
                  </a:cubicBezTo>
                  <a:cubicBezTo>
                    <a:pt x="9" y="96"/>
                    <a:pt x="7" y="96"/>
                    <a:pt x="7" y="96"/>
                  </a:cubicBezTo>
                  <a:cubicBezTo>
                    <a:pt x="7" y="95"/>
                    <a:pt x="6" y="96"/>
                    <a:pt x="6" y="97"/>
                  </a:cubicBezTo>
                  <a:cubicBezTo>
                    <a:pt x="6" y="97"/>
                    <a:pt x="5" y="97"/>
                    <a:pt x="6" y="98"/>
                  </a:cubicBezTo>
                  <a:cubicBezTo>
                    <a:pt x="7" y="98"/>
                    <a:pt x="7" y="97"/>
                    <a:pt x="8" y="97"/>
                  </a:cubicBezTo>
                  <a:cubicBezTo>
                    <a:pt x="10" y="97"/>
                    <a:pt x="10" y="95"/>
                    <a:pt x="11" y="96"/>
                  </a:cubicBezTo>
                  <a:cubicBezTo>
                    <a:pt x="11" y="97"/>
                    <a:pt x="10" y="98"/>
                    <a:pt x="9" y="97"/>
                  </a:cubicBezTo>
                  <a:cubicBezTo>
                    <a:pt x="8" y="97"/>
                    <a:pt x="8" y="98"/>
                    <a:pt x="8" y="98"/>
                  </a:cubicBezTo>
                  <a:cubicBezTo>
                    <a:pt x="8" y="99"/>
                    <a:pt x="6" y="98"/>
                    <a:pt x="5" y="98"/>
                  </a:cubicBezTo>
                  <a:cubicBezTo>
                    <a:pt x="5" y="98"/>
                    <a:pt x="5" y="99"/>
                    <a:pt x="6" y="100"/>
                  </a:cubicBezTo>
                  <a:cubicBezTo>
                    <a:pt x="6" y="100"/>
                    <a:pt x="7" y="100"/>
                    <a:pt x="8" y="100"/>
                  </a:cubicBezTo>
                  <a:cubicBezTo>
                    <a:pt x="8" y="101"/>
                    <a:pt x="8" y="101"/>
                    <a:pt x="9" y="101"/>
                  </a:cubicBezTo>
                  <a:cubicBezTo>
                    <a:pt x="10" y="100"/>
                    <a:pt x="9" y="100"/>
                    <a:pt x="9" y="100"/>
                  </a:cubicBezTo>
                  <a:cubicBezTo>
                    <a:pt x="8" y="100"/>
                    <a:pt x="9" y="99"/>
                    <a:pt x="10" y="99"/>
                  </a:cubicBezTo>
                  <a:cubicBezTo>
                    <a:pt x="11" y="100"/>
                    <a:pt x="12" y="99"/>
                    <a:pt x="11" y="98"/>
                  </a:cubicBezTo>
                  <a:cubicBezTo>
                    <a:pt x="11" y="96"/>
                    <a:pt x="12" y="96"/>
                    <a:pt x="13" y="95"/>
                  </a:cubicBezTo>
                  <a:cubicBezTo>
                    <a:pt x="15" y="95"/>
                    <a:pt x="14" y="96"/>
                    <a:pt x="13" y="97"/>
                  </a:cubicBezTo>
                  <a:cubicBezTo>
                    <a:pt x="12" y="97"/>
                    <a:pt x="12" y="97"/>
                    <a:pt x="13" y="98"/>
                  </a:cubicBezTo>
                  <a:cubicBezTo>
                    <a:pt x="13" y="99"/>
                    <a:pt x="14" y="97"/>
                    <a:pt x="15" y="98"/>
                  </a:cubicBezTo>
                  <a:cubicBezTo>
                    <a:pt x="16" y="99"/>
                    <a:pt x="14" y="98"/>
                    <a:pt x="14" y="99"/>
                  </a:cubicBezTo>
                  <a:cubicBezTo>
                    <a:pt x="13" y="100"/>
                    <a:pt x="15" y="100"/>
                    <a:pt x="14" y="101"/>
                  </a:cubicBezTo>
                  <a:cubicBezTo>
                    <a:pt x="13" y="101"/>
                    <a:pt x="13" y="99"/>
                    <a:pt x="13" y="99"/>
                  </a:cubicBezTo>
                  <a:cubicBezTo>
                    <a:pt x="12" y="99"/>
                    <a:pt x="12" y="99"/>
                    <a:pt x="12" y="100"/>
                  </a:cubicBezTo>
                  <a:cubicBezTo>
                    <a:pt x="13" y="101"/>
                    <a:pt x="12" y="100"/>
                    <a:pt x="11" y="100"/>
                  </a:cubicBezTo>
                  <a:cubicBezTo>
                    <a:pt x="11" y="99"/>
                    <a:pt x="10" y="100"/>
                    <a:pt x="11" y="101"/>
                  </a:cubicBezTo>
                  <a:cubicBezTo>
                    <a:pt x="11" y="101"/>
                    <a:pt x="9" y="101"/>
                    <a:pt x="9" y="102"/>
                  </a:cubicBezTo>
                  <a:cubicBezTo>
                    <a:pt x="9" y="103"/>
                    <a:pt x="10" y="102"/>
                    <a:pt x="11" y="102"/>
                  </a:cubicBezTo>
                  <a:cubicBezTo>
                    <a:pt x="12" y="102"/>
                    <a:pt x="12" y="103"/>
                    <a:pt x="12" y="104"/>
                  </a:cubicBezTo>
                  <a:cubicBezTo>
                    <a:pt x="13" y="105"/>
                    <a:pt x="12" y="102"/>
                    <a:pt x="13" y="102"/>
                  </a:cubicBezTo>
                  <a:cubicBezTo>
                    <a:pt x="14" y="102"/>
                    <a:pt x="13" y="104"/>
                    <a:pt x="15" y="104"/>
                  </a:cubicBezTo>
                  <a:cubicBezTo>
                    <a:pt x="16" y="105"/>
                    <a:pt x="15" y="104"/>
                    <a:pt x="16" y="104"/>
                  </a:cubicBezTo>
                  <a:cubicBezTo>
                    <a:pt x="16" y="103"/>
                    <a:pt x="17" y="105"/>
                    <a:pt x="18" y="105"/>
                  </a:cubicBezTo>
                  <a:cubicBezTo>
                    <a:pt x="19" y="105"/>
                    <a:pt x="18" y="104"/>
                    <a:pt x="18" y="104"/>
                  </a:cubicBezTo>
                  <a:cubicBezTo>
                    <a:pt x="17" y="103"/>
                    <a:pt x="18" y="103"/>
                    <a:pt x="19" y="104"/>
                  </a:cubicBezTo>
                  <a:cubicBezTo>
                    <a:pt x="20" y="104"/>
                    <a:pt x="20" y="104"/>
                    <a:pt x="21" y="104"/>
                  </a:cubicBezTo>
                  <a:cubicBezTo>
                    <a:pt x="21" y="103"/>
                    <a:pt x="21" y="103"/>
                    <a:pt x="21" y="103"/>
                  </a:cubicBezTo>
                  <a:cubicBezTo>
                    <a:pt x="20" y="103"/>
                    <a:pt x="17" y="103"/>
                    <a:pt x="17" y="103"/>
                  </a:cubicBezTo>
                  <a:cubicBezTo>
                    <a:pt x="17" y="103"/>
                    <a:pt x="17" y="97"/>
                    <a:pt x="17" y="96"/>
                  </a:cubicBezTo>
                  <a:cubicBezTo>
                    <a:pt x="17" y="96"/>
                    <a:pt x="17" y="95"/>
                    <a:pt x="17" y="95"/>
                  </a:cubicBezTo>
                  <a:cubicBezTo>
                    <a:pt x="16" y="95"/>
                    <a:pt x="15" y="96"/>
                    <a:pt x="15" y="95"/>
                  </a:cubicBezTo>
                  <a:cubicBezTo>
                    <a:pt x="15" y="94"/>
                    <a:pt x="15" y="94"/>
                    <a:pt x="15" y="94"/>
                  </a:cubicBezTo>
                  <a:cubicBezTo>
                    <a:pt x="15" y="94"/>
                    <a:pt x="14" y="94"/>
                    <a:pt x="14" y="94"/>
                  </a:cubicBezTo>
                  <a:cubicBezTo>
                    <a:pt x="13" y="93"/>
                    <a:pt x="10" y="94"/>
                    <a:pt x="10" y="9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289">
              <a:extLst>
                <a:ext uri="{FF2B5EF4-FFF2-40B4-BE49-F238E27FC236}">
                  <a16:creationId xmlns:a16="http://schemas.microsoft.com/office/drawing/2014/main" id="{B875E813-75B8-40CD-AF04-40321C2A0E61}"/>
                </a:ext>
              </a:extLst>
            </p:cNvPr>
            <p:cNvSpPr>
              <a:spLocks/>
            </p:cNvSpPr>
            <p:nvPr/>
          </p:nvSpPr>
          <p:spPr bwMode="auto">
            <a:xfrm>
              <a:off x="-4056063" y="2397125"/>
              <a:ext cx="73025" cy="76200"/>
            </a:xfrm>
            <a:custGeom>
              <a:avLst/>
              <a:gdLst>
                <a:gd name="T0" fmla="*/ 20 w 20"/>
                <a:gd name="T1" fmla="*/ 11 h 21"/>
                <a:gd name="T2" fmla="*/ 18 w 20"/>
                <a:gd name="T3" fmla="*/ 12 h 21"/>
                <a:gd name="T4" fmla="*/ 17 w 20"/>
                <a:gd name="T5" fmla="*/ 9 h 21"/>
                <a:gd name="T6" fmla="*/ 15 w 20"/>
                <a:gd name="T7" fmla="*/ 7 h 21"/>
                <a:gd name="T8" fmla="*/ 13 w 20"/>
                <a:gd name="T9" fmla="*/ 7 h 21"/>
                <a:gd name="T10" fmla="*/ 12 w 20"/>
                <a:gd name="T11" fmla="*/ 5 h 21"/>
                <a:gd name="T12" fmla="*/ 11 w 20"/>
                <a:gd name="T13" fmla="*/ 2 h 21"/>
                <a:gd name="T14" fmla="*/ 11 w 20"/>
                <a:gd name="T15" fmla="*/ 1 h 21"/>
                <a:gd name="T16" fmla="*/ 11 w 20"/>
                <a:gd name="T17" fmla="*/ 1 h 21"/>
                <a:gd name="T18" fmla="*/ 9 w 20"/>
                <a:gd name="T19" fmla="*/ 0 h 21"/>
                <a:gd name="T20" fmla="*/ 6 w 20"/>
                <a:gd name="T21" fmla="*/ 0 h 21"/>
                <a:gd name="T22" fmla="*/ 3 w 20"/>
                <a:gd name="T23" fmla="*/ 1 h 21"/>
                <a:gd name="T24" fmla="*/ 1 w 20"/>
                <a:gd name="T25" fmla="*/ 3 h 21"/>
                <a:gd name="T26" fmla="*/ 1 w 20"/>
                <a:gd name="T27" fmla="*/ 7 h 21"/>
                <a:gd name="T28" fmla="*/ 0 w 20"/>
                <a:gd name="T29" fmla="*/ 7 h 21"/>
                <a:gd name="T30" fmla="*/ 3 w 20"/>
                <a:gd name="T31" fmla="*/ 10 h 21"/>
                <a:gd name="T32" fmla="*/ 6 w 20"/>
                <a:gd name="T33" fmla="*/ 12 h 21"/>
                <a:gd name="T34" fmla="*/ 8 w 20"/>
                <a:gd name="T35" fmla="*/ 13 h 21"/>
                <a:gd name="T36" fmla="*/ 13 w 20"/>
                <a:gd name="T37" fmla="*/ 15 h 21"/>
                <a:gd name="T38" fmla="*/ 11 w 20"/>
                <a:gd name="T39" fmla="*/ 18 h 21"/>
                <a:gd name="T40" fmla="*/ 10 w 20"/>
                <a:gd name="T41" fmla="*/ 20 h 21"/>
                <a:gd name="T42" fmla="*/ 12 w 20"/>
                <a:gd name="T43" fmla="*/ 20 h 21"/>
                <a:gd name="T44" fmla="*/ 14 w 20"/>
                <a:gd name="T45" fmla="*/ 20 h 21"/>
                <a:gd name="T46" fmla="*/ 16 w 20"/>
                <a:gd name="T47" fmla="*/ 20 h 21"/>
                <a:gd name="T48" fmla="*/ 18 w 20"/>
                <a:gd name="T49" fmla="*/ 19 h 21"/>
                <a:gd name="T50" fmla="*/ 19 w 20"/>
                <a:gd name="T51" fmla="*/ 16 h 21"/>
                <a:gd name="T52" fmla="*/ 20 w 20"/>
                <a:gd name="T53"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 h="21">
                  <a:moveTo>
                    <a:pt x="20" y="11"/>
                  </a:moveTo>
                  <a:cubicBezTo>
                    <a:pt x="19" y="11"/>
                    <a:pt x="18" y="12"/>
                    <a:pt x="18" y="12"/>
                  </a:cubicBezTo>
                  <a:cubicBezTo>
                    <a:pt x="17" y="12"/>
                    <a:pt x="17" y="10"/>
                    <a:pt x="17" y="9"/>
                  </a:cubicBezTo>
                  <a:cubicBezTo>
                    <a:pt x="16" y="8"/>
                    <a:pt x="15" y="7"/>
                    <a:pt x="15" y="7"/>
                  </a:cubicBezTo>
                  <a:cubicBezTo>
                    <a:pt x="14" y="7"/>
                    <a:pt x="14" y="7"/>
                    <a:pt x="13" y="7"/>
                  </a:cubicBezTo>
                  <a:cubicBezTo>
                    <a:pt x="11" y="7"/>
                    <a:pt x="11" y="7"/>
                    <a:pt x="12" y="5"/>
                  </a:cubicBezTo>
                  <a:cubicBezTo>
                    <a:pt x="12" y="4"/>
                    <a:pt x="11" y="3"/>
                    <a:pt x="11" y="2"/>
                  </a:cubicBezTo>
                  <a:cubicBezTo>
                    <a:pt x="12" y="2"/>
                    <a:pt x="12" y="2"/>
                    <a:pt x="11" y="1"/>
                  </a:cubicBezTo>
                  <a:cubicBezTo>
                    <a:pt x="11" y="1"/>
                    <a:pt x="11" y="1"/>
                    <a:pt x="11" y="1"/>
                  </a:cubicBezTo>
                  <a:cubicBezTo>
                    <a:pt x="10" y="1"/>
                    <a:pt x="10" y="0"/>
                    <a:pt x="9" y="0"/>
                  </a:cubicBezTo>
                  <a:cubicBezTo>
                    <a:pt x="8" y="0"/>
                    <a:pt x="7" y="0"/>
                    <a:pt x="6" y="0"/>
                  </a:cubicBezTo>
                  <a:cubicBezTo>
                    <a:pt x="5" y="1"/>
                    <a:pt x="4" y="0"/>
                    <a:pt x="3" y="1"/>
                  </a:cubicBezTo>
                  <a:cubicBezTo>
                    <a:pt x="2" y="1"/>
                    <a:pt x="1" y="3"/>
                    <a:pt x="1" y="3"/>
                  </a:cubicBezTo>
                  <a:cubicBezTo>
                    <a:pt x="1" y="4"/>
                    <a:pt x="1" y="7"/>
                    <a:pt x="1" y="7"/>
                  </a:cubicBezTo>
                  <a:cubicBezTo>
                    <a:pt x="0" y="7"/>
                    <a:pt x="0" y="7"/>
                    <a:pt x="0" y="7"/>
                  </a:cubicBezTo>
                  <a:cubicBezTo>
                    <a:pt x="0" y="8"/>
                    <a:pt x="2" y="9"/>
                    <a:pt x="3" y="10"/>
                  </a:cubicBezTo>
                  <a:cubicBezTo>
                    <a:pt x="4" y="11"/>
                    <a:pt x="4" y="11"/>
                    <a:pt x="6" y="12"/>
                  </a:cubicBezTo>
                  <a:cubicBezTo>
                    <a:pt x="7" y="12"/>
                    <a:pt x="8" y="12"/>
                    <a:pt x="8" y="13"/>
                  </a:cubicBezTo>
                  <a:cubicBezTo>
                    <a:pt x="9" y="13"/>
                    <a:pt x="12" y="15"/>
                    <a:pt x="13" y="15"/>
                  </a:cubicBezTo>
                  <a:cubicBezTo>
                    <a:pt x="13" y="16"/>
                    <a:pt x="11" y="17"/>
                    <a:pt x="11" y="18"/>
                  </a:cubicBezTo>
                  <a:cubicBezTo>
                    <a:pt x="11" y="19"/>
                    <a:pt x="10" y="19"/>
                    <a:pt x="10" y="20"/>
                  </a:cubicBezTo>
                  <a:cubicBezTo>
                    <a:pt x="10" y="20"/>
                    <a:pt x="12" y="20"/>
                    <a:pt x="12" y="20"/>
                  </a:cubicBezTo>
                  <a:cubicBezTo>
                    <a:pt x="13" y="21"/>
                    <a:pt x="14" y="20"/>
                    <a:pt x="14" y="20"/>
                  </a:cubicBezTo>
                  <a:cubicBezTo>
                    <a:pt x="15" y="21"/>
                    <a:pt x="16" y="20"/>
                    <a:pt x="16" y="20"/>
                  </a:cubicBezTo>
                  <a:cubicBezTo>
                    <a:pt x="17" y="20"/>
                    <a:pt x="17" y="19"/>
                    <a:pt x="18" y="19"/>
                  </a:cubicBezTo>
                  <a:cubicBezTo>
                    <a:pt x="19" y="19"/>
                    <a:pt x="20" y="17"/>
                    <a:pt x="19" y="16"/>
                  </a:cubicBezTo>
                  <a:cubicBezTo>
                    <a:pt x="19" y="15"/>
                    <a:pt x="20" y="12"/>
                    <a:pt x="20" y="1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290">
              <a:extLst>
                <a:ext uri="{FF2B5EF4-FFF2-40B4-BE49-F238E27FC236}">
                  <a16:creationId xmlns:a16="http://schemas.microsoft.com/office/drawing/2014/main" id="{D2E57BD4-7DEC-43DD-9483-570F75FCD256}"/>
                </a:ext>
              </a:extLst>
            </p:cNvPr>
            <p:cNvSpPr>
              <a:spLocks/>
            </p:cNvSpPr>
            <p:nvPr/>
          </p:nvSpPr>
          <p:spPr bwMode="auto">
            <a:xfrm>
              <a:off x="-4251325" y="2138363"/>
              <a:ext cx="30162" cy="20638"/>
            </a:xfrm>
            <a:custGeom>
              <a:avLst/>
              <a:gdLst>
                <a:gd name="T0" fmla="*/ 7 w 8"/>
                <a:gd name="T1" fmla="*/ 5 h 6"/>
                <a:gd name="T2" fmla="*/ 8 w 8"/>
                <a:gd name="T3" fmla="*/ 4 h 6"/>
                <a:gd name="T4" fmla="*/ 5 w 8"/>
                <a:gd name="T5" fmla="*/ 1 h 6"/>
                <a:gd name="T6" fmla="*/ 4 w 8"/>
                <a:gd name="T7" fmla="*/ 1 h 6"/>
                <a:gd name="T8" fmla="*/ 2 w 8"/>
                <a:gd name="T9" fmla="*/ 0 h 6"/>
                <a:gd name="T10" fmla="*/ 0 w 8"/>
                <a:gd name="T11" fmla="*/ 0 h 6"/>
                <a:gd name="T12" fmla="*/ 0 w 8"/>
                <a:gd name="T13" fmla="*/ 1 h 6"/>
                <a:gd name="T14" fmla="*/ 1 w 8"/>
                <a:gd name="T15" fmla="*/ 3 h 6"/>
                <a:gd name="T16" fmla="*/ 2 w 8"/>
                <a:gd name="T17" fmla="*/ 3 h 6"/>
                <a:gd name="T18" fmla="*/ 3 w 8"/>
                <a:gd name="T19" fmla="*/ 4 h 6"/>
                <a:gd name="T20" fmla="*/ 5 w 8"/>
                <a:gd name="T21" fmla="*/ 5 h 6"/>
                <a:gd name="T22" fmla="*/ 6 w 8"/>
                <a:gd name="T23" fmla="*/ 6 h 6"/>
                <a:gd name="T24" fmla="*/ 7 w 8"/>
                <a:gd name="T25" fmla="*/ 6 h 6"/>
                <a:gd name="T26" fmla="*/ 7 w 8"/>
                <a:gd name="T2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6">
                  <a:moveTo>
                    <a:pt x="7" y="5"/>
                  </a:moveTo>
                  <a:cubicBezTo>
                    <a:pt x="7" y="5"/>
                    <a:pt x="7" y="4"/>
                    <a:pt x="8" y="4"/>
                  </a:cubicBezTo>
                  <a:cubicBezTo>
                    <a:pt x="7" y="3"/>
                    <a:pt x="6" y="2"/>
                    <a:pt x="5" y="1"/>
                  </a:cubicBezTo>
                  <a:cubicBezTo>
                    <a:pt x="5" y="1"/>
                    <a:pt x="4" y="1"/>
                    <a:pt x="4" y="1"/>
                  </a:cubicBezTo>
                  <a:cubicBezTo>
                    <a:pt x="4" y="0"/>
                    <a:pt x="2" y="1"/>
                    <a:pt x="2" y="0"/>
                  </a:cubicBezTo>
                  <a:cubicBezTo>
                    <a:pt x="2" y="0"/>
                    <a:pt x="1" y="0"/>
                    <a:pt x="0" y="0"/>
                  </a:cubicBezTo>
                  <a:cubicBezTo>
                    <a:pt x="1" y="1"/>
                    <a:pt x="1" y="1"/>
                    <a:pt x="0" y="1"/>
                  </a:cubicBezTo>
                  <a:cubicBezTo>
                    <a:pt x="0" y="1"/>
                    <a:pt x="0" y="3"/>
                    <a:pt x="1" y="3"/>
                  </a:cubicBezTo>
                  <a:cubicBezTo>
                    <a:pt x="2" y="4"/>
                    <a:pt x="2" y="3"/>
                    <a:pt x="2" y="3"/>
                  </a:cubicBezTo>
                  <a:cubicBezTo>
                    <a:pt x="3" y="3"/>
                    <a:pt x="3" y="4"/>
                    <a:pt x="3" y="4"/>
                  </a:cubicBezTo>
                  <a:cubicBezTo>
                    <a:pt x="4" y="4"/>
                    <a:pt x="5" y="4"/>
                    <a:pt x="5" y="5"/>
                  </a:cubicBezTo>
                  <a:cubicBezTo>
                    <a:pt x="5" y="6"/>
                    <a:pt x="5" y="6"/>
                    <a:pt x="6" y="6"/>
                  </a:cubicBezTo>
                  <a:cubicBezTo>
                    <a:pt x="6" y="6"/>
                    <a:pt x="7" y="6"/>
                    <a:pt x="7" y="6"/>
                  </a:cubicBezTo>
                  <a:cubicBezTo>
                    <a:pt x="7" y="6"/>
                    <a:pt x="7" y="5"/>
                    <a:pt x="7" y="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291">
              <a:extLst>
                <a:ext uri="{FF2B5EF4-FFF2-40B4-BE49-F238E27FC236}">
                  <a16:creationId xmlns:a16="http://schemas.microsoft.com/office/drawing/2014/main" id="{53E0D724-3FF9-4697-99CC-91169D1492C6}"/>
                </a:ext>
              </a:extLst>
            </p:cNvPr>
            <p:cNvSpPr>
              <a:spLocks/>
            </p:cNvSpPr>
            <p:nvPr/>
          </p:nvSpPr>
          <p:spPr bwMode="auto">
            <a:xfrm>
              <a:off x="-4225925" y="2147888"/>
              <a:ext cx="47625" cy="25400"/>
            </a:xfrm>
            <a:custGeom>
              <a:avLst/>
              <a:gdLst>
                <a:gd name="T0" fmla="*/ 12 w 13"/>
                <a:gd name="T1" fmla="*/ 2 h 7"/>
                <a:gd name="T2" fmla="*/ 9 w 13"/>
                <a:gd name="T3" fmla="*/ 1 h 7"/>
                <a:gd name="T4" fmla="*/ 5 w 13"/>
                <a:gd name="T5" fmla="*/ 2 h 7"/>
                <a:gd name="T6" fmla="*/ 2 w 13"/>
                <a:gd name="T7" fmla="*/ 2 h 7"/>
                <a:gd name="T8" fmla="*/ 1 w 13"/>
                <a:gd name="T9" fmla="*/ 1 h 7"/>
                <a:gd name="T10" fmla="*/ 0 w 13"/>
                <a:gd name="T11" fmla="*/ 2 h 7"/>
                <a:gd name="T12" fmla="*/ 0 w 13"/>
                <a:gd name="T13" fmla="*/ 3 h 7"/>
                <a:gd name="T14" fmla="*/ 3 w 13"/>
                <a:gd name="T15" fmla="*/ 5 h 7"/>
                <a:gd name="T16" fmla="*/ 5 w 13"/>
                <a:gd name="T17" fmla="*/ 6 h 7"/>
                <a:gd name="T18" fmla="*/ 6 w 13"/>
                <a:gd name="T19" fmla="*/ 5 h 7"/>
                <a:gd name="T20" fmla="*/ 6 w 13"/>
                <a:gd name="T21" fmla="*/ 4 h 7"/>
                <a:gd name="T22" fmla="*/ 7 w 13"/>
                <a:gd name="T23" fmla="*/ 3 h 7"/>
                <a:gd name="T24" fmla="*/ 9 w 13"/>
                <a:gd name="T25" fmla="*/ 2 h 7"/>
                <a:gd name="T26" fmla="*/ 10 w 13"/>
                <a:gd name="T27" fmla="*/ 4 h 7"/>
                <a:gd name="T28" fmla="*/ 12 w 13"/>
                <a:gd name="T29" fmla="*/ 6 h 7"/>
                <a:gd name="T30" fmla="*/ 13 w 13"/>
                <a:gd name="T31" fmla="*/ 5 h 7"/>
                <a:gd name="T32" fmla="*/ 13 w 13"/>
                <a:gd name="T33" fmla="*/ 4 h 7"/>
                <a:gd name="T34" fmla="*/ 12 w 13"/>
                <a:gd name="T3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7">
                  <a:moveTo>
                    <a:pt x="12" y="2"/>
                  </a:moveTo>
                  <a:cubicBezTo>
                    <a:pt x="11" y="1"/>
                    <a:pt x="10" y="1"/>
                    <a:pt x="9" y="1"/>
                  </a:cubicBezTo>
                  <a:cubicBezTo>
                    <a:pt x="8" y="0"/>
                    <a:pt x="7" y="1"/>
                    <a:pt x="5" y="2"/>
                  </a:cubicBezTo>
                  <a:cubicBezTo>
                    <a:pt x="4" y="3"/>
                    <a:pt x="3" y="2"/>
                    <a:pt x="2" y="2"/>
                  </a:cubicBezTo>
                  <a:cubicBezTo>
                    <a:pt x="1" y="2"/>
                    <a:pt x="1" y="1"/>
                    <a:pt x="1" y="1"/>
                  </a:cubicBezTo>
                  <a:cubicBezTo>
                    <a:pt x="0" y="1"/>
                    <a:pt x="0" y="2"/>
                    <a:pt x="0" y="2"/>
                  </a:cubicBezTo>
                  <a:cubicBezTo>
                    <a:pt x="0" y="2"/>
                    <a:pt x="0" y="3"/>
                    <a:pt x="0" y="3"/>
                  </a:cubicBezTo>
                  <a:cubicBezTo>
                    <a:pt x="1" y="4"/>
                    <a:pt x="2" y="4"/>
                    <a:pt x="3" y="5"/>
                  </a:cubicBezTo>
                  <a:cubicBezTo>
                    <a:pt x="4" y="6"/>
                    <a:pt x="4" y="5"/>
                    <a:pt x="5" y="6"/>
                  </a:cubicBezTo>
                  <a:cubicBezTo>
                    <a:pt x="5" y="7"/>
                    <a:pt x="6" y="6"/>
                    <a:pt x="6" y="5"/>
                  </a:cubicBezTo>
                  <a:cubicBezTo>
                    <a:pt x="7" y="5"/>
                    <a:pt x="6" y="5"/>
                    <a:pt x="6" y="4"/>
                  </a:cubicBezTo>
                  <a:cubicBezTo>
                    <a:pt x="6" y="4"/>
                    <a:pt x="7" y="4"/>
                    <a:pt x="7" y="3"/>
                  </a:cubicBezTo>
                  <a:cubicBezTo>
                    <a:pt x="7" y="2"/>
                    <a:pt x="9" y="2"/>
                    <a:pt x="9" y="2"/>
                  </a:cubicBezTo>
                  <a:cubicBezTo>
                    <a:pt x="10" y="3"/>
                    <a:pt x="11" y="3"/>
                    <a:pt x="10" y="4"/>
                  </a:cubicBezTo>
                  <a:cubicBezTo>
                    <a:pt x="10" y="4"/>
                    <a:pt x="11" y="5"/>
                    <a:pt x="12" y="6"/>
                  </a:cubicBezTo>
                  <a:cubicBezTo>
                    <a:pt x="12" y="6"/>
                    <a:pt x="13" y="5"/>
                    <a:pt x="13" y="5"/>
                  </a:cubicBezTo>
                  <a:cubicBezTo>
                    <a:pt x="13" y="5"/>
                    <a:pt x="13" y="4"/>
                    <a:pt x="13" y="4"/>
                  </a:cubicBezTo>
                  <a:cubicBezTo>
                    <a:pt x="13" y="4"/>
                    <a:pt x="13" y="3"/>
                    <a:pt x="12"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292">
              <a:extLst>
                <a:ext uri="{FF2B5EF4-FFF2-40B4-BE49-F238E27FC236}">
                  <a16:creationId xmlns:a16="http://schemas.microsoft.com/office/drawing/2014/main" id="{96F5AA57-F27E-412F-8972-CCD24D4C9E86}"/>
                </a:ext>
              </a:extLst>
            </p:cNvPr>
            <p:cNvSpPr>
              <a:spLocks/>
            </p:cNvSpPr>
            <p:nvPr/>
          </p:nvSpPr>
          <p:spPr bwMode="auto">
            <a:xfrm>
              <a:off x="-4192588" y="2124075"/>
              <a:ext cx="100012" cy="142875"/>
            </a:xfrm>
            <a:custGeom>
              <a:avLst/>
              <a:gdLst>
                <a:gd name="T0" fmla="*/ 4 w 28"/>
                <a:gd name="T1" fmla="*/ 29 h 40"/>
                <a:gd name="T2" fmla="*/ 6 w 28"/>
                <a:gd name="T3" fmla="*/ 29 h 40"/>
                <a:gd name="T4" fmla="*/ 8 w 28"/>
                <a:gd name="T5" fmla="*/ 31 h 40"/>
                <a:gd name="T6" fmla="*/ 8 w 28"/>
                <a:gd name="T7" fmla="*/ 31 h 40"/>
                <a:gd name="T8" fmla="*/ 10 w 28"/>
                <a:gd name="T9" fmla="*/ 31 h 40"/>
                <a:gd name="T10" fmla="*/ 11 w 28"/>
                <a:gd name="T11" fmla="*/ 33 h 40"/>
                <a:gd name="T12" fmla="*/ 13 w 28"/>
                <a:gd name="T13" fmla="*/ 34 h 40"/>
                <a:gd name="T14" fmla="*/ 14 w 28"/>
                <a:gd name="T15" fmla="*/ 36 h 40"/>
                <a:gd name="T16" fmla="*/ 16 w 28"/>
                <a:gd name="T17" fmla="*/ 36 h 40"/>
                <a:gd name="T18" fmla="*/ 18 w 28"/>
                <a:gd name="T19" fmla="*/ 36 h 40"/>
                <a:gd name="T20" fmla="*/ 19 w 28"/>
                <a:gd name="T21" fmla="*/ 36 h 40"/>
                <a:gd name="T22" fmla="*/ 21 w 28"/>
                <a:gd name="T23" fmla="*/ 37 h 40"/>
                <a:gd name="T24" fmla="*/ 20 w 28"/>
                <a:gd name="T25" fmla="*/ 39 h 40"/>
                <a:gd name="T26" fmla="*/ 21 w 28"/>
                <a:gd name="T27" fmla="*/ 40 h 40"/>
                <a:gd name="T28" fmla="*/ 21 w 28"/>
                <a:gd name="T29" fmla="*/ 40 h 40"/>
                <a:gd name="T30" fmla="*/ 22 w 28"/>
                <a:gd name="T31" fmla="*/ 37 h 40"/>
                <a:gd name="T32" fmla="*/ 23 w 28"/>
                <a:gd name="T33" fmla="*/ 34 h 40"/>
                <a:gd name="T34" fmla="*/ 21 w 28"/>
                <a:gd name="T35" fmla="*/ 30 h 40"/>
                <a:gd name="T36" fmla="*/ 23 w 28"/>
                <a:gd name="T37" fmla="*/ 29 h 40"/>
                <a:gd name="T38" fmla="*/ 22 w 28"/>
                <a:gd name="T39" fmla="*/ 28 h 40"/>
                <a:gd name="T40" fmla="*/ 22 w 28"/>
                <a:gd name="T41" fmla="*/ 26 h 40"/>
                <a:gd name="T42" fmla="*/ 25 w 28"/>
                <a:gd name="T43" fmla="*/ 26 h 40"/>
                <a:gd name="T44" fmla="*/ 28 w 28"/>
                <a:gd name="T45" fmla="*/ 25 h 40"/>
                <a:gd name="T46" fmla="*/ 27 w 28"/>
                <a:gd name="T47" fmla="*/ 24 h 40"/>
                <a:gd name="T48" fmla="*/ 27 w 28"/>
                <a:gd name="T49" fmla="*/ 22 h 40"/>
                <a:gd name="T50" fmla="*/ 27 w 28"/>
                <a:gd name="T51" fmla="*/ 21 h 40"/>
                <a:gd name="T52" fmla="*/ 27 w 28"/>
                <a:gd name="T53" fmla="*/ 16 h 40"/>
                <a:gd name="T54" fmla="*/ 24 w 28"/>
                <a:gd name="T55" fmla="*/ 16 h 40"/>
                <a:gd name="T56" fmla="*/ 21 w 28"/>
                <a:gd name="T57" fmla="*/ 14 h 40"/>
                <a:gd name="T58" fmla="*/ 17 w 28"/>
                <a:gd name="T59" fmla="*/ 14 h 40"/>
                <a:gd name="T60" fmla="*/ 16 w 28"/>
                <a:gd name="T61" fmla="*/ 11 h 40"/>
                <a:gd name="T62" fmla="*/ 15 w 28"/>
                <a:gd name="T63" fmla="*/ 9 h 40"/>
                <a:gd name="T64" fmla="*/ 13 w 28"/>
                <a:gd name="T65" fmla="*/ 9 h 40"/>
                <a:gd name="T66" fmla="*/ 14 w 28"/>
                <a:gd name="T67" fmla="*/ 8 h 40"/>
                <a:gd name="T68" fmla="*/ 14 w 28"/>
                <a:gd name="T69" fmla="*/ 6 h 40"/>
                <a:gd name="T70" fmla="*/ 16 w 28"/>
                <a:gd name="T71" fmla="*/ 3 h 40"/>
                <a:gd name="T72" fmla="*/ 17 w 28"/>
                <a:gd name="T73" fmla="*/ 3 h 40"/>
                <a:gd name="T74" fmla="*/ 18 w 28"/>
                <a:gd name="T75" fmla="*/ 2 h 40"/>
                <a:gd name="T76" fmla="*/ 18 w 28"/>
                <a:gd name="T77" fmla="*/ 1 h 40"/>
                <a:gd name="T78" fmla="*/ 15 w 28"/>
                <a:gd name="T79" fmla="*/ 2 h 40"/>
                <a:gd name="T80" fmla="*/ 13 w 28"/>
                <a:gd name="T81" fmla="*/ 3 h 40"/>
                <a:gd name="T82" fmla="*/ 11 w 28"/>
                <a:gd name="T83" fmla="*/ 4 h 40"/>
                <a:gd name="T84" fmla="*/ 10 w 28"/>
                <a:gd name="T85" fmla="*/ 4 h 40"/>
                <a:gd name="T86" fmla="*/ 8 w 28"/>
                <a:gd name="T87" fmla="*/ 6 h 40"/>
                <a:gd name="T88" fmla="*/ 7 w 28"/>
                <a:gd name="T89" fmla="*/ 8 h 40"/>
                <a:gd name="T90" fmla="*/ 5 w 28"/>
                <a:gd name="T91" fmla="*/ 11 h 40"/>
                <a:gd name="T92" fmla="*/ 4 w 28"/>
                <a:gd name="T93" fmla="*/ 11 h 40"/>
                <a:gd name="T94" fmla="*/ 4 w 28"/>
                <a:gd name="T95" fmla="*/ 12 h 40"/>
                <a:gd name="T96" fmla="*/ 3 w 28"/>
                <a:gd name="T97" fmla="*/ 13 h 40"/>
                <a:gd name="T98" fmla="*/ 3 w 28"/>
                <a:gd name="T99" fmla="*/ 14 h 40"/>
                <a:gd name="T100" fmla="*/ 4 w 28"/>
                <a:gd name="T101" fmla="*/ 16 h 40"/>
                <a:gd name="T102" fmla="*/ 4 w 28"/>
                <a:gd name="T103" fmla="*/ 17 h 40"/>
                <a:gd name="T104" fmla="*/ 4 w 28"/>
                <a:gd name="T105" fmla="*/ 21 h 40"/>
                <a:gd name="T106" fmla="*/ 4 w 28"/>
                <a:gd name="T107" fmla="*/ 23 h 40"/>
                <a:gd name="T108" fmla="*/ 2 w 28"/>
                <a:gd name="T109" fmla="*/ 24 h 40"/>
                <a:gd name="T110" fmla="*/ 1 w 28"/>
                <a:gd name="T111" fmla="*/ 26 h 40"/>
                <a:gd name="T112" fmla="*/ 0 w 28"/>
                <a:gd name="T113" fmla="*/ 27 h 40"/>
                <a:gd name="T114" fmla="*/ 3 w 28"/>
                <a:gd name="T115" fmla="*/ 28 h 40"/>
                <a:gd name="T116" fmla="*/ 4 w 28"/>
                <a:gd name="T117"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 h="40">
                  <a:moveTo>
                    <a:pt x="4" y="29"/>
                  </a:moveTo>
                  <a:cubicBezTo>
                    <a:pt x="5" y="30"/>
                    <a:pt x="6" y="30"/>
                    <a:pt x="6" y="29"/>
                  </a:cubicBezTo>
                  <a:cubicBezTo>
                    <a:pt x="6" y="29"/>
                    <a:pt x="7" y="30"/>
                    <a:pt x="8" y="31"/>
                  </a:cubicBezTo>
                  <a:cubicBezTo>
                    <a:pt x="8" y="31"/>
                    <a:pt x="8" y="31"/>
                    <a:pt x="8" y="31"/>
                  </a:cubicBezTo>
                  <a:cubicBezTo>
                    <a:pt x="9" y="31"/>
                    <a:pt x="10" y="30"/>
                    <a:pt x="10" y="31"/>
                  </a:cubicBezTo>
                  <a:cubicBezTo>
                    <a:pt x="11" y="31"/>
                    <a:pt x="10" y="33"/>
                    <a:pt x="11" y="33"/>
                  </a:cubicBezTo>
                  <a:cubicBezTo>
                    <a:pt x="12" y="33"/>
                    <a:pt x="13" y="34"/>
                    <a:pt x="13" y="34"/>
                  </a:cubicBezTo>
                  <a:cubicBezTo>
                    <a:pt x="13" y="35"/>
                    <a:pt x="14" y="35"/>
                    <a:pt x="14" y="36"/>
                  </a:cubicBezTo>
                  <a:cubicBezTo>
                    <a:pt x="14" y="36"/>
                    <a:pt x="16" y="36"/>
                    <a:pt x="16" y="36"/>
                  </a:cubicBezTo>
                  <a:cubicBezTo>
                    <a:pt x="17" y="36"/>
                    <a:pt x="17" y="35"/>
                    <a:pt x="18" y="36"/>
                  </a:cubicBezTo>
                  <a:cubicBezTo>
                    <a:pt x="18" y="36"/>
                    <a:pt x="19" y="35"/>
                    <a:pt x="19" y="36"/>
                  </a:cubicBezTo>
                  <a:cubicBezTo>
                    <a:pt x="20" y="36"/>
                    <a:pt x="21" y="36"/>
                    <a:pt x="21" y="37"/>
                  </a:cubicBezTo>
                  <a:cubicBezTo>
                    <a:pt x="21" y="38"/>
                    <a:pt x="19" y="38"/>
                    <a:pt x="20" y="39"/>
                  </a:cubicBezTo>
                  <a:cubicBezTo>
                    <a:pt x="20" y="39"/>
                    <a:pt x="21" y="40"/>
                    <a:pt x="21" y="40"/>
                  </a:cubicBezTo>
                  <a:cubicBezTo>
                    <a:pt x="21" y="40"/>
                    <a:pt x="21" y="40"/>
                    <a:pt x="21" y="40"/>
                  </a:cubicBezTo>
                  <a:cubicBezTo>
                    <a:pt x="22" y="40"/>
                    <a:pt x="22" y="38"/>
                    <a:pt x="22" y="37"/>
                  </a:cubicBezTo>
                  <a:cubicBezTo>
                    <a:pt x="22" y="36"/>
                    <a:pt x="22" y="34"/>
                    <a:pt x="23" y="34"/>
                  </a:cubicBezTo>
                  <a:cubicBezTo>
                    <a:pt x="23" y="32"/>
                    <a:pt x="21" y="31"/>
                    <a:pt x="21" y="30"/>
                  </a:cubicBezTo>
                  <a:cubicBezTo>
                    <a:pt x="21" y="28"/>
                    <a:pt x="22" y="29"/>
                    <a:pt x="23" y="29"/>
                  </a:cubicBezTo>
                  <a:cubicBezTo>
                    <a:pt x="24" y="28"/>
                    <a:pt x="23" y="28"/>
                    <a:pt x="22" y="28"/>
                  </a:cubicBezTo>
                  <a:cubicBezTo>
                    <a:pt x="22" y="28"/>
                    <a:pt x="21" y="27"/>
                    <a:pt x="22" y="26"/>
                  </a:cubicBezTo>
                  <a:cubicBezTo>
                    <a:pt x="22" y="26"/>
                    <a:pt x="24" y="26"/>
                    <a:pt x="25" y="26"/>
                  </a:cubicBezTo>
                  <a:cubicBezTo>
                    <a:pt x="26" y="26"/>
                    <a:pt x="28" y="25"/>
                    <a:pt x="28" y="25"/>
                  </a:cubicBezTo>
                  <a:cubicBezTo>
                    <a:pt x="28" y="25"/>
                    <a:pt x="28" y="25"/>
                    <a:pt x="27" y="24"/>
                  </a:cubicBezTo>
                  <a:cubicBezTo>
                    <a:pt x="27" y="24"/>
                    <a:pt x="27" y="23"/>
                    <a:pt x="27" y="22"/>
                  </a:cubicBezTo>
                  <a:cubicBezTo>
                    <a:pt x="28" y="22"/>
                    <a:pt x="27" y="21"/>
                    <a:pt x="27" y="21"/>
                  </a:cubicBezTo>
                  <a:cubicBezTo>
                    <a:pt x="26" y="20"/>
                    <a:pt x="26" y="18"/>
                    <a:pt x="27" y="16"/>
                  </a:cubicBezTo>
                  <a:cubicBezTo>
                    <a:pt x="28" y="15"/>
                    <a:pt x="26" y="15"/>
                    <a:pt x="24" y="16"/>
                  </a:cubicBezTo>
                  <a:cubicBezTo>
                    <a:pt x="23" y="16"/>
                    <a:pt x="22" y="15"/>
                    <a:pt x="21" y="14"/>
                  </a:cubicBezTo>
                  <a:cubicBezTo>
                    <a:pt x="20" y="13"/>
                    <a:pt x="19" y="14"/>
                    <a:pt x="17" y="14"/>
                  </a:cubicBezTo>
                  <a:cubicBezTo>
                    <a:pt x="15" y="14"/>
                    <a:pt x="16" y="12"/>
                    <a:pt x="16" y="11"/>
                  </a:cubicBezTo>
                  <a:cubicBezTo>
                    <a:pt x="16" y="10"/>
                    <a:pt x="15" y="10"/>
                    <a:pt x="15" y="9"/>
                  </a:cubicBezTo>
                  <a:cubicBezTo>
                    <a:pt x="15" y="9"/>
                    <a:pt x="14" y="9"/>
                    <a:pt x="13" y="9"/>
                  </a:cubicBezTo>
                  <a:cubicBezTo>
                    <a:pt x="13" y="9"/>
                    <a:pt x="13" y="8"/>
                    <a:pt x="14" y="8"/>
                  </a:cubicBezTo>
                  <a:cubicBezTo>
                    <a:pt x="14" y="7"/>
                    <a:pt x="14" y="7"/>
                    <a:pt x="14" y="6"/>
                  </a:cubicBezTo>
                  <a:cubicBezTo>
                    <a:pt x="14" y="5"/>
                    <a:pt x="16" y="4"/>
                    <a:pt x="16" y="3"/>
                  </a:cubicBezTo>
                  <a:cubicBezTo>
                    <a:pt x="16" y="3"/>
                    <a:pt x="17" y="3"/>
                    <a:pt x="17" y="3"/>
                  </a:cubicBezTo>
                  <a:cubicBezTo>
                    <a:pt x="17" y="3"/>
                    <a:pt x="17" y="3"/>
                    <a:pt x="18" y="2"/>
                  </a:cubicBezTo>
                  <a:cubicBezTo>
                    <a:pt x="19" y="2"/>
                    <a:pt x="19" y="2"/>
                    <a:pt x="18" y="1"/>
                  </a:cubicBezTo>
                  <a:cubicBezTo>
                    <a:pt x="17" y="0"/>
                    <a:pt x="17" y="2"/>
                    <a:pt x="15" y="2"/>
                  </a:cubicBezTo>
                  <a:cubicBezTo>
                    <a:pt x="14" y="2"/>
                    <a:pt x="14" y="3"/>
                    <a:pt x="13" y="3"/>
                  </a:cubicBezTo>
                  <a:cubicBezTo>
                    <a:pt x="13" y="4"/>
                    <a:pt x="11" y="3"/>
                    <a:pt x="11" y="4"/>
                  </a:cubicBezTo>
                  <a:cubicBezTo>
                    <a:pt x="11" y="5"/>
                    <a:pt x="11" y="4"/>
                    <a:pt x="10" y="4"/>
                  </a:cubicBezTo>
                  <a:cubicBezTo>
                    <a:pt x="10" y="4"/>
                    <a:pt x="8" y="5"/>
                    <a:pt x="8" y="6"/>
                  </a:cubicBezTo>
                  <a:cubicBezTo>
                    <a:pt x="8" y="7"/>
                    <a:pt x="8" y="7"/>
                    <a:pt x="7" y="8"/>
                  </a:cubicBezTo>
                  <a:cubicBezTo>
                    <a:pt x="6" y="9"/>
                    <a:pt x="5" y="10"/>
                    <a:pt x="5" y="11"/>
                  </a:cubicBezTo>
                  <a:cubicBezTo>
                    <a:pt x="5" y="11"/>
                    <a:pt x="5" y="11"/>
                    <a:pt x="4" y="11"/>
                  </a:cubicBezTo>
                  <a:cubicBezTo>
                    <a:pt x="4" y="11"/>
                    <a:pt x="4" y="12"/>
                    <a:pt x="4" y="12"/>
                  </a:cubicBezTo>
                  <a:cubicBezTo>
                    <a:pt x="4" y="12"/>
                    <a:pt x="3" y="13"/>
                    <a:pt x="3" y="13"/>
                  </a:cubicBezTo>
                  <a:cubicBezTo>
                    <a:pt x="3" y="13"/>
                    <a:pt x="3" y="14"/>
                    <a:pt x="3" y="14"/>
                  </a:cubicBezTo>
                  <a:cubicBezTo>
                    <a:pt x="4" y="15"/>
                    <a:pt x="4" y="15"/>
                    <a:pt x="4" y="16"/>
                  </a:cubicBezTo>
                  <a:cubicBezTo>
                    <a:pt x="4" y="16"/>
                    <a:pt x="4" y="17"/>
                    <a:pt x="4" y="17"/>
                  </a:cubicBezTo>
                  <a:cubicBezTo>
                    <a:pt x="3" y="17"/>
                    <a:pt x="4" y="20"/>
                    <a:pt x="4" y="21"/>
                  </a:cubicBezTo>
                  <a:cubicBezTo>
                    <a:pt x="5" y="21"/>
                    <a:pt x="4" y="22"/>
                    <a:pt x="4" y="23"/>
                  </a:cubicBezTo>
                  <a:cubicBezTo>
                    <a:pt x="3" y="24"/>
                    <a:pt x="3" y="24"/>
                    <a:pt x="2" y="24"/>
                  </a:cubicBezTo>
                  <a:cubicBezTo>
                    <a:pt x="1" y="24"/>
                    <a:pt x="1" y="26"/>
                    <a:pt x="1" y="26"/>
                  </a:cubicBezTo>
                  <a:cubicBezTo>
                    <a:pt x="0" y="26"/>
                    <a:pt x="0" y="26"/>
                    <a:pt x="0" y="27"/>
                  </a:cubicBezTo>
                  <a:cubicBezTo>
                    <a:pt x="1" y="27"/>
                    <a:pt x="3" y="28"/>
                    <a:pt x="3" y="28"/>
                  </a:cubicBezTo>
                  <a:cubicBezTo>
                    <a:pt x="3" y="28"/>
                    <a:pt x="4" y="29"/>
                    <a:pt x="4" y="2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293">
              <a:extLst>
                <a:ext uri="{FF2B5EF4-FFF2-40B4-BE49-F238E27FC236}">
                  <a16:creationId xmlns:a16="http://schemas.microsoft.com/office/drawing/2014/main" id="{14415283-E87D-41AC-AB0B-306E63511788}"/>
                </a:ext>
              </a:extLst>
            </p:cNvPr>
            <p:cNvSpPr>
              <a:spLocks/>
            </p:cNvSpPr>
            <p:nvPr/>
          </p:nvSpPr>
          <p:spPr bwMode="auto">
            <a:xfrm>
              <a:off x="-4113213" y="2314575"/>
              <a:ext cx="104775" cy="114300"/>
            </a:xfrm>
            <a:custGeom>
              <a:avLst/>
              <a:gdLst>
                <a:gd name="T0" fmla="*/ 28 w 29"/>
                <a:gd name="T1" fmla="*/ 19 h 32"/>
                <a:gd name="T2" fmla="*/ 27 w 29"/>
                <a:gd name="T3" fmla="*/ 17 h 32"/>
                <a:gd name="T4" fmla="*/ 25 w 29"/>
                <a:gd name="T5" fmla="*/ 16 h 32"/>
                <a:gd name="T6" fmla="*/ 22 w 29"/>
                <a:gd name="T7" fmla="*/ 15 h 32"/>
                <a:gd name="T8" fmla="*/ 22 w 29"/>
                <a:gd name="T9" fmla="*/ 13 h 32"/>
                <a:gd name="T10" fmla="*/ 22 w 29"/>
                <a:gd name="T11" fmla="*/ 11 h 32"/>
                <a:gd name="T12" fmla="*/ 21 w 29"/>
                <a:gd name="T13" fmla="*/ 9 h 32"/>
                <a:gd name="T14" fmla="*/ 18 w 29"/>
                <a:gd name="T15" fmla="*/ 9 h 32"/>
                <a:gd name="T16" fmla="*/ 16 w 29"/>
                <a:gd name="T17" fmla="*/ 8 h 32"/>
                <a:gd name="T18" fmla="*/ 15 w 29"/>
                <a:gd name="T19" fmla="*/ 7 h 32"/>
                <a:gd name="T20" fmla="*/ 14 w 29"/>
                <a:gd name="T21" fmla="*/ 7 h 32"/>
                <a:gd name="T22" fmla="*/ 11 w 29"/>
                <a:gd name="T23" fmla="*/ 5 h 32"/>
                <a:gd name="T24" fmla="*/ 10 w 29"/>
                <a:gd name="T25" fmla="*/ 1 h 32"/>
                <a:gd name="T26" fmla="*/ 8 w 29"/>
                <a:gd name="T27" fmla="*/ 1 h 32"/>
                <a:gd name="T28" fmla="*/ 5 w 29"/>
                <a:gd name="T29" fmla="*/ 2 h 32"/>
                <a:gd name="T30" fmla="*/ 3 w 29"/>
                <a:gd name="T31" fmla="*/ 3 h 32"/>
                <a:gd name="T32" fmla="*/ 1 w 29"/>
                <a:gd name="T33" fmla="*/ 3 h 32"/>
                <a:gd name="T34" fmla="*/ 1 w 29"/>
                <a:gd name="T35" fmla="*/ 3 h 32"/>
                <a:gd name="T36" fmla="*/ 2 w 29"/>
                <a:gd name="T37" fmla="*/ 6 h 32"/>
                <a:gd name="T38" fmla="*/ 1 w 29"/>
                <a:gd name="T39" fmla="*/ 8 h 32"/>
                <a:gd name="T40" fmla="*/ 2 w 29"/>
                <a:gd name="T41" fmla="*/ 11 h 32"/>
                <a:gd name="T42" fmla="*/ 1 w 29"/>
                <a:gd name="T43" fmla="*/ 13 h 32"/>
                <a:gd name="T44" fmla="*/ 1 w 29"/>
                <a:gd name="T45" fmla="*/ 15 h 32"/>
                <a:gd name="T46" fmla="*/ 1 w 29"/>
                <a:gd name="T47" fmla="*/ 16 h 32"/>
                <a:gd name="T48" fmla="*/ 0 w 29"/>
                <a:gd name="T49" fmla="*/ 18 h 32"/>
                <a:gd name="T50" fmla="*/ 0 w 29"/>
                <a:gd name="T51" fmla="*/ 19 h 32"/>
                <a:gd name="T52" fmla="*/ 1 w 29"/>
                <a:gd name="T53" fmla="*/ 20 h 32"/>
                <a:gd name="T54" fmla="*/ 2 w 29"/>
                <a:gd name="T55" fmla="*/ 22 h 32"/>
                <a:gd name="T56" fmla="*/ 3 w 29"/>
                <a:gd name="T57" fmla="*/ 24 h 32"/>
                <a:gd name="T58" fmla="*/ 2 w 29"/>
                <a:gd name="T59" fmla="*/ 25 h 32"/>
                <a:gd name="T60" fmla="*/ 3 w 29"/>
                <a:gd name="T61" fmla="*/ 27 h 32"/>
                <a:gd name="T62" fmla="*/ 4 w 29"/>
                <a:gd name="T63" fmla="*/ 29 h 32"/>
                <a:gd name="T64" fmla="*/ 4 w 29"/>
                <a:gd name="T65" fmla="*/ 32 h 32"/>
                <a:gd name="T66" fmla="*/ 7 w 29"/>
                <a:gd name="T67" fmla="*/ 30 h 32"/>
                <a:gd name="T68" fmla="*/ 9 w 29"/>
                <a:gd name="T69" fmla="*/ 30 h 32"/>
                <a:gd name="T70" fmla="*/ 12 w 29"/>
                <a:gd name="T71" fmla="*/ 31 h 32"/>
                <a:gd name="T72" fmla="*/ 14 w 29"/>
                <a:gd name="T73" fmla="*/ 30 h 32"/>
                <a:gd name="T74" fmla="*/ 17 w 29"/>
                <a:gd name="T75" fmla="*/ 30 h 32"/>
                <a:gd name="T76" fmla="*/ 17 w 29"/>
                <a:gd name="T77" fmla="*/ 26 h 32"/>
                <a:gd name="T78" fmla="*/ 19 w 29"/>
                <a:gd name="T79" fmla="*/ 24 h 32"/>
                <a:gd name="T80" fmla="*/ 22 w 29"/>
                <a:gd name="T81" fmla="*/ 23 h 32"/>
                <a:gd name="T82" fmla="*/ 25 w 29"/>
                <a:gd name="T83" fmla="*/ 23 h 32"/>
                <a:gd name="T84" fmla="*/ 27 w 29"/>
                <a:gd name="T85" fmla="*/ 24 h 32"/>
                <a:gd name="T86" fmla="*/ 28 w 29"/>
                <a:gd name="T87" fmla="*/ 22 h 32"/>
                <a:gd name="T88" fmla="*/ 28 w 29"/>
                <a:gd name="T89"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 h="32">
                  <a:moveTo>
                    <a:pt x="28" y="19"/>
                  </a:moveTo>
                  <a:cubicBezTo>
                    <a:pt x="28" y="18"/>
                    <a:pt x="27" y="18"/>
                    <a:pt x="27" y="17"/>
                  </a:cubicBezTo>
                  <a:cubicBezTo>
                    <a:pt x="27" y="16"/>
                    <a:pt x="26" y="16"/>
                    <a:pt x="25" y="16"/>
                  </a:cubicBezTo>
                  <a:cubicBezTo>
                    <a:pt x="23" y="16"/>
                    <a:pt x="22" y="16"/>
                    <a:pt x="22" y="15"/>
                  </a:cubicBezTo>
                  <a:cubicBezTo>
                    <a:pt x="22" y="14"/>
                    <a:pt x="21" y="13"/>
                    <a:pt x="22" y="13"/>
                  </a:cubicBezTo>
                  <a:cubicBezTo>
                    <a:pt x="23" y="12"/>
                    <a:pt x="22" y="12"/>
                    <a:pt x="22" y="11"/>
                  </a:cubicBezTo>
                  <a:cubicBezTo>
                    <a:pt x="22" y="10"/>
                    <a:pt x="21" y="10"/>
                    <a:pt x="21" y="9"/>
                  </a:cubicBezTo>
                  <a:cubicBezTo>
                    <a:pt x="20" y="9"/>
                    <a:pt x="18" y="10"/>
                    <a:pt x="18" y="9"/>
                  </a:cubicBezTo>
                  <a:cubicBezTo>
                    <a:pt x="18" y="8"/>
                    <a:pt x="17" y="8"/>
                    <a:pt x="16" y="8"/>
                  </a:cubicBezTo>
                  <a:cubicBezTo>
                    <a:pt x="16" y="8"/>
                    <a:pt x="16" y="7"/>
                    <a:pt x="15" y="7"/>
                  </a:cubicBezTo>
                  <a:cubicBezTo>
                    <a:pt x="15" y="7"/>
                    <a:pt x="15" y="7"/>
                    <a:pt x="14" y="7"/>
                  </a:cubicBezTo>
                  <a:cubicBezTo>
                    <a:pt x="13" y="7"/>
                    <a:pt x="12" y="6"/>
                    <a:pt x="11" y="5"/>
                  </a:cubicBezTo>
                  <a:cubicBezTo>
                    <a:pt x="10" y="4"/>
                    <a:pt x="10" y="1"/>
                    <a:pt x="10" y="1"/>
                  </a:cubicBezTo>
                  <a:cubicBezTo>
                    <a:pt x="10" y="0"/>
                    <a:pt x="9" y="1"/>
                    <a:pt x="8" y="1"/>
                  </a:cubicBezTo>
                  <a:cubicBezTo>
                    <a:pt x="7" y="1"/>
                    <a:pt x="6" y="1"/>
                    <a:pt x="5" y="2"/>
                  </a:cubicBezTo>
                  <a:cubicBezTo>
                    <a:pt x="4" y="2"/>
                    <a:pt x="4" y="2"/>
                    <a:pt x="3" y="3"/>
                  </a:cubicBezTo>
                  <a:cubicBezTo>
                    <a:pt x="3" y="3"/>
                    <a:pt x="2" y="4"/>
                    <a:pt x="1" y="3"/>
                  </a:cubicBezTo>
                  <a:cubicBezTo>
                    <a:pt x="1" y="3"/>
                    <a:pt x="1" y="3"/>
                    <a:pt x="1" y="3"/>
                  </a:cubicBezTo>
                  <a:cubicBezTo>
                    <a:pt x="1" y="4"/>
                    <a:pt x="2" y="6"/>
                    <a:pt x="2" y="6"/>
                  </a:cubicBezTo>
                  <a:cubicBezTo>
                    <a:pt x="2" y="7"/>
                    <a:pt x="2" y="7"/>
                    <a:pt x="1" y="8"/>
                  </a:cubicBezTo>
                  <a:cubicBezTo>
                    <a:pt x="1" y="8"/>
                    <a:pt x="2" y="10"/>
                    <a:pt x="2" y="11"/>
                  </a:cubicBezTo>
                  <a:cubicBezTo>
                    <a:pt x="2" y="11"/>
                    <a:pt x="1" y="12"/>
                    <a:pt x="1" y="13"/>
                  </a:cubicBezTo>
                  <a:cubicBezTo>
                    <a:pt x="2" y="13"/>
                    <a:pt x="1" y="14"/>
                    <a:pt x="1" y="15"/>
                  </a:cubicBezTo>
                  <a:cubicBezTo>
                    <a:pt x="1" y="15"/>
                    <a:pt x="1" y="15"/>
                    <a:pt x="1" y="16"/>
                  </a:cubicBezTo>
                  <a:cubicBezTo>
                    <a:pt x="1" y="16"/>
                    <a:pt x="1" y="17"/>
                    <a:pt x="0" y="18"/>
                  </a:cubicBezTo>
                  <a:cubicBezTo>
                    <a:pt x="0" y="18"/>
                    <a:pt x="0" y="18"/>
                    <a:pt x="0" y="19"/>
                  </a:cubicBezTo>
                  <a:cubicBezTo>
                    <a:pt x="0" y="19"/>
                    <a:pt x="0" y="19"/>
                    <a:pt x="1" y="20"/>
                  </a:cubicBezTo>
                  <a:cubicBezTo>
                    <a:pt x="2" y="20"/>
                    <a:pt x="1" y="21"/>
                    <a:pt x="2" y="22"/>
                  </a:cubicBezTo>
                  <a:cubicBezTo>
                    <a:pt x="2" y="23"/>
                    <a:pt x="3" y="23"/>
                    <a:pt x="3" y="24"/>
                  </a:cubicBezTo>
                  <a:cubicBezTo>
                    <a:pt x="2" y="24"/>
                    <a:pt x="3" y="25"/>
                    <a:pt x="2" y="25"/>
                  </a:cubicBezTo>
                  <a:cubicBezTo>
                    <a:pt x="1" y="26"/>
                    <a:pt x="2" y="27"/>
                    <a:pt x="3" y="27"/>
                  </a:cubicBezTo>
                  <a:cubicBezTo>
                    <a:pt x="3" y="27"/>
                    <a:pt x="3" y="29"/>
                    <a:pt x="4" y="29"/>
                  </a:cubicBezTo>
                  <a:cubicBezTo>
                    <a:pt x="4" y="30"/>
                    <a:pt x="4" y="31"/>
                    <a:pt x="4" y="32"/>
                  </a:cubicBezTo>
                  <a:cubicBezTo>
                    <a:pt x="4" y="32"/>
                    <a:pt x="6" y="31"/>
                    <a:pt x="7" y="30"/>
                  </a:cubicBezTo>
                  <a:cubicBezTo>
                    <a:pt x="9" y="29"/>
                    <a:pt x="8" y="30"/>
                    <a:pt x="9" y="30"/>
                  </a:cubicBezTo>
                  <a:cubicBezTo>
                    <a:pt x="11" y="30"/>
                    <a:pt x="12" y="30"/>
                    <a:pt x="12" y="31"/>
                  </a:cubicBezTo>
                  <a:cubicBezTo>
                    <a:pt x="13" y="32"/>
                    <a:pt x="13" y="30"/>
                    <a:pt x="14" y="30"/>
                  </a:cubicBezTo>
                  <a:cubicBezTo>
                    <a:pt x="14" y="29"/>
                    <a:pt x="16" y="30"/>
                    <a:pt x="17" y="30"/>
                  </a:cubicBezTo>
                  <a:cubicBezTo>
                    <a:pt x="17" y="30"/>
                    <a:pt x="17" y="27"/>
                    <a:pt x="17" y="26"/>
                  </a:cubicBezTo>
                  <a:cubicBezTo>
                    <a:pt x="17" y="26"/>
                    <a:pt x="18" y="24"/>
                    <a:pt x="19" y="24"/>
                  </a:cubicBezTo>
                  <a:cubicBezTo>
                    <a:pt x="20" y="23"/>
                    <a:pt x="21" y="24"/>
                    <a:pt x="22" y="23"/>
                  </a:cubicBezTo>
                  <a:cubicBezTo>
                    <a:pt x="23" y="23"/>
                    <a:pt x="24" y="23"/>
                    <a:pt x="25" y="23"/>
                  </a:cubicBezTo>
                  <a:cubicBezTo>
                    <a:pt x="26" y="23"/>
                    <a:pt x="26" y="24"/>
                    <a:pt x="27" y="24"/>
                  </a:cubicBezTo>
                  <a:cubicBezTo>
                    <a:pt x="27" y="24"/>
                    <a:pt x="28" y="23"/>
                    <a:pt x="28" y="22"/>
                  </a:cubicBezTo>
                  <a:cubicBezTo>
                    <a:pt x="28" y="22"/>
                    <a:pt x="29" y="20"/>
                    <a:pt x="28" y="1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294">
              <a:extLst>
                <a:ext uri="{FF2B5EF4-FFF2-40B4-BE49-F238E27FC236}">
                  <a16:creationId xmlns:a16="http://schemas.microsoft.com/office/drawing/2014/main" id="{FE46004A-3AFE-492C-994F-EEE36CE56575}"/>
                </a:ext>
              </a:extLst>
            </p:cNvPr>
            <p:cNvSpPr>
              <a:spLocks/>
            </p:cNvSpPr>
            <p:nvPr/>
          </p:nvSpPr>
          <p:spPr bwMode="auto">
            <a:xfrm>
              <a:off x="-4214813" y="2232025"/>
              <a:ext cx="107950" cy="157163"/>
            </a:xfrm>
            <a:custGeom>
              <a:avLst/>
              <a:gdLst>
                <a:gd name="T0" fmla="*/ 28 w 30"/>
                <a:gd name="T1" fmla="*/ 42 h 44"/>
                <a:gd name="T2" fmla="*/ 28 w 30"/>
                <a:gd name="T3" fmla="*/ 42 h 44"/>
                <a:gd name="T4" fmla="*/ 28 w 30"/>
                <a:gd name="T5" fmla="*/ 41 h 44"/>
                <a:gd name="T6" fmla="*/ 29 w 30"/>
                <a:gd name="T7" fmla="*/ 39 h 44"/>
                <a:gd name="T8" fmla="*/ 29 w 30"/>
                <a:gd name="T9" fmla="*/ 38 h 44"/>
                <a:gd name="T10" fmla="*/ 29 w 30"/>
                <a:gd name="T11" fmla="*/ 36 h 44"/>
                <a:gd name="T12" fmla="*/ 30 w 30"/>
                <a:gd name="T13" fmla="*/ 34 h 44"/>
                <a:gd name="T14" fmla="*/ 29 w 30"/>
                <a:gd name="T15" fmla="*/ 31 h 44"/>
                <a:gd name="T16" fmla="*/ 30 w 30"/>
                <a:gd name="T17" fmla="*/ 29 h 44"/>
                <a:gd name="T18" fmla="*/ 29 w 30"/>
                <a:gd name="T19" fmla="*/ 26 h 44"/>
                <a:gd name="T20" fmla="*/ 26 w 30"/>
                <a:gd name="T21" fmla="*/ 26 h 44"/>
                <a:gd name="T22" fmla="*/ 26 w 30"/>
                <a:gd name="T23" fmla="*/ 23 h 44"/>
                <a:gd name="T24" fmla="*/ 25 w 30"/>
                <a:gd name="T25" fmla="*/ 23 h 44"/>
                <a:gd name="T26" fmla="*/ 22 w 30"/>
                <a:gd name="T27" fmla="*/ 24 h 44"/>
                <a:gd name="T28" fmla="*/ 21 w 30"/>
                <a:gd name="T29" fmla="*/ 22 h 44"/>
                <a:gd name="T30" fmla="*/ 20 w 30"/>
                <a:gd name="T31" fmla="*/ 22 h 44"/>
                <a:gd name="T32" fmla="*/ 19 w 30"/>
                <a:gd name="T33" fmla="*/ 20 h 44"/>
                <a:gd name="T34" fmla="*/ 18 w 30"/>
                <a:gd name="T35" fmla="*/ 18 h 44"/>
                <a:gd name="T36" fmla="*/ 19 w 30"/>
                <a:gd name="T37" fmla="*/ 16 h 44"/>
                <a:gd name="T38" fmla="*/ 20 w 30"/>
                <a:gd name="T39" fmla="*/ 15 h 44"/>
                <a:gd name="T40" fmla="*/ 20 w 30"/>
                <a:gd name="T41" fmla="*/ 13 h 44"/>
                <a:gd name="T42" fmla="*/ 22 w 30"/>
                <a:gd name="T43" fmla="*/ 11 h 44"/>
                <a:gd name="T44" fmla="*/ 25 w 30"/>
                <a:gd name="T45" fmla="*/ 10 h 44"/>
                <a:gd name="T46" fmla="*/ 27 w 30"/>
                <a:gd name="T47" fmla="*/ 10 h 44"/>
                <a:gd name="T48" fmla="*/ 26 w 30"/>
                <a:gd name="T49" fmla="*/ 9 h 44"/>
                <a:gd name="T50" fmla="*/ 27 w 30"/>
                <a:gd name="T51" fmla="*/ 7 h 44"/>
                <a:gd name="T52" fmla="*/ 25 w 30"/>
                <a:gd name="T53" fmla="*/ 6 h 44"/>
                <a:gd name="T54" fmla="*/ 24 w 30"/>
                <a:gd name="T55" fmla="*/ 6 h 44"/>
                <a:gd name="T56" fmla="*/ 22 w 30"/>
                <a:gd name="T57" fmla="*/ 6 h 44"/>
                <a:gd name="T58" fmla="*/ 20 w 30"/>
                <a:gd name="T59" fmla="*/ 6 h 44"/>
                <a:gd name="T60" fmla="*/ 19 w 30"/>
                <a:gd name="T61" fmla="*/ 4 h 44"/>
                <a:gd name="T62" fmla="*/ 17 w 30"/>
                <a:gd name="T63" fmla="*/ 3 h 44"/>
                <a:gd name="T64" fmla="*/ 16 w 30"/>
                <a:gd name="T65" fmla="*/ 1 h 44"/>
                <a:gd name="T66" fmla="*/ 14 w 30"/>
                <a:gd name="T67" fmla="*/ 1 h 44"/>
                <a:gd name="T68" fmla="*/ 14 w 30"/>
                <a:gd name="T69" fmla="*/ 2 h 44"/>
                <a:gd name="T70" fmla="*/ 13 w 30"/>
                <a:gd name="T71" fmla="*/ 5 h 44"/>
                <a:gd name="T72" fmla="*/ 9 w 30"/>
                <a:gd name="T73" fmla="*/ 7 h 44"/>
                <a:gd name="T74" fmla="*/ 7 w 30"/>
                <a:gd name="T75" fmla="*/ 11 h 44"/>
                <a:gd name="T76" fmla="*/ 5 w 30"/>
                <a:gd name="T77" fmla="*/ 11 h 44"/>
                <a:gd name="T78" fmla="*/ 3 w 30"/>
                <a:gd name="T79" fmla="*/ 11 h 44"/>
                <a:gd name="T80" fmla="*/ 3 w 30"/>
                <a:gd name="T81" fmla="*/ 9 h 44"/>
                <a:gd name="T82" fmla="*/ 3 w 30"/>
                <a:gd name="T83" fmla="*/ 8 h 44"/>
                <a:gd name="T84" fmla="*/ 1 w 30"/>
                <a:gd name="T85" fmla="*/ 10 h 44"/>
                <a:gd name="T86" fmla="*/ 2 w 30"/>
                <a:gd name="T87" fmla="*/ 13 h 44"/>
                <a:gd name="T88" fmla="*/ 1 w 30"/>
                <a:gd name="T89" fmla="*/ 14 h 44"/>
                <a:gd name="T90" fmla="*/ 3 w 30"/>
                <a:gd name="T91" fmla="*/ 16 h 44"/>
                <a:gd name="T92" fmla="*/ 6 w 30"/>
                <a:gd name="T93" fmla="*/ 19 h 44"/>
                <a:gd name="T94" fmla="*/ 7 w 30"/>
                <a:gd name="T95" fmla="*/ 23 h 44"/>
                <a:gd name="T96" fmla="*/ 11 w 30"/>
                <a:gd name="T97" fmla="*/ 30 h 44"/>
                <a:gd name="T98" fmla="*/ 12 w 30"/>
                <a:gd name="T99" fmla="*/ 33 h 44"/>
                <a:gd name="T100" fmla="*/ 13 w 30"/>
                <a:gd name="T101" fmla="*/ 35 h 44"/>
                <a:gd name="T102" fmla="*/ 17 w 30"/>
                <a:gd name="T103" fmla="*/ 37 h 44"/>
                <a:gd name="T104" fmla="*/ 24 w 30"/>
                <a:gd name="T105" fmla="*/ 41 h 44"/>
                <a:gd name="T106" fmla="*/ 26 w 30"/>
                <a:gd name="T107" fmla="*/ 44 h 44"/>
                <a:gd name="T108" fmla="*/ 27 w 30"/>
                <a:gd name="T109" fmla="*/ 44 h 44"/>
                <a:gd name="T110" fmla="*/ 27 w 30"/>
                <a:gd name="T111" fmla="*/ 44 h 44"/>
                <a:gd name="T112" fmla="*/ 28 w 30"/>
                <a:gd name="T113"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 h="44">
                  <a:moveTo>
                    <a:pt x="28" y="42"/>
                  </a:moveTo>
                  <a:cubicBezTo>
                    <a:pt x="28" y="42"/>
                    <a:pt x="28" y="42"/>
                    <a:pt x="28" y="42"/>
                  </a:cubicBezTo>
                  <a:cubicBezTo>
                    <a:pt x="28" y="41"/>
                    <a:pt x="28" y="41"/>
                    <a:pt x="28" y="41"/>
                  </a:cubicBezTo>
                  <a:cubicBezTo>
                    <a:pt x="29" y="40"/>
                    <a:pt x="29" y="39"/>
                    <a:pt x="29" y="39"/>
                  </a:cubicBezTo>
                  <a:cubicBezTo>
                    <a:pt x="29" y="38"/>
                    <a:pt x="29" y="38"/>
                    <a:pt x="29" y="38"/>
                  </a:cubicBezTo>
                  <a:cubicBezTo>
                    <a:pt x="29" y="37"/>
                    <a:pt x="30" y="36"/>
                    <a:pt x="29" y="36"/>
                  </a:cubicBezTo>
                  <a:cubicBezTo>
                    <a:pt x="29" y="35"/>
                    <a:pt x="30" y="34"/>
                    <a:pt x="30" y="34"/>
                  </a:cubicBezTo>
                  <a:cubicBezTo>
                    <a:pt x="30" y="33"/>
                    <a:pt x="29" y="31"/>
                    <a:pt x="29" y="31"/>
                  </a:cubicBezTo>
                  <a:cubicBezTo>
                    <a:pt x="30" y="30"/>
                    <a:pt x="30" y="30"/>
                    <a:pt x="30" y="29"/>
                  </a:cubicBezTo>
                  <a:cubicBezTo>
                    <a:pt x="30" y="29"/>
                    <a:pt x="29" y="27"/>
                    <a:pt x="29" y="26"/>
                  </a:cubicBezTo>
                  <a:cubicBezTo>
                    <a:pt x="28" y="26"/>
                    <a:pt x="27" y="26"/>
                    <a:pt x="26" y="26"/>
                  </a:cubicBezTo>
                  <a:cubicBezTo>
                    <a:pt x="26" y="26"/>
                    <a:pt x="26" y="24"/>
                    <a:pt x="26" y="23"/>
                  </a:cubicBezTo>
                  <a:cubicBezTo>
                    <a:pt x="26" y="22"/>
                    <a:pt x="25" y="23"/>
                    <a:pt x="25" y="23"/>
                  </a:cubicBezTo>
                  <a:cubicBezTo>
                    <a:pt x="24" y="24"/>
                    <a:pt x="23" y="24"/>
                    <a:pt x="22" y="24"/>
                  </a:cubicBezTo>
                  <a:cubicBezTo>
                    <a:pt x="21" y="24"/>
                    <a:pt x="22" y="22"/>
                    <a:pt x="21" y="22"/>
                  </a:cubicBezTo>
                  <a:cubicBezTo>
                    <a:pt x="20" y="22"/>
                    <a:pt x="20" y="22"/>
                    <a:pt x="20" y="22"/>
                  </a:cubicBezTo>
                  <a:cubicBezTo>
                    <a:pt x="20" y="21"/>
                    <a:pt x="19" y="20"/>
                    <a:pt x="19" y="20"/>
                  </a:cubicBezTo>
                  <a:cubicBezTo>
                    <a:pt x="18" y="19"/>
                    <a:pt x="18" y="18"/>
                    <a:pt x="18" y="18"/>
                  </a:cubicBezTo>
                  <a:cubicBezTo>
                    <a:pt x="19" y="17"/>
                    <a:pt x="18" y="17"/>
                    <a:pt x="19" y="16"/>
                  </a:cubicBezTo>
                  <a:cubicBezTo>
                    <a:pt x="19" y="15"/>
                    <a:pt x="20" y="16"/>
                    <a:pt x="20" y="15"/>
                  </a:cubicBezTo>
                  <a:cubicBezTo>
                    <a:pt x="19" y="14"/>
                    <a:pt x="20" y="13"/>
                    <a:pt x="20" y="13"/>
                  </a:cubicBezTo>
                  <a:cubicBezTo>
                    <a:pt x="20" y="12"/>
                    <a:pt x="21" y="12"/>
                    <a:pt x="22" y="11"/>
                  </a:cubicBezTo>
                  <a:cubicBezTo>
                    <a:pt x="23" y="10"/>
                    <a:pt x="24" y="11"/>
                    <a:pt x="25" y="10"/>
                  </a:cubicBezTo>
                  <a:cubicBezTo>
                    <a:pt x="26" y="10"/>
                    <a:pt x="27" y="10"/>
                    <a:pt x="27" y="10"/>
                  </a:cubicBezTo>
                  <a:cubicBezTo>
                    <a:pt x="27" y="10"/>
                    <a:pt x="26" y="9"/>
                    <a:pt x="26" y="9"/>
                  </a:cubicBezTo>
                  <a:cubicBezTo>
                    <a:pt x="25" y="8"/>
                    <a:pt x="27" y="8"/>
                    <a:pt x="27" y="7"/>
                  </a:cubicBezTo>
                  <a:cubicBezTo>
                    <a:pt x="27" y="6"/>
                    <a:pt x="26" y="6"/>
                    <a:pt x="25" y="6"/>
                  </a:cubicBezTo>
                  <a:cubicBezTo>
                    <a:pt x="25" y="5"/>
                    <a:pt x="24" y="6"/>
                    <a:pt x="24" y="6"/>
                  </a:cubicBezTo>
                  <a:cubicBezTo>
                    <a:pt x="23" y="5"/>
                    <a:pt x="23" y="6"/>
                    <a:pt x="22" y="6"/>
                  </a:cubicBezTo>
                  <a:cubicBezTo>
                    <a:pt x="22" y="6"/>
                    <a:pt x="20" y="6"/>
                    <a:pt x="20" y="6"/>
                  </a:cubicBezTo>
                  <a:cubicBezTo>
                    <a:pt x="20" y="5"/>
                    <a:pt x="19" y="5"/>
                    <a:pt x="19" y="4"/>
                  </a:cubicBezTo>
                  <a:cubicBezTo>
                    <a:pt x="19" y="4"/>
                    <a:pt x="18" y="3"/>
                    <a:pt x="17" y="3"/>
                  </a:cubicBezTo>
                  <a:cubicBezTo>
                    <a:pt x="16" y="3"/>
                    <a:pt x="17" y="1"/>
                    <a:pt x="16" y="1"/>
                  </a:cubicBezTo>
                  <a:cubicBezTo>
                    <a:pt x="16" y="0"/>
                    <a:pt x="15" y="1"/>
                    <a:pt x="14" y="1"/>
                  </a:cubicBezTo>
                  <a:cubicBezTo>
                    <a:pt x="15" y="2"/>
                    <a:pt x="15" y="2"/>
                    <a:pt x="14" y="2"/>
                  </a:cubicBezTo>
                  <a:cubicBezTo>
                    <a:pt x="14" y="3"/>
                    <a:pt x="14" y="3"/>
                    <a:pt x="13" y="5"/>
                  </a:cubicBezTo>
                  <a:cubicBezTo>
                    <a:pt x="12" y="6"/>
                    <a:pt x="10" y="7"/>
                    <a:pt x="9" y="7"/>
                  </a:cubicBezTo>
                  <a:cubicBezTo>
                    <a:pt x="8" y="8"/>
                    <a:pt x="7" y="10"/>
                    <a:pt x="7" y="11"/>
                  </a:cubicBezTo>
                  <a:cubicBezTo>
                    <a:pt x="6" y="12"/>
                    <a:pt x="5" y="12"/>
                    <a:pt x="5" y="11"/>
                  </a:cubicBezTo>
                  <a:cubicBezTo>
                    <a:pt x="4" y="10"/>
                    <a:pt x="4" y="11"/>
                    <a:pt x="3" y="11"/>
                  </a:cubicBezTo>
                  <a:cubicBezTo>
                    <a:pt x="2" y="10"/>
                    <a:pt x="3" y="10"/>
                    <a:pt x="3" y="9"/>
                  </a:cubicBezTo>
                  <a:cubicBezTo>
                    <a:pt x="3" y="9"/>
                    <a:pt x="3" y="9"/>
                    <a:pt x="3" y="8"/>
                  </a:cubicBezTo>
                  <a:cubicBezTo>
                    <a:pt x="2" y="8"/>
                    <a:pt x="1" y="9"/>
                    <a:pt x="1" y="10"/>
                  </a:cubicBezTo>
                  <a:cubicBezTo>
                    <a:pt x="0" y="11"/>
                    <a:pt x="1" y="13"/>
                    <a:pt x="2" y="13"/>
                  </a:cubicBezTo>
                  <a:cubicBezTo>
                    <a:pt x="2" y="14"/>
                    <a:pt x="1" y="13"/>
                    <a:pt x="1" y="14"/>
                  </a:cubicBezTo>
                  <a:cubicBezTo>
                    <a:pt x="1" y="15"/>
                    <a:pt x="3" y="15"/>
                    <a:pt x="3" y="16"/>
                  </a:cubicBezTo>
                  <a:cubicBezTo>
                    <a:pt x="4" y="17"/>
                    <a:pt x="5" y="18"/>
                    <a:pt x="6" y="19"/>
                  </a:cubicBezTo>
                  <a:cubicBezTo>
                    <a:pt x="6" y="20"/>
                    <a:pt x="7" y="21"/>
                    <a:pt x="7" y="23"/>
                  </a:cubicBezTo>
                  <a:cubicBezTo>
                    <a:pt x="8" y="25"/>
                    <a:pt x="10" y="28"/>
                    <a:pt x="11" y="30"/>
                  </a:cubicBezTo>
                  <a:cubicBezTo>
                    <a:pt x="12" y="31"/>
                    <a:pt x="13" y="32"/>
                    <a:pt x="12" y="33"/>
                  </a:cubicBezTo>
                  <a:cubicBezTo>
                    <a:pt x="12" y="33"/>
                    <a:pt x="12" y="34"/>
                    <a:pt x="13" y="35"/>
                  </a:cubicBezTo>
                  <a:cubicBezTo>
                    <a:pt x="14" y="35"/>
                    <a:pt x="15" y="36"/>
                    <a:pt x="17" y="37"/>
                  </a:cubicBezTo>
                  <a:cubicBezTo>
                    <a:pt x="19" y="38"/>
                    <a:pt x="23" y="40"/>
                    <a:pt x="24" y="41"/>
                  </a:cubicBezTo>
                  <a:cubicBezTo>
                    <a:pt x="24" y="42"/>
                    <a:pt x="26" y="43"/>
                    <a:pt x="26" y="44"/>
                  </a:cubicBezTo>
                  <a:cubicBezTo>
                    <a:pt x="26" y="44"/>
                    <a:pt x="27" y="44"/>
                    <a:pt x="27" y="44"/>
                  </a:cubicBezTo>
                  <a:cubicBezTo>
                    <a:pt x="27" y="44"/>
                    <a:pt x="27" y="44"/>
                    <a:pt x="27" y="44"/>
                  </a:cubicBezTo>
                  <a:cubicBezTo>
                    <a:pt x="28" y="43"/>
                    <a:pt x="28" y="42"/>
                    <a:pt x="28" y="4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295">
              <a:extLst>
                <a:ext uri="{FF2B5EF4-FFF2-40B4-BE49-F238E27FC236}">
                  <a16:creationId xmlns:a16="http://schemas.microsoft.com/office/drawing/2014/main" id="{E964FF41-5090-4414-A965-C40AC3BB2B75}"/>
                </a:ext>
              </a:extLst>
            </p:cNvPr>
            <p:cNvSpPr>
              <a:spLocks/>
            </p:cNvSpPr>
            <p:nvPr/>
          </p:nvSpPr>
          <p:spPr bwMode="auto">
            <a:xfrm>
              <a:off x="-4146550" y="2130425"/>
              <a:ext cx="115887" cy="96838"/>
            </a:xfrm>
            <a:custGeom>
              <a:avLst/>
              <a:gdLst>
                <a:gd name="T0" fmla="*/ 3 w 32"/>
                <a:gd name="T1" fmla="*/ 1 h 27"/>
                <a:gd name="T2" fmla="*/ 1 w 32"/>
                <a:gd name="T3" fmla="*/ 4 h 27"/>
                <a:gd name="T4" fmla="*/ 1 w 32"/>
                <a:gd name="T5" fmla="*/ 6 h 27"/>
                <a:gd name="T6" fmla="*/ 0 w 32"/>
                <a:gd name="T7" fmla="*/ 7 h 27"/>
                <a:gd name="T8" fmla="*/ 2 w 32"/>
                <a:gd name="T9" fmla="*/ 7 h 27"/>
                <a:gd name="T10" fmla="*/ 3 w 32"/>
                <a:gd name="T11" fmla="*/ 9 h 27"/>
                <a:gd name="T12" fmla="*/ 4 w 32"/>
                <a:gd name="T13" fmla="*/ 12 h 27"/>
                <a:gd name="T14" fmla="*/ 8 w 32"/>
                <a:gd name="T15" fmla="*/ 12 h 27"/>
                <a:gd name="T16" fmla="*/ 11 w 32"/>
                <a:gd name="T17" fmla="*/ 14 h 27"/>
                <a:gd name="T18" fmla="*/ 14 w 32"/>
                <a:gd name="T19" fmla="*/ 14 h 27"/>
                <a:gd name="T20" fmla="*/ 14 w 32"/>
                <a:gd name="T21" fmla="*/ 19 h 27"/>
                <a:gd name="T22" fmla="*/ 14 w 32"/>
                <a:gd name="T23" fmla="*/ 20 h 27"/>
                <a:gd name="T24" fmla="*/ 14 w 32"/>
                <a:gd name="T25" fmla="*/ 22 h 27"/>
                <a:gd name="T26" fmla="*/ 15 w 32"/>
                <a:gd name="T27" fmla="*/ 23 h 27"/>
                <a:gd name="T28" fmla="*/ 14 w 32"/>
                <a:gd name="T29" fmla="*/ 24 h 27"/>
                <a:gd name="T30" fmla="*/ 16 w 32"/>
                <a:gd name="T31" fmla="*/ 26 h 27"/>
                <a:gd name="T32" fmla="*/ 18 w 32"/>
                <a:gd name="T33" fmla="*/ 26 h 27"/>
                <a:gd name="T34" fmla="*/ 19 w 32"/>
                <a:gd name="T35" fmla="*/ 26 h 27"/>
                <a:gd name="T36" fmla="*/ 20 w 32"/>
                <a:gd name="T37" fmla="*/ 25 h 27"/>
                <a:gd name="T38" fmla="*/ 22 w 32"/>
                <a:gd name="T39" fmla="*/ 25 h 27"/>
                <a:gd name="T40" fmla="*/ 23 w 32"/>
                <a:gd name="T41" fmla="*/ 23 h 27"/>
                <a:gd name="T42" fmla="*/ 24 w 32"/>
                <a:gd name="T43" fmla="*/ 22 h 27"/>
                <a:gd name="T44" fmla="*/ 22 w 32"/>
                <a:gd name="T45" fmla="*/ 22 h 27"/>
                <a:gd name="T46" fmla="*/ 22 w 32"/>
                <a:gd name="T47" fmla="*/ 21 h 27"/>
                <a:gd name="T48" fmla="*/ 21 w 32"/>
                <a:gd name="T49" fmla="*/ 19 h 27"/>
                <a:gd name="T50" fmla="*/ 22 w 32"/>
                <a:gd name="T51" fmla="*/ 19 h 27"/>
                <a:gd name="T52" fmla="*/ 24 w 32"/>
                <a:gd name="T53" fmla="*/ 19 h 27"/>
                <a:gd name="T54" fmla="*/ 25 w 32"/>
                <a:gd name="T55" fmla="*/ 19 h 27"/>
                <a:gd name="T56" fmla="*/ 27 w 32"/>
                <a:gd name="T57" fmla="*/ 18 h 27"/>
                <a:gd name="T58" fmla="*/ 30 w 32"/>
                <a:gd name="T59" fmla="*/ 17 h 27"/>
                <a:gd name="T60" fmla="*/ 30 w 32"/>
                <a:gd name="T61" fmla="*/ 17 h 27"/>
                <a:gd name="T62" fmla="*/ 29 w 32"/>
                <a:gd name="T63" fmla="*/ 15 h 27"/>
                <a:gd name="T64" fmla="*/ 29 w 32"/>
                <a:gd name="T65" fmla="*/ 13 h 27"/>
                <a:gd name="T66" fmla="*/ 30 w 32"/>
                <a:gd name="T67" fmla="*/ 12 h 27"/>
                <a:gd name="T68" fmla="*/ 31 w 32"/>
                <a:gd name="T69" fmla="*/ 11 h 27"/>
                <a:gd name="T70" fmla="*/ 31 w 32"/>
                <a:gd name="T71" fmla="*/ 9 h 27"/>
                <a:gd name="T72" fmla="*/ 32 w 32"/>
                <a:gd name="T73" fmla="*/ 8 h 27"/>
                <a:gd name="T74" fmla="*/ 29 w 32"/>
                <a:gd name="T75" fmla="*/ 8 h 27"/>
                <a:gd name="T76" fmla="*/ 29 w 32"/>
                <a:gd name="T77" fmla="*/ 6 h 27"/>
                <a:gd name="T78" fmla="*/ 26 w 32"/>
                <a:gd name="T79" fmla="*/ 5 h 27"/>
                <a:gd name="T80" fmla="*/ 26 w 32"/>
                <a:gd name="T81" fmla="*/ 4 h 27"/>
                <a:gd name="T82" fmla="*/ 24 w 32"/>
                <a:gd name="T83" fmla="*/ 3 h 27"/>
                <a:gd name="T84" fmla="*/ 20 w 32"/>
                <a:gd name="T85" fmla="*/ 5 h 27"/>
                <a:gd name="T86" fmla="*/ 16 w 32"/>
                <a:gd name="T87" fmla="*/ 3 h 27"/>
                <a:gd name="T88" fmla="*/ 12 w 32"/>
                <a:gd name="T89" fmla="*/ 3 h 27"/>
                <a:gd name="T90" fmla="*/ 11 w 32"/>
                <a:gd name="T91" fmla="*/ 1 h 27"/>
                <a:gd name="T92" fmla="*/ 9 w 32"/>
                <a:gd name="T93" fmla="*/ 0 h 27"/>
                <a:gd name="T94" fmla="*/ 8 w 32"/>
                <a:gd name="T95" fmla="*/ 1 h 27"/>
                <a:gd name="T96" fmla="*/ 5 w 32"/>
                <a:gd name="T97" fmla="*/ 3 h 27"/>
                <a:gd name="T98" fmla="*/ 6 w 32"/>
                <a:gd name="T99" fmla="*/ 6 h 27"/>
                <a:gd name="T100" fmla="*/ 3 w 32"/>
                <a:gd name="T101" fmla="*/ 6 h 27"/>
                <a:gd name="T102" fmla="*/ 4 w 32"/>
                <a:gd name="T103" fmla="*/ 3 h 27"/>
                <a:gd name="T104" fmla="*/ 4 w 32"/>
                <a:gd name="T105" fmla="*/ 1 h 27"/>
                <a:gd name="T106" fmla="*/ 3 w 32"/>
                <a:gd name="T107"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27">
                  <a:moveTo>
                    <a:pt x="3" y="1"/>
                  </a:moveTo>
                  <a:cubicBezTo>
                    <a:pt x="3" y="2"/>
                    <a:pt x="1" y="3"/>
                    <a:pt x="1" y="4"/>
                  </a:cubicBezTo>
                  <a:cubicBezTo>
                    <a:pt x="1" y="5"/>
                    <a:pt x="1" y="5"/>
                    <a:pt x="1" y="6"/>
                  </a:cubicBezTo>
                  <a:cubicBezTo>
                    <a:pt x="0" y="6"/>
                    <a:pt x="0" y="7"/>
                    <a:pt x="0" y="7"/>
                  </a:cubicBezTo>
                  <a:cubicBezTo>
                    <a:pt x="1" y="7"/>
                    <a:pt x="2" y="7"/>
                    <a:pt x="2" y="7"/>
                  </a:cubicBezTo>
                  <a:cubicBezTo>
                    <a:pt x="2" y="8"/>
                    <a:pt x="3" y="8"/>
                    <a:pt x="3" y="9"/>
                  </a:cubicBezTo>
                  <a:cubicBezTo>
                    <a:pt x="3" y="10"/>
                    <a:pt x="2" y="12"/>
                    <a:pt x="4" y="12"/>
                  </a:cubicBezTo>
                  <a:cubicBezTo>
                    <a:pt x="6" y="12"/>
                    <a:pt x="7" y="11"/>
                    <a:pt x="8" y="12"/>
                  </a:cubicBezTo>
                  <a:cubicBezTo>
                    <a:pt x="9" y="13"/>
                    <a:pt x="10" y="14"/>
                    <a:pt x="11" y="14"/>
                  </a:cubicBezTo>
                  <a:cubicBezTo>
                    <a:pt x="13" y="13"/>
                    <a:pt x="15" y="13"/>
                    <a:pt x="14" y="14"/>
                  </a:cubicBezTo>
                  <a:cubicBezTo>
                    <a:pt x="13" y="16"/>
                    <a:pt x="13" y="18"/>
                    <a:pt x="14" y="19"/>
                  </a:cubicBezTo>
                  <a:cubicBezTo>
                    <a:pt x="14" y="19"/>
                    <a:pt x="15" y="20"/>
                    <a:pt x="14" y="20"/>
                  </a:cubicBezTo>
                  <a:cubicBezTo>
                    <a:pt x="14" y="21"/>
                    <a:pt x="14" y="22"/>
                    <a:pt x="14" y="22"/>
                  </a:cubicBezTo>
                  <a:cubicBezTo>
                    <a:pt x="15" y="23"/>
                    <a:pt x="15" y="23"/>
                    <a:pt x="15" y="23"/>
                  </a:cubicBezTo>
                  <a:cubicBezTo>
                    <a:pt x="15" y="23"/>
                    <a:pt x="15" y="23"/>
                    <a:pt x="14" y="24"/>
                  </a:cubicBezTo>
                  <a:cubicBezTo>
                    <a:pt x="15" y="24"/>
                    <a:pt x="16" y="25"/>
                    <a:pt x="16" y="26"/>
                  </a:cubicBezTo>
                  <a:cubicBezTo>
                    <a:pt x="17" y="26"/>
                    <a:pt x="17" y="27"/>
                    <a:pt x="18" y="26"/>
                  </a:cubicBezTo>
                  <a:cubicBezTo>
                    <a:pt x="18" y="26"/>
                    <a:pt x="18" y="26"/>
                    <a:pt x="19" y="26"/>
                  </a:cubicBezTo>
                  <a:cubicBezTo>
                    <a:pt x="19" y="27"/>
                    <a:pt x="20" y="26"/>
                    <a:pt x="20" y="25"/>
                  </a:cubicBezTo>
                  <a:cubicBezTo>
                    <a:pt x="21" y="25"/>
                    <a:pt x="22" y="25"/>
                    <a:pt x="22" y="25"/>
                  </a:cubicBezTo>
                  <a:cubicBezTo>
                    <a:pt x="22" y="24"/>
                    <a:pt x="23" y="24"/>
                    <a:pt x="23" y="23"/>
                  </a:cubicBezTo>
                  <a:cubicBezTo>
                    <a:pt x="24" y="23"/>
                    <a:pt x="24" y="22"/>
                    <a:pt x="24" y="22"/>
                  </a:cubicBezTo>
                  <a:cubicBezTo>
                    <a:pt x="23" y="22"/>
                    <a:pt x="22" y="23"/>
                    <a:pt x="22" y="22"/>
                  </a:cubicBezTo>
                  <a:cubicBezTo>
                    <a:pt x="22" y="21"/>
                    <a:pt x="22" y="21"/>
                    <a:pt x="22" y="21"/>
                  </a:cubicBezTo>
                  <a:cubicBezTo>
                    <a:pt x="22" y="20"/>
                    <a:pt x="22" y="19"/>
                    <a:pt x="21" y="19"/>
                  </a:cubicBezTo>
                  <a:cubicBezTo>
                    <a:pt x="20" y="18"/>
                    <a:pt x="22" y="18"/>
                    <a:pt x="22" y="19"/>
                  </a:cubicBezTo>
                  <a:cubicBezTo>
                    <a:pt x="23" y="19"/>
                    <a:pt x="24" y="19"/>
                    <a:pt x="24" y="19"/>
                  </a:cubicBezTo>
                  <a:cubicBezTo>
                    <a:pt x="25" y="20"/>
                    <a:pt x="25" y="20"/>
                    <a:pt x="25" y="19"/>
                  </a:cubicBezTo>
                  <a:cubicBezTo>
                    <a:pt x="25" y="19"/>
                    <a:pt x="26" y="18"/>
                    <a:pt x="27" y="18"/>
                  </a:cubicBezTo>
                  <a:cubicBezTo>
                    <a:pt x="28" y="19"/>
                    <a:pt x="29" y="18"/>
                    <a:pt x="30" y="17"/>
                  </a:cubicBezTo>
                  <a:cubicBezTo>
                    <a:pt x="30" y="17"/>
                    <a:pt x="30" y="17"/>
                    <a:pt x="30" y="17"/>
                  </a:cubicBezTo>
                  <a:cubicBezTo>
                    <a:pt x="30" y="16"/>
                    <a:pt x="29" y="15"/>
                    <a:pt x="29" y="15"/>
                  </a:cubicBezTo>
                  <a:cubicBezTo>
                    <a:pt x="28" y="14"/>
                    <a:pt x="29" y="14"/>
                    <a:pt x="29" y="13"/>
                  </a:cubicBezTo>
                  <a:cubicBezTo>
                    <a:pt x="29" y="13"/>
                    <a:pt x="29" y="12"/>
                    <a:pt x="30" y="12"/>
                  </a:cubicBezTo>
                  <a:cubicBezTo>
                    <a:pt x="31" y="12"/>
                    <a:pt x="31" y="11"/>
                    <a:pt x="31" y="11"/>
                  </a:cubicBezTo>
                  <a:cubicBezTo>
                    <a:pt x="30" y="11"/>
                    <a:pt x="31" y="10"/>
                    <a:pt x="31" y="9"/>
                  </a:cubicBezTo>
                  <a:cubicBezTo>
                    <a:pt x="32" y="9"/>
                    <a:pt x="32" y="9"/>
                    <a:pt x="32" y="8"/>
                  </a:cubicBezTo>
                  <a:cubicBezTo>
                    <a:pt x="31" y="8"/>
                    <a:pt x="30" y="8"/>
                    <a:pt x="29" y="8"/>
                  </a:cubicBezTo>
                  <a:cubicBezTo>
                    <a:pt x="28" y="8"/>
                    <a:pt x="29" y="7"/>
                    <a:pt x="29" y="6"/>
                  </a:cubicBezTo>
                  <a:cubicBezTo>
                    <a:pt x="30" y="5"/>
                    <a:pt x="27" y="5"/>
                    <a:pt x="26" y="5"/>
                  </a:cubicBezTo>
                  <a:cubicBezTo>
                    <a:pt x="25" y="5"/>
                    <a:pt x="25" y="4"/>
                    <a:pt x="26" y="4"/>
                  </a:cubicBezTo>
                  <a:cubicBezTo>
                    <a:pt x="27" y="3"/>
                    <a:pt x="26" y="3"/>
                    <a:pt x="24" y="3"/>
                  </a:cubicBezTo>
                  <a:cubicBezTo>
                    <a:pt x="23" y="3"/>
                    <a:pt x="21" y="4"/>
                    <a:pt x="20" y="5"/>
                  </a:cubicBezTo>
                  <a:cubicBezTo>
                    <a:pt x="19" y="5"/>
                    <a:pt x="17" y="3"/>
                    <a:pt x="16" y="3"/>
                  </a:cubicBezTo>
                  <a:cubicBezTo>
                    <a:pt x="14" y="4"/>
                    <a:pt x="12" y="4"/>
                    <a:pt x="12" y="3"/>
                  </a:cubicBezTo>
                  <a:cubicBezTo>
                    <a:pt x="13" y="2"/>
                    <a:pt x="12" y="1"/>
                    <a:pt x="11" y="1"/>
                  </a:cubicBezTo>
                  <a:cubicBezTo>
                    <a:pt x="9" y="1"/>
                    <a:pt x="10" y="0"/>
                    <a:pt x="9" y="0"/>
                  </a:cubicBezTo>
                  <a:cubicBezTo>
                    <a:pt x="8" y="0"/>
                    <a:pt x="9" y="1"/>
                    <a:pt x="8" y="1"/>
                  </a:cubicBezTo>
                  <a:cubicBezTo>
                    <a:pt x="7" y="1"/>
                    <a:pt x="5" y="2"/>
                    <a:pt x="5" y="3"/>
                  </a:cubicBezTo>
                  <a:cubicBezTo>
                    <a:pt x="5" y="4"/>
                    <a:pt x="6" y="5"/>
                    <a:pt x="6" y="6"/>
                  </a:cubicBezTo>
                  <a:cubicBezTo>
                    <a:pt x="5" y="7"/>
                    <a:pt x="4" y="7"/>
                    <a:pt x="3" y="6"/>
                  </a:cubicBezTo>
                  <a:cubicBezTo>
                    <a:pt x="3" y="5"/>
                    <a:pt x="5" y="3"/>
                    <a:pt x="4" y="3"/>
                  </a:cubicBezTo>
                  <a:cubicBezTo>
                    <a:pt x="4" y="2"/>
                    <a:pt x="4" y="1"/>
                    <a:pt x="4" y="1"/>
                  </a:cubicBezTo>
                  <a:cubicBezTo>
                    <a:pt x="4" y="1"/>
                    <a:pt x="3" y="1"/>
                    <a:pt x="3"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296">
              <a:extLst>
                <a:ext uri="{FF2B5EF4-FFF2-40B4-BE49-F238E27FC236}">
                  <a16:creationId xmlns:a16="http://schemas.microsoft.com/office/drawing/2014/main" id="{E8996F59-6787-4114-88E2-4F95C3171400}"/>
                </a:ext>
              </a:extLst>
            </p:cNvPr>
            <p:cNvSpPr>
              <a:spLocks/>
            </p:cNvSpPr>
            <p:nvPr/>
          </p:nvSpPr>
          <p:spPr bwMode="auto">
            <a:xfrm>
              <a:off x="-4016375" y="2178050"/>
              <a:ext cx="36512" cy="39688"/>
            </a:xfrm>
            <a:custGeom>
              <a:avLst/>
              <a:gdLst>
                <a:gd name="T0" fmla="*/ 2 w 10"/>
                <a:gd name="T1" fmla="*/ 3 h 11"/>
                <a:gd name="T2" fmla="*/ 1 w 10"/>
                <a:gd name="T3" fmla="*/ 4 h 11"/>
                <a:gd name="T4" fmla="*/ 0 w 10"/>
                <a:gd name="T5" fmla="*/ 6 h 11"/>
                <a:gd name="T6" fmla="*/ 2 w 10"/>
                <a:gd name="T7" fmla="*/ 8 h 11"/>
                <a:gd name="T8" fmla="*/ 4 w 10"/>
                <a:gd name="T9" fmla="*/ 11 h 11"/>
                <a:gd name="T10" fmla="*/ 5 w 10"/>
                <a:gd name="T11" fmla="*/ 11 h 11"/>
                <a:gd name="T12" fmla="*/ 6 w 10"/>
                <a:gd name="T13" fmla="*/ 9 h 11"/>
                <a:gd name="T14" fmla="*/ 9 w 10"/>
                <a:gd name="T15" fmla="*/ 9 h 11"/>
                <a:gd name="T16" fmla="*/ 9 w 10"/>
                <a:gd name="T17" fmla="*/ 10 h 11"/>
                <a:gd name="T18" fmla="*/ 9 w 10"/>
                <a:gd name="T19" fmla="*/ 9 h 11"/>
                <a:gd name="T20" fmla="*/ 9 w 10"/>
                <a:gd name="T21" fmla="*/ 6 h 11"/>
                <a:gd name="T22" fmla="*/ 10 w 10"/>
                <a:gd name="T23" fmla="*/ 3 h 11"/>
                <a:gd name="T24" fmla="*/ 10 w 10"/>
                <a:gd name="T25" fmla="*/ 2 h 11"/>
                <a:gd name="T26" fmla="*/ 8 w 10"/>
                <a:gd name="T27" fmla="*/ 1 h 11"/>
                <a:gd name="T28" fmla="*/ 5 w 10"/>
                <a:gd name="T29" fmla="*/ 1 h 11"/>
                <a:gd name="T30" fmla="*/ 3 w 10"/>
                <a:gd name="T31" fmla="*/ 1 h 11"/>
                <a:gd name="T32" fmla="*/ 3 w 10"/>
                <a:gd name="T33" fmla="*/ 1 h 11"/>
                <a:gd name="T34" fmla="*/ 2 w 10"/>
                <a:gd name="T35"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11">
                  <a:moveTo>
                    <a:pt x="2" y="3"/>
                  </a:moveTo>
                  <a:cubicBezTo>
                    <a:pt x="3" y="3"/>
                    <a:pt x="2" y="4"/>
                    <a:pt x="1" y="4"/>
                  </a:cubicBezTo>
                  <a:cubicBezTo>
                    <a:pt x="1" y="4"/>
                    <a:pt x="1" y="5"/>
                    <a:pt x="0" y="6"/>
                  </a:cubicBezTo>
                  <a:cubicBezTo>
                    <a:pt x="0" y="6"/>
                    <a:pt x="2" y="7"/>
                    <a:pt x="2" y="8"/>
                  </a:cubicBezTo>
                  <a:cubicBezTo>
                    <a:pt x="3" y="9"/>
                    <a:pt x="3" y="10"/>
                    <a:pt x="4" y="11"/>
                  </a:cubicBezTo>
                  <a:cubicBezTo>
                    <a:pt x="4" y="11"/>
                    <a:pt x="5" y="11"/>
                    <a:pt x="5" y="11"/>
                  </a:cubicBezTo>
                  <a:cubicBezTo>
                    <a:pt x="6" y="11"/>
                    <a:pt x="5" y="9"/>
                    <a:pt x="6" y="9"/>
                  </a:cubicBezTo>
                  <a:cubicBezTo>
                    <a:pt x="7" y="9"/>
                    <a:pt x="8" y="9"/>
                    <a:pt x="9" y="9"/>
                  </a:cubicBezTo>
                  <a:cubicBezTo>
                    <a:pt x="9" y="10"/>
                    <a:pt x="9" y="10"/>
                    <a:pt x="9" y="10"/>
                  </a:cubicBezTo>
                  <a:cubicBezTo>
                    <a:pt x="9" y="9"/>
                    <a:pt x="9" y="9"/>
                    <a:pt x="9" y="9"/>
                  </a:cubicBezTo>
                  <a:cubicBezTo>
                    <a:pt x="10" y="8"/>
                    <a:pt x="10" y="7"/>
                    <a:pt x="9" y="6"/>
                  </a:cubicBezTo>
                  <a:cubicBezTo>
                    <a:pt x="9" y="5"/>
                    <a:pt x="9" y="3"/>
                    <a:pt x="10" y="3"/>
                  </a:cubicBezTo>
                  <a:cubicBezTo>
                    <a:pt x="10" y="3"/>
                    <a:pt x="10" y="2"/>
                    <a:pt x="10" y="2"/>
                  </a:cubicBezTo>
                  <a:cubicBezTo>
                    <a:pt x="9" y="1"/>
                    <a:pt x="8" y="1"/>
                    <a:pt x="8" y="1"/>
                  </a:cubicBezTo>
                  <a:cubicBezTo>
                    <a:pt x="6" y="1"/>
                    <a:pt x="5" y="2"/>
                    <a:pt x="5" y="1"/>
                  </a:cubicBezTo>
                  <a:cubicBezTo>
                    <a:pt x="4" y="0"/>
                    <a:pt x="4" y="1"/>
                    <a:pt x="3" y="1"/>
                  </a:cubicBezTo>
                  <a:cubicBezTo>
                    <a:pt x="3" y="1"/>
                    <a:pt x="3" y="1"/>
                    <a:pt x="3" y="1"/>
                  </a:cubicBezTo>
                  <a:cubicBezTo>
                    <a:pt x="3" y="2"/>
                    <a:pt x="2" y="2"/>
                    <a:pt x="2"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297">
              <a:extLst>
                <a:ext uri="{FF2B5EF4-FFF2-40B4-BE49-F238E27FC236}">
                  <a16:creationId xmlns:a16="http://schemas.microsoft.com/office/drawing/2014/main" id="{6AC01F3F-2862-436C-9E12-7949F93472C2}"/>
                </a:ext>
              </a:extLst>
            </p:cNvPr>
            <p:cNvSpPr>
              <a:spLocks/>
            </p:cNvSpPr>
            <p:nvPr/>
          </p:nvSpPr>
          <p:spPr bwMode="auto">
            <a:xfrm>
              <a:off x="-4044950" y="2159000"/>
              <a:ext cx="42862" cy="61913"/>
            </a:xfrm>
            <a:custGeom>
              <a:avLst/>
              <a:gdLst>
                <a:gd name="T0" fmla="*/ 3 w 12"/>
                <a:gd name="T1" fmla="*/ 1 h 17"/>
                <a:gd name="T2" fmla="*/ 3 w 12"/>
                <a:gd name="T3" fmla="*/ 3 h 17"/>
                <a:gd name="T4" fmla="*/ 2 w 12"/>
                <a:gd name="T5" fmla="*/ 4 h 17"/>
                <a:gd name="T6" fmla="*/ 1 w 12"/>
                <a:gd name="T7" fmla="*/ 5 h 17"/>
                <a:gd name="T8" fmla="*/ 1 w 12"/>
                <a:gd name="T9" fmla="*/ 7 h 17"/>
                <a:gd name="T10" fmla="*/ 2 w 12"/>
                <a:gd name="T11" fmla="*/ 9 h 17"/>
                <a:gd name="T12" fmla="*/ 3 w 12"/>
                <a:gd name="T13" fmla="*/ 8 h 17"/>
                <a:gd name="T14" fmla="*/ 4 w 12"/>
                <a:gd name="T15" fmla="*/ 10 h 17"/>
                <a:gd name="T16" fmla="*/ 4 w 12"/>
                <a:gd name="T17" fmla="*/ 12 h 17"/>
                <a:gd name="T18" fmla="*/ 5 w 12"/>
                <a:gd name="T19" fmla="*/ 16 h 17"/>
                <a:gd name="T20" fmla="*/ 7 w 12"/>
                <a:gd name="T21" fmla="*/ 17 h 17"/>
                <a:gd name="T22" fmla="*/ 9 w 12"/>
                <a:gd name="T23" fmla="*/ 16 h 17"/>
                <a:gd name="T24" fmla="*/ 10 w 12"/>
                <a:gd name="T25" fmla="*/ 16 h 17"/>
                <a:gd name="T26" fmla="*/ 12 w 12"/>
                <a:gd name="T27" fmla="*/ 16 h 17"/>
                <a:gd name="T28" fmla="*/ 10 w 12"/>
                <a:gd name="T29" fmla="*/ 13 h 17"/>
                <a:gd name="T30" fmla="*/ 8 w 12"/>
                <a:gd name="T31" fmla="*/ 11 h 17"/>
                <a:gd name="T32" fmla="*/ 9 w 12"/>
                <a:gd name="T33" fmla="*/ 9 h 17"/>
                <a:gd name="T34" fmla="*/ 10 w 12"/>
                <a:gd name="T35" fmla="*/ 8 h 17"/>
                <a:gd name="T36" fmla="*/ 11 w 12"/>
                <a:gd name="T37" fmla="*/ 6 h 17"/>
                <a:gd name="T38" fmla="*/ 9 w 12"/>
                <a:gd name="T39" fmla="*/ 4 h 17"/>
                <a:gd name="T40" fmla="*/ 7 w 12"/>
                <a:gd name="T41" fmla="*/ 3 h 17"/>
                <a:gd name="T42" fmla="*/ 5 w 12"/>
                <a:gd name="T43" fmla="*/ 1 h 17"/>
                <a:gd name="T44" fmla="*/ 4 w 12"/>
                <a:gd name="T45" fmla="*/ 0 h 17"/>
                <a:gd name="T46" fmla="*/ 3 w 12"/>
                <a:gd name="T4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7">
                  <a:moveTo>
                    <a:pt x="3" y="1"/>
                  </a:moveTo>
                  <a:cubicBezTo>
                    <a:pt x="3" y="2"/>
                    <a:pt x="2" y="3"/>
                    <a:pt x="3" y="3"/>
                  </a:cubicBezTo>
                  <a:cubicBezTo>
                    <a:pt x="3" y="3"/>
                    <a:pt x="3" y="4"/>
                    <a:pt x="2" y="4"/>
                  </a:cubicBezTo>
                  <a:cubicBezTo>
                    <a:pt x="1" y="4"/>
                    <a:pt x="1" y="5"/>
                    <a:pt x="1" y="5"/>
                  </a:cubicBezTo>
                  <a:cubicBezTo>
                    <a:pt x="1" y="6"/>
                    <a:pt x="0" y="6"/>
                    <a:pt x="1" y="7"/>
                  </a:cubicBezTo>
                  <a:cubicBezTo>
                    <a:pt x="1" y="7"/>
                    <a:pt x="2" y="8"/>
                    <a:pt x="2" y="9"/>
                  </a:cubicBezTo>
                  <a:cubicBezTo>
                    <a:pt x="3" y="8"/>
                    <a:pt x="3" y="8"/>
                    <a:pt x="3" y="8"/>
                  </a:cubicBezTo>
                  <a:cubicBezTo>
                    <a:pt x="4" y="8"/>
                    <a:pt x="3" y="10"/>
                    <a:pt x="4" y="10"/>
                  </a:cubicBezTo>
                  <a:cubicBezTo>
                    <a:pt x="5" y="10"/>
                    <a:pt x="5" y="12"/>
                    <a:pt x="4" y="12"/>
                  </a:cubicBezTo>
                  <a:cubicBezTo>
                    <a:pt x="4" y="12"/>
                    <a:pt x="4" y="15"/>
                    <a:pt x="5" y="16"/>
                  </a:cubicBezTo>
                  <a:cubicBezTo>
                    <a:pt x="6" y="17"/>
                    <a:pt x="7" y="17"/>
                    <a:pt x="7" y="17"/>
                  </a:cubicBezTo>
                  <a:cubicBezTo>
                    <a:pt x="8" y="17"/>
                    <a:pt x="9" y="17"/>
                    <a:pt x="9" y="16"/>
                  </a:cubicBezTo>
                  <a:cubicBezTo>
                    <a:pt x="9" y="16"/>
                    <a:pt x="10" y="16"/>
                    <a:pt x="10" y="16"/>
                  </a:cubicBezTo>
                  <a:cubicBezTo>
                    <a:pt x="10" y="15"/>
                    <a:pt x="11" y="16"/>
                    <a:pt x="12" y="16"/>
                  </a:cubicBezTo>
                  <a:cubicBezTo>
                    <a:pt x="11" y="15"/>
                    <a:pt x="11" y="14"/>
                    <a:pt x="10" y="13"/>
                  </a:cubicBezTo>
                  <a:cubicBezTo>
                    <a:pt x="10" y="12"/>
                    <a:pt x="8" y="11"/>
                    <a:pt x="8" y="11"/>
                  </a:cubicBezTo>
                  <a:cubicBezTo>
                    <a:pt x="9" y="10"/>
                    <a:pt x="9" y="9"/>
                    <a:pt x="9" y="9"/>
                  </a:cubicBezTo>
                  <a:cubicBezTo>
                    <a:pt x="10" y="9"/>
                    <a:pt x="11" y="8"/>
                    <a:pt x="10" y="8"/>
                  </a:cubicBezTo>
                  <a:cubicBezTo>
                    <a:pt x="10" y="7"/>
                    <a:pt x="11" y="7"/>
                    <a:pt x="11" y="6"/>
                  </a:cubicBezTo>
                  <a:cubicBezTo>
                    <a:pt x="10" y="6"/>
                    <a:pt x="9" y="4"/>
                    <a:pt x="9" y="4"/>
                  </a:cubicBezTo>
                  <a:cubicBezTo>
                    <a:pt x="8" y="4"/>
                    <a:pt x="7" y="4"/>
                    <a:pt x="7" y="3"/>
                  </a:cubicBezTo>
                  <a:cubicBezTo>
                    <a:pt x="8" y="2"/>
                    <a:pt x="6" y="2"/>
                    <a:pt x="5" y="1"/>
                  </a:cubicBezTo>
                  <a:cubicBezTo>
                    <a:pt x="5" y="1"/>
                    <a:pt x="5" y="0"/>
                    <a:pt x="4" y="0"/>
                  </a:cubicBezTo>
                  <a:cubicBezTo>
                    <a:pt x="4" y="1"/>
                    <a:pt x="4" y="1"/>
                    <a:pt x="3"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298">
              <a:extLst>
                <a:ext uri="{FF2B5EF4-FFF2-40B4-BE49-F238E27FC236}">
                  <a16:creationId xmlns:a16="http://schemas.microsoft.com/office/drawing/2014/main" id="{4ADFC37A-A769-4527-A212-809C4DF93DF4}"/>
                </a:ext>
              </a:extLst>
            </p:cNvPr>
            <p:cNvSpPr>
              <a:spLocks/>
            </p:cNvSpPr>
            <p:nvPr/>
          </p:nvSpPr>
          <p:spPr bwMode="auto">
            <a:xfrm>
              <a:off x="-3983038" y="2184400"/>
              <a:ext cx="25400" cy="33338"/>
            </a:xfrm>
            <a:custGeom>
              <a:avLst/>
              <a:gdLst>
                <a:gd name="T0" fmla="*/ 0 w 7"/>
                <a:gd name="T1" fmla="*/ 4 h 9"/>
                <a:gd name="T2" fmla="*/ 0 w 7"/>
                <a:gd name="T3" fmla="*/ 7 h 9"/>
                <a:gd name="T4" fmla="*/ 0 w 7"/>
                <a:gd name="T5" fmla="*/ 8 h 9"/>
                <a:gd name="T6" fmla="*/ 2 w 7"/>
                <a:gd name="T7" fmla="*/ 8 h 9"/>
                <a:gd name="T8" fmla="*/ 4 w 7"/>
                <a:gd name="T9" fmla="*/ 7 h 9"/>
                <a:gd name="T10" fmla="*/ 7 w 7"/>
                <a:gd name="T11" fmla="*/ 3 h 9"/>
                <a:gd name="T12" fmla="*/ 7 w 7"/>
                <a:gd name="T13" fmla="*/ 3 h 9"/>
                <a:gd name="T14" fmla="*/ 3 w 7"/>
                <a:gd name="T15" fmla="*/ 0 h 9"/>
                <a:gd name="T16" fmla="*/ 1 w 7"/>
                <a:gd name="T17" fmla="*/ 0 h 9"/>
                <a:gd name="T18" fmla="*/ 1 w 7"/>
                <a:gd name="T19" fmla="*/ 1 h 9"/>
                <a:gd name="T20" fmla="*/ 0 w 7"/>
                <a:gd name="T2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9">
                  <a:moveTo>
                    <a:pt x="0" y="4"/>
                  </a:moveTo>
                  <a:cubicBezTo>
                    <a:pt x="1" y="5"/>
                    <a:pt x="1" y="6"/>
                    <a:pt x="0" y="7"/>
                  </a:cubicBezTo>
                  <a:cubicBezTo>
                    <a:pt x="0" y="7"/>
                    <a:pt x="0" y="7"/>
                    <a:pt x="0" y="8"/>
                  </a:cubicBezTo>
                  <a:cubicBezTo>
                    <a:pt x="0" y="8"/>
                    <a:pt x="1" y="8"/>
                    <a:pt x="2" y="8"/>
                  </a:cubicBezTo>
                  <a:cubicBezTo>
                    <a:pt x="3" y="8"/>
                    <a:pt x="4" y="9"/>
                    <a:pt x="4" y="7"/>
                  </a:cubicBezTo>
                  <a:cubicBezTo>
                    <a:pt x="5" y="6"/>
                    <a:pt x="6" y="4"/>
                    <a:pt x="7" y="3"/>
                  </a:cubicBezTo>
                  <a:cubicBezTo>
                    <a:pt x="7" y="3"/>
                    <a:pt x="7" y="3"/>
                    <a:pt x="7" y="3"/>
                  </a:cubicBezTo>
                  <a:cubicBezTo>
                    <a:pt x="6" y="3"/>
                    <a:pt x="4" y="1"/>
                    <a:pt x="3" y="0"/>
                  </a:cubicBezTo>
                  <a:cubicBezTo>
                    <a:pt x="2" y="0"/>
                    <a:pt x="2" y="0"/>
                    <a:pt x="1" y="0"/>
                  </a:cubicBezTo>
                  <a:cubicBezTo>
                    <a:pt x="1" y="0"/>
                    <a:pt x="1" y="1"/>
                    <a:pt x="1" y="1"/>
                  </a:cubicBezTo>
                  <a:cubicBezTo>
                    <a:pt x="0" y="1"/>
                    <a:pt x="0" y="3"/>
                    <a:pt x="0"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299">
              <a:extLst>
                <a:ext uri="{FF2B5EF4-FFF2-40B4-BE49-F238E27FC236}">
                  <a16:creationId xmlns:a16="http://schemas.microsoft.com/office/drawing/2014/main" id="{B5C51C46-36CF-450B-9244-79E5FE71BDA7}"/>
                </a:ext>
              </a:extLst>
            </p:cNvPr>
            <p:cNvSpPr>
              <a:spLocks/>
            </p:cNvSpPr>
            <p:nvPr/>
          </p:nvSpPr>
          <p:spPr bwMode="auto">
            <a:xfrm>
              <a:off x="-4240213" y="2030413"/>
              <a:ext cx="87312" cy="31750"/>
            </a:xfrm>
            <a:custGeom>
              <a:avLst/>
              <a:gdLst>
                <a:gd name="T0" fmla="*/ 20 w 24"/>
                <a:gd name="T1" fmla="*/ 6 h 9"/>
                <a:gd name="T2" fmla="*/ 8 w 24"/>
                <a:gd name="T3" fmla="*/ 1 h 9"/>
                <a:gd name="T4" fmla="*/ 0 w 24"/>
                <a:gd name="T5" fmla="*/ 4 h 9"/>
                <a:gd name="T6" fmla="*/ 4 w 24"/>
                <a:gd name="T7" fmla="*/ 2 h 9"/>
                <a:gd name="T8" fmla="*/ 7 w 24"/>
                <a:gd name="T9" fmla="*/ 3 h 9"/>
                <a:gd name="T10" fmla="*/ 10 w 24"/>
                <a:gd name="T11" fmla="*/ 4 h 9"/>
                <a:gd name="T12" fmla="*/ 15 w 24"/>
                <a:gd name="T13" fmla="*/ 7 h 9"/>
                <a:gd name="T14" fmla="*/ 17 w 24"/>
                <a:gd name="T15" fmla="*/ 8 h 9"/>
                <a:gd name="T16" fmla="*/ 24 w 24"/>
                <a:gd name="T17" fmla="*/ 8 h 9"/>
                <a:gd name="T18" fmla="*/ 20 w 24"/>
                <a:gd name="T1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9">
                  <a:moveTo>
                    <a:pt x="20" y="6"/>
                  </a:moveTo>
                  <a:cubicBezTo>
                    <a:pt x="18" y="6"/>
                    <a:pt x="13" y="2"/>
                    <a:pt x="8" y="1"/>
                  </a:cubicBezTo>
                  <a:cubicBezTo>
                    <a:pt x="4" y="0"/>
                    <a:pt x="0" y="3"/>
                    <a:pt x="0" y="4"/>
                  </a:cubicBezTo>
                  <a:cubicBezTo>
                    <a:pt x="1" y="5"/>
                    <a:pt x="3" y="3"/>
                    <a:pt x="4" y="2"/>
                  </a:cubicBezTo>
                  <a:cubicBezTo>
                    <a:pt x="5" y="1"/>
                    <a:pt x="6" y="3"/>
                    <a:pt x="7" y="3"/>
                  </a:cubicBezTo>
                  <a:cubicBezTo>
                    <a:pt x="7" y="4"/>
                    <a:pt x="8" y="4"/>
                    <a:pt x="10" y="4"/>
                  </a:cubicBezTo>
                  <a:cubicBezTo>
                    <a:pt x="13" y="4"/>
                    <a:pt x="13" y="6"/>
                    <a:pt x="15" y="7"/>
                  </a:cubicBezTo>
                  <a:cubicBezTo>
                    <a:pt x="18" y="7"/>
                    <a:pt x="15" y="8"/>
                    <a:pt x="17" y="8"/>
                  </a:cubicBezTo>
                  <a:cubicBezTo>
                    <a:pt x="18" y="9"/>
                    <a:pt x="24" y="9"/>
                    <a:pt x="24" y="8"/>
                  </a:cubicBezTo>
                  <a:cubicBezTo>
                    <a:pt x="24" y="8"/>
                    <a:pt x="21" y="6"/>
                    <a:pt x="20"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300">
              <a:extLst>
                <a:ext uri="{FF2B5EF4-FFF2-40B4-BE49-F238E27FC236}">
                  <a16:creationId xmlns:a16="http://schemas.microsoft.com/office/drawing/2014/main" id="{9607A43D-28A8-43C0-8265-79848C87D460}"/>
                </a:ext>
              </a:extLst>
            </p:cNvPr>
            <p:cNvSpPr>
              <a:spLocks/>
            </p:cNvSpPr>
            <p:nvPr/>
          </p:nvSpPr>
          <p:spPr bwMode="auto">
            <a:xfrm>
              <a:off x="-4189413" y="2073275"/>
              <a:ext cx="22225" cy="11113"/>
            </a:xfrm>
            <a:custGeom>
              <a:avLst/>
              <a:gdLst>
                <a:gd name="T0" fmla="*/ 0 w 6"/>
                <a:gd name="T1" fmla="*/ 1 h 3"/>
                <a:gd name="T2" fmla="*/ 5 w 6"/>
                <a:gd name="T3" fmla="*/ 2 h 3"/>
                <a:gd name="T4" fmla="*/ 0 w 6"/>
                <a:gd name="T5" fmla="*/ 1 h 3"/>
              </a:gdLst>
              <a:ahLst/>
              <a:cxnLst>
                <a:cxn ang="0">
                  <a:pos x="T0" y="T1"/>
                </a:cxn>
                <a:cxn ang="0">
                  <a:pos x="T2" y="T3"/>
                </a:cxn>
                <a:cxn ang="0">
                  <a:pos x="T4" y="T5"/>
                </a:cxn>
              </a:cxnLst>
              <a:rect l="0" t="0" r="r" b="b"/>
              <a:pathLst>
                <a:path w="6" h="3">
                  <a:moveTo>
                    <a:pt x="0" y="1"/>
                  </a:moveTo>
                  <a:cubicBezTo>
                    <a:pt x="1" y="2"/>
                    <a:pt x="5" y="3"/>
                    <a:pt x="5" y="2"/>
                  </a:cubicBezTo>
                  <a:cubicBezTo>
                    <a:pt x="6" y="1"/>
                    <a:pt x="0" y="0"/>
                    <a:pt x="0"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301">
              <a:extLst>
                <a:ext uri="{FF2B5EF4-FFF2-40B4-BE49-F238E27FC236}">
                  <a16:creationId xmlns:a16="http://schemas.microsoft.com/office/drawing/2014/main" id="{E1453150-E3C7-48A0-9C5B-45DD27C52DA4}"/>
                </a:ext>
              </a:extLst>
            </p:cNvPr>
            <p:cNvSpPr>
              <a:spLocks/>
            </p:cNvSpPr>
            <p:nvPr/>
          </p:nvSpPr>
          <p:spPr bwMode="auto">
            <a:xfrm>
              <a:off x="-4095750" y="2073275"/>
              <a:ext cx="19050" cy="6350"/>
            </a:xfrm>
            <a:custGeom>
              <a:avLst/>
              <a:gdLst>
                <a:gd name="T0" fmla="*/ 1 w 5"/>
                <a:gd name="T1" fmla="*/ 1 h 2"/>
                <a:gd name="T2" fmla="*/ 5 w 5"/>
                <a:gd name="T3" fmla="*/ 1 h 2"/>
                <a:gd name="T4" fmla="*/ 1 w 5"/>
                <a:gd name="T5" fmla="*/ 1 h 2"/>
              </a:gdLst>
              <a:ahLst/>
              <a:cxnLst>
                <a:cxn ang="0">
                  <a:pos x="T0" y="T1"/>
                </a:cxn>
                <a:cxn ang="0">
                  <a:pos x="T2" y="T3"/>
                </a:cxn>
                <a:cxn ang="0">
                  <a:pos x="T4" y="T5"/>
                </a:cxn>
              </a:cxnLst>
              <a:rect l="0" t="0" r="r" b="b"/>
              <a:pathLst>
                <a:path w="5" h="2">
                  <a:moveTo>
                    <a:pt x="1" y="1"/>
                  </a:moveTo>
                  <a:cubicBezTo>
                    <a:pt x="2" y="2"/>
                    <a:pt x="5" y="2"/>
                    <a:pt x="5" y="1"/>
                  </a:cubicBezTo>
                  <a:cubicBezTo>
                    <a:pt x="5" y="0"/>
                    <a:pt x="0" y="0"/>
                    <a:pt x="1"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302">
              <a:extLst>
                <a:ext uri="{FF2B5EF4-FFF2-40B4-BE49-F238E27FC236}">
                  <a16:creationId xmlns:a16="http://schemas.microsoft.com/office/drawing/2014/main" id="{E2E67D1E-EB5A-4977-AA65-682980A0BBC8}"/>
                </a:ext>
              </a:extLst>
            </p:cNvPr>
            <p:cNvSpPr>
              <a:spLocks noEditPoints="1"/>
            </p:cNvSpPr>
            <p:nvPr/>
          </p:nvSpPr>
          <p:spPr bwMode="auto">
            <a:xfrm>
              <a:off x="-4041775" y="2706688"/>
              <a:ext cx="30162" cy="11113"/>
            </a:xfrm>
            <a:custGeom>
              <a:avLst/>
              <a:gdLst>
                <a:gd name="T0" fmla="*/ 8 w 8"/>
                <a:gd name="T1" fmla="*/ 1 h 3"/>
                <a:gd name="T2" fmla="*/ 4 w 8"/>
                <a:gd name="T3" fmla="*/ 3 h 3"/>
                <a:gd name="T4" fmla="*/ 8 w 8"/>
                <a:gd name="T5" fmla="*/ 1 h 3"/>
                <a:gd name="T6" fmla="*/ 3 w 8"/>
                <a:gd name="T7" fmla="*/ 0 h 3"/>
                <a:gd name="T8" fmla="*/ 1 w 8"/>
                <a:gd name="T9" fmla="*/ 3 h 3"/>
                <a:gd name="T10" fmla="*/ 3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8" y="1"/>
                  </a:moveTo>
                  <a:cubicBezTo>
                    <a:pt x="7" y="0"/>
                    <a:pt x="3" y="3"/>
                    <a:pt x="4" y="3"/>
                  </a:cubicBezTo>
                  <a:cubicBezTo>
                    <a:pt x="5" y="3"/>
                    <a:pt x="8" y="2"/>
                    <a:pt x="8" y="1"/>
                  </a:cubicBezTo>
                  <a:close/>
                  <a:moveTo>
                    <a:pt x="3" y="0"/>
                  </a:moveTo>
                  <a:cubicBezTo>
                    <a:pt x="2" y="0"/>
                    <a:pt x="0" y="2"/>
                    <a:pt x="1" y="3"/>
                  </a:cubicBezTo>
                  <a:cubicBezTo>
                    <a:pt x="2" y="3"/>
                    <a:pt x="5" y="0"/>
                    <a:pt x="3"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303">
              <a:extLst>
                <a:ext uri="{FF2B5EF4-FFF2-40B4-BE49-F238E27FC236}">
                  <a16:creationId xmlns:a16="http://schemas.microsoft.com/office/drawing/2014/main" id="{F15CA2C7-0939-41B4-B597-0B7C96EA9F46}"/>
                </a:ext>
              </a:extLst>
            </p:cNvPr>
            <p:cNvSpPr>
              <a:spLocks noEditPoints="1"/>
            </p:cNvSpPr>
            <p:nvPr/>
          </p:nvSpPr>
          <p:spPr bwMode="auto">
            <a:xfrm>
              <a:off x="-4302125" y="2220913"/>
              <a:ext cx="141287" cy="53975"/>
            </a:xfrm>
            <a:custGeom>
              <a:avLst/>
              <a:gdLst>
                <a:gd name="T0" fmla="*/ 38 w 39"/>
                <a:gd name="T1" fmla="*/ 4 h 15"/>
                <a:gd name="T2" fmla="*/ 36 w 39"/>
                <a:gd name="T3" fmla="*/ 2 h 15"/>
                <a:gd name="T4" fmla="*/ 34 w 39"/>
                <a:gd name="T5" fmla="*/ 2 h 15"/>
                <a:gd name="T6" fmla="*/ 33 w 39"/>
                <a:gd name="T7" fmla="*/ 1 h 15"/>
                <a:gd name="T8" fmla="*/ 30 w 39"/>
                <a:gd name="T9" fmla="*/ 0 h 15"/>
                <a:gd name="T10" fmla="*/ 30 w 39"/>
                <a:gd name="T11" fmla="*/ 0 h 15"/>
                <a:gd name="T12" fmla="*/ 28 w 39"/>
                <a:gd name="T13" fmla="*/ 1 h 15"/>
                <a:gd name="T14" fmla="*/ 28 w 39"/>
                <a:gd name="T15" fmla="*/ 3 h 15"/>
                <a:gd name="T16" fmla="*/ 27 w 39"/>
                <a:gd name="T17" fmla="*/ 4 h 15"/>
                <a:gd name="T18" fmla="*/ 26 w 39"/>
                <a:gd name="T19" fmla="*/ 5 h 15"/>
                <a:gd name="T20" fmla="*/ 26 w 39"/>
                <a:gd name="T21" fmla="*/ 7 h 15"/>
                <a:gd name="T22" fmla="*/ 25 w 39"/>
                <a:gd name="T23" fmla="*/ 8 h 15"/>
                <a:gd name="T24" fmla="*/ 27 w 39"/>
                <a:gd name="T25" fmla="*/ 9 h 15"/>
                <a:gd name="T26" fmla="*/ 28 w 39"/>
                <a:gd name="T27" fmla="*/ 10 h 15"/>
                <a:gd name="T28" fmla="*/ 27 w 39"/>
                <a:gd name="T29" fmla="*/ 11 h 15"/>
                <a:gd name="T30" fmla="*/ 27 w 39"/>
                <a:gd name="T31" fmla="*/ 11 h 15"/>
                <a:gd name="T32" fmla="*/ 27 w 39"/>
                <a:gd name="T33" fmla="*/ 12 h 15"/>
                <a:gd name="T34" fmla="*/ 27 w 39"/>
                <a:gd name="T35" fmla="*/ 14 h 15"/>
                <a:gd name="T36" fmla="*/ 29 w 39"/>
                <a:gd name="T37" fmla="*/ 14 h 15"/>
                <a:gd name="T38" fmla="*/ 31 w 39"/>
                <a:gd name="T39" fmla="*/ 14 h 15"/>
                <a:gd name="T40" fmla="*/ 33 w 39"/>
                <a:gd name="T41" fmla="*/ 10 h 15"/>
                <a:gd name="T42" fmla="*/ 37 w 39"/>
                <a:gd name="T43" fmla="*/ 8 h 15"/>
                <a:gd name="T44" fmla="*/ 38 w 39"/>
                <a:gd name="T45" fmla="*/ 5 h 15"/>
                <a:gd name="T46" fmla="*/ 38 w 39"/>
                <a:gd name="T47" fmla="*/ 4 h 15"/>
                <a:gd name="T48" fmla="*/ 1 w 39"/>
                <a:gd name="T49" fmla="*/ 3 h 15"/>
                <a:gd name="T50" fmla="*/ 3 w 39"/>
                <a:gd name="T51" fmla="*/ 5 h 15"/>
                <a:gd name="T52" fmla="*/ 1 w 39"/>
                <a:gd name="T53"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15">
                  <a:moveTo>
                    <a:pt x="38" y="4"/>
                  </a:moveTo>
                  <a:cubicBezTo>
                    <a:pt x="37" y="3"/>
                    <a:pt x="36" y="2"/>
                    <a:pt x="36" y="2"/>
                  </a:cubicBezTo>
                  <a:cubicBezTo>
                    <a:pt x="36" y="3"/>
                    <a:pt x="35" y="3"/>
                    <a:pt x="34" y="2"/>
                  </a:cubicBezTo>
                  <a:cubicBezTo>
                    <a:pt x="34" y="2"/>
                    <a:pt x="33" y="1"/>
                    <a:pt x="33" y="1"/>
                  </a:cubicBezTo>
                  <a:cubicBezTo>
                    <a:pt x="33" y="1"/>
                    <a:pt x="31" y="0"/>
                    <a:pt x="30" y="0"/>
                  </a:cubicBezTo>
                  <a:cubicBezTo>
                    <a:pt x="30" y="0"/>
                    <a:pt x="30" y="0"/>
                    <a:pt x="30" y="0"/>
                  </a:cubicBezTo>
                  <a:cubicBezTo>
                    <a:pt x="30" y="0"/>
                    <a:pt x="29" y="1"/>
                    <a:pt x="28" y="1"/>
                  </a:cubicBezTo>
                  <a:cubicBezTo>
                    <a:pt x="28" y="1"/>
                    <a:pt x="28" y="2"/>
                    <a:pt x="28" y="3"/>
                  </a:cubicBezTo>
                  <a:cubicBezTo>
                    <a:pt x="28" y="3"/>
                    <a:pt x="27" y="3"/>
                    <a:pt x="27" y="4"/>
                  </a:cubicBezTo>
                  <a:cubicBezTo>
                    <a:pt x="26" y="5"/>
                    <a:pt x="27" y="5"/>
                    <a:pt x="26" y="5"/>
                  </a:cubicBezTo>
                  <a:cubicBezTo>
                    <a:pt x="25" y="5"/>
                    <a:pt x="25" y="6"/>
                    <a:pt x="26" y="7"/>
                  </a:cubicBezTo>
                  <a:cubicBezTo>
                    <a:pt x="26" y="7"/>
                    <a:pt x="25" y="8"/>
                    <a:pt x="25" y="8"/>
                  </a:cubicBezTo>
                  <a:cubicBezTo>
                    <a:pt x="25" y="9"/>
                    <a:pt x="26" y="9"/>
                    <a:pt x="27" y="9"/>
                  </a:cubicBezTo>
                  <a:cubicBezTo>
                    <a:pt x="27" y="10"/>
                    <a:pt x="28" y="9"/>
                    <a:pt x="28" y="10"/>
                  </a:cubicBezTo>
                  <a:cubicBezTo>
                    <a:pt x="28" y="10"/>
                    <a:pt x="28" y="11"/>
                    <a:pt x="27" y="11"/>
                  </a:cubicBezTo>
                  <a:cubicBezTo>
                    <a:pt x="27" y="11"/>
                    <a:pt x="27" y="11"/>
                    <a:pt x="27" y="11"/>
                  </a:cubicBezTo>
                  <a:cubicBezTo>
                    <a:pt x="27" y="12"/>
                    <a:pt x="27" y="12"/>
                    <a:pt x="27" y="12"/>
                  </a:cubicBezTo>
                  <a:cubicBezTo>
                    <a:pt x="27" y="13"/>
                    <a:pt x="26" y="13"/>
                    <a:pt x="27" y="14"/>
                  </a:cubicBezTo>
                  <a:cubicBezTo>
                    <a:pt x="28" y="14"/>
                    <a:pt x="28" y="13"/>
                    <a:pt x="29" y="14"/>
                  </a:cubicBezTo>
                  <a:cubicBezTo>
                    <a:pt x="29" y="15"/>
                    <a:pt x="30" y="15"/>
                    <a:pt x="31" y="14"/>
                  </a:cubicBezTo>
                  <a:cubicBezTo>
                    <a:pt x="31" y="13"/>
                    <a:pt x="32" y="11"/>
                    <a:pt x="33" y="10"/>
                  </a:cubicBezTo>
                  <a:cubicBezTo>
                    <a:pt x="34" y="10"/>
                    <a:pt x="36" y="9"/>
                    <a:pt x="37" y="8"/>
                  </a:cubicBezTo>
                  <a:cubicBezTo>
                    <a:pt x="38" y="6"/>
                    <a:pt x="38" y="6"/>
                    <a:pt x="38" y="5"/>
                  </a:cubicBezTo>
                  <a:cubicBezTo>
                    <a:pt x="39" y="5"/>
                    <a:pt x="39" y="5"/>
                    <a:pt x="38" y="4"/>
                  </a:cubicBezTo>
                  <a:close/>
                  <a:moveTo>
                    <a:pt x="1" y="3"/>
                  </a:moveTo>
                  <a:cubicBezTo>
                    <a:pt x="0" y="5"/>
                    <a:pt x="2" y="6"/>
                    <a:pt x="3" y="5"/>
                  </a:cubicBezTo>
                  <a:cubicBezTo>
                    <a:pt x="3" y="5"/>
                    <a:pt x="2" y="1"/>
                    <a:pt x="1"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304">
              <a:extLst>
                <a:ext uri="{FF2B5EF4-FFF2-40B4-BE49-F238E27FC236}">
                  <a16:creationId xmlns:a16="http://schemas.microsoft.com/office/drawing/2014/main" id="{DC0966DA-F3A8-4F8D-8B7A-1EA86B619666}"/>
                </a:ext>
              </a:extLst>
            </p:cNvPr>
            <p:cNvSpPr>
              <a:spLocks noEditPoints="1"/>
            </p:cNvSpPr>
            <p:nvPr/>
          </p:nvSpPr>
          <p:spPr bwMode="auto">
            <a:xfrm>
              <a:off x="-4138613" y="1270000"/>
              <a:ext cx="512762" cy="384175"/>
            </a:xfrm>
            <a:custGeom>
              <a:avLst/>
              <a:gdLst>
                <a:gd name="T0" fmla="*/ 125 w 142"/>
                <a:gd name="T1" fmla="*/ 13 h 107"/>
                <a:gd name="T2" fmla="*/ 114 w 142"/>
                <a:gd name="T3" fmla="*/ 17 h 107"/>
                <a:gd name="T4" fmla="*/ 114 w 142"/>
                <a:gd name="T5" fmla="*/ 11 h 107"/>
                <a:gd name="T6" fmla="*/ 102 w 142"/>
                <a:gd name="T7" fmla="*/ 10 h 107"/>
                <a:gd name="T8" fmla="*/ 114 w 142"/>
                <a:gd name="T9" fmla="*/ 8 h 107"/>
                <a:gd name="T10" fmla="*/ 113 w 142"/>
                <a:gd name="T11" fmla="*/ 4 h 107"/>
                <a:gd name="T12" fmla="*/ 96 w 142"/>
                <a:gd name="T13" fmla="*/ 1 h 107"/>
                <a:gd name="T14" fmla="*/ 81 w 142"/>
                <a:gd name="T15" fmla="*/ 2 h 107"/>
                <a:gd name="T16" fmla="*/ 69 w 142"/>
                <a:gd name="T17" fmla="*/ 3 h 107"/>
                <a:gd name="T18" fmla="*/ 60 w 142"/>
                <a:gd name="T19" fmla="*/ 7 h 107"/>
                <a:gd name="T20" fmla="*/ 58 w 142"/>
                <a:gd name="T21" fmla="*/ 8 h 107"/>
                <a:gd name="T22" fmla="*/ 51 w 142"/>
                <a:gd name="T23" fmla="*/ 10 h 107"/>
                <a:gd name="T24" fmla="*/ 45 w 142"/>
                <a:gd name="T25" fmla="*/ 12 h 107"/>
                <a:gd name="T26" fmla="*/ 33 w 142"/>
                <a:gd name="T27" fmla="*/ 10 h 107"/>
                <a:gd name="T28" fmla="*/ 27 w 142"/>
                <a:gd name="T29" fmla="*/ 15 h 107"/>
                <a:gd name="T30" fmla="*/ 18 w 142"/>
                <a:gd name="T31" fmla="*/ 21 h 107"/>
                <a:gd name="T32" fmla="*/ 0 w 142"/>
                <a:gd name="T33" fmla="*/ 30 h 107"/>
                <a:gd name="T34" fmla="*/ 12 w 142"/>
                <a:gd name="T35" fmla="*/ 33 h 107"/>
                <a:gd name="T36" fmla="*/ 3 w 142"/>
                <a:gd name="T37" fmla="*/ 36 h 107"/>
                <a:gd name="T38" fmla="*/ 10 w 142"/>
                <a:gd name="T39" fmla="*/ 40 h 107"/>
                <a:gd name="T40" fmla="*/ 19 w 142"/>
                <a:gd name="T41" fmla="*/ 40 h 107"/>
                <a:gd name="T42" fmla="*/ 33 w 142"/>
                <a:gd name="T43" fmla="*/ 44 h 107"/>
                <a:gd name="T44" fmla="*/ 40 w 142"/>
                <a:gd name="T45" fmla="*/ 53 h 107"/>
                <a:gd name="T46" fmla="*/ 42 w 142"/>
                <a:gd name="T47" fmla="*/ 62 h 107"/>
                <a:gd name="T48" fmla="*/ 50 w 142"/>
                <a:gd name="T49" fmla="*/ 65 h 107"/>
                <a:gd name="T50" fmla="*/ 49 w 142"/>
                <a:gd name="T51" fmla="*/ 68 h 107"/>
                <a:gd name="T52" fmla="*/ 48 w 142"/>
                <a:gd name="T53" fmla="*/ 74 h 107"/>
                <a:gd name="T54" fmla="*/ 47 w 142"/>
                <a:gd name="T55" fmla="*/ 81 h 107"/>
                <a:gd name="T56" fmla="*/ 48 w 142"/>
                <a:gd name="T57" fmla="*/ 90 h 107"/>
                <a:gd name="T58" fmla="*/ 53 w 142"/>
                <a:gd name="T59" fmla="*/ 96 h 107"/>
                <a:gd name="T60" fmla="*/ 59 w 142"/>
                <a:gd name="T61" fmla="*/ 103 h 107"/>
                <a:gd name="T62" fmla="*/ 68 w 142"/>
                <a:gd name="T63" fmla="*/ 107 h 107"/>
                <a:gd name="T64" fmla="*/ 71 w 142"/>
                <a:gd name="T65" fmla="*/ 97 h 107"/>
                <a:gd name="T66" fmla="*/ 75 w 142"/>
                <a:gd name="T67" fmla="*/ 93 h 107"/>
                <a:gd name="T68" fmla="*/ 75 w 142"/>
                <a:gd name="T69" fmla="*/ 88 h 107"/>
                <a:gd name="T70" fmla="*/ 79 w 142"/>
                <a:gd name="T71" fmla="*/ 86 h 107"/>
                <a:gd name="T72" fmla="*/ 83 w 142"/>
                <a:gd name="T73" fmla="*/ 85 h 107"/>
                <a:gd name="T74" fmla="*/ 95 w 142"/>
                <a:gd name="T75" fmla="*/ 77 h 107"/>
                <a:gd name="T76" fmla="*/ 103 w 142"/>
                <a:gd name="T77" fmla="*/ 74 h 107"/>
                <a:gd name="T78" fmla="*/ 119 w 142"/>
                <a:gd name="T79" fmla="*/ 67 h 107"/>
                <a:gd name="T80" fmla="*/ 110 w 142"/>
                <a:gd name="T81" fmla="*/ 66 h 107"/>
                <a:gd name="T82" fmla="*/ 119 w 142"/>
                <a:gd name="T83" fmla="*/ 66 h 107"/>
                <a:gd name="T84" fmla="*/ 117 w 142"/>
                <a:gd name="T85" fmla="*/ 58 h 107"/>
                <a:gd name="T86" fmla="*/ 113 w 142"/>
                <a:gd name="T87" fmla="*/ 54 h 107"/>
                <a:gd name="T88" fmla="*/ 123 w 142"/>
                <a:gd name="T89" fmla="*/ 53 h 107"/>
                <a:gd name="T90" fmla="*/ 125 w 142"/>
                <a:gd name="T91" fmla="*/ 48 h 107"/>
                <a:gd name="T92" fmla="*/ 124 w 142"/>
                <a:gd name="T93" fmla="*/ 40 h 107"/>
                <a:gd name="T94" fmla="*/ 121 w 142"/>
                <a:gd name="T95" fmla="*/ 37 h 107"/>
                <a:gd name="T96" fmla="*/ 122 w 142"/>
                <a:gd name="T97" fmla="*/ 34 h 107"/>
                <a:gd name="T98" fmla="*/ 119 w 142"/>
                <a:gd name="T99" fmla="*/ 32 h 107"/>
                <a:gd name="T100" fmla="*/ 129 w 142"/>
                <a:gd name="T101" fmla="*/ 22 h 107"/>
                <a:gd name="T102" fmla="*/ 126 w 142"/>
                <a:gd name="T103" fmla="*/ 20 h 107"/>
                <a:gd name="T104" fmla="*/ 129 w 142"/>
                <a:gd name="T105" fmla="*/ 17 h 107"/>
                <a:gd name="T106" fmla="*/ 142 w 142"/>
                <a:gd name="T107" fmla="*/ 12 h 107"/>
                <a:gd name="T108" fmla="*/ 47 w 142"/>
                <a:gd name="T109" fmla="*/ 68 h 107"/>
                <a:gd name="T110" fmla="*/ 45 w 142"/>
                <a:gd name="T11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2" h="107">
                  <a:moveTo>
                    <a:pt x="134" y="10"/>
                  </a:moveTo>
                  <a:cubicBezTo>
                    <a:pt x="132" y="10"/>
                    <a:pt x="130" y="11"/>
                    <a:pt x="130" y="12"/>
                  </a:cubicBezTo>
                  <a:cubicBezTo>
                    <a:pt x="129" y="14"/>
                    <a:pt x="126" y="12"/>
                    <a:pt x="125" y="13"/>
                  </a:cubicBezTo>
                  <a:cubicBezTo>
                    <a:pt x="123" y="13"/>
                    <a:pt x="124" y="11"/>
                    <a:pt x="123" y="12"/>
                  </a:cubicBezTo>
                  <a:cubicBezTo>
                    <a:pt x="121" y="13"/>
                    <a:pt x="120" y="14"/>
                    <a:pt x="118" y="15"/>
                  </a:cubicBezTo>
                  <a:cubicBezTo>
                    <a:pt x="117" y="16"/>
                    <a:pt x="115" y="17"/>
                    <a:pt x="114" y="17"/>
                  </a:cubicBezTo>
                  <a:cubicBezTo>
                    <a:pt x="113" y="18"/>
                    <a:pt x="117" y="14"/>
                    <a:pt x="118" y="13"/>
                  </a:cubicBezTo>
                  <a:cubicBezTo>
                    <a:pt x="120" y="11"/>
                    <a:pt x="119" y="9"/>
                    <a:pt x="117" y="9"/>
                  </a:cubicBezTo>
                  <a:cubicBezTo>
                    <a:pt x="115" y="9"/>
                    <a:pt x="115" y="11"/>
                    <a:pt x="114" y="11"/>
                  </a:cubicBezTo>
                  <a:cubicBezTo>
                    <a:pt x="113" y="11"/>
                    <a:pt x="107" y="14"/>
                    <a:pt x="106" y="13"/>
                  </a:cubicBezTo>
                  <a:cubicBezTo>
                    <a:pt x="106" y="13"/>
                    <a:pt x="111" y="11"/>
                    <a:pt x="111" y="10"/>
                  </a:cubicBezTo>
                  <a:cubicBezTo>
                    <a:pt x="111" y="10"/>
                    <a:pt x="105" y="10"/>
                    <a:pt x="102" y="10"/>
                  </a:cubicBezTo>
                  <a:cubicBezTo>
                    <a:pt x="99" y="11"/>
                    <a:pt x="94" y="12"/>
                    <a:pt x="94" y="11"/>
                  </a:cubicBezTo>
                  <a:cubicBezTo>
                    <a:pt x="94" y="11"/>
                    <a:pt x="100" y="9"/>
                    <a:pt x="103" y="9"/>
                  </a:cubicBezTo>
                  <a:cubicBezTo>
                    <a:pt x="106" y="9"/>
                    <a:pt x="111" y="9"/>
                    <a:pt x="114" y="8"/>
                  </a:cubicBezTo>
                  <a:cubicBezTo>
                    <a:pt x="116" y="7"/>
                    <a:pt x="119" y="7"/>
                    <a:pt x="120" y="7"/>
                  </a:cubicBezTo>
                  <a:cubicBezTo>
                    <a:pt x="121" y="6"/>
                    <a:pt x="117" y="5"/>
                    <a:pt x="116" y="5"/>
                  </a:cubicBezTo>
                  <a:cubicBezTo>
                    <a:pt x="114" y="5"/>
                    <a:pt x="112" y="5"/>
                    <a:pt x="113" y="4"/>
                  </a:cubicBezTo>
                  <a:cubicBezTo>
                    <a:pt x="113" y="3"/>
                    <a:pt x="110" y="3"/>
                    <a:pt x="110" y="2"/>
                  </a:cubicBezTo>
                  <a:cubicBezTo>
                    <a:pt x="109" y="2"/>
                    <a:pt x="104" y="2"/>
                    <a:pt x="103" y="1"/>
                  </a:cubicBezTo>
                  <a:cubicBezTo>
                    <a:pt x="102" y="1"/>
                    <a:pt x="99" y="0"/>
                    <a:pt x="96" y="1"/>
                  </a:cubicBezTo>
                  <a:cubicBezTo>
                    <a:pt x="93" y="1"/>
                    <a:pt x="88" y="1"/>
                    <a:pt x="86" y="1"/>
                  </a:cubicBezTo>
                  <a:cubicBezTo>
                    <a:pt x="85" y="1"/>
                    <a:pt x="84" y="1"/>
                    <a:pt x="83" y="1"/>
                  </a:cubicBezTo>
                  <a:cubicBezTo>
                    <a:pt x="82" y="1"/>
                    <a:pt x="80" y="2"/>
                    <a:pt x="81" y="2"/>
                  </a:cubicBezTo>
                  <a:cubicBezTo>
                    <a:pt x="82" y="4"/>
                    <a:pt x="79" y="4"/>
                    <a:pt x="79" y="3"/>
                  </a:cubicBezTo>
                  <a:cubicBezTo>
                    <a:pt x="79" y="2"/>
                    <a:pt x="77" y="2"/>
                    <a:pt x="76" y="3"/>
                  </a:cubicBezTo>
                  <a:cubicBezTo>
                    <a:pt x="75" y="3"/>
                    <a:pt x="70" y="2"/>
                    <a:pt x="69" y="3"/>
                  </a:cubicBezTo>
                  <a:cubicBezTo>
                    <a:pt x="69" y="3"/>
                    <a:pt x="63" y="3"/>
                    <a:pt x="62" y="3"/>
                  </a:cubicBezTo>
                  <a:cubicBezTo>
                    <a:pt x="60" y="4"/>
                    <a:pt x="64" y="5"/>
                    <a:pt x="64" y="6"/>
                  </a:cubicBezTo>
                  <a:cubicBezTo>
                    <a:pt x="64" y="6"/>
                    <a:pt x="59" y="6"/>
                    <a:pt x="60" y="7"/>
                  </a:cubicBezTo>
                  <a:cubicBezTo>
                    <a:pt x="61" y="8"/>
                    <a:pt x="64" y="9"/>
                    <a:pt x="66" y="11"/>
                  </a:cubicBezTo>
                  <a:cubicBezTo>
                    <a:pt x="67" y="12"/>
                    <a:pt x="65" y="11"/>
                    <a:pt x="63" y="10"/>
                  </a:cubicBezTo>
                  <a:cubicBezTo>
                    <a:pt x="61" y="9"/>
                    <a:pt x="59" y="9"/>
                    <a:pt x="58" y="8"/>
                  </a:cubicBezTo>
                  <a:cubicBezTo>
                    <a:pt x="56" y="7"/>
                    <a:pt x="52" y="6"/>
                    <a:pt x="51" y="7"/>
                  </a:cubicBezTo>
                  <a:cubicBezTo>
                    <a:pt x="50" y="8"/>
                    <a:pt x="54" y="9"/>
                    <a:pt x="54" y="10"/>
                  </a:cubicBezTo>
                  <a:cubicBezTo>
                    <a:pt x="54" y="11"/>
                    <a:pt x="51" y="10"/>
                    <a:pt x="51" y="10"/>
                  </a:cubicBezTo>
                  <a:cubicBezTo>
                    <a:pt x="50" y="10"/>
                    <a:pt x="48" y="8"/>
                    <a:pt x="47" y="8"/>
                  </a:cubicBezTo>
                  <a:cubicBezTo>
                    <a:pt x="45" y="8"/>
                    <a:pt x="46" y="9"/>
                    <a:pt x="46" y="11"/>
                  </a:cubicBezTo>
                  <a:cubicBezTo>
                    <a:pt x="46" y="12"/>
                    <a:pt x="44" y="13"/>
                    <a:pt x="45" y="12"/>
                  </a:cubicBezTo>
                  <a:cubicBezTo>
                    <a:pt x="45" y="11"/>
                    <a:pt x="45" y="8"/>
                    <a:pt x="43" y="8"/>
                  </a:cubicBezTo>
                  <a:cubicBezTo>
                    <a:pt x="42" y="7"/>
                    <a:pt x="38" y="9"/>
                    <a:pt x="36" y="9"/>
                  </a:cubicBezTo>
                  <a:cubicBezTo>
                    <a:pt x="34" y="9"/>
                    <a:pt x="32" y="9"/>
                    <a:pt x="33" y="10"/>
                  </a:cubicBezTo>
                  <a:cubicBezTo>
                    <a:pt x="35" y="11"/>
                    <a:pt x="33" y="12"/>
                    <a:pt x="32" y="11"/>
                  </a:cubicBezTo>
                  <a:cubicBezTo>
                    <a:pt x="30" y="10"/>
                    <a:pt x="26" y="11"/>
                    <a:pt x="27" y="11"/>
                  </a:cubicBezTo>
                  <a:cubicBezTo>
                    <a:pt x="28" y="12"/>
                    <a:pt x="28" y="14"/>
                    <a:pt x="27" y="15"/>
                  </a:cubicBezTo>
                  <a:cubicBezTo>
                    <a:pt x="27" y="16"/>
                    <a:pt x="25" y="14"/>
                    <a:pt x="23" y="14"/>
                  </a:cubicBezTo>
                  <a:cubicBezTo>
                    <a:pt x="21" y="14"/>
                    <a:pt x="12" y="19"/>
                    <a:pt x="12" y="20"/>
                  </a:cubicBezTo>
                  <a:cubicBezTo>
                    <a:pt x="13" y="21"/>
                    <a:pt x="17" y="20"/>
                    <a:pt x="18" y="21"/>
                  </a:cubicBezTo>
                  <a:cubicBezTo>
                    <a:pt x="19" y="21"/>
                    <a:pt x="18" y="24"/>
                    <a:pt x="16" y="25"/>
                  </a:cubicBezTo>
                  <a:cubicBezTo>
                    <a:pt x="15" y="26"/>
                    <a:pt x="9" y="25"/>
                    <a:pt x="9" y="26"/>
                  </a:cubicBezTo>
                  <a:cubicBezTo>
                    <a:pt x="9" y="28"/>
                    <a:pt x="0" y="28"/>
                    <a:pt x="0" y="30"/>
                  </a:cubicBezTo>
                  <a:cubicBezTo>
                    <a:pt x="0" y="30"/>
                    <a:pt x="0" y="31"/>
                    <a:pt x="1" y="31"/>
                  </a:cubicBezTo>
                  <a:cubicBezTo>
                    <a:pt x="3" y="32"/>
                    <a:pt x="4" y="31"/>
                    <a:pt x="5" y="33"/>
                  </a:cubicBezTo>
                  <a:cubicBezTo>
                    <a:pt x="6" y="34"/>
                    <a:pt x="9" y="34"/>
                    <a:pt x="12" y="33"/>
                  </a:cubicBezTo>
                  <a:cubicBezTo>
                    <a:pt x="14" y="32"/>
                    <a:pt x="15" y="33"/>
                    <a:pt x="15" y="34"/>
                  </a:cubicBezTo>
                  <a:cubicBezTo>
                    <a:pt x="15" y="36"/>
                    <a:pt x="10" y="34"/>
                    <a:pt x="9" y="35"/>
                  </a:cubicBezTo>
                  <a:cubicBezTo>
                    <a:pt x="7" y="36"/>
                    <a:pt x="3" y="35"/>
                    <a:pt x="3" y="36"/>
                  </a:cubicBezTo>
                  <a:cubicBezTo>
                    <a:pt x="3" y="37"/>
                    <a:pt x="6" y="37"/>
                    <a:pt x="7" y="37"/>
                  </a:cubicBezTo>
                  <a:cubicBezTo>
                    <a:pt x="9" y="37"/>
                    <a:pt x="8" y="38"/>
                    <a:pt x="7" y="39"/>
                  </a:cubicBezTo>
                  <a:cubicBezTo>
                    <a:pt x="7" y="40"/>
                    <a:pt x="8" y="39"/>
                    <a:pt x="10" y="40"/>
                  </a:cubicBezTo>
                  <a:cubicBezTo>
                    <a:pt x="12" y="41"/>
                    <a:pt x="15" y="42"/>
                    <a:pt x="14" y="41"/>
                  </a:cubicBezTo>
                  <a:cubicBezTo>
                    <a:pt x="13" y="40"/>
                    <a:pt x="16" y="40"/>
                    <a:pt x="16" y="41"/>
                  </a:cubicBezTo>
                  <a:cubicBezTo>
                    <a:pt x="17" y="41"/>
                    <a:pt x="18" y="40"/>
                    <a:pt x="19" y="40"/>
                  </a:cubicBezTo>
                  <a:cubicBezTo>
                    <a:pt x="21" y="40"/>
                    <a:pt x="21" y="39"/>
                    <a:pt x="22" y="39"/>
                  </a:cubicBezTo>
                  <a:cubicBezTo>
                    <a:pt x="23" y="40"/>
                    <a:pt x="28" y="41"/>
                    <a:pt x="30" y="41"/>
                  </a:cubicBezTo>
                  <a:cubicBezTo>
                    <a:pt x="31" y="42"/>
                    <a:pt x="34" y="43"/>
                    <a:pt x="33" y="44"/>
                  </a:cubicBezTo>
                  <a:cubicBezTo>
                    <a:pt x="33" y="45"/>
                    <a:pt x="35" y="46"/>
                    <a:pt x="37" y="47"/>
                  </a:cubicBezTo>
                  <a:cubicBezTo>
                    <a:pt x="39" y="48"/>
                    <a:pt x="39" y="50"/>
                    <a:pt x="39" y="51"/>
                  </a:cubicBezTo>
                  <a:cubicBezTo>
                    <a:pt x="39" y="52"/>
                    <a:pt x="41" y="53"/>
                    <a:pt x="40" y="53"/>
                  </a:cubicBezTo>
                  <a:cubicBezTo>
                    <a:pt x="40" y="54"/>
                    <a:pt x="40" y="55"/>
                    <a:pt x="42" y="56"/>
                  </a:cubicBezTo>
                  <a:cubicBezTo>
                    <a:pt x="43" y="57"/>
                    <a:pt x="40" y="58"/>
                    <a:pt x="40" y="59"/>
                  </a:cubicBezTo>
                  <a:cubicBezTo>
                    <a:pt x="41" y="59"/>
                    <a:pt x="39" y="61"/>
                    <a:pt x="42" y="62"/>
                  </a:cubicBezTo>
                  <a:cubicBezTo>
                    <a:pt x="44" y="62"/>
                    <a:pt x="43" y="60"/>
                    <a:pt x="45" y="60"/>
                  </a:cubicBezTo>
                  <a:cubicBezTo>
                    <a:pt x="47" y="60"/>
                    <a:pt x="45" y="62"/>
                    <a:pt x="46" y="63"/>
                  </a:cubicBezTo>
                  <a:cubicBezTo>
                    <a:pt x="47" y="63"/>
                    <a:pt x="49" y="63"/>
                    <a:pt x="50" y="65"/>
                  </a:cubicBezTo>
                  <a:cubicBezTo>
                    <a:pt x="52" y="66"/>
                    <a:pt x="51" y="67"/>
                    <a:pt x="49" y="66"/>
                  </a:cubicBezTo>
                  <a:cubicBezTo>
                    <a:pt x="48" y="64"/>
                    <a:pt x="43" y="65"/>
                    <a:pt x="43" y="65"/>
                  </a:cubicBezTo>
                  <a:cubicBezTo>
                    <a:pt x="43" y="66"/>
                    <a:pt x="48" y="68"/>
                    <a:pt x="49" y="68"/>
                  </a:cubicBezTo>
                  <a:cubicBezTo>
                    <a:pt x="51" y="68"/>
                    <a:pt x="52" y="70"/>
                    <a:pt x="52" y="70"/>
                  </a:cubicBezTo>
                  <a:cubicBezTo>
                    <a:pt x="51" y="71"/>
                    <a:pt x="51" y="73"/>
                    <a:pt x="51" y="74"/>
                  </a:cubicBezTo>
                  <a:cubicBezTo>
                    <a:pt x="51" y="74"/>
                    <a:pt x="49" y="74"/>
                    <a:pt x="48" y="74"/>
                  </a:cubicBezTo>
                  <a:cubicBezTo>
                    <a:pt x="47" y="74"/>
                    <a:pt x="46" y="74"/>
                    <a:pt x="46" y="75"/>
                  </a:cubicBezTo>
                  <a:cubicBezTo>
                    <a:pt x="46" y="77"/>
                    <a:pt x="45" y="77"/>
                    <a:pt x="44" y="79"/>
                  </a:cubicBezTo>
                  <a:cubicBezTo>
                    <a:pt x="44" y="80"/>
                    <a:pt x="46" y="80"/>
                    <a:pt x="47" y="81"/>
                  </a:cubicBezTo>
                  <a:cubicBezTo>
                    <a:pt x="47" y="81"/>
                    <a:pt x="45" y="82"/>
                    <a:pt x="45" y="83"/>
                  </a:cubicBezTo>
                  <a:cubicBezTo>
                    <a:pt x="45" y="84"/>
                    <a:pt x="47" y="86"/>
                    <a:pt x="48" y="86"/>
                  </a:cubicBezTo>
                  <a:cubicBezTo>
                    <a:pt x="49" y="87"/>
                    <a:pt x="48" y="89"/>
                    <a:pt x="48" y="90"/>
                  </a:cubicBezTo>
                  <a:cubicBezTo>
                    <a:pt x="49" y="91"/>
                    <a:pt x="50" y="90"/>
                    <a:pt x="50" y="92"/>
                  </a:cubicBezTo>
                  <a:cubicBezTo>
                    <a:pt x="50" y="93"/>
                    <a:pt x="51" y="93"/>
                    <a:pt x="51" y="94"/>
                  </a:cubicBezTo>
                  <a:cubicBezTo>
                    <a:pt x="51" y="95"/>
                    <a:pt x="53" y="95"/>
                    <a:pt x="53" y="96"/>
                  </a:cubicBezTo>
                  <a:cubicBezTo>
                    <a:pt x="52" y="97"/>
                    <a:pt x="53" y="98"/>
                    <a:pt x="54" y="99"/>
                  </a:cubicBezTo>
                  <a:cubicBezTo>
                    <a:pt x="54" y="99"/>
                    <a:pt x="56" y="101"/>
                    <a:pt x="56" y="101"/>
                  </a:cubicBezTo>
                  <a:cubicBezTo>
                    <a:pt x="57" y="102"/>
                    <a:pt x="58" y="103"/>
                    <a:pt x="59" y="103"/>
                  </a:cubicBezTo>
                  <a:cubicBezTo>
                    <a:pt x="60" y="103"/>
                    <a:pt x="60" y="104"/>
                    <a:pt x="61" y="104"/>
                  </a:cubicBezTo>
                  <a:cubicBezTo>
                    <a:pt x="62" y="104"/>
                    <a:pt x="64" y="104"/>
                    <a:pt x="64" y="105"/>
                  </a:cubicBezTo>
                  <a:cubicBezTo>
                    <a:pt x="64" y="106"/>
                    <a:pt x="67" y="106"/>
                    <a:pt x="68" y="107"/>
                  </a:cubicBezTo>
                  <a:cubicBezTo>
                    <a:pt x="69" y="107"/>
                    <a:pt x="69" y="105"/>
                    <a:pt x="70" y="105"/>
                  </a:cubicBezTo>
                  <a:cubicBezTo>
                    <a:pt x="71" y="104"/>
                    <a:pt x="70" y="101"/>
                    <a:pt x="71" y="101"/>
                  </a:cubicBezTo>
                  <a:cubicBezTo>
                    <a:pt x="72" y="101"/>
                    <a:pt x="72" y="98"/>
                    <a:pt x="71" y="97"/>
                  </a:cubicBezTo>
                  <a:cubicBezTo>
                    <a:pt x="70" y="97"/>
                    <a:pt x="70" y="96"/>
                    <a:pt x="72" y="96"/>
                  </a:cubicBezTo>
                  <a:cubicBezTo>
                    <a:pt x="74" y="97"/>
                    <a:pt x="73" y="95"/>
                    <a:pt x="74" y="95"/>
                  </a:cubicBezTo>
                  <a:cubicBezTo>
                    <a:pt x="75" y="95"/>
                    <a:pt x="74" y="93"/>
                    <a:pt x="75" y="93"/>
                  </a:cubicBezTo>
                  <a:cubicBezTo>
                    <a:pt x="75" y="93"/>
                    <a:pt x="75" y="92"/>
                    <a:pt x="75" y="91"/>
                  </a:cubicBezTo>
                  <a:cubicBezTo>
                    <a:pt x="74" y="91"/>
                    <a:pt x="75" y="90"/>
                    <a:pt x="76" y="90"/>
                  </a:cubicBezTo>
                  <a:cubicBezTo>
                    <a:pt x="77" y="90"/>
                    <a:pt x="76" y="89"/>
                    <a:pt x="75" y="88"/>
                  </a:cubicBezTo>
                  <a:cubicBezTo>
                    <a:pt x="74" y="88"/>
                    <a:pt x="74" y="87"/>
                    <a:pt x="76" y="88"/>
                  </a:cubicBezTo>
                  <a:cubicBezTo>
                    <a:pt x="77" y="88"/>
                    <a:pt x="77" y="88"/>
                    <a:pt x="77" y="87"/>
                  </a:cubicBezTo>
                  <a:cubicBezTo>
                    <a:pt x="76" y="86"/>
                    <a:pt x="78" y="86"/>
                    <a:pt x="79" y="86"/>
                  </a:cubicBezTo>
                  <a:cubicBezTo>
                    <a:pt x="81" y="85"/>
                    <a:pt x="81" y="85"/>
                    <a:pt x="81" y="84"/>
                  </a:cubicBezTo>
                  <a:cubicBezTo>
                    <a:pt x="81" y="83"/>
                    <a:pt x="83" y="83"/>
                    <a:pt x="82" y="84"/>
                  </a:cubicBezTo>
                  <a:cubicBezTo>
                    <a:pt x="82" y="84"/>
                    <a:pt x="82" y="85"/>
                    <a:pt x="83" y="85"/>
                  </a:cubicBezTo>
                  <a:cubicBezTo>
                    <a:pt x="83" y="84"/>
                    <a:pt x="85" y="85"/>
                    <a:pt x="87" y="84"/>
                  </a:cubicBezTo>
                  <a:cubicBezTo>
                    <a:pt x="89" y="83"/>
                    <a:pt x="92" y="81"/>
                    <a:pt x="92" y="79"/>
                  </a:cubicBezTo>
                  <a:cubicBezTo>
                    <a:pt x="93" y="78"/>
                    <a:pt x="95" y="78"/>
                    <a:pt x="95" y="77"/>
                  </a:cubicBezTo>
                  <a:cubicBezTo>
                    <a:pt x="95" y="75"/>
                    <a:pt x="95" y="75"/>
                    <a:pt x="97" y="76"/>
                  </a:cubicBezTo>
                  <a:cubicBezTo>
                    <a:pt x="99" y="76"/>
                    <a:pt x="98" y="75"/>
                    <a:pt x="99" y="75"/>
                  </a:cubicBezTo>
                  <a:cubicBezTo>
                    <a:pt x="101" y="75"/>
                    <a:pt x="101" y="74"/>
                    <a:pt x="103" y="74"/>
                  </a:cubicBezTo>
                  <a:cubicBezTo>
                    <a:pt x="105" y="74"/>
                    <a:pt x="110" y="73"/>
                    <a:pt x="111" y="72"/>
                  </a:cubicBezTo>
                  <a:cubicBezTo>
                    <a:pt x="113" y="71"/>
                    <a:pt x="116" y="70"/>
                    <a:pt x="118" y="69"/>
                  </a:cubicBezTo>
                  <a:cubicBezTo>
                    <a:pt x="119" y="68"/>
                    <a:pt x="120" y="67"/>
                    <a:pt x="119" y="67"/>
                  </a:cubicBezTo>
                  <a:cubicBezTo>
                    <a:pt x="118" y="68"/>
                    <a:pt x="116" y="68"/>
                    <a:pt x="115" y="68"/>
                  </a:cubicBezTo>
                  <a:cubicBezTo>
                    <a:pt x="113" y="67"/>
                    <a:pt x="111" y="66"/>
                    <a:pt x="109" y="67"/>
                  </a:cubicBezTo>
                  <a:cubicBezTo>
                    <a:pt x="108" y="68"/>
                    <a:pt x="109" y="66"/>
                    <a:pt x="110" y="66"/>
                  </a:cubicBezTo>
                  <a:cubicBezTo>
                    <a:pt x="111" y="65"/>
                    <a:pt x="111" y="65"/>
                    <a:pt x="111" y="63"/>
                  </a:cubicBezTo>
                  <a:cubicBezTo>
                    <a:pt x="110" y="62"/>
                    <a:pt x="113" y="63"/>
                    <a:pt x="114" y="64"/>
                  </a:cubicBezTo>
                  <a:cubicBezTo>
                    <a:pt x="115" y="66"/>
                    <a:pt x="117" y="67"/>
                    <a:pt x="119" y="66"/>
                  </a:cubicBezTo>
                  <a:cubicBezTo>
                    <a:pt x="121" y="66"/>
                    <a:pt x="119" y="64"/>
                    <a:pt x="120" y="63"/>
                  </a:cubicBezTo>
                  <a:cubicBezTo>
                    <a:pt x="121" y="62"/>
                    <a:pt x="114" y="59"/>
                    <a:pt x="114" y="58"/>
                  </a:cubicBezTo>
                  <a:cubicBezTo>
                    <a:pt x="113" y="57"/>
                    <a:pt x="115" y="57"/>
                    <a:pt x="117" y="58"/>
                  </a:cubicBezTo>
                  <a:cubicBezTo>
                    <a:pt x="119" y="59"/>
                    <a:pt x="119" y="57"/>
                    <a:pt x="119" y="56"/>
                  </a:cubicBezTo>
                  <a:cubicBezTo>
                    <a:pt x="119" y="55"/>
                    <a:pt x="115" y="55"/>
                    <a:pt x="114" y="56"/>
                  </a:cubicBezTo>
                  <a:cubicBezTo>
                    <a:pt x="112" y="57"/>
                    <a:pt x="110" y="54"/>
                    <a:pt x="113" y="54"/>
                  </a:cubicBezTo>
                  <a:cubicBezTo>
                    <a:pt x="115" y="54"/>
                    <a:pt x="113" y="53"/>
                    <a:pt x="114" y="52"/>
                  </a:cubicBezTo>
                  <a:cubicBezTo>
                    <a:pt x="114" y="52"/>
                    <a:pt x="117" y="54"/>
                    <a:pt x="119" y="54"/>
                  </a:cubicBezTo>
                  <a:cubicBezTo>
                    <a:pt x="120" y="53"/>
                    <a:pt x="121" y="54"/>
                    <a:pt x="123" y="53"/>
                  </a:cubicBezTo>
                  <a:cubicBezTo>
                    <a:pt x="124" y="52"/>
                    <a:pt x="120" y="51"/>
                    <a:pt x="120" y="50"/>
                  </a:cubicBezTo>
                  <a:cubicBezTo>
                    <a:pt x="119" y="49"/>
                    <a:pt x="123" y="49"/>
                    <a:pt x="125" y="49"/>
                  </a:cubicBezTo>
                  <a:cubicBezTo>
                    <a:pt x="126" y="49"/>
                    <a:pt x="126" y="47"/>
                    <a:pt x="125" y="48"/>
                  </a:cubicBezTo>
                  <a:cubicBezTo>
                    <a:pt x="124" y="48"/>
                    <a:pt x="120" y="46"/>
                    <a:pt x="121" y="45"/>
                  </a:cubicBezTo>
                  <a:cubicBezTo>
                    <a:pt x="122" y="44"/>
                    <a:pt x="124" y="45"/>
                    <a:pt x="125" y="45"/>
                  </a:cubicBezTo>
                  <a:cubicBezTo>
                    <a:pt x="127" y="44"/>
                    <a:pt x="125" y="40"/>
                    <a:pt x="124" y="40"/>
                  </a:cubicBezTo>
                  <a:cubicBezTo>
                    <a:pt x="123" y="40"/>
                    <a:pt x="120" y="40"/>
                    <a:pt x="120" y="39"/>
                  </a:cubicBezTo>
                  <a:cubicBezTo>
                    <a:pt x="120" y="39"/>
                    <a:pt x="118" y="38"/>
                    <a:pt x="118" y="37"/>
                  </a:cubicBezTo>
                  <a:cubicBezTo>
                    <a:pt x="119" y="37"/>
                    <a:pt x="120" y="38"/>
                    <a:pt x="121" y="37"/>
                  </a:cubicBezTo>
                  <a:cubicBezTo>
                    <a:pt x="123" y="36"/>
                    <a:pt x="126" y="37"/>
                    <a:pt x="128" y="37"/>
                  </a:cubicBezTo>
                  <a:cubicBezTo>
                    <a:pt x="129" y="37"/>
                    <a:pt x="127" y="34"/>
                    <a:pt x="126" y="35"/>
                  </a:cubicBezTo>
                  <a:cubicBezTo>
                    <a:pt x="126" y="35"/>
                    <a:pt x="123" y="35"/>
                    <a:pt x="122" y="34"/>
                  </a:cubicBezTo>
                  <a:cubicBezTo>
                    <a:pt x="122" y="32"/>
                    <a:pt x="125" y="34"/>
                    <a:pt x="126" y="33"/>
                  </a:cubicBezTo>
                  <a:cubicBezTo>
                    <a:pt x="126" y="32"/>
                    <a:pt x="122" y="31"/>
                    <a:pt x="121" y="32"/>
                  </a:cubicBezTo>
                  <a:cubicBezTo>
                    <a:pt x="120" y="33"/>
                    <a:pt x="118" y="33"/>
                    <a:pt x="119" y="32"/>
                  </a:cubicBezTo>
                  <a:cubicBezTo>
                    <a:pt x="120" y="31"/>
                    <a:pt x="121" y="29"/>
                    <a:pt x="121" y="28"/>
                  </a:cubicBezTo>
                  <a:cubicBezTo>
                    <a:pt x="120" y="27"/>
                    <a:pt x="125" y="27"/>
                    <a:pt x="125" y="25"/>
                  </a:cubicBezTo>
                  <a:cubicBezTo>
                    <a:pt x="124" y="23"/>
                    <a:pt x="127" y="22"/>
                    <a:pt x="129" y="22"/>
                  </a:cubicBezTo>
                  <a:cubicBezTo>
                    <a:pt x="130" y="22"/>
                    <a:pt x="128" y="20"/>
                    <a:pt x="127" y="20"/>
                  </a:cubicBezTo>
                  <a:cubicBezTo>
                    <a:pt x="125" y="21"/>
                    <a:pt x="124" y="22"/>
                    <a:pt x="123" y="22"/>
                  </a:cubicBezTo>
                  <a:cubicBezTo>
                    <a:pt x="122" y="21"/>
                    <a:pt x="125" y="20"/>
                    <a:pt x="126" y="20"/>
                  </a:cubicBezTo>
                  <a:cubicBezTo>
                    <a:pt x="128" y="20"/>
                    <a:pt x="131" y="20"/>
                    <a:pt x="132" y="19"/>
                  </a:cubicBezTo>
                  <a:cubicBezTo>
                    <a:pt x="133" y="18"/>
                    <a:pt x="130" y="18"/>
                    <a:pt x="128" y="18"/>
                  </a:cubicBezTo>
                  <a:cubicBezTo>
                    <a:pt x="126" y="18"/>
                    <a:pt x="126" y="17"/>
                    <a:pt x="129" y="17"/>
                  </a:cubicBezTo>
                  <a:cubicBezTo>
                    <a:pt x="132" y="17"/>
                    <a:pt x="132" y="16"/>
                    <a:pt x="134" y="16"/>
                  </a:cubicBezTo>
                  <a:cubicBezTo>
                    <a:pt x="136" y="16"/>
                    <a:pt x="136" y="15"/>
                    <a:pt x="137" y="15"/>
                  </a:cubicBezTo>
                  <a:cubicBezTo>
                    <a:pt x="139" y="15"/>
                    <a:pt x="142" y="13"/>
                    <a:pt x="142" y="12"/>
                  </a:cubicBezTo>
                  <a:cubicBezTo>
                    <a:pt x="142" y="12"/>
                    <a:pt x="137" y="10"/>
                    <a:pt x="134" y="10"/>
                  </a:cubicBezTo>
                  <a:close/>
                  <a:moveTo>
                    <a:pt x="49" y="70"/>
                  </a:moveTo>
                  <a:cubicBezTo>
                    <a:pt x="49" y="69"/>
                    <a:pt x="48" y="70"/>
                    <a:pt x="47" y="68"/>
                  </a:cubicBezTo>
                  <a:cubicBezTo>
                    <a:pt x="46" y="67"/>
                    <a:pt x="43" y="66"/>
                    <a:pt x="42" y="67"/>
                  </a:cubicBezTo>
                  <a:cubicBezTo>
                    <a:pt x="42" y="68"/>
                    <a:pt x="41" y="68"/>
                    <a:pt x="42" y="69"/>
                  </a:cubicBezTo>
                  <a:cubicBezTo>
                    <a:pt x="43" y="70"/>
                    <a:pt x="43" y="70"/>
                    <a:pt x="45" y="71"/>
                  </a:cubicBezTo>
                  <a:cubicBezTo>
                    <a:pt x="46" y="72"/>
                    <a:pt x="49" y="71"/>
                    <a:pt x="49" y="7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305">
              <a:extLst>
                <a:ext uri="{FF2B5EF4-FFF2-40B4-BE49-F238E27FC236}">
                  <a16:creationId xmlns:a16="http://schemas.microsoft.com/office/drawing/2014/main" id="{31FEAA09-7740-4492-9EFD-63F430ED4456}"/>
                </a:ext>
              </a:extLst>
            </p:cNvPr>
            <p:cNvSpPr>
              <a:spLocks/>
            </p:cNvSpPr>
            <p:nvPr/>
          </p:nvSpPr>
          <p:spPr bwMode="auto">
            <a:xfrm>
              <a:off x="-3846513" y="2740025"/>
              <a:ext cx="22225" cy="14288"/>
            </a:xfrm>
            <a:custGeom>
              <a:avLst/>
              <a:gdLst>
                <a:gd name="T0" fmla="*/ 0 w 6"/>
                <a:gd name="T1" fmla="*/ 0 h 4"/>
                <a:gd name="T2" fmla="*/ 2 w 6"/>
                <a:gd name="T3" fmla="*/ 2 h 4"/>
                <a:gd name="T4" fmla="*/ 5 w 6"/>
                <a:gd name="T5" fmla="*/ 3 h 4"/>
                <a:gd name="T6" fmla="*/ 0 w 6"/>
                <a:gd name="T7" fmla="*/ 0 h 4"/>
              </a:gdLst>
              <a:ahLst/>
              <a:cxnLst>
                <a:cxn ang="0">
                  <a:pos x="T0" y="T1"/>
                </a:cxn>
                <a:cxn ang="0">
                  <a:pos x="T2" y="T3"/>
                </a:cxn>
                <a:cxn ang="0">
                  <a:pos x="T4" y="T5"/>
                </a:cxn>
                <a:cxn ang="0">
                  <a:pos x="T6" y="T7"/>
                </a:cxn>
              </a:cxnLst>
              <a:rect l="0" t="0" r="r" b="b"/>
              <a:pathLst>
                <a:path w="6" h="4">
                  <a:moveTo>
                    <a:pt x="0" y="0"/>
                  </a:moveTo>
                  <a:cubicBezTo>
                    <a:pt x="1" y="1"/>
                    <a:pt x="2" y="1"/>
                    <a:pt x="2" y="2"/>
                  </a:cubicBezTo>
                  <a:cubicBezTo>
                    <a:pt x="3" y="2"/>
                    <a:pt x="4" y="4"/>
                    <a:pt x="5" y="3"/>
                  </a:cubicBezTo>
                  <a:cubicBezTo>
                    <a:pt x="6" y="1"/>
                    <a:pt x="0" y="0"/>
                    <a:pt x="0"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306">
              <a:extLst>
                <a:ext uri="{FF2B5EF4-FFF2-40B4-BE49-F238E27FC236}">
                  <a16:creationId xmlns:a16="http://schemas.microsoft.com/office/drawing/2014/main" id="{F3210090-4053-49CD-97D3-7880024A0BCD}"/>
                </a:ext>
              </a:extLst>
            </p:cNvPr>
            <p:cNvSpPr>
              <a:spLocks noEditPoints="1"/>
            </p:cNvSpPr>
            <p:nvPr/>
          </p:nvSpPr>
          <p:spPr bwMode="auto">
            <a:xfrm>
              <a:off x="-4716463" y="1276350"/>
              <a:ext cx="747712" cy="576263"/>
            </a:xfrm>
            <a:custGeom>
              <a:avLst/>
              <a:gdLst>
                <a:gd name="T0" fmla="*/ 42 w 207"/>
                <a:gd name="T1" fmla="*/ 141 h 160"/>
                <a:gd name="T2" fmla="*/ 39 w 207"/>
                <a:gd name="T3" fmla="*/ 47 h 160"/>
                <a:gd name="T4" fmla="*/ 80 w 207"/>
                <a:gd name="T5" fmla="*/ 52 h 160"/>
                <a:gd name="T6" fmla="*/ 53 w 207"/>
                <a:gd name="T7" fmla="*/ 56 h 160"/>
                <a:gd name="T8" fmla="*/ 80 w 207"/>
                <a:gd name="T9" fmla="*/ 69 h 160"/>
                <a:gd name="T10" fmla="*/ 49 w 207"/>
                <a:gd name="T11" fmla="*/ 40 h 160"/>
                <a:gd name="T12" fmla="*/ 43 w 207"/>
                <a:gd name="T13" fmla="*/ 38 h 160"/>
                <a:gd name="T14" fmla="*/ 76 w 207"/>
                <a:gd name="T15" fmla="*/ 44 h 160"/>
                <a:gd name="T16" fmla="*/ 61 w 207"/>
                <a:gd name="T17" fmla="*/ 30 h 160"/>
                <a:gd name="T18" fmla="*/ 85 w 207"/>
                <a:gd name="T19" fmla="*/ 25 h 160"/>
                <a:gd name="T20" fmla="*/ 86 w 207"/>
                <a:gd name="T21" fmla="*/ 33 h 160"/>
                <a:gd name="T22" fmla="*/ 87 w 207"/>
                <a:gd name="T23" fmla="*/ 38 h 160"/>
                <a:gd name="T24" fmla="*/ 112 w 207"/>
                <a:gd name="T25" fmla="*/ 31 h 160"/>
                <a:gd name="T26" fmla="*/ 102 w 207"/>
                <a:gd name="T27" fmla="*/ 48 h 160"/>
                <a:gd name="T28" fmla="*/ 142 w 207"/>
                <a:gd name="T29" fmla="*/ 46 h 160"/>
                <a:gd name="T30" fmla="*/ 120 w 207"/>
                <a:gd name="T31" fmla="*/ 31 h 160"/>
                <a:gd name="T32" fmla="*/ 123 w 207"/>
                <a:gd name="T33" fmla="*/ 17 h 160"/>
                <a:gd name="T34" fmla="*/ 121 w 207"/>
                <a:gd name="T35" fmla="*/ 14 h 160"/>
                <a:gd name="T36" fmla="*/ 131 w 207"/>
                <a:gd name="T37" fmla="*/ 25 h 160"/>
                <a:gd name="T38" fmla="*/ 144 w 207"/>
                <a:gd name="T39" fmla="*/ 37 h 160"/>
                <a:gd name="T40" fmla="*/ 164 w 207"/>
                <a:gd name="T41" fmla="*/ 18 h 160"/>
                <a:gd name="T42" fmla="*/ 157 w 207"/>
                <a:gd name="T43" fmla="*/ 2 h 160"/>
                <a:gd name="T44" fmla="*/ 117 w 207"/>
                <a:gd name="T45" fmla="*/ 10 h 160"/>
                <a:gd name="T46" fmla="*/ 129 w 207"/>
                <a:gd name="T47" fmla="*/ 91 h 160"/>
                <a:gd name="T48" fmla="*/ 171 w 207"/>
                <a:gd name="T49" fmla="*/ 70 h 160"/>
                <a:gd name="T50" fmla="*/ 154 w 207"/>
                <a:gd name="T51" fmla="*/ 56 h 160"/>
                <a:gd name="T52" fmla="*/ 129 w 207"/>
                <a:gd name="T53" fmla="*/ 52 h 160"/>
                <a:gd name="T54" fmla="*/ 145 w 207"/>
                <a:gd name="T55" fmla="*/ 64 h 160"/>
                <a:gd name="T56" fmla="*/ 152 w 207"/>
                <a:gd name="T57" fmla="*/ 85 h 160"/>
                <a:gd name="T58" fmla="*/ 175 w 207"/>
                <a:gd name="T59" fmla="*/ 87 h 160"/>
                <a:gd name="T60" fmla="*/ 141 w 207"/>
                <a:gd name="T61" fmla="*/ 50 h 160"/>
                <a:gd name="T62" fmla="*/ 199 w 207"/>
                <a:gd name="T63" fmla="*/ 132 h 160"/>
                <a:gd name="T64" fmla="*/ 23 w 207"/>
                <a:gd name="T65" fmla="*/ 130 h 160"/>
                <a:gd name="T66" fmla="*/ 169 w 207"/>
                <a:gd name="T67" fmla="*/ 142 h 160"/>
                <a:gd name="T68" fmla="*/ 199 w 207"/>
                <a:gd name="T69" fmla="*/ 126 h 160"/>
                <a:gd name="T70" fmla="*/ 185 w 207"/>
                <a:gd name="T71" fmla="*/ 116 h 160"/>
                <a:gd name="T72" fmla="*/ 174 w 207"/>
                <a:gd name="T73" fmla="*/ 109 h 160"/>
                <a:gd name="T74" fmla="*/ 157 w 207"/>
                <a:gd name="T75" fmla="*/ 96 h 160"/>
                <a:gd name="T76" fmla="*/ 150 w 207"/>
                <a:gd name="T77" fmla="*/ 112 h 160"/>
                <a:gd name="T78" fmla="*/ 137 w 207"/>
                <a:gd name="T79" fmla="*/ 128 h 160"/>
                <a:gd name="T80" fmla="*/ 111 w 207"/>
                <a:gd name="T81" fmla="*/ 109 h 160"/>
                <a:gd name="T82" fmla="*/ 119 w 207"/>
                <a:gd name="T83" fmla="*/ 89 h 160"/>
                <a:gd name="T84" fmla="*/ 134 w 207"/>
                <a:gd name="T85" fmla="*/ 80 h 160"/>
                <a:gd name="T86" fmla="*/ 131 w 207"/>
                <a:gd name="T87" fmla="*/ 70 h 160"/>
                <a:gd name="T88" fmla="*/ 120 w 207"/>
                <a:gd name="T89" fmla="*/ 71 h 160"/>
                <a:gd name="T90" fmla="*/ 111 w 207"/>
                <a:gd name="T91" fmla="*/ 56 h 160"/>
                <a:gd name="T92" fmla="*/ 107 w 207"/>
                <a:gd name="T93" fmla="*/ 60 h 160"/>
                <a:gd name="T94" fmla="*/ 105 w 207"/>
                <a:gd name="T95" fmla="*/ 75 h 160"/>
                <a:gd name="T96" fmla="*/ 102 w 207"/>
                <a:gd name="T97" fmla="*/ 72 h 160"/>
                <a:gd name="T98" fmla="*/ 82 w 207"/>
                <a:gd name="T99" fmla="*/ 72 h 160"/>
                <a:gd name="T100" fmla="*/ 55 w 207"/>
                <a:gd name="T101" fmla="*/ 70 h 160"/>
                <a:gd name="T102" fmla="*/ 20 w 207"/>
                <a:gd name="T103" fmla="*/ 70 h 160"/>
                <a:gd name="T104" fmla="*/ 10 w 207"/>
                <a:gd name="T105" fmla="*/ 71 h 160"/>
                <a:gd name="T106" fmla="*/ 26 w 207"/>
                <a:gd name="T107" fmla="*/ 121 h 160"/>
                <a:gd name="T108" fmla="*/ 38 w 207"/>
                <a:gd name="T109" fmla="*/ 136 h 160"/>
                <a:gd name="T110" fmla="*/ 129 w 207"/>
                <a:gd name="T111" fmla="*/ 142 h 160"/>
                <a:gd name="T112" fmla="*/ 145 w 207"/>
                <a:gd name="T113" fmla="*/ 158 h 160"/>
                <a:gd name="T114" fmla="*/ 179 w 207"/>
                <a:gd name="T115" fmla="*/ 149 h 160"/>
                <a:gd name="T116" fmla="*/ 50 w 207"/>
                <a:gd name="T117" fmla="*/ 84 h 160"/>
                <a:gd name="T118" fmla="*/ 50 w 207"/>
                <a:gd name="T119" fmla="*/ 81 h 160"/>
                <a:gd name="T120" fmla="*/ 104 w 207"/>
                <a:gd name="T121" fmla="*/ 13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 h="160">
                  <a:moveTo>
                    <a:pt x="41" y="140"/>
                  </a:moveTo>
                  <a:cubicBezTo>
                    <a:pt x="40" y="139"/>
                    <a:pt x="39" y="140"/>
                    <a:pt x="38" y="139"/>
                  </a:cubicBezTo>
                  <a:cubicBezTo>
                    <a:pt x="38" y="138"/>
                    <a:pt x="36" y="136"/>
                    <a:pt x="36" y="136"/>
                  </a:cubicBezTo>
                  <a:cubicBezTo>
                    <a:pt x="35" y="136"/>
                    <a:pt x="34" y="136"/>
                    <a:pt x="33" y="135"/>
                  </a:cubicBezTo>
                  <a:cubicBezTo>
                    <a:pt x="32" y="134"/>
                    <a:pt x="31" y="134"/>
                    <a:pt x="30" y="135"/>
                  </a:cubicBezTo>
                  <a:cubicBezTo>
                    <a:pt x="29" y="135"/>
                    <a:pt x="31" y="135"/>
                    <a:pt x="31" y="136"/>
                  </a:cubicBezTo>
                  <a:cubicBezTo>
                    <a:pt x="31" y="136"/>
                    <a:pt x="31" y="137"/>
                    <a:pt x="32" y="137"/>
                  </a:cubicBezTo>
                  <a:cubicBezTo>
                    <a:pt x="33" y="136"/>
                    <a:pt x="33" y="138"/>
                    <a:pt x="34" y="138"/>
                  </a:cubicBezTo>
                  <a:cubicBezTo>
                    <a:pt x="34" y="138"/>
                    <a:pt x="34" y="139"/>
                    <a:pt x="35" y="139"/>
                  </a:cubicBezTo>
                  <a:cubicBezTo>
                    <a:pt x="36" y="139"/>
                    <a:pt x="36" y="140"/>
                    <a:pt x="36" y="140"/>
                  </a:cubicBezTo>
                  <a:cubicBezTo>
                    <a:pt x="37" y="141"/>
                    <a:pt x="38" y="140"/>
                    <a:pt x="38" y="141"/>
                  </a:cubicBezTo>
                  <a:cubicBezTo>
                    <a:pt x="38" y="141"/>
                    <a:pt x="38" y="141"/>
                    <a:pt x="39" y="142"/>
                  </a:cubicBezTo>
                  <a:cubicBezTo>
                    <a:pt x="40" y="142"/>
                    <a:pt x="41" y="142"/>
                    <a:pt x="42" y="142"/>
                  </a:cubicBezTo>
                  <a:cubicBezTo>
                    <a:pt x="42" y="142"/>
                    <a:pt x="42" y="141"/>
                    <a:pt x="42" y="141"/>
                  </a:cubicBezTo>
                  <a:cubicBezTo>
                    <a:pt x="43" y="140"/>
                    <a:pt x="42" y="141"/>
                    <a:pt x="41" y="140"/>
                  </a:cubicBezTo>
                  <a:close/>
                  <a:moveTo>
                    <a:pt x="39" y="58"/>
                  </a:moveTo>
                  <a:cubicBezTo>
                    <a:pt x="41" y="59"/>
                    <a:pt x="41" y="62"/>
                    <a:pt x="43" y="62"/>
                  </a:cubicBezTo>
                  <a:cubicBezTo>
                    <a:pt x="43" y="62"/>
                    <a:pt x="43" y="61"/>
                    <a:pt x="44" y="61"/>
                  </a:cubicBezTo>
                  <a:cubicBezTo>
                    <a:pt x="45" y="61"/>
                    <a:pt x="45" y="60"/>
                    <a:pt x="46" y="60"/>
                  </a:cubicBezTo>
                  <a:cubicBezTo>
                    <a:pt x="48" y="60"/>
                    <a:pt x="49" y="60"/>
                    <a:pt x="49" y="59"/>
                  </a:cubicBezTo>
                  <a:cubicBezTo>
                    <a:pt x="49" y="57"/>
                    <a:pt x="50" y="57"/>
                    <a:pt x="51" y="56"/>
                  </a:cubicBezTo>
                  <a:cubicBezTo>
                    <a:pt x="52" y="56"/>
                    <a:pt x="51" y="54"/>
                    <a:pt x="53" y="54"/>
                  </a:cubicBezTo>
                  <a:cubicBezTo>
                    <a:pt x="54" y="54"/>
                    <a:pt x="59" y="52"/>
                    <a:pt x="60" y="51"/>
                  </a:cubicBezTo>
                  <a:cubicBezTo>
                    <a:pt x="61" y="50"/>
                    <a:pt x="59" y="49"/>
                    <a:pt x="57" y="48"/>
                  </a:cubicBezTo>
                  <a:cubicBezTo>
                    <a:pt x="55" y="47"/>
                    <a:pt x="54" y="47"/>
                    <a:pt x="52" y="48"/>
                  </a:cubicBezTo>
                  <a:cubicBezTo>
                    <a:pt x="51" y="49"/>
                    <a:pt x="52" y="47"/>
                    <a:pt x="51" y="47"/>
                  </a:cubicBezTo>
                  <a:cubicBezTo>
                    <a:pt x="50" y="48"/>
                    <a:pt x="47" y="46"/>
                    <a:pt x="46" y="46"/>
                  </a:cubicBezTo>
                  <a:cubicBezTo>
                    <a:pt x="46" y="45"/>
                    <a:pt x="40" y="47"/>
                    <a:pt x="39" y="47"/>
                  </a:cubicBezTo>
                  <a:cubicBezTo>
                    <a:pt x="38" y="47"/>
                    <a:pt x="39" y="49"/>
                    <a:pt x="40" y="49"/>
                  </a:cubicBezTo>
                  <a:cubicBezTo>
                    <a:pt x="41" y="50"/>
                    <a:pt x="38" y="52"/>
                    <a:pt x="38" y="53"/>
                  </a:cubicBezTo>
                  <a:cubicBezTo>
                    <a:pt x="39" y="53"/>
                    <a:pt x="38" y="55"/>
                    <a:pt x="36" y="56"/>
                  </a:cubicBezTo>
                  <a:cubicBezTo>
                    <a:pt x="35" y="58"/>
                    <a:pt x="37" y="58"/>
                    <a:pt x="39" y="58"/>
                  </a:cubicBezTo>
                  <a:close/>
                  <a:moveTo>
                    <a:pt x="91" y="67"/>
                  </a:moveTo>
                  <a:cubicBezTo>
                    <a:pt x="91" y="66"/>
                    <a:pt x="94" y="68"/>
                    <a:pt x="94" y="67"/>
                  </a:cubicBezTo>
                  <a:cubicBezTo>
                    <a:pt x="94" y="65"/>
                    <a:pt x="91" y="64"/>
                    <a:pt x="90" y="63"/>
                  </a:cubicBezTo>
                  <a:cubicBezTo>
                    <a:pt x="89" y="63"/>
                    <a:pt x="88" y="63"/>
                    <a:pt x="86" y="62"/>
                  </a:cubicBezTo>
                  <a:cubicBezTo>
                    <a:pt x="84" y="60"/>
                    <a:pt x="87" y="59"/>
                    <a:pt x="85" y="58"/>
                  </a:cubicBezTo>
                  <a:cubicBezTo>
                    <a:pt x="84" y="57"/>
                    <a:pt x="83" y="54"/>
                    <a:pt x="84" y="53"/>
                  </a:cubicBezTo>
                  <a:cubicBezTo>
                    <a:pt x="85" y="52"/>
                    <a:pt x="87" y="50"/>
                    <a:pt x="85" y="50"/>
                  </a:cubicBezTo>
                  <a:cubicBezTo>
                    <a:pt x="83" y="49"/>
                    <a:pt x="80" y="50"/>
                    <a:pt x="80" y="51"/>
                  </a:cubicBezTo>
                  <a:cubicBezTo>
                    <a:pt x="81" y="51"/>
                    <a:pt x="83" y="53"/>
                    <a:pt x="83" y="53"/>
                  </a:cubicBezTo>
                  <a:cubicBezTo>
                    <a:pt x="83" y="54"/>
                    <a:pt x="81" y="52"/>
                    <a:pt x="80" y="52"/>
                  </a:cubicBezTo>
                  <a:cubicBezTo>
                    <a:pt x="79" y="53"/>
                    <a:pt x="78" y="51"/>
                    <a:pt x="77" y="52"/>
                  </a:cubicBezTo>
                  <a:cubicBezTo>
                    <a:pt x="77" y="53"/>
                    <a:pt x="78" y="57"/>
                    <a:pt x="79" y="58"/>
                  </a:cubicBezTo>
                  <a:cubicBezTo>
                    <a:pt x="80" y="59"/>
                    <a:pt x="78" y="59"/>
                    <a:pt x="78" y="59"/>
                  </a:cubicBezTo>
                  <a:cubicBezTo>
                    <a:pt x="77" y="59"/>
                    <a:pt x="77" y="56"/>
                    <a:pt x="76" y="55"/>
                  </a:cubicBezTo>
                  <a:cubicBezTo>
                    <a:pt x="75" y="54"/>
                    <a:pt x="72" y="52"/>
                    <a:pt x="71" y="53"/>
                  </a:cubicBezTo>
                  <a:cubicBezTo>
                    <a:pt x="71" y="54"/>
                    <a:pt x="74" y="54"/>
                    <a:pt x="73" y="55"/>
                  </a:cubicBezTo>
                  <a:cubicBezTo>
                    <a:pt x="73" y="56"/>
                    <a:pt x="72" y="54"/>
                    <a:pt x="71" y="55"/>
                  </a:cubicBezTo>
                  <a:cubicBezTo>
                    <a:pt x="69" y="56"/>
                    <a:pt x="70" y="56"/>
                    <a:pt x="70" y="55"/>
                  </a:cubicBezTo>
                  <a:cubicBezTo>
                    <a:pt x="70" y="54"/>
                    <a:pt x="68" y="53"/>
                    <a:pt x="66" y="53"/>
                  </a:cubicBezTo>
                  <a:cubicBezTo>
                    <a:pt x="64" y="53"/>
                    <a:pt x="65" y="55"/>
                    <a:pt x="65" y="55"/>
                  </a:cubicBezTo>
                  <a:cubicBezTo>
                    <a:pt x="64" y="56"/>
                    <a:pt x="61" y="55"/>
                    <a:pt x="63" y="54"/>
                  </a:cubicBezTo>
                  <a:cubicBezTo>
                    <a:pt x="65" y="54"/>
                    <a:pt x="64" y="53"/>
                    <a:pt x="63" y="52"/>
                  </a:cubicBezTo>
                  <a:cubicBezTo>
                    <a:pt x="62" y="51"/>
                    <a:pt x="61" y="52"/>
                    <a:pt x="57" y="53"/>
                  </a:cubicBezTo>
                  <a:cubicBezTo>
                    <a:pt x="54" y="54"/>
                    <a:pt x="53" y="56"/>
                    <a:pt x="53" y="56"/>
                  </a:cubicBezTo>
                  <a:cubicBezTo>
                    <a:pt x="54" y="56"/>
                    <a:pt x="54" y="56"/>
                    <a:pt x="52" y="57"/>
                  </a:cubicBezTo>
                  <a:cubicBezTo>
                    <a:pt x="51" y="58"/>
                    <a:pt x="52" y="59"/>
                    <a:pt x="54" y="59"/>
                  </a:cubicBezTo>
                  <a:cubicBezTo>
                    <a:pt x="55" y="59"/>
                    <a:pt x="54" y="60"/>
                    <a:pt x="54" y="60"/>
                  </a:cubicBezTo>
                  <a:cubicBezTo>
                    <a:pt x="55" y="61"/>
                    <a:pt x="59" y="59"/>
                    <a:pt x="60" y="60"/>
                  </a:cubicBezTo>
                  <a:cubicBezTo>
                    <a:pt x="61" y="60"/>
                    <a:pt x="54" y="61"/>
                    <a:pt x="54" y="62"/>
                  </a:cubicBezTo>
                  <a:cubicBezTo>
                    <a:pt x="54" y="63"/>
                    <a:pt x="58" y="64"/>
                    <a:pt x="61" y="63"/>
                  </a:cubicBezTo>
                  <a:cubicBezTo>
                    <a:pt x="64" y="63"/>
                    <a:pt x="69" y="64"/>
                    <a:pt x="69" y="65"/>
                  </a:cubicBezTo>
                  <a:cubicBezTo>
                    <a:pt x="69" y="65"/>
                    <a:pt x="65" y="65"/>
                    <a:pt x="63" y="65"/>
                  </a:cubicBezTo>
                  <a:cubicBezTo>
                    <a:pt x="60" y="65"/>
                    <a:pt x="56" y="66"/>
                    <a:pt x="56" y="67"/>
                  </a:cubicBezTo>
                  <a:cubicBezTo>
                    <a:pt x="56" y="67"/>
                    <a:pt x="56" y="67"/>
                    <a:pt x="59" y="69"/>
                  </a:cubicBezTo>
                  <a:cubicBezTo>
                    <a:pt x="62" y="70"/>
                    <a:pt x="64" y="68"/>
                    <a:pt x="64" y="70"/>
                  </a:cubicBezTo>
                  <a:cubicBezTo>
                    <a:pt x="64" y="72"/>
                    <a:pt x="66" y="72"/>
                    <a:pt x="69" y="72"/>
                  </a:cubicBezTo>
                  <a:cubicBezTo>
                    <a:pt x="73" y="72"/>
                    <a:pt x="75" y="70"/>
                    <a:pt x="76" y="71"/>
                  </a:cubicBezTo>
                  <a:cubicBezTo>
                    <a:pt x="78" y="71"/>
                    <a:pt x="79" y="70"/>
                    <a:pt x="80" y="69"/>
                  </a:cubicBezTo>
                  <a:cubicBezTo>
                    <a:pt x="81" y="68"/>
                    <a:pt x="81" y="69"/>
                    <a:pt x="82" y="69"/>
                  </a:cubicBezTo>
                  <a:cubicBezTo>
                    <a:pt x="82" y="70"/>
                    <a:pt x="84" y="70"/>
                    <a:pt x="85" y="70"/>
                  </a:cubicBezTo>
                  <a:cubicBezTo>
                    <a:pt x="86" y="72"/>
                    <a:pt x="90" y="71"/>
                    <a:pt x="92" y="70"/>
                  </a:cubicBezTo>
                  <a:cubicBezTo>
                    <a:pt x="93" y="70"/>
                    <a:pt x="91" y="67"/>
                    <a:pt x="90" y="68"/>
                  </a:cubicBezTo>
                  <a:cubicBezTo>
                    <a:pt x="89" y="69"/>
                    <a:pt x="89" y="69"/>
                    <a:pt x="89" y="68"/>
                  </a:cubicBezTo>
                  <a:cubicBezTo>
                    <a:pt x="88" y="68"/>
                    <a:pt x="90" y="67"/>
                    <a:pt x="91" y="67"/>
                  </a:cubicBezTo>
                  <a:close/>
                  <a:moveTo>
                    <a:pt x="52" y="41"/>
                  </a:moveTo>
                  <a:cubicBezTo>
                    <a:pt x="54" y="42"/>
                    <a:pt x="55" y="40"/>
                    <a:pt x="55" y="39"/>
                  </a:cubicBezTo>
                  <a:cubicBezTo>
                    <a:pt x="55" y="38"/>
                    <a:pt x="51" y="41"/>
                    <a:pt x="52" y="41"/>
                  </a:cubicBezTo>
                  <a:close/>
                  <a:moveTo>
                    <a:pt x="43" y="38"/>
                  </a:moveTo>
                  <a:cubicBezTo>
                    <a:pt x="44" y="39"/>
                    <a:pt x="43" y="40"/>
                    <a:pt x="44" y="40"/>
                  </a:cubicBezTo>
                  <a:cubicBezTo>
                    <a:pt x="45" y="39"/>
                    <a:pt x="45" y="39"/>
                    <a:pt x="46" y="39"/>
                  </a:cubicBezTo>
                  <a:cubicBezTo>
                    <a:pt x="47" y="40"/>
                    <a:pt x="47" y="39"/>
                    <a:pt x="47" y="38"/>
                  </a:cubicBezTo>
                  <a:cubicBezTo>
                    <a:pt x="48" y="38"/>
                    <a:pt x="48" y="40"/>
                    <a:pt x="49" y="40"/>
                  </a:cubicBezTo>
                  <a:cubicBezTo>
                    <a:pt x="50" y="40"/>
                    <a:pt x="50" y="38"/>
                    <a:pt x="51" y="38"/>
                  </a:cubicBezTo>
                  <a:cubicBezTo>
                    <a:pt x="52" y="39"/>
                    <a:pt x="52" y="38"/>
                    <a:pt x="53" y="37"/>
                  </a:cubicBezTo>
                  <a:cubicBezTo>
                    <a:pt x="53" y="37"/>
                    <a:pt x="53" y="35"/>
                    <a:pt x="54" y="35"/>
                  </a:cubicBezTo>
                  <a:cubicBezTo>
                    <a:pt x="55" y="35"/>
                    <a:pt x="54" y="36"/>
                    <a:pt x="55" y="37"/>
                  </a:cubicBezTo>
                  <a:cubicBezTo>
                    <a:pt x="55" y="39"/>
                    <a:pt x="57" y="37"/>
                    <a:pt x="57" y="37"/>
                  </a:cubicBezTo>
                  <a:cubicBezTo>
                    <a:pt x="57" y="36"/>
                    <a:pt x="59" y="37"/>
                    <a:pt x="59" y="36"/>
                  </a:cubicBezTo>
                  <a:cubicBezTo>
                    <a:pt x="59" y="35"/>
                    <a:pt x="59" y="35"/>
                    <a:pt x="59" y="34"/>
                  </a:cubicBezTo>
                  <a:cubicBezTo>
                    <a:pt x="58" y="33"/>
                    <a:pt x="59" y="33"/>
                    <a:pt x="60" y="33"/>
                  </a:cubicBezTo>
                  <a:cubicBezTo>
                    <a:pt x="61" y="32"/>
                    <a:pt x="59" y="33"/>
                    <a:pt x="58" y="32"/>
                  </a:cubicBezTo>
                  <a:cubicBezTo>
                    <a:pt x="57" y="31"/>
                    <a:pt x="57" y="32"/>
                    <a:pt x="57" y="33"/>
                  </a:cubicBezTo>
                  <a:cubicBezTo>
                    <a:pt x="57" y="33"/>
                    <a:pt x="55" y="33"/>
                    <a:pt x="54" y="32"/>
                  </a:cubicBezTo>
                  <a:cubicBezTo>
                    <a:pt x="53" y="32"/>
                    <a:pt x="51" y="34"/>
                    <a:pt x="49" y="35"/>
                  </a:cubicBezTo>
                  <a:cubicBezTo>
                    <a:pt x="48" y="35"/>
                    <a:pt x="48" y="37"/>
                    <a:pt x="46" y="37"/>
                  </a:cubicBezTo>
                  <a:cubicBezTo>
                    <a:pt x="45" y="37"/>
                    <a:pt x="42" y="38"/>
                    <a:pt x="43" y="38"/>
                  </a:cubicBezTo>
                  <a:close/>
                  <a:moveTo>
                    <a:pt x="59" y="38"/>
                  </a:moveTo>
                  <a:cubicBezTo>
                    <a:pt x="58" y="38"/>
                    <a:pt x="58" y="39"/>
                    <a:pt x="59" y="39"/>
                  </a:cubicBezTo>
                  <a:cubicBezTo>
                    <a:pt x="61" y="39"/>
                    <a:pt x="62" y="40"/>
                    <a:pt x="59" y="40"/>
                  </a:cubicBezTo>
                  <a:cubicBezTo>
                    <a:pt x="57" y="40"/>
                    <a:pt x="56" y="42"/>
                    <a:pt x="58" y="41"/>
                  </a:cubicBezTo>
                  <a:cubicBezTo>
                    <a:pt x="59" y="41"/>
                    <a:pt x="61" y="41"/>
                    <a:pt x="60" y="41"/>
                  </a:cubicBezTo>
                  <a:cubicBezTo>
                    <a:pt x="59" y="42"/>
                    <a:pt x="55" y="42"/>
                    <a:pt x="56" y="43"/>
                  </a:cubicBezTo>
                  <a:cubicBezTo>
                    <a:pt x="56" y="43"/>
                    <a:pt x="57" y="43"/>
                    <a:pt x="59" y="44"/>
                  </a:cubicBezTo>
                  <a:cubicBezTo>
                    <a:pt x="60" y="44"/>
                    <a:pt x="61" y="44"/>
                    <a:pt x="62" y="43"/>
                  </a:cubicBezTo>
                  <a:cubicBezTo>
                    <a:pt x="63" y="42"/>
                    <a:pt x="64" y="41"/>
                    <a:pt x="64" y="43"/>
                  </a:cubicBezTo>
                  <a:cubicBezTo>
                    <a:pt x="63" y="44"/>
                    <a:pt x="65" y="43"/>
                    <a:pt x="68" y="43"/>
                  </a:cubicBezTo>
                  <a:cubicBezTo>
                    <a:pt x="71" y="43"/>
                    <a:pt x="68" y="44"/>
                    <a:pt x="65" y="45"/>
                  </a:cubicBezTo>
                  <a:cubicBezTo>
                    <a:pt x="62" y="45"/>
                    <a:pt x="62" y="46"/>
                    <a:pt x="65" y="47"/>
                  </a:cubicBezTo>
                  <a:cubicBezTo>
                    <a:pt x="67" y="47"/>
                    <a:pt x="72" y="45"/>
                    <a:pt x="73" y="44"/>
                  </a:cubicBezTo>
                  <a:cubicBezTo>
                    <a:pt x="74" y="43"/>
                    <a:pt x="75" y="45"/>
                    <a:pt x="76" y="44"/>
                  </a:cubicBezTo>
                  <a:cubicBezTo>
                    <a:pt x="77" y="43"/>
                    <a:pt x="80" y="44"/>
                    <a:pt x="82" y="44"/>
                  </a:cubicBezTo>
                  <a:cubicBezTo>
                    <a:pt x="83" y="43"/>
                    <a:pt x="84" y="40"/>
                    <a:pt x="82" y="39"/>
                  </a:cubicBezTo>
                  <a:cubicBezTo>
                    <a:pt x="81" y="38"/>
                    <a:pt x="81" y="40"/>
                    <a:pt x="80" y="40"/>
                  </a:cubicBezTo>
                  <a:cubicBezTo>
                    <a:pt x="79" y="40"/>
                    <a:pt x="78" y="39"/>
                    <a:pt x="77" y="38"/>
                  </a:cubicBezTo>
                  <a:cubicBezTo>
                    <a:pt x="76" y="37"/>
                    <a:pt x="77" y="35"/>
                    <a:pt x="75" y="35"/>
                  </a:cubicBezTo>
                  <a:cubicBezTo>
                    <a:pt x="74" y="36"/>
                    <a:pt x="71" y="38"/>
                    <a:pt x="73" y="38"/>
                  </a:cubicBezTo>
                  <a:cubicBezTo>
                    <a:pt x="75" y="38"/>
                    <a:pt x="74" y="39"/>
                    <a:pt x="73" y="39"/>
                  </a:cubicBezTo>
                  <a:cubicBezTo>
                    <a:pt x="72" y="40"/>
                    <a:pt x="75" y="41"/>
                    <a:pt x="75" y="41"/>
                  </a:cubicBezTo>
                  <a:cubicBezTo>
                    <a:pt x="75" y="42"/>
                    <a:pt x="70" y="41"/>
                    <a:pt x="70" y="40"/>
                  </a:cubicBezTo>
                  <a:cubicBezTo>
                    <a:pt x="69" y="39"/>
                    <a:pt x="66" y="37"/>
                    <a:pt x="64" y="38"/>
                  </a:cubicBezTo>
                  <a:cubicBezTo>
                    <a:pt x="63" y="38"/>
                    <a:pt x="63" y="37"/>
                    <a:pt x="62" y="36"/>
                  </a:cubicBezTo>
                  <a:cubicBezTo>
                    <a:pt x="60" y="36"/>
                    <a:pt x="61" y="38"/>
                    <a:pt x="59" y="38"/>
                  </a:cubicBezTo>
                  <a:close/>
                  <a:moveTo>
                    <a:pt x="65" y="30"/>
                  </a:moveTo>
                  <a:cubicBezTo>
                    <a:pt x="65" y="29"/>
                    <a:pt x="61" y="29"/>
                    <a:pt x="61" y="30"/>
                  </a:cubicBezTo>
                  <a:cubicBezTo>
                    <a:pt x="62" y="31"/>
                    <a:pt x="64" y="32"/>
                    <a:pt x="65" y="30"/>
                  </a:cubicBezTo>
                  <a:close/>
                  <a:moveTo>
                    <a:pt x="73" y="30"/>
                  </a:moveTo>
                  <a:cubicBezTo>
                    <a:pt x="74" y="30"/>
                    <a:pt x="74" y="29"/>
                    <a:pt x="72" y="29"/>
                  </a:cubicBezTo>
                  <a:cubicBezTo>
                    <a:pt x="69" y="29"/>
                    <a:pt x="66" y="29"/>
                    <a:pt x="66" y="31"/>
                  </a:cubicBezTo>
                  <a:cubicBezTo>
                    <a:pt x="66" y="32"/>
                    <a:pt x="66" y="33"/>
                    <a:pt x="69" y="33"/>
                  </a:cubicBezTo>
                  <a:cubicBezTo>
                    <a:pt x="71" y="33"/>
                    <a:pt x="73" y="31"/>
                    <a:pt x="72" y="31"/>
                  </a:cubicBezTo>
                  <a:cubicBezTo>
                    <a:pt x="71" y="31"/>
                    <a:pt x="72" y="30"/>
                    <a:pt x="73" y="30"/>
                  </a:cubicBezTo>
                  <a:close/>
                  <a:moveTo>
                    <a:pt x="68" y="28"/>
                  </a:moveTo>
                  <a:cubicBezTo>
                    <a:pt x="69" y="28"/>
                    <a:pt x="70" y="27"/>
                    <a:pt x="71" y="28"/>
                  </a:cubicBezTo>
                  <a:cubicBezTo>
                    <a:pt x="72" y="28"/>
                    <a:pt x="75" y="29"/>
                    <a:pt x="75" y="27"/>
                  </a:cubicBezTo>
                  <a:cubicBezTo>
                    <a:pt x="75" y="26"/>
                    <a:pt x="71" y="25"/>
                    <a:pt x="70" y="26"/>
                  </a:cubicBezTo>
                  <a:cubicBezTo>
                    <a:pt x="69" y="27"/>
                    <a:pt x="64" y="27"/>
                    <a:pt x="65" y="28"/>
                  </a:cubicBezTo>
                  <a:cubicBezTo>
                    <a:pt x="66" y="28"/>
                    <a:pt x="67" y="28"/>
                    <a:pt x="68" y="28"/>
                  </a:cubicBezTo>
                  <a:close/>
                  <a:moveTo>
                    <a:pt x="85" y="25"/>
                  </a:moveTo>
                  <a:cubicBezTo>
                    <a:pt x="86" y="24"/>
                    <a:pt x="89" y="25"/>
                    <a:pt x="88" y="26"/>
                  </a:cubicBezTo>
                  <a:cubicBezTo>
                    <a:pt x="88" y="27"/>
                    <a:pt x="84" y="26"/>
                    <a:pt x="85" y="27"/>
                  </a:cubicBezTo>
                  <a:cubicBezTo>
                    <a:pt x="85" y="27"/>
                    <a:pt x="85" y="28"/>
                    <a:pt x="88" y="28"/>
                  </a:cubicBezTo>
                  <a:cubicBezTo>
                    <a:pt x="90" y="27"/>
                    <a:pt x="92" y="27"/>
                    <a:pt x="94" y="29"/>
                  </a:cubicBezTo>
                  <a:cubicBezTo>
                    <a:pt x="95" y="30"/>
                    <a:pt x="97" y="31"/>
                    <a:pt x="98" y="29"/>
                  </a:cubicBezTo>
                  <a:cubicBezTo>
                    <a:pt x="99" y="28"/>
                    <a:pt x="97" y="28"/>
                    <a:pt x="97" y="27"/>
                  </a:cubicBezTo>
                  <a:cubicBezTo>
                    <a:pt x="98" y="26"/>
                    <a:pt x="96" y="25"/>
                    <a:pt x="94" y="25"/>
                  </a:cubicBezTo>
                  <a:cubicBezTo>
                    <a:pt x="93" y="25"/>
                    <a:pt x="93" y="23"/>
                    <a:pt x="92" y="23"/>
                  </a:cubicBezTo>
                  <a:cubicBezTo>
                    <a:pt x="91" y="24"/>
                    <a:pt x="90" y="25"/>
                    <a:pt x="90" y="23"/>
                  </a:cubicBezTo>
                  <a:cubicBezTo>
                    <a:pt x="90" y="22"/>
                    <a:pt x="85" y="22"/>
                    <a:pt x="84" y="22"/>
                  </a:cubicBezTo>
                  <a:cubicBezTo>
                    <a:pt x="82" y="23"/>
                    <a:pt x="84" y="26"/>
                    <a:pt x="85" y="25"/>
                  </a:cubicBezTo>
                  <a:close/>
                  <a:moveTo>
                    <a:pt x="86" y="33"/>
                  </a:moveTo>
                  <a:cubicBezTo>
                    <a:pt x="87" y="32"/>
                    <a:pt x="83" y="29"/>
                    <a:pt x="82" y="31"/>
                  </a:cubicBezTo>
                  <a:cubicBezTo>
                    <a:pt x="82" y="32"/>
                    <a:pt x="85" y="35"/>
                    <a:pt x="86" y="33"/>
                  </a:cubicBezTo>
                  <a:close/>
                  <a:moveTo>
                    <a:pt x="99" y="20"/>
                  </a:moveTo>
                  <a:cubicBezTo>
                    <a:pt x="100" y="19"/>
                    <a:pt x="95" y="18"/>
                    <a:pt x="96" y="19"/>
                  </a:cubicBezTo>
                  <a:cubicBezTo>
                    <a:pt x="97" y="19"/>
                    <a:pt x="99" y="21"/>
                    <a:pt x="99" y="20"/>
                  </a:cubicBezTo>
                  <a:close/>
                  <a:moveTo>
                    <a:pt x="88" y="43"/>
                  </a:moveTo>
                  <a:cubicBezTo>
                    <a:pt x="88" y="43"/>
                    <a:pt x="86" y="41"/>
                    <a:pt x="86" y="42"/>
                  </a:cubicBezTo>
                  <a:cubicBezTo>
                    <a:pt x="85" y="44"/>
                    <a:pt x="87" y="44"/>
                    <a:pt x="88" y="43"/>
                  </a:cubicBezTo>
                  <a:close/>
                  <a:moveTo>
                    <a:pt x="99" y="36"/>
                  </a:moveTo>
                  <a:cubicBezTo>
                    <a:pt x="99" y="37"/>
                    <a:pt x="97" y="36"/>
                    <a:pt x="95" y="35"/>
                  </a:cubicBezTo>
                  <a:cubicBezTo>
                    <a:pt x="93" y="34"/>
                    <a:pt x="94" y="37"/>
                    <a:pt x="96" y="38"/>
                  </a:cubicBezTo>
                  <a:cubicBezTo>
                    <a:pt x="97" y="39"/>
                    <a:pt x="95" y="39"/>
                    <a:pt x="93" y="37"/>
                  </a:cubicBezTo>
                  <a:cubicBezTo>
                    <a:pt x="91" y="36"/>
                    <a:pt x="91" y="38"/>
                    <a:pt x="92" y="39"/>
                  </a:cubicBezTo>
                  <a:cubicBezTo>
                    <a:pt x="93" y="40"/>
                    <a:pt x="92" y="41"/>
                    <a:pt x="91" y="39"/>
                  </a:cubicBezTo>
                  <a:cubicBezTo>
                    <a:pt x="90" y="37"/>
                    <a:pt x="89" y="36"/>
                    <a:pt x="87" y="35"/>
                  </a:cubicBezTo>
                  <a:cubicBezTo>
                    <a:pt x="85" y="35"/>
                    <a:pt x="86" y="37"/>
                    <a:pt x="87" y="38"/>
                  </a:cubicBezTo>
                  <a:cubicBezTo>
                    <a:pt x="88" y="40"/>
                    <a:pt x="89" y="40"/>
                    <a:pt x="90" y="41"/>
                  </a:cubicBezTo>
                  <a:cubicBezTo>
                    <a:pt x="92" y="42"/>
                    <a:pt x="95" y="40"/>
                    <a:pt x="96" y="41"/>
                  </a:cubicBezTo>
                  <a:cubicBezTo>
                    <a:pt x="97" y="41"/>
                    <a:pt x="95" y="43"/>
                    <a:pt x="95" y="44"/>
                  </a:cubicBezTo>
                  <a:cubicBezTo>
                    <a:pt x="96" y="45"/>
                    <a:pt x="99" y="44"/>
                    <a:pt x="100" y="44"/>
                  </a:cubicBezTo>
                  <a:cubicBezTo>
                    <a:pt x="102" y="44"/>
                    <a:pt x="101" y="43"/>
                    <a:pt x="102" y="42"/>
                  </a:cubicBezTo>
                  <a:cubicBezTo>
                    <a:pt x="103" y="41"/>
                    <a:pt x="101" y="41"/>
                    <a:pt x="102" y="40"/>
                  </a:cubicBezTo>
                  <a:cubicBezTo>
                    <a:pt x="103" y="38"/>
                    <a:pt x="99" y="35"/>
                    <a:pt x="99" y="36"/>
                  </a:cubicBezTo>
                  <a:close/>
                  <a:moveTo>
                    <a:pt x="104" y="30"/>
                  </a:moveTo>
                  <a:cubicBezTo>
                    <a:pt x="105" y="30"/>
                    <a:pt x="106" y="30"/>
                    <a:pt x="108" y="29"/>
                  </a:cubicBezTo>
                  <a:cubicBezTo>
                    <a:pt x="109" y="29"/>
                    <a:pt x="107" y="29"/>
                    <a:pt x="108" y="28"/>
                  </a:cubicBezTo>
                  <a:cubicBezTo>
                    <a:pt x="109" y="26"/>
                    <a:pt x="106" y="26"/>
                    <a:pt x="106" y="27"/>
                  </a:cubicBezTo>
                  <a:cubicBezTo>
                    <a:pt x="105" y="27"/>
                    <a:pt x="101" y="24"/>
                    <a:pt x="101" y="25"/>
                  </a:cubicBezTo>
                  <a:cubicBezTo>
                    <a:pt x="100" y="26"/>
                    <a:pt x="102" y="30"/>
                    <a:pt x="104" y="30"/>
                  </a:cubicBezTo>
                  <a:close/>
                  <a:moveTo>
                    <a:pt x="112" y="31"/>
                  </a:moveTo>
                  <a:cubicBezTo>
                    <a:pt x="112" y="30"/>
                    <a:pt x="104" y="31"/>
                    <a:pt x="105" y="32"/>
                  </a:cubicBezTo>
                  <a:cubicBezTo>
                    <a:pt x="107" y="33"/>
                    <a:pt x="112" y="31"/>
                    <a:pt x="112" y="31"/>
                  </a:cubicBezTo>
                  <a:close/>
                  <a:moveTo>
                    <a:pt x="111" y="46"/>
                  </a:moveTo>
                  <a:cubicBezTo>
                    <a:pt x="113" y="46"/>
                    <a:pt x="112" y="43"/>
                    <a:pt x="110" y="42"/>
                  </a:cubicBezTo>
                  <a:cubicBezTo>
                    <a:pt x="108" y="40"/>
                    <a:pt x="103" y="43"/>
                    <a:pt x="104" y="44"/>
                  </a:cubicBezTo>
                  <a:cubicBezTo>
                    <a:pt x="105" y="45"/>
                    <a:pt x="109" y="46"/>
                    <a:pt x="111" y="46"/>
                  </a:cubicBezTo>
                  <a:close/>
                  <a:moveTo>
                    <a:pt x="98" y="60"/>
                  </a:moveTo>
                  <a:cubicBezTo>
                    <a:pt x="100" y="62"/>
                    <a:pt x="99" y="59"/>
                    <a:pt x="102" y="59"/>
                  </a:cubicBezTo>
                  <a:cubicBezTo>
                    <a:pt x="104" y="59"/>
                    <a:pt x="105" y="55"/>
                    <a:pt x="105" y="53"/>
                  </a:cubicBezTo>
                  <a:cubicBezTo>
                    <a:pt x="105" y="52"/>
                    <a:pt x="103" y="52"/>
                    <a:pt x="103" y="53"/>
                  </a:cubicBezTo>
                  <a:cubicBezTo>
                    <a:pt x="104" y="54"/>
                    <a:pt x="103" y="55"/>
                    <a:pt x="103" y="54"/>
                  </a:cubicBezTo>
                  <a:cubicBezTo>
                    <a:pt x="103" y="53"/>
                    <a:pt x="101" y="54"/>
                    <a:pt x="100" y="53"/>
                  </a:cubicBezTo>
                  <a:cubicBezTo>
                    <a:pt x="100" y="52"/>
                    <a:pt x="103" y="52"/>
                    <a:pt x="103" y="50"/>
                  </a:cubicBezTo>
                  <a:cubicBezTo>
                    <a:pt x="104" y="49"/>
                    <a:pt x="101" y="49"/>
                    <a:pt x="102" y="48"/>
                  </a:cubicBezTo>
                  <a:cubicBezTo>
                    <a:pt x="102" y="47"/>
                    <a:pt x="97" y="48"/>
                    <a:pt x="99" y="49"/>
                  </a:cubicBezTo>
                  <a:cubicBezTo>
                    <a:pt x="100" y="49"/>
                    <a:pt x="99" y="50"/>
                    <a:pt x="97" y="49"/>
                  </a:cubicBezTo>
                  <a:cubicBezTo>
                    <a:pt x="96" y="48"/>
                    <a:pt x="92" y="50"/>
                    <a:pt x="93" y="51"/>
                  </a:cubicBezTo>
                  <a:cubicBezTo>
                    <a:pt x="94" y="52"/>
                    <a:pt x="98" y="50"/>
                    <a:pt x="96" y="53"/>
                  </a:cubicBezTo>
                  <a:cubicBezTo>
                    <a:pt x="94" y="56"/>
                    <a:pt x="93" y="52"/>
                    <a:pt x="91" y="53"/>
                  </a:cubicBezTo>
                  <a:cubicBezTo>
                    <a:pt x="89" y="53"/>
                    <a:pt x="90" y="55"/>
                    <a:pt x="93" y="56"/>
                  </a:cubicBezTo>
                  <a:cubicBezTo>
                    <a:pt x="96" y="57"/>
                    <a:pt x="95" y="59"/>
                    <a:pt x="98" y="60"/>
                  </a:cubicBezTo>
                  <a:close/>
                  <a:moveTo>
                    <a:pt x="115" y="44"/>
                  </a:moveTo>
                  <a:cubicBezTo>
                    <a:pt x="115" y="46"/>
                    <a:pt x="116" y="44"/>
                    <a:pt x="117" y="45"/>
                  </a:cubicBezTo>
                  <a:cubicBezTo>
                    <a:pt x="118" y="46"/>
                    <a:pt x="120" y="46"/>
                    <a:pt x="121" y="46"/>
                  </a:cubicBezTo>
                  <a:cubicBezTo>
                    <a:pt x="122" y="45"/>
                    <a:pt x="122" y="44"/>
                    <a:pt x="123" y="45"/>
                  </a:cubicBezTo>
                  <a:cubicBezTo>
                    <a:pt x="123" y="46"/>
                    <a:pt x="125" y="46"/>
                    <a:pt x="130" y="46"/>
                  </a:cubicBezTo>
                  <a:cubicBezTo>
                    <a:pt x="135" y="46"/>
                    <a:pt x="134" y="44"/>
                    <a:pt x="136" y="45"/>
                  </a:cubicBezTo>
                  <a:cubicBezTo>
                    <a:pt x="137" y="46"/>
                    <a:pt x="140" y="46"/>
                    <a:pt x="142" y="46"/>
                  </a:cubicBezTo>
                  <a:cubicBezTo>
                    <a:pt x="143" y="45"/>
                    <a:pt x="144" y="43"/>
                    <a:pt x="144" y="42"/>
                  </a:cubicBezTo>
                  <a:cubicBezTo>
                    <a:pt x="144" y="41"/>
                    <a:pt x="133" y="40"/>
                    <a:pt x="131" y="41"/>
                  </a:cubicBezTo>
                  <a:cubicBezTo>
                    <a:pt x="129" y="42"/>
                    <a:pt x="126" y="40"/>
                    <a:pt x="124" y="41"/>
                  </a:cubicBezTo>
                  <a:cubicBezTo>
                    <a:pt x="123" y="42"/>
                    <a:pt x="123" y="40"/>
                    <a:pt x="120" y="40"/>
                  </a:cubicBezTo>
                  <a:cubicBezTo>
                    <a:pt x="118" y="40"/>
                    <a:pt x="121" y="39"/>
                    <a:pt x="121" y="38"/>
                  </a:cubicBezTo>
                  <a:cubicBezTo>
                    <a:pt x="122" y="37"/>
                    <a:pt x="117" y="36"/>
                    <a:pt x="115" y="36"/>
                  </a:cubicBezTo>
                  <a:cubicBezTo>
                    <a:pt x="113" y="36"/>
                    <a:pt x="112" y="35"/>
                    <a:pt x="110" y="35"/>
                  </a:cubicBezTo>
                  <a:cubicBezTo>
                    <a:pt x="108" y="34"/>
                    <a:pt x="103" y="34"/>
                    <a:pt x="104" y="35"/>
                  </a:cubicBezTo>
                  <a:cubicBezTo>
                    <a:pt x="105" y="36"/>
                    <a:pt x="111" y="39"/>
                    <a:pt x="111" y="38"/>
                  </a:cubicBezTo>
                  <a:cubicBezTo>
                    <a:pt x="112" y="37"/>
                    <a:pt x="113" y="39"/>
                    <a:pt x="114" y="40"/>
                  </a:cubicBezTo>
                  <a:cubicBezTo>
                    <a:pt x="115" y="41"/>
                    <a:pt x="114" y="42"/>
                    <a:pt x="115" y="44"/>
                  </a:cubicBezTo>
                  <a:close/>
                  <a:moveTo>
                    <a:pt x="120" y="31"/>
                  </a:moveTo>
                  <a:cubicBezTo>
                    <a:pt x="118" y="30"/>
                    <a:pt x="116" y="32"/>
                    <a:pt x="118" y="33"/>
                  </a:cubicBezTo>
                  <a:cubicBezTo>
                    <a:pt x="119" y="34"/>
                    <a:pt x="122" y="32"/>
                    <a:pt x="120" y="31"/>
                  </a:cubicBezTo>
                  <a:close/>
                  <a:moveTo>
                    <a:pt x="105" y="20"/>
                  </a:moveTo>
                  <a:cubicBezTo>
                    <a:pt x="106" y="21"/>
                    <a:pt x="106" y="22"/>
                    <a:pt x="107" y="22"/>
                  </a:cubicBezTo>
                  <a:cubicBezTo>
                    <a:pt x="109" y="23"/>
                    <a:pt x="114" y="21"/>
                    <a:pt x="114" y="23"/>
                  </a:cubicBezTo>
                  <a:cubicBezTo>
                    <a:pt x="114" y="24"/>
                    <a:pt x="109" y="24"/>
                    <a:pt x="110" y="25"/>
                  </a:cubicBezTo>
                  <a:cubicBezTo>
                    <a:pt x="111" y="25"/>
                    <a:pt x="114" y="26"/>
                    <a:pt x="113" y="27"/>
                  </a:cubicBezTo>
                  <a:cubicBezTo>
                    <a:pt x="113" y="28"/>
                    <a:pt x="118" y="29"/>
                    <a:pt x="119" y="29"/>
                  </a:cubicBezTo>
                  <a:cubicBezTo>
                    <a:pt x="119" y="28"/>
                    <a:pt x="121" y="28"/>
                    <a:pt x="122" y="28"/>
                  </a:cubicBezTo>
                  <a:cubicBezTo>
                    <a:pt x="123" y="29"/>
                    <a:pt x="123" y="25"/>
                    <a:pt x="124" y="26"/>
                  </a:cubicBezTo>
                  <a:cubicBezTo>
                    <a:pt x="125" y="26"/>
                    <a:pt x="125" y="25"/>
                    <a:pt x="127" y="24"/>
                  </a:cubicBezTo>
                  <a:cubicBezTo>
                    <a:pt x="128" y="23"/>
                    <a:pt x="130" y="23"/>
                    <a:pt x="131" y="23"/>
                  </a:cubicBezTo>
                  <a:cubicBezTo>
                    <a:pt x="131" y="22"/>
                    <a:pt x="130" y="21"/>
                    <a:pt x="128" y="22"/>
                  </a:cubicBezTo>
                  <a:cubicBezTo>
                    <a:pt x="126" y="22"/>
                    <a:pt x="125" y="21"/>
                    <a:pt x="126" y="20"/>
                  </a:cubicBezTo>
                  <a:cubicBezTo>
                    <a:pt x="127" y="19"/>
                    <a:pt x="124" y="19"/>
                    <a:pt x="125" y="18"/>
                  </a:cubicBezTo>
                  <a:cubicBezTo>
                    <a:pt x="126" y="17"/>
                    <a:pt x="123" y="16"/>
                    <a:pt x="123" y="17"/>
                  </a:cubicBezTo>
                  <a:cubicBezTo>
                    <a:pt x="124" y="19"/>
                    <a:pt x="122" y="17"/>
                    <a:pt x="121" y="16"/>
                  </a:cubicBezTo>
                  <a:cubicBezTo>
                    <a:pt x="121" y="15"/>
                    <a:pt x="117" y="15"/>
                    <a:pt x="114" y="12"/>
                  </a:cubicBezTo>
                  <a:cubicBezTo>
                    <a:pt x="111" y="10"/>
                    <a:pt x="108" y="12"/>
                    <a:pt x="110" y="12"/>
                  </a:cubicBezTo>
                  <a:cubicBezTo>
                    <a:pt x="112" y="12"/>
                    <a:pt x="111" y="13"/>
                    <a:pt x="110" y="13"/>
                  </a:cubicBezTo>
                  <a:cubicBezTo>
                    <a:pt x="109" y="13"/>
                    <a:pt x="106" y="13"/>
                    <a:pt x="109" y="14"/>
                  </a:cubicBezTo>
                  <a:cubicBezTo>
                    <a:pt x="111" y="15"/>
                    <a:pt x="108" y="15"/>
                    <a:pt x="107" y="15"/>
                  </a:cubicBezTo>
                  <a:cubicBezTo>
                    <a:pt x="105" y="15"/>
                    <a:pt x="105" y="17"/>
                    <a:pt x="107" y="17"/>
                  </a:cubicBezTo>
                  <a:cubicBezTo>
                    <a:pt x="109" y="18"/>
                    <a:pt x="108" y="19"/>
                    <a:pt x="106" y="19"/>
                  </a:cubicBezTo>
                  <a:cubicBezTo>
                    <a:pt x="104" y="18"/>
                    <a:pt x="103" y="19"/>
                    <a:pt x="105" y="20"/>
                  </a:cubicBezTo>
                  <a:close/>
                  <a:moveTo>
                    <a:pt x="117" y="10"/>
                  </a:moveTo>
                  <a:cubicBezTo>
                    <a:pt x="119" y="9"/>
                    <a:pt x="120" y="9"/>
                    <a:pt x="119" y="10"/>
                  </a:cubicBezTo>
                  <a:cubicBezTo>
                    <a:pt x="118" y="11"/>
                    <a:pt x="118" y="11"/>
                    <a:pt x="120" y="11"/>
                  </a:cubicBezTo>
                  <a:cubicBezTo>
                    <a:pt x="121" y="11"/>
                    <a:pt x="119" y="11"/>
                    <a:pt x="119" y="12"/>
                  </a:cubicBezTo>
                  <a:cubicBezTo>
                    <a:pt x="119" y="13"/>
                    <a:pt x="121" y="13"/>
                    <a:pt x="121" y="14"/>
                  </a:cubicBezTo>
                  <a:cubicBezTo>
                    <a:pt x="121" y="15"/>
                    <a:pt x="126" y="15"/>
                    <a:pt x="127" y="14"/>
                  </a:cubicBezTo>
                  <a:cubicBezTo>
                    <a:pt x="128" y="13"/>
                    <a:pt x="128" y="14"/>
                    <a:pt x="128" y="15"/>
                  </a:cubicBezTo>
                  <a:cubicBezTo>
                    <a:pt x="128" y="16"/>
                    <a:pt x="134" y="17"/>
                    <a:pt x="134" y="16"/>
                  </a:cubicBezTo>
                  <a:cubicBezTo>
                    <a:pt x="135" y="15"/>
                    <a:pt x="136" y="15"/>
                    <a:pt x="137" y="15"/>
                  </a:cubicBezTo>
                  <a:cubicBezTo>
                    <a:pt x="138" y="16"/>
                    <a:pt x="144" y="14"/>
                    <a:pt x="144" y="13"/>
                  </a:cubicBezTo>
                  <a:cubicBezTo>
                    <a:pt x="144" y="12"/>
                    <a:pt x="146" y="14"/>
                    <a:pt x="144" y="15"/>
                  </a:cubicBezTo>
                  <a:cubicBezTo>
                    <a:pt x="142" y="16"/>
                    <a:pt x="138" y="16"/>
                    <a:pt x="137" y="17"/>
                  </a:cubicBezTo>
                  <a:cubicBezTo>
                    <a:pt x="135" y="17"/>
                    <a:pt x="138" y="18"/>
                    <a:pt x="139" y="20"/>
                  </a:cubicBezTo>
                  <a:cubicBezTo>
                    <a:pt x="141" y="21"/>
                    <a:pt x="137" y="20"/>
                    <a:pt x="136" y="19"/>
                  </a:cubicBezTo>
                  <a:cubicBezTo>
                    <a:pt x="134" y="17"/>
                    <a:pt x="130" y="17"/>
                    <a:pt x="128" y="17"/>
                  </a:cubicBezTo>
                  <a:cubicBezTo>
                    <a:pt x="126" y="17"/>
                    <a:pt x="127" y="21"/>
                    <a:pt x="128" y="21"/>
                  </a:cubicBezTo>
                  <a:cubicBezTo>
                    <a:pt x="130" y="21"/>
                    <a:pt x="131" y="21"/>
                    <a:pt x="133" y="23"/>
                  </a:cubicBezTo>
                  <a:cubicBezTo>
                    <a:pt x="134" y="26"/>
                    <a:pt x="137" y="25"/>
                    <a:pt x="137" y="26"/>
                  </a:cubicBezTo>
                  <a:cubicBezTo>
                    <a:pt x="137" y="27"/>
                    <a:pt x="133" y="25"/>
                    <a:pt x="131" y="25"/>
                  </a:cubicBezTo>
                  <a:cubicBezTo>
                    <a:pt x="129" y="25"/>
                    <a:pt x="125" y="26"/>
                    <a:pt x="125" y="28"/>
                  </a:cubicBezTo>
                  <a:cubicBezTo>
                    <a:pt x="125" y="29"/>
                    <a:pt x="128" y="29"/>
                    <a:pt x="130" y="28"/>
                  </a:cubicBezTo>
                  <a:cubicBezTo>
                    <a:pt x="133" y="26"/>
                    <a:pt x="131" y="28"/>
                    <a:pt x="130" y="29"/>
                  </a:cubicBezTo>
                  <a:cubicBezTo>
                    <a:pt x="129" y="30"/>
                    <a:pt x="133" y="31"/>
                    <a:pt x="133" y="32"/>
                  </a:cubicBezTo>
                  <a:cubicBezTo>
                    <a:pt x="133" y="34"/>
                    <a:pt x="130" y="33"/>
                    <a:pt x="130" y="32"/>
                  </a:cubicBezTo>
                  <a:cubicBezTo>
                    <a:pt x="129" y="31"/>
                    <a:pt x="128" y="30"/>
                    <a:pt x="126" y="30"/>
                  </a:cubicBezTo>
                  <a:cubicBezTo>
                    <a:pt x="123" y="30"/>
                    <a:pt x="124" y="32"/>
                    <a:pt x="125" y="32"/>
                  </a:cubicBezTo>
                  <a:cubicBezTo>
                    <a:pt x="127" y="32"/>
                    <a:pt x="127" y="34"/>
                    <a:pt x="125" y="34"/>
                  </a:cubicBezTo>
                  <a:cubicBezTo>
                    <a:pt x="123" y="34"/>
                    <a:pt x="119" y="35"/>
                    <a:pt x="120" y="36"/>
                  </a:cubicBezTo>
                  <a:cubicBezTo>
                    <a:pt x="122" y="37"/>
                    <a:pt x="127" y="36"/>
                    <a:pt x="128" y="37"/>
                  </a:cubicBezTo>
                  <a:cubicBezTo>
                    <a:pt x="129" y="38"/>
                    <a:pt x="132" y="38"/>
                    <a:pt x="132" y="37"/>
                  </a:cubicBezTo>
                  <a:cubicBezTo>
                    <a:pt x="133" y="36"/>
                    <a:pt x="135" y="37"/>
                    <a:pt x="137" y="37"/>
                  </a:cubicBezTo>
                  <a:cubicBezTo>
                    <a:pt x="139" y="37"/>
                    <a:pt x="139" y="37"/>
                    <a:pt x="140" y="38"/>
                  </a:cubicBezTo>
                  <a:cubicBezTo>
                    <a:pt x="141" y="39"/>
                    <a:pt x="143" y="38"/>
                    <a:pt x="144" y="37"/>
                  </a:cubicBezTo>
                  <a:cubicBezTo>
                    <a:pt x="145" y="37"/>
                    <a:pt x="145" y="37"/>
                    <a:pt x="147" y="37"/>
                  </a:cubicBezTo>
                  <a:cubicBezTo>
                    <a:pt x="148" y="37"/>
                    <a:pt x="148" y="36"/>
                    <a:pt x="148" y="34"/>
                  </a:cubicBezTo>
                  <a:cubicBezTo>
                    <a:pt x="147" y="33"/>
                    <a:pt x="145" y="35"/>
                    <a:pt x="145" y="34"/>
                  </a:cubicBezTo>
                  <a:cubicBezTo>
                    <a:pt x="145" y="33"/>
                    <a:pt x="143" y="33"/>
                    <a:pt x="140" y="34"/>
                  </a:cubicBezTo>
                  <a:cubicBezTo>
                    <a:pt x="137" y="34"/>
                    <a:pt x="138" y="32"/>
                    <a:pt x="140" y="32"/>
                  </a:cubicBezTo>
                  <a:cubicBezTo>
                    <a:pt x="142" y="33"/>
                    <a:pt x="144" y="33"/>
                    <a:pt x="146" y="32"/>
                  </a:cubicBezTo>
                  <a:cubicBezTo>
                    <a:pt x="148" y="32"/>
                    <a:pt x="147" y="31"/>
                    <a:pt x="147" y="30"/>
                  </a:cubicBezTo>
                  <a:cubicBezTo>
                    <a:pt x="147" y="29"/>
                    <a:pt x="149" y="29"/>
                    <a:pt x="151" y="29"/>
                  </a:cubicBezTo>
                  <a:cubicBezTo>
                    <a:pt x="153" y="29"/>
                    <a:pt x="156" y="26"/>
                    <a:pt x="156" y="25"/>
                  </a:cubicBezTo>
                  <a:cubicBezTo>
                    <a:pt x="156" y="23"/>
                    <a:pt x="152" y="23"/>
                    <a:pt x="149" y="23"/>
                  </a:cubicBezTo>
                  <a:cubicBezTo>
                    <a:pt x="147" y="23"/>
                    <a:pt x="151" y="22"/>
                    <a:pt x="155" y="22"/>
                  </a:cubicBezTo>
                  <a:cubicBezTo>
                    <a:pt x="159" y="22"/>
                    <a:pt x="157" y="20"/>
                    <a:pt x="158" y="20"/>
                  </a:cubicBezTo>
                  <a:cubicBezTo>
                    <a:pt x="158" y="19"/>
                    <a:pt x="160" y="21"/>
                    <a:pt x="162" y="20"/>
                  </a:cubicBezTo>
                  <a:cubicBezTo>
                    <a:pt x="164" y="20"/>
                    <a:pt x="163" y="18"/>
                    <a:pt x="164" y="18"/>
                  </a:cubicBezTo>
                  <a:cubicBezTo>
                    <a:pt x="165" y="18"/>
                    <a:pt x="167" y="17"/>
                    <a:pt x="171" y="14"/>
                  </a:cubicBezTo>
                  <a:cubicBezTo>
                    <a:pt x="176" y="12"/>
                    <a:pt x="179" y="12"/>
                    <a:pt x="179" y="11"/>
                  </a:cubicBezTo>
                  <a:cubicBezTo>
                    <a:pt x="179" y="10"/>
                    <a:pt x="173" y="11"/>
                    <a:pt x="172" y="11"/>
                  </a:cubicBezTo>
                  <a:cubicBezTo>
                    <a:pt x="171" y="10"/>
                    <a:pt x="176" y="9"/>
                    <a:pt x="178" y="9"/>
                  </a:cubicBezTo>
                  <a:cubicBezTo>
                    <a:pt x="179" y="10"/>
                    <a:pt x="181" y="9"/>
                    <a:pt x="185" y="7"/>
                  </a:cubicBezTo>
                  <a:cubicBezTo>
                    <a:pt x="189" y="5"/>
                    <a:pt x="187" y="5"/>
                    <a:pt x="185" y="5"/>
                  </a:cubicBezTo>
                  <a:cubicBezTo>
                    <a:pt x="184" y="5"/>
                    <a:pt x="182" y="5"/>
                    <a:pt x="182" y="4"/>
                  </a:cubicBezTo>
                  <a:cubicBezTo>
                    <a:pt x="182" y="2"/>
                    <a:pt x="179" y="3"/>
                    <a:pt x="179" y="3"/>
                  </a:cubicBezTo>
                  <a:cubicBezTo>
                    <a:pt x="179" y="2"/>
                    <a:pt x="177" y="3"/>
                    <a:pt x="174" y="4"/>
                  </a:cubicBezTo>
                  <a:cubicBezTo>
                    <a:pt x="171" y="5"/>
                    <a:pt x="174" y="3"/>
                    <a:pt x="175" y="2"/>
                  </a:cubicBezTo>
                  <a:cubicBezTo>
                    <a:pt x="176" y="2"/>
                    <a:pt x="168" y="2"/>
                    <a:pt x="167" y="1"/>
                  </a:cubicBezTo>
                  <a:cubicBezTo>
                    <a:pt x="165" y="0"/>
                    <a:pt x="164" y="3"/>
                    <a:pt x="163" y="2"/>
                  </a:cubicBezTo>
                  <a:cubicBezTo>
                    <a:pt x="161" y="0"/>
                    <a:pt x="158" y="1"/>
                    <a:pt x="159" y="2"/>
                  </a:cubicBezTo>
                  <a:cubicBezTo>
                    <a:pt x="159" y="3"/>
                    <a:pt x="158" y="3"/>
                    <a:pt x="157" y="2"/>
                  </a:cubicBezTo>
                  <a:cubicBezTo>
                    <a:pt x="156" y="1"/>
                    <a:pt x="153" y="2"/>
                    <a:pt x="151" y="2"/>
                  </a:cubicBezTo>
                  <a:cubicBezTo>
                    <a:pt x="149" y="2"/>
                    <a:pt x="150" y="4"/>
                    <a:pt x="147" y="3"/>
                  </a:cubicBezTo>
                  <a:cubicBezTo>
                    <a:pt x="145" y="2"/>
                    <a:pt x="142" y="2"/>
                    <a:pt x="143" y="2"/>
                  </a:cubicBezTo>
                  <a:cubicBezTo>
                    <a:pt x="144" y="3"/>
                    <a:pt x="143" y="3"/>
                    <a:pt x="142" y="3"/>
                  </a:cubicBezTo>
                  <a:cubicBezTo>
                    <a:pt x="141" y="3"/>
                    <a:pt x="140" y="3"/>
                    <a:pt x="140" y="4"/>
                  </a:cubicBezTo>
                  <a:cubicBezTo>
                    <a:pt x="141" y="5"/>
                    <a:pt x="137" y="4"/>
                    <a:pt x="137" y="5"/>
                  </a:cubicBezTo>
                  <a:cubicBezTo>
                    <a:pt x="137" y="6"/>
                    <a:pt x="135" y="7"/>
                    <a:pt x="134" y="6"/>
                  </a:cubicBezTo>
                  <a:cubicBezTo>
                    <a:pt x="133" y="5"/>
                    <a:pt x="129" y="4"/>
                    <a:pt x="130" y="5"/>
                  </a:cubicBezTo>
                  <a:cubicBezTo>
                    <a:pt x="131" y="6"/>
                    <a:pt x="126" y="6"/>
                    <a:pt x="128" y="7"/>
                  </a:cubicBezTo>
                  <a:cubicBezTo>
                    <a:pt x="129" y="8"/>
                    <a:pt x="126" y="8"/>
                    <a:pt x="126" y="8"/>
                  </a:cubicBezTo>
                  <a:cubicBezTo>
                    <a:pt x="126" y="7"/>
                    <a:pt x="123" y="6"/>
                    <a:pt x="122" y="7"/>
                  </a:cubicBezTo>
                  <a:cubicBezTo>
                    <a:pt x="121" y="8"/>
                    <a:pt x="121" y="9"/>
                    <a:pt x="121" y="9"/>
                  </a:cubicBezTo>
                  <a:cubicBezTo>
                    <a:pt x="120" y="8"/>
                    <a:pt x="118" y="8"/>
                    <a:pt x="116" y="9"/>
                  </a:cubicBezTo>
                  <a:cubicBezTo>
                    <a:pt x="113" y="10"/>
                    <a:pt x="116" y="11"/>
                    <a:pt x="117" y="10"/>
                  </a:cubicBezTo>
                  <a:close/>
                  <a:moveTo>
                    <a:pt x="143" y="99"/>
                  </a:moveTo>
                  <a:cubicBezTo>
                    <a:pt x="144" y="99"/>
                    <a:pt x="146" y="96"/>
                    <a:pt x="144" y="96"/>
                  </a:cubicBezTo>
                  <a:cubicBezTo>
                    <a:pt x="142" y="96"/>
                    <a:pt x="142" y="99"/>
                    <a:pt x="143" y="99"/>
                  </a:cubicBezTo>
                  <a:close/>
                  <a:moveTo>
                    <a:pt x="134" y="96"/>
                  </a:moveTo>
                  <a:cubicBezTo>
                    <a:pt x="136" y="97"/>
                    <a:pt x="138" y="95"/>
                    <a:pt x="138" y="94"/>
                  </a:cubicBezTo>
                  <a:cubicBezTo>
                    <a:pt x="138" y="93"/>
                    <a:pt x="132" y="95"/>
                    <a:pt x="134" y="96"/>
                  </a:cubicBezTo>
                  <a:close/>
                  <a:moveTo>
                    <a:pt x="142" y="91"/>
                  </a:moveTo>
                  <a:cubicBezTo>
                    <a:pt x="142" y="90"/>
                    <a:pt x="138" y="89"/>
                    <a:pt x="139" y="88"/>
                  </a:cubicBezTo>
                  <a:cubicBezTo>
                    <a:pt x="139" y="87"/>
                    <a:pt x="135" y="86"/>
                    <a:pt x="134" y="85"/>
                  </a:cubicBezTo>
                  <a:cubicBezTo>
                    <a:pt x="133" y="85"/>
                    <a:pt x="131" y="84"/>
                    <a:pt x="131" y="83"/>
                  </a:cubicBezTo>
                  <a:cubicBezTo>
                    <a:pt x="131" y="82"/>
                    <a:pt x="129" y="83"/>
                    <a:pt x="129" y="85"/>
                  </a:cubicBezTo>
                  <a:cubicBezTo>
                    <a:pt x="128" y="87"/>
                    <a:pt x="127" y="86"/>
                    <a:pt x="128" y="88"/>
                  </a:cubicBezTo>
                  <a:cubicBezTo>
                    <a:pt x="128" y="90"/>
                    <a:pt x="126" y="90"/>
                    <a:pt x="126" y="91"/>
                  </a:cubicBezTo>
                  <a:cubicBezTo>
                    <a:pt x="126" y="92"/>
                    <a:pt x="128" y="91"/>
                    <a:pt x="129" y="91"/>
                  </a:cubicBezTo>
                  <a:cubicBezTo>
                    <a:pt x="130" y="91"/>
                    <a:pt x="129" y="93"/>
                    <a:pt x="130" y="93"/>
                  </a:cubicBezTo>
                  <a:cubicBezTo>
                    <a:pt x="131" y="93"/>
                    <a:pt x="133" y="91"/>
                    <a:pt x="134" y="91"/>
                  </a:cubicBezTo>
                  <a:cubicBezTo>
                    <a:pt x="135" y="90"/>
                    <a:pt x="136" y="90"/>
                    <a:pt x="137" y="91"/>
                  </a:cubicBezTo>
                  <a:cubicBezTo>
                    <a:pt x="138" y="92"/>
                    <a:pt x="142" y="92"/>
                    <a:pt x="142" y="91"/>
                  </a:cubicBezTo>
                  <a:close/>
                  <a:moveTo>
                    <a:pt x="175" y="82"/>
                  </a:moveTo>
                  <a:cubicBezTo>
                    <a:pt x="177" y="82"/>
                    <a:pt x="177" y="83"/>
                    <a:pt x="179" y="85"/>
                  </a:cubicBezTo>
                  <a:cubicBezTo>
                    <a:pt x="181" y="87"/>
                    <a:pt x="181" y="85"/>
                    <a:pt x="181" y="84"/>
                  </a:cubicBezTo>
                  <a:cubicBezTo>
                    <a:pt x="182" y="83"/>
                    <a:pt x="184" y="84"/>
                    <a:pt x="184" y="83"/>
                  </a:cubicBezTo>
                  <a:cubicBezTo>
                    <a:pt x="184" y="82"/>
                    <a:pt x="185" y="80"/>
                    <a:pt x="187" y="80"/>
                  </a:cubicBezTo>
                  <a:cubicBezTo>
                    <a:pt x="188" y="79"/>
                    <a:pt x="186" y="78"/>
                    <a:pt x="184" y="78"/>
                  </a:cubicBezTo>
                  <a:cubicBezTo>
                    <a:pt x="182" y="78"/>
                    <a:pt x="182" y="77"/>
                    <a:pt x="182" y="77"/>
                  </a:cubicBezTo>
                  <a:cubicBezTo>
                    <a:pt x="182" y="76"/>
                    <a:pt x="179" y="74"/>
                    <a:pt x="178" y="74"/>
                  </a:cubicBezTo>
                  <a:cubicBezTo>
                    <a:pt x="177" y="75"/>
                    <a:pt x="175" y="73"/>
                    <a:pt x="174" y="73"/>
                  </a:cubicBezTo>
                  <a:cubicBezTo>
                    <a:pt x="172" y="73"/>
                    <a:pt x="170" y="72"/>
                    <a:pt x="171" y="70"/>
                  </a:cubicBezTo>
                  <a:cubicBezTo>
                    <a:pt x="171" y="69"/>
                    <a:pt x="173" y="71"/>
                    <a:pt x="174" y="70"/>
                  </a:cubicBezTo>
                  <a:cubicBezTo>
                    <a:pt x="174" y="69"/>
                    <a:pt x="171" y="69"/>
                    <a:pt x="171" y="68"/>
                  </a:cubicBezTo>
                  <a:cubicBezTo>
                    <a:pt x="171" y="67"/>
                    <a:pt x="172" y="68"/>
                    <a:pt x="173" y="67"/>
                  </a:cubicBezTo>
                  <a:cubicBezTo>
                    <a:pt x="173" y="67"/>
                    <a:pt x="172" y="66"/>
                    <a:pt x="171" y="65"/>
                  </a:cubicBezTo>
                  <a:cubicBezTo>
                    <a:pt x="171" y="65"/>
                    <a:pt x="170" y="66"/>
                    <a:pt x="170" y="66"/>
                  </a:cubicBezTo>
                  <a:cubicBezTo>
                    <a:pt x="169" y="66"/>
                    <a:pt x="170" y="65"/>
                    <a:pt x="170" y="64"/>
                  </a:cubicBezTo>
                  <a:cubicBezTo>
                    <a:pt x="171" y="64"/>
                    <a:pt x="168" y="63"/>
                    <a:pt x="166" y="63"/>
                  </a:cubicBezTo>
                  <a:cubicBezTo>
                    <a:pt x="165" y="64"/>
                    <a:pt x="165" y="63"/>
                    <a:pt x="165" y="62"/>
                  </a:cubicBezTo>
                  <a:cubicBezTo>
                    <a:pt x="165" y="61"/>
                    <a:pt x="163" y="62"/>
                    <a:pt x="162" y="63"/>
                  </a:cubicBezTo>
                  <a:cubicBezTo>
                    <a:pt x="161" y="63"/>
                    <a:pt x="160" y="62"/>
                    <a:pt x="161" y="62"/>
                  </a:cubicBezTo>
                  <a:cubicBezTo>
                    <a:pt x="162" y="62"/>
                    <a:pt x="163" y="61"/>
                    <a:pt x="163" y="60"/>
                  </a:cubicBezTo>
                  <a:cubicBezTo>
                    <a:pt x="163" y="59"/>
                    <a:pt x="160" y="59"/>
                    <a:pt x="159" y="60"/>
                  </a:cubicBezTo>
                  <a:cubicBezTo>
                    <a:pt x="159" y="61"/>
                    <a:pt x="157" y="59"/>
                    <a:pt x="157" y="58"/>
                  </a:cubicBezTo>
                  <a:cubicBezTo>
                    <a:pt x="157" y="57"/>
                    <a:pt x="153" y="58"/>
                    <a:pt x="154" y="56"/>
                  </a:cubicBezTo>
                  <a:cubicBezTo>
                    <a:pt x="154" y="55"/>
                    <a:pt x="150" y="54"/>
                    <a:pt x="149" y="54"/>
                  </a:cubicBezTo>
                  <a:cubicBezTo>
                    <a:pt x="148" y="54"/>
                    <a:pt x="146" y="55"/>
                    <a:pt x="146" y="56"/>
                  </a:cubicBezTo>
                  <a:cubicBezTo>
                    <a:pt x="147" y="57"/>
                    <a:pt x="145" y="57"/>
                    <a:pt x="145" y="56"/>
                  </a:cubicBezTo>
                  <a:cubicBezTo>
                    <a:pt x="145" y="55"/>
                    <a:pt x="142" y="57"/>
                    <a:pt x="141" y="57"/>
                  </a:cubicBezTo>
                  <a:cubicBezTo>
                    <a:pt x="140" y="57"/>
                    <a:pt x="142" y="54"/>
                    <a:pt x="141" y="53"/>
                  </a:cubicBezTo>
                  <a:cubicBezTo>
                    <a:pt x="141" y="52"/>
                    <a:pt x="140" y="52"/>
                    <a:pt x="140" y="50"/>
                  </a:cubicBezTo>
                  <a:cubicBezTo>
                    <a:pt x="139" y="49"/>
                    <a:pt x="136" y="49"/>
                    <a:pt x="135" y="50"/>
                  </a:cubicBezTo>
                  <a:cubicBezTo>
                    <a:pt x="134" y="51"/>
                    <a:pt x="132" y="51"/>
                    <a:pt x="130" y="52"/>
                  </a:cubicBezTo>
                  <a:cubicBezTo>
                    <a:pt x="129" y="54"/>
                    <a:pt x="130" y="55"/>
                    <a:pt x="131" y="56"/>
                  </a:cubicBezTo>
                  <a:cubicBezTo>
                    <a:pt x="131" y="56"/>
                    <a:pt x="129" y="57"/>
                    <a:pt x="130" y="58"/>
                  </a:cubicBezTo>
                  <a:cubicBezTo>
                    <a:pt x="130" y="59"/>
                    <a:pt x="132" y="58"/>
                    <a:pt x="132" y="60"/>
                  </a:cubicBezTo>
                  <a:cubicBezTo>
                    <a:pt x="132" y="61"/>
                    <a:pt x="129" y="59"/>
                    <a:pt x="128" y="58"/>
                  </a:cubicBezTo>
                  <a:cubicBezTo>
                    <a:pt x="128" y="57"/>
                    <a:pt x="128" y="56"/>
                    <a:pt x="128" y="55"/>
                  </a:cubicBezTo>
                  <a:cubicBezTo>
                    <a:pt x="127" y="54"/>
                    <a:pt x="128" y="53"/>
                    <a:pt x="129" y="52"/>
                  </a:cubicBezTo>
                  <a:cubicBezTo>
                    <a:pt x="130" y="50"/>
                    <a:pt x="131" y="51"/>
                    <a:pt x="131" y="50"/>
                  </a:cubicBezTo>
                  <a:cubicBezTo>
                    <a:pt x="131" y="49"/>
                    <a:pt x="125" y="49"/>
                    <a:pt x="122" y="52"/>
                  </a:cubicBezTo>
                  <a:cubicBezTo>
                    <a:pt x="119" y="55"/>
                    <a:pt x="120" y="59"/>
                    <a:pt x="120" y="60"/>
                  </a:cubicBezTo>
                  <a:cubicBezTo>
                    <a:pt x="120" y="61"/>
                    <a:pt x="123" y="60"/>
                    <a:pt x="125" y="61"/>
                  </a:cubicBezTo>
                  <a:cubicBezTo>
                    <a:pt x="127" y="62"/>
                    <a:pt x="126" y="62"/>
                    <a:pt x="124" y="62"/>
                  </a:cubicBezTo>
                  <a:cubicBezTo>
                    <a:pt x="123" y="62"/>
                    <a:pt x="121" y="61"/>
                    <a:pt x="121" y="62"/>
                  </a:cubicBezTo>
                  <a:cubicBezTo>
                    <a:pt x="121" y="63"/>
                    <a:pt x="124" y="65"/>
                    <a:pt x="125" y="65"/>
                  </a:cubicBezTo>
                  <a:cubicBezTo>
                    <a:pt x="127" y="64"/>
                    <a:pt x="127" y="64"/>
                    <a:pt x="128" y="65"/>
                  </a:cubicBezTo>
                  <a:cubicBezTo>
                    <a:pt x="128" y="66"/>
                    <a:pt x="130" y="66"/>
                    <a:pt x="132" y="66"/>
                  </a:cubicBezTo>
                  <a:cubicBezTo>
                    <a:pt x="134" y="66"/>
                    <a:pt x="137" y="67"/>
                    <a:pt x="138" y="67"/>
                  </a:cubicBezTo>
                  <a:cubicBezTo>
                    <a:pt x="138" y="67"/>
                    <a:pt x="140" y="66"/>
                    <a:pt x="140" y="66"/>
                  </a:cubicBezTo>
                  <a:cubicBezTo>
                    <a:pt x="140" y="65"/>
                    <a:pt x="144" y="67"/>
                    <a:pt x="145" y="66"/>
                  </a:cubicBezTo>
                  <a:cubicBezTo>
                    <a:pt x="146" y="66"/>
                    <a:pt x="146" y="65"/>
                    <a:pt x="145" y="65"/>
                  </a:cubicBezTo>
                  <a:cubicBezTo>
                    <a:pt x="144" y="65"/>
                    <a:pt x="144" y="63"/>
                    <a:pt x="145" y="64"/>
                  </a:cubicBezTo>
                  <a:cubicBezTo>
                    <a:pt x="146" y="64"/>
                    <a:pt x="148" y="65"/>
                    <a:pt x="148" y="66"/>
                  </a:cubicBezTo>
                  <a:cubicBezTo>
                    <a:pt x="148" y="66"/>
                    <a:pt x="149" y="66"/>
                    <a:pt x="149" y="67"/>
                  </a:cubicBezTo>
                  <a:cubicBezTo>
                    <a:pt x="149" y="67"/>
                    <a:pt x="153" y="68"/>
                    <a:pt x="153" y="69"/>
                  </a:cubicBezTo>
                  <a:cubicBezTo>
                    <a:pt x="153" y="70"/>
                    <a:pt x="150" y="70"/>
                    <a:pt x="151" y="71"/>
                  </a:cubicBezTo>
                  <a:cubicBezTo>
                    <a:pt x="152" y="72"/>
                    <a:pt x="153" y="70"/>
                    <a:pt x="154" y="70"/>
                  </a:cubicBezTo>
                  <a:cubicBezTo>
                    <a:pt x="155" y="70"/>
                    <a:pt x="155" y="73"/>
                    <a:pt x="156" y="72"/>
                  </a:cubicBezTo>
                  <a:cubicBezTo>
                    <a:pt x="158" y="72"/>
                    <a:pt x="159" y="73"/>
                    <a:pt x="160" y="75"/>
                  </a:cubicBezTo>
                  <a:cubicBezTo>
                    <a:pt x="161" y="76"/>
                    <a:pt x="160" y="78"/>
                    <a:pt x="160" y="79"/>
                  </a:cubicBezTo>
                  <a:cubicBezTo>
                    <a:pt x="160" y="79"/>
                    <a:pt x="162" y="79"/>
                    <a:pt x="164" y="78"/>
                  </a:cubicBezTo>
                  <a:cubicBezTo>
                    <a:pt x="165" y="78"/>
                    <a:pt x="166" y="79"/>
                    <a:pt x="167" y="80"/>
                  </a:cubicBezTo>
                  <a:cubicBezTo>
                    <a:pt x="168" y="81"/>
                    <a:pt x="163" y="83"/>
                    <a:pt x="164" y="82"/>
                  </a:cubicBezTo>
                  <a:cubicBezTo>
                    <a:pt x="164" y="81"/>
                    <a:pt x="161" y="78"/>
                    <a:pt x="158" y="80"/>
                  </a:cubicBezTo>
                  <a:cubicBezTo>
                    <a:pt x="155" y="81"/>
                    <a:pt x="157" y="82"/>
                    <a:pt x="157" y="83"/>
                  </a:cubicBezTo>
                  <a:cubicBezTo>
                    <a:pt x="158" y="84"/>
                    <a:pt x="155" y="86"/>
                    <a:pt x="152" y="85"/>
                  </a:cubicBezTo>
                  <a:cubicBezTo>
                    <a:pt x="149" y="84"/>
                    <a:pt x="150" y="85"/>
                    <a:pt x="149" y="85"/>
                  </a:cubicBezTo>
                  <a:cubicBezTo>
                    <a:pt x="148" y="85"/>
                    <a:pt x="146" y="87"/>
                    <a:pt x="148" y="88"/>
                  </a:cubicBezTo>
                  <a:cubicBezTo>
                    <a:pt x="149" y="89"/>
                    <a:pt x="151" y="88"/>
                    <a:pt x="153" y="88"/>
                  </a:cubicBezTo>
                  <a:cubicBezTo>
                    <a:pt x="155" y="88"/>
                    <a:pt x="155" y="89"/>
                    <a:pt x="155" y="88"/>
                  </a:cubicBezTo>
                  <a:cubicBezTo>
                    <a:pt x="155" y="87"/>
                    <a:pt x="157" y="87"/>
                    <a:pt x="158" y="88"/>
                  </a:cubicBezTo>
                  <a:cubicBezTo>
                    <a:pt x="160" y="88"/>
                    <a:pt x="159" y="90"/>
                    <a:pt x="161" y="90"/>
                  </a:cubicBezTo>
                  <a:cubicBezTo>
                    <a:pt x="163" y="90"/>
                    <a:pt x="161" y="92"/>
                    <a:pt x="162" y="93"/>
                  </a:cubicBezTo>
                  <a:cubicBezTo>
                    <a:pt x="163" y="94"/>
                    <a:pt x="167" y="94"/>
                    <a:pt x="168" y="95"/>
                  </a:cubicBezTo>
                  <a:cubicBezTo>
                    <a:pt x="169" y="96"/>
                    <a:pt x="174" y="98"/>
                    <a:pt x="175" y="98"/>
                  </a:cubicBezTo>
                  <a:cubicBezTo>
                    <a:pt x="176" y="97"/>
                    <a:pt x="171" y="92"/>
                    <a:pt x="169" y="91"/>
                  </a:cubicBezTo>
                  <a:cubicBezTo>
                    <a:pt x="168" y="91"/>
                    <a:pt x="171" y="90"/>
                    <a:pt x="173" y="92"/>
                  </a:cubicBezTo>
                  <a:cubicBezTo>
                    <a:pt x="175" y="94"/>
                    <a:pt x="178" y="94"/>
                    <a:pt x="179" y="92"/>
                  </a:cubicBezTo>
                  <a:cubicBezTo>
                    <a:pt x="180" y="91"/>
                    <a:pt x="178" y="91"/>
                    <a:pt x="178" y="90"/>
                  </a:cubicBezTo>
                  <a:cubicBezTo>
                    <a:pt x="178" y="88"/>
                    <a:pt x="177" y="87"/>
                    <a:pt x="175" y="87"/>
                  </a:cubicBezTo>
                  <a:cubicBezTo>
                    <a:pt x="174" y="87"/>
                    <a:pt x="170" y="84"/>
                    <a:pt x="172" y="83"/>
                  </a:cubicBezTo>
                  <a:cubicBezTo>
                    <a:pt x="173" y="82"/>
                    <a:pt x="171" y="82"/>
                    <a:pt x="172" y="80"/>
                  </a:cubicBezTo>
                  <a:cubicBezTo>
                    <a:pt x="173" y="79"/>
                    <a:pt x="174" y="82"/>
                    <a:pt x="175" y="82"/>
                  </a:cubicBezTo>
                  <a:close/>
                  <a:moveTo>
                    <a:pt x="154" y="77"/>
                  </a:moveTo>
                  <a:cubicBezTo>
                    <a:pt x="155" y="76"/>
                    <a:pt x="155" y="75"/>
                    <a:pt x="154" y="74"/>
                  </a:cubicBezTo>
                  <a:cubicBezTo>
                    <a:pt x="153" y="73"/>
                    <a:pt x="152" y="73"/>
                    <a:pt x="151" y="73"/>
                  </a:cubicBezTo>
                  <a:cubicBezTo>
                    <a:pt x="150" y="73"/>
                    <a:pt x="148" y="75"/>
                    <a:pt x="149" y="76"/>
                  </a:cubicBezTo>
                  <a:cubicBezTo>
                    <a:pt x="150" y="78"/>
                    <a:pt x="152" y="77"/>
                    <a:pt x="154" y="77"/>
                  </a:cubicBezTo>
                  <a:close/>
                  <a:moveTo>
                    <a:pt x="141" y="50"/>
                  </a:moveTo>
                  <a:cubicBezTo>
                    <a:pt x="140" y="51"/>
                    <a:pt x="142" y="51"/>
                    <a:pt x="142" y="53"/>
                  </a:cubicBezTo>
                  <a:cubicBezTo>
                    <a:pt x="142" y="54"/>
                    <a:pt x="144" y="55"/>
                    <a:pt x="146" y="54"/>
                  </a:cubicBezTo>
                  <a:cubicBezTo>
                    <a:pt x="147" y="53"/>
                    <a:pt x="151" y="54"/>
                    <a:pt x="151" y="53"/>
                  </a:cubicBezTo>
                  <a:cubicBezTo>
                    <a:pt x="151" y="52"/>
                    <a:pt x="147" y="50"/>
                    <a:pt x="145" y="50"/>
                  </a:cubicBezTo>
                  <a:cubicBezTo>
                    <a:pt x="144" y="50"/>
                    <a:pt x="141" y="49"/>
                    <a:pt x="141" y="50"/>
                  </a:cubicBezTo>
                  <a:close/>
                  <a:moveTo>
                    <a:pt x="179" y="138"/>
                  </a:moveTo>
                  <a:cubicBezTo>
                    <a:pt x="180" y="138"/>
                    <a:pt x="186" y="141"/>
                    <a:pt x="186" y="140"/>
                  </a:cubicBezTo>
                  <a:cubicBezTo>
                    <a:pt x="186" y="139"/>
                    <a:pt x="179" y="137"/>
                    <a:pt x="179" y="138"/>
                  </a:cubicBezTo>
                  <a:close/>
                  <a:moveTo>
                    <a:pt x="206" y="144"/>
                  </a:moveTo>
                  <a:cubicBezTo>
                    <a:pt x="205" y="144"/>
                    <a:pt x="205" y="143"/>
                    <a:pt x="205" y="142"/>
                  </a:cubicBezTo>
                  <a:cubicBezTo>
                    <a:pt x="206" y="142"/>
                    <a:pt x="205" y="142"/>
                    <a:pt x="205" y="142"/>
                  </a:cubicBezTo>
                  <a:cubicBezTo>
                    <a:pt x="204" y="142"/>
                    <a:pt x="204" y="140"/>
                    <a:pt x="205" y="140"/>
                  </a:cubicBezTo>
                  <a:cubicBezTo>
                    <a:pt x="205" y="139"/>
                    <a:pt x="203" y="138"/>
                    <a:pt x="203" y="139"/>
                  </a:cubicBezTo>
                  <a:cubicBezTo>
                    <a:pt x="203" y="140"/>
                    <a:pt x="201" y="139"/>
                    <a:pt x="201" y="139"/>
                  </a:cubicBezTo>
                  <a:cubicBezTo>
                    <a:pt x="201" y="138"/>
                    <a:pt x="199" y="138"/>
                    <a:pt x="200" y="137"/>
                  </a:cubicBezTo>
                  <a:cubicBezTo>
                    <a:pt x="200" y="137"/>
                    <a:pt x="198" y="137"/>
                    <a:pt x="198" y="137"/>
                  </a:cubicBezTo>
                  <a:cubicBezTo>
                    <a:pt x="198" y="138"/>
                    <a:pt x="197" y="137"/>
                    <a:pt x="198" y="136"/>
                  </a:cubicBezTo>
                  <a:cubicBezTo>
                    <a:pt x="199" y="135"/>
                    <a:pt x="199" y="134"/>
                    <a:pt x="200" y="133"/>
                  </a:cubicBezTo>
                  <a:cubicBezTo>
                    <a:pt x="201" y="133"/>
                    <a:pt x="200" y="132"/>
                    <a:pt x="199" y="132"/>
                  </a:cubicBezTo>
                  <a:cubicBezTo>
                    <a:pt x="198" y="133"/>
                    <a:pt x="195" y="137"/>
                    <a:pt x="195" y="138"/>
                  </a:cubicBezTo>
                  <a:cubicBezTo>
                    <a:pt x="195" y="139"/>
                    <a:pt x="195" y="140"/>
                    <a:pt x="194" y="140"/>
                  </a:cubicBezTo>
                  <a:cubicBezTo>
                    <a:pt x="193" y="140"/>
                    <a:pt x="192" y="141"/>
                    <a:pt x="193" y="141"/>
                  </a:cubicBezTo>
                  <a:cubicBezTo>
                    <a:pt x="193" y="142"/>
                    <a:pt x="191" y="143"/>
                    <a:pt x="192" y="144"/>
                  </a:cubicBezTo>
                  <a:cubicBezTo>
                    <a:pt x="193" y="145"/>
                    <a:pt x="194" y="144"/>
                    <a:pt x="195" y="144"/>
                  </a:cubicBezTo>
                  <a:cubicBezTo>
                    <a:pt x="197" y="144"/>
                    <a:pt x="198" y="144"/>
                    <a:pt x="199" y="143"/>
                  </a:cubicBezTo>
                  <a:cubicBezTo>
                    <a:pt x="200" y="143"/>
                    <a:pt x="200" y="144"/>
                    <a:pt x="201" y="144"/>
                  </a:cubicBezTo>
                  <a:cubicBezTo>
                    <a:pt x="202" y="144"/>
                    <a:pt x="200" y="145"/>
                    <a:pt x="200" y="146"/>
                  </a:cubicBezTo>
                  <a:cubicBezTo>
                    <a:pt x="200" y="146"/>
                    <a:pt x="201" y="145"/>
                    <a:pt x="202" y="145"/>
                  </a:cubicBezTo>
                  <a:cubicBezTo>
                    <a:pt x="203" y="144"/>
                    <a:pt x="204" y="145"/>
                    <a:pt x="204" y="146"/>
                  </a:cubicBezTo>
                  <a:cubicBezTo>
                    <a:pt x="203" y="146"/>
                    <a:pt x="206" y="147"/>
                    <a:pt x="207" y="146"/>
                  </a:cubicBezTo>
                  <a:cubicBezTo>
                    <a:pt x="207" y="145"/>
                    <a:pt x="206" y="143"/>
                    <a:pt x="206" y="144"/>
                  </a:cubicBezTo>
                  <a:close/>
                  <a:moveTo>
                    <a:pt x="19" y="125"/>
                  </a:moveTo>
                  <a:cubicBezTo>
                    <a:pt x="17" y="126"/>
                    <a:pt x="22" y="130"/>
                    <a:pt x="23" y="130"/>
                  </a:cubicBezTo>
                  <a:cubicBezTo>
                    <a:pt x="23" y="129"/>
                    <a:pt x="22" y="128"/>
                    <a:pt x="22" y="126"/>
                  </a:cubicBezTo>
                  <a:cubicBezTo>
                    <a:pt x="22" y="125"/>
                    <a:pt x="21" y="124"/>
                    <a:pt x="19" y="125"/>
                  </a:cubicBezTo>
                  <a:close/>
                  <a:moveTo>
                    <a:pt x="189" y="148"/>
                  </a:moveTo>
                  <a:cubicBezTo>
                    <a:pt x="188" y="148"/>
                    <a:pt x="189" y="147"/>
                    <a:pt x="189" y="147"/>
                  </a:cubicBezTo>
                  <a:cubicBezTo>
                    <a:pt x="189" y="146"/>
                    <a:pt x="188" y="147"/>
                    <a:pt x="187" y="148"/>
                  </a:cubicBezTo>
                  <a:cubicBezTo>
                    <a:pt x="187" y="148"/>
                    <a:pt x="186" y="149"/>
                    <a:pt x="186" y="149"/>
                  </a:cubicBezTo>
                  <a:cubicBezTo>
                    <a:pt x="186" y="150"/>
                    <a:pt x="186" y="150"/>
                    <a:pt x="185" y="150"/>
                  </a:cubicBezTo>
                  <a:cubicBezTo>
                    <a:pt x="185" y="150"/>
                    <a:pt x="181" y="150"/>
                    <a:pt x="181" y="149"/>
                  </a:cubicBezTo>
                  <a:cubicBezTo>
                    <a:pt x="181" y="148"/>
                    <a:pt x="179" y="148"/>
                    <a:pt x="179" y="147"/>
                  </a:cubicBezTo>
                  <a:cubicBezTo>
                    <a:pt x="179" y="146"/>
                    <a:pt x="177" y="146"/>
                    <a:pt x="178" y="145"/>
                  </a:cubicBezTo>
                  <a:cubicBezTo>
                    <a:pt x="179" y="144"/>
                    <a:pt x="178" y="143"/>
                    <a:pt x="177" y="144"/>
                  </a:cubicBezTo>
                  <a:cubicBezTo>
                    <a:pt x="176" y="145"/>
                    <a:pt x="176" y="144"/>
                    <a:pt x="177" y="143"/>
                  </a:cubicBezTo>
                  <a:cubicBezTo>
                    <a:pt x="178" y="143"/>
                    <a:pt x="181" y="142"/>
                    <a:pt x="179" y="140"/>
                  </a:cubicBezTo>
                  <a:cubicBezTo>
                    <a:pt x="178" y="138"/>
                    <a:pt x="171" y="141"/>
                    <a:pt x="169" y="142"/>
                  </a:cubicBezTo>
                  <a:cubicBezTo>
                    <a:pt x="168" y="143"/>
                    <a:pt x="165" y="146"/>
                    <a:pt x="164" y="146"/>
                  </a:cubicBezTo>
                  <a:cubicBezTo>
                    <a:pt x="163" y="146"/>
                    <a:pt x="166" y="144"/>
                    <a:pt x="166" y="144"/>
                  </a:cubicBezTo>
                  <a:cubicBezTo>
                    <a:pt x="167" y="143"/>
                    <a:pt x="166" y="142"/>
                    <a:pt x="167" y="143"/>
                  </a:cubicBezTo>
                  <a:cubicBezTo>
                    <a:pt x="167" y="143"/>
                    <a:pt x="169" y="140"/>
                    <a:pt x="170" y="140"/>
                  </a:cubicBezTo>
                  <a:cubicBezTo>
                    <a:pt x="171" y="139"/>
                    <a:pt x="172" y="139"/>
                    <a:pt x="173" y="139"/>
                  </a:cubicBezTo>
                  <a:cubicBezTo>
                    <a:pt x="173" y="138"/>
                    <a:pt x="173" y="138"/>
                    <a:pt x="174" y="137"/>
                  </a:cubicBezTo>
                  <a:cubicBezTo>
                    <a:pt x="175" y="136"/>
                    <a:pt x="188" y="136"/>
                    <a:pt x="189" y="136"/>
                  </a:cubicBezTo>
                  <a:cubicBezTo>
                    <a:pt x="190" y="136"/>
                    <a:pt x="192" y="134"/>
                    <a:pt x="193" y="133"/>
                  </a:cubicBezTo>
                  <a:cubicBezTo>
                    <a:pt x="194" y="132"/>
                    <a:pt x="195" y="132"/>
                    <a:pt x="196" y="133"/>
                  </a:cubicBezTo>
                  <a:cubicBezTo>
                    <a:pt x="198" y="133"/>
                    <a:pt x="199" y="131"/>
                    <a:pt x="199" y="131"/>
                  </a:cubicBezTo>
                  <a:cubicBezTo>
                    <a:pt x="200" y="130"/>
                    <a:pt x="200" y="130"/>
                    <a:pt x="199" y="130"/>
                  </a:cubicBezTo>
                  <a:cubicBezTo>
                    <a:pt x="198" y="129"/>
                    <a:pt x="198" y="129"/>
                    <a:pt x="199" y="129"/>
                  </a:cubicBezTo>
                  <a:cubicBezTo>
                    <a:pt x="199" y="129"/>
                    <a:pt x="200" y="128"/>
                    <a:pt x="200" y="128"/>
                  </a:cubicBezTo>
                  <a:cubicBezTo>
                    <a:pt x="200" y="127"/>
                    <a:pt x="200" y="127"/>
                    <a:pt x="199" y="126"/>
                  </a:cubicBezTo>
                  <a:cubicBezTo>
                    <a:pt x="198" y="124"/>
                    <a:pt x="197" y="126"/>
                    <a:pt x="196" y="126"/>
                  </a:cubicBezTo>
                  <a:cubicBezTo>
                    <a:pt x="195" y="126"/>
                    <a:pt x="197" y="125"/>
                    <a:pt x="196" y="124"/>
                  </a:cubicBezTo>
                  <a:cubicBezTo>
                    <a:pt x="195" y="124"/>
                    <a:pt x="194" y="124"/>
                    <a:pt x="192" y="125"/>
                  </a:cubicBezTo>
                  <a:cubicBezTo>
                    <a:pt x="191" y="126"/>
                    <a:pt x="191" y="125"/>
                    <a:pt x="190" y="126"/>
                  </a:cubicBezTo>
                  <a:cubicBezTo>
                    <a:pt x="189" y="127"/>
                    <a:pt x="189" y="126"/>
                    <a:pt x="190" y="125"/>
                  </a:cubicBezTo>
                  <a:cubicBezTo>
                    <a:pt x="190" y="125"/>
                    <a:pt x="191" y="125"/>
                    <a:pt x="191" y="125"/>
                  </a:cubicBezTo>
                  <a:cubicBezTo>
                    <a:pt x="191" y="124"/>
                    <a:pt x="192" y="125"/>
                    <a:pt x="193" y="124"/>
                  </a:cubicBezTo>
                  <a:cubicBezTo>
                    <a:pt x="194" y="123"/>
                    <a:pt x="195" y="123"/>
                    <a:pt x="196" y="123"/>
                  </a:cubicBezTo>
                  <a:cubicBezTo>
                    <a:pt x="196" y="122"/>
                    <a:pt x="195" y="121"/>
                    <a:pt x="194" y="122"/>
                  </a:cubicBezTo>
                  <a:cubicBezTo>
                    <a:pt x="193" y="122"/>
                    <a:pt x="192" y="120"/>
                    <a:pt x="191" y="121"/>
                  </a:cubicBezTo>
                  <a:cubicBezTo>
                    <a:pt x="191" y="121"/>
                    <a:pt x="191" y="120"/>
                    <a:pt x="190" y="120"/>
                  </a:cubicBezTo>
                  <a:cubicBezTo>
                    <a:pt x="189" y="121"/>
                    <a:pt x="189" y="120"/>
                    <a:pt x="188" y="119"/>
                  </a:cubicBezTo>
                  <a:cubicBezTo>
                    <a:pt x="188" y="118"/>
                    <a:pt x="186" y="117"/>
                    <a:pt x="184" y="116"/>
                  </a:cubicBezTo>
                  <a:cubicBezTo>
                    <a:pt x="183" y="116"/>
                    <a:pt x="184" y="115"/>
                    <a:pt x="185" y="116"/>
                  </a:cubicBezTo>
                  <a:cubicBezTo>
                    <a:pt x="185" y="116"/>
                    <a:pt x="186" y="115"/>
                    <a:pt x="187" y="115"/>
                  </a:cubicBezTo>
                  <a:cubicBezTo>
                    <a:pt x="187" y="114"/>
                    <a:pt x="186" y="114"/>
                    <a:pt x="186" y="114"/>
                  </a:cubicBezTo>
                  <a:cubicBezTo>
                    <a:pt x="185" y="114"/>
                    <a:pt x="185" y="113"/>
                    <a:pt x="185" y="112"/>
                  </a:cubicBezTo>
                  <a:cubicBezTo>
                    <a:pt x="185" y="112"/>
                    <a:pt x="184" y="111"/>
                    <a:pt x="184" y="111"/>
                  </a:cubicBezTo>
                  <a:cubicBezTo>
                    <a:pt x="184" y="110"/>
                    <a:pt x="183" y="110"/>
                    <a:pt x="183" y="109"/>
                  </a:cubicBezTo>
                  <a:cubicBezTo>
                    <a:pt x="183" y="109"/>
                    <a:pt x="182" y="108"/>
                    <a:pt x="182" y="108"/>
                  </a:cubicBezTo>
                  <a:cubicBezTo>
                    <a:pt x="182" y="107"/>
                    <a:pt x="180" y="106"/>
                    <a:pt x="180" y="105"/>
                  </a:cubicBezTo>
                  <a:cubicBezTo>
                    <a:pt x="180" y="104"/>
                    <a:pt x="180" y="104"/>
                    <a:pt x="179" y="103"/>
                  </a:cubicBezTo>
                  <a:cubicBezTo>
                    <a:pt x="179" y="102"/>
                    <a:pt x="179" y="102"/>
                    <a:pt x="178" y="104"/>
                  </a:cubicBezTo>
                  <a:cubicBezTo>
                    <a:pt x="178" y="105"/>
                    <a:pt x="177" y="105"/>
                    <a:pt x="177" y="105"/>
                  </a:cubicBezTo>
                  <a:cubicBezTo>
                    <a:pt x="178" y="106"/>
                    <a:pt x="177" y="106"/>
                    <a:pt x="177" y="107"/>
                  </a:cubicBezTo>
                  <a:cubicBezTo>
                    <a:pt x="176" y="107"/>
                    <a:pt x="177" y="108"/>
                    <a:pt x="176" y="108"/>
                  </a:cubicBezTo>
                  <a:cubicBezTo>
                    <a:pt x="176" y="108"/>
                    <a:pt x="176" y="110"/>
                    <a:pt x="176" y="109"/>
                  </a:cubicBezTo>
                  <a:cubicBezTo>
                    <a:pt x="175" y="108"/>
                    <a:pt x="174" y="108"/>
                    <a:pt x="174" y="109"/>
                  </a:cubicBezTo>
                  <a:cubicBezTo>
                    <a:pt x="174" y="110"/>
                    <a:pt x="173" y="110"/>
                    <a:pt x="172" y="110"/>
                  </a:cubicBezTo>
                  <a:cubicBezTo>
                    <a:pt x="171" y="110"/>
                    <a:pt x="171" y="109"/>
                    <a:pt x="171" y="109"/>
                  </a:cubicBezTo>
                  <a:cubicBezTo>
                    <a:pt x="170" y="110"/>
                    <a:pt x="170" y="108"/>
                    <a:pt x="169" y="108"/>
                  </a:cubicBezTo>
                  <a:cubicBezTo>
                    <a:pt x="168" y="108"/>
                    <a:pt x="168" y="108"/>
                    <a:pt x="168" y="107"/>
                  </a:cubicBezTo>
                  <a:cubicBezTo>
                    <a:pt x="168" y="107"/>
                    <a:pt x="167" y="106"/>
                    <a:pt x="167" y="106"/>
                  </a:cubicBezTo>
                  <a:cubicBezTo>
                    <a:pt x="168" y="105"/>
                    <a:pt x="167" y="104"/>
                    <a:pt x="167" y="103"/>
                  </a:cubicBezTo>
                  <a:cubicBezTo>
                    <a:pt x="167" y="102"/>
                    <a:pt x="168" y="102"/>
                    <a:pt x="168" y="101"/>
                  </a:cubicBezTo>
                  <a:cubicBezTo>
                    <a:pt x="168" y="101"/>
                    <a:pt x="167" y="101"/>
                    <a:pt x="166" y="101"/>
                  </a:cubicBezTo>
                  <a:cubicBezTo>
                    <a:pt x="166" y="101"/>
                    <a:pt x="166" y="101"/>
                    <a:pt x="165" y="101"/>
                  </a:cubicBezTo>
                  <a:cubicBezTo>
                    <a:pt x="164" y="101"/>
                    <a:pt x="162" y="101"/>
                    <a:pt x="162" y="100"/>
                  </a:cubicBezTo>
                  <a:cubicBezTo>
                    <a:pt x="162" y="99"/>
                    <a:pt x="162" y="99"/>
                    <a:pt x="161" y="98"/>
                  </a:cubicBezTo>
                  <a:cubicBezTo>
                    <a:pt x="161" y="97"/>
                    <a:pt x="160" y="98"/>
                    <a:pt x="160" y="97"/>
                  </a:cubicBezTo>
                  <a:cubicBezTo>
                    <a:pt x="160" y="97"/>
                    <a:pt x="160" y="97"/>
                    <a:pt x="159" y="96"/>
                  </a:cubicBezTo>
                  <a:cubicBezTo>
                    <a:pt x="158" y="96"/>
                    <a:pt x="158" y="96"/>
                    <a:pt x="157" y="96"/>
                  </a:cubicBezTo>
                  <a:cubicBezTo>
                    <a:pt x="157" y="96"/>
                    <a:pt x="156" y="96"/>
                    <a:pt x="155" y="96"/>
                  </a:cubicBezTo>
                  <a:cubicBezTo>
                    <a:pt x="155" y="97"/>
                    <a:pt x="153" y="96"/>
                    <a:pt x="153" y="96"/>
                  </a:cubicBezTo>
                  <a:cubicBezTo>
                    <a:pt x="153" y="96"/>
                    <a:pt x="152" y="96"/>
                    <a:pt x="151" y="95"/>
                  </a:cubicBezTo>
                  <a:cubicBezTo>
                    <a:pt x="150" y="95"/>
                    <a:pt x="148" y="95"/>
                    <a:pt x="148" y="95"/>
                  </a:cubicBezTo>
                  <a:cubicBezTo>
                    <a:pt x="148" y="96"/>
                    <a:pt x="147" y="96"/>
                    <a:pt x="147" y="97"/>
                  </a:cubicBezTo>
                  <a:cubicBezTo>
                    <a:pt x="147" y="98"/>
                    <a:pt x="148" y="98"/>
                    <a:pt x="149" y="99"/>
                  </a:cubicBezTo>
                  <a:cubicBezTo>
                    <a:pt x="149" y="99"/>
                    <a:pt x="148" y="99"/>
                    <a:pt x="148" y="100"/>
                  </a:cubicBezTo>
                  <a:cubicBezTo>
                    <a:pt x="148" y="101"/>
                    <a:pt x="147" y="101"/>
                    <a:pt x="147" y="101"/>
                  </a:cubicBezTo>
                  <a:cubicBezTo>
                    <a:pt x="147" y="101"/>
                    <a:pt x="148" y="101"/>
                    <a:pt x="148" y="102"/>
                  </a:cubicBezTo>
                  <a:cubicBezTo>
                    <a:pt x="148" y="103"/>
                    <a:pt x="149" y="103"/>
                    <a:pt x="149" y="104"/>
                  </a:cubicBezTo>
                  <a:cubicBezTo>
                    <a:pt x="149" y="106"/>
                    <a:pt x="149" y="105"/>
                    <a:pt x="148" y="106"/>
                  </a:cubicBezTo>
                  <a:cubicBezTo>
                    <a:pt x="148" y="106"/>
                    <a:pt x="148" y="106"/>
                    <a:pt x="147" y="107"/>
                  </a:cubicBezTo>
                  <a:cubicBezTo>
                    <a:pt x="147" y="108"/>
                    <a:pt x="146" y="109"/>
                    <a:pt x="147" y="109"/>
                  </a:cubicBezTo>
                  <a:cubicBezTo>
                    <a:pt x="147" y="110"/>
                    <a:pt x="149" y="111"/>
                    <a:pt x="150" y="112"/>
                  </a:cubicBezTo>
                  <a:cubicBezTo>
                    <a:pt x="151" y="114"/>
                    <a:pt x="151" y="116"/>
                    <a:pt x="151" y="117"/>
                  </a:cubicBezTo>
                  <a:cubicBezTo>
                    <a:pt x="150" y="119"/>
                    <a:pt x="149" y="119"/>
                    <a:pt x="147" y="120"/>
                  </a:cubicBezTo>
                  <a:cubicBezTo>
                    <a:pt x="146" y="122"/>
                    <a:pt x="145" y="122"/>
                    <a:pt x="144" y="122"/>
                  </a:cubicBezTo>
                  <a:cubicBezTo>
                    <a:pt x="143" y="122"/>
                    <a:pt x="144" y="123"/>
                    <a:pt x="145" y="124"/>
                  </a:cubicBezTo>
                  <a:cubicBezTo>
                    <a:pt x="146" y="125"/>
                    <a:pt x="145" y="125"/>
                    <a:pt x="145" y="126"/>
                  </a:cubicBezTo>
                  <a:cubicBezTo>
                    <a:pt x="146" y="127"/>
                    <a:pt x="145" y="128"/>
                    <a:pt x="146" y="129"/>
                  </a:cubicBezTo>
                  <a:cubicBezTo>
                    <a:pt x="147" y="130"/>
                    <a:pt x="146" y="130"/>
                    <a:pt x="145" y="131"/>
                  </a:cubicBezTo>
                  <a:cubicBezTo>
                    <a:pt x="145" y="132"/>
                    <a:pt x="146" y="131"/>
                    <a:pt x="146" y="132"/>
                  </a:cubicBezTo>
                  <a:cubicBezTo>
                    <a:pt x="146" y="133"/>
                    <a:pt x="145" y="133"/>
                    <a:pt x="145" y="132"/>
                  </a:cubicBezTo>
                  <a:cubicBezTo>
                    <a:pt x="144" y="132"/>
                    <a:pt x="143" y="133"/>
                    <a:pt x="143" y="134"/>
                  </a:cubicBezTo>
                  <a:cubicBezTo>
                    <a:pt x="143" y="134"/>
                    <a:pt x="142" y="133"/>
                    <a:pt x="142" y="133"/>
                  </a:cubicBezTo>
                  <a:cubicBezTo>
                    <a:pt x="141" y="133"/>
                    <a:pt x="142" y="132"/>
                    <a:pt x="141" y="131"/>
                  </a:cubicBezTo>
                  <a:cubicBezTo>
                    <a:pt x="140" y="130"/>
                    <a:pt x="139" y="130"/>
                    <a:pt x="139" y="130"/>
                  </a:cubicBezTo>
                  <a:cubicBezTo>
                    <a:pt x="139" y="129"/>
                    <a:pt x="137" y="128"/>
                    <a:pt x="137" y="128"/>
                  </a:cubicBezTo>
                  <a:cubicBezTo>
                    <a:pt x="137" y="127"/>
                    <a:pt x="138" y="125"/>
                    <a:pt x="137" y="124"/>
                  </a:cubicBezTo>
                  <a:cubicBezTo>
                    <a:pt x="137" y="123"/>
                    <a:pt x="137" y="123"/>
                    <a:pt x="138" y="122"/>
                  </a:cubicBezTo>
                  <a:cubicBezTo>
                    <a:pt x="138" y="122"/>
                    <a:pt x="137" y="121"/>
                    <a:pt x="136" y="121"/>
                  </a:cubicBezTo>
                  <a:cubicBezTo>
                    <a:pt x="135" y="121"/>
                    <a:pt x="134" y="120"/>
                    <a:pt x="133" y="120"/>
                  </a:cubicBezTo>
                  <a:cubicBezTo>
                    <a:pt x="131" y="121"/>
                    <a:pt x="131" y="120"/>
                    <a:pt x="130" y="120"/>
                  </a:cubicBezTo>
                  <a:cubicBezTo>
                    <a:pt x="130" y="120"/>
                    <a:pt x="129" y="119"/>
                    <a:pt x="127" y="118"/>
                  </a:cubicBezTo>
                  <a:cubicBezTo>
                    <a:pt x="126" y="118"/>
                    <a:pt x="125" y="117"/>
                    <a:pt x="125" y="117"/>
                  </a:cubicBezTo>
                  <a:cubicBezTo>
                    <a:pt x="125" y="116"/>
                    <a:pt x="123" y="116"/>
                    <a:pt x="123" y="115"/>
                  </a:cubicBezTo>
                  <a:cubicBezTo>
                    <a:pt x="122" y="115"/>
                    <a:pt x="121" y="115"/>
                    <a:pt x="120" y="115"/>
                  </a:cubicBezTo>
                  <a:cubicBezTo>
                    <a:pt x="119" y="115"/>
                    <a:pt x="118" y="114"/>
                    <a:pt x="117" y="114"/>
                  </a:cubicBezTo>
                  <a:cubicBezTo>
                    <a:pt x="116" y="114"/>
                    <a:pt x="114" y="115"/>
                    <a:pt x="113" y="115"/>
                  </a:cubicBezTo>
                  <a:cubicBezTo>
                    <a:pt x="113" y="115"/>
                    <a:pt x="114" y="114"/>
                    <a:pt x="114" y="114"/>
                  </a:cubicBezTo>
                  <a:cubicBezTo>
                    <a:pt x="114" y="113"/>
                    <a:pt x="113" y="112"/>
                    <a:pt x="113" y="111"/>
                  </a:cubicBezTo>
                  <a:cubicBezTo>
                    <a:pt x="113" y="110"/>
                    <a:pt x="112" y="108"/>
                    <a:pt x="111" y="109"/>
                  </a:cubicBezTo>
                  <a:cubicBezTo>
                    <a:pt x="110" y="109"/>
                    <a:pt x="109" y="108"/>
                    <a:pt x="108" y="108"/>
                  </a:cubicBezTo>
                  <a:cubicBezTo>
                    <a:pt x="108" y="108"/>
                    <a:pt x="108" y="105"/>
                    <a:pt x="108" y="104"/>
                  </a:cubicBezTo>
                  <a:cubicBezTo>
                    <a:pt x="109" y="102"/>
                    <a:pt x="110" y="100"/>
                    <a:pt x="110" y="100"/>
                  </a:cubicBezTo>
                  <a:cubicBezTo>
                    <a:pt x="110" y="99"/>
                    <a:pt x="111" y="99"/>
                    <a:pt x="112" y="98"/>
                  </a:cubicBezTo>
                  <a:cubicBezTo>
                    <a:pt x="112" y="98"/>
                    <a:pt x="112" y="97"/>
                    <a:pt x="113" y="97"/>
                  </a:cubicBezTo>
                  <a:cubicBezTo>
                    <a:pt x="113" y="96"/>
                    <a:pt x="113" y="96"/>
                    <a:pt x="114" y="96"/>
                  </a:cubicBezTo>
                  <a:cubicBezTo>
                    <a:pt x="114" y="95"/>
                    <a:pt x="115" y="95"/>
                    <a:pt x="114" y="95"/>
                  </a:cubicBezTo>
                  <a:cubicBezTo>
                    <a:pt x="114" y="94"/>
                    <a:pt x="114" y="94"/>
                    <a:pt x="115" y="94"/>
                  </a:cubicBezTo>
                  <a:cubicBezTo>
                    <a:pt x="116" y="94"/>
                    <a:pt x="118" y="94"/>
                    <a:pt x="118" y="93"/>
                  </a:cubicBezTo>
                  <a:cubicBezTo>
                    <a:pt x="118" y="91"/>
                    <a:pt x="115" y="92"/>
                    <a:pt x="115" y="91"/>
                  </a:cubicBezTo>
                  <a:cubicBezTo>
                    <a:pt x="115" y="90"/>
                    <a:pt x="111" y="90"/>
                    <a:pt x="111" y="90"/>
                  </a:cubicBezTo>
                  <a:cubicBezTo>
                    <a:pt x="111" y="89"/>
                    <a:pt x="115" y="90"/>
                    <a:pt x="116" y="91"/>
                  </a:cubicBezTo>
                  <a:cubicBezTo>
                    <a:pt x="117" y="91"/>
                    <a:pt x="118" y="91"/>
                    <a:pt x="119" y="91"/>
                  </a:cubicBezTo>
                  <a:cubicBezTo>
                    <a:pt x="120" y="91"/>
                    <a:pt x="119" y="90"/>
                    <a:pt x="119" y="89"/>
                  </a:cubicBezTo>
                  <a:cubicBezTo>
                    <a:pt x="120" y="88"/>
                    <a:pt x="122" y="90"/>
                    <a:pt x="123" y="90"/>
                  </a:cubicBezTo>
                  <a:cubicBezTo>
                    <a:pt x="124" y="89"/>
                    <a:pt x="125" y="87"/>
                    <a:pt x="126" y="86"/>
                  </a:cubicBezTo>
                  <a:cubicBezTo>
                    <a:pt x="127" y="85"/>
                    <a:pt x="126" y="85"/>
                    <a:pt x="124" y="85"/>
                  </a:cubicBezTo>
                  <a:cubicBezTo>
                    <a:pt x="123" y="85"/>
                    <a:pt x="121" y="84"/>
                    <a:pt x="120" y="84"/>
                  </a:cubicBezTo>
                  <a:cubicBezTo>
                    <a:pt x="119" y="83"/>
                    <a:pt x="119" y="82"/>
                    <a:pt x="121" y="82"/>
                  </a:cubicBezTo>
                  <a:cubicBezTo>
                    <a:pt x="122" y="82"/>
                    <a:pt x="124" y="85"/>
                    <a:pt x="125" y="85"/>
                  </a:cubicBezTo>
                  <a:cubicBezTo>
                    <a:pt x="126" y="85"/>
                    <a:pt x="128" y="83"/>
                    <a:pt x="129" y="82"/>
                  </a:cubicBezTo>
                  <a:cubicBezTo>
                    <a:pt x="130" y="82"/>
                    <a:pt x="128" y="81"/>
                    <a:pt x="127" y="81"/>
                  </a:cubicBezTo>
                  <a:cubicBezTo>
                    <a:pt x="127" y="80"/>
                    <a:pt x="128" y="80"/>
                    <a:pt x="129" y="80"/>
                  </a:cubicBezTo>
                  <a:cubicBezTo>
                    <a:pt x="130" y="80"/>
                    <a:pt x="130" y="81"/>
                    <a:pt x="131" y="81"/>
                  </a:cubicBezTo>
                  <a:cubicBezTo>
                    <a:pt x="131" y="81"/>
                    <a:pt x="132" y="81"/>
                    <a:pt x="133" y="81"/>
                  </a:cubicBezTo>
                  <a:cubicBezTo>
                    <a:pt x="134" y="81"/>
                    <a:pt x="133" y="80"/>
                    <a:pt x="132" y="79"/>
                  </a:cubicBezTo>
                  <a:cubicBezTo>
                    <a:pt x="131" y="79"/>
                    <a:pt x="132" y="78"/>
                    <a:pt x="132" y="79"/>
                  </a:cubicBezTo>
                  <a:cubicBezTo>
                    <a:pt x="133" y="79"/>
                    <a:pt x="133" y="79"/>
                    <a:pt x="134" y="80"/>
                  </a:cubicBezTo>
                  <a:cubicBezTo>
                    <a:pt x="134" y="81"/>
                    <a:pt x="135" y="80"/>
                    <a:pt x="136" y="80"/>
                  </a:cubicBezTo>
                  <a:cubicBezTo>
                    <a:pt x="137" y="80"/>
                    <a:pt x="137" y="79"/>
                    <a:pt x="138" y="78"/>
                  </a:cubicBezTo>
                  <a:cubicBezTo>
                    <a:pt x="139" y="78"/>
                    <a:pt x="139" y="79"/>
                    <a:pt x="139" y="78"/>
                  </a:cubicBezTo>
                  <a:cubicBezTo>
                    <a:pt x="140" y="77"/>
                    <a:pt x="139" y="76"/>
                    <a:pt x="138" y="75"/>
                  </a:cubicBezTo>
                  <a:cubicBezTo>
                    <a:pt x="137" y="74"/>
                    <a:pt x="138" y="74"/>
                    <a:pt x="137" y="73"/>
                  </a:cubicBezTo>
                  <a:cubicBezTo>
                    <a:pt x="137" y="73"/>
                    <a:pt x="136" y="72"/>
                    <a:pt x="137" y="72"/>
                  </a:cubicBezTo>
                  <a:cubicBezTo>
                    <a:pt x="138" y="73"/>
                    <a:pt x="139" y="72"/>
                    <a:pt x="140" y="72"/>
                  </a:cubicBezTo>
                  <a:cubicBezTo>
                    <a:pt x="140" y="71"/>
                    <a:pt x="138" y="71"/>
                    <a:pt x="139" y="70"/>
                  </a:cubicBezTo>
                  <a:cubicBezTo>
                    <a:pt x="140" y="70"/>
                    <a:pt x="139" y="69"/>
                    <a:pt x="138" y="69"/>
                  </a:cubicBezTo>
                  <a:cubicBezTo>
                    <a:pt x="137" y="69"/>
                    <a:pt x="137" y="69"/>
                    <a:pt x="137" y="68"/>
                  </a:cubicBezTo>
                  <a:cubicBezTo>
                    <a:pt x="137" y="67"/>
                    <a:pt x="135" y="68"/>
                    <a:pt x="134" y="67"/>
                  </a:cubicBezTo>
                  <a:cubicBezTo>
                    <a:pt x="133" y="67"/>
                    <a:pt x="131" y="67"/>
                    <a:pt x="130" y="67"/>
                  </a:cubicBezTo>
                  <a:cubicBezTo>
                    <a:pt x="130" y="67"/>
                    <a:pt x="130" y="69"/>
                    <a:pt x="131" y="69"/>
                  </a:cubicBezTo>
                  <a:cubicBezTo>
                    <a:pt x="131" y="69"/>
                    <a:pt x="132" y="70"/>
                    <a:pt x="131" y="70"/>
                  </a:cubicBezTo>
                  <a:cubicBezTo>
                    <a:pt x="131" y="70"/>
                    <a:pt x="131" y="71"/>
                    <a:pt x="131" y="71"/>
                  </a:cubicBezTo>
                  <a:cubicBezTo>
                    <a:pt x="130" y="71"/>
                    <a:pt x="130" y="71"/>
                    <a:pt x="129" y="72"/>
                  </a:cubicBezTo>
                  <a:cubicBezTo>
                    <a:pt x="129" y="74"/>
                    <a:pt x="129" y="74"/>
                    <a:pt x="128" y="75"/>
                  </a:cubicBezTo>
                  <a:cubicBezTo>
                    <a:pt x="127" y="75"/>
                    <a:pt x="128" y="73"/>
                    <a:pt x="127" y="73"/>
                  </a:cubicBezTo>
                  <a:cubicBezTo>
                    <a:pt x="126" y="73"/>
                    <a:pt x="126" y="75"/>
                    <a:pt x="127" y="75"/>
                  </a:cubicBezTo>
                  <a:cubicBezTo>
                    <a:pt x="128" y="75"/>
                    <a:pt x="128" y="76"/>
                    <a:pt x="128" y="76"/>
                  </a:cubicBezTo>
                  <a:cubicBezTo>
                    <a:pt x="128" y="77"/>
                    <a:pt x="127" y="77"/>
                    <a:pt x="126" y="78"/>
                  </a:cubicBezTo>
                  <a:cubicBezTo>
                    <a:pt x="126" y="78"/>
                    <a:pt x="126" y="77"/>
                    <a:pt x="125" y="77"/>
                  </a:cubicBezTo>
                  <a:cubicBezTo>
                    <a:pt x="124" y="76"/>
                    <a:pt x="123" y="75"/>
                    <a:pt x="123" y="74"/>
                  </a:cubicBezTo>
                  <a:cubicBezTo>
                    <a:pt x="123" y="73"/>
                    <a:pt x="124" y="73"/>
                    <a:pt x="124" y="73"/>
                  </a:cubicBezTo>
                  <a:cubicBezTo>
                    <a:pt x="125" y="73"/>
                    <a:pt x="124" y="72"/>
                    <a:pt x="124" y="72"/>
                  </a:cubicBezTo>
                  <a:cubicBezTo>
                    <a:pt x="124" y="71"/>
                    <a:pt x="123" y="71"/>
                    <a:pt x="123" y="70"/>
                  </a:cubicBezTo>
                  <a:cubicBezTo>
                    <a:pt x="122" y="69"/>
                    <a:pt x="121" y="69"/>
                    <a:pt x="121" y="69"/>
                  </a:cubicBezTo>
                  <a:cubicBezTo>
                    <a:pt x="120" y="70"/>
                    <a:pt x="120" y="71"/>
                    <a:pt x="120" y="71"/>
                  </a:cubicBezTo>
                  <a:cubicBezTo>
                    <a:pt x="119" y="71"/>
                    <a:pt x="119" y="73"/>
                    <a:pt x="119" y="73"/>
                  </a:cubicBezTo>
                  <a:cubicBezTo>
                    <a:pt x="118" y="73"/>
                    <a:pt x="118" y="70"/>
                    <a:pt x="118" y="70"/>
                  </a:cubicBezTo>
                  <a:cubicBezTo>
                    <a:pt x="117" y="70"/>
                    <a:pt x="117" y="69"/>
                    <a:pt x="118" y="69"/>
                  </a:cubicBezTo>
                  <a:cubicBezTo>
                    <a:pt x="119" y="69"/>
                    <a:pt x="119" y="68"/>
                    <a:pt x="119" y="68"/>
                  </a:cubicBezTo>
                  <a:cubicBezTo>
                    <a:pt x="118" y="68"/>
                    <a:pt x="117" y="67"/>
                    <a:pt x="116" y="67"/>
                  </a:cubicBezTo>
                  <a:cubicBezTo>
                    <a:pt x="116" y="67"/>
                    <a:pt x="115" y="68"/>
                    <a:pt x="115" y="68"/>
                  </a:cubicBezTo>
                  <a:cubicBezTo>
                    <a:pt x="114" y="67"/>
                    <a:pt x="115" y="66"/>
                    <a:pt x="115" y="66"/>
                  </a:cubicBezTo>
                  <a:cubicBezTo>
                    <a:pt x="115" y="65"/>
                    <a:pt x="116" y="66"/>
                    <a:pt x="116" y="65"/>
                  </a:cubicBezTo>
                  <a:cubicBezTo>
                    <a:pt x="117" y="65"/>
                    <a:pt x="115" y="65"/>
                    <a:pt x="115" y="64"/>
                  </a:cubicBezTo>
                  <a:cubicBezTo>
                    <a:pt x="115" y="63"/>
                    <a:pt x="113" y="63"/>
                    <a:pt x="113" y="63"/>
                  </a:cubicBezTo>
                  <a:cubicBezTo>
                    <a:pt x="112" y="62"/>
                    <a:pt x="113" y="61"/>
                    <a:pt x="113" y="60"/>
                  </a:cubicBezTo>
                  <a:cubicBezTo>
                    <a:pt x="112" y="60"/>
                    <a:pt x="111" y="58"/>
                    <a:pt x="110" y="58"/>
                  </a:cubicBezTo>
                  <a:cubicBezTo>
                    <a:pt x="109" y="59"/>
                    <a:pt x="109" y="57"/>
                    <a:pt x="109" y="57"/>
                  </a:cubicBezTo>
                  <a:cubicBezTo>
                    <a:pt x="110" y="57"/>
                    <a:pt x="110" y="57"/>
                    <a:pt x="111" y="56"/>
                  </a:cubicBezTo>
                  <a:cubicBezTo>
                    <a:pt x="112" y="55"/>
                    <a:pt x="112" y="55"/>
                    <a:pt x="111" y="55"/>
                  </a:cubicBezTo>
                  <a:cubicBezTo>
                    <a:pt x="111" y="54"/>
                    <a:pt x="110" y="54"/>
                    <a:pt x="111" y="54"/>
                  </a:cubicBezTo>
                  <a:cubicBezTo>
                    <a:pt x="112" y="54"/>
                    <a:pt x="114" y="55"/>
                    <a:pt x="115" y="54"/>
                  </a:cubicBezTo>
                  <a:cubicBezTo>
                    <a:pt x="116" y="54"/>
                    <a:pt x="118" y="51"/>
                    <a:pt x="118" y="50"/>
                  </a:cubicBezTo>
                  <a:cubicBezTo>
                    <a:pt x="119" y="49"/>
                    <a:pt x="118" y="48"/>
                    <a:pt x="116" y="49"/>
                  </a:cubicBezTo>
                  <a:cubicBezTo>
                    <a:pt x="114" y="49"/>
                    <a:pt x="114" y="48"/>
                    <a:pt x="112" y="48"/>
                  </a:cubicBezTo>
                  <a:cubicBezTo>
                    <a:pt x="111" y="48"/>
                    <a:pt x="108" y="48"/>
                    <a:pt x="107" y="49"/>
                  </a:cubicBezTo>
                  <a:cubicBezTo>
                    <a:pt x="107" y="49"/>
                    <a:pt x="108" y="49"/>
                    <a:pt x="108" y="50"/>
                  </a:cubicBezTo>
                  <a:cubicBezTo>
                    <a:pt x="108" y="50"/>
                    <a:pt x="107" y="50"/>
                    <a:pt x="106" y="50"/>
                  </a:cubicBezTo>
                  <a:cubicBezTo>
                    <a:pt x="106" y="50"/>
                    <a:pt x="106" y="51"/>
                    <a:pt x="106" y="52"/>
                  </a:cubicBezTo>
                  <a:cubicBezTo>
                    <a:pt x="106" y="54"/>
                    <a:pt x="107" y="54"/>
                    <a:pt x="107" y="55"/>
                  </a:cubicBezTo>
                  <a:cubicBezTo>
                    <a:pt x="108" y="56"/>
                    <a:pt x="108" y="57"/>
                    <a:pt x="108" y="58"/>
                  </a:cubicBezTo>
                  <a:cubicBezTo>
                    <a:pt x="108" y="59"/>
                    <a:pt x="107" y="59"/>
                    <a:pt x="106" y="59"/>
                  </a:cubicBezTo>
                  <a:cubicBezTo>
                    <a:pt x="106" y="59"/>
                    <a:pt x="107" y="60"/>
                    <a:pt x="107" y="60"/>
                  </a:cubicBezTo>
                  <a:cubicBezTo>
                    <a:pt x="107" y="61"/>
                    <a:pt x="106" y="60"/>
                    <a:pt x="105" y="60"/>
                  </a:cubicBezTo>
                  <a:cubicBezTo>
                    <a:pt x="104" y="60"/>
                    <a:pt x="104" y="62"/>
                    <a:pt x="105" y="63"/>
                  </a:cubicBezTo>
                  <a:cubicBezTo>
                    <a:pt x="105" y="63"/>
                    <a:pt x="105" y="63"/>
                    <a:pt x="105" y="64"/>
                  </a:cubicBezTo>
                  <a:cubicBezTo>
                    <a:pt x="104" y="65"/>
                    <a:pt x="104" y="66"/>
                    <a:pt x="105" y="67"/>
                  </a:cubicBezTo>
                  <a:cubicBezTo>
                    <a:pt x="106" y="67"/>
                    <a:pt x="109" y="67"/>
                    <a:pt x="110" y="68"/>
                  </a:cubicBezTo>
                  <a:cubicBezTo>
                    <a:pt x="111" y="69"/>
                    <a:pt x="109" y="68"/>
                    <a:pt x="110" y="69"/>
                  </a:cubicBezTo>
                  <a:cubicBezTo>
                    <a:pt x="110" y="70"/>
                    <a:pt x="109" y="71"/>
                    <a:pt x="109" y="71"/>
                  </a:cubicBezTo>
                  <a:cubicBezTo>
                    <a:pt x="109" y="72"/>
                    <a:pt x="110" y="72"/>
                    <a:pt x="110" y="70"/>
                  </a:cubicBezTo>
                  <a:cubicBezTo>
                    <a:pt x="111" y="69"/>
                    <a:pt x="111" y="71"/>
                    <a:pt x="111" y="72"/>
                  </a:cubicBezTo>
                  <a:cubicBezTo>
                    <a:pt x="111" y="73"/>
                    <a:pt x="110" y="72"/>
                    <a:pt x="110" y="73"/>
                  </a:cubicBezTo>
                  <a:cubicBezTo>
                    <a:pt x="109" y="74"/>
                    <a:pt x="108" y="74"/>
                    <a:pt x="107" y="74"/>
                  </a:cubicBezTo>
                  <a:cubicBezTo>
                    <a:pt x="106" y="74"/>
                    <a:pt x="107" y="75"/>
                    <a:pt x="107" y="76"/>
                  </a:cubicBezTo>
                  <a:cubicBezTo>
                    <a:pt x="108" y="77"/>
                    <a:pt x="107" y="77"/>
                    <a:pt x="106" y="77"/>
                  </a:cubicBezTo>
                  <a:cubicBezTo>
                    <a:pt x="105" y="77"/>
                    <a:pt x="104" y="76"/>
                    <a:pt x="105" y="75"/>
                  </a:cubicBezTo>
                  <a:cubicBezTo>
                    <a:pt x="105" y="74"/>
                    <a:pt x="106" y="73"/>
                    <a:pt x="105" y="73"/>
                  </a:cubicBezTo>
                  <a:cubicBezTo>
                    <a:pt x="104" y="74"/>
                    <a:pt x="103" y="73"/>
                    <a:pt x="102" y="73"/>
                  </a:cubicBezTo>
                  <a:cubicBezTo>
                    <a:pt x="102" y="72"/>
                    <a:pt x="103" y="72"/>
                    <a:pt x="104" y="72"/>
                  </a:cubicBezTo>
                  <a:cubicBezTo>
                    <a:pt x="106" y="73"/>
                    <a:pt x="104" y="71"/>
                    <a:pt x="105" y="71"/>
                  </a:cubicBezTo>
                  <a:cubicBezTo>
                    <a:pt x="106" y="71"/>
                    <a:pt x="107" y="72"/>
                    <a:pt x="108" y="71"/>
                  </a:cubicBezTo>
                  <a:cubicBezTo>
                    <a:pt x="109" y="70"/>
                    <a:pt x="108" y="69"/>
                    <a:pt x="107" y="69"/>
                  </a:cubicBezTo>
                  <a:cubicBezTo>
                    <a:pt x="106" y="69"/>
                    <a:pt x="105" y="70"/>
                    <a:pt x="105" y="69"/>
                  </a:cubicBezTo>
                  <a:cubicBezTo>
                    <a:pt x="105" y="68"/>
                    <a:pt x="106" y="69"/>
                    <a:pt x="107" y="69"/>
                  </a:cubicBezTo>
                  <a:cubicBezTo>
                    <a:pt x="108" y="69"/>
                    <a:pt x="106" y="68"/>
                    <a:pt x="105" y="68"/>
                  </a:cubicBezTo>
                  <a:cubicBezTo>
                    <a:pt x="104" y="68"/>
                    <a:pt x="104" y="68"/>
                    <a:pt x="103" y="67"/>
                  </a:cubicBezTo>
                  <a:cubicBezTo>
                    <a:pt x="102" y="66"/>
                    <a:pt x="101" y="66"/>
                    <a:pt x="100" y="68"/>
                  </a:cubicBezTo>
                  <a:cubicBezTo>
                    <a:pt x="100" y="70"/>
                    <a:pt x="98" y="69"/>
                    <a:pt x="98" y="70"/>
                  </a:cubicBezTo>
                  <a:cubicBezTo>
                    <a:pt x="97" y="70"/>
                    <a:pt x="98" y="71"/>
                    <a:pt x="100" y="71"/>
                  </a:cubicBezTo>
                  <a:cubicBezTo>
                    <a:pt x="101" y="71"/>
                    <a:pt x="102" y="72"/>
                    <a:pt x="102" y="72"/>
                  </a:cubicBezTo>
                  <a:cubicBezTo>
                    <a:pt x="101" y="72"/>
                    <a:pt x="101" y="73"/>
                    <a:pt x="101" y="73"/>
                  </a:cubicBezTo>
                  <a:cubicBezTo>
                    <a:pt x="100" y="72"/>
                    <a:pt x="99" y="73"/>
                    <a:pt x="100" y="73"/>
                  </a:cubicBezTo>
                  <a:cubicBezTo>
                    <a:pt x="100" y="74"/>
                    <a:pt x="99" y="74"/>
                    <a:pt x="99" y="75"/>
                  </a:cubicBezTo>
                  <a:cubicBezTo>
                    <a:pt x="100" y="75"/>
                    <a:pt x="98" y="75"/>
                    <a:pt x="97" y="75"/>
                  </a:cubicBezTo>
                  <a:cubicBezTo>
                    <a:pt x="96" y="75"/>
                    <a:pt x="94" y="75"/>
                    <a:pt x="93" y="75"/>
                  </a:cubicBezTo>
                  <a:cubicBezTo>
                    <a:pt x="91" y="76"/>
                    <a:pt x="90" y="75"/>
                    <a:pt x="89" y="74"/>
                  </a:cubicBezTo>
                  <a:cubicBezTo>
                    <a:pt x="88" y="74"/>
                    <a:pt x="88" y="74"/>
                    <a:pt x="87" y="74"/>
                  </a:cubicBezTo>
                  <a:cubicBezTo>
                    <a:pt x="86" y="74"/>
                    <a:pt x="86" y="73"/>
                    <a:pt x="85" y="73"/>
                  </a:cubicBezTo>
                  <a:cubicBezTo>
                    <a:pt x="83" y="73"/>
                    <a:pt x="84" y="72"/>
                    <a:pt x="83" y="71"/>
                  </a:cubicBezTo>
                  <a:cubicBezTo>
                    <a:pt x="83" y="70"/>
                    <a:pt x="81" y="71"/>
                    <a:pt x="80" y="71"/>
                  </a:cubicBezTo>
                  <a:cubicBezTo>
                    <a:pt x="79" y="72"/>
                    <a:pt x="77" y="72"/>
                    <a:pt x="76" y="73"/>
                  </a:cubicBezTo>
                  <a:cubicBezTo>
                    <a:pt x="76" y="74"/>
                    <a:pt x="77" y="74"/>
                    <a:pt x="77" y="74"/>
                  </a:cubicBezTo>
                  <a:cubicBezTo>
                    <a:pt x="78" y="74"/>
                    <a:pt x="78" y="73"/>
                    <a:pt x="79" y="73"/>
                  </a:cubicBezTo>
                  <a:cubicBezTo>
                    <a:pt x="81" y="73"/>
                    <a:pt x="82" y="71"/>
                    <a:pt x="82" y="72"/>
                  </a:cubicBezTo>
                  <a:cubicBezTo>
                    <a:pt x="83" y="73"/>
                    <a:pt x="80" y="74"/>
                    <a:pt x="79" y="74"/>
                  </a:cubicBezTo>
                  <a:cubicBezTo>
                    <a:pt x="77" y="74"/>
                    <a:pt x="78" y="75"/>
                    <a:pt x="79" y="77"/>
                  </a:cubicBezTo>
                  <a:cubicBezTo>
                    <a:pt x="80" y="79"/>
                    <a:pt x="78" y="78"/>
                    <a:pt x="78" y="79"/>
                  </a:cubicBezTo>
                  <a:cubicBezTo>
                    <a:pt x="78" y="80"/>
                    <a:pt x="76" y="79"/>
                    <a:pt x="77" y="78"/>
                  </a:cubicBezTo>
                  <a:cubicBezTo>
                    <a:pt x="78" y="78"/>
                    <a:pt x="77" y="77"/>
                    <a:pt x="77" y="76"/>
                  </a:cubicBezTo>
                  <a:cubicBezTo>
                    <a:pt x="76" y="76"/>
                    <a:pt x="75" y="76"/>
                    <a:pt x="75" y="76"/>
                  </a:cubicBezTo>
                  <a:cubicBezTo>
                    <a:pt x="76" y="75"/>
                    <a:pt x="75" y="76"/>
                    <a:pt x="74" y="75"/>
                  </a:cubicBezTo>
                  <a:cubicBezTo>
                    <a:pt x="73" y="75"/>
                    <a:pt x="73" y="74"/>
                    <a:pt x="72" y="75"/>
                  </a:cubicBezTo>
                  <a:cubicBezTo>
                    <a:pt x="71" y="75"/>
                    <a:pt x="70" y="75"/>
                    <a:pt x="68" y="75"/>
                  </a:cubicBezTo>
                  <a:cubicBezTo>
                    <a:pt x="65" y="76"/>
                    <a:pt x="61" y="76"/>
                    <a:pt x="61" y="75"/>
                  </a:cubicBezTo>
                  <a:cubicBezTo>
                    <a:pt x="60" y="74"/>
                    <a:pt x="63" y="73"/>
                    <a:pt x="63" y="73"/>
                  </a:cubicBezTo>
                  <a:cubicBezTo>
                    <a:pt x="64" y="73"/>
                    <a:pt x="64" y="72"/>
                    <a:pt x="62" y="71"/>
                  </a:cubicBezTo>
                  <a:cubicBezTo>
                    <a:pt x="61" y="71"/>
                    <a:pt x="59" y="70"/>
                    <a:pt x="59" y="71"/>
                  </a:cubicBezTo>
                  <a:cubicBezTo>
                    <a:pt x="59" y="71"/>
                    <a:pt x="57" y="71"/>
                    <a:pt x="55" y="70"/>
                  </a:cubicBezTo>
                  <a:cubicBezTo>
                    <a:pt x="53" y="70"/>
                    <a:pt x="53" y="69"/>
                    <a:pt x="52" y="69"/>
                  </a:cubicBezTo>
                  <a:cubicBezTo>
                    <a:pt x="51" y="69"/>
                    <a:pt x="49" y="69"/>
                    <a:pt x="47" y="68"/>
                  </a:cubicBezTo>
                  <a:cubicBezTo>
                    <a:pt x="46" y="66"/>
                    <a:pt x="43" y="67"/>
                    <a:pt x="42" y="68"/>
                  </a:cubicBezTo>
                  <a:cubicBezTo>
                    <a:pt x="42" y="69"/>
                    <a:pt x="41" y="69"/>
                    <a:pt x="39" y="69"/>
                  </a:cubicBezTo>
                  <a:cubicBezTo>
                    <a:pt x="38" y="69"/>
                    <a:pt x="40" y="67"/>
                    <a:pt x="40" y="67"/>
                  </a:cubicBezTo>
                  <a:cubicBezTo>
                    <a:pt x="39" y="67"/>
                    <a:pt x="40" y="66"/>
                    <a:pt x="39" y="65"/>
                  </a:cubicBezTo>
                  <a:cubicBezTo>
                    <a:pt x="38" y="65"/>
                    <a:pt x="37" y="69"/>
                    <a:pt x="36" y="69"/>
                  </a:cubicBezTo>
                  <a:cubicBezTo>
                    <a:pt x="34" y="69"/>
                    <a:pt x="33" y="65"/>
                    <a:pt x="32" y="64"/>
                  </a:cubicBezTo>
                  <a:cubicBezTo>
                    <a:pt x="31" y="63"/>
                    <a:pt x="30" y="63"/>
                    <a:pt x="31" y="65"/>
                  </a:cubicBezTo>
                  <a:cubicBezTo>
                    <a:pt x="32" y="66"/>
                    <a:pt x="30" y="65"/>
                    <a:pt x="30" y="66"/>
                  </a:cubicBezTo>
                  <a:cubicBezTo>
                    <a:pt x="30" y="67"/>
                    <a:pt x="28" y="68"/>
                    <a:pt x="28" y="67"/>
                  </a:cubicBezTo>
                  <a:cubicBezTo>
                    <a:pt x="28" y="67"/>
                    <a:pt x="27" y="66"/>
                    <a:pt x="26" y="68"/>
                  </a:cubicBezTo>
                  <a:cubicBezTo>
                    <a:pt x="25" y="69"/>
                    <a:pt x="24" y="69"/>
                    <a:pt x="24" y="68"/>
                  </a:cubicBezTo>
                  <a:cubicBezTo>
                    <a:pt x="24" y="68"/>
                    <a:pt x="20" y="70"/>
                    <a:pt x="20" y="70"/>
                  </a:cubicBezTo>
                  <a:cubicBezTo>
                    <a:pt x="20" y="71"/>
                    <a:pt x="20" y="72"/>
                    <a:pt x="19" y="71"/>
                  </a:cubicBezTo>
                  <a:cubicBezTo>
                    <a:pt x="18" y="71"/>
                    <a:pt x="18" y="71"/>
                    <a:pt x="19" y="70"/>
                  </a:cubicBezTo>
                  <a:cubicBezTo>
                    <a:pt x="20" y="70"/>
                    <a:pt x="22" y="68"/>
                    <a:pt x="24" y="68"/>
                  </a:cubicBezTo>
                  <a:cubicBezTo>
                    <a:pt x="25" y="67"/>
                    <a:pt x="27" y="66"/>
                    <a:pt x="27" y="66"/>
                  </a:cubicBezTo>
                  <a:cubicBezTo>
                    <a:pt x="27" y="65"/>
                    <a:pt x="26" y="66"/>
                    <a:pt x="25" y="66"/>
                  </a:cubicBezTo>
                  <a:cubicBezTo>
                    <a:pt x="24" y="65"/>
                    <a:pt x="23" y="66"/>
                    <a:pt x="22" y="67"/>
                  </a:cubicBezTo>
                  <a:cubicBezTo>
                    <a:pt x="20" y="68"/>
                    <a:pt x="19" y="67"/>
                    <a:pt x="19" y="68"/>
                  </a:cubicBezTo>
                  <a:cubicBezTo>
                    <a:pt x="19" y="69"/>
                    <a:pt x="18" y="68"/>
                    <a:pt x="17" y="69"/>
                  </a:cubicBezTo>
                  <a:cubicBezTo>
                    <a:pt x="17" y="69"/>
                    <a:pt x="16" y="69"/>
                    <a:pt x="17" y="68"/>
                  </a:cubicBezTo>
                  <a:cubicBezTo>
                    <a:pt x="17" y="68"/>
                    <a:pt x="16" y="67"/>
                    <a:pt x="16" y="68"/>
                  </a:cubicBezTo>
                  <a:cubicBezTo>
                    <a:pt x="16" y="68"/>
                    <a:pt x="15" y="69"/>
                    <a:pt x="14" y="69"/>
                  </a:cubicBezTo>
                  <a:cubicBezTo>
                    <a:pt x="13" y="69"/>
                    <a:pt x="12" y="69"/>
                    <a:pt x="12" y="70"/>
                  </a:cubicBezTo>
                  <a:cubicBezTo>
                    <a:pt x="13" y="71"/>
                    <a:pt x="14" y="71"/>
                    <a:pt x="13" y="71"/>
                  </a:cubicBezTo>
                  <a:cubicBezTo>
                    <a:pt x="13" y="72"/>
                    <a:pt x="12" y="70"/>
                    <a:pt x="10" y="71"/>
                  </a:cubicBezTo>
                  <a:cubicBezTo>
                    <a:pt x="8" y="71"/>
                    <a:pt x="4" y="69"/>
                    <a:pt x="4" y="68"/>
                  </a:cubicBezTo>
                  <a:cubicBezTo>
                    <a:pt x="4" y="68"/>
                    <a:pt x="2" y="68"/>
                    <a:pt x="0" y="68"/>
                  </a:cubicBezTo>
                  <a:cubicBezTo>
                    <a:pt x="0" y="103"/>
                    <a:pt x="0" y="103"/>
                    <a:pt x="0" y="103"/>
                  </a:cubicBezTo>
                  <a:cubicBezTo>
                    <a:pt x="0" y="103"/>
                    <a:pt x="1" y="104"/>
                    <a:pt x="1" y="104"/>
                  </a:cubicBezTo>
                  <a:cubicBezTo>
                    <a:pt x="2" y="103"/>
                    <a:pt x="2" y="104"/>
                    <a:pt x="4" y="103"/>
                  </a:cubicBezTo>
                  <a:cubicBezTo>
                    <a:pt x="5" y="103"/>
                    <a:pt x="5" y="104"/>
                    <a:pt x="5" y="104"/>
                  </a:cubicBezTo>
                  <a:cubicBezTo>
                    <a:pt x="5" y="105"/>
                    <a:pt x="7" y="106"/>
                    <a:pt x="7" y="107"/>
                  </a:cubicBezTo>
                  <a:cubicBezTo>
                    <a:pt x="8" y="108"/>
                    <a:pt x="8" y="108"/>
                    <a:pt x="9" y="108"/>
                  </a:cubicBezTo>
                  <a:cubicBezTo>
                    <a:pt x="10" y="107"/>
                    <a:pt x="11" y="107"/>
                    <a:pt x="11" y="106"/>
                  </a:cubicBezTo>
                  <a:cubicBezTo>
                    <a:pt x="11" y="105"/>
                    <a:pt x="15" y="105"/>
                    <a:pt x="15" y="106"/>
                  </a:cubicBezTo>
                  <a:cubicBezTo>
                    <a:pt x="15" y="107"/>
                    <a:pt x="18" y="109"/>
                    <a:pt x="20" y="112"/>
                  </a:cubicBezTo>
                  <a:cubicBezTo>
                    <a:pt x="21" y="115"/>
                    <a:pt x="21" y="116"/>
                    <a:pt x="24" y="117"/>
                  </a:cubicBezTo>
                  <a:cubicBezTo>
                    <a:pt x="26" y="118"/>
                    <a:pt x="26" y="118"/>
                    <a:pt x="26" y="119"/>
                  </a:cubicBezTo>
                  <a:cubicBezTo>
                    <a:pt x="26" y="120"/>
                    <a:pt x="27" y="121"/>
                    <a:pt x="26" y="121"/>
                  </a:cubicBezTo>
                  <a:cubicBezTo>
                    <a:pt x="26" y="122"/>
                    <a:pt x="25" y="122"/>
                    <a:pt x="25" y="123"/>
                  </a:cubicBezTo>
                  <a:cubicBezTo>
                    <a:pt x="25" y="123"/>
                    <a:pt x="25" y="123"/>
                    <a:pt x="26" y="124"/>
                  </a:cubicBezTo>
                  <a:cubicBezTo>
                    <a:pt x="26" y="124"/>
                    <a:pt x="25" y="124"/>
                    <a:pt x="25" y="125"/>
                  </a:cubicBezTo>
                  <a:cubicBezTo>
                    <a:pt x="26" y="125"/>
                    <a:pt x="25" y="126"/>
                    <a:pt x="26" y="126"/>
                  </a:cubicBezTo>
                  <a:cubicBezTo>
                    <a:pt x="26" y="127"/>
                    <a:pt x="27" y="127"/>
                    <a:pt x="28" y="126"/>
                  </a:cubicBezTo>
                  <a:cubicBezTo>
                    <a:pt x="28" y="126"/>
                    <a:pt x="29" y="127"/>
                    <a:pt x="28" y="128"/>
                  </a:cubicBezTo>
                  <a:cubicBezTo>
                    <a:pt x="28" y="129"/>
                    <a:pt x="29" y="129"/>
                    <a:pt x="29" y="129"/>
                  </a:cubicBezTo>
                  <a:cubicBezTo>
                    <a:pt x="29" y="128"/>
                    <a:pt x="30" y="129"/>
                    <a:pt x="31" y="130"/>
                  </a:cubicBezTo>
                  <a:cubicBezTo>
                    <a:pt x="31" y="130"/>
                    <a:pt x="32" y="131"/>
                    <a:pt x="31" y="131"/>
                  </a:cubicBezTo>
                  <a:cubicBezTo>
                    <a:pt x="30" y="131"/>
                    <a:pt x="30" y="132"/>
                    <a:pt x="31" y="132"/>
                  </a:cubicBezTo>
                  <a:cubicBezTo>
                    <a:pt x="32" y="132"/>
                    <a:pt x="31" y="133"/>
                    <a:pt x="31" y="133"/>
                  </a:cubicBezTo>
                  <a:cubicBezTo>
                    <a:pt x="31" y="134"/>
                    <a:pt x="33" y="134"/>
                    <a:pt x="34" y="134"/>
                  </a:cubicBezTo>
                  <a:cubicBezTo>
                    <a:pt x="35" y="134"/>
                    <a:pt x="35" y="135"/>
                    <a:pt x="36" y="135"/>
                  </a:cubicBezTo>
                  <a:cubicBezTo>
                    <a:pt x="36" y="136"/>
                    <a:pt x="37" y="136"/>
                    <a:pt x="38" y="136"/>
                  </a:cubicBezTo>
                  <a:cubicBezTo>
                    <a:pt x="38" y="136"/>
                    <a:pt x="38" y="137"/>
                    <a:pt x="38" y="137"/>
                  </a:cubicBezTo>
                  <a:cubicBezTo>
                    <a:pt x="39" y="138"/>
                    <a:pt x="40" y="138"/>
                    <a:pt x="40" y="138"/>
                  </a:cubicBezTo>
                  <a:cubicBezTo>
                    <a:pt x="41" y="137"/>
                    <a:pt x="41" y="138"/>
                    <a:pt x="42" y="138"/>
                  </a:cubicBezTo>
                  <a:cubicBezTo>
                    <a:pt x="43" y="138"/>
                    <a:pt x="43" y="139"/>
                    <a:pt x="43" y="140"/>
                  </a:cubicBezTo>
                  <a:cubicBezTo>
                    <a:pt x="107" y="140"/>
                    <a:pt x="107" y="140"/>
                    <a:pt x="107" y="140"/>
                  </a:cubicBezTo>
                  <a:cubicBezTo>
                    <a:pt x="107" y="140"/>
                    <a:pt x="107" y="138"/>
                    <a:pt x="108" y="139"/>
                  </a:cubicBezTo>
                  <a:cubicBezTo>
                    <a:pt x="109" y="140"/>
                    <a:pt x="108" y="140"/>
                    <a:pt x="109" y="141"/>
                  </a:cubicBezTo>
                  <a:cubicBezTo>
                    <a:pt x="110" y="141"/>
                    <a:pt x="111" y="142"/>
                    <a:pt x="111" y="141"/>
                  </a:cubicBezTo>
                  <a:cubicBezTo>
                    <a:pt x="112" y="141"/>
                    <a:pt x="112" y="141"/>
                    <a:pt x="113" y="142"/>
                  </a:cubicBezTo>
                  <a:cubicBezTo>
                    <a:pt x="114" y="142"/>
                    <a:pt x="115" y="142"/>
                    <a:pt x="115" y="142"/>
                  </a:cubicBezTo>
                  <a:cubicBezTo>
                    <a:pt x="116" y="143"/>
                    <a:pt x="117" y="143"/>
                    <a:pt x="117" y="143"/>
                  </a:cubicBezTo>
                  <a:cubicBezTo>
                    <a:pt x="118" y="142"/>
                    <a:pt x="120" y="143"/>
                    <a:pt x="121" y="143"/>
                  </a:cubicBezTo>
                  <a:cubicBezTo>
                    <a:pt x="122" y="142"/>
                    <a:pt x="123" y="140"/>
                    <a:pt x="124" y="140"/>
                  </a:cubicBezTo>
                  <a:cubicBezTo>
                    <a:pt x="125" y="140"/>
                    <a:pt x="128" y="141"/>
                    <a:pt x="129" y="142"/>
                  </a:cubicBezTo>
                  <a:cubicBezTo>
                    <a:pt x="129" y="144"/>
                    <a:pt x="131" y="142"/>
                    <a:pt x="131" y="144"/>
                  </a:cubicBezTo>
                  <a:cubicBezTo>
                    <a:pt x="131" y="145"/>
                    <a:pt x="133" y="147"/>
                    <a:pt x="132" y="147"/>
                  </a:cubicBezTo>
                  <a:cubicBezTo>
                    <a:pt x="133" y="148"/>
                    <a:pt x="133" y="148"/>
                    <a:pt x="134" y="148"/>
                  </a:cubicBezTo>
                  <a:cubicBezTo>
                    <a:pt x="134" y="148"/>
                    <a:pt x="136" y="148"/>
                    <a:pt x="137" y="149"/>
                  </a:cubicBezTo>
                  <a:cubicBezTo>
                    <a:pt x="139" y="149"/>
                    <a:pt x="141" y="148"/>
                    <a:pt x="142" y="150"/>
                  </a:cubicBezTo>
                  <a:cubicBezTo>
                    <a:pt x="142" y="152"/>
                    <a:pt x="144" y="153"/>
                    <a:pt x="142" y="153"/>
                  </a:cubicBezTo>
                  <a:cubicBezTo>
                    <a:pt x="141" y="153"/>
                    <a:pt x="139" y="151"/>
                    <a:pt x="139" y="152"/>
                  </a:cubicBezTo>
                  <a:cubicBezTo>
                    <a:pt x="139" y="153"/>
                    <a:pt x="139" y="153"/>
                    <a:pt x="139" y="154"/>
                  </a:cubicBezTo>
                  <a:cubicBezTo>
                    <a:pt x="139" y="156"/>
                    <a:pt x="138" y="158"/>
                    <a:pt x="137" y="158"/>
                  </a:cubicBezTo>
                  <a:cubicBezTo>
                    <a:pt x="137" y="158"/>
                    <a:pt x="137" y="158"/>
                    <a:pt x="137" y="158"/>
                  </a:cubicBezTo>
                  <a:cubicBezTo>
                    <a:pt x="137" y="159"/>
                    <a:pt x="137" y="159"/>
                    <a:pt x="137" y="160"/>
                  </a:cubicBezTo>
                  <a:cubicBezTo>
                    <a:pt x="138" y="159"/>
                    <a:pt x="139" y="158"/>
                    <a:pt x="140" y="158"/>
                  </a:cubicBezTo>
                  <a:cubicBezTo>
                    <a:pt x="142" y="158"/>
                    <a:pt x="142" y="159"/>
                    <a:pt x="143" y="159"/>
                  </a:cubicBezTo>
                  <a:cubicBezTo>
                    <a:pt x="144" y="158"/>
                    <a:pt x="144" y="158"/>
                    <a:pt x="145" y="158"/>
                  </a:cubicBezTo>
                  <a:cubicBezTo>
                    <a:pt x="145" y="158"/>
                    <a:pt x="145" y="158"/>
                    <a:pt x="145" y="158"/>
                  </a:cubicBezTo>
                  <a:cubicBezTo>
                    <a:pt x="145" y="158"/>
                    <a:pt x="145" y="158"/>
                    <a:pt x="145" y="158"/>
                  </a:cubicBezTo>
                  <a:cubicBezTo>
                    <a:pt x="145" y="157"/>
                    <a:pt x="145" y="157"/>
                    <a:pt x="145" y="157"/>
                  </a:cubicBezTo>
                  <a:cubicBezTo>
                    <a:pt x="144" y="157"/>
                    <a:pt x="144" y="157"/>
                    <a:pt x="143" y="156"/>
                  </a:cubicBezTo>
                  <a:cubicBezTo>
                    <a:pt x="143" y="155"/>
                    <a:pt x="147" y="154"/>
                    <a:pt x="148" y="154"/>
                  </a:cubicBezTo>
                  <a:cubicBezTo>
                    <a:pt x="150" y="155"/>
                    <a:pt x="151" y="154"/>
                    <a:pt x="151" y="154"/>
                  </a:cubicBezTo>
                  <a:cubicBezTo>
                    <a:pt x="152" y="153"/>
                    <a:pt x="154" y="152"/>
                    <a:pt x="155" y="152"/>
                  </a:cubicBezTo>
                  <a:cubicBezTo>
                    <a:pt x="155" y="152"/>
                    <a:pt x="163" y="152"/>
                    <a:pt x="163" y="152"/>
                  </a:cubicBezTo>
                  <a:cubicBezTo>
                    <a:pt x="163" y="152"/>
                    <a:pt x="165" y="150"/>
                    <a:pt x="165" y="149"/>
                  </a:cubicBezTo>
                  <a:cubicBezTo>
                    <a:pt x="166" y="147"/>
                    <a:pt x="167" y="144"/>
                    <a:pt x="168" y="145"/>
                  </a:cubicBezTo>
                  <a:cubicBezTo>
                    <a:pt x="169" y="145"/>
                    <a:pt x="171" y="145"/>
                    <a:pt x="171" y="146"/>
                  </a:cubicBezTo>
                  <a:cubicBezTo>
                    <a:pt x="172" y="146"/>
                    <a:pt x="171" y="149"/>
                    <a:pt x="173" y="152"/>
                  </a:cubicBezTo>
                  <a:cubicBezTo>
                    <a:pt x="174" y="151"/>
                    <a:pt x="175" y="151"/>
                    <a:pt x="176" y="151"/>
                  </a:cubicBezTo>
                  <a:cubicBezTo>
                    <a:pt x="177" y="151"/>
                    <a:pt x="178" y="150"/>
                    <a:pt x="179" y="149"/>
                  </a:cubicBezTo>
                  <a:cubicBezTo>
                    <a:pt x="179" y="148"/>
                    <a:pt x="180" y="150"/>
                    <a:pt x="179" y="150"/>
                  </a:cubicBezTo>
                  <a:cubicBezTo>
                    <a:pt x="178" y="150"/>
                    <a:pt x="179" y="151"/>
                    <a:pt x="181" y="151"/>
                  </a:cubicBezTo>
                  <a:cubicBezTo>
                    <a:pt x="182" y="151"/>
                    <a:pt x="180" y="151"/>
                    <a:pt x="179" y="151"/>
                  </a:cubicBezTo>
                  <a:cubicBezTo>
                    <a:pt x="178" y="151"/>
                    <a:pt x="178" y="151"/>
                    <a:pt x="176" y="153"/>
                  </a:cubicBezTo>
                  <a:cubicBezTo>
                    <a:pt x="175" y="154"/>
                    <a:pt x="175" y="155"/>
                    <a:pt x="176" y="155"/>
                  </a:cubicBezTo>
                  <a:cubicBezTo>
                    <a:pt x="177" y="156"/>
                    <a:pt x="178" y="156"/>
                    <a:pt x="179" y="155"/>
                  </a:cubicBezTo>
                  <a:cubicBezTo>
                    <a:pt x="180" y="154"/>
                    <a:pt x="180" y="153"/>
                    <a:pt x="181" y="153"/>
                  </a:cubicBezTo>
                  <a:cubicBezTo>
                    <a:pt x="182" y="153"/>
                    <a:pt x="185" y="152"/>
                    <a:pt x="186" y="152"/>
                  </a:cubicBezTo>
                  <a:cubicBezTo>
                    <a:pt x="188" y="151"/>
                    <a:pt x="187" y="151"/>
                    <a:pt x="187" y="150"/>
                  </a:cubicBezTo>
                  <a:cubicBezTo>
                    <a:pt x="187" y="150"/>
                    <a:pt x="189" y="150"/>
                    <a:pt x="190" y="149"/>
                  </a:cubicBezTo>
                  <a:cubicBezTo>
                    <a:pt x="191" y="149"/>
                    <a:pt x="190" y="148"/>
                    <a:pt x="189" y="148"/>
                  </a:cubicBezTo>
                  <a:close/>
                  <a:moveTo>
                    <a:pt x="55" y="81"/>
                  </a:moveTo>
                  <a:cubicBezTo>
                    <a:pt x="54" y="83"/>
                    <a:pt x="53" y="83"/>
                    <a:pt x="52" y="83"/>
                  </a:cubicBezTo>
                  <a:cubicBezTo>
                    <a:pt x="50" y="83"/>
                    <a:pt x="50" y="84"/>
                    <a:pt x="50" y="84"/>
                  </a:cubicBezTo>
                  <a:cubicBezTo>
                    <a:pt x="51" y="85"/>
                    <a:pt x="51" y="85"/>
                    <a:pt x="50" y="85"/>
                  </a:cubicBezTo>
                  <a:cubicBezTo>
                    <a:pt x="48" y="86"/>
                    <a:pt x="47" y="87"/>
                    <a:pt x="47" y="87"/>
                  </a:cubicBezTo>
                  <a:cubicBezTo>
                    <a:pt x="46" y="87"/>
                    <a:pt x="49" y="84"/>
                    <a:pt x="48" y="84"/>
                  </a:cubicBezTo>
                  <a:cubicBezTo>
                    <a:pt x="48" y="83"/>
                    <a:pt x="46" y="85"/>
                    <a:pt x="46" y="85"/>
                  </a:cubicBezTo>
                  <a:cubicBezTo>
                    <a:pt x="46" y="86"/>
                    <a:pt x="44" y="86"/>
                    <a:pt x="43" y="86"/>
                  </a:cubicBezTo>
                  <a:cubicBezTo>
                    <a:pt x="43" y="86"/>
                    <a:pt x="42" y="85"/>
                    <a:pt x="42" y="85"/>
                  </a:cubicBezTo>
                  <a:cubicBezTo>
                    <a:pt x="43" y="85"/>
                    <a:pt x="43" y="84"/>
                    <a:pt x="44" y="84"/>
                  </a:cubicBezTo>
                  <a:cubicBezTo>
                    <a:pt x="45" y="84"/>
                    <a:pt x="44" y="83"/>
                    <a:pt x="44" y="82"/>
                  </a:cubicBezTo>
                  <a:cubicBezTo>
                    <a:pt x="44" y="82"/>
                    <a:pt x="46" y="83"/>
                    <a:pt x="46" y="82"/>
                  </a:cubicBezTo>
                  <a:cubicBezTo>
                    <a:pt x="46" y="81"/>
                    <a:pt x="44" y="81"/>
                    <a:pt x="43" y="81"/>
                  </a:cubicBezTo>
                  <a:cubicBezTo>
                    <a:pt x="43" y="82"/>
                    <a:pt x="41" y="83"/>
                    <a:pt x="39" y="82"/>
                  </a:cubicBezTo>
                  <a:cubicBezTo>
                    <a:pt x="38" y="82"/>
                    <a:pt x="44" y="81"/>
                    <a:pt x="45" y="80"/>
                  </a:cubicBezTo>
                  <a:cubicBezTo>
                    <a:pt x="46" y="79"/>
                    <a:pt x="51" y="78"/>
                    <a:pt x="51" y="79"/>
                  </a:cubicBezTo>
                  <a:cubicBezTo>
                    <a:pt x="51" y="80"/>
                    <a:pt x="48" y="80"/>
                    <a:pt x="50" y="81"/>
                  </a:cubicBezTo>
                  <a:cubicBezTo>
                    <a:pt x="51" y="82"/>
                    <a:pt x="53" y="81"/>
                    <a:pt x="54" y="80"/>
                  </a:cubicBezTo>
                  <a:cubicBezTo>
                    <a:pt x="54" y="80"/>
                    <a:pt x="56" y="80"/>
                    <a:pt x="55" y="81"/>
                  </a:cubicBezTo>
                  <a:close/>
                  <a:moveTo>
                    <a:pt x="68" y="98"/>
                  </a:moveTo>
                  <a:cubicBezTo>
                    <a:pt x="66" y="99"/>
                    <a:pt x="67" y="99"/>
                    <a:pt x="65" y="99"/>
                  </a:cubicBezTo>
                  <a:cubicBezTo>
                    <a:pt x="64" y="100"/>
                    <a:pt x="65" y="101"/>
                    <a:pt x="63" y="101"/>
                  </a:cubicBezTo>
                  <a:cubicBezTo>
                    <a:pt x="62" y="101"/>
                    <a:pt x="57" y="101"/>
                    <a:pt x="57" y="100"/>
                  </a:cubicBezTo>
                  <a:cubicBezTo>
                    <a:pt x="57" y="100"/>
                    <a:pt x="59" y="100"/>
                    <a:pt x="59" y="100"/>
                  </a:cubicBezTo>
                  <a:cubicBezTo>
                    <a:pt x="59" y="99"/>
                    <a:pt x="60" y="98"/>
                    <a:pt x="61" y="98"/>
                  </a:cubicBezTo>
                  <a:cubicBezTo>
                    <a:pt x="62" y="98"/>
                    <a:pt x="62" y="96"/>
                    <a:pt x="60" y="96"/>
                  </a:cubicBezTo>
                  <a:cubicBezTo>
                    <a:pt x="59" y="95"/>
                    <a:pt x="63" y="94"/>
                    <a:pt x="64" y="96"/>
                  </a:cubicBezTo>
                  <a:cubicBezTo>
                    <a:pt x="65" y="97"/>
                    <a:pt x="66" y="98"/>
                    <a:pt x="67" y="97"/>
                  </a:cubicBezTo>
                  <a:cubicBezTo>
                    <a:pt x="68" y="96"/>
                    <a:pt x="74" y="93"/>
                    <a:pt x="74" y="95"/>
                  </a:cubicBezTo>
                  <a:cubicBezTo>
                    <a:pt x="74" y="96"/>
                    <a:pt x="70" y="97"/>
                    <a:pt x="68" y="98"/>
                  </a:cubicBezTo>
                  <a:close/>
                  <a:moveTo>
                    <a:pt x="104" y="136"/>
                  </a:moveTo>
                  <a:cubicBezTo>
                    <a:pt x="103" y="136"/>
                    <a:pt x="104" y="133"/>
                    <a:pt x="102" y="131"/>
                  </a:cubicBezTo>
                  <a:cubicBezTo>
                    <a:pt x="100" y="130"/>
                    <a:pt x="98" y="128"/>
                    <a:pt x="98" y="126"/>
                  </a:cubicBezTo>
                  <a:cubicBezTo>
                    <a:pt x="98" y="125"/>
                    <a:pt x="101" y="124"/>
                    <a:pt x="101" y="125"/>
                  </a:cubicBezTo>
                  <a:cubicBezTo>
                    <a:pt x="102" y="126"/>
                    <a:pt x="103" y="131"/>
                    <a:pt x="104" y="132"/>
                  </a:cubicBezTo>
                  <a:cubicBezTo>
                    <a:pt x="105" y="133"/>
                    <a:pt x="105" y="135"/>
                    <a:pt x="104" y="13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307">
              <a:extLst>
                <a:ext uri="{FF2B5EF4-FFF2-40B4-BE49-F238E27FC236}">
                  <a16:creationId xmlns:a16="http://schemas.microsoft.com/office/drawing/2014/main" id="{1D5750B1-6914-4443-8B36-FF0A30B15E52}"/>
                </a:ext>
              </a:extLst>
            </p:cNvPr>
            <p:cNvSpPr>
              <a:spLocks noEditPoints="1"/>
            </p:cNvSpPr>
            <p:nvPr/>
          </p:nvSpPr>
          <p:spPr bwMode="auto">
            <a:xfrm>
              <a:off x="-4945063" y="1497013"/>
              <a:ext cx="852487" cy="576263"/>
            </a:xfrm>
            <a:custGeom>
              <a:avLst/>
              <a:gdLst>
                <a:gd name="T0" fmla="*/ 72 w 236"/>
                <a:gd name="T1" fmla="*/ 47 h 160"/>
                <a:gd name="T2" fmla="*/ 63 w 236"/>
                <a:gd name="T3" fmla="*/ 7 h 160"/>
                <a:gd name="T4" fmla="*/ 38 w 236"/>
                <a:gd name="T5" fmla="*/ 4 h 160"/>
                <a:gd name="T6" fmla="*/ 28 w 236"/>
                <a:gd name="T7" fmla="*/ 2 h 160"/>
                <a:gd name="T8" fmla="*/ 19 w 236"/>
                <a:gd name="T9" fmla="*/ 4 h 160"/>
                <a:gd name="T10" fmla="*/ 4 w 236"/>
                <a:gd name="T11" fmla="*/ 12 h 160"/>
                <a:gd name="T12" fmla="*/ 15 w 236"/>
                <a:gd name="T13" fmla="*/ 21 h 160"/>
                <a:gd name="T14" fmla="*/ 4 w 236"/>
                <a:gd name="T15" fmla="*/ 21 h 160"/>
                <a:gd name="T16" fmla="*/ 12 w 236"/>
                <a:gd name="T17" fmla="*/ 28 h 160"/>
                <a:gd name="T18" fmla="*/ 9 w 236"/>
                <a:gd name="T19" fmla="*/ 32 h 160"/>
                <a:gd name="T20" fmla="*/ 9 w 236"/>
                <a:gd name="T21" fmla="*/ 45 h 160"/>
                <a:gd name="T22" fmla="*/ 20 w 236"/>
                <a:gd name="T23" fmla="*/ 48 h 160"/>
                <a:gd name="T24" fmla="*/ 21 w 236"/>
                <a:gd name="T25" fmla="*/ 55 h 160"/>
                <a:gd name="T26" fmla="*/ 17 w 236"/>
                <a:gd name="T27" fmla="*/ 59 h 160"/>
                <a:gd name="T28" fmla="*/ 30 w 236"/>
                <a:gd name="T29" fmla="*/ 51 h 160"/>
                <a:gd name="T30" fmla="*/ 36 w 236"/>
                <a:gd name="T31" fmla="*/ 43 h 160"/>
                <a:gd name="T32" fmla="*/ 39 w 236"/>
                <a:gd name="T33" fmla="*/ 41 h 160"/>
                <a:gd name="T34" fmla="*/ 47 w 236"/>
                <a:gd name="T35" fmla="*/ 44 h 160"/>
                <a:gd name="T36" fmla="*/ 51 w 236"/>
                <a:gd name="T37" fmla="*/ 41 h 160"/>
                <a:gd name="T38" fmla="*/ 57 w 236"/>
                <a:gd name="T39" fmla="*/ 43 h 160"/>
                <a:gd name="T40" fmla="*/ 70 w 236"/>
                <a:gd name="T41" fmla="*/ 47 h 160"/>
                <a:gd name="T42" fmla="*/ 77 w 236"/>
                <a:gd name="T43" fmla="*/ 51 h 160"/>
                <a:gd name="T44" fmla="*/ 78 w 236"/>
                <a:gd name="T45" fmla="*/ 53 h 160"/>
                <a:gd name="T46" fmla="*/ 80 w 236"/>
                <a:gd name="T47" fmla="*/ 54 h 160"/>
                <a:gd name="T48" fmla="*/ 83 w 236"/>
                <a:gd name="T49" fmla="*/ 56 h 160"/>
                <a:gd name="T50" fmla="*/ 82 w 236"/>
                <a:gd name="T51" fmla="*/ 61 h 160"/>
                <a:gd name="T52" fmla="*/ 87 w 236"/>
                <a:gd name="T53" fmla="*/ 61 h 160"/>
                <a:gd name="T54" fmla="*/ 3 w 236"/>
                <a:gd name="T55" fmla="*/ 64 h 160"/>
                <a:gd name="T56" fmla="*/ 37 w 236"/>
                <a:gd name="T57" fmla="*/ 49 h 160"/>
                <a:gd name="T58" fmla="*/ 36 w 236"/>
                <a:gd name="T59" fmla="*/ 52 h 160"/>
                <a:gd name="T60" fmla="*/ 5 w 236"/>
                <a:gd name="T61" fmla="*/ 45 h 160"/>
                <a:gd name="T62" fmla="*/ 29 w 236"/>
                <a:gd name="T63" fmla="*/ 157 h 160"/>
                <a:gd name="T64" fmla="*/ 19 w 236"/>
                <a:gd name="T65" fmla="*/ 152 h 160"/>
                <a:gd name="T66" fmla="*/ 228 w 236"/>
                <a:gd name="T67" fmla="*/ 88 h 160"/>
                <a:gd name="T68" fmla="*/ 208 w 236"/>
                <a:gd name="T69" fmla="*/ 96 h 160"/>
                <a:gd name="T70" fmla="*/ 200 w 236"/>
                <a:gd name="T71" fmla="*/ 99 h 160"/>
                <a:gd name="T72" fmla="*/ 192 w 236"/>
                <a:gd name="T73" fmla="*/ 92 h 160"/>
                <a:gd name="T74" fmla="*/ 196 w 236"/>
                <a:gd name="T75" fmla="*/ 87 h 160"/>
                <a:gd name="T76" fmla="*/ 187 w 236"/>
                <a:gd name="T77" fmla="*/ 85 h 160"/>
                <a:gd name="T78" fmla="*/ 180 w 236"/>
                <a:gd name="T79" fmla="*/ 82 h 160"/>
                <a:gd name="T80" fmla="*/ 170 w 236"/>
                <a:gd name="T81" fmla="*/ 79 h 160"/>
                <a:gd name="T82" fmla="*/ 106 w 236"/>
                <a:gd name="T83" fmla="*/ 82 h 160"/>
                <a:gd name="T84" fmla="*/ 104 w 236"/>
                <a:gd name="T85" fmla="*/ 87 h 160"/>
                <a:gd name="T86" fmla="*/ 104 w 236"/>
                <a:gd name="T87" fmla="*/ 108 h 160"/>
                <a:gd name="T88" fmla="*/ 112 w 236"/>
                <a:gd name="T89" fmla="*/ 120 h 160"/>
                <a:gd name="T90" fmla="*/ 127 w 236"/>
                <a:gd name="T91" fmla="*/ 126 h 160"/>
                <a:gd name="T92" fmla="*/ 149 w 236"/>
                <a:gd name="T93" fmla="*/ 131 h 160"/>
                <a:gd name="T94" fmla="*/ 161 w 236"/>
                <a:gd name="T95" fmla="*/ 139 h 160"/>
                <a:gd name="T96" fmla="*/ 167 w 236"/>
                <a:gd name="T97" fmla="*/ 136 h 160"/>
                <a:gd name="T98" fmla="*/ 176 w 236"/>
                <a:gd name="T99" fmla="*/ 132 h 160"/>
                <a:gd name="T100" fmla="*/ 184 w 236"/>
                <a:gd name="T101" fmla="*/ 133 h 160"/>
                <a:gd name="T102" fmla="*/ 193 w 236"/>
                <a:gd name="T103" fmla="*/ 132 h 160"/>
                <a:gd name="T104" fmla="*/ 201 w 236"/>
                <a:gd name="T105" fmla="*/ 142 h 160"/>
                <a:gd name="T106" fmla="*/ 202 w 236"/>
                <a:gd name="T107" fmla="*/ 130 h 160"/>
                <a:gd name="T108" fmla="*/ 213 w 236"/>
                <a:gd name="T109" fmla="*/ 118 h 160"/>
                <a:gd name="T110" fmla="*/ 214 w 236"/>
                <a:gd name="T111" fmla="*/ 112 h 160"/>
                <a:gd name="T112" fmla="*/ 215 w 236"/>
                <a:gd name="T113" fmla="*/ 112 h 160"/>
                <a:gd name="T114" fmla="*/ 221 w 236"/>
                <a:gd name="T115" fmla="*/ 103 h 160"/>
                <a:gd name="T116" fmla="*/ 227 w 236"/>
                <a:gd name="T117" fmla="*/ 98 h 160"/>
                <a:gd name="T118" fmla="*/ 236 w 236"/>
                <a:gd name="T119"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6" h="160">
                  <a:moveTo>
                    <a:pt x="89" y="58"/>
                  </a:moveTo>
                  <a:cubicBezTo>
                    <a:pt x="89" y="57"/>
                    <a:pt x="89" y="57"/>
                    <a:pt x="87" y="56"/>
                  </a:cubicBezTo>
                  <a:cubicBezTo>
                    <a:pt x="84" y="55"/>
                    <a:pt x="84" y="54"/>
                    <a:pt x="83" y="51"/>
                  </a:cubicBezTo>
                  <a:cubicBezTo>
                    <a:pt x="81" y="48"/>
                    <a:pt x="78" y="46"/>
                    <a:pt x="78" y="45"/>
                  </a:cubicBezTo>
                  <a:cubicBezTo>
                    <a:pt x="78" y="44"/>
                    <a:pt x="74" y="44"/>
                    <a:pt x="74" y="45"/>
                  </a:cubicBezTo>
                  <a:cubicBezTo>
                    <a:pt x="74" y="46"/>
                    <a:pt x="73" y="46"/>
                    <a:pt x="72" y="47"/>
                  </a:cubicBezTo>
                  <a:cubicBezTo>
                    <a:pt x="71" y="47"/>
                    <a:pt x="71" y="47"/>
                    <a:pt x="70" y="46"/>
                  </a:cubicBezTo>
                  <a:cubicBezTo>
                    <a:pt x="70" y="45"/>
                    <a:pt x="68" y="44"/>
                    <a:pt x="68" y="43"/>
                  </a:cubicBezTo>
                  <a:cubicBezTo>
                    <a:pt x="68" y="43"/>
                    <a:pt x="68" y="42"/>
                    <a:pt x="67" y="42"/>
                  </a:cubicBezTo>
                  <a:cubicBezTo>
                    <a:pt x="65" y="43"/>
                    <a:pt x="65" y="42"/>
                    <a:pt x="64" y="43"/>
                  </a:cubicBezTo>
                  <a:cubicBezTo>
                    <a:pt x="64" y="43"/>
                    <a:pt x="63" y="42"/>
                    <a:pt x="63" y="42"/>
                  </a:cubicBezTo>
                  <a:cubicBezTo>
                    <a:pt x="63" y="7"/>
                    <a:pt x="63" y="7"/>
                    <a:pt x="63" y="7"/>
                  </a:cubicBezTo>
                  <a:cubicBezTo>
                    <a:pt x="63" y="7"/>
                    <a:pt x="62" y="7"/>
                    <a:pt x="62" y="6"/>
                  </a:cubicBezTo>
                  <a:cubicBezTo>
                    <a:pt x="61" y="6"/>
                    <a:pt x="58" y="5"/>
                    <a:pt x="57" y="5"/>
                  </a:cubicBezTo>
                  <a:cubicBezTo>
                    <a:pt x="56" y="5"/>
                    <a:pt x="54" y="6"/>
                    <a:pt x="53" y="5"/>
                  </a:cubicBezTo>
                  <a:cubicBezTo>
                    <a:pt x="52" y="5"/>
                    <a:pt x="51" y="4"/>
                    <a:pt x="49" y="5"/>
                  </a:cubicBezTo>
                  <a:cubicBezTo>
                    <a:pt x="47" y="5"/>
                    <a:pt x="46" y="4"/>
                    <a:pt x="44" y="3"/>
                  </a:cubicBezTo>
                  <a:cubicBezTo>
                    <a:pt x="42" y="3"/>
                    <a:pt x="39" y="3"/>
                    <a:pt x="38" y="4"/>
                  </a:cubicBezTo>
                  <a:cubicBezTo>
                    <a:pt x="38" y="4"/>
                    <a:pt x="38" y="3"/>
                    <a:pt x="37" y="3"/>
                  </a:cubicBezTo>
                  <a:cubicBezTo>
                    <a:pt x="36" y="3"/>
                    <a:pt x="37" y="3"/>
                    <a:pt x="36" y="2"/>
                  </a:cubicBezTo>
                  <a:cubicBezTo>
                    <a:pt x="36" y="1"/>
                    <a:pt x="33" y="2"/>
                    <a:pt x="32" y="2"/>
                  </a:cubicBezTo>
                  <a:cubicBezTo>
                    <a:pt x="31" y="2"/>
                    <a:pt x="31" y="1"/>
                    <a:pt x="31" y="1"/>
                  </a:cubicBezTo>
                  <a:cubicBezTo>
                    <a:pt x="31" y="1"/>
                    <a:pt x="30" y="1"/>
                    <a:pt x="30" y="1"/>
                  </a:cubicBezTo>
                  <a:cubicBezTo>
                    <a:pt x="29" y="2"/>
                    <a:pt x="28" y="2"/>
                    <a:pt x="28" y="2"/>
                  </a:cubicBezTo>
                  <a:cubicBezTo>
                    <a:pt x="28" y="1"/>
                    <a:pt x="29" y="1"/>
                    <a:pt x="29" y="1"/>
                  </a:cubicBezTo>
                  <a:cubicBezTo>
                    <a:pt x="29" y="0"/>
                    <a:pt x="28" y="0"/>
                    <a:pt x="27" y="0"/>
                  </a:cubicBezTo>
                  <a:cubicBezTo>
                    <a:pt x="26" y="0"/>
                    <a:pt x="26" y="0"/>
                    <a:pt x="25" y="1"/>
                  </a:cubicBezTo>
                  <a:cubicBezTo>
                    <a:pt x="23" y="2"/>
                    <a:pt x="22" y="2"/>
                    <a:pt x="21" y="2"/>
                  </a:cubicBezTo>
                  <a:cubicBezTo>
                    <a:pt x="20" y="2"/>
                    <a:pt x="19" y="2"/>
                    <a:pt x="19" y="3"/>
                  </a:cubicBezTo>
                  <a:cubicBezTo>
                    <a:pt x="19" y="3"/>
                    <a:pt x="20" y="3"/>
                    <a:pt x="19" y="4"/>
                  </a:cubicBezTo>
                  <a:cubicBezTo>
                    <a:pt x="19" y="5"/>
                    <a:pt x="18" y="3"/>
                    <a:pt x="18" y="4"/>
                  </a:cubicBezTo>
                  <a:cubicBezTo>
                    <a:pt x="17" y="4"/>
                    <a:pt x="15" y="4"/>
                    <a:pt x="14" y="4"/>
                  </a:cubicBezTo>
                  <a:cubicBezTo>
                    <a:pt x="14" y="4"/>
                    <a:pt x="12" y="6"/>
                    <a:pt x="11" y="7"/>
                  </a:cubicBezTo>
                  <a:cubicBezTo>
                    <a:pt x="11" y="7"/>
                    <a:pt x="12" y="8"/>
                    <a:pt x="10" y="9"/>
                  </a:cubicBezTo>
                  <a:cubicBezTo>
                    <a:pt x="9" y="11"/>
                    <a:pt x="5" y="10"/>
                    <a:pt x="5" y="10"/>
                  </a:cubicBezTo>
                  <a:cubicBezTo>
                    <a:pt x="4" y="10"/>
                    <a:pt x="4" y="11"/>
                    <a:pt x="4" y="12"/>
                  </a:cubicBezTo>
                  <a:cubicBezTo>
                    <a:pt x="4" y="12"/>
                    <a:pt x="4" y="13"/>
                    <a:pt x="7" y="13"/>
                  </a:cubicBezTo>
                  <a:cubicBezTo>
                    <a:pt x="9" y="14"/>
                    <a:pt x="10" y="17"/>
                    <a:pt x="10" y="17"/>
                  </a:cubicBezTo>
                  <a:cubicBezTo>
                    <a:pt x="11" y="18"/>
                    <a:pt x="13" y="17"/>
                    <a:pt x="14" y="17"/>
                  </a:cubicBezTo>
                  <a:cubicBezTo>
                    <a:pt x="15" y="18"/>
                    <a:pt x="14" y="19"/>
                    <a:pt x="15" y="19"/>
                  </a:cubicBezTo>
                  <a:cubicBezTo>
                    <a:pt x="16" y="20"/>
                    <a:pt x="17" y="19"/>
                    <a:pt x="18" y="20"/>
                  </a:cubicBezTo>
                  <a:cubicBezTo>
                    <a:pt x="18" y="21"/>
                    <a:pt x="16" y="20"/>
                    <a:pt x="15" y="21"/>
                  </a:cubicBezTo>
                  <a:cubicBezTo>
                    <a:pt x="14" y="21"/>
                    <a:pt x="13" y="22"/>
                    <a:pt x="13" y="21"/>
                  </a:cubicBezTo>
                  <a:cubicBezTo>
                    <a:pt x="12" y="21"/>
                    <a:pt x="11" y="21"/>
                    <a:pt x="10" y="21"/>
                  </a:cubicBezTo>
                  <a:cubicBezTo>
                    <a:pt x="9" y="21"/>
                    <a:pt x="10" y="20"/>
                    <a:pt x="10" y="20"/>
                  </a:cubicBezTo>
                  <a:cubicBezTo>
                    <a:pt x="10" y="19"/>
                    <a:pt x="9" y="19"/>
                    <a:pt x="7" y="20"/>
                  </a:cubicBezTo>
                  <a:cubicBezTo>
                    <a:pt x="5" y="21"/>
                    <a:pt x="6" y="20"/>
                    <a:pt x="6" y="21"/>
                  </a:cubicBezTo>
                  <a:cubicBezTo>
                    <a:pt x="5" y="22"/>
                    <a:pt x="5" y="21"/>
                    <a:pt x="4" y="21"/>
                  </a:cubicBezTo>
                  <a:cubicBezTo>
                    <a:pt x="3" y="22"/>
                    <a:pt x="1" y="22"/>
                    <a:pt x="0" y="23"/>
                  </a:cubicBezTo>
                  <a:cubicBezTo>
                    <a:pt x="0" y="24"/>
                    <a:pt x="3" y="24"/>
                    <a:pt x="4" y="24"/>
                  </a:cubicBezTo>
                  <a:cubicBezTo>
                    <a:pt x="5" y="25"/>
                    <a:pt x="3" y="25"/>
                    <a:pt x="3" y="26"/>
                  </a:cubicBezTo>
                  <a:cubicBezTo>
                    <a:pt x="4" y="26"/>
                    <a:pt x="4" y="27"/>
                    <a:pt x="5" y="27"/>
                  </a:cubicBezTo>
                  <a:cubicBezTo>
                    <a:pt x="6" y="28"/>
                    <a:pt x="9" y="27"/>
                    <a:pt x="10" y="27"/>
                  </a:cubicBezTo>
                  <a:cubicBezTo>
                    <a:pt x="11" y="27"/>
                    <a:pt x="12" y="28"/>
                    <a:pt x="12" y="28"/>
                  </a:cubicBezTo>
                  <a:cubicBezTo>
                    <a:pt x="13" y="27"/>
                    <a:pt x="15" y="25"/>
                    <a:pt x="16" y="26"/>
                  </a:cubicBezTo>
                  <a:cubicBezTo>
                    <a:pt x="18" y="27"/>
                    <a:pt x="15" y="27"/>
                    <a:pt x="16" y="28"/>
                  </a:cubicBezTo>
                  <a:cubicBezTo>
                    <a:pt x="16" y="28"/>
                    <a:pt x="17" y="30"/>
                    <a:pt x="16" y="31"/>
                  </a:cubicBezTo>
                  <a:cubicBezTo>
                    <a:pt x="15" y="32"/>
                    <a:pt x="14" y="31"/>
                    <a:pt x="13" y="31"/>
                  </a:cubicBezTo>
                  <a:cubicBezTo>
                    <a:pt x="12" y="31"/>
                    <a:pt x="13" y="32"/>
                    <a:pt x="12" y="33"/>
                  </a:cubicBezTo>
                  <a:cubicBezTo>
                    <a:pt x="11" y="34"/>
                    <a:pt x="10" y="32"/>
                    <a:pt x="9" y="32"/>
                  </a:cubicBezTo>
                  <a:cubicBezTo>
                    <a:pt x="8" y="32"/>
                    <a:pt x="8" y="34"/>
                    <a:pt x="8" y="34"/>
                  </a:cubicBezTo>
                  <a:cubicBezTo>
                    <a:pt x="8" y="35"/>
                    <a:pt x="6" y="34"/>
                    <a:pt x="6" y="36"/>
                  </a:cubicBezTo>
                  <a:cubicBezTo>
                    <a:pt x="5" y="38"/>
                    <a:pt x="3" y="36"/>
                    <a:pt x="5" y="38"/>
                  </a:cubicBezTo>
                  <a:cubicBezTo>
                    <a:pt x="6" y="40"/>
                    <a:pt x="6" y="39"/>
                    <a:pt x="7" y="40"/>
                  </a:cubicBezTo>
                  <a:cubicBezTo>
                    <a:pt x="8" y="40"/>
                    <a:pt x="5" y="42"/>
                    <a:pt x="7" y="42"/>
                  </a:cubicBezTo>
                  <a:cubicBezTo>
                    <a:pt x="8" y="42"/>
                    <a:pt x="9" y="44"/>
                    <a:pt x="9" y="45"/>
                  </a:cubicBezTo>
                  <a:cubicBezTo>
                    <a:pt x="10" y="45"/>
                    <a:pt x="11" y="44"/>
                    <a:pt x="12" y="44"/>
                  </a:cubicBezTo>
                  <a:cubicBezTo>
                    <a:pt x="13" y="44"/>
                    <a:pt x="13" y="43"/>
                    <a:pt x="13" y="43"/>
                  </a:cubicBezTo>
                  <a:cubicBezTo>
                    <a:pt x="14" y="44"/>
                    <a:pt x="15" y="45"/>
                    <a:pt x="14" y="46"/>
                  </a:cubicBezTo>
                  <a:cubicBezTo>
                    <a:pt x="14" y="46"/>
                    <a:pt x="14" y="47"/>
                    <a:pt x="14" y="48"/>
                  </a:cubicBezTo>
                  <a:cubicBezTo>
                    <a:pt x="14" y="49"/>
                    <a:pt x="16" y="48"/>
                    <a:pt x="17" y="48"/>
                  </a:cubicBezTo>
                  <a:cubicBezTo>
                    <a:pt x="17" y="47"/>
                    <a:pt x="19" y="47"/>
                    <a:pt x="20" y="48"/>
                  </a:cubicBezTo>
                  <a:cubicBezTo>
                    <a:pt x="21" y="49"/>
                    <a:pt x="21" y="49"/>
                    <a:pt x="21" y="48"/>
                  </a:cubicBezTo>
                  <a:cubicBezTo>
                    <a:pt x="21" y="48"/>
                    <a:pt x="22" y="47"/>
                    <a:pt x="22" y="47"/>
                  </a:cubicBezTo>
                  <a:cubicBezTo>
                    <a:pt x="22" y="48"/>
                    <a:pt x="23" y="48"/>
                    <a:pt x="25" y="48"/>
                  </a:cubicBezTo>
                  <a:cubicBezTo>
                    <a:pt x="26" y="47"/>
                    <a:pt x="26" y="48"/>
                    <a:pt x="25" y="49"/>
                  </a:cubicBezTo>
                  <a:cubicBezTo>
                    <a:pt x="24" y="50"/>
                    <a:pt x="25" y="52"/>
                    <a:pt x="24" y="52"/>
                  </a:cubicBezTo>
                  <a:cubicBezTo>
                    <a:pt x="23" y="53"/>
                    <a:pt x="22" y="55"/>
                    <a:pt x="21" y="55"/>
                  </a:cubicBezTo>
                  <a:cubicBezTo>
                    <a:pt x="20" y="55"/>
                    <a:pt x="18" y="58"/>
                    <a:pt x="17" y="58"/>
                  </a:cubicBezTo>
                  <a:cubicBezTo>
                    <a:pt x="17" y="58"/>
                    <a:pt x="14" y="57"/>
                    <a:pt x="14" y="58"/>
                  </a:cubicBezTo>
                  <a:cubicBezTo>
                    <a:pt x="13" y="59"/>
                    <a:pt x="11" y="60"/>
                    <a:pt x="12" y="61"/>
                  </a:cubicBezTo>
                  <a:cubicBezTo>
                    <a:pt x="12" y="61"/>
                    <a:pt x="15" y="60"/>
                    <a:pt x="15" y="59"/>
                  </a:cubicBezTo>
                  <a:cubicBezTo>
                    <a:pt x="15" y="59"/>
                    <a:pt x="15" y="59"/>
                    <a:pt x="15" y="59"/>
                  </a:cubicBezTo>
                  <a:cubicBezTo>
                    <a:pt x="16" y="60"/>
                    <a:pt x="17" y="59"/>
                    <a:pt x="17" y="59"/>
                  </a:cubicBezTo>
                  <a:cubicBezTo>
                    <a:pt x="18" y="58"/>
                    <a:pt x="19" y="58"/>
                    <a:pt x="19" y="58"/>
                  </a:cubicBezTo>
                  <a:cubicBezTo>
                    <a:pt x="20" y="58"/>
                    <a:pt x="20" y="58"/>
                    <a:pt x="21" y="58"/>
                  </a:cubicBezTo>
                  <a:cubicBezTo>
                    <a:pt x="23" y="57"/>
                    <a:pt x="22" y="57"/>
                    <a:pt x="23" y="56"/>
                  </a:cubicBezTo>
                  <a:cubicBezTo>
                    <a:pt x="23" y="55"/>
                    <a:pt x="26" y="54"/>
                    <a:pt x="27" y="54"/>
                  </a:cubicBezTo>
                  <a:cubicBezTo>
                    <a:pt x="27" y="54"/>
                    <a:pt x="27" y="53"/>
                    <a:pt x="28" y="53"/>
                  </a:cubicBezTo>
                  <a:cubicBezTo>
                    <a:pt x="28" y="53"/>
                    <a:pt x="29" y="52"/>
                    <a:pt x="30" y="51"/>
                  </a:cubicBezTo>
                  <a:cubicBezTo>
                    <a:pt x="31" y="50"/>
                    <a:pt x="31" y="51"/>
                    <a:pt x="32" y="50"/>
                  </a:cubicBezTo>
                  <a:cubicBezTo>
                    <a:pt x="33" y="50"/>
                    <a:pt x="32" y="49"/>
                    <a:pt x="33" y="49"/>
                  </a:cubicBezTo>
                  <a:cubicBezTo>
                    <a:pt x="34" y="48"/>
                    <a:pt x="34" y="48"/>
                    <a:pt x="34" y="47"/>
                  </a:cubicBezTo>
                  <a:cubicBezTo>
                    <a:pt x="34" y="47"/>
                    <a:pt x="32" y="47"/>
                    <a:pt x="32" y="46"/>
                  </a:cubicBezTo>
                  <a:cubicBezTo>
                    <a:pt x="32" y="46"/>
                    <a:pt x="34" y="45"/>
                    <a:pt x="34" y="45"/>
                  </a:cubicBezTo>
                  <a:cubicBezTo>
                    <a:pt x="35" y="45"/>
                    <a:pt x="36" y="44"/>
                    <a:pt x="36" y="43"/>
                  </a:cubicBezTo>
                  <a:cubicBezTo>
                    <a:pt x="36" y="43"/>
                    <a:pt x="37" y="42"/>
                    <a:pt x="37" y="42"/>
                  </a:cubicBezTo>
                  <a:cubicBezTo>
                    <a:pt x="38" y="41"/>
                    <a:pt x="38" y="40"/>
                    <a:pt x="38" y="40"/>
                  </a:cubicBezTo>
                  <a:cubicBezTo>
                    <a:pt x="39" y="40"/>
                    <a:pt x="40" y="39"/>
                    <a:pt x="40" y="39"/>
                  </a:cubicBezTo>
                  <a:cubicBezTo>
                    <a:pt x="41" y="39"/>
                    <a:pt x="40" y="39"/>
                    <a:pt x="42" y="40"/>
                  </a:cubicBezTo>
                  <a:cubicBezTo>
                    <a:pt x="43" y="40"/>
                    <a:pt x="43" y="41"/>
                    <a:pt x="42" y="40"/>
                  </a:cubicBezTo>
                  <a:cubicBezTo>
                    <a:pt x="41" y="40"/>
                    <a:pt x="40" y="40"/>
                    <a:pt x="39" y="41"/>
                  </a:cubicBezTo>
                  <a:cubicBezTo>
                    <a:pt x="38" y="42"/>
                    <a:pt x="39" y="42"/>
                    <a:pt x="38" y="43"/>
                  </a:cubicBezTo>
                  <a:cubicBezTo>
                    <a:pt x="38" y="44"/>
                    <a:pt x="38" y="45"/>
                    <a:pt x="39" y="45"/>
                  </a:cubicBezTo>
                  <a:cubicBezTo>
                    <a:pt x="40" y="45"/>
                    <a:pt x="39" y="45"/>
                    <a:pt x="38" y="46"/>
                  </a:cubicBezTo>
                  <a:cubicBezTo>
                    <a:pt x="37" y="46"/>
                    <a:pt x="38" y="46"/>
                    <a:pt x="39" y="46"/>
                  </a:cubicBezTo>
                  <a:cubicBezTo>
                    <a:pt x="40" y="46"/>
                    <a:pt x="42" y="45"/>
                    <a:pt x="43" y="44"/>
                  </a:cubicBezTo>
                  <a:cubicBezTo>
                    <a:pt x="45" y="43"/>
                    <a:pt x="46" y="44"/>
                    <a:pt x="47" y="44"/>
                  </a:cubicBezTo>
                  <a:cubicBezTo>
                    <a:pt x="47" y="44"/>
                    <a:pt x="46" y="43"/>
                    <a:pt x="47" y="43"/>
                  </a:cubicBezTo>
                  <a:cubicBezTo>
                    <a:pt x="47" y="42"/>
                    <a:pt x="46" y="42"/>
                    <a:pt x="46" y="41"/>
                  </a:cubicBezTo>
                  <a:cubicBezTo>
                    <a:pt x="45" y="40"/>
                    <a:pt x="46" y="41"/>
                    <a:pt x="46" y="40"/>
                  </a:cubicBezTo>
                  <a:cubicBezTo>
                    <a:pt x="47" y="39"/>
                    <a:pt x="47" y="40"/>
                    <a:pt x="48" y="40"/>
                  </a:cubicBezTo>
                  <a:cubicBezTo>
                    <a:pt x="48" y="40"/>
                    <a:pt x="49" y="40"/>
                    <a:pt x="49" y="41"/>
                  </a:cubicBezTo>
                  <a:cubicBezTo>
                    <a:pt x="50" y="42"/>
                    <a:pt x="50" y="40"/>
                    <a:pt x="51" y="41"/>
                  </a:cubicBezTo>
                  <a:cubicBezTo>
                    <a:pt x="52" y="42"/>
                    <a:pt x="51" y="42"/>
                    <a:pt x="50" y="42"/>
                  </a:cubicBezTo>
                  <a:cubicBezTo>
                    <a:pt x="49" y="42"/>
                    <a:pt x="50" y="43"/>
                    <a:pt x="50" y="43"/>
                  </a:cubicBezTo>
                  <a:cubicBezTo>
                    <a:pt x="51" y="42"/>
                    <a:pt x="52" y="42"/>
                    <a:pt x="52" y="42"/>
                  </a:cubicBezTo>
                  <a:cubicBezTo>
                    <a:pt x="53" y="43"/>
                    <a:pt x="53" y="43"/>
                    <a:pt x="54" y="42"/>
                  </a:cubicBezTo>
                  <a:cubicBezTo>
                    <a:pt x="54" y="42"/>
                    <a:pt x="54" y="42"/>
                    <a:pt x="54" y="43"/>
                  </a:cubicBezTo>
                  <a:cubicBezTo>
                    <a:pt x="54" y="43"/>
                    <a:pt x="55" y="43"/>
                    <a:pt x="57" y="43"/>
                  </a:cubicBezTo>
                  <a:cubicBezTo>
                    <a:pt x="58" y="44"/>
                    <a:pt x="61" y="43"/>
                    <a:pt x="62" y="43"/>
                  </a:cubicBezTo>
                  <a:cubicBezTo>
                    <a:pt x="63" y="43"/>
                    <a:pt x="62" y="44"/>
                    <a:pt x="64" y="45"/>
                  </a:cubicBezTo>
                  <a:cubicBezTo>
                    <a:pt x="66" y="45"/>
                    <a:pt x="66" y="43"/>
                    <a:pt x="67" y="44"/>
                  </a:cubicBezTo>
                  <a:cubicBezTo>
                    <a:pt x="68" y="44"/>
                    <a:pt x="67" y="45"/>
                    <a:pt x="66" y="45"/>
                  </a:cubicBezTo>
                  <a:cubicBezTo>
                    <a:pt x="66" y="46"/>
                    <a:pt x="67" y="46"/>
                    <a:pt x="67" y="46"/>
                  </a:cubicBezTo>
                  <a:cubicBezTo>
                    <a:pt x="68" y="46"/>
                    <a:pt x="70" y="47"/>
                    <a:pt x="70" y="47"/>
                  </a:cubicBezTo>
                  <a:cubicBezTo>
                    <a:pt x="71" y="48"/>
                    <a:pt x="71" y="49"/>
                    <a:pt x="73" y="49"/>
                  </a:cubicBezTo>
                  <a:cubicBezTo>
                    <a:pt x="75" y="50"/>
                    <a:pt x="73" y="47"/>
                    <a:pt x="74" y="48"/>
                  </a:cubicBezTo>
                  <a:cubicBezTo>
                    <a:pt x="76" y="49"/>
                    <a:pt x="75" y="48"/>
                    <a:pt x="76" y="49"/>
                  </a:cubicBezTo>
                  <a:cubicBezTo>
                    <a:pt x="77" y="50"/>
                    <a:pt x="77" y="49"/>
                    <a:pt x="76" y="47"/>
                  </a:cubicBezTo>
                  <a:cubicBezTo>
                    <a:pt x="76" y="46"/>
                    <a:pt x="77" y="47"/>
                    <a:pt x="77" y="48"/>
                  </a:cubicBezTo>
                  <a:cubicBezTo>
                    <a:pt x="78" y="48"/>
                    <a:pt x="78" y="50"/>
                    <a:pt x="77" y="51"/>
                  </a:cubicBezTo>
                  <a:cubicBezTo>
                    <a:pt x="77" y="52"/>
                    <a:pt x="76" y="51"/>
                    <a:pt x="76" y="50"/>
                  </a:cubicBezTo>
                  <a:cubicBezTo>
                    <a:pt x="76" y="50"/>
                    <a:pt x="74" y="50"/>
                    <a:pt x="74" y="51"/>
                  </a:cubicBezTo>
                  <a:cubicBezTo>
                    <a:pt x="74" y="51"/>
                    <a:pt x="75" y="53"/>
                    <a:pt x="76" y="53"/>
                  </a:cubicBezTo>
                  <a:cubicBezTo>
                    <a:pt x="77" y="53"/>
                    <a:pt x="76" y="54"/>
                    <a:pt x="77" y="55"/>
                  </a:cubicBezTo>
                  <a:cubicBezTo>
                    <a:pt x="77" y="55"/>
                    <a:pt x="77" y="56"/>
                    <a:pt x="78" y="56"/>
                  </a:cubicBezTo>
                  <a:cubicBezTo>
                    <a:pt x="78" y="56"/>
                    <a:pt x="78" y="54"/>
                    <a:pt x="78" y="53"/>
                  </a:cubicBezTo>
                  <a:cubicBezTo>
                    <a:pt x="77" y="53"/>
                    <a:pt x="77" y="52"/>
                    <a:pt x="78" y="52"/>
                  </a:cubicBezTo>
                  <a:cubicBezTo>
                    <a:pt x="79" y="52"/>
                    <a:pt x="78" y="53"/>
                    <a:pt x="78" y="53"/>
                  </a:cubicBezTo>
                  <a:cubicBezTo>
                    <a:pt x="79" y="54"/>
                    <a:pt x="79" y="53"/>
                    <a:pt x="80" y="53"/>
                  </a:cubicBezTo>
                  <a:cubicBezTo>
                    <a:pt x="80" y="52"/>
                    <a:pt x="79" y="51"/>
                    <a:pt x="80" y="50"/>
                  </a:cubicBezTo>
                  <a:cubicBezTo>
                    <a:pt x="80" y="50"/>
                    <a:pt x="81" y="51"/>
                    <a:pt x="81" y="52"/>
                  </a:cubicBezTo>
                  <a:cubicBezTo>
                    <a:pt x="81" y="53"/>
                    <a:pt x="80" y="53"/>
                    <a:pt x="80" y="54"/>
                  </a:cubicBezTo>
                  <a:cubicBezTo>
                    <a:pt x="80" y="54"/>
                    <a:pt x="79" y="54"/>
                    <a:pt x="79" y="54"/>
                  </a:cubicBezTo>
                  <a:cubicBezTo>
                    <a:pt x="79" y="55"/>
                    <a:pt x="79" y="57"/>
                    <a:pt x="79" y="57"/>
                  </a:cubicBezTo>
                  <a:cubicBezTo>
                    <a:pt x="80" y="57"/>
                    <a:pt x="80" y="55"/>
                    <a:pt x="80" y="56"/>
                  </a:cubicBezTo>
                  <a:cubicBezTo>
                    <a:pt x="80" y="57"/>
                    <a:pt x="81" y="55"/>
                    <a:pt x="82" y="56"/>
                  </a:cubicBezTo>
                  <a:cubicBezTo>
                    <a:pt x="82" y="56"/>
                    <a:pt x="83" y="57"/>
                    <a:pt x="84" y="57"/>
                  </a:cubicBezTo>
                  <a:cubicBezTo>
                    <a:pt x="84" y="57"/>
                    <a:pt x="83" y="56"/>
                    <a:pt x="83" y="56"/>
                  </a:cubicBezTo>
                  <a:cubicBezTo>
                    <a:pt x="82" y="56"/>
                    <a:pt x="82" y="55"/>
                    <a:pt x="83" y="55"/>
                  </a:cubicBezTo>
                  <a:cubicBezTo>
                    <a:pt x="83" y="55"/>
                    <a:pt x="85" y="56"/>
                    <a:pt x="85" y="57"/>
                  </a:cubicBezTo>
                  <a:cubicBezTo>
                    <a:pt x="85" y="58"/>
                    <a:pt x="84" y="58"/>
                    <a:pt x="83" y="58"/>
                  </a:cubicBezTo>
                  <a:cubicBezTo>
                    <a:pt x="83" y="59"/>
                    <a:pt x="82" y="57"/>
                    <a:pt x="81" y="57"/>
                  </a:cubicBezTo>
                  <a:cubicBezTo>
                    <a:pt x="81" y="57"/>
                    <a:pt x="81" y="58"/>
                    <a:pt x="82" y="59"/>
                  </a:cubicBezTo>
                  <a:cubicBezTo>
                    <a:pt x="82" y="60"/>
                    <a:pt x="81" y="61"/>
                    <a:pt x="82" y="61"/>
                  </a:cubicBezTo>
                  <a:cubicBezTo>
                    <a:pt x="83" y="62"/>
                    <a:pt x="82" y="61"/>
                    <a:pt x="82" y="60"/>
                  </a:cubicBezTo>
                  <a:cubicBezTo>
                    <a:pt x="83" y="60"/>
                    <a:pt x="83" y="61"/>
                    <a:pt x="84" y="61"/>
                  </a:cubicBezTo>
                  <a:cubicBezTo>
                    <a:pt x="84" y="61"/>
                    <a:pt x="84" y="60"/>
                    <a:pt x="84" y="60"/>
                  </a:cubicBezTo>
                  <a:cubicBezTo>
                    <a:pt x="84" y="59"/>
                    <a:pt x="85" y="59"/>
                    <a:pt x="85" y="60"/>
                  </a:cubicBezTo>
                  <a:cubicBezTo>
                    <a:pt x="86" y="61"/>
                    <a:pt x="86" y="59"/>
                    <a:pt x="87" y="60"/>
                  </a:cubicBezTo>
                  <a:cubicBezTo>
                    <a:pt x="87" y="60"/>
                    <a:pt x="87" y="61"/>
                    <a:pt x="87" y="61"/>
                  </a:cubicBezTo>
                  <a:cubicBezTo>
                    <a:pt x="87" y="62"/>
                    <a:pt x="88" y="61"/>
                    <a:pt x="88" y="61"/>
                  </a:cubicBezTo>
                  <a:cubicBezTo>
                    <a:pt x="88" y="61"/>
                    <a:pt x="88" y="61"/>
                    <a:pt x="88" y="62"/>
                  </a:cubicBezTo>
                  <a:cubicBezTo>
                    <a:pt x="88" y="61"/>
                    <a:pt x="89" y="61"/>
                    <a:pt x="89" y="60"/>
                  </a:cubicBezTo>
                  <a:cubicBezTo>
                    <a:pt x="90" y="60"/>
                    <a:pt x="89" y="59"/>
                    <a:pt x="89" y="58"/>
                  </a:cubicBezTo>
                  <a:close/>
                  <a:moveTo>
                    <a:pt x="2" y="66"/>
                  </a:moveTo>
                  <a:cubicBezTo>
                    <a:pt x="3" y="65"/>
                    <a:pt x="4" y="65"/>
                    <a:pt x="3" y="64"/>
                  </a:cubicBezTo>
                  <a:cubicBezTo>
                    <a:pt x="3" y="63"/>
                    <a:pt x="1" y="66"/>
                    <a:pt x="2" y="66"/>
                  </a:cubicBezTo>
                  <a:close/>
                  <a:moveTo>
                    <a:pt x="11" y="61"/>
                  </a:moveTo>
                  <a:cubicBezTo>
                    <a:pt x="10" y="61"/>
                    <a:pt x="7" y="62"/>
                    <a:pt x="8" y="63"/>
                  </a:cubicBezTo>
                  <a:cubicBezTo>
                    <a:pt x="8" y="63"/>
                    <a:pt x="9" y="62"/>
                    <a:pt x="9" y="62"/>
                  </a:cubicBezTo>
                  <a:cubicBezTo>
                    <a:pt x="10" y="62"/>
                    <a:pt x="12" y="61"/>
                    <a:pt x="11" y="61"/>
                  </a:cubicBezTo>
                  <a:close/>
                  <a:moveTo>
                    <a:pt x="37" y="49"/>
                  </a:moveTo>
                  <a:cubicBezTo>
                    <a:pt x="37" y="48"/>
                    <a:pt x="36" y="48"/>
                    <a:pt x="35" y="50"/>
                  </a:cubicBezTo>
                  <a:cubicBezTo>
                    <a:pt x="34" y="51"/>
                    <a:pt x="33" y="51"/>
                    <a:pt x="33" y="52"/>
                  </a:cubicBezTo>
                  <a:cubicBezTo>
                    <a:pt x="33" y="53"/>
                    <a:pt x="32" y="52"/>
                    <a:pt x="31" y="53"/>
                  </a:cubicBezTo>
                  <a:cubicBezTo>
                    <a:pt x="31" y="53"/>
                    <a:pt x="31" y="55"/>
                    <a:pt x="32" y="54"/>
                  </a:cubicBezTo>
                  <a:cubicBezTo>
                    <a:pt x="33" y="54"/>
                    <a:pt x="33" y="54"/>
                    <a:pt x="33" y="54"/>
                  </a:cubicBezTo>
                  <a:cubicBezTo>
                    <a:pt x="34" y="54"/>
                    <a:pt x="36" y="53"/>
                    <a:pt x="36" y="52"/>
                  </a:cubicBezTo>
                  <a:cubicBezTo>
                    <a:pt x="37" y="51"/>
                    <a:pt x="36" y="51"/>
                    <a:pt x="36" y="51"/>
                  </a:cubicBezTo>
                  <a:cubicBezTo>
                    <a:pt x="36" y="50"/>
                    <a:pt x="37" y="50"/>
                    <a:pt x="37" y="50"/>
                  </a:cubicBezTo>
                  <a:cubicBezTo>
                    <a:pt x="38" y="50"/>
                    <a:pt x="37" y="49"/>
                    <a:pt x="37" y="49"/>
                  </a:cubicBezTo>
                  <a:close/>
                  <a:moveTo>
                    <a:pt x="4" y="43"/>
                  </a:moveTo>
                  <a:cubicBezTo>
                    <a:pt x="4" y="42"/>
                    <a:pt x="2" y="43"/>
                    <a:pt x="2" y="44"/>
                  </a:cubicBezTo>
                  <a:cubicBezTo>
                    <a:pt x="2" y="44"/>
                    <a:pt x="4" y="45"/>
                    <a:pt x="5" y="45"/>
                  </a:cubicBezTo>
                  <a:cubicBezTo>
                    <a:pt x="6" y="44"/>
                    <a:pt x="6" y="43"/>
                    <a:pt x="6" y="43"/>
                  </a:cubicBezTo>
                  <a:cubicBezTo>
                    <a:pt x="5" y="42"/>
                    <a:pt x="4" y="44"/>
                    <a:pt x="4" y="43"/>
                  </a:cubicBezTo>
                  <a:close/>
                  <a:moveTo>
                    <a:pt x="29" y="157"/>
                  </a:moveTo>
                  <a:cubicBezTo>
                    <a:pt x="28" y="157"/>
                    <a:pt x="28" y="160"/>
                    <a:pt x="29" y="159"/>
                  </a:cubicBezTo>
                  <a:cubicBezTo>
                    <a:pt x="30" y="159"/>
                    <a:pt x="31" y="159"/>
                    <a:pt x="31" y="159"/>
                  </a:cubicBezTo>
                  <a:cubicBezTo>
                    <a:pt x="31" y="158"/>
                    <a:pt x="30" y="156"/>
                    <a:pt x="29" y="157"/>
                  </a:cubicBezTo>
                  <a:close/>
                  <a:moveTo>
                    <a:pt x="27" y="155"/>
                  </a:moveTo>
                  <a:cubicBezTo>
                    <a:pt x="27" y="155"/>
                    <a:pt x="27" y="156"/>
                    <a:pt x="28" y="156"/>
                  </a:cubicBezTo>
                  <a:cubicBezTo>
                    <a:pt x="28" y="155"/>
                    <a:pt x="28" y="155"/>
                    <a:pt x="27" y="155"/>
                  </a:cubicBezTo>
                  <a:close/>
                  <a:moveTo>
                    <a:pt x="19" y="152"/>
                  </a:moveTo>
                  <a:cubicBezTo>
                    <a:pt x="20" y="153"/>
                    <a:pt x="20" y="153"/>
                    <a:pt x="21" y="152"/>
                  </a:cubicBezTo>
                  <a:cubicBezTo>
                    <a:pt x="21" y="151"/>
                    <a:pt x="19" y="151"/>
                    <a:pt x="19" y="152"/>
                  </a:cubicBezTo>
                  <a:close/>
                  <a:moveTo>
                    <a:pt x="23" y="154"/>
                  </a:moveTo>
                  <a:cubicBezTo>
                    <a:pt x="23" y="154"/>
                    <a:pt x="24" y="154"/>
                    <a:pt x="24" y="154"/>
                  </a:cubicBezTo>
                  <a:cubicBezTo>
                    <a:pt x="25" y="153"/>
                    <a:pt x="22" y="153"/>
                    <a:pt x="23" y="154"/>
                  </a:cubicBezTo>
                  <a:close/>
                  <a:moveTo>
                    <a:pt x="234" y="85"/>
                  </a:moveTo>
                  <a:cubicBezTo>
                    <a:pt x="234" y="84"/>
                    <a:pt x="232" y="84"/>
                    <a:pt x="231" y="84"/>
                  </a:cubicBezTo>
                  <a:cubicBezTo>
                    <a:pt x="230" y="83"/>
                    <a:pt x="229" y="86"/>
                    <a:pt x="228" y="88"/>
                  </a:cubicBezTo>
                  <a:cubicBezTo>
                    <a:pt x="228" y="89"/>
                    <a:pt x="226" y="91"/>
                    <a:pt x="226" y="91"/>
                  </a:cubicBezTo>
                  <a:cubicBezTo>
                    <a:pt x="226" y="91"/>
                    <a:pt x="218" y="91"/>
                    <a:pt x="218" y="91"/>
                  </a:cubicBezTo>
                  <a:cubicBezTo>
                    <a:pt x="217" y="91"/>
                    <a:pt x="215" y="92"/>
                    <a:pt x="214" y="93"/>
                  </a:cubicBezTo>
                  <a:cubicBezTo>
                    <a:pt x="214" y="93"/>
                    <a:pt x="214" y="93"/>
                    <a:pt x="215" y="93"/>
                  </a:cubicBezTo>
                  <a:cubicBezTo>
                    <a:pt x="215" y="95"/>
                    <a:pt x="213" y="96"/>
                    <a:pt x="210" y="96"/>
                  </a:cubicBezTo>
                  <a:cubicBezTo>
                    <a:pt x="209" y="96"/>
                    <a:pt x="209" y="96"/>
                    <a:pt x="208" y="96"/>
                  </a:cubicBezTo>
                  <a:cubicBezTo>
                    <a:pt x="208" y="96"/>
                    <a:pt x="208" y="96"/>
                    <a:pt x="208" y="97"/>
                  </a:cubicBezTo>
                  <a:cubicBezTo>
                    <a:pt x="208" y="97"/>
                    <a:pt x="208" y="97"/>
                    <a:pt x="208" y="97"/>
                  </a:cubicBezTo>
                  <a:cubicBezTo>
                    <a:pt x="207" y="98"/>
                    <a:pt x="204" y="100"/>
                    <a:pt x="202" y="101"/>
                  </a:cubicBezTo>
                  <a:cubicBezTo>
                    <a:pt x="200" y="102"/>
                    <a:pt x="198" y="101"/>
                    <a:pt x="198" y="100"/>
                  </a:cubicBezTo>
                  <a:cubicBezTo>
                    <a:pt x="198" y="98"/>
                    <a:pt x="199" y="98"/>
                    <a:pt x="199" y="99"/>
                  </a:cubicBezTo>
                  <a:cubicBezTo>
                    <a:pt x="199" y="99"/>
                    <a:pt x="200" y="99"/>
                    <a:pt x="200" y="99"/>
                  </a:cubicBezTo>
                  <a:cubicBezTo>
                    <a:pt x="200" y="98"/>
                    <a:pt x="200" y="98"/>
                    <a:pt x="200" y="97"/>
                  </a:cubicBezTo>
                  <a:cubicBezTo>
                    <a:pt x="199" y="97"/>
                    <a:pt x="200" y="94"/>
                    <a:pt x="199" y="94"/>
                  </a:cubicBezTo>
                  <a:cubicBezTo>
                    <a:pt x="198" y="94"/>
                    <a:pt x="196" y="96"/>
                    <a:pt x="197" y="94"/>
                  </a:cubicBezTo>
                  <a:cubicBezTo>
                    <a:pt x="197" y="93"/>
                    <a:pt x="199" y="92"/>
                    <a:pt x="198" y="90"/>
                  </a:cubicBezTo>
                  <a:cubicBezTo>
                    <a:pt x="196" y="88"/>
                    <a:pt x="194" y="88"/>
                    <a:pt x="194" y="90"/>
                  </a:cubicBezTo>
                  <a:cubicBezTo>
                    <a:pt x="193" y="91"/>
                    <a:pt x="192" y="90"/>
                    <a:pt x="192" y="92"/>
                  </a:cubicBezTo>
                  <a:cubicBezTo>
                    <a:pt x="191" y="93"/>
                    <a:pt x="191" y="95"/>
                    <a:pt x="191" y="96"/>
                  </a:cubicBezTo>
                  <a:cubicBezTo>
                    <a:pt x="191" y="98"/>
                    <a:pt x="191" y="99"/>
                    <a:pt x="189" y="100"/>
                  </a:cubicBezTo>
                  <a:cubicBezTo>
                    <a:pt x="188" y="101"/>
                    <a:pt x="187" y="98"/>
                    <a:pt x="188" y="95"/>
                  </a:cubicBezTo>
                  <a:cubicBezTo>
                    <a:pt x="188" y="93"/>
                    <a:pt x="189" y="91"/>
                    <a:pt x="188" y="91"/>
                  </a:cubicBezTo>
                  <a:cubicBezTo>
                    <a:pt x="187" y="91"/>
                    <a:pt x="189" y="89"/>
                    <a:pt x="192" y="88"/>
                  </a:cubicBezTo>
                  <a:cubicBezTo>
                    <a:pt x="194" y="88"/>
                    <a:pt x="196" y="88"/>
                    <a:pt x="196" y="87"/>
                  </a:cubicBezTo>
                  <a:cubicBezTo>
                    <a:pt x="196" y="87"/>
                    <a:pt x="196" y="87"/>
                    <a:pt x="197" y="87"/>
                  </a:cubicBezTo>
                  <a:cubicBezTo>
                    <a:pt x="196" y="87"/>
                    <a:pt x="196" y="87"/>
                    <a:pt x="195" y="86"/>
                  </a:cubicBezTo>
                  <a:cubicBezTo>
                    <a:pt x="195" y="86"/>
                    <a:pt x="195" y="87"/>
                    <a:pt x="195" y="87"/>
                  </a:cubicBezTo>
                  <a:cubicBezTo>
                    <a:pt x="194" y="87"/>
                    <a:pt x="194" y="86"/>
                    <a:pt x="193" y="86"/>
                  </a:cubicBezTo>
                  <a:cubicBezTo>
                    <a:pt x="191" y="86"/>
                    <a:pt x="190" y="87"/>
                    <a:pt x="189" y="87"/>
                  </a:cubicBezTo>
                  <a:cubicBezTo>
                    <a:pt x="187" y="86"/>
                    <a:pt x="188" y="85"/>
                    <a:pt x="187" y="85"/>
                  </a:cubicBezTo>
                  <a:cubicBezTo>
                    <a:pt x="186" y="85"/>
                    <a:pt x="188" y="83"/>
                    <a:pt x="186" y="84"/>
                  </a:cubicBezTo>
                  <a:cubicBezTo>
                    <a:pt x="184" y="85"/>
                    <a:pt x="182" y="87"/>
                    <a:pt x="181" y="86"/>
                  </a:cubicBezTo>
                  <a:cubicBezTo>
                    <a:pt x="180" y="85"/>
                    <a:pt x="179" y="86"/>
                    <a:pt x="178" y="86"/>
                  </a:cubicBezTo>
                  <a:cubicBezTo>
                    <a:pt x="177" y="85"/>
                    <a:pt x="181" y="82"/>
                    <a:pt x="182" y="83"/>
                  </a:cubicBezTo>
                  <a:cubicBezTo>
                    <a:pt x="183" y="83"/>
                    <a:pt x="183" y="82"/>
                    <a:pt x="184" y="82"/>
                  </a:cubicBezTo>
                  <a:cubicBezTo>
                    <a:pt x="183" y="82"/>
                    <a:pt x="181" y="81"/>
                    <a:pt x="180" y="82"/>
                  </a:cubicBezTo>
                  <a:cubicBezTo>
                    <a:pt x="180" y="82"/>
                    <a:pt x="179" y="82"/>
                    <a:pt x="178" y="81"/>
                  </a:cubicBezTo>
                  <a:cubicBezTo>
                    <a:pt x="178" y="81"/>
                    <a:pt x="177" y="81"/>
                    <a:pt x="176" y="81"/>
                  </a:cubicBezTo>
                  <a:cubicBezTo>
                    <a:pt x="175" y="80"/>
                    <a:pt x="175" y="80"/>
                    <a:pt x="174" y="80"/>
                  </a:cubicBezTo>
                  <a:cubicBezTo>
                    <a:pt x="174" y="81"/>
                    <a:pt x="173" y="80"/>
                    <a:pt x="172" y="80"/>
                  </a:cubicBezTo>
                  <a:cubicBezTo>
                    <a:pt x="171" y="79"/>
                    <a:pt x="172" y="79"/>
                    <a:pt x="171" y="78"/>
                  </a:cubicBezTo>
                  <a:cubicBezTo>
                    <a:pt x="170" y="77"/>
                    <a:pt x="170" y="79"/>
                    <a:pt x="170" y="79"/>
                  </a:cubicBezTo>
                  <a:cubicBezTo>
                    <a:pt x="106" y="79"/>
                    <a:pt x="106" y="79"/>
                    <a:pt x="106" y="79"/>
                  </a:cubicBezTo>
                  <a:cubicBezTo>
                    <a:pt x="106" y="79"/>
                    <a:pt x="107" y="80"/>
                    <a:pt x="107" y="80"/>
                  </a:cubicBezTo>
                  <a:cubicBezTo>
                    <a:pt x="107" y="80"/>
                    <a:pt x="107" y="81"/>
                    <a:pt x="107" y="82"/>
                  </a:cubicBezTo>
                  <a:cubicBezTo>
                    <a:pt x="107" y="83"/>
                    <a:pt x="107" y="84"/>
                    <a:pt x="106" y="84"/>
                  </a:cubicBezTo>
                  <a:cubicBezTo>
                    <a:pt x="106" y="84"/>
                    <a:pt x="105" y="84"/>
                    <a:pt x="106" y="83"/>
                  </a:cubicBezTo>
                  <a:cubicBezTo>
                    <a:pt x="107" y="83"/>
                    <a:pt x="106" y="82"/>
                    <a:pt x="106" y="82"/>
                  </a:cubicBezTo>
                  <a:cubicBezTo>
                    <a:pt x="105" y="82"/>
                    <a:pt x="105" y="81"/>
                    <a:pt x="105" y="81"/>
                  </a:cubicBezTo>
                  <a:cubicBezTo>
                    <a:pt x="104" y="81"/>
                    <a:pt x="103" y="81"/>
                    <a:pt x="102" y="81"/>
                  </a:cubicBezTo>
                  <a:cubicBezTo>
                    <a:pt x="102" y="81"/>
                    <a:pt x="102" y="81"/>
                    <a:pt x="102" y="81"/>
                  </a:cubicBezTo>
                  <a:cubicBezTo>
                    <a:pt x="102" y="82"/>
                    <a:pt x="102" y="83"/>
                    <a:pt x="103" y="84"/>
                  </a:cubicBezTo>
                  <a:cubicBezTo>
                    <a:pt x="104" y="85"/>
                    <a:pt x="103" y="86"/>
                    <a:pt x="104" y="86"/>
                  </a:cubicBezTo>
                  <a:cubicBezTo>
                    <a:pt x="105" y="87"/>
                    <a:pt x="105" y="87"/>
                    <a:pt x="104" y="87"/>
                  </a:cubicBezTo>
                  <a:cubicBezTo>
                    <a:pt x="103" y="87"/>
                    <a:pt x="104" y="88"/>
                    <a:pt x="103" y="89"/>
                  </a:cubicBezTo>
                  <a:cubicBezTo>
                    <a:pt x="103" y="91"/>
                    <a:pt x="103" y="94"/>
                    <a:pt x="103" y="95"/>
                  </a:cubicBezTo>
                  <a:cubicBezTo>
                    <a:pt x="103" y="96"/>
                    <a:pt x="102" y="98"/>
                    <a:pt x="102" y="99"/>
                  </a:cubicBezTo>
                  <a:cubicBezTo>
                    <a:pt x="103" y="100"/>
                    <a:pt x="104" y="101"/>
                    <a:pt x="103" y="102"/>
                  </a:cubicBezTo>
                  <a:cubicBezTo>
                    <a:pt x="103" y="104"/>
                    <a:pt x="103" y="104"/>
                    <a:pt x="103" y="105"/>
                  </a:cubicBezTo>
                  <a:cubicBezTo>
                    <a:pt x="104" y="106"/>
                    <a:pt x="104" y="108"/>
                    <a:pt x="104" y="108"/>
                  </a:cubicBezTo>
                  <a:cubicBezTo>
                    <a:pt x="105" y="109"/>
                    <a:pt x="105" y="110"/>
                    <a:pt x="106" y="110"/>
                  </a:cubicBezTo>
                  <a:cubicBezTo>
                    <a:pt x="106" y="111"/>
                    <a:pt x="107" y="111"/>
                    <a:pt x="107" y="112"/>
                  </a:cubicBezTo>
                  <a:cubicBezTo>
                    <a:pt x="107" y="113"/>
                    <a:pt x="107" y="113"/>
                    <a:pt x="108" y="113"/>
                  </a:cubicBezTo>
                  <a:cubicBezTo>
                    <a:pt x="109" y="114"/>
                    <a:pt x="108" y="115"/>
                    <a:pt x="108" y="115"/>
                  </a:cubicBezTo>
                  <a:cubicBezTo>
                    <a:pt x="108" y="116"/>
                    <a:pt x="109" y="116"/>
                    <a:pt x="111" y="118"/>
                  </a:cubicBezTo>
                  <a:cubicBezTo>
                    <a:pt x="112" y="119"/>
                    <a:pt x="111" y="120"/>
                    <a:pt x="112" y="120"/>
                  </a:cubicBezTo>
                  <a:cubicBezTo>
                    <a:pt x="113" y="120"/>
                    <a:pt x="114" y="120"/>
                    <a:pt x="115" y="121"/>
                  </a:cubicBezTo>
                  <a:cubicBezTo>
                    <a:pt x="116" y="122"/>
                    <a:pt x="116" y="121"/>
                    <a:pt x="117" y="121"/>
                  </a:cubicBezTo>
                  <a:cubicBezTo>
                    <a:pt x="117" y="122"/>
                    <a:pt x="119" y="123"/>
                    <a:pt x="119" y="124"/>
                  </a:cubicBezTo>
                  <a:cubicBezTo>
                    <a:pt x="119" y="124"/>
                    <a:pt x="119" y="125"/>
                    <a:pt x="119" y="125"/>
                  </a:cubicBezTo>
                  <a:cubicBezTo>
                    <a:pt x="125" y="125"/>
                    <a:pt x="125" y="125"/>
                    <a:pt x="125" y="125"/>
                  </a:cubicBezTo>
                  <a:cubicBezTo>
                    <a:pt x="125" y="125"/>
                    <a:pt x="126" y="126"/>
                    <a:pt x="127" y="126"/>
                  </a:cubicBezTo>
                  <a:cubicBezTo>
                    <a:pt x="128" y="126"/>
                    <a:pt x="133" y="128"/>
                    <a:pt x="133" y="128"/>
                  </a:cubicBezTo>
                  <a:cubicBezTo>
                    <a:pt x="140" y="128"/>
                    <a:pt x="140" y="128"/>
                    <a:pt x="140" y="128"/>
                  </a:cubicBezTo>
                  <a:cubicBezTo>
                    <a:pt x="141" y="127"/>
                    <a:pt x="141" y="127"/>
                    <a:pt x="141" y="127"/>
                  </a:cubicBezTo>
                  <a:cubicBezTo>
                    <a:pt x="144" y="127"/>
                    <a:pt x="144" y="127"/>
                    <a:pt x="144" y="127"/>
                  </a:cubicBezTo>
                  <a:cubicBezTo>
                    <a:pt x="144" y="127"/>
                    <a:pt x="147" y="129"/>
                    <a:pt x="147" y="130"/>
                  </a:cubicBezTo>
                  <a:cubicBezTo>
                    <a:pt x="147" y="130"/>
                    <a:pt x="149" y="131"/>
                    <a:pt x="149" y="131"/>
                  </a:cubicBezTo>
                  <a:cubicBezTo>
                    <a:pt x="149" y="132"/>
                    <a:pt x="149" y="133"/>
                    <a:pt x="149" y="133"/>
                  </a:cubicBezTo>
                  <a:cubicBezTo>
                    <a:pt x="150" y="133"/>
                    <a:pt x="152" y="134"/>
                    <a:pt x="152" y="134"/>
                  </a:cubicBezTo>
                  <a:cubicBezTo>
                    <a:pt x="152" y="134"/>
                    <a:pt x="153" y="132"/>
                    <a:pt x="154" y="132"/>
                  </a:cubicBezTo>
                  <a:cubicBezTo>
                    <a:pt x="155" y="132"/>
                    <a:pt x="158" y="133"/>
                    <a:pt x="158" y="134"/>
                  </a:cubicBezTo>
                  <a:cubicBezTo>
                    <a:pt x="158" y="136"/>
                    <a:pt x="160" y="137"/>
                    <a:pt x="160" y="138"/>
                  </a:cubicBezTo>
                  <a:cubicBezTo>
                    <a:pt x="161" y="138"/>
                    <a:pt x="160" y="139"/>
                    <a:pt x="161" y="139"/>
                  </a:cubicBezTo>
                  <a:cubicBezTo>
                    <a:pt x="161" y="140"/>
                    <a:pt x="161" y="141"/>
                    <a:pt x="161" y="141"/>
                  </a:cubicBezTo>
                  <a:cubicBezTo>
                    <a:pt x="162" y="141"/>
                    <a:pt x="164" y="142"/>
                    <a:pt x="165" y="142"/>
                  </a:cubicBezTo>
                  <a:cubicBezTo>
                    <a:pt x="165" y="142"/>
                    <a:pt x="165" y="142"/>
                    <a:pt x="166" y="142"/>
                  </a:cubicBezTo>
                  <a:cubicBezTo>
                    <a:pt x="166" y="140"/>
                    <a:pt x="164" y="140"/>
                    <a:pt x="165" y="139"/>
                  </a:cubicBezTo>
                  <a:cubicBezTo>
                    <a:pt x="166" y="138"/>
                    <a:pt x="165" y="137"/>
                    <a:pt x="166" y="137"/>
                  </a:cubicBezTo>
                  <a:cubicBezTo>
                    <a:pt x="166" y="137"/>
                    <a:pt x="167" y="136"/>
                    <a:pt x="167" y="136"/>
                  </a:cubicBezTo>
                  <a:cubicBezTo>
                    <a:pt x="167" y="135"/>
                    <a:pt x="168" y="135"/>
                    <a:pt x="169" y="135"/>
                  </a:cubicBezTo>
                  <a:cubicBezTo>
                    <a:pt x="169" y="135"/>
                    <a:pt x="171" y="134"/>
                    <a:pt x="171" y="133"/>
                  </a:cubicBezTo>
                  <a:cubicBezTo>
                    <a:pt x="171" y="133"/>
                    <a:pt x="171" y="133"/>
                    <a:pt x="172" y="133"/>
                  </a:cubicBezTo>
                  <a:cubicBezTo>
                    <a:pt x="173" y="133"/>
                    <a:pt x="173" y="132"/>
                    <a:pt x="173" y="132"/>
                  </a:cubicBezTo>
                  <a:cubicBezTo>
                    <a:pt x="174" y="132"/>
                    <a:pt x="175" y="132"/>
                    <a:pt x="175" y="132"/>
                  </a:cubicBezTo>
                  <a:cubicBezTo>
                    <a:pt x="175" y="131"/>
                    <a:pt x="175" y="132"/>
                    <a:pt x="176" y="132"/>
                  </a:cubicBezTo>
                  <a:cubicBezTo>
                    <a:pt x="176" y="133"/>
                    <a:pt x="178" y="133"/>
                    <a:pt x="178" y="132"/>
                  </a:cubicBezTo>
                  <a:cubicBezTo>
                    <a:pt x="178" y="132"/>
                    <a:pt x="179" y="132"/>
                    <a:pt x="179" y="133"/>
                  </a:cubicBezTo>
                  <a:cubicBezTo>
                    <a:pt x="180" y="134"/>
                    <a:pt x="180" y="133"/>
                    <a:pt x="181" y="134"/>
                  </a:cubicBezTo>
                  <a:cubicBezTo>
                    <a:pt x="182" y="134"/>
                    <a:pt x="182" y="133"/>
                    <a:pt x="182" y="133"/>
                  </a:cubicBezTo>
                  <a:cubicBezTo>
                    <a:pt x="182" y="132"/>
                    <a:pt x="183" y="134"/>
                    <a:pt x="184" y="134"/>
                  </a:cubicBezTo>
                  <a:cubicBezTo>
                    <a:pt x="185" y="134"/>
                    <a:pt x="184" y="134"/>
                    <a:pt x="184" y="133"/>
                  </a:cubicBezTo>
                  <a:cubicBezTo>
                    <a:pt x="183" y="132"/>
                    <a:pt x="184" y="132"/>
                    <a:pt x="183" y="132"/>
                  </a:cubicBezTo>
                  <a:cubicBezTo>
                    <a:pt x="183" y="131"/>
                    <a:pt x="184" y="131"/>
                    <a:pt x="185" y="131"/>
                  </a:cubicBezTo>
                  <a:cubicBezTo>
                    <a:pt x="187" y="131"/>
                    <a:pt x="186" y="131"/>
                    <a:pt x="187" y="130"/>
                  </a:cubicBezTo>
                  <a:cubicBezTo>
                    <a:pt x="187" y="130"/>
                    <a:pt x="188" y="130"/>
                    <a:pt x="188" y="131"/>
                  </a:cubicBezTo>
                  <a:cubicBezTo>
                    <a:pt x="188" y="132"/>
                    <a:pt x="190" y="131"/>
                    <a:pt x="191" y="131"/>
                  </a:cubicBezTo>
                  <a:cubicBezTo>
                    <a:pt x="192" y="131"/>
                    <a:pt x="193" y="131"/>
                    <a:pt x="193" y="132"/>
                  </a:cubicBezTo>
                  <a:cubicBezTo>
                    <a:pt x="193" y="133"/>
                    <a:pt x="194" y="133"/>
                    <a:pt x="195" y="132"/>
                  </a:cubicBezTo>
                  <a:cubicBezTo>
                    <a:pt x="196" y="132"/>
                    <a:pt x="196" y="131"/>
                    <a:pt x="197" y="132"/>
                  </a:cubicBezTo>
                  <a:cubicBezTo>
                    <a:pt x="198" y="132"/>
                    <a:pt x="198" y="133"/>
                    <a:pt x="199" y="134"/>
                  </a:cubicBezTo>
                  <a:cubicBezTo>
                    <a:pt x="200" y="135"/>
                    <a:pt x="199" y="136"/>
                    <a:pt x="199" y="137"/>
                  </a:cubicBezTo>
                  <a:cubicBezTo>
                    <a:pt x="200" y="137"/>
                    <a:pt x="199" y="138"/>
                    <a:pt x="200" y="139"/>
                  </a:cubicBezTo>
                  <a:cubicBezTo>
                    <a:pt x="201" y="140"/>
                    <a:pt x="200" y="141"/>
                    <a:pt x="201" y="142"/>
                  </a:cubicBezTo>
                  <a:cubicBezTo>
                    <a:pt x="202" y="142"/>
                    <a:pt x="203" y="143"/>
                    <a:pt x="203" y="144"/>
                  </a:cubicBezTo>
                  <a:cubicBezTo>
                    <a:pt x="203" y="144"/>
                    <a:pt x="204" y="145"/>
                    <a:pt x="205" y="144"/>
                  </a:cubicBezTo>
                  <a:cubicBezTo>
                    <a:pt x="205" y="143"/>
                    <a:pt x="205" y="142"/>
                    <a:pt x="206" y="141"/>
                  </a:cubicBezTo>
                  <a:cubicBezTo>
                    <a:pt x="206" y="140"/>
                    <a:pt x="205" y="137"/>
                    <a:pt x="204" y="136"/>
                  </a:cubicBezTo>
                  <a:cubicBezTo>
                    <a:pt x="204" y="136"/>
                    <a:pt x="204" y="135"/>
                    <a:pt x="204" y="134"/>
                  </a:cubicBezTo>
                  <a:cubicBezTo>
                    <a:pt x="203" y="133"/>
                    <a:pt x="202" y="131"/>
                    <a:pt x="202" y="130"/>
                  </a:cubicBezTo>
                  <a:cubicBezTo>
                    <a:pt x="202" y="128"/>
                    <a:pt x="204" y="126"/>
                    <a:pt x="205" y="125"/>
                  </a:cubicBezTo>
                  <a:cubicBezTo>
                    <a:pt x="206" y="124"/>
                    <a:pt x="207" y="125"/>
                    <a:pt x="207" y="124"/>
                  </a:cubicBezTo>
                  <a:cubicBezTo>
                    <a:pt x="207" y="123"/>
                    <a:pt x="208" y="122"/>
                    <a:pt x="209" y="122"/>
                  </a:cubicBezTo>
                  <a:cubicBezTo>
                    <a:pt x="210" y="122"/>
                    <a:pt x="210" y="122"/>
                    <a:pt x="210" y="121"/>
                  </a:cubicBezTo>
                  <a:cubicBezTo>
                    <a:pt x="211" y="121"/>
                    <a:pt x="212" y="120"/>
                    <a:pt x="213" y="120"/>
                  </a:cubicBezTo>
                  <a:cubicBezTo>
                    <a:pt x="214" y="119"/>
                    <a:pt x="213" y="119"/>
                    <a:pt x="213" y="118"/>
                  </a:cubicBezTo>
                  <a:cubicBezTo>
                    <a:pt x="213" y="117"/>
                    <a:pt x="213" y="117"/>
                    <a:pt x="214" y="117"/>
                  </a:cubicBezTo>
                  <a:cubicBezTo>
                    <a:pt x="214" y="118"/>
                    <a:pt x="215" y="118"/>
                    <a:pt x="215" y="117"/>
                  </a:cubicBezTo>
                  <a:cubicBezTo>
                    <a:pt x="216" y="117"/>
                    <a:pt x="217" y="116"/>
                    <a:pt x="216" y="116"/>
                  </a:cubicBezTo>
                  <a:cubicBezTo>
                    <a:pt x="215" y="116"/>
                    <a:pt x="214" y="115"/>
                    <a:pt x="215" y="115"/>
                  </a:cubicBezTo>
                  <a:cubicBezTo>
                    <a:pt x="216" y="115"/>
                    <a:pt x="215" y="114"/>
                    <a:pt x="214" y="114"/>
                  </a:cubicBezTo>
                  <a:cubicBezTo>
                    <a:pt x="213" y="113"/>
                    <a:pt x="214" y="113"/>
                    <a:pt x="214" y="112"/>
                  </a:cubicBezTo>
                  <a:cubicBezTo>
                    <a:pt x="215" y="112"/>
                    <a:pt x="213" y="111"/>
                    <a:pt x="213" y="110"/>
                  </a:cubicBezTo>
                  <a:cubicBezTo>
                    <a:pt x="212" y="110"/>
                    <a:pt x="213" y="110"/>
                    <a:pt x="214" y="110"/>
                  </a:cubicBezTo>
                  <a:cubicBezTo>
                    <a:pt x="214" y="110"/>
                    <a:pt x="214" y="107"/>
                    <a:pt x="214" y="107"/>
                  </a:cubicBezTo>
                  <a:cubicBezTo>
                    <a:pt x="214" y="106"/>
                    <a:pt x="215" y="106"/>
                    <a:pt x="215" y="107"/>
                  </a:cubicBezTo>
                  <a:cubicBezTo>
                    <a:pt x="214" y="107"/>
                    <a:pt x="214" y="108"/>
                    <a:pt x="215" y="109"/>
                  </a:cubicBezTo>
                  <a:cubicBezTo>
                    <a:pt x="215" y="110"/>
                    <a:pt x="215" y="110"/>
                    <a:pt x="215" y="112"/>
                  </a:cubicBezTo>
                  <a:cubicBezTo>
                    <a:pt x="215" y="113"/>
                    <a:pt x="215" y="113"/>
                    <a:pt x="216" y="111"/>
                  </a:cubicBezTo>
                  <a:cubicBezTo>
                    <a:pt x="217" y="109"/>
                    <a:pt x="217" y="108"/>
                    <a:pt x="217" y="108"/>
                  </a:cubicBezTo>
                  <a:cubicBezTo>
                    <a:pt x="216" y="108"/>
                    <a:pt x="216" y="106"/>
                    <a:pt x="217" y="107"/>
                  </a:cubicBezTo>
                  <a:cubicBezTo>
                    <a:pt x="217" y="108"/>
                    <a:pt x="217" y="108"/>
                    <a:pt x="218" y="107"/>
                  </a:cubicBezTo>
                  <a:cubicBezTo>
                    <a:pt x="219" y="106"/>
                    <a:pt x="220" y="104"/>
                    <a:pt x="220" y="104"/>
                  </a:cubicBezTo>
                  <a:cubicBezTo>
                    <a:pt x="219" y="104"/>
                    <a:pt x="220" y="103"/>
                    <a:pt x="221" y="103"/>
                  </a:cubicBezTo>
                  <a:cubicBezTo>
                    <a:pt x="222" y="103"/>
                    <a:pt x="224" y="103"/>
                    <a:pt x="224" y="102"/>
                  </a:cubicBezTo>
                  <a:cubicBezTo>
                    <a:pt x="225" y="101"/>
                    <a:pt x="221" y="103"/>
                    <a:pt x="221" y="102"/>
                  </a:cubicBezTo>
                  <a:cubicBezTo>
                    <a:pt x="221" y="102"/>
                    <a:pt x="223" y="101"/>
                    <a:pt x="224" y="101"/>
                  </a:cubicBezTo>
                  <a:cubicBezTo>
                    <a:pt x="226" y="101"/>
                    <a:pt x="225" y="99"/>
                    <a:pt x="226" y="100"/>
                  </a:cubicBezTo>
                  <a:cubicBezTo>
                    <a:pt x="226" y="101"/>
                    <a:pt x="227" y="101"/>
                    <a:pt x="228" y="100"/>
                  </a:cubicBezTo>
                  <a:cubicBezTo>
                    <a:pt x="228" y="100"/>
                    <a:pt x="228" y="99"/>
                    <a:pt x="227" y="98"/>
                  </a:cubicBezTo>
                  <a:cubicBezTo>
                    <a:pt x="226" y="98"/>
                    <a:pt x="228" y="98"/>
                    <a:pt x="227" y="97"/>
                  </a:cubicBezTo>
                  <a:cubicBezTo>
                    <a:pt x="227" y="97"/>
                    <a:pt x="228" y="95"/>
                    <a:pt x="229" y="95"/>
                  </a:cubicBezTo>
                  <a:cubicBezTo>
                    <a:pt x="230" y="95"/>
                    <a:pt x="229" y="94"/>
                    <a:pt x="230" y="94"/>
                  </a:cubicBezTo>
                  <a:cubicBezTo>
                    <a:pt x="231" y="94"/>
                    <a:pt x="231" y="93"/>
                    <a:pt x="232" y="92"/>
                  </a:cubicBezTo>
                  <a:cubicBezTo>
                    <a:pt x="233" y="92"/>
                    <a:pt x="234" y="93"/>
                    <a:pt x="235" y="92"/>
                  </a:cubicBezTo>
                  <a:cubicBezTo>
                    <a:pt x="235" y="92"/>
                    <a:pt x="236" y="91"/>
                    <a:pt x="236" y="91"/>
                  </a:cubicBezTo>
                  <a:cubicBezTo>
                    <a:pt x="234" y="88"/>
                    <a:pt x="235" y="85"/>
                    <a:pt x="234" y="8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308">
              <a:extLst>
                <a:ext uri="{FF2B5EF4-FFF2-40B4-BE49-F238E27FC236}">
                  <a16:creationId xmlns:a16="http://schemas.microsoft.com/office/drawing/2014/main" id="{26D77D08-2BA8-443E-BD91-A6D0FB80756F}"/>
                </a:ext>
              </a:extLst>
            </p:cNvPr>
            <p:cNvSpPr>
              <a:spLocks noEditPoints="1"/>
            </p:cNvSpPr>
            <p:nvPr/>
          </p:nvSpPr>
          <p:spPr bwMode="auto">
            <a:xfrm>
              <a:off x="-3603625" y="1835150"/>
              <a:ext cx="107950" cy="79375"/>
            </a:xfrm>
            <a:custGeom>
              <a:avLst/>
              <a:gdLst>
                <a:gd name="T0" fmla="*/ 30 w 30"/>
                <a:gd name="T1" fmla="*/ 4 h 22"/>
                <a:gd name="T2" fmla="*/ 28 w 30"/>
                <a:gd name="T3" fmla="*/ 4 h 22"/>
                <a:gd name="T4" fmla="*/ 25 w 30"/>
                <a:gd name="T5" fmla="*/ 3 h 22"/>
                <a:gd name="T6" fmla="*/ 24 w 30"/>
                <a:gd name="T7" fmla="*/ 3 h 22"/>
                <a:gd name="T8" fmla="*/ 22 w 30"/>
                <a:gd name="T9" fmla="*/ 3 h 22"/>
                <a:gd name="T10" fmla="*/ 20 w 30"/>
                <a:gd name="T11" fmla="*/ 2 h 22"/>
                <a:gd name="T12" fmla="*/ 18 w 30"/>
                <a:gd name="T13" fmla="*/ 2 h 22"/>
                <a:gd name="T14" fmla="*/ 14 w 30"/>
                <a:gd name="T15" fmla="*/ 1 h 22"/>
                <a:gd name="T16" fmla="*/ 7 w 30"/>
                <a:gd name="T17" fmla="*/ 1 h 22"/>
                <a:gd name="T18" fmla="*/ 4 w 30"/>
                <a:gd name="T19" fmla="*/ 0 h 22"/>
                <a:gd name="T20" fmla="*/ 2 w 30"/>
                <a:gd name="T21" fmla="*/ 2 h 22"/>
                <a:gd name="T22" fmla="*/ 1 w 30"/>
                <a:gd name="T23" fmla="*/ 3 h 22"/>
                <a:gd name="T24" fmla="*/ 2 w 30"/>
                <a:gd name="T25" fmla="*/ 6 h 22"/>
                <a:gd name="T26" fmla="*/ 3 w 30"/>
                <a:gd name="T27" fmla="*/ 5 h 22"/>
                <a:gd name="T28" fmla="*/ 3 w 30"/>
                <a:gd name="T29" fmla="*/ 5 h 22"/>
                <a:gd name="T30" fmla="*/ 5 w 30"/>
                <a:gd name="T31" fmla="*/ 6 h 22"/>
                <a:gd name="T32" fmla="*/ 6 w 30"/>
                <a:gd name="T33" fmla="*/ 6 h 22"/>
                <a:gd name="T34" fmla="*/ 7 w 30"/>
                <a:gd name="T35" fmla="*/ 6 h 22"/>
                <a:gd name="T36" fmla="*/ 8 w 30"/>
                <a:gd name="T37" fmla="*/ 7 h 22"/>
                <a:gd name="T38" fmla="*/ 6 w 30"/>
                <a:gd name="T39" fmla="*/ 8 h 22"/>
                <a:gd name="T40" fmla="*/ 6 w 30"/>
                <a:gd name="T41" fmla="*/ 10 h 22"/>
                <a:gd name="T42" fmla="*/ 6 w 30"/>
                <a:gd name="T43" fmla="*/ 12 h 22"/>
                <a:gd name="T44" fmla="*/ 5 w 30"/>
                <a:gd name="T45" fmla="*/ 13 h 22"/>
                <a:gd name="T46" fmla="*/ 6 w 30"/>
                <a:gd name="T47" fmla="*/ 14 h 22"/>
                <a:gd name="T48" fmla="*/ 5 w 30"/>
                <a:gd name="T49" fmla="*/ 15 h 22"/>
                <a:gd name="T50" fmla="*/ 6 w 30"/>
                <a:gd name="T51" fmla="*/ 17 h 22"/>
                <a:gd name="T52" fmla="*/ 5 w 30"/>
                <a:gd name="T53" fmla="*/ 18 h 22"/>
                <a:gd name="T54" fmla="*/ 5 w 30"/>
                <a:gd name="T55" fmla="*/ 19 h 22"/>
                <a:gd name="T56" fmla="*/ 7 w 30"/>
                <a:gd name="T57" fmla="*/ 19 h 22"/>
                <a:gd name="T58" fmla="*/ 9 w 30"/>
                <a:gd name="T59" fmla="*/ 22 h 22"/>
                <a:gd name="T60" fmla="*/ 10 w 30"/>
                <a:gd name="T61" fmla="*/ 21 h 22"/>
                <a:gd name="T62" fmla="*/ 11 w 30"/>
                <a:gd name="T63" fmla="*/ 21 h 22"/>
                <a:gd name="T64" fmla="*/ 13 w 30"/>
                <a:gd name="T65" fmla="*/ 20 h 22"/>
                <a:gd name="T66" fmla="*/ 16 w 30"/>
                <a:gd name="T67" fmla="*/ 20 h 22"/>
                <a:gd name="T68" fmla="*/ 18 w 30"/>
                <a:gd name="T69" fmla="*/ 19 h 22"/>
                <a:gd name="T70" fmla="*/ 20 w 30"/>
                <a:gd name="T71" fmla="*/ 18 h 22"/>
                <a:gd name="T72" fmla="*/ 21 w 30"/>
                <a:gd name="T73" fmla="*/ 16 h 22"/>
                <a:gd name="T74" fmla="*/ 22 w 30"/>
                <a:gd name="T75" fmla="*/ 14 h 22"/>
                <a:gd name="T76" fmla="*/ 22 w 30"/>
                <a:gd name="T77" fmla="*/ 11 h 22"/>
                <a:gd name="T78" fmla="*/ 24 w 30"/>
                <a:gd name="T79" fmla="*/ 9 h 22"/>
                <a:gd name="T80" fmla="*/ 27 w 30"/>
                <a:gd name="T81" fmla="*/ 8 h 22"/>
                <a:gd name="T82" fmla="*/ 29 w 30"/>
                <a:gd name="T83" fmla="*/ 6 h 22"/>
                <a:gd name="T84" fmla="*/ 30 w 30"/>
                <a:gd name="T85" fmla="*/ 4 h 22"/>
                <a:gd name="T86" fmla="*/ 30 w 30"/>
                <a:gd name="T87" fmla="*/ 12 h 22"/>
                <a:gd name="T88" fmla="*/ 28 w 30"/>
                <a:gd name="T89" fmla="*/ 12 h 22"/>
                <a:gd name="T90" fmla="*/ 30 w 30"/>
                <a:gd name="T91"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 h="22">
                  <a:moveTo>
                    <a:pt x="30" y="4"/>
                  </a:moveTo>
                  <a:cubicBezTo>
                    <a:pt x="29" y="4"/>
                    <a:pt x="28" y="4"/>
                    <a:pt x="28" y="4"/>
                  </a:cubicBezTo>
                  <a:cubicBezTo>
                    <a:pt x="27" y="4"/>
                    <a:pt x="25" y="4"/>
                    <a:pt x="25" y="3"/>
                  </a:cubicBezTo>
                  <a:cubicBezTo>
                    <a:pt x="24" y="3"/>
                    <a:pt x="24" y="3"/>
                    <a:pt x="24" y="3"/>
                  </a:cubicBezTo>
                  <a:cubicBezTo>
                    <a:pt x="24" y="4"/>
                    <a:pt x="23" y="4"/>
                    <a:pt x="22" y="3"/>
                  </a:cubicBezTo>
                  <a:cubicBezTo>
                    <a:pt x="21" y="3"/>
                    <a:pt x="20" y="3"/>
                    <a:pt x="20" y="2"/>
                  </a:cubicBezTo>
                  <a:cubicBezTo>
                    <a:pt x="19" y="2"/>
                    <a:pt x="19" y="2"/>
                    <a:pt x="18" y="2"/>
                  </a:cubicBezTo>
                  <a:cubicBezTo>
                    <a:pt x="18" y="2"/>
                    <a:pt x="16" y="1"/>
                    <a:pt x="14" y="1"/>
                  </a:cubicBezTo>
                  <a:cubicBezTo>
                    <a:pt x="13" y="1"/>
                    <a:pt x="8" y="1"/>
                    <a:pt x="7" y="1"/>
                  </a:cubicBezTo>
                  <a:cubicBezTo>
                    <a:pt x="5" y="1"/>
                    <a:pt x="5" y="0"/>
                    <a:pt x="4" y="0"/>
                  </a:cubicBezTo>
                  <a:cubicBezTo>
                    <a:pt x="3" y="0"/>
                    <a:pt x="3" y="2"/>
                    <a:pt x="2" y="2"/>
                  </a:cubicBezTo>
                  <a:cubicBezTo>
                    <a:pt x="1" y="2"/>
                    <a:pt x="0" y="3"/>
                    <a:pt x="1" y="3"/>
                  </a:cubicBezTo>
                  <a:cubicBezTo>
                    <a:pt x="2" y="4"/>
                    <a:pt x="2" y="5"/>
                    <a:pt x="2" y="6"/>
                  </a:cubicBezTo>
                  <a:cubicBezTo>
                    <a:pt x="2" y="6"/>
                    <a:pt x="2" y="5"/>
                    <a:pt x="3" y="5"/>
                  </a:cubicBezTo>
                  <a:cubicBezTo>
                    <a:pt x="3" y="5"/>
                    <a:pt x="3" y="5"/>
                    <a:pt x="3" y="5"/>
                  </a:cubicBezTo>
                  <a:cubicBezTo>
                    <a:pt x="3" y="6"/>
                    <a:pt x="4" y="6"/>
                    <a:pt x="5" y="6"/>
                  </a:cubicBezTo>
                  <a:cubicBezTo>
                    <a:pt x="5" y="6"/>
                    <a:pt x="5" y="6"/>
                    <a:pt x="6" y="6"/>
                  </a:cubicBezTo>
                  <a:cubicBezTo>
                    <a:pt x="6" y="5"/>
                    <a:pt x="7" y="6"/>
                    <a:pt x="7" y="6"/>
                  </a:cubicBezTo>
                  <a:cubicBezTo>
                    <a:pt x="7" y="7"/>
                    <a:pt x="8" y="6"/>
                    <a:pt x="8" y="7"/>
                  </a:cubicBezTo>
                  <a:cubicBezTo>
                    <a:pt x="7" y="8"/>
                    <a:pt x="6" y="8"/>
                    <a:pt x="6" y="8"/>
                  </a:cubicBezTo>
                  <a:cubicBezTo>
                    <a:pt x="6" y="9"/>
                    <a:pt x="7" y="10"/>
                    <a:pt x="6" y="10"/>
                  </a:cubicBezTo>
                  <a:cubicBezTo>
                    <a:pt x="6" y="11"/>
                    <a:pt x="7" y="12"/>
                    <a:pt x="6" y="12"/>
                  </a:cubicBezTo>
                  <a:cubicBezTo>
                    <a:pt x="5" y="12"/>
                    <a:pt x="5" y="12"/>
                    <a:pt x="5" y="13"/>
                  </a:cubicBezTo>
                  <a:cubicBezTo>
                    <a:pt x="6" y="14"/>
                    <a:pt x="7" y="14"/>
                    <a:pt x="6" y="14"/>
                  </a:cubicBezTo>
                  <a:cubicBezTo>
                    <a:pt x="6" y="14"/>
                    <a:pt x="5" y="15"/>
                    <a:pt x="5" y="15"/>
                  </a:cubicBezTo>
                  <a:cubicBezTo>
                    <a:pt x="6" y="16"/>
                    <a:pt x="7" y="16"/>
                    <a:pt x="6" y="17"/>
                  </a:cubicBezTo>
                  <a:cubicBezTo>
                    <a:pt x="5" y="17"/>
                    <a:pt x="5" y="18"/>
                    <a:pt x="5" y="18"/>
                  </a:cubicBezTo>
                  <a:cubicBezTo>
                    <a:pt x="5" y="18"/>
                    <a:pt x="5" y="19"/>
                    <a:pt x="5" y="19"/>
                  </a:cubicBezTo>
                  <a:cubicBezTo>
                    <a:pt x="6" y="19"/>
                    <a:pt x="6" y="19"/>
                    <a:pt x="7" y="19"/>
                  </a:cubicBezTo>
                  <a:cubicBezTo>
                    <a:pt x="8" y="19"/>
                    <a:pt x="8" y="22"/>
                    <a:pt x="9" y="22"/>
                  </a:cubicBezTo>
                  <a:cubicBezTo>
                    <a:pt x="10" y="21"/>
                    <a:pt x="10" y="21"/>
                    <a:pt x="10" y="21"/>
                  </a:cubicBezTo>
                  <a:cubicBezTo>
                    <a:pt x="10" y="21"/>
                    <a:pt x="11" y="21"/>
                    <a:pt x="11" y="21"/>
                  </a:cubicBezTo>
                  <a:cubicBezTo>
                    <a:pt x="12" y="21"/>
                    <a:pt x="12" y="20"/>
                    <a:pt x="13" y="20"/>
                  </a:cubicBezTo>
                  <a:cubicBezTo>
                    <a:pt x="15" y="20"/>
                    <a:pt x="16" y="20"/>
                    <a:pt x="16" y="20"/>
                  </a:cubicBezTo>
                  <a:cubicBezTo>
                    <a:pt x="17" y="20"/>
                    <a:pt x="18" y="20"/>
                    <a:pt x="18" y="19"/>
                  </a:cubicBezTo>
                  <a:cubicBezTo>
                    <a:pt x="18" y="18"/>
                    <a:pt x="19" y="18"/>
                    <a:pt x="20" y="18"/>
                  </a:cubicBezTo>
                  <a:cubicBezTo>
                    <a:pt x="21" y="18"/>
                    <a:pt x="21" y="17"/>
                    <a:pt x="21" y="16"/>
                  </a:cubicBezTo>
                  <a:cubicBezTo>
                    <a:pt x="21" y="16"/>
                    <a:pt x="22" y="15"/>
                    <a:pt x="22" y="14"/>
                  </a:cubicBezTo>
                  <a:cubicBezTo>
                    <a:pt x="23" y="14"/>
                    <a:pt x="22" y="12"/>
                    <a:pt x="22" y="11"/>
                  </a:cubicBezTo>
                  <a:cubicBezTo>
                    <a:pt x="23" y="10"/>
                    <a:pt x="24" y="9"/>
                    <a:pt x="24" y="9"/>
                  </a:cubicBezTo>
                  <a:cubicBezTo>
                    <a:pt x="24" y="8"/>
                    <a:pt x="25" y="8"/>
                    <a:pt x="27" y="8"/>
                  </a:cubicBezTo>
                  <a:cubicBezTo>
                    <a:pt x="28" y="7"/>
                    <a:pt x="28" y="7"/>
                    <a:pt x="29" y="6"/>
                  </a:cubicBezTo>
                  <a:cubicBezTo>
                    <a:pt x="30" y="6"/>
                    <a:pt x="30" y="5"/>
                    <a:pt x="30" y="4"/>
                  </a:cubicBezTo>
                  <a:close/>
                  <a:moveTo>
                    <a:pt x="30" y="12"/>
                  </a:moveTo>
                  <a:cubicBezTo>
                    <a:pt x="30" y="11"/>
                    <a:pt x="28" y="12"/>
                    <a:pt x="28" y="12"/>
                  </a:cubicBezTo>
                  <a:cubicBezTo>
                    <a:pt x="29" y="13"/>
                    <a:pt x="30" y="13"/>
                    <a:pt x="30" y="1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309">
              <a:extLst>
                <a:ext uri="{FF2B5EF4-FFF2-40B4-BE49-F238E27FC236}">
                  <a16:creationId xmlns:a16="http://schemas.microsoft.com/office/drawing/2014/main" id="{AD662197-B183-4B95-A695-EF3257D3497B}"/>
                </a:ext>
              </a:extLst>
            </p:cNvPr>
            <p:cNvSpPr>
              <a:spLocks/>
            </p:cNvSpPr>
            <p:nvPr/>
          </p:nvSpPr>
          <p:spPr bwMode="auto">
            <a:xfrm>
              <a:off x="-3416300" y="1803400"/>
              <a:ext cx="28575" cy="17463"/>
            </a:xfrm>
            <a:custGeom>
              <a:avLst/>
              <a:gdLst>
                <a:gd name="T0" fmla="*/ 0 w 8"/>
                <a:gd name="T1" fmla="*/ 4 h 5"/>
                <a:gd name="T2" fmla="*/ 2 w 8"/>
                <a:gd name="T3" fmla="*/ 4 h 5"/>
                <a:gd name="T4" fmla="*/ 2 w 8"/>
                <a:gd name="T5" fmla="*/ 5 h 5"/>
                <a:gd name="T6" fmla="*/ 4 w 8"/>
                <a:gd name="T7" fmla="*/ 4 h 5"/>
                <a:gd name="T8" fmla="*/ 5 w 8"/>
                <a:gd name="T9" fmla="*/ 4 h 5"/>
                <a:gd name="T10" fmla="*/ 6 w 8"/>
                <a:gd name="T11" fmla="*/ 3 h 5"/>
                <a:gd name="T12" fmla="*/ 7 w 8"/>
                <a:gd name="T13" fmla="*/ 2 h 5"/>
                <a:gd name="T14" fmla="*/ 8 w 8"/>
                <a:gd name="T15" fmla="*/ 1 h 5"/>
                <a:gd name="T16" fmla="*/ 8 w 8"/>
                <a:gd name="T17" fmla="*/ 0 h 5"/>
                <a:gd name="T18" fmla="*/ 6 w 8"/>
                <a:gd name="T19" fmla="*/ 1 h 5"/>
                <a:gd name="T20" fmla="*/ 4 w 8"/>
                <a:gd name="T21" fmla="*/ 2 h 5"/>
                <a:gd name="T22" fmla="*/ 2 w 8"/>
                <a:gd name="T23" fmla="*/ 1 h 5"/>
                <a:gd name="T24" fmla="*/ 1 w 8"/>
                <a:gd name="T25" fmla="*/ 1 h 5"/>
                <a:gd name="T26" fmla="*/ 0 w 8"/>
                <a:gd name="T2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5">
                  <a:moveTo>
                    <a:pt x="0" y="4"/>
                  </a:moveTo>
                  <a:cubicBezTo>
                    <a:pt x="1" y="4"/>
                    <a:pt x="2" y="4"/>
                    <a:pt x="2" y="4"/>
                  </a:cubicBezTo>
                  <a:cubicBezTo>
                    <a:pt x="2" y="4"/>
                    <a:pt x="2" y="4"/>
                    <a:pt x="2" y="5"/>
                  </a:cubicBezTo>
                  <a:cubicBezTo>
                    <a:pt x="3" y="4"/>
                    <a:pt x="4" y="4"/>
                    <a:pt x="4" y="4"/>
                  </a:cubicBezTo>
                  <a:cubicBezTo>
                    <a:pt x="4" y="4"/>
                    <a:pt x="5" y="5"/>
                    <a:pt x="5" y="4"/>
                  </a:cubicBezTo>
                  <a:cubicBezTo>
                    <a:pt x="6" y="4"/>
                    <a:pt x="6" y="3"/>
                    <a:pt x="6" y="3"/>
                  </a:cubicBezTo>
                  <a:cubicBezTo>
                    <a:pt x="7" y="3"/>
                    <a:pt x="6" y="2"/>
                    <a:pt x="7" y="2"/>
                  </a:cubicBezTo>
                  <a:cubicBezTo>
                    <a:pt x="7" y="2"/>
                    <a:pt x="8" y="1"/>
                    <a:pt x="8" y="1"/>
                  </a:cubicBezTo>
                  <a:cubicBezTo>
                    <a:pt x="8" y="1"/>
                    <a:pt x="8" y="0"/>
                    <a:pt x="8" y="0"/>
                  </a:cubicBezTo>
                  <a:cubicBezTo>
                    <a:pt x="8" y="0"/>
                    <a:pt x="7" y="1"/>
                    <a:pt x="6" y="1"/>
                  </a:cubicBezTo>
                  <a:cubicBezTo>
                    <a:pt x="5" y="1"/>
                    <a:pt x="5" y="2"/>
                    <a:pt x="4" y="2"/>
                  </a:cubicBezTo>
                  <a:cubicBezTo>
                    <a:pt x="4" y="2"/>
                    <a:pt x="2" y="1"/>
                    <a:pt x="2" y="1"/>
                  </a:cubicBezTo>
                  <a:cubicBezTo>
                    <a:pt x="1" y="1"/>
                    <a:pt x="1" y="1"/>
                    <a:pt x="1" y="1"/>
                  </a:cubicBezTo>
                  <a:cubicBezTo>
                    <a:pt x="1" y="2"/>
                    <a:pt x="0" y="3"/>
                    <a:pt x="0"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310">
              <a:extLst>
                <a:ext uri="{FF2B5EF4-FFF2-40B4-BE49-F238E27FC236}">
                  <a16:creationId xmlns:a16="http://schemas.microsoft.com/office/drawing/2014/main" id="{CFCF067C-0275-4309-9559-92637A94C3D4}"/>
                </a:ext>
              </a:extLst>
            </p:cNvPr>
            <p:cNvSpPr>
              <a:spLocks noEditPoints="1"/>
            </p:cNvSpPr>
            <p:nvPr/>
          </p:nvSpPr>
          <p:spPr bwMode="auto">
            <a:xfrm>
              <a:off x="-3354388" y="1857375"/>
              <a:ext cx="50800" cy="63500"/>
            </a:xfrm>
            <a:custGeom>
              <a:avLst/>
              <a:gdLst>
                <a:gd name="T0" fmla="*/ 14 w 14"/>
                <a:gd name="T1" fmla="*/ 0 h 18"/>
                <a:gd name="T2" fmla="*/ 13 w 14"/>
                <a:gd name="T3" fmla="*/ 1 h 18"/>
                <a:gd name="T4" fmla="*/ 12 w 14"/>
                <a:gd name="T5" fmla="*/ 1 h 18"/>
                <a:gd name="T6" fmla="*/ 10 w 14"/>
                <a:gd name="T7" fmla="*/ 1 h 18"/>
                <a:gd name="T8" fmla="*/ 6 w 14"/>
                <a:gd name="T9" fmla="*/ 1 h 18"/>
                <a:gd name="T10" fmla="*/ 6 w 14"/>
                <a:gd name="T11" fmla="*/ 1 h 18"/>
                <a:gd name="T12" fmla="*/ 4 w 14"/>
                <a:gd name="T13" fmla="*/ 2 h 18"/>
                <a:gd name="T14" fmla="*/ 3 w 14"/>
                <a:gd name="T15" fmla="*/ 2 h 18"/>
                <a:gd name="T16" fmla="*/ 2 w 14"/>
                <a:gd name="T17" fmla="*/ 3 h 18"/>
                <a:gd name="T18" fmla="*/ 1 w 14"/>
                <a:gd name="T19" fmla="*/ 4 h 18"/>
                <a:gd name="T20" fmla="*/ 0 w 14"/>
                <a:gd name="T21" fmla="*/ 5 h 18"/>
                <a:gd name="T22" fmla="*/ 0 w 14"/>
                <a:gd name="T23" fmla="*/ 6 h 18"/>
                <a:gd name="T24" fmla="*/ 0 w 14"/>
                <a:gd name="T25" fmla="*/ 6 h 18"/>
                <a:gd name="T26" fmla="*/ 1 w 14"/>
                <a:gd name="T27" fmla="*/ 8 h 18"/>
                <a:gd name="T28" fmla="*/ 3 w 14"/>
                <a:gd name="T29" fmla="*/ 9 h 18"/>
                <a:gd name="T30" fmla="*/ 5 w 14"/>
                <a:gd name="T31" fmla="*/ 9 h 18"/>
                <a:gd name="T32" fmla="*/ 2 w 14"/>
                <a:gd name="T33" fmla="*/ 10 h 18"/>
                <a:gd name="T34" fmla="*/ 3 w 14"/>
                <a:gd name="T35" fmla="*/ 12 h 18"/>
                <a:gd name="T36" fmla="*/ 4 w 14"/>
                <a:gd name="T37" fmla="*/ 13 h 18"/>
                <a:gd name="T38" fmla="*/ 6 w 14"/>
                <a:gd name="T39" fmla="*/ 14 h 18"/>
                <a:gd name="T40" fmla="*/ 6 w 14"/>
                <a:gd name="T41" fmla="*/ 12 h 18"/>
                <a:gd name="T42" fmla="*/ 7 w 14"/>
                <a:gd name="T43" fmla="*/ 12 h 18"/>
                <a:gd name="T44" fmla="*/ 6 w 14"/>
                <a:gd name="T45" fmla="*/ 11 h 18"/>
                <a:gd name="T46" fmla="*/ 7 w 14"/>
                <a:gd name="T47" fmla="*/ 10 h 18"/>
                <a:gd name="T48" fmla="*/ 9 w 14"/>
                <a:gd name="T49" fmla="*/ 10 h 18"/>
                <a:gd name="T50" fmla="*/ 8 w 14"/>
                <a:gd name="T51" fmla="*/ 8 h 18"/>
                <a:gd name="T52" fmla="*/ 6 w 14"/>
                <a:gd name="T53" fmla="*/ 8 h 18"/>
                <a:gd name="T54" fmla="*/ 7 w 14"/>
                <a:gd name="T55" fmla="*/ 7 h 18"/>
                <a:gd name="T56" fmla="*/ 5 w 14"/>
                <a:gd name="T57" fmla="*/ 5 h 18"/>
                <a:gd name="T58" fmla="*/ 6 w 14"/>
                <a:gd name="T59" fmla="*/ 4 h 18"/>
                <a:gd name="T60" fmla="*/ 8 w 14"/>
                <a:gd name="T61" fmla="*/ 4 h 18"/>
                <a:gd name="T62" fmla="*/ 8 w 14"/>
                <a:gd name="T63" fmla="*/ 2 h 18"/>
                <a:gd name="T64" fmla="*/ 10 w 14"/>
                <a:gd name="T65" fmla="*/ 3 h 18"/>
                <a:gd name="T66" fmla="*/ 11 w 14"/>
                <a:gd name="T67" fmla="*/ 2 h 18"/>
                <a:gd name="T68" fmla="*/ 13 w 14"/>
                <a:gd name="T69" fmla="*/ 3 h 18"/>
                <a:gd name="T70" fmla="*/ 14 w 14"/>
                <a:gd name="T71" fmla="*/ 2 h 18"/>
                <a:gd name="T72" fmla="*/ 14 w 14"/>
                <a:gd name="T73" fmla="*/ 1 h 18"/>
                <a:gd name="T74" fmla="*/ 14 w 14"/>
                <a:gd name="T75" fmla="*/ 0 h 18"/>
                <a:gd name="T76" fmla="*/ 12 w 14"/>
                <a:gd name="T77" fmla="*/ 17 h 18"/>
                <a:gd name="T78" fmla="*/ 8 w 14"/>
                <a:gd name="T79" fmla="*/ 17 h 18"/>
                <a:gd name="T80" fmla="*/ 7 w 14"/>
                <a:gd name="T81" fmla="*/ 17 h 18"/>
                <a:gd name="T82" fmla="*/ 10 w 14"/>
                <a:gd name="T83" fmla="*/ 18 h 18"/>
                <a:gd name="T84" fmla="*/ 14 w 14"/>
                <a:gd name="T85" fmla="*/ 17 h 18"/>
                <a:gd name="T86" fmla="*/ 12 w 14"/>
                <a:gd name="T87"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 h="18">
                  <a:moveTo>
                    <a:pt x="14" y="0"/>
                  </a:moveTo>
                  <a:cubicBezTo>
                    <a:pt x="14" y="0"/>
                    <a:pt x="13" y="0"/>
                    <a:pt x="13" y="1"/>
                  </a:cubicBezTo>
                  <a:cubicBezTo>
                    <a:pt x="13" y="1"/>
                    <a:pt x="13" y="1"/>
                    <a:pt x="12" y="1"/>
                  </a:cubicBezTo>
                  <a:cubicBezTo>
                    <a:pt x="12" y="1"/>
                    <a:pt x="10" y="1"/>
                    <a:pt x="10" y="1"/>
                  </a:cubicBezTo>
                  <a:cubicBezTo>
                    <a:pt x="9" y="0"/>
                    <a:pt x="7" y="1"/>
                    <a:pt x="6" y="1"/>
                  </a:cubicBezTo>
                  <a:cubicBezTo>
                    <a:pt x="6" y="1"/>
                    <a:pt x="6" y="1"/>
                    <a:pt x="6" y="1"/>
                  </a:cubicBezTo>
                  <a:cubicBezTo>
                    <a:pt x="6" y="1"/>
                    <a:pt x="5" y="2"/>
                    <a:pt x="4" y="2"/>
                  </a:cubicBezTo>
                  <a:cubicBezTo>
                    <a:pt x="4" y="2"/>
                    <a:pt x="4" y="2"/>
                    <a:pt x="3" y="2"/>
                  </a:cubicBezTo>
                  <a:cubicBezTo>
                    <a:pt x="3" y="3"/>
                    <a:pt x="2" y="2"/>
                    <a:pt x="2" y="3"/>
                  </a:cubicBezTo>
                  <a:cubicBezTo>
                    <a:pt x="2" y="3"/>
                    <a:pt x="1" y="4"/>
                    <a:pt x="1" y="4"/>
                  </a:cubicBezTo>
                  <a:cubicBezTo>
                    <a:pt x="0" y="4"/>
                    <a:pt x="1" y="5"/>
                    <a:pt x="0" y="5"/>
                  </a:cubicBezTo>
                  <a:cubicBezTo>
                    <a:pt x="0" y="5"/>
                    <a:pt x="0" y="6"/>
                    <a:pt x="0" y="6"/>
                  </a:cubicBezTo>
                  <a:cubicBezTo>
                    <a:pt x="0" y="6"/>
                    <a:pt x="0" y="6"/>
                    <a:pt x="0" y="6"/>
                  </a:cubicBezTo>
                  <a:cubicBezTo>
                    <a:pt x="0" y="6"/>
                    <a:pt x="1" y="7"/>
                    <a:pt x="1" y="8"/>
                  </a:cubicBezTo>
                  <a:cubicBezTo>
                    <a:pt x="1" y="9"/>
                    <a:pt x="2" y="9"/>
                    <a:pt x="3" y="9"/>
                  </a:cubicBezTo>
                  <a:cubicBezTo>
                    <a:pt x="3" y="8"/>
                    <a:pt x="5" y="9"/>
                    <a:pt x="5" y="9"/>
                  </a:cubicBezTo>
                  <a:cubicBezTo>
                    <a:pt x="5" y="10"/>
                    <a:pt x="3" y="9"/>
                    <a:pt x="2" y="10"/>
                  </a:cubicBezTo>
                  <a:cubicBezTo>
                    <a:pt x="1" y="10"/>
                    <a:pt x="3" y="11"/>
                    <a:pt x="3" y="12"/>
                  </a:cubicBezTo>
                  <a:cubicBezTo>
                    <a:pt x="2" y="12"/>
                    <a:pt x="3" y="13"/>
                    <a:pt x="4" y="13"/>
                  </a:cubicBezTo>
                  <a:cubicBezTo>
                    <a:pt x="5" y="13"/>
                    <a:pt x="6" y="14"/>
                    <a:pt x="6" y="14"/>
                  </a:cubicBezTo>
                  <a:cubicBezTo>
                    <a:pt x="6" y="14"/>
                    <a:pt x="5" y="12"/>
                    <a:pt x="6" y="12"/>
                  </a:cubicBezTo>
                  <a:cubicBezTo>
                    <a:pt x="6" y="12"/>
                    <a:pt x="7" y="12"/>
                    <a:pt x="7" y="12"/>
                  </a:cubicBezTo>
                  <a:cubicBezTo>
                    <a:pt x="8" y="11"/>
                    <a:pt x="7" y="11"/>
                    <a:pt x="6" y="11"/>
                  </a:cubicBezTo>
                  <a:cubicBezTo>
                    <a:pt x="5" y="11"/>
                    <a:pt x="6" y="10"/>
                    <a:pt x="7" y="10"/>
                  </a:cubicBezTo>
                  <a:cubicBezTo>
                    <a:pt x="8" y="11"/>
                    <a:pt x="8" y="10"/>
                    <a:pt x="9" y="10"/>
                  </a:cubicBezTo>
                  <a:cubicBezTo>
                    <a:pt x="9" y="10"/>
                    <a:pt x="9" y="9"/>
                    <a:pt x="8" y="8"/>
                  </a:cubicBezTo>
                  <a:cubicBezTo>
                    <a:pt x="7" y="8"/>
                    <a:pt x="7" y="9"/>
                    <a:pt x="6" y="8"/>
                  </a:cubicBezTo>
                  <a:cubicBezTo>
                    <a:pt x="5" y="8"/>
                    <a:pt x="7" y="8"/>
                    <a:pt x="7" y="7"/>
                  </a:cubicBezTo>
                  <a:cubicBezTo>
                    <a:pt x="7" y="6"/>
                    <a:pt x="5" y="5"/>
                    <a:pt x="5" y="5"/>
                  </a:cubicBezTo>
                  <a:cubicBezTo>
                    <a:pt x="4" y="4"/>
                    <a:pt x="6" y="3"/>
                    <a:pt x="6" y="4"/>
                  </a:cubicBezTo>
                  <a:cubicBezTo>
                    <a:pt x="6" y="5"/>
                    <a:pt x="7" y="4"/>
                    <a:pt x="8" y="4"/>
                  </a:cubicBezTo>
                  <a:cubicBezTo>
                    <a:pt x="8" y="4"/>
                    <a:pt x="7" y="3"/>
                    <a:pt x="8" y="2"/>
                  </a:cubicBezTo>
                  <a:cubicBezTo>
                    <a:pt x="9" y="2"/>
                    <a:pt x="9" y="3"/>
                    <a:pt x="10" y="3"/>
                  </a:cubicBezTo>
                  <a:cubicBezTo>
                    <a:pt x="10" y="3"/>
                    <a:pt x="10" y="2"/>
                    <a:pt x="11" y="2"/>
                  </a:cubicBezTo>
                  <a:cubicBezTo>
                    <a:pt x="12" y="2"/>
                    <a:pt x="13" y="2"/>
                    <a:pt x="13" y="3"/>
                  </a:cubicBezTo>
                  <a:cubicBezTo>
                    <a:pt x="13" y="2"/>
                    <a:pt x="14" y="2"/>
                    <a:pt x="14" y="2"/>
                  </a:cubicBezTo>
                  <a:cubicBezTo>
                    <a:pt x="14" y="2"/>
                    <a:pt x="14" y="1"/>
                    <a:pt x="14" y="1"/>
                  </a:cubicBezTo>
                  <a:cubicBezTo>
                    <a:pt x="14" y="1"/>
                    <a:pt x="14" y="0"/>
                    <a:pt x="14" y="0"/>
                  </a:cubicBezTo>
                  <a:close/>
                  <a:moveTo>
                    <a:pt x="12" y="17"/>
                  </a:moveTo>
                  <a:cubicBezTo>
                    <a:pt x="12" y="17"/>
                    <a:pt x="9" y="18"/>
                    <a:pt x="8" y="17"/>
                  </a:cubicBezTo>
                  <a:cubicBezTo>
                    <a:pt x="8" y="16"/>
                    <a:pt x="6" y="17"/>
                    <a:pt x="7" y="17"/>
                  </a:cubicBezTo>
                  <a:cubicBezTo>
                    <a:pt x="8" y="18"/>
                    <a:pt x="9" y="18"/>
                    <a:pt x="10" y="18"/>
                  </a:cubicBezTo>
                  <a:cubicBezTo>
                    <a:pt x="12" y="18"/>
                    <a:pt x="14" y="18"/>
                    <a:pt x="14" y="17"/>
                  </a:cubicBezTo>
                  <a:cubicBezTo>
                    <a:pt x="14" y="17"/>
                    <a:pt x="13" y="18"/>
                    <a:pt x="12" y="1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311">
              <a:extLst>
                <a:ext uri="{FF2B5EF4-FFF2-40B4-BE49-F238E27FC236}">
                  <a16:creationId xmlns:a16="http://schemas.microsoft.com/office/drawing/2014/main" id="{28173368-0D9C-421E-8371-BED9DDF3B57B}"/>
                </a:ext>
              </a:extLst>
            </p:cNvPr>
            <p:cNvSpPr>
              <a:spLocks/>
            </p:cNvSpPr>
            <p:nvPr/>
          </p:nvSpPr>
          <p:spPr bwMode="auto">
            <a:xfrm>
              <a:off x="-3257550" y="1914525"/>
              <a:ext cx="22225" cy="14288"/>
            </a:xfrm>
            <a:custGeom>
              <a:avLst/>
              <a:gdLst>
                <a:gd name="T0" fmla="*/ 4 w 6"/>
                <a:gd name="T1" fmla="*/ 2 h 4"/>
                <a:gd name="T2" fmla="*/ 5 w 6"/>
                <a:gd name="T3" fmla="*/ 1 h 4"/>
                <a:gd name="T4" fmla="*/ 5 w 6"/>
                <a:gd name="T5" fmla="*/ 0 h 4"/>
                <a:gd name="T6" fmla="*/ 2 w 6"/>
                <a:gd name="T7" fmla="*/ 1 h 4"/>
                <a:gd name="T8" fmla="*/ 1 w 6"/>
                <a:gd name="T9" fmla="*/ 3 h 4"/>
                <a:gd name="T10" fmla="*/ 4 w 6"/>
                <a:gd name="T11" fmla="*/ 2 h 4"/>
              </a:gdLst>
              <a:ahLst/>
              <a:cxnLst>
                <a:cxn ang="0">
                  <a:pos x="T0" y="T1"/>
                </a:cxn>
                <a:cxn ang="0">
                  <a:pos x="T2" y="T3"/>
                </a:cxn>
                <a:cxn ang="0">
                  <a:pos x="T4" y="T5"/>
                </a:cxn>
                <a:cxn ang="0">
                  <a:pos x="T6" y="T7"/>
                </a:cxn>
                <a:cxn ang="0">
                  <a:pos x="T8" y="T9"/>
                </a:cxn>
                <a:cxn ang="0">
                  <a:pos x="T10" y="T11"/>
                </a:cxn>
              </a:cxnLst>
              <a:rect l="0" t="0" r="r" b="b"/>
              <a:pathLst>
                <a:path w="6" h="4">
                  <a:moveTo>
                    <a:pt x="4" y="2"/>
                  </a:moveTo>
                  <a:cubicBezTo>
                    <a:pt x="4" y="2"/>
                    <a:pt x="4" y="1"/>
                    <a:pt x="5" y="1"/>
                  </a:cubicBezTo>
                  <a:cubicBezTo>
                    <a:pt x="6" y="0"/>
                    <a:pt x="6" y="0"/>
                    <a:pt x="5" y="0"/>
                  </a:cubicBezTo>
                  <a:cubicBezTo>
                    <a:pt x="5" y="1"/>
                    <a:pt x="3" y="1"/>
                    <a:pt x="2" y="1"/>
                  </a:cubicBezTo>
                  <a:cubicBezTo>
                    <a:pt x="0" y="1"/>
                    <a:pt x="0" y="2"/>
                    <a:pt x="1" y="3"/>
                  </a:cubicBezTo>
                  <a:cubicBezTo>
                    <a:pt x="2" y="4"/>
                    <a:pt x="4" y="3"/>
                    <a:pt x="4"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312">
              <a:extLst>
                <a:ext uri="{FF2B5EF4-FFF2-40B4-BE49-F238E27FC236}">
                  <a16:creationId xmlns:a16="http://schemas.microsoft.com/office/drawing/2014/main" id="{56F81097-D38E-4679-B6A1-884CB811E584}"/>
                </a:ext>
              </a:extLst>
            </p:cNvPr>
            <p:cNvSpPr>
              <a:spLocks/>
            </p:cNvSpPr>
            <p:nvPr/>
          </p:nvSpPr>
          <p:spPr bwMode="auto">
            <a:xfrm>
              <a:off x="-3727450" y="1565275"/>
              <a:ext cx="90487" cy="42863"/>
            </a:xfrm>
            <a:custGeom>
              <a:avLst/>
              <a:gdLst>
                <a:gd name="T0" fmla="*/ 21 w 25"/>
                <a:gd name="T1" fmla="*/ 9 h 12"/>
                <a:gd name="T2" fmla="*/ 23 w 25"/>
                <a:gd name="T3" fmla="*/ 7 h 12"/>
                <a:gd name="T4" fmla="*/ 25 w 25"/>
                <a:gd name="T5" fmla="*/ 6 h 12"/>
                <a:gd name="T6" fmla="*/ 23 w 25"/>
                <a:gd name="T7" fmla="*/ 4 h 12"/>
                <a:gd name="T8" fmla="*/ 22 w 25"/>
                <a:gd name="T9" fmla="*/ 3 h 12"/>
                <a:gd name="T10" fmla="*/ 22 w 25"/>
                <a:gd name="T11" fmla="*/ 1 h 12"/>
                <a:gd name="T12" fmla="*/ 20 w 25"/>
                <a:gd name="T13" fmla="*/ 1 h 12"/>
                <a:gd name="T14" fmla="*/ 18 w 25"/>
                <a:gd name="T15" fmla="*/ 0 h 12"/>
                <a:gd name="T16" fmla="*/ 18 w 25"/>
                <a:gd name="T17" fmla="*/ 2 h 12"/>
                <a:gd name="T18" fmla="*/ 16 w 25"/>
                <a:gd name="T19" fmla="*/ 2 h 12"/>
                <a:gd name="T20" fmla="*/ 15 w 25"/>
                <a:gd name="T21" fmla="*/ 2 h 12"/>
                <a:gd name="T22" fmla="*/ 14 w 25"/>
                <a:gd name="T23" fmla="*/ 2 h 12"/>
                <a:gd name="T24" fmla="*/ 13 w 25"/>
                <a:gd name="T25" fmla="*/ 2 h 12"/>
                <a:gd name="T26" fmla="*/ 11 w 25"/>
                <a:gd name="T27" fmla="*/ 3 h 12"/>
                <a:gd name="T28" fmla="*/ 10 w 25"/>
                <a:gd name="T29" fmla="*/ 2 h 12"/>
                <a:gd name="T30" fmla="*/ 9 w 25"/>
                <a:gd name="T31" fmla="*/ 3 h 12"/>
                <a:gd name="T32" fmla="*/ 9 w 25"/>
                <a:gd name="T33" fmla="*/ 4 h 12"/>
                <a:gd name="T34" fmla="*/ 7 w 25"/>
                <a:gd name="T35" fmla="*/ 5 h 12"/>
                <a:gd name="T36" fmla="*/ 7 w 25"/>
                <a:gd name="T37" fmla="*/ 3 h 12"/>
                <a:gd name="T38" fmla="*/ 3 w 25"/>
                <a:gd name="T39" fmla="*/ 0 h 12"/>
                <a:gd name="T40" fmla="*/ 4 w 25"/>
                <a:gd name="T41" fmla="*/ 2 h 12"/>
                <a:gd name="T42" fmla="*/ 3 w 25"/>
                <a:gd name="T43" fmla="*/ 2 h 12"/>
                <a:gd name="T44" fmla="*/ 1 w 25"/>
                <a:gd name="T45" fmla="*/ 2 h 12"/>
                <a:gd name="T46" fmla="*/ 0 w 25"/>
                <a:gd name="T47" fmla="*/ 4 h 12"/>
                <a:gd name="T48" fmla="*/ 2 w 25"/>
                <a:gd name="T49" fmla="*/ 4 h 12"/>
                <a:gd name="T50" fmla="*/ 5 w 25"/>
                <a:gd name="T51" fmla="*/ 4 h 12"/>
                <a:gd name="T52" fmla="*/ 5 w 25"/>
                <a:gd name="T53" fmla="*/ 5 h 12"/>
                <a:gd name="T54" fmla="*/ 3 w 25"/>
                <a:gd name="T55" fmla="*/ 6 h 12"/>
                <a:gd name="T56" fmla="*/ 1 w 25"/>
                <a:gd name="T57" fmla="*/ 7 h 12"/>
                <a:gd name="T58" fmla="*/ 4 w 25"/>
                <a:gd name="T59" fmla="*/ 7 h 12"/>
                <a:gd name="T60" fmla="*/ 5 w 25"/>
                <a:gd name="T61" fmla="*/ 8 h 12"/>
                <a:gd name="T62" fmla="*/ 6 w 25"/>
                <a:gd name="T63" fmla="*/ 9 h 12"/>
                <a:gd name="T64" fmla="*/ 5 w 25"/>
                <a:gd name="T65" fmla="*/ 10 h 12"/>
                <a:gd name="T66" fmla="*/ 4 w 25"/>
                <a:gd name="T67" fmla="*/ 10 h 12"/>
                <a:gd name="T68" fmla="*/ 7 w 25"/>
                <a:gd name="T69" fmla="*/ 10 h 12"/>
                <a:gd name="T70" fmla="*/ 11 w 25"/>
                <a:gd name="T71" fmla="*/ 12 h 12"/>
                <a:gd name="T72" fmla="*/ 15 w 25"/>
                <a:gd name="T73" fmla="*/ 11 h 12"/>
                <a:gd name="T74" fmla="*/ 18 w 25"/>
                <a:gd name="T75" fmla="*/ 10 h 12"/>
                <a:gd name="T76" fmla="*/ 21 w 25"/>
                <a:gd name="T7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 h="12">
                  <a:moveTo>
                    <a:pt x="21" y="9"/>
                  </a:moveTo>
                  <a:cubicBezTo>
                    <a:pt x="22" y="9"/>
                    <a:pt x="22" y="7"/>
                    <a:pt x="23" y="7"/>
                  </a:cubicBezTo>
                  <a:cubicBezTo>
                    <a:pt x="23" y="7"/>
                    <a:pt x="24" y="6"/>
                    <a:pt x="25" y="6"/>
                  </a:cubicBezTo>
                  <a:cubicBezTo>
                    <a:pt x="25" y="5"/>
                    <a:pt x="24" y="4"/>
                    <a:pt x="23" y="4"/>
                  </a:cubicBezTo>
                  <a:cubicBezTo>
                    <a:pt x="23" y="4"/>
                    <a:pt x="22" y="3"/>
                    <a:pt x="22" y="3"/>
                  </a:cubicBezTo>
                  <a:cubicBezTo>
                    <a:pt x="22" y="2"/>
                    <a:pt x="22" y="1"/>
                    <a:pt x="22" y="1"/>
                  </a:cubicBezTo>
                  <a:cubicBezTo>
                    <a:pt x="22" y="1"/>
                    <a:pt x="21" y="1"/>
                    <a:pt x="20" y="1"/>
                  </a:cubicBezTo>
                  <a:cubicBezTo>
                    <a:pt x="20" y="1"/>
                    <a:pt x="18" y="0"/>
                    <a:pt x="18" y="0"/>
                  </a:cubicBezTo>
                  <a:cubicBezTo>
                    <a:pt x="17" y="0"/>
                    <a:pt x="18" y="1"/>
                    <a:pt x="18" y="2"/>
                  </a:cubicBezTo>
                  <a:cubicBezTo>
                    <a:pt x="17" y="2"/>
                    <a:pt x="16" y="1"/>
                    <a:pt x="16" y="2"/>
                  </a:cubicBezTo>
                  <a:cubicBezTo>
                    <a:pt x="16" y="2"/>
                    <a:pt x="16" y="2"/>
                    <a:pt x="15" y="2"/>
                  </a:cubicBezTo>
                  <a:cubicBezTo>
                    <a:pt x="15" y="1"/>
                    <a:pt x="14" y="2"/>
                    <a:pt x="14" y="2"/>
                  </a:cubicBezTo>
                  <a:cubicBezTo>
                    <a:pt x="14" y="2"/>
                    <a:pt x="14" y="2"/>
                    <a:pt x="13" y="2"/>
                  </a:cubicBezTo>
                  <a:cubicBezTo>
                    <a:pt x="12" y="1"/>
                    <a:pt x="11" y="2"/>
                    <a:pt x="11" y="3"/>
                  </a:cubicBezTo>
                  <a:cubicBezTo>
                    <a:pt x="11" y="3"/>
                    <a:pt x="11" y="3"/>
                    <a:pt x="10" y="2"/>
                  </a:cubicBezTo>
                  <a:cubicBezTo>
                    <a:pt x="10" y="1"/>
                    <a:pt x="9" y="2"/>
                    <a:pt x="9" y="3"/>
                  </a:cubicBezTo>
                  <a:cubicBezTo>
                    <a:pt x="10" y="3"/>
                    <a:pt x="9" y="4"/>
                    <a:pt x="9" y="4"/>
                  </a:cubicBezTo>
                  <a:cubicBezTo>
                    <a:pt x="8" y="4"/>
                    <a:pt x="8" y="4"/>
                    <a:pt x="7" y="5"/>
                  </a:cubicBezTo>
                  <a:cubicBezTo>
                    <a:pt x="7" y="5"/>
                    <a:pt x="6" y="3"/>
                    <a:pt x="7" y="3"/>
                  </a:cubicBezTo>
                  <a:cubicBezTo>
                    <a:pt x="8" y="2"/>
                    <a:pt x="4" y="0"/>
                    <a:pt x="3" y="0"/>
                  </a:cubicBezTo>
                  <a:cubicBezTo>
                    <a:pt x="2" y="0"/>
                    <a:pt x="3" y="1"/>
                    <a:pt x="4" y="2"/>
                  </a:cubicBezTo>
                  <a:cubicBezTo>
                    <a:pt x="4" y="2"/>
                    <a:pt x="3" y="2"/>
                    <a:pt x="3" y="2"/>
                  </a:cubicBezTo>
                  <a:cubicBezTo>
                    <a:pt x="2" y="1"/>
                    <a:pt x="2" y="2"/>
                    <a:pt x="1" y="2"/>
                  </a:cubicBezTo>
                  <a:cubicBezTo>
                    <a:pt x="1" y="3"/>
                    <a:pt x="0" y="3"/>
                    <a:pt x="0" y="4"/>
                  </a:cubicBezTo>
                  <a:cubicBezTo>
                    <a:pt x="0" y="4"/>
                    <a:pt x="1" y="5"/>
                    <a:pt x="2" y="4"/>
                  </a:cubicBezTo>
                  <a:cubicBezTo>
                    <a:pt x="3" y="4"/>
                    <a:pt x="5" y="4"/>
                    <a:pt x="5" y="4"/>
                  </a:cubicBezTo>
                  <a:cubicBezTo>
                    <a:pt x="6" y="5"/>
                    <a:pt x="4" y="5"/>
                    <a:pt x="5" y="5"/>
                  </a:cubicBezTo>
                  <a:cubicBezTo>
                    <a:pt x="5" y="6"/>
                    <a:pt x="5" y="6"/>
                    <a:pt x="3" y="6"/>
                  </a:cubicBezTo>
                  <a:cubicBezTo>
                    <a:pt x="2" y="6"/>
                    <a:pt x="1" y="6"/>
                    <a:pt x="1" y="7"/>
                  </a:cubicBezTo>
                  <a:cubicBezTo>
                    <a:pt x="1" y="7"/>
                    <a:pt x="4" y="6"/>
                    <a:pt x="4" y="7"/>
                  </a:cubicBezTo>
                  <a:cubicBezTo>
                    <a:pt x="4" y="7"/>
                    <a:pt x="4" y="8"/>
                    <a:pt x="5" y="8"/>
                  </a:cubicBezTo>
                  <a:cubicBezTo>
                    <a:pt x="6" y="7"/>
                    <a:pt x="5" y="8"/>
                    <a:pt x="6" y="9"/>
                  </a:cubicBezTo>
                  <a:cubicBezTo>
                    <a:pt x="6" y="9"/>
                    <a:pt x="6" y="10"/>
                    <a:pt x="5" y="10"/>
                  </a:cubicBezTo>
                  <a:cubicBezTo>
                    <a:pt x="4" y="10"/>
                    <a:pt x="3" y="10"/>
                    <a:pt x="4" y="10"/>
                  </a:cubicBezTo>
                  <a:cubicBezTo>
                    <a:pt x="4" y="11"/>
                    <a:pt x="6" y="11"/>
                    <a:pt x="7" y="10"/>
                  </a:cubicBezTo>
                  <a:cubicBezTo>
                    <a:pt x="8" y="10"/>
                    <a:pt x="10" y="11"/>
                    <a:pt x="11" y="12"/>
                  </a:cubicBezTo>
                  <a:cubicBezTo>
                    <a:pt x="12" y="12"/>
                    <a:pt x="15" y="12"/>
                    <a:pt x="15" y="11"/>
                  </a:cubicBezTo>
                  <a:cubicBezTo>
                    <a:pt x="15" y="10"/>
                    <a:pt x="17" y="11"/>
                    <a:pt x="18" y="10"/>
                  </a:cubicBezTo>
                  <a:cubicBezTo>
                    <a:pt x="19" y="10"/>
                    <a:pt x="20" y="9"/>
                    <a:pt x="21"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313">
              <a:extLst>
                <a:ext uri="{FF2B5EF4-FFF2-40B4-BE49-F238E27FC236}">
                  <a16:creationId xmlns:a16="http://schemas.microsoft.com/office/drawing/2014/main" id="{1FB35806-515D-452C-B3BE-35C725F04E18}"/>
                </a:ext>
              </a:extLst>
            </p:cNvPr>
            <p:cNvSpPr>
              <a:spLocks/>
            </p:cNvSpPr>
            <p:nvPr/>
          </p:nvSpPr>
          <p:spPr bwMode="auto">
            <a:xfrm>
              <a:off x="-3611563" y="1712913"/>
              <a:ext cx="39687" cy="39688"/>
            </a:xfrm>
            <a:custGeom>
              <a:avLst/>
              <a:gdLst>
                <a:gd name="T0" fmla="*/ 9 w 11"/>
                <a:gd name="T1" fmla="*/ 3 h 11"/>
                <a:gd name="T2" fmla="*/ 9 w 11"/>
                <a:gd name="T3" fmla="*/ 3 h 11"/>
                <a:gd name="T4" fmla="*/ 7 w 11"/>
                <a:gd name="T5" fmla="*/ 3 h 11"/>
                <a:gd name="T6" fmla="*/ 6 w 11"/>
                <a:gd name="T7" fmla="*/ 3 h 11"/>
                <a:gd name="T8" fmla="*/ 6 w 11"/>
                <a:gd name="T9" fmla="*/ 1 h 11"/>
                <a:gd name="T10" fmla="*/ 7 w 11"/>
                <a:gd name="T11" fmla="*/ 0 h 11"/>
                <a:gd name="T12" fmla="*/ 7 w 11"/>
                <a:gd name="T13" fmla="*/ 0 h 11"/>
                <a:gd name="T14" fmla="*/ 4 w 11"/>
                <a:gd name="T15" fmla="*/ 0 h 11"/>
                <a:gd name="T16" fmla="*/ 5 w 11"/>
                <a:gd name="T17" fmla="*/ 2 h 11"/>
                <a:gd name="T18" fmla="*/ 4 w 11"/>
                <a:gd name="T19" fmla="*/ 2 h 11"/>
                <a:gd name="T20" fmla="*/ 1 w 11"/>
                <a:gd name="T21" fmla="*/ 3 h 11"/>
                <a:gd name="T22" fmla="*/ 1 w 11"/>
                <a:gd name="T23" fmla="*/ 4 h 11"/>
                <a:gd name="T24" fmla="*/ 2 w 11"/>
                <a:gd name="T25" fmla="*/ 6 h 11"/>
                <a:gd name="T26" fmla="*/ 2 w 11"/>
                <a:gd name="T27" fmla="*/ 8 h 11"/>
                <a:gd name="T28" fmla="*/ 0 w 11"/>
                <a:gd name="T29" fmla="*/ 9 h 11"/>
                <a:gd name="T30" fmla="*/ 3 w 11"/>
                <a:gd name="T31" fmla="*/ 11 h 11"/>
                <a:gd name="T32" fmla="*/ 7 w 11"/>
                <a:gd name="T33" fmla="*/ 10 h 11"/>
                <a:gd name="T34" fmla="*/ 9 w 11"/>
                <a:gd name="T35" fmla="*/ 9 h 11"/>
                <a:gd name="T36" fmla="*/ 9 w 11"/>
                <a:gd name="T37" fmla="*/ 4 h 11"/>
                <a:gd name="T38" fmla="*/ 9 w 11"/>
                <a:gd name="T3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9" y="3"/>
                  </a:moveTo>
                  <a:cubicBezTo>
                    <a:pt x="9" y="3"/>
                    <a:pt x="9" y="3"/>
                    <a:pt x="9" y="3"/>
                  </a:cubicBezTo>
                  <a:cubicBezTo>
                    <a:pt x="8" y="2"/>
                    <a:pt x="7" y="2"/>
                    <a:pt x="7" y="3"/>
                  </a:cubicBezTo>
                  <a:cubicBezTo>
                    <a:pt x="7" y="4"/>
                    <a:pt x="6" y="3"/>
                    <a:pt x="6" y="3"/>
                  </a:cubicBezTo>
                  <a:cubicBezTo>
                    <a:pt x="5" y="3"/>
                    <a:pt x="6" y="2"/>
                    <a:pt x="6" y="1"/>
                  </a:cubicBezTo>
                  <a:cubicBezTo>
                    <a:pt x="7" y="1"/>
                    <a:pt x="7" y="1"/>
                    <a:pt x="7" y="0"/>
                  </a:cubicBezTo>
                  <a:cubicBezTo>
                    <a:pt x="7" y="0"/>
                    <a:pt x="7" y="0"/>
                    <a:pt x="7" y="0"/>
                  </a:cubicBezTo>
                  <a:cubicBezTo>
                    <a:pt x="6" y="0"/>
                    <a:pt x="4" y="0"/>
                    <a:pt x="4" y="0"/>
                  </a:cubicBezTo>
                  <a:cubicBezTo>
                    <a:pt x="4" y="1"/>
                    <a:pt x="5" y="1"/>
                    <a:pt x="5" y="2"/>
                  </a:cubicBezTo>
                  <a:cubicBezTo>
                    <a:pt x="5" y="2"/>
                    <a:pt x="4" y="2"/>
                    <a:pt x="4" y="2"/>
                  </a:cubicBezTo>
                  <a:cubicBezTo>
                    <a:pt x="3" y="3"/>
                    <a:pt x="2" y="2"/>
                    <a:pt x="1" y="3"/>
                  </a:cubicBezTo>
                  <a:cubicBezTo>
                    <a:pt x="0" y="3"/>
                    <a:pt x="2" y="3"/>
                    <a:pt x="1" y="4"/>
                  </a:cubicBezTo>
                  <a:cubicBezTo>
                    <a:pt x="1" y="5"/>
                    <a:pt x="1" y="5"/>
                    <a:pt x="2" y="6"/>
                  </a:cubicBezTo>
                  <a:cubicBezTo>
                    <a:pt x="3" y="7"/>
                    <a:pt x="2" y="7"/>
                    <a:pt x="2" y="8"/>
                  </a:cubicBezTo>
                  <a:cubicBezTo>
                    <a:pt x="2" y="9"/>
                    <a:pt x="1" y="9"/>
                    <a:pt x="0" y="9"/>
                  </a:cubicBezTo>
                  <a:cubicBezTo>
                    <a:pt x="0" y="10"/>
                    <a:pt x="1" y="11"/>
                    <a:pt x="3" y="11"/>
                  </a:cubicBezTo>
                  <a:cubicBezTo>
                    <a:pt x="3" y="11"/>
                    <a:pt x="5" y="11"/>
                    <a:pt x="7" y="10"/>
                  </a:cubicBezTo>
                  <a:cubicBezTo>
                    <a:pt x="8" y="8"/>
                    <a:pt x="8" y="10"/>
                    <a:pt x="9" y="9"/>
                  </a:cubicBezTo>
                  <a:cubicBezTo>
                    <a:pt x="11" y="8"/>
                    <a:pt x="10" y="4"/>
                    <a:pt x="9" y="4"/>
                  </a:cubicBezTo>
                  <a:cubicBezTo>
                    <a:pt x="9" y="3"/>
                    <a:pt x="9" y="3"/>
                    <a:pt x="9"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314">
              <a:extLst>
                <a:ext uri="{FF2B5EF4-FFF2-40B4-BE49-F238E27FC236}">
                  <a16:creationId xmlns:a16="http://schemas.microsoft.com/office/drawing/2014/main" id="{7C25BF5A-1AC3-4F4E-9037-095351956A19}"/>
                </a:ext>
              </a:extLst>
            </p:cNvPr>
            <p:cNvSpPr>
              <a:spLocks noEditPoints="1"/>
            </p:cNvSpPr>
            <p:nvPr/>
          </p:nvSpPr>
          <p:spPr bwMode="auto">
            <a:xfrm>
              <a:off x="-3592513" y="1644650"/>
              <a:ext cx="85725" cy="125413"/>
            </a:xfrm>
            <a:custGeom>
              <a:avLst/>
              <a:gdLst>
                <a:gd name="T0" fmla="*/ 2 w 24"/>
                <a:gd name="T1" fmla="*/ 19 h 35"/>
                <a:gd name="T2" fmla="*/ 1 w 24"/>
                <a:gd name="T3" fmla="*/ 22 h 35"/>
                <a:gd name="T4" fmla="*/ 4 w 24"/>
                <a:gd name="T5" fmla="*/ 22 h 35"/>
                <a:gd name="T6" fmla="*/ 6 w 24"/>
                <a:gd name="T7" fmla="*/ 21 h 35"/>
                <a:gd name="T8" fmla="*/ 24 w 24"/>
                <a:gd name="T9" fmla="*/ 27 h 35"/>
                <a:gd name="T10" fmla="*/ 20 w 24"/>
                <a:gd name="T11" fmla="*/ 26 h 35"/>
                <a:gd name="T12" fmla="*/ 19 w 24"/>
                <a:gd name="T13" fmla="*/ 23 h 35"/>
                <a:gd name="T14" fmla="*/ 16 w 24"/>
                <a:gd name="T15" fmla="*/ 18 h 35"/>
                <a:gd name="T16" fmla="*/ 12 w 24"/>
                <a:gd name="T17" fmla="*/ 16 h 35"/>
                <a:gd name="T18" fmla="*/ 15 w 24"/>
                <a:gd name="T19" fmla="*/ 10 h 35"/>
                <a:gd name="T20" fmla="*/ 10 w 24"/>
                <a:gd name="T21" fmla="*/ 9 h 35"/>
                <a:gd name="T22" fmla="*/ 12 w 24"/>
                <a:gd name="T23" fmla="*/ 6 h 35"/>
                <a:gd name="T24" fmla="*/ 8 w 24"/>
                <a:gd name="T25" fmla="*/ 7 h 35"/>
                <a:gd name="T26" fmla="*/ 6 w 24"/>
                <a:gd name="T27" fmla="*/ 11 h 35"/>
                <a:gd name="T28" fmla="*/ 4 w 24"/>
                <a:gd name="T29" fmla="*/ 11 h 35"/>
                <a:gd name="T30" fmla="*/ 5 w 24"/>
                <a:gd name="T31" fmla="*/ 14 h 35"/>
                <a:gd name="T32" fmla="*/ 4 w 24"/>
                <a:gd name="T33" fmla="*/ 17 h 35"/>
                <a:gd name="T34" fmla="*/ 7 w 24"/>
                <a:gd name="T35" fmla="*/ 17 h 35"/>
                <a:gd name="T36" fmla="*/ 8 w 24"/>
                <a:gd name="T37" fmla="*/ 17 h 35"/>
                <a:gd name="T38" fmla="*/ 11 w 24"/>
                <a:gd name="T39" fmla="*/ 19 h 35"/>
                <a:gd name="T40" fmla="*/ 12 w 24"/>
                <a:gd name="T41" fmla="*/ 21 h 35"/>
                <a:gd name="T42" fmla="*/ 12 w 24"/>
                <a:gd name="T43" fmla="*/ 24 h 35"/>
                <a:gd name="T44" fmla="*/ 9 w 24"/>
                <a:gd name="T45" fmla="*/ 25 h 35"/>
                <a:gd name="T46" fmla="*/ 10 w 24"/>
                <a:gd name="T47" fmla="*/ 27 h 35"/>
                <a:gd name="T48" fmla="*/ 8 w 24"/>
                <a:gd name="T49" fmla="*/ 30 h 35"/>
                <a:gd name="T50" fmla="*/ 12 w 24"/>
                <a:gd name="T51" fmla="*/ 30 h 35"/>
                <a:gd name="T52" fmla="*/ 10 w 24"/>
                <a:gd name="T53" fmla="*/ 31 h 35"/>
                <a:gd name="T54" fmla="*/ 9 w 24"/>
                <a:gd name="T55" fmla="*/ 34 h 35"/>
                <a:gd name="T56" fmla="*/ 11 w 24"/>
                <a:gd name="T57" fmla="*/ 33 h 35"/>
                <a:gd name="T58" fmla="*/ 15 w 24"/>
                <a:gd name="T59" fmla="*/ 33 h 35"/>
                <a:gd name="T60" fmla="*/ 19 w 24"/>
                <a:gd name="T61" fmla="*/ 32 h 35"/>
                <a:gd name="T62" fmla="*/ 22 w 24"/>
                <a:gd name="T63" fmla="*/ 31 h 35"/>
                <a:gd name="T64" fmla="*/ 24 w 24"/>
                <a:gd name="T65" fmla="*/ 27 h 35"/>
                <a:gd name="T66" fmla="*/ 5 w 24"/>
                <a:gd name="T67" fmla="*/ 8 h 35"/>
                <a:gd name="T68" fmla="*/ 16 w 24"/>
                <a:gd name="T69" fmla="*/ 2 h 35"/>
                <a:gd name="T70" fmla="*/ 16 w 24"/>
                <a:gd name="T7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 h="35">
                  <a:moveTo>
                    <a:pt x="5" y="19"/>
                  </a:moveTo>
                  <a:cubicBezTo>
                    <a:pt x="4" y="18"/>
                    <a:pt x="3" y="19"/>
                    <a:pt x="2" y="19"/>
                  </a:cubicBezTo>
                  <a:cubicBezTo>
                    <a:pt x="2" y="20"/>
                    <a:pt x="2" y="20"/>
                    <a:pt x="1" y="20"/>
                  </a:cubicBezTo>
                  <a:cubicBezTo>
                    <a:pt x="1" y="21"/>
                    <a:pt x="0" y="22"/>
                    <a:pt x="1" y="22"/>
                  </a:cubicBezTo>
                  <a:cubicBezTo>
                    <a:pt x="1" y="22"/>
                    <a:pt x="2" y="23"/>
                    <a:pt x="2" y="22"/>
                  </a:cubicBezTo>
                  <a:cubicBezTo>
                    <a:pt x="2" y="21"/>
                    <a:pt x="3" y="21"/>
                    <a:pt x="4" y="22"/>
                  </a:cubicBezTo>
                  <a:cubicBezTo>
                    <a:pt x="4" y="22"/>
                    <a:pt x="4" y="22"/>
                    <a:pt x="4" y="22"/>
                  </a:cubicBezTo>
                  <a:cubicBezTo>
                    <a:pt x="5" y="22"/>
                    <a:pt x="6" y="22"/>
                    <a:pt x="6" y="21"/>
                  </a:cubicBezTo>
                  <a:cubicBezTo>
                    <a:pt x="7" y="20"/>
                    <a:pt x="6" y="19"/>
                    <a:pt x="5" y="19"/>
                  </a:cubicBezTo>
                  <a:close/>
                  <a:moveTo>
                    <a:pt x="24" y="27"/>
                  </a:moveTo>
                  <a:cubicBezTo>
                    <a:pt x="24" y="26"/>
                    <a:pt x="21" y="25"/>
                    <a:pt x="21" y="26"/>
                  </a:cubicBezTo>
                  <a:cubicBezTo>
                    <a:pt x="21" y="26"/>
                    <a:pt x="20" y="26"/>
                    <a:pt x="20" y="26"/>
                  </a:cubicBezTo>
                  <a:cubicBezTo>
                    <a:pt x="20" y="25"/>
                    <a:pt x="20" y="25"/>
                    <a:pt x="20" y="24"/>
                  </a:cubicBezTo>
                  <a:cubicBezTo>
                    <a:pt x="20" y="24"/>
                    <a:pt x="19" y="24"/>
                    <a:pt x="19" y="23"/>
                  </a:cubicBezTo>
                  <a:cubicBezTo>
                    <a:pt x="19" y="23"/>
                    <a:pt x="19" y="21"/>
                    <a:pt x="18" y="20"/>
                  </a:cubicBezTo>
                  <a:cubicBezTo>
                    <a:pt x="16" y="20"/>
                    <a:pt x="16" y="18"/>
                    <a:pt x="16" y="18"/>
                  </a:cubicBezTo>
                  <a:cubicBezTo>
                    <a:pt x="16" y="17"/>
                    <a:pt x="15" y="17"/>
                    <a:pt x="14" y="16"/>
                  </a:cubicBezTo>
                  <a:cubicBezTo>
                    <a:pt x="14" y="16"/>
                    <a:pt x="13" y="16"/>
                    <a:pt x="12" y="16"/>
                  </a:cubicBezTo>
                  <a:cubicBezTo>
                    <a:pt x="12" y="16"/>
                    <a:pt x="12" y="15"/>
                    <a:pt x="13" y="15"/>
                  </a:cubicBezTo>
                  <a:cubicBezTo>
                    <a:pt x="14" y="14"/>
                    <a:pt x="15" y="11"/>
                    <a:pt x="15" y="10"/>
                  </a:cubicBezTo>
                  <a:cubicBezTo>
                    <a:pt x="15" y="10"/>
                    <a:pt x="11" y="10"/>
                    <a:pt x="11" y="10"/>
                  </a:cubicBezTo>
                  <a:cubicBezTo>
                    <a:pt x="10" y="11"/>
                    <a:pt x="9" y="10"/>
                    <a:pt x="10" y="9"/>
                  </a:cubicBezTo>
                  <a:cubicBezTo>
                    <a:pt x="10" y="9"/>
                    <a:pt x="12" y="8"/>
                    <a:pt x="12" y="8"/>
                  </a:cubicBezTo>
                  <a:cubicBezTo>
                    <a:pt x="12" y="7"/>
                    <a:pt x="13" y="7"/>
                    <a:pt x="12" y="6"/>
                  </a:cubicBezTo>
                  <a:cubicBezTo>
                    <a:pt x="11" y="6"/>
                    <a:pt x="11" y="7"/>
                    <a:pt x="11" y="7"/>
                  </a:cubicBezTo>
                  <a:cubicBezTo>
                    <a:pt x="11" y="7"/>
                    <a:pt x="10" y="7"/>
                    <a:pt x="8" y="7"/>
                  </a:cubicBezTo>
                  <a:cubicBezTo>
                    <a:pt x="7" y="7"/>
                    <a:pt x="7" y="8"/>
                    <a:pt x="7" y="9"/>
                  </a:cubicBezTo>
                  <a:cubicBezTo>
                    <a:pt x="7" y="10"/>
                    <a:pt x="6" y="10"/>
                    <a:pt x="6" y="11"/>
                  </a:cubicBezTo>
                  <a:cubicBezTo>
                    <a:pt x="6" y="11"/>
                    <a:pt x="6" y="12"/>
                    <a:pt x="5" y="11"/>
                  </a:cubicBezTo>
                  <a:cubicBezTo>
                    <a:pt x="5" y="11"/>
                    <a:pt x="5" y="10"/>
                    <a:pt x="4" y="11"/>
                  </a:cubicBezTo>
                  <a:cubicBezTo>
                    <a:pt x="3" y="11"/>
                    <a:pt x="5" y="12"/>
                    <a:pt x="6" y="12"/>
                  </a:cubicBezTo>
                  <a:cubicBezTo>
                    <a:pt x="7" y="12"/>
                    <a:pt x="5" y="13"/>
                    <a:pt x="5" y="14"/>
                  </a:cubicBezTo>
                  <a:cubicBezTo>
                    <a:pt x="5" y="15"/>
                    <a:pt x="6" y="14"/>
                    <a:pt x="6" y="15"/>
                  </a:cubicBezTo>
                  <a:cubicBezTo>
                    <a:pt x="6" y="16"/>
                    <a:pt x="4" y="16"/>
                    <a:pt x="4" y="17"/>
                  </a:cubicBezTo>
                  <a:cubicBezTo>
                    <a:pt x="4" y="17"/>
                    <a:pt x="5" y="16"/>
                    <a:pt x="6" y="16"/>
                  </a:cubicBezTo>
                  <a:cubicBezTo>
                    <a:pt x="6" y="16"/>
                    <a:pt x="6" y="18"/>
                    <a:pt x="7" y="17"/>
                  </a:cubicBezTo>
                  <a:cubicBezTo>
                    <a:pt x="8" y="17"/>
                    <a:pt x="8" y="16"/>
                    <a:pt x="8" y="16"/>
                  </a:cubicBezTo>
                  <a:cubicBezTo>
                    <a:pt x="9" y="16"/>
                    <a:pt x="8" y="17"/>
                    <a:pt x="8" y="17"/>
                  </a:cubicBezTo>
                  <a:cubicBezTo>
                    <a:pt x="9" y="18"/>
                    <a:pt x="7" y="19"/>
                    <a:pt x="7" y="20"/>
                  </a:cubicBezTo>
                  <a:cubicBezTo>
                    <a:pt x="8" y="20"/>
                    <a:pt x="10" y="20"/>
                    <a:pt x="11" y="19"/>
                  </a:cubicBezTo>
                  <a:cubicBezTo>
                    <a:pt x="12" y="18"/>
                    <a:pt x="12" y="19"/>
                    <a:pt x="11" y="20"/>
                  </a:cubicBezTo>
                  <a:cubicBezTo>
                    <a:pt x="11" y="21"/>
                    <a:pt x="11" y="21"/>
                    <a:pt x="12" y="21"/>
                  </a:cubicBezTo>
                  <a:cubicBezTo>
                    <a:pt x="12" y="22"/>
                    <a:pt x="13" y="22"/>
                    <a:pt x="12" y="22"/>
                  </a:cubicBezTo>
                  <a:cubicBezTo>
                    <a:pt x="12" y="23"/>
                    <a:pt x="12" y="24"/>
                    <a:pt x="12" y="24"/>
                  </a:cubicBezTo>
                  <a:cubicBezTo>
                    <a:pt x="12" y="25"/>
                    <a:pt x="10" y="25"/>
                    <a:pt x="10" y="24"/>
                  </a:cubicBezTo>
                  <a:cubicBezTo>
                    <a:pt x="10" y="24"/>
                    <a:pt x="9" y="24"/>
                    <a:pt x="9" y="25"/>
                  </a:cubicBezTo>
                  <a:cubicBezTo>
                    <a:pt x="9" y="25"/>
                    <a:pt x="8" y="26"/>
                    <a:pt x="8" y="26"/>
                  </a:cubicBezTo>
                  <a:cubicBezTo>
                    <a:pt x="8" y="27"/>
                    <a:pt x="10" y="27"/>
                    <a:pt x="10" y="27"/>
                  </a:cubicBezTo>
                  <a:cubicBezTo>
                    <a:pt x="10" y="28"/>
                    <a:pt x="9" y="28"/>
                    <a:pt x="8" y="29"/>
                  </a:cubicBezTo>
                  <a:cubicBezTo>
                    <a:pt x="6" y="29"/>
                    <a:pt x="8" y="30"/>
                    <a:pt x="8" y="30"/>
                  </a:cubicBezTo>
                  <a:cubicBezTo>
                    <a:pt x="9" y="29"/>
                    <a:pt x="9" y="30"/>
                    <a:pt x="10" y="30"/>
                  </a:cubicBezTo>
                  <a:cubicBezTo>
                    <a:pt x="11" y="30"/>
                    <a:pt x="11" y="31"/>
                    <a:pt x="12" y="30"/>
                  </a:cubicBezTo>
                  <a:cubicBezTo>
                    <a:pt x="13" y="30"/>
                    <a:pt x="13" y="30"/>
                    <a:pt x="12" y="31"/>
                  </a:cubicBezTo>
                  <a:cubicBezTo>
                    <a:pt x="12" y="32"/>
                    <a:pt x="11" y="31"/>
                    <a:pt x="10" y="31"/>
                  </a:cubicBezTo>
                  <a:cubicBezTo>
                    <a:pt x="9" y="32"/>
                    <a:pt x="6" y="34"/>
                    <a:pt x="7" y="35"/>
                  </a:cubicBezTo>
                  <a:cubicBezTo>
                    <a:pt x="7" y="35"/>
                    <a:pt x="8" y="34"/>
                    <a:pt x="9" y="34"/>
                  </a:cubicBezTo>
                  <a:cubicBezTo>
                    <a:pt x="10" y="34"/>
                    <a:pt x="10" y="34"/>
                    <a:pt x="10" y="34"/>
                  </a:cubicBezTo>
                  <a:cubicBezTo>
                    <a:pt x="11" y="34"/>
                    <a:pt x="11" y="33"/>
                    <a:pt x="11" y="33"/>
                  </a:cubicBezTo>
                  <a:cubicBezTo>
                    <a:pt x="12" y="33"/>
                    <a:pt x="12" y="33"/>
                    <a:pt x="13" y="33"/>
                  </a:cubicBezTo>
                  <a:cubicBezTo>
                    <a:pt x="14" y="33"/>
                    <a:pt x="14" y="33"/>
                    <a:pt x="15" y="33"/>
                  </a:cubicBezTo>
                  <a:cubicBezTo>
                    <a:pt x="15" y="32"/>
                    <a:pt x="16" y="33"/>
                    <a:pt x="17" y="33"/>
                  </a:cubicBezTo>
                  <a:cubicBezTo>
                    <a:pt x="17" y="33"/>
                    <a:pt x="19" y="32"/>
                    <a:pt x="19" y="32"/>
                  </a:cubicBezTo>
                  <a:cubicBezTo>
                    <a:pt x="20" y="33"/>
                    <a:pt x="22" y="32"/>
                    <a:pt x="23" y="31"/>
                  </a:cubicBezTo>
                  <a:cubicBezTo>
                    <a:pt x="23" y="31"/>
                    <a:pt x="22" y="31"/>
                    <a:pt x="22" y="31"/>
                  </a:cubicBezTo>
                  <a:cubicBezTo>
                    <a:pt x="21" y="31"/>
                    <a:pt x="21" y="30"/>
                    <a:pt x="22" y="29"/>
                  </a:cubicBezTo>
                  <a:cubicBezTo>
                    <a:pt x="22" y="29"/>
                    <a:pt x="24" y="28"/>
                    <a:pt x="24" y="27"/>
                  </a:cubicBezTo>
                  <a:close/>
                  <a:moveTo>
                    <a:pt x="3" y="10"/>
                  </a:moveTo>
                  <a:cubicBezTo>
                    <a:pt x="4" y="10"/>
                    <a:pt x="5" y="8"/>
                    <a:pt x="5" y="8"/>
                  </a:cubicBezTo>
                  <a:cubicBezTo>
                    <a:pt x="4" y="7"/>
                    <a:pt x="2" y="10"/>
                    <a:pt x="3" y="10"/>
                  </a:cubicBezTo>
                  <a:close/>
                  <a:moveTo>
                    <a:pt x="16" y="2"/>
                  </a:moveTo>
                  <a:cubicBezTo>
                    <a:pt x="17" y="2"/>
                    <a:pt x="18" y="0"/>
                    <a:pt x="17" y="0"/>
                  </a:cubicBezTo>
                  <a:cubicBezTo>
                    <a:pt x="16" y="0"/>
                    <a:pt x="16" y="3"/>
                    <a:pt x="16"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315">
              <a:extLst>
                <a:ext uri="{FF2B5EF4-FFF2-40B4-BE49-F238E27FC236}">
                  <a16:creationId xmlns:a16="http://schemas.microsoft.com/office/drawing/2014/main" id="{90606E0C-87B9-479C-BF16-0844E4780A64}"/>
                </a:ext>
              </a:extLst>
            </p:cNvPr>
            <p:cNvSpPr>
              <a:spLocks noEditPoints="1"/>
            </p:cNvSpPr>
            <p:nvPr/>
          </p:nvSpPr>
          <p:spPr bwMode="auto">
            <a:xfrm>
              <a:off x="-3592513" y="1644650"/>
              <a:ext cx="85725" cy="125413"/>
            </a:xfrm>
            <a:custGeom>
              <a:avLst/>
              <a:gdLst>
                <a:gd name="T0" fmla="*/ 2 w 24"/>
                <a:gd name="T1" fmla="*/ 19 h 35"/>
                <a:gd name="T2" fmla="*/ 1 w 24"/>
                <a:gd name="T3" fmla="*/ 22 h 35"/>
                <a:gd name="T4" fmla="*/ 4 w 24"/>
                <a:gd name="T5" fmla="*/ 22 h 35"/>
                <a:gd name="T6" fmla="*/ 6 w 24"/>
                <a:gd name="T7" fmla="*/ 21 h 35"/>
                <a:gd name="T8" fmla="*/ 24 w 24"/>
                <a:gd name="T9" fmla="*/ 27 h 35"/>
                <a:gd name="T10" fmla="*/ 20 w 24"/>
                <a:gd name="T11" fmla="*/ 26 h 35"/>
                <a:gd name="T12" fmla="*/ 19 w 24"/>
                <a:gd name="T13" fmla="*/ 23 h 35"/>
                <a:gd name="T14" fmla="*/ 16 w 24"/>
                <a:gd name="T15" fmla="*/ 18 h 35"/>
                <a:gd name="T16" fmla="*/ 12 w 24"/>
                <a:gd name="T17" fmla="*/ 16 h 35"/>
                <a:gd name="T18" fmla="*/ 15 w 24"/>
                <a:gd name="T19" fmla="*/ 10 h 35"/>
                <a:gd name="T20" fmla="*/ 10 w 24"/>
                <a:gd name="T21" fmla="*/ 9 h 35"/>
                <a:gd name="T22" fmla="*/ 12 w 24"/>
                <a:gd name="T23" fmla="*/ 6 h 35"/>
                <a:gd name="T24" fmla="*/ 8 w 24"/>
                <a:gd name="T25" fmla="*/ 7 h 35"/>
                <a:gd name="T26" fmla="*/ 6 w 24"/>
                <a:gd name="T27" fmla="*/ 11 h 35"/>
                <a:gd name="T28" fmla="*/ 4 w 24"/>
                <a:gd name="T29" fmla="*/ 11 h 35"/>
                <a:gd name="T30" fmla="*/ 5 w 24"/>
                <a:gd name="T31" fmla="*/ 14 h 35"/>
                <a:gd name="T32" fmla="*/ 4 w 24"/>
                <a:gd name="T33" fmla="*/ 17 h 35"/>
                <a:gd name="T34" fmla="*/ 7 w 24"/>
                <a:gd name="T35" fmla="*/ 17 h 35"/>
                <a:gd name="T36" fmla="*/ 8 w 24"/>
                <a:gd name="T37" fmla="*/ 17 h 35"/>
                <a:gd name="T38" fmla="*/ 11 w 24"/>
                <a:gd name="T39" fmla="*/ 19 h 35"/>
                <a:gd name="T40" fmla="*/ 12 w 24"/>
                <a:gd name="T41" fmla="*/ 21 h 35"/>
                <a:gd name="T42" fmla="*/ 12 w 24"/>
                <a:gd name="T43" fmla="*/ 24 h 35"/>
                <a:gd name="T44" fmla="*/ 9 w 24"/>
                <a:gd name="T45" fmla="*/ 25 h 35"/>
                <a:gd name="T46" fmla="*/ 10 w 24"/>
                <a:gd name="T47" fmla="*/ 27 h 35"/>
                <a:gd name="T48" fmla="*/ 8 w 24"/>
                <a:gd name="T49" fmla="*/ 30 h 35"/>
                <a:gd name="T50" fmla="*/ 12 w 24"/>
                <a:gd name="T51" fmla="*/ 30 h 35"/>
                <a:gd name="T52" fmla="*/ 10 w 24"/>
                <a:gd name="T53" fmla="*/ 31 h 35"/>
                <a:gd name="T54" fmla="*/ 9 w 24"/>
                <a:gd name="T55" fmla="*/ 34 h 35"/>
                <a:gd name="T56" fmla="*/ 11 w 24"/>
                <a:gd name="T57" fmla="*/ 33 h 35"/>
                <a:gd name="T58" fmla="*/ 15 w 24"/>
                <a:gd name="T59" fmla="*/ 33 h 35"/>
                <a:gd name="T60" fmla="*/ 19 w 24"/>
                <a:gd name="T61" fmla="*/ 32 h 35"/>
                <a:gd name="T62" fmla="*/ 22 w 24"/>
                <a:gd name="T63" fmla="*/ 31 h 35"/>
                <a:gd name="T64" fmla="*/ 24 w 24"/>
                <a:gd name="T65" fmla="*/ 27 h 35"/>
                <a:gd name="T66" fmla="*/ 5 w 24"/>
                <a:gd name="T67" fmla="*/ 8 h 35"/>
                <a:gd name="T68" fmla="*/ 16 w 24"/>
                <a:gd name="T69" fmla="*/ 2 h 35"/>
                <a:gd name="T70" fmla="*/ 16 w 24"/>
                <a:gd name="T7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 h="35">
                  <a:moveTo>
                    <a:pt x="5" y="19"/>
                  </a:moveTo>
                  <a:cubicBezTo>
                    <a:pt x="4" y="18"/>
                    <a:pt x="3" y="19"/>
                    <a:pt x="2" y="19"/>
                  </a:cubicBezTo>
                  <a:cubicBezTo>
                    <a:pt x="2" y="20"/>
                    <a:pt x="2" y="20"/>
                    <a:pt x="1" y="20"/>
                  </a:cubicBezTo>
                  <a:cubicBezTo>
                    <a:pt x="1" y="21"/>
                    <a:pt x="0" y="22"/>
                    <a:pt x="1" y="22"/>
                  </a:cubicBezTo>
                  <a:cubicBezTo>
                    <a:pt x="1" y="22"/>
                    <a:pt x="2" y="23"/>
                    <a:pt x="2" y="22"/>
                  </a:cubicBezTo>
                  <a:cubicBezTo>
                    <a:pt x="2" y="21"/>
                    <a:pt x="3" y="21"/>
                    <a:pt x="4" y="22"/>
                  </a:cubicBezTo>
                  <a:cubicBezTo>
                    <a:pt x="4" y="22"/>
                    <a:pt x="4" y="22"/>
                    <a:pt x="4" y="22"/>
                  </a:cubicBezTo>
                  <a:cubicBezTo>
                    <a:pt x="5" y="22"/>
                    <a:pt x="6" y="22"/>
                    <a:pt x="6" y="21"/>
                  </a:cubicBezTo>
                  <a:cubicBezTo>
                    <a:pt x="7" y="20"/>
                    <a:pt x="6" y="19"/>
                    <a:pt x="5" y="19"/>
                  </a:cubicBezTo>
                  <a:close/>
                  <a:moveTo>
                    <a:pt x="24" y="27"/>
                  </a:moveTo>
                  <a:cubicBezTo>
                    <a:pt x="24" y="26"/>
                    <a:pt x="21" y="25"/>
                    <a:pt x="21" y="26"/>
                  </a:cubicBezTo>
                  <a:cubicBezTo>
                    <a:pt x="21" y="26"/>
                    <a:pt x="20" y="26"/>
                    <a:pt x="20" y="26"/>
                  </a:cubicBezTo>
                  <a:cubicBezTo>
                    <a:pt x="20" y="25"/>
                    <a:pt x="20" y="25"/>
                    <a:pt x="20" y="24"/>
                  </a:cubicBezTo>
                  <a:cubicBezTo>
                    <a:pt x="20" y="24"/>
                    <a:pt x="19" y="24"/>
                    <a:pt x="19" y="23"/>
                  </a:cubicBezTo>
                  <a:cubicBezTo>
                    <a:pt x="19" y="23"/>
                    <a:pt x="19" y="21"/>
                    <a:pt x="18" y="20"/>
                  </a:cubicBezTo>
                  <a:cubicBezTo>
                    <a:pt x="16" y="20"/>
                    <a:pt x="16" y="18"/>
                    <a:pt x="16" y="18"/>
                  </a:cubicBezTo>
                  <a:cubicBezTo>
                    <a:pt x="16" y="17"/>
                    <a:pt x="15" y="17"/>
                    <a:pt x="14" y="16"/>
                  </a:cubicBezTo>
                  <a:cubicBezTo>
                    <a:pt x="14" y="16"/>
                    <a:pt x="13" y="16"/>
                    <a:pt x="12" y="16"/>
                  </a:cubicBezTo>
                  <a:cubicBezTo>
                    <a:pt x="12" y="16"/>
                    <a:pt x="12" y="15"/>
                    <a:pt x="13" y="15"/>
                  </a:cubicBezTo>
                  <a:cubicBezTo>
                    <a:pt x="14" y="14"/>
                    <a:pt x="15" y="11"/>
                    <a:pt x="15" y="10"/>
                  </a:cubicBezTo>
                  <a:cubicBezTo>
                    <a:pt x="15" y="10"/>
                    <a:pt x="11" y="10"/>
                    <a:pt x="11" y="10"/>
                  </a:cubicBezTo>
                  <a:cubicBezTo>
                    <a:pt x="10" y="11"/>
                    <a:pt x="9" y="10"/>
                    <a:pt x="10" y="9"/>
                  </a:cubicBezTo>
                  <a:cubicBezTo>
                    <a:pt x="10" y="9"/>
                    <a:pt x="12" y="8"/>
                    <a:pt x="12" y="8"/>
                  </a:cubicBezTo>
                  <a:cubicBezTo>
                    <a:pt x="12" y="7"/>
                    <a:pt x="13" y="7"/>
                    <a:pt x="12" y="6"/>
                  </a:cubicBezTo>
                  <a:cubicBezTo>
                    <a:pt x="11" y="6"/>
                    <a:pt x="11" y="7"/>
                    <a:pt x="11" y="7"/>
                  </a:cubicBezTo>
                  <a:cubicBezTo>
                    <a:pt x="11" y="7"/>
                    <a:pt x="10" y="7"/>
                    <a:pt x="8" y="7"/>
                  </a:cubicBezTo>
                  <a:cubicBezTo>
                    <a:pt x="7" y="7"/>
                    <a:pt x="7" y="8"/>
                    <a:pt x="7" y="9"/>
                  </a:cubicBezTo>
                  <a:cubicBezTo>
                    <a:pt x="7" y="10"/>
                    <a:pt x="6" y="10"/>
                    <a:pt x="6" y="11"/>
                  </a:cubicBezTo>
                  <a:cubicBezTo>
                    <a:pt x="6" y="11"/>
                    <a:pt x="6" y="12"/>
                    <a:pt x="5" y="11"/>
                  </a:cubicBezTo>
                  <a:cubicBezTo>
                    <a:pt x="5" y="11"/>
                    <a:pt x="5" y="10"/>
                    <a:pt x="4" y="11"/>
                  </a:cubicBezTo>
                  <a:cubicBezTo>
                    <a:pt x="3" y="11"/>
                    <a:pt x="5" y="12"/>
                    <a:pt x="6" y="12"/>
                  </a:cubicBezTo>
                  <a:cubicBezTo>
                    <a:pt x="7" y="12"/>
                    <a:pt x="5" y="13"/>
                    <a:pt x="5" y="14"/>
                  </a:cubicBezTo>
                  <a:cubicBezTo>
                    <a:pt x="5" y="15"/>
                    <a:pt x="6" y="14"/>
                    <a:pt x="6" y="15"/>
                  </a:cubicBezTo>
                  <a:cubicBezTo>
                    <a:pt x="6" y="16"/>
                    <a:pt x="4" y="16"/>
                    <a:pt x="4" y="17"/>
                  </a:cubicBezTo>
                  <a:cubicBezTo>
                    <a:pt x="4" y="17"/>
                    <a:pt x="5" y="16"/>
                    <a:pt x="6" y="16"/>
                  </a:cubicBezTo>
                  <a:cubicBezTo>
                    <a:pt x="6" y="16"/>
                    <a:pt x="6" y="18"/>
                    <a:pt x="7" y="17"/>
                  </a:cubicBezTo>
                  <a:cubicBezTo>
                    <a:pt x="8" y="17"/>
                    <a:pt x="8" y="16"/>
                    <a:pt x="8" y="16"/>
                  </a:cubicBezTo>
                  <a:cubicBezTo>
                    <a:pt x="9" y="16"/>
                    <a:pt x="8" y="17"/>
                    <a:pt x="8" y="17"/>
                  </a:cubicBezTo>
                  <a:cubicBezTo>
                    <a:pt x="9" y="18"/>
                    <a:pt x="7" y="19"/>
                    <a:pt x="7" y="20"/>
                  </a:cubicBezTo>
                  <a:cubicBezTo>
                    <a:pt x="8" y="20"/>
                    <a:pt x="10" y="20"/>
                    <a:pt x="11" y="19"/>
                  </a:cubicBezTo>
                  <a:cubicBezTo>
                    <a:pt x="12" y="18"/>
                    <a:pt x="12" y="19"/>
                    <a:pt x="11" y="20"/>
                  </a:cubicBezTo>
                  <a:cubicBezTo>
                    <a:pt x="11" y="21"/>
                    <a:pt x="11" y="21"/>
                    <a:pt x="12" y="21"/>
                  </a:cubicBezTo>
                  <a:cubicBezTo>
                    <a:pt x="12" y="22"/>
                    <a:pt x="13" y="22"/>
                    <a:pt x="12" y="22"/>
                  </a:cubicBezTo>
                  <a:cubicBezTo>
                    <a:pt x="12" y="23"/>
                    <a:pt x="12" y="24"/>
                    <a:pt x="12" y="24"/>
                  </a:cubicBezTo>
                  <a:cubicBezTo>
                    <a:pt x="12" y="25"/>
                    <a:pt x="10" y="25"/>
                    <a:pt x="10" y="24"/>
                  </a:cubicBezTo>
                  <a:cubicBezTo>
                    <a:pt x="10" y="24"/>
                    <a:pt x="9" y="24"/>
                    <a:pt x="9" y="25"/>
                  </a:cubicBezTo>
                  <a:cubicBezTo>
                    <a:pt x="9" y="25"/>
                    <a:pt x="8" y="26"/>
                    <a:pt x="8" y="26"/>
                  </a:cubicBezTo>
                  <a:cubicBezTo>
                    <a:pt x="8" y="27"/>
                    <a:pt x="10" y="27"/>
                    <a:pt x="10" y="27"/>
                  </a:cubicBezTo>
                  <a:cubicBezTo>
                    <a:pt x="10" y="28"/>
                    <a:pt x="9" y="28"/>
                    <a:pt x="8" y="29"/>
                  </a:cubicBezTo>
                  <a:cubicBezTo>
                    <a:pt x="6" y="29"/>
                    <a:pt x="8" y="30"/>
                    <a:pt x="8" y="30"/>
                  </a:cubicBezTo>
                  <a:cubicBezTo>
                    <a:pt x="9" y="29"/>
                    <a:pt x="9" y="30"/>
                    <a:pt x="10" y="30"/>
                  </a:cubicBezTo>
                  <a:cubicBezTo>
                    <a:pt x="11" y="30"/>
                    <a:pt x="11" y="31"/>
                    <a:pt x="12" y="30"/>
                  </a:cubicBezTo>
                  <a:cubicBezTo>
                    <a:pt x="13" y="30"/>
                    <a:pt x="13" y="30"/>
                    <a:pt x="12" y="31"/>
                  </a:cubicBezTo>
                  <a:cubicBezTo>
                    <a:pt x="12" y="32"/>
                    <a:pt x="11" y="31"/>
                    <a:pt x="10" y="31"/>
                  </a:cubicBezTo>
                  <a:cubicBezTo>
                    <a:pt x="9" y="32"/>
                    <a:pt x="6" y="34"/>
                    <a:pt x="7" y="35"/>
                  </a:cubicBezTo>
                  <a:cubicBezTo>
                    <a:pt x="7" y="35"/>
                    <a:pt x="8" y="34"/>
                    <a:pt x="9" y="34"/>
                  </a:cubicBezTo>
                  <a:cubicBezTo>
                    <a:pt x="10" y="34"/>
                    <a:pt x="10" y="34"/>
                    <a:pt x="10" y="34"/>
                  </a:cubicBezTo>
                  <a:cubicBezTo>
                    <a:pt x="11" y="34"/>
                    <a:pt x="11" y="33"/>
                    <a:pt x="11" y="33"/>
                  </a:cubicBezTo>
                  <a:cubicBezTo>
                    <a:pt x="12" y="33"/>
                    <a:pt x="12" y="33"/>
                    <a:pt x="13" y="33"/>
                  </a:cubicBezTo>
                  <a:cubicBezTo>
                    <a:pt x="14" y="33"/>
                    <a:pt x="14" y="33"/>
                    <a:pt x="15" y="33"/>
                  </a:cubicBezTo>
                  <a:cubicBezTo>
                    <a:pt x="15" y="32"/>
                    <a:pt x="16" y="33"/>
                    <a:pt x="17" y="33"/>
                  </a:cubicBezTo>
                  <a:cubicBezTo>
                    <a:pt x="17" y="33"/>
                    <a:pt x="19" y="32"/>
                    <a:pt x="19" y="32"/>
                  </a:cubicBezTo>
                  <a:cubicBezTo>
                    <a:pt x="20" y="33"/>
                    <a:pt x="22" y="32"/>
                    <a:pt x="23" y="31"/>
                  </a:cubicBezTo>
                  <a:cubicBezTo>
                    <a:pt x="23" y="31"/>
                    <a:pt x="22" y="31"/>
                    <a:pt x="22" y="31"/>
                  </a:cubicBezTo>
                  <a:cubicBezTo>
                    <a:pt x="21" y="31"/>
                    <a:pt x="21" y="30"/>
                    <a:pt x="22" y="29"/>
                  </a:cubicBezTo>
                  <a:cubicBezTo>
                    <a:pt x="22" y="29"/>
                    <a:pt x="24" y="28"/>
                    <a:pt x="24" y="27"/>
                  </a:cubicBezTo>
                  <a:close/>
                  <a:moveTo>
                    <a:pt x="3" y="10"/>
                  </a:moveTo>
                  <a:cubicBezTo>
                    <a:pt x="4" y="10"/>
                    <a:pt x="5" y="8"/>
                    <a:pt x="5" y="8"/>
                  </a:cubicBezTo>
                  <a:cubicBezTo>
                    <a:pt x="4" y="7"/>
                    <a:pt x="2" y="10"/>
                    <a:pt x="3" y="10"/>
                  </a:cubicBezTo>
                  <a:close/>
                  <a:moveTo>
                    <a:pt x="16" y="2"/>
                  </a:moveTo>
                  <a:cubicBezTo>
                    <a:pt x="17" y="2"/>
                    <a:pt x="18" y="0"/>
                    <a:pt x="17" y="0"/>
                  </a:cubicBezTo>
                  <a:cubicBezTo>
                    <a:pt x="16" y="0"/>
                    <a:pt x="16" y="3"/>
                    <a:pt x="16"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316">
              <a:extLst>
                <a:ext uri="{FF2B5EF4-FFF2-40B4-BE49-F238E27FC236}">
                  <a16:creationId xmlns:a16="http://schemas.microsoft.com/office/drawing/2014/main" id="{4328AE7F-8247-4ADA-B474-37597069B72D}"/>
                </a:ext>
              </a:extLst>
            </p:cNvPr>
            <p:cNvSpPr>
              <a:spLocks noEditPoints="1"/>
            </p:cNvSpPr>
            <p:nvPr/>
          </p:nvSpPr>
          <p:spPr bwMode="auto">
            <a:xfrm>
              <a:off x="-3455988" y="1679575"/>
              <a:ext cx="39687" cy="36513"/>
            </a:xfrm>
            <a:custGeom>
              <a:avLst/>
              <a:gdLst>
                <a:gd name="T0" fmla="*/ 6 w 11"/>
                <a:gd name="T1" fmla="*/ 4 h 10"/>
                <a:gd name="T2" fmla="*/ 6 w 11"/>
                <a:gd name="T3" fmla="*/ 2 h 10"/>
                <a:gd name="T4" fmla="*/ 6 w 11"/>
                <a:gd name="T5" fmla="*/ 0 h 10"/>
                <a:gd name="T6" fmla="*/ 4 w 11"/>
                <a:gd name="T7" fmla="*/ 1 h 10"/>
                <a:gd name="T8" fmla="*/ 3 w 11"/>
                <a:gd name="T9" fmla="*/ 2 h 10"/>
                <a:gd name="T10" fmla="*/ 3 w 11"/>
                <a:gd name="T11" fmla="*/ 3 h 10"/>
                <a:gd name="T12" fmla="*/ 2 w 11"/>
                <a:gd name="T13" fmla="*/ 2 h 10"/>
                <a:gd name="T14" fmla="*/ 0 w 11"/>
                <a:gd name="T15" fmla="*/ 4 h 10"/>
                <a:gd name="T16" fmla="*/ 0 w 11"/>
                <a:gd name="T17" fmla="*/ 7 h 10"/>
                <a:gd name="T18" fmla="*/ 1 w 11"/>
                <a:gd name="T19" fmla="*/ 9 h 10"/>
                <a:gd name="T20" fmla="*/ 2 w 11"/>
                <a:gd name="T21" fmla="*/ 10 h 10"/>
                <a:gd name="T22" fmla="*/ 4 w 11"/>
                <a:gd name="T23" fmla="*/ 10 h 10"/>
                <a:gd name="T24" fmla="*/ 5 w 11"/>
                <a:gd name="T25" fmla="*/ 10 h 10"/>
                <a:gd name="T26" fmla="*/ 4 w 11"/>
                <a:gd name="T27" fmla="*/ 9 h 10"/>
                <a:gd name="T28" fmla="*/ 5 w 11"/>
                <a:gd name="T29" fmla="*/ 9 h 10"/>
                <a:gd name="T30" fmla="*/ 7 w 11"/>
                <a:gd name="T31" fmla="*/ 9 h 10"/>
                <a:gd name="T32" fmla="*/ 6 w 11"/>
                <a:gd name="T33" fmla="*/ 7 h 10"/>
                <a:gd name="T34" fmla="*/ 5 w 11"/>
                <a:gd name="T35" fmla="*/ 7 h 10"/>
                <a:gd name="T36" fmla="*/ 5 w 11"/>
                <a:gd name="T37" fmla="*/ 6 h 10"/>
                <a:gd name="T38" fmla="*/ 7 w 11"/>
                <a:gd name="T39" fmla="*/ 5 h 10"/>
                <a:gd name="T40" fmla="*/ 6 w 11"/>
                <a:gd name="T41" fmla="*/ 4 h 10"/>
                <a:gd name="T42" fmla="*/ 11 w 11"/>
                <a:gd name="T43" fmla="*/ 6 h 10"/>
                <a:gd name="T44" fmla="*/ 10 w 11"/>
                <a:gd name="T45" fmla="*/ 6 h 10"/>
                <a:gd name="T46" fmla="*/ 9 w 11"/>
                <a:gd name="T47" fmla="*/ 6 h 10"/>
                <a:gd name="T48" fmla="*/ 8 w 11"/>
                <a:gd name="T49" fmla="*/ 7 h 10"/>
                <a:gd name="T50" fmla="*/ 9 w 11"/>
                <a:gd name="T51" fmla="*/ 9 h 10"/>
                <a:gd name="T52" fmla="*/ 8 w 11"/>
                <a:gd name="T53" fmla="*/ 9 h 10"/>
                <a:gd name="T54" fmla="*/ 9 w 11"/>
                <a:gd name="T55" fmla="*/ 10 h 10"/>
                <a:gd name="T56" fmla="*/ 10 w 11"/>
                <a:gd name="T57" fmla="*/ 8 h 10"/>
                <a:gd name="T58" fmla="*/ 11 w 11"/>
                <a:gd name="T5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 h="10">
                  <a:moveTo>
                    <a:pt x="6" y="4"/>
                  </a:moveTo>
                  <a:cubicBezTo>
                    <a:pt x="5" y="4"/>
                    <a:pt x="5" y="3"/>
                    <a:pt x="6" y="2"/>
                  </a:cubicBezTo>
                  <a:cubicBezTo>
                    <a:pt x="6" y="2"/>
                    <a:pt x="6" y="1"/>
                    <a:pt x="6" y="0"/>
                  </a:cubicBezTo>
                  <a:cubicBezTo>
                    <a:pt x="6" y="0"/>
                    <a:pt x="4" y="0"/>
                    <a:pt x="4" y="1"/>
                  </a:cubicBezTo>
                  <a:cubicBezTo>
                    <a:pt x="4" y="2"/>
                    <a:pt x="3" y="2"/>
                    <a:pt x="3" y="2"/>
                  </a:cubicBezTo>
                  <a:cubicBezTo>
                    <a:pt x="3" y="2"/>
                    <a:pt x="3" y="2"/>
                    <a:pt x="3" y="3"/>
                  </a:cubicBezTo>
                  <a:cubicBezTo>
                    <a:pt x="3" y="3"/>
                    <a:pt x="2" y="2"/>
                    <a:pt x="2" y="2"/>
                  </a:cubicBezTo>
                  <a:cubicBezTo>
                    <a:pt x="1" y="2"/>
                    <a:pt x="1" y="3"/>
                    <a:pt x="0" y="4"/>
                  </a:cubicBezTo>
                  <a:cubicBezTo>
                    <a:pt x="0" y="4"/>
                    <a:pt x="0" y="6"/>
                    <a:pt x="0" y="7"/>
                  </a:cubicBezTo>
                  <a:cubicBezTo>
                    <a:pt x="1" y="7"/>
                    <a:pt x="2" y="8"/>
                    <a:pt x="1" y="9"/>
                  </a:cubicBezTo>
                  <a:cubicBezTo>
                    <a:pt x="1" y="9"/>
                    <a:pt x="2" y="9"/>
                    <a:pt x="2" y="10"/>
                  </a:cubicBezTo>
                  <a:cubicBezTo>
                    <a:pt x="3" y="10"/>
                    <a:pt x="3" y="10"/>
                    <a:pt x="4" y="10"/>
                  </a:cubicBezTo>
                  <a:cubicBezTo>
                    <a:pt x="4" y="10"/>
                    <a:pt x="4" y="10"/>
                    <a:pt x="5" y="10"/>
                  </a:cubicBezTo>
                  <a:cubicBezTo>
                    <a:pt x="4" y="9"/>
                    <a:pt x="4" y="9"/>
                    <a:pt x="4" y="9"/>
                  </a:cubicBezTo>
                  <a:cubicBezTo>
                    <a:pt x="4" y="8"/>
                    <a:pt x="5" y="8"/>
                    <a:pt x="5" y="9"/>
                  </a:cubicBezTo>
                  <a:cubicBezTo>
                    <a:pt x="5" y="9"/>
                    <a:pt x="7" y="9"/>
                    <a:pt x="7" y="9"/>
                  </a:cubicBezTo>
                  <a:cubicBezTo>
                    <a:pt x="7" y="8"/>
                    <a:pt x="6" y="7"/>
                    <a:pt x="6" y="7"/>
                  </a:cubicBezTo>
                  <a:cubicBezTo>
                    <a:pt x="5" y="8"/>
                    <a:pt x="5" y="7"/>
                    <a:pt x="5" y="7"/>
                  </a:cubicBezTo>
                  <a:cubicBezTo>
                    <a:pt x="5" y="7"/>
                    <a:pt x="5" y="6"/>
                    <a:pt x="5" y="6"/>
                  </a:cubicBezTo>
                  <a:cubicBezTo>
                    <a:pt x="6" y="5"/>
                    <a:pt x="7" y="5"/>
                    <a:pt x="7" y="5"/>
                  </a:cubicBezTo>
                  <a:cubicBezTo>
                    <a:pt x="7" y="4"/>
                    <a:pt x="6" y="4"/>
                    <a:pt x="6" y="4"/>
                  </a:cubicBezTo>
                  <a:close/>
                  <a:moveTo>
                    <a:pt x="11" y="6"/>
                  </a:moveTo>
                  <a:cubicBezTo>
                    <a:pt x="11" y="6"/>
                    <a:pt x="10" y="6"/>
                    <a:pt x="10" y="6"/>
                  </a:cubicBezTo>
                  <a:cubicBezTo>
                    <a:pt x="10" y="7"/>
                    <a:pt x="10" y="5"/>
                    <a:pt x="9" y="6"/>
                  </a:cubicBezTo>
                  <a:cubicBezTo>
                    <a:pt x="9" y="7"/>
                    <a:pt x="9" y="6"/>
                    <a:pt x="8" y="7"/>
                  </a:cubicBezTo>
                  <a:cubicBezTo>
                    <a:pt x="7" y="8"/>
                    <a:pt x="8" y="8"/>
                    <a:pt x="9" y="9"/>
                  </a:cubicBezTo>
                  <a:cubicBezTo>
                    <a:pt x="9" y="9"/>
                    <a:pt x="9" y="9"/>
                    <a:pt x="8" y="9"/>
                  </a:cubicBezTo>
                  <a:cubicBezTo>
                    <a:pt x="8" y="9"/>
                    <a:pt x="8" y="10"/>
                    <a:pt x="9" y="10"/>
                  </a:cubicBezTo>
                  <a:cubicBezTo>
                    <a:pt x="10" y="10"/>
                    <a:pt x="11" y="9"/>
                    <a:pt x="10" y="8"/>
                  </a:cubicBezTo>
                  <a:cubicBezTo>
                    <a:pt x="10" y="8"/>
                    <a:pt x="11" y="6"/>
                    <a:pt x="11"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317">
              <a:extLst>
                <a:ext uri="{FF2B5EF4-FFF2-40B4-BE49-F238E27FC236}">
                  <a16:creationId xmlns:a16="http://schemas.microsoft.com/office/drawing/2014/main" id="{3657F6EB-2F77-4854-B2C8-59CCBD38244C}"/>
                </a:ext>
              </a:extLst>
            </p:cNvPr>
            <p:cNvSpPr>
              <a:spLocks noEditPoints="1"/>
            </p:cNvSpPr>
            <p:nvPr/>
          </p:nvSpPr>
          <p:spPr bwMode="auto">
            <a:xfrm>
              <a:off x="-3427413" y="1525588"/>
              <a:ext cx="104775" cy="184150"/>
            </a:xfrm>
            <a:custGeom>
              <a:avLst/>
              <a:gdLst>
                <a:gd name="T0" fmla="*/ 28 w 29"/>
                <a:gd name="T1" fmla="*/ 11 h 51"/>
                <a:gd name="T2" fmla="*/ 28 w 29"/>
                <a:gd name="T3" fmla="*/ 7 h 51"/>
                <a:gd name="T4" fmla="*/ 24 w 29"/>
                <a:gd name="T5" fmla="*/ 3 h 51"/>
                <a:gd name="T6" fmla="*/ 20 w 29"/>
                <a:gd name="T7" fmla="*/ 3 h 51"/>
                <a:gd name="T8" fmla="*/ 16 w 29"/>
                <a:gd name="T9" fmla="*/ 3 h 51"/>
                <a:gd name="T10" fmla="*/ 14 w 29"/>
                <a:gd name="T11" fmla="*/ 5 h 51"/>
                <a:gd name="T12" fmla="*/ 11 w 29"/>
                <a:gd name="T13" fmla="*/ 8 h 51"/>
                <a:gd name="T14" fmla="*/ 10 w 29"/>
                <a:gd name="T15" fmla="*/ 11 h 51"/>
                <a:gd name="T16" fmla="*/ 7 w 29"/>
                <a:gd name="T17" fmla="*/ 13 h 51"/>
                <a:gd name="T18" fmla="*/ 6 w 29"/>
                <a:gd name="T19" fmla="*/ 18 h 51"/>
                <a:gd name="T20" fmla="*/ 6 w 29"/>
                <a:gd name="T21" fmla="*/ 20 h 51"/>
                <a:gd name="T22" fmla="*/ 2 w 29"/>
                <a:gd name="T23" fmla="*/ 22 h 51"/>
                <a:gd name="T24" fmla="*/ 2 w 29"/>
                <a:gd name="T25" fmla="*/ 27 h 51"/>
                <a:gd name="T26" fmla="*/ 4 w 29"/>
                <a:gd name="T27" fmla="*/ 30 h 51"/>
                <a:gd name="T28" fmla="*/ 3 w 29"/>
                <a:gd name="T29" fmla="*/ 33 h 51"/>
                <a:gd name="T30" fmla="*/ 1 w 29"/>
                <a:gd name="T31" fmla="*/ 36 h 51"/>
                <a:gd name="T32" fmla="*/ 0 w 29"/>
                <a:gd name="T33" fmla="*/ 39 h 51"/>
                <a:gd name="T34" fmla="*/ 0 w 29"/>
                <a:gd name="T35" fmla="*/ 39 h 51"/>
                <a:gd name="T36" fmla="*/ 2 w 29"/>
                <a:gd name="T37" fmla="*/ 44 h 51"/>
                <a:gd name="T38" fmla="*/ 3 w 29"/>
                <a:gd name="T39" fmla="*/ 48 h 51"/>
                <a:gd name="T40" fmla="*/ 4 w 29"/>
                <a:gd name="T41" fmla="*/ 51 h 51"/>
                <a:gd name="T42" fmla="*/ 7 w 29"/>
                <a:gd name="T43" fmla="*/ 49 h 51"/>
                <a:gd name="T44" fmla="*/ 9 w 29"/>
                <a:gd name="T45" fmla="*/ 48 h 51"/>
                <a:gd name="T46" fmla="*/ 11 w 29"/>
                <a:gd name="T47" fmla="*/ 48 h 51"/>
                <a:gd name="T48" fmla="*/ 12 w 29"/>
                <a:gd name="T49" fmla="*/ 46 h 51"/>
                <a:gd name="T50" fmla="*/ 12 w 29"/>
                <a:gd name="T51" fmla="*/ 41 h 51"/>
                <a:gd name="T52" fmla="*/ 16 w 29"/>
                <a:gd name="T53" fmla="*/ 37 h 51"/>
                <a:gd name="T54" fmla="*/ 15 w 29"/>
                <a:gd name="T55" fmla="*/ 33 h 51"/>
                <a:gd name="T56" fmla="*/ 13 w 29"/>
                <a:gd name="T57" fmla="*/ 30 h 51"/>
                <a:gd name="T58" fmla="*/ 14 w 29"/>
                <a:gd name="T59" fmla="*/ 26 h 51"/>
                <a:gd name="T60" fmla="*/ 17 w 29"/>
                <a:gd name="T61" fmla="*/ 23 h 51"/>
                <a:gd name="T62" fmla="*/ 23 w 29"/>
                <a:gd name="T63" fmla="*/ 19 h 51"/>
                <a:gd name="T64" fmla="*/ 24 w 29"/>
                <a:gd name="T65" fmla="*/ 15 h 51"/>
                <a:gd name="T66" fmla="*/ 27 w 29"/>
                <a:gd name="T67" fmla="*/ 13 h 51"/>
                <a:gd name="T68" fmla="*/ 28 w 29"/>
                <a:gd name="T69" fmla="*/ 12 h 51"/>
                <a:gd name="T70" fmla="*/ 15 w 29"/>
                <a:gd name="T71" fmla="*/ 4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 h="51">
                  <a:moveTo>
                    <a:pt x="28" y="12"/>
                  </a:moveTo>
                  <a:cubicBezTo>
                    <a:pt x="28" y="12"/>
                    <a:pt x="27" y="11"/>
                    <a:pt x="28" y="11"/>
                  </a:cubicBezTo>
                  <a:cubicBezTo>
                    <a:pt x="29" y="11"/>
                    <a:pt x="29" y="10"/>
                    <a:pt x="28" y="9"/>
                  </a:cubicBezTo>
                  <a:cubicBezTo>
                    <a:pt x="27" y="9"/>
                    <a:pt x="28" y="7"/>
                    <a:pt x="28" y="7"/>
                  </a:cubicBezTo>
                  <a:cubicBezTo>
                    <a:pt x="27" y="7"/>
                    <a:pt x="27" y="6"/>
                    <a:pt x="27" y="5"/>
                  </a:cubicBezTo>
                  <a:cubicBezTo>
                    <a:pt x="28" y="4"/>
                    <a:pt x="25" y="3"/>
                    <a:pt x="24" y="3"/>
                  </a:cubicBezTo>
                  <a:cubicBezTo>
                    <a:pt x="23" y="2"/>
                    <a:pt x="22" y="1"/>
                    <a:pt x="21" y="1"/>
                  </a:cubicBezTo>
                  <a:cubicBezTo>
                    <a:pt x="20" y="0"/>
                    <a:pt x="20" y="2"/>
                    <a:pt x="20" y="3"/>
                  </a:cubicBezTo>
                  <a:cubicBezTo>
                    <a:pt x="20" y="4"/>
                    <a:pt x="19" y="4"/>
                    <a:pt x="18" y="3"/>
                  </a:cubicBezTo>
                  <a:cubicBezTo>
                    <a:pt x="18" y="3"/>
                    <a:pt x="17" y="3"/>
                    <a:pt x="16" y="3"/>
                  </a:cubicBezTo>
                  <a:cubicBezTo>
                    <a:pt x="15" y="2"/>
                    <a:pt x="15" y="4"/>
                    <a:pt x="15" y="4"/>
                  </a:cubicBezTo>
                  <a:cubicBezTo>
                    <a:pt x="15" y="5"/>
                    <a:pt x="14" y="5"/>
                    <a:pt x="14" y="5"/>
                  </a:cubicBezTo>
                  <a:cubicBezTo>
                    <a:pt x="13" y="5"/>
                    <a:pt x="12" y="6"/>
                    <a:pt x="12" y="6"/>
                  </a:cubicBezTo>
                  <a:cubicBezTo>
                    <a:pt x="12" y="7"/>
                    <a:pt x="11" y="8"/>
                    <a:pt x="11" y="8"/>
                  </a:cubicBezTo>
                  <a:cubicBezTo>
                    <a:pt x="12" y="8"/>
                    <a:pt x="11" y="9"/>
                    <a:pt x="11" y="9"/>
                  </a:cubicBezTo>
                  <a:cubicBezTo>
                    <a:pt x="10" y="10"/>
                    <a:pt x="10" y="11"/>
                    <a:pt x="10" y="11"/>
                  </a:cubicBezTo>
                  <a:cubicBezTo>
                    <a:pt x="9" y="11"/>
                    <a:pt x="10" y="12"/>
                    <a:pt x="9" y="12"/>
                  </a:cubicBezTo>
                  <a:cubicBezTo>
                    <a:pt x="8" y="13"/>
                    <a:pt x="8" y="12"/>
                    <a:pt x="7" y="13"/>
                  </a:cubicBezTo>
                  <a:cubicBezTo>
                    <a:pt x="7" y="13"/>
                    <a:pt x="7" y="14"/>
                    <a:pt x="7" y="15"/>
                  </a:cubicBezTo>
                  <a:cubicBezTo>
                    <a:pt x="7" y="16"/>
                    <a:pt x="6" y="17"/>
                    <a:pt x="6" y="18"/>
                  </a:cubicBezTo>
                  <a:cubicBezTo>
                    <a:pt x="5" y="19"/>
                    <a:pt x="6" y="19"/>
                    <a:pt x="6" y="19"/>
                  </a:cubicBezTo>
                  <a:cubicBezTo>
                    <a:pt x="7" y="19"/>
                    <a:pt x="7" y="20"/>
                    <a:pt x="6" y="20"/>
                  </a:cubicBezTo>
                  <a:cubicBezTo>
                    <a:pt x="6" y="21"/>
                    <a:pt x="5" y="21"/>
                    <a:pt x="5" y="20"/>
                  </a:cubicBezTo>
                  <a:cubicBezTo>
                    <a:pt x="4" y="20"/>
                    <a:pt x="3" y="21"/>
                    <a:pt x="2" y="22"/>
                  </a:cubicBezTo>
                  <a:cubicBezTo>
                    <a:pt x="2" y="23"/>
                    <a:pt x="2" y="24"/>
                    <a:pt x="2" y="24"/>
                  </a:cubicBezTo>
                  <a:cubicBezTo>
                    <a:pt x="2" y="25"/>
                    <a:pt x="2" y="26"/>
                    <a:pt x="2" y="27"/>
                  </a:cubicBezTo>
                  <a:cubicBezTo>
                    <a:pt x="3" y="28"/>
                    <a:pt x="2" y="28"/>
                    <a:pt x="2" y="29"/>
                  </a:cubicBezTo>
                  <a:cubicBezTo>
                    <a:pt x="2" y="30"/>
                    <a:pt x="3" y="30"/>
                    <a:pt x="4" y="30"/>
                  </a:cubicBezTo>
                  <a:cubicBezTo>
                    <a:pt x="4" y="31"/>
                    <a:pt x="3" y="32"/>
                    <a:pt x="3" y="32"/>
                  </a:cubicBezTo>
                  <a:cubicBezTo>
                    <a:pt x="2" y="32"/>
                    <a:pt x="2" y="33"/>
                    <a:pt x="3" y="33"/>
                  </a:cubicBezTo>
                  <a:cubicBezTo>
                    <a:pt x="3" y="33"/>
                    <a:pt x="3" y="35"/>
                    <a:pt x="3" y="35"/>
                  </a:cubicBezTo>
                  <a:cubicBezTo>
                    <a:pt x="3" y="35"/>
                    <a:pt x="1" y="35"/>
                    <a:pt x="1" y="36"/>
                  </a:cubicBezTo>
                  <a:cubicBezTo>
                    <a:pt x="1" y="36"/>
                    <a:pt x="1" y="37"/>
                    <a:pt x="1" y="37"/>
                  </a:cubicBezTo>
                  <a:cubicBezTo>
                    <a:pt x="1" y="38"/>
                    <a:pt x="1" y="39"/>
                    <a:pt x="0" y="39"/>
                  </a:cubicBezTo>
                  <a:cubicBezTo>
                    <a:pt x="0" y="39"/>
                    <a:pt x="0" y="39"/>
                    <a:pt x="0" y="39"/>
                  </a:cubicBezTo>
                  <a:cubicBezTo>
                    <a:pt x="0" y="39"/>
                    <a:pt x="0" y="39"/>
                    <a:pt x="0" y="39"/>
                  </a:cubicBezTo>
                  <a:cubicBezTo>
                    <a:pt x="0" y="40"/>
                    <a:pt x="0" y="41"/>
                    <a:pt x="1" y="41"/>
                  </a:cubicBezTo>
                  <a:cubicBezTo>
                    <a:pt x="2" y="42"/>
                    <a:pt x="1" y="43"/>
                    <a:pt x="2" y="44"/>
                  </a:cubicBezTo>
                  <a:cubicBezTo>
                    <a:pt x="2" y="45"/>
                    <a:pt x="2" y="45"/>
                    <a:pt x="3" y="46"/>
                  </a:cubicBezTo>
                  <a:cubicBezTo>
                    <a:pt x="3" y="47"/>
                    <a:pt x="4" y="47"/>
                    <a:pt x="3" y="48"/>
                  </a:cubicBezTo>
                  <a:cubicBezTo>
                    <a:pt x="3" y="48"/>
                    <a:pt x="4" y="48"/>
                    <a:pt x="4" y="49"/>
                  </a:cubicBezTo>
                  <a:cubicBezTo>
                    <a:pt x="4" y="49"/>
                    <a:pt x="4" y="50"/>
                    <a:pt x="4" y="51"/>
                  </a:cubicBezTo>
                  <a:cubicBezTo>
                    <a:pt x="4" y="51"/>
                    <a:pt x="5" y="51"/>
                    <a:pt x="6" y="51"/>
                  </a:cubicBezTo>
                  <a:cubicBezTo>
                    <a:pt x="7" y="51"/>
                    <a:pt x="7" y="50"/>
                    <a:pt x="7" y="49"/>
                  </a:cubicBezTo>
                  <a:cubicBezTo>
                    <a:pt x="7" y="49"/>
                    <a:pt x="7" y="49"/>
                    <a:pt x="7" y="49"/>
                  </a:cubicBezTo>
                  <a:cubicBezTo>
                    <a:pt x="7" y="48"/>
                    <a:pt x="8" y="48"/>
                    <a:pt x="9" y="48"/>
                  </a:cubicBezTo>
                  <a:cubicBezTo>
                    <a:pt x="10" y="49"/>
                    <a:pt x="10" y="48"/>
                    <a:pt x="11" y="47"/>
                  </a:cubicBezTo>
                  <a:cubicBezTo>
                    <a:pt x="11" y="46"/>
                    <a:pt x="11" y="47"/>
                    <a:pt x="11" y="48"/>
                  </a:cubicBezTo>
                  <a:cubicBezTo>
                    <a:pt x="12" y="48"/>
                    <a:pt x="12" y="46"/>
                    <a:pt x="13" y="45"/>
                  </a:cubicBezTo>
                  <a:cubicBezTo>
                    <a:pt x="13" y="45"/>
                    <a:pt x="13" y="45"/>
                    <a:pt x="12" y="46"/>
                  </a:cubicBezTo>
                  <a:cubicBezTo>
                    <a:pt x="11" y="46"/>
                    <a:pt x="12" y="45"/>
                    <a:pt x="12" y="44"/>
                  </a:cubicBezTo>
                  <a:cubicBezTo>
                    <a:pt x="12" y="43"/>
                    <a:pt x="12" y="41"/>
                    <a:pt x="12" y="41"/>
                  </a:cubicBezTo>
                  <a:cubicBezTo>
                    <a:pt x="12" y="40"/>
                    <a:pt x="13" y="39"/>
                    <a:pt x="14" y="39"/>
                  </a:cubicBezTo>
                  <a:cubicBezTo>
                    <a:pt x="15" y="39"/>
                    <a:pt x="16" y="38"/>
                    <a:pt x="16" y="37"/>
                  </a:cubicBezTo>
                  <a:cubicBezTo>
                    <a:pt x="15" y="37"/>
                    <a:pt x="17" y="36"/>
                    <a:pt x="17" y="35"/>
                  </a:cubicBezTo>
                  <a:cubicBezTo>
                    <a:pt x="17" y="35"/>
                    <a:pt x="15" y="33"/>
                    <a:pt x="15" y="33"/>
                  </a:cubicBezTo>
                  <a:cubicBezTo>
                    <a:pt x="14" y="33"/>
                    <a:pt x="13" y="33"/>
                    <a:pt x="13" y="33"/>
                  </a:cubicBezTo>
                  <a:cubicBezTo>
                    <a:pt x="13" y="32"/>
                    <a:pt x="13" y="31"/>
                    <a:pt x="13" y="30"/>
                  </a:cubicBezTo>
                  <a:cubicBezTo>
                    <a:pt x="13" y="29"/>
                    <a:pt x="14" y="28"/>
                    <a:pt x="14" y="28"/>
                  </a:cubicBezTo>
                  <a:cubicBezTo>
                    <a:pt x="14" y="27"/>
                    <a:pt x="14" y="26"/>
                    <a:pt x="14" y="26"/>
                  </a:cubicBezTo>
                  <a:cubicBezTo>
                    <a:pt x="15" y="26"/>
                    <a:pt x="15" y="25"/>
                    <a:pt x="15" y="25"/>
                  </a:cubicBezTo>
                  <a:cubicBezTo>
                    <a:pt x="16" y="25"/>
                    <a:pt x="16" y="23"/>
                    <a:pt x="17" y="23"/>
                  </a:cubicBezTo>
                  <a:cubicBezTo>
                    <a:pt x="18" y="23"/>
                    <a:pt x="18" y="22"/>
                    <a:pt x="19" y="22"/>
                  </a:cubicBezTo>
                  <a:cubicBezTo>
                    <a:pt x="20" y="21"/>
                    <a:pt x="23" y="20"/>
                    <a:pt x="23" y="19"/>
                  </a:cubicBezTo>
                  <a:cubicBezTo>
                    <a:pt x="23" y="18"/>
                    <a:pt x="22" y="18"/>
                    <a:pt x="23" y="17"/>
                  </a:cubicBezTo>
                  <a:cubicBezTo>
                    <a:pt x="24" y="16"/>
                    <a:pt x="23" y="15"/>
                    <a:pt x="24" y="15"/>
                  </a:cubicBezTo>
                  <a:cubicBezTo>
                    <a:pt x="24" y="15"/>
                    <a:pt x="25" y="14"/>
                    <a:pt x="25" y="14"/>
                  </a:cubicBezTo>
                  <a:cubicBezTo>
                    <a:pt x="26" y="13"/>
                    <a:pt x="26" y="14"/>
                    <a:pt x="27" y="13"/>
                  </a:cubicBezTo>
                  <a:cubicBezTo>
                    <a:pt x="28" y="13"/>
                    <a:pt x="28" y="13"/>
                    <a:pt x="29" y="14"/>
                  </a:cubicBezTo>
                  <a:cubicBezTo>
                    <a:pt x="29" y="13"/>
                    <a:pt x="29" y="13"/>
                    <a:pt x="28" y="12"/>
                  </a:cubicBezTo>
                  <a:close/>
                  <a:moveTo>
                    <a:pt x="17" y="43"/>
                  </a:moveTo>
                  <a:cubicBezTo>
                    <a:pt x="15" y="43"/>
                    <a:pt x="15" y="45"/>
                    <a:pt x="15" y="46"/>
                  </a:cubicBezTo>
                  <a:cubicBezTo>
                    <a:pt x="15" y="46"/>
                    <a:pt x="18" y="43"/>
                    <a:pt x="17" y="4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318">
              <a:extLst>
                <a:ext uri="{FF2B5EF4-FFF2-40B4-BE49-F238E27FC236}">
                  <a16:creationId xmlns:a16="http://schemas.microsoft.com/office/drawing/2014/main" id="{376F6225-EEB5-4B66-B825-376B1E0346B9}"/>
                </a:ext>
              </a:extLst>
            </p:cNvPr>
            <p:cNvSpPr>
              <a:spLocks noEditPoints="1"/>
            </p:cNvSpPr>
            <p:nvPr/>
          </p:nvSpPr>
          <p:spPr bwMode="auto">
            <a:xfrm>
              <a:off x="-3340100" y="1654175"/>
              <a:ext cx="50800" cy="25400"/>
            </a:xfrm>
            <a:custGeom>
              <a:avLst/>
              <a:gdLst>
                <a:gd name="T0" fmla="*/ 13 w 14"/>
                <a:gd name="T1" fmla="*/ 2 h 7"/>
                <a:gd name="T2" fmla="*/ 14 w 14"/>
                <a:gd name="T3" fmla="*/ 1 h 7"/>
                <a:gd name="T4" fmla="*/ 13 w 14"/>
                <a:gd name="T5" fmla="*/ 1 h 7"/>
                <a:gd name="T6" fmla="*/ 9 w 14"/>
                <a:gd name="T7" fmla="*/ 0 h 7"/>
                <a:gd name="T8" fmla="*/ 4 w 14"/>
                <a:gd name="T9" fmla="*/ 1 h 7"/>
                <a:gd name="T10" fmla="*/ 3 w 14"/>
                <a:gd name="T11" fmla="*/ 3 h 7"/>
                <a:gd name="T12" fmla="*/ 3 w 14"/>
                <a:gd name="T13" fmla="*/ 4 h 7"/>
                <a:gd name="T14" fmla="*/ 5 w 14"/>
                <a:gd name="T15" fmla="*/ 5 h 7"/>
                <a:gd name="T16" fmla="*/ 5 w 14"/>
                <a:gd name="T17" fmla="*/ 6 h 7"/>
                <a:gd name="T18" fmla="*/ 5 w 14"/>
                <a:gd name="T19" fmla="*/ 6 h 7"/>
                <a:gd name="T20" fmla="*/ 8 w 14"/>
                <a:gd name="T21" fmla="*/ 6 h 7"/>
                <a:gd name="T22" fmla="*/ 10 w 14"/>
                <a:gd name="T23" fmla="*/ 7 h 7"/>
                <a:gd name="T24" fmla="*/ 12 w 14"/>
                <a:gd name="T25" fmla="*/ 7 h 7"/>
                <a:gd name="T26" fmla="*/ 12 w 14"/>
                <a:gd name="T27" fmla="*/ 7 h 7"/>
                <a:gd name="T28" fmla="*/ 13 w 14"/>
                <a:gd name="T29" fmla="*/ 6 h 7"/>
                <a:gd name="T30" fmla="*/ 13 w 14"/>
                <a:gd name="T31" fmla="*/ 5 h 7"/>
                <a:gd name="T32" fmla="*/ 12 w 14"/>
                <a:gd name="T33" fmla="*/ 3 h 7"/>
                <a:gd name="T34" fmla="*/ 13 w 14"/>
                <a:gd name="T35" fmla="*/ 2 h 7"/>
                <a:gd name="T36" fmla="*/ 1 w 14"/>
                <a:gd name="T37" fmla="*/ 4 h 7"/>
                <a:gd name="T38" fmla="*/ 0 w 14"/>
                <a:gd name="T39" fmla="*/ 6 h 7"/>
                <a:gd name="T40" fmla="*/ 2 w 14"/>
                <a:gd name="T41" fmla="*/ 4 h 7"/>
                <a:gd name="T42" fmla="*/ 1 w 14"/>
                <a:gd name="T43" fmla="*/ 4 h 7"/>
                <a:gd name="T44" fmla="*/ 2 w 14"/>
                <a:gd name="T45" fmla="*/ 3 h 7"/>
                <a:gd name="T46" fmla="*/ 1 w 14"/>
                <a:gd name="T47" fmla="*/ 3 h 7"/>
                <a:gd name="T48" fmla="*/ 2 w 14"/>
                <a:gd name="T4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7">
                  <a:moveTo>
                    <a:pt x="13" y="2"/>
                  </a:moveTo>
                  <a:cubicBezTo>
                    <a:pt x="13" y="2"/>
                    <a:pt x="14" y="1"/>
                    <a:pt x="14" y="1"/>
                  </a:cubicBezTo>
                  <a:cubicBezTo>
                    <a:pt x="14" y="1"/>
                    <a:pt x="13" y="1"/>
                    <a:pt x="13" y="1"/>
                  </a:cubicBezTo>
                  <a:cubicBezTo>
                    <a:pt x="12" y="1"/>
                    <a:pt x="10" y="0"/>
                    <a:pt x="9" y="0"/>
                  </a:cubicBezTo>
                  <a:cubicBezTo>
                    <a:pt x="7" y="1"/>
                    <a:pt x="5" y="1"/>
                    <a:pt x="4" y="1"/>
                  </a:cubicBezTo>
                  <a:cubicBezTo>
                    <a:pt x="4" y="2"/>
                    <a:pt x="2" y="2"/>
                    <a:pt x="3" y="3"/>
                  </a:cubicBezTo>
                  <a:cubicBezTo>
                    <a:pt x="4" y="3"/>
                    <a:pt x="3" y="4"/>
                    <a:pt x="3" y="4"/>
                  </a:cubicBezTo>
                  <a:cubicBezTo>
                    <a:pt x="4" y="5"/>
                    <a:pt x="4" y="5"/>
                    <a:pt x="5" y="5"/>
                  </a:cubicBezTo>
                  <a:cubicBezTo>
                    <a:pt x="5" y="5"/>
                    <a:pt x="6" y="5"/>
                    <a:pt x="5" y="6"/>
                  </a:cubicBezTo>
                  <a:cubicBezTo>
                    <a:pt x="5" y="6"/>
                    <a:pt x="5" y="6"/>
                    <a:pt x="5" y="6"/>
                  </a:cubicBezTo>
                  <a:cubicBezTo>
                    <a:pt x="6" y="6"/>
                    <a:pt x="8" y="6"/>
                    <a:pt x="8" y="6"/>
                  </a:cubicBezTo>
                  <a:cubicBezTo>
                    <a:pt x="8" y="6"/>
                    <a:pt x="10" y="7"/>
                    <a:pt x="10" y="7"/>
                  </a:cubicBezTo>
                  <a:cubicBezTo>
                    <a:pt x="10" y="7"/>
                    <a:pt x="12" y="7"/>
                    <a:pt x="12" y="7"/>
                  </a:cubicBezTo>
                  <a:cubicBezTo>
                    <a:pt x="12" y="7"/>
                    <a:pt x="12" y="7"/>
                    <a:pt x="12" y="7"/>
                  </a:cubicBezTo>
                  <a:cubicBezTo>
                    <a:pt x="13" y="6"/>
                    <a:pt x="13" y="6"/>
                    <a:pt x="13" y="6"/>
                  </a:cubicBezTo>
                  <a:cubicBezTo>
                    <a:pt x="13" y="5"/>
                    <a:pt x="13" y="5"/>
                    <a:pt x="13" y="5"/>
                  </a:cubicBezTo>
                  <a:cubicBezTo>
                    <a:pt x="12" y="4"/>
                    <a:pt x="12" y="4"/>
                    <a:pt x="12" y="3"/>
                  </a:cubicBezTo>
                  <a:cubicBezTo>
                    <a:pt x="12" y="3"/>
                    <a:pt x="13" y="3"/>
                    <a:pt x="13" y="2"/>
                  </a:cubicBezTo>
                  <a:close/>
                  <a:moveTo>
                    <a:pt x="1" y="4"/>
                  </a:moveTo>
                  <a:cubicBezTo>
                    <a:pt x="0" y="4"/>
                    <a:pt x="0" y="6"/>
                    <a:pt x="0" y="6"/>
                  </a:cubicBezTo>
                  <a:cubicBezTo>
                    <a:pt x="1" y="6"/>
                    <a:pt x="2" y="5"/>
                    <a:pt x="2" y="4"/>
                  </a:cubicBezTo>
                  <a:cubicBezTo>
                    <a:pt x="3" y="4"/>
                    <a:pt x="2" y="4"/>
                    <a:pt x="1" y="4"/>
                  </a:cubicBezTo>
                  <a:close/>
                  <a:moveTo>
                    <a:pt x="2" y="3"/>
                  </a:moveTo>
                  <a:cubicBezTo>
                    <a:pt x="2" y="2"/>
                    <a:pt x="0" y="3"/>
                    <a:pt x="1" y="3"/>
                  </a:cubicBezTo>
                  <a:cubicBezTo>
                    <a:pt x="1" y="3"/>
                    <a:pt x="2" y="3"/>
                    <a:pt x="2"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319">
              <a:extLst>
                <a:ext uri="{FF2B5EF4-FFF2-40B4-BE49-F238E27FC236}">
                  <a16:creationId xmlns:a16="http://schemas.microsoft.com/office/drawing/2014/main" id="{AD64D9F2-9A25-476B-8764-6FFC80FD9174}"/>
                </a:ext>
              </a:extLst>
            </p:cNvPr>
            <p:cNvSpPr>
              <a:spLocks/>
            </p:cNvSpPr>
            <p:nvPr/>
          </p:nvSpPr>
          <p:spPr bwMode="auto">
            <a:xfrm>
              <a:off x="-3246438" y="2187575"/>
              <a:ext cx="68262" cy="84138"/>
            </a:xfrm>
            <a:custGeom>
              <a:avLst/>
              <a:gdLst>
                <a:gd name="T0" fmla="*/ 17 w 19"/>
                <a:gd name="T1" fmla="*/ 6 h 23"/>
                <a:gd name="T2" fmla="*/ 18 w 19"/>
                <a:gd name="T3" fmla="*/ 4 h 23"/>
                <a:gd name="T4" fmla="*/ 19 w 19"/>
                <a:gd name="T5" fmla="*/ 2 h 23"/>
                <a:gd name="T6" fmla="*/ 18 w 19"/>
                <a:gd name="T7" fmla="*/ 3 h 23"/>
                <a:gd name="T8" fmla="*/ 17 w 19"/>
                <a:gd name="T9" fmla="*/ 2 h 23"/>
                <a:gd name="T10" fmla="*/ 15 w 19"/>
                <a:gd name="T11" fmla="*/ 3 h 23"/>
                <a:gd name="T12" fmla="*/ 13 w 19"/>
                <a:gd name="T13" fmla="*/ 4 h 23"/>
                <a:gd name="T14" fmla="*/ 11 w 19"/>
                <a:gd name="T15" fmla="*/ 3 h 23"/>
                <a:gd name="T16" fmla="*/ 8 w 19"/>
                <a:gd name="T17" fmla="*/ 2 h 23"/>
                <a:gd name="T18" fmla="*/ 6 w 19"/>
                <a:gd name="T19" fmla="*/ 1 h 23"/>
                <a:gd name="T20" fmla="*/ 4 w 19"/>
                <a:gd name="T21" fmla="*/ 1 h 23"/>
                <a:gd name="T22" fmla="*/ 3 w 19"/>
                <a:gd name="T23" fmla="*/ 0 h 23"/>
                <a:gd name="T24" fmla="*/ 1 w 19"/>
                <a:gd name="T25" fmla="*/ 2 h 23"/>
                <a:gd name="T26" fmla="*/ 1 w 19"/>
                <a:gd name="T27" fmla="*/ 2 h 23"/>
                <a:gd name="T28" fmla="*/ 2 w 19"/>
                <a:gd name="T29" fmla="*/ 3 h 23"/>
                <a:gd name="T30" fmla="*/ 2 w 19"/>
                <a:gd name="T31" fmla="*/ 5 h 23"/>
                <a:gd name="T32" fmla="*/ 3 w 19"/>
                <a:gd name="T33" fmla="*/ 6 h 23"/>
                <a:gd name="T34" fmla="*/ 3 w 19"/>
                <a:gd name="T35" fmla="*/ 7 h 23"/>
                <a:gd name="T36" fmla="*/ 1 w 19"/>
                <a:gd name="T37" fmla="*/ 10 h 23"/>
                <a:gd name="T38" fmla="*/ 1 w 19"/>
                <a:gd name="T39" fmla="*/ 12 h 23"/>
                <a:gd name="T40" fmla="*/ 2 w 19"/>
                <a:gd name="T41" fmla="*/ 12 h 23"/>
                <a:gd name="T42" fmla="*/ 1 w 19"/>
                <a:gd name="T43" fmla="*/ 14 h 23"/>
                <a:gd name="T44" fmla="*/ 0 w 19"/>
                <a:gd name="T45" fmla="*/ 14 h 23"/>
                <a:gd name="T46" fmla="*/ 9 w 19"/>
                <a:gd name="T47" fmla="*/ 19 h 23"/>
                <a:gd name="T48" fmla="*/ 9 w 19"/>
                <a:gd name="T49" fmla="*/ 20 h 23"/>
                <a:gd name="T50" fmla="*/ 13 w 19"/>
                <a:gd name="T51" fmla="*/ 23 h 23"/>
                <a:gd name="T52" fmla="*/ 15 w 19"/>
                <a:gd name="T53" fmla="*/ 18 h 23"/>
                <a:gd name="T54" fmla="*/ 17 w 19"/>
                <a:gd name="T55" fmla="*/ 17 h 23"/>
                <a:gd name="T56" fmla="*/ 18 w 19"/>
                <a:gd name="T57" fmla="*/ 16 h 23"/>
                <a:gd name="T58" fmla="*/ 18 w 19"/>
                <a:gd name="T59" fmla="*/ 16 h 23"/>
                <a:gd name="T60" fmla="*/ 17 w 19"/>
                <a:gd name="T61" fmla="*/ 14 h 23"/>
                <a:gd name="T62" fmla="*/ 17 w 19"/>
                <a:gd name="T63"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23">
                  <a:moveTo>
                    <a:pt x="17" y="6"/>
                  </a:moveTo>
                  <a:cubicBezTo>
                    <a:pt x="18" y="4"/>
                    <a:pt x="18" y="4"/>
                    <a:pt x="18" y="4"/>
                  </a:cubicBezTo>
                  <a:cubicBezTo>
                    <a:pt x="19" y="2"/>
                    <a:pt x="19" y="2"/>
                    <a:pt x="19" y="2"/>
                  </a:cubicBezTo>
                  <a:cubicBezTo>
                    <a:pt x="19" y="2"/>
                    <a:pt x="18" y="3"/>
                    <a:pt x="18" y="3"/>
                  </a:cubicBezTo>
                  <a:cubicBezTo>
                    <a:pt x="18" y="3"/>
                    <a:pt x="17" y="2"/>
                    <a:pt x="17" y="2"/>
                  </a:cubicBezTo>
                  <a:cubicBezTo>
                    <a:pt x="17" y="2"/>
                    <a:pt x="16" y="2"/>
                    <a:pt x="15" y="3"/>
                  </a:cubicBezTo>
                  <a:cubicBezTo>
                    <a:pt x="14" y="3"/>
                    <a:pt x="14" y="4"/>
                    <a:pt x="13" y="4"/>
                  </a:cubicBezTo>
                  <a:cubicBezTo>
                    <a:pt x="13" y="4"/>
                    <a:pt x="11" y="3"/>
                    <a:pt x="11" y="3"/>
                  </a:cubicBezTo>
                  <a:cubicBezTo>
                    <a:pt x="10" y="3"/>
                    <a:pt x="8" y="2"/>
                    <a:pt x="8" y="2"/>
                  </a:cubicBezTo>
                  <a:cubicBezTo>
                    <a:pt x="7" y="1"/>
                    <a:pt x="6" y="2"/>
                    <a:pt x="6" y="1"/>
                  </a:cubicBezTo>
                  <a:cubicBezTo>
                    <a:pt x="5" y="1"/>
                    <a:pt x="5" y="1"/>
                    <a:pt x="4" y="1"/>
                  </a:cubicBezTo>
                  <a:cubicBezTo>
                    <a:pt x="4" y="0"/>
                    <a:pt x="3" y="0"/>
                    <a:pt x="3" y="0"/>
                  </a:cubicBezTo>
                  <a:cubicBezTo>
                    <a:pt x="2" y="1"/>
                    <a:pt x="1" y="1"/>
                    <a:pt x="1" y="2"/>
                  </a:cubicBezTo>
                  <a:cubicBezTo>
                    <a:pt x="1" y="2"/>
                    <a:pt x="1" y="2"/>
                    <a:pt x="1" y="2"/>
                  </a:cubicBezTo>
                  <a:cubicBezTo>
                    <a:pt x="2" y="3"/>
                    <a:pt x="2" y="3"/>
                    <a:pt x="2" y="3"/>
                  </a:cubicBezTo>
                  <a:cubicBezTo>
                    <a:pt x="2" y="5"/>
                    <a:pt x="2" y="5"/>
                    <a:pt x="2" y="5"/>
                  </a:cubicBezTo>
                  <a:cubicBezTo>
                    <a:pt x="3" y="6"/>
                    <a:pt x="3" y="6"/>
                    <a:pt x="3" y="6"/>
                  </a:cubicBezTo>
                  <a:cubicBezTo>
                    <a:pt x="3" y="6"/>
                    <a:pt x="3" y="7"/>
                    <a:pt x="3" y="7"/>
                  </a:cubicBezTo>
                  <a:cubicBezTo>
                    <a:pt x="3" y="8"/>
                    <a:pt x="2" y="10"/>
                    <a:pt x="1" y="10"/>
                  </a:cubicBezTo>
                  <a:cubicBezTo>
                    <a:pt x="1" y="10"/>
                    <a:pt x="1" y="11"/>
                    <a:pt x="1" y="12"/>
                  </a:cubicBezTo>
                  <a:cubicBezTo>
                    <a:pt x="2" y="12"/>
                    <a:pt x="2" y="12"/>
                    <a:pt x="2" y="12"/>
                  </a:cubicBezTo>
                  <a:cubicBezTo>
                    <a:pt x="2" y="13"/>
                    <a:pt x="1" y="13"/>
                    <a:pt x="1" y="14"/>
                  </a:cubicBezTo>
                  <a:cubicBezTo>
                    <a:pt x="1" y="14"/>
                    <a:pt x="1" y="14"/>
                    <a:pt x="0" y="14"/>
                  </a:cubicBezTo>
                  <a:cubicBezTo>
                    <a:pt x="9" y="19"/>
                    <a:pt x="9" y="19"/>
                    <a:pt x="9" y="19"/>
                  </a:cubicBezTo>
                  <a:cubicBezTo>
                    <a:pt x="9" y="20"/>
                    <a:pt x="9" y="20"/>
                    <a:pt x="9" y="20"/>
                  </a:cubicBezTo>
                  <a:cubicBezTo>
                    <a:pt x="9" y="20"/>
                    <a:pt x="11" y="22"/>
                    <a:pt x="13" y="23"/>
                  </a:cubicBezTo>
                  <a:cubicBezTo>
                    <a:pt x="14" y="21"/>
                    <a:pt x="15" y="18"/>
                    <a:pt x="15" y="18"/>
                  </a:cubicBezTo>
                  <a:cubicBezTo>
                    <a:pt x="16" y="17"/>
                    <a:pt x="16" y="17"/>
                    <a:pt x="17" y="17"/>
                  </a:cubicBezTo>
                  <a:cubicBezTo>
                    <a:pt x="17" y="16"/>
                    <a:pt x="17" y="17"/>
                    <a:pt x="18" y="16"/>
                  </a:cubicBezTo>
                  <a:cubicBezTo>
                    <a:pt x="18" y="16"/>
                    <a:pt x="18" y="16"/>
                    <a:pt x="18" y="16"/>
                  </a:cubicBezTo>
                  <a:cubicBezTo>
                    <a:pt x="17" y="14"/>
                    <a:pt x="17" y="14"/>
                    <a:pt x="17" y="14"/>
                  </a:cubicBezTo>
                  <a:lnTo>
                    <a:pt x="17" y="6"/>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320">
              <a:extLst>
                <a:ext uri="{FF2B5EF4-FFF2-40B4-BE49-F238E27FC236}">
                  <a16:creationId xmlns:a16="http://schemas.microsoft.com/office/drawing/2014/main" id="{2C706C9E-30A1-4A63-8009-9B40A987B02E}"/>
                </a:ext>
              </a:extLst>
            </p:cNvPr>
            <p:cNvSpPr>
              <a:spLocks/>
            </p:cNvSpPr>
            <p:nvPr/>
          </p:nvSpPr>
          <p:spPr bwMode="auto">
            <a:xfrm>
              <a:off x="-3282950" y="2195513"/>
              <a:ext cx="47625" cy="46038"/>
            </a:xfrm>
            <a:custGeom>
              <a:avLst/>
              <a:gdLst>
                <a:gd name="T0" fmla="*/ 12 w 13"/>
                <a:gd name="T1" fmla="*/ 3 h 13"/>
                <a:gd name="T2" fmla="*/ 12 w 13"/>
                <a:gd name="T3" fmla="*/ 1 h 13"/>
                <a:gd name="T4" fmla="*/ 11 w 13"/>
                <a:gd name="T5" fmla="*/ 0 h 13"/>
                <a:gd name="T6" fmla="*/ 10 w 13"/>
                <a:gd name="T7" fmla="*/ 1 h 13"/>
                <a:gd name="T8" fmla="*/ 8 w 13"/>
                <a:gd name="T9" fmla="*/ 1 h 13"/>
                <a:gd name="T10" fmla="*/ 7 w 13"/>
                <a:gd name="T11" fmla="*/ 2 h 13"/>
                <a:gd name="T12" fmla="*/ 5 w 13"/>
                <a:gd name="T13" fmla="*/ 1 h 13"/>
                <a:gd name="T14" fmla="*/ 4 w 13"/>
                <a:gd name="T15" fmla="*/ 2 h 13"/>
                <a:gd name="T16" fmla="*/ 3 w 13"/>
                <a:gd name="T17" fmla="*/ 4 h 13"/>
                <a:gd name="T18" fmla="*/ 4 w 13"/>
                <a:gd name="T19" fmla="*/ 5 h 13"/>
                <a:gd name="T20" fmla="*/ 3 w 13"/>
                <a:gd name="T21" fmla="*/ 6 h 13"/>
                <a:gd name="T22" fmla="*/ 3 w 13"/>
                <a:gd name="T23" fmla="*/ 7 h 13"/>
                <a:gd name="T24" fmla="*/ 2 w 13"/>
                <a:gd name="T25" fmla="*/ 8 h 13"/>
                <a:gd name="T26" fmla="*/ 1 w 13"/>
                <a:gd name="T27" fmla="*/ 9 h 13"/>
                <a:gd name="T28" fmla="*/ 1 w 13"/>
                <a:gd name="T29" fmla="*/ 11 h 13"/>
                <a:gd name="T30" fmla="*/ 0 w 13"/>
                <a:gd name="T31" fmla="*/ 13 h 13"/>
                <a:gd name="T32" fmla="*/ 1 w 13"/>
                <a:gd name="T33" fmla="*/ 13 h 13"/>
                <a:gd name="T34" fmla="*/ 4 w 13"/>
                <a:gd name="T35" fmla="*/ 12 h 13"/>
                <a:gd name="T36" fmla="*/ 6 w 13"/>
                <a:gd name="T37" fmla="*/ 12 h 13"/>
                <a:gd name="T38" fmla="*/ 8 w 13"/>
                <a:gd name="T39" fmla="*/ 10 h 13"/>
                <a:gd name="T40" fmla="*/ 11 w 13"/>
                <a:gd name="T41" fmla="*/ 10 h 13"/>
                <a:gd name="T42" fmla="*/ 11 w 13"/>
                <a:gd name="T43" fmla="*/ 8 h 13"/>
                <a:gd name="T44" fmla="*/ 13 w 13"/>
                <a:gd name="T45" fmla="*/ 5 h 13"/>
                <a:gd name="T46" fmla="*/ 13 w 13"/>
                <a:gd name="T47" fmla="*/ 4 h 13"/>
                <a:gd name="T48" fmla="*/ 12 w 13"/>
                <a:gd name="T4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13">
                  <a:moveTo>
                    <a:pt x="12" y="3"/>
                  </a:moveTo>
                  <a:cubicBezTo>
                    <a:pt x="12" y="1"/>
                    <a:pt x="12" y="1"/>
                    <a:pt x="12" y="1"/>
                  </a:cubicBezTo>
                  <a:cubicBezTo>
                    <a:pt x="11" y="0"/>
                    <a:pt x="11" y="0"/>
                    <a:pt x="11" y="0"/>
                  </a:cubicBezTo>
                  <a:cubicBezTo>
                    <a:pt x="10" y="0"/>
                    <a:pt x="10" y="1"/>
                    <a:pt x="10" y="1"/>
                  </a:cubicBezTo>
                  <a:cubicBezTo>
                    <a:pt x="10" y="1"/>
                    <a:pt x="9" y="1"/>
                    <a:pt x="8" y="1"/>
                  </a:cubicBezTo>
                  <a:cubicBezTo>
                    <a:pt x="8" y="1"/>
                    <a:pt x="7" y="1"/>
                    <a:pt x="7" y="2"/>
                  </a:cubicBezTo>
                  <a:cubicBezTo>
                    <a:pt x="7" y="2"/>
                    <a:pt x="6" y="1"/>
                    <a:pt x="5" y="1"/>
                  </a:cubicBezTo>
                  <a:cubicBezTo>
                    <a:pt x="5" y="1"/>
                    <a:pt x="4" y="2"/>
                    <a:pt x="4" y="2"/>
                  </a:cubicBezTo>
                  <a:cubicBezTo>
                    <a:pt x="4" y="2"/>
                    <a:pt x="3" y="3"/>
                    <a:pt x="3" y="4"/>
                  </a:cubicBezTo>
                  <a:cubicBezTo>
                    <a:pt x="3" y="4"/>
                    <a:pt x="4" y="4"/>
                    <a:pt x="4" y="5"/>
                  </a:cubicBezTo>
                  <a:cubicBezTo>
                    <a:pt x="4" y="5"/>
                    <a:pt x="4" y="6"/>
                    <a:pt x="3" y="6"/>
                  </a:cubicBezTo>
                  <a:cubicBezTo>
                    <a:pt x="3" y="6"/>
                    <a:pt x="3" y="6"/>
                    <a:pt x="3" y="7"/>
                  </a:cubicBezTo>
                  <a:cubicBezTo>
                    <a:pt x="2" y="7"/>
                    <a:pt x="2" y="7"/>
                    <a:pt x="2" y="8"/>
                  </a:cubicBezTo>
                  <a:cubicBezTo>
                    <a:pt x="1" y="8"/>
                    <a:pt x="1" y="9"/>
                    <a:pt x="1" y="9"/>
                  </a:cubicBezTo>
                  <a:cubicBezTo>
                    <a:pt x="1" y="10"/>
                    <a:pt x="1" y="11"/>
                    <a:pt x="1" y="11"/>
                  </a:cubicBezTo>
                  <a:cubicBezTo>
                    <a:pt x="1" y="12"/>
                    <a:pt x="1" y="13"/>
                    <a:pt x="0" y="13"/>
                  </a:cubicBezTo>
                  <a:cubicBezTo>
                    <a:pt x="1" y="13"/>
                    <a:pt x="1" y="13"/>
                    <a:pt x="1" y="13"/>
                  </a:cubicBezTo>
                  <a:cubicBezTo>
                    <a:pt x="2" y="13"/>
                    <a:pt x="4" y="12"/>
                    <a:pt x="4" y="12"/>
                  </a:cubicBezTo>
                  <a:cubicBezTo>
                    <a:pt x="6" y="12"/>
                    <a:pt x="6" y="12"/>
                    <a:pt x="6" y="12"/>
                  </a:cubicBezTo>
                  <a:cubicBezTo>
                    <a:pt x="6" y="11"/>
                    <a:pt x="7" y="10"/>
                    <a:pt x="8" y="10"/>
                  </a:cubicBezTo>
                  <a:cubicBezTo>
                    <a:pt x="8" y="9"/>
                    <a:pt x="10" y="9"/>
                    <a:pt x="11" y="10"/>
                  </a:cubicBezTo>
                  <a:cubicBezTo>
                    <a:pt x="11" y="9"/>
                    <a:pt x="11" y="8"/>
                    <a:pt x="11" y="8"/>
                  </a:cubicBezTo>
                  <a:cubicBezTo>
                    <a:pt x="12" y="8"/>
                    <a:pt x="13" y="6"/>
                    <a:pt x="13" y="5"/>
                  </a:cubicBezTo>
                  <a:cubicBezTo>
                    <a:pt x="13" y="5"/>
                    <a:pt x="13" y="4"/>
                    <a:pt x="13" y="4"/>
                  </a:cubicBezTo>
                  <a:lnTo>
                    <a:pt x="12" y="3"/>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321">
              <a:extLst>
                <a:ext uri="{FF2B5EF4-FFF2-40B4-BE49-F238E27FC236}">
                  <a16:creationId xmlns:a16="http://schemas.microsoft.com/office/drawing/2014/main" id="{5CDFDECA-5AF7-4C06-BB04-230A9E8B6691}"/>
                </a:ext>
              </a:extLst>
            </p:cNvPr>
            <p:cNvSpPr>
              <a:spLocks/>
            </p:cNvSpPr>
            <p:nvPr/>
          </p:nvSpPr>
          <p:spPr bwMode="auto">
            <a:xfrm>
              <a:off x="-3054350" y="1817688"/>
              <a:ext cx="147637" cy="85725"/>
            </a:xfrm>
            <a:custGeom>
              <a:avLst/>
              <a:gdLst>
                <a:gd name="T0" fmla="*/ 40 w 41"/>
                <a:gd name="T1" fmla="*/ 14 h 24"/>
                <a:gd name="T2" fmla="*/ 37 w 41"/>
                <a:gd name="T3" fmla="*/ 12 h 24"/>
                <a:gd name="T4" fmla="*/ 35 w 41"/>
                <a:gd name="T5" fmla="*/ 12 h 24"/>
                <a:gd name="T6" fmla="*/ 33 w 41"/>
                <a:gd name="T7" fmla="*/ 12 h 24"/>
                <a:gd name="T8" fmla="*/ 30 w 41"/>
                <a:gd name="T9" fmla="*/ 14 h 24"/>
                <a:gd name="T10" fmla="*/ 29 w 41"/>
                <a:gd name="T11" fmla="*/ 14 h 24"/>
                <a:gd name="T12" fmla="*/ 27 w 41"/>
                <a:gd name="T13" fmla="*/ 13 h 24"/>
                <a:gd name="T14" fmla="*/ 25 w 41"/>
                <a:gd name="T15" fmla="*/ 12 h 24"/>
                <a:gd name="T16" fmla="*/ 24 w 41"/>
                <a:gd name="T17" fmla="*/ 10 h 24"/>
                <a:gd name="T18" fmla="*/ 23 w 41"/>
                <a:gd name="T19" fmla="*/ 8 h 24"/>
                <a:gd name="T20" fmla="*/ 22 w 41"/>
                <a:gd name="T21" fmla="*/ 6 h 24"/>
                <a:gd name="T22" fmla="*/ 17 w 41"/>
                <a:gd name="T23" fmla="*/ 6 h 24"/>
                <a:gd name="T24" fmla="*/ 14 w 41"/>
                <a:gd name="T25" fmla="*/ 6 h 24"/>
                <a:gd name="T26" fmla="*/ 11 w 41"/>
                <a:gd name="T27" fmla="*/ 3 h 24"/>
                <a:gd name="T28" fmla="*/ 10 w 41"/>
                <a:gd name="T29" fmla="*/ 4 h 24"/>
                <a:gd name="T30" fmla="*/ 8 w 41"/>
                <a:gd name="T31" fmla="*/ 4 h 24"/>
                <a:gd name="T32" fmla="*/ 7 w 41"/>
                <a:gd name="T33" fmla="*/ 1 h 24"/>
                <a:gd name="T34" fmla="*/ 6 w 41"/>
                <a:gd name="T35" fmla="*/ 4 h 24"/>
                <a:gd name="T36" fmla="*/ 6 w 41"/>
                <a:gd name="T37" fmla="*/ 0 h 24"/>
                <a:gd name="T38" fmla="*/ 0 w 41"/>
                <a:gd name="T39" fmla="*/ 2 h 24"/>
                <a:gd name="T40" fmla="*/ 0 w 41"/>
                <a:gd name="T41" fmla="*/ 12 h 24"/>
                <a:gd name="T42" fmla="*/ 0 w 41"/>
                <a:gd name="T43" fmla="*/ 12 h 24"/>
                <a:gd name="T44" fmla="*/ 2 w 41"/>
                <a:gd name="T45" fmla="*/ 13 h 24"/>
                <a:gd name="T46" fmla="*/ 2 w 41"/>
                <a:gd name="T47" fmla="*/ 11 h 24"/>
                <a:gd name="T48" fmla="*/ 4 w 41"/>
                <a:gd name="T49" fmla="*/ 10 h 24"/>
                <a:gd name="T50" fmla="*/ 5 w 41"/>
                <a:gd name="T51" fmla="*/ 9 h 24"/>
                <a:gd name="T52" fmla="*/ 6 w 41"/>
                <a:gd name="T53" fmla="*/ 9 h 24"/>
                <a:gd name="T54" fmla="*/ 7 w 41"/>
                <a:gd name="T55" fmla="*/ 9 h 24"/>
                <a:gd name="T56" fmla="*/ 9 w 41"/>
                <a:gd name="T57" fmla="*/ 10 h 24"/>
                <a:gd name="T58" fmla="*/ 10 w 41"/>
                <a:gd name="T59" fmla="*/ 12 h 24"/>
                <a:gd name="T60" fmla="*/ 13 w 41"/>
                <a:gd name="T61" fmla="*/ 13 h 24"/>
                <a:gd name="T62" fmla="*/ 14 w 41"/>
                <a:gd name="T63" fmla="*/ 14 h 24"/>
                <a:gd name="T64" fmla="*/ 15 w 41"/>
                <a:gd name="T65" fmla="*/ 16 h 24"/>
                <a:gd name="T66" fmla="*/ 18 w 41"/>
                <a:gd name="T67" fmla="*/ 18 h 24"/>
                <a:gd name="T68" fmla="*/ 20 w 41"/>
                <a:gd name="T69" fmla="*/ 19 h 24"/>
                <a:gd name="T70" fmla="*/ 23 w 41"/>
                <a:gd name="T71" fmla="*/ 21 h 24"/>
                <a:gd name="T72" fmla="*/ 25 w 41"/>
                <a:gd name="T73" fmla="*/ 22 h 24"/>
                <a:gd name="T74" fmla="*/ 25 w 41"/>
                <a:gd name="T75" fmla="*/ 23 h 24"/>
                <a:gd name="T76" fmla="*/ 25 w 41"/>
                <a:gd name="T77" fmla="*/ 23 h 24"/>
                <a:gd name="T78" fmla="*/ 27 w 41"/>
                <a:gd name="T79" fmla="*/ 24 h 24"/>
                <a:gd name="T80" fmla="*/ 28 w 41"/>
                <a:gd name="T81" fmla="*/ 24 h 24"/>
                <a:gd name="T82" fmla="*/ 29 w 41"/>
                <a:gd name="T83" fmla="*/ 22 h 24"/>
                <a:gd name="T84" fmla="*/ 29 w 41"/>
                <a:gd name="T85" fmla="*/ 20 h 24"/>
                <a:gd name="T86" fmla="*/ 27 w 41"/>
                <a:gd name="T87" fmla="*/ 18 h 24"/>
                <a:gd name="T88" fmla="*/ 30 w 41"/>
                <a:gd name="T89" fmla="*/ 17 h 24"/>
                <a:gd name="T90" fmla="*/ 30 w 41"/>
                <a:gd name="T91" fmla="*/ 16 h 24"/>
                <a:gd name="T92" fmla="*/ 31 w 41"/>
                <a:gd name="T93" fmla="*/ 15 h 24"/>
                <a:gd name="T94" fmla="*/ 33 w 41"/>
                <a:gd name="T95" fmla="*/ 14 h 24"/>
                <a:gd name="T96" fmla="*/ 35 w 41"/>
                <a:gd name="T97" fmla="*/ 14 h 24"/>
                <a:gd name="T98" fmla="*/ 34 w 41"/>
                <a:gd name="T99" fmla="*/ 16 h 24"/>
                <a:gd name="T100" fmla="*/ 37 w 41"/>
                <a:gd name="T101" fmla="*/ 15 h 24"/>
                <a:gd name="T102" fmla="*/ 39 w 41"/>
                <a:gd name="T103" fmla="*/ 15 h 24"/>
                <a:gd name="T104" fmla="*/ 40 w 41"/>
                <a:gd name="T105"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 h="24">
                  <a:moveTo>
                    <a:pt x="40" y="14"/>
                  </a:moveTo>
                  <a:cubicBezTo>
                    <a:pt x="39" y="13"/>
                    <a:pt x="37" y="12"/>
                    <a:pt x="37" y="12"/>
                  </a:cubicBezTo>
                  <a:cubicBezTo>
                    <a:pt x="37" y="13"/>
                    <a:pt x="35" y="13"/>
                    <a:pt x="35" y="12"/>
                  </a:cubicBezTo>
                  <a:cubicBezTo>
                    <a:pt x="34" y="12"/>
                    <a:pt x="34" y="11"/>
                    <a:pt x="33" y="12"/>
                  </a:cubicBezTo>
                  <a:cubicBezTo>
                    <a:pt x="31" y="12"/>
                    <a:pt x="30" y="13"/>
                    <a:pt x="30" y="14"/>
                  </a:cubicBezTo>
                  <a:cubicBezTo>
                    <a:pt x="30" y="14"/>
                    <a:pt x="29" y="15"/>
                    <a:pt x="29" y="14"/>
                  </a:cubicBezTo>
                  <a:cubicBezTo>
                    <a:pt x="29" y="13"/>
                    <a:pt x="28" y="13"/>
                    <a:pt x="27" y="13"/>
                  </a:cubicBezTo>
                  <a:cubicBezTo>
                    <a:pt x="27" y="13"/>
                    <a:pt x="25" y="13"/>
                    <a:pt x="25" y="12"/>
                  </a:cubicBezTo>
                  <a:cubicBezTo>
                    <a:pt x="25" y="11"/>
                    <a:pt x="24" y="11"/>
                    <a:pt x="24" y="10"/>
                  </a:cubicBezTo>
                  <a:cubicBezTo>
                    <a:pt x="24" y="9"/>
                    <a:pt x="24" y="8"/>
                    <a:pt x="23" y="8"/>
                  </a:cubicBezTo>
                  <a:cubicBezTo>
                    <a:pt x="23" y="7"/>
                    <a:pt x="22" y="6"/>
                    <a:pt x="22" y="6"/>
                  </a:cubicBezTo>
                  <a:cubicBezTo>
                    <a:pt x="21" y="6"/>
                    <a:pt x="17" y="6"/>
                    <a:pt x="17" y="6"/>
                  </a:cubicBezTo>
                  <a:cubicBezTo>
                    <a:pt x="16" y="6"/>
                    <a:pt x="14" y="7"/>
                    <a:pt x="14" y="6"/>
                  </a:cubicBezTo>
                  <a:cubicBezTo>
                    <a:pt x="14" y="6"/>
                    <a:pt x="12" y="4"/>
                    <a:pt x="11" y="3"/>
                  </a:cubicBezTo>
                  <a:cubicBezTo>
                    <a:pt x="11" y="4"/>
                    <a:pt x="11" y="4"/>
                    <a:pt x="10" y="4"/>
                  </a:cubicBezTo>
                  <a:cubicBezTo>
                    <a:pt x="9" y="6"/>
                    <a:pt x="7" y="5"/>
                    <a:pt x="8" y="4"/>
                  </a:cubicBezTo>
                  <a:cubicBezTo>
                    <a:pt x="8" y="2"/>
                    <a:pt x="8" y="1"/>
                    <a:pt x="7" y="1"/>
                  </a:cubicBezTo>
                  <a:cubicBezTo>
                    <a:pt x="6" y="1"/>
                    <a:pt x="7" y="4"/>
                    <a:pt x="6" y="4"/>
                  </a:cubicBezTo>
                  <a:cubicBezTo>
                    <a:pt x="6" y="4"/>
                    <a:pt x="6" y="2"/>
                    <a:pt x="6" y="0"/>
                  </a:cubicBezTo>
                  <a:cubicBezTo>
                    <a:pt x="0" y="2"/>
                    <a:pt x="0" y="2"/>
                    <a:pt x="0" y="2"/>
                  </a:cubicBezTo>
                  <a:cubicBezTo>
                    <a:pt x="0" y="12"/>
                    <a:pt x="0" y="12"/>
                    <a:pt x="0" y="12"/>
                  </a:cubicBezTo>
                  <a:cubicBezTo>
                    <a:pt x="0" y="12"/>
                    <a:pt x="0" y="12"/>
                    <a:pt x="0" y="12"/>
                  </a:cubicBezTo>
                  <a:cubicBezTo>
                    <a:pt x="0" y="12"/>
                    <a:pt x="1" y="13"/>
                    <a:pt x="2" y="13"/>
                  </a:cubicBezTo>
                  <a:cubicBezTo>
                    <a:pt x="2" y="13"/>
                    <a:pt x="2" y="12"/>
                    <a:pt x="2" y="11"/>
                  </a:cubicBezTo>
                  <a:cubicBezTo>
                    <a:pt x="2" y="11"/>
                    <a:pt x="3" y="10"/>
                    <a:pt x="4" y="10"/>
                  </a:cubicBezTo>
                  <a:cubicBezTo>
                    <a:pt x="5" y="10"/>
                    <a:pt x="5" y="9"/>
                    <a:pt x="5" y="9"/>
                  </a:cubicBezTo>
                  <a:cubicBezTo>
                    <a:pt x="5" y="9"/>
                    <a:pt x="6" y="9"/>
                    <a:pt x="6" y="9"/>
                  </a:cubicBezTo>
                  <a:cubicBezTo>
                    <a:pt x="6" y="8"/>
                    <a:pt x="7" y="9"/>
                    <a:pt x="7" y="9"/>
                  </a:cubicBezTo>
                  <a:cubicBezTo>
                    <a:pt x="8" y="10"/>
                    <a:pt x="9" y="10"/>
                    <a:pt x="9" y="10"/>
                  </a:cubicBezTo>
                  <a:cubicBezTo>
                    <a:pt x="10" y="10"/>
                    <a:pt x="10" y="12"/>
                    <a:pt x="10" y="12"/>
                  </a:cubicBezTo>
                  <a:cubicBezTo>
                    <a:pt x="10" y="13"/>
                    <a:pt x="13" y="13"/>
                    <a:pt x="13" y="13"/>
                  </a:cubicBezTo>
                  <a:cubicBezTo>
                    <a:pt x="14" y="13"/>
                    <a:pt x="14" y="14"/>
                    <a:pt x="14" y="14"/>
                  </a:cubicBezTo>
                  <a:cubicBezTo>
                    <a:pt x="15" y="15"/>
                    <a:pt x="15" y="16"/>
                    <a:pt x="15" y="16"/>
                  </a:cubicBezTo>
                  <a:cubicBezTo>
                    <a:pt x="16" y="17"/>
                    <a:pt x="17" y="17"/>
                    <a:pt x="18" y="18"/>
                  </a:cubicBezTo>
                  <a:cubicBezTo>
                    <a:pt x="18" y="19"/>
                    <a:pt x="20" y="19"/>
                    <a:pt x="20" y="19"/>
                  </a:cubicBezTo>
                  <a:cubicBezTo>
                    <a:pt x="21" y="20"/>
                    <a:pt x="22" y="21"/>
                    <a:pt x="23" y="21"/>
                  </a:cubicBezTo>
                  <a:cubicBezTo>
                    <a:pt x="23" y="21"/>
                    <a:pt x="25" y="22"/>
                    <a:pt x="25" y="22"/>
                  </a:cubicBezTo>
                  <a:cubicBezTo>
                    <a:pt x="25" y="23"/>
                    <a:pt x="25" y="23"/>
                    <a:pt x="25" y="23"/>
                  </a:cubicBezTo>
                  <a:cubicBezTo>
                    <a:pt x="25" y="23"/>
                    <a:pt x="25" y="23"/>
                    <a:pt x="25" y="23"/>
                  </a:cubicBezTo>
                  <a:cubicBezTo>
                    <a:pt x="26" y="23"/>
                    <a:pt x="27" y="24"/>
                    <a:pt x="27" y="24"/>
                  </a:cubicBezTo>
                  <a:cubicBezTo>
                    <a:pt x="28" y="24"/>
                    <a:pt x="28" y="24"/>
                    <a:pt x="28" y="24"/>
                  </a:cubicBezTo>
                  <a:cubicBezTo>
                    <a:pt x="28" y="23"/>
                    <a:pt x="29" y="22"/>
                    <a:pt x="29" y="22"/>
                  </a:cubicBezTo>
                  <a:cubicBezTo>
                    <a:pt x="30" y="21"/>
                    <a:pt x="29" y="21"/>
                    <a:pt x="29" y="20"/>
                  </a:cubicBezTo>
                  <a:cubicBezTo>
                    <a:pt x="29" y="19"/>
                    <a:pt x="27" y="19"/>
                    <a:pt x="27" y="18"/>
                  </a:cubicBezTo>
                  <a:cubicBezTo>
                    <a:pt x="28" y="17"/>
                    <a:pt x="29" y="17"/>
                    <a:pt x="30" y="17"/>
                  </a:cubicBezTo>
                  <a:cubicBezTo>
                    <a:pt x="30" y="17"/>
                    <a:pt x="30" y="16"/>
                    <a:pt x="30" y="16"/>
                  </a:cubicBezTo>
                  <a:cubicBezTo>
                    <a:pt x="31" y="16"/>
                    <a:pt x="31" y="15"/>
                    <a:pt x="31" y="15"/>
                  </a:cubicBezTo>
                  <a:cubicBezTo>
                    <a:pt x="32" y="14"/>
                    <a:pt x="33" y="15"/>
                    <a:pt x="33" y="14"/>
                  </a:cubicBezTo>
                  <a:cubicBezTo>
                    <a:pt x="34" y="14"/>
                    <a:pt x="35" y="14"/>
                    <a:pt x="35" y="14"/>
                  </a:cubicBezTo>
                  <a:cubicBezTo>
                    <a:pt x="35" y="14"/>
                    <a:pt x="34" y="15"/>
                    <a:pt x="34" y="16"/>
                  </a:cubicBezTo>
                  <a:cubicBezTo>
                    <a:pt x="35" y="16"/>
                    <a:pt x="36" y="16"/>
                    <a:pt x="37" y="15"/>
                  </a:cubicBezTo>
                  <a:cubicBezTo>
                    <a:pt x="37" y="15"/>
                    <a:pt x="38" y="16"/>
                    <a:pt x="39" y="15"/>
                  </a:cubicBezTo>
                  <a:cubicBezTo>
                    <a:pt x="39" y="14"/>
                    <a:pt x="41" y="15"/>
                    <a:pt x="40" y="1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322">
              <a:extLst>
                <a:ext uri="{FF2B5EF4-FFF2-40B4-BE49-F238E27FC236}">
                  <a16:creationId xmlns:a16="http://schemas.microsoft.com/office/drawing/2014/main" id="{BDF250A6-E5AA-4CBC-9572-2D4758877B0E}"/>
                </a:ext>
              </a:extLst>
            </p:cNvPr>
            <p:cNvSpPr>
              <a:spLocks noEditPoints="1"/>
            </p:cNvSpPr>
            <p:nvPr/>
          </p:nvSpPr>
          <p:spPr bwMode="auto">
            <a:xfrm>
              <a:off x="-3481388" y="1333500"/>
              <a:ext cx="217487" cy="342900"/>
            </a:xfrm>
            <a:custGeom>
              <a:avLst/>
              <a:gdLst>
                <a:gd name="T0" fmla="*/ 57 w 60"/>
                <a:gd name="T1" fmla="*/ 50 h 95"/>
                <a:gd name="T2" fmla="*/ 57 w 60"/>
                <a:gd name="T3" fmla="*/ 47 h 95"/>
                <a:gd name="T4" fmla="*/ 54 w 60"/>
                <a:gd name="T5" fmla="*/ 46 h 95"/>
                <a:gd name="T6" fmla="*/ 50 w 60"/>
                <a:gd name="T7" fmla="*/ 46 h 95"/>
                <a:gd name="T8" fmla="*/ 48 w 60"/>
                <a:gd name="T9" fmla="*/ 46 h 95"/>
                <a:gd name="T10" fmla="*/ 45 w 60"/>
                <a:gd name="T11" fmla="*/ 47 h 95"/>
                <a:gd name="T12" fmla="*/ 42 w 60"/>
                <a:gd name="T13" fmla="*/ 50 h 95"/>
                <a:gd name="T14" fmla="*/ 42 w 60"/>
                <a:gd name="T15" fmla="*/ 46 h 95"/>
                <a:gd name="T16" fmla="*/ 37 w 60"/>
                <a:gd name="T17" fmla="*/ 49 h 95"/>
                <a:gd name="T18" fmla="*/ 36 w 60"/>
                <a:gd name="T19" fmla="*/ 50 h 95"/>
                <a:gd name="T20" fmla="*/ 34 w 60"/>
                <a:gd name="T21" fmla="*/ 49 h 95"/>
                <a:gd name="T22" fmla="*/ 31 w 60"/>
                <a:gd name="T23" fmla="*/ 52 h 95"/>
                <a:gd name="T24" fmla="*/ 29 w 60"/>
                <a:gd name="T25" fmla="*/ 53 h 95"/>
                <a:gd name="T26" fmla="*/ 26 w 60"/>
                <a:gd name="T27" fmla="*/ 54 h 95"/>
                <a:gd name="T28" fmla="*/ 23 w 60"/>
                <a:gd name="T29" fmla="*/ 55 h 95"/>
                <a:gd name="T30" fmla="*/ 22 w 60"/>
                <a:gd name="T31" fmla="*/ 57 h 95"/>
                <a:gd name="T32" fmla="*/ 26 w 60"/>
                <a:gd name="T33" fmla="*/ 57 h 95"/>
                <a:gd name="T34" fmla="*/ 23 w 60"/>
                <a:gd name="T35" fmla="*/ 60 h 95"/>
                <a:gd name="T36" fmla="*/ 18 w 60"/>
                <a:gd name="T37" fmla="*/ 66 h 95"/>
                <a:gd name="T38" fmla="*/ 14 w 60"/>
                <a:gd name="T39" fmla="*/ 70 h 95"/>
                <a:gd name="T40" fmla="*/ 11 w 60"/>
                <a:gd name="T41" fmla="*/ 74 h 95"/>
                <a:gd name="T42" fmla="*/ 7 w 60"/>
                <a:gd name="T43" fmla="*/ 77 h 95"/>
                <a:gd name="T44" fmla="*/ 3 w 60"/>
                <a:gd name="T45" fmla="*/ 80 h 95"/>
                <a:gd name="T46" fmla="*/ 1 w 60"/>
                <a:gd name="T47" fmla="*/ 83 h 95"/>
                <a:gd name="T48" fmla="*/ 0 w 60"/>
                <a:gd name="T49" fmla="*/ 87 h 95"/>
                <a:gd name="T50" fmla="*/ 2 w 60"/>
                <a:gd name="T51" fmla="*/ 89 h 95"/>
                <a:gd name="T52" fmla="*/ 2 w 60"/>
                <a:gd name="T53" fmla="*/ 90 h 95"/>
                <a:gd name="T54" fmla="*/ 4 w 60"/>
                <a:gd name="T55" fmla="*/ 94 h 95"/>
                <a:gd name="T56" fmla="*/ 13 w 60"/>
                <a:gd name="T57" fmla="*/ 90 h 95"/>
                <a:gd name="T58" fmla="*/ 16 w 60"/>
                <a:gd name="T59" fmla="*/ 90 h 95"/>
                <a:gd name="T60" fmla="*/ 18 w 60"/>
                <a:gd name="T61" fmla="*/ 85 h 95"/>
                <a:gd name="T62" fmla="*/ 17 w 60"/>
                <a:gd name="T63" fmla="*/ 77 h 95"/>
                <a:gd name="T64" fmla="*/ 21 w 60"/>
                <a:gd name="T65" fmla="*/ 72 h 95"/>
                <a:gd name="T66" fmla="*/ 24 w 60"/>
                <a:gd name="T67" fmla="*/ 65 h 95"/>
                <a:gd name="T68" fmla="*/ 27 w 60"/>
                <a:gd name="T69" fmla="*/ 59 h 95"/>
                <a:gd name="T70" fmla="*/ 33 w 60"/>
                <a:gd name="T71" fmla="*/ 56 h 95"/>
                <a:gd name="T72" fmla="*/ 38 w 60"/>
                <a:gd name="T73" fmla="*/ 53 h 95"/>
                <a:gd name="T74" fmla="*/ 46 w 60"/>
                <a:gd name="T75" fmla="*/ 55 h 95"/>
                <a:gd name="T76" fmla="*/ 51 w 60"/>
                <a:gd name="T77" fmla="*/ 50 h 95"/>
                <a:gd name="T78" fmla="*/ 57 w 60"/>
                <a:gd name="T79" fmla="*/ 52 h 95"/>
                <a:gd name="T80" fmla="*/ 17 w 60"/>
                <a:gd name="T81" fmla="*/ 7 h 95"/>
                <a:gd name="T82" fmla="*/ 22 w 60"/>
                <a:gd name="T83" fmla="*/ 10 h 95"/>
                <a:gd name="T84" fmla="*/ 27 w 60"/>
                <a:gd name="T85" fmla="*/ 11 h 95"/>
                <a:gd name="T86" fmla="*/ 27 w 60"/>
                <a:gd name="T87" fmla="*/ 14 h 95"/>
                <a:gd name="T88" fmla="*/ 23 w 60"/>
                <a:gd name="T89" fmla="*/ 18 h 95"/>
                <a:gd name="T90" fmla="*/ 27 w 60"/>
                <a:gd name="T91" fmla="*/ 19 h 95"/>
                <a:gd name="T92" fmla="*/ 33 w 60"/>
                <a:gd name="T93" fmla="*/ 11 h 95"/>
                <a:gd name="T94" fmla="*/ 37 w 60"/>
                <a:gd name="T95" fmla="*/ 13 h 95"/>
                <a:gd name="T96" fmla="*/ 43 w 60"/>
                <a:gd name="T97" fmla="*/ 15 h 95"/>
                <a:gd name="T98" fmla="*/ 41 w 60"/>
                <a:gd name="T99" fmla="*/ 12 h 95"/>
                <a:gd name="T100" fmla="*/ 36 w 60"/>
                <a:gd name="T101" fmla="*/ 8 h 95"/>
                <a:gd name="T102" fmla="*/ 31 w 60"/>
                <a:gd name="T103" fmla="*/ 5 h 95"/>
                <a:gd name="T104" fmla="*/ 26 w 60"/>
                <a:gd name="T105" fmla="*/ 2 h 95"/>
                <a:gd name="T106" fmla="*/ 24 w 60"/>
                <a:gd name="T107" fmla="*/ 5 h 95"/>
                <a:gd name="T108" fmla="*/ 19 w 60"/>
                <a:gd name="T109" fmla="*/ 5 h 95"/>
                <a:gd name="T110" fmla="*/ 16 w 60"/>
                <a:gd name="T111" fmla="*/ 4 h 95"/>
                <a:gd name="T112" fmla="*/ 15 w 60"/>
                <a:gd name="T113" fmla="*/ 11 h 95"/>
                <a:gd name="T114" fmla="*/ 15 w 60"/>
                <a:gd name="T115" fmla="*/ 11 h 95"/>
                <a:gd name="T116" fmla="*/ 34 w 60"/>
                <a:gd name="T117" fmla="*/ 5 h 95"/>
                <a:gd name="T118" fmla="*/ 48 w 60"/>
                <a:gd name="T119" fmla="*/ 5 h 95"/>
                <a:gd name="T120" fmla="*/ 42 w 60"/>
                <a:gd name="T121" fmla="*/ 2 h 95"/>
                <a:gd name="T122" fmla="*/ 36 w 60"/>
                <a:gd name="T123" fmla="*/ 1 h 95"/>
                <a:gd name="T124" fmla="*/ 32 w 60"/>
                <a:gd name="T125" fmla="*/ 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 h="95">
                  <a:moveTo>
                    <a:pt x="58" y="51"/>
                  </a:moveTo>
                  <a:cubicBezTo>
                    <a:pt x="58" y="51"/>
                    <a:pt x="57" y="51"/>
                    <a:pt x="57" y="51"/>
                  </a:cubicBezTo>
                  <a:cubicBezTo>
                    <a:pt x="57" y="50"/>
                    <a:pt x="56" y="50"/>
                    <a:pt x="56" y="49"/>
                  </a:cubicBezTo>
                  <a:cubicBezTo>
                    <a:pt x="56" y="49"/>
                    <a:pt x="56" y="49"/>
                    <a:pt x="57" y="50"/>
                  </a:cubicBezTo>
                  <a:cubicBezTo>
                    <a:pt x="57" y="50"/>
                    <a:pt x="58" y="50"/>
                    <a:pt x="58" y="49"/>
                  </a:cubicBezTo>
                  <a:cubicBezTo>
                    <a:pt x="59" y="48"/>
                    <a:pt x="60" y="49"/>
                    <a:pt x="60" y="48"/>
                  </a:cubicBezTo>
                  <a:cubicBezTo>
                    <a:pt x="60" y="48"/>
                    <a:pt x="59" y="48"/>
                    <a:pt x="59" y="47"/>
                  </a:cubicBezTo>
                  <a:cubicBezTo>
                    <a:pt x="59" y="47"/>
                    <a:pt x="58" y="47"/>
                    <a:pt x="57" y="47"/>
                  </a:cubicBezTo>
                  <a:cubicBezTo>
                    <a:pt x="56" y="47"/>
                    <a:pt x="56" y="47"/>
                    <a:pt x="56" y="46"/>
                  </a:cubicBezTo>
                  <a:cubicBezTo>
                    <a:pt x="55" y="46"/>
                    <a:pt x="54" y="46"/>
                    <a:pt x="54" y="47"/>
                  </a:cubicBezTo>
                  <a:cubicBezTo>
                    <a:pt x="54" y="48"/>
                    <a:pt x="53" y="48"/>
                    <a:pt x="53" y="48"/>
                  </a:cubicBezTo>
                  <a:cubicBezTo>
                    <a:pt x="54" y="47"/>
                    <a:pt x="53" y="46"/>
                    <a:pt x="54" y="46"/>
                  </a:cubicBezTo>
                  <a:cubicBezTo>
                    <a:pt x="54" y="46"/>
                    <a:pt x="54" y="45"/>
                    <a:pt x="53" y="45"/>
                  </a:cubicBezTo>
                  <a:cubicBezTo>
                    <a:pt x="51" y="45"/>
                    <a:pt x="51" y="46"/>
                    <a:pt x="51" y="46"/>
                  </a:cubicBezTo>
                  <a:cubicBezTo>
                    <a:pt x="52" y="47"/>
                    <a:pt x="50" y="48"/>
                    <a:pt x="50" y="48"/>
                  </a:cubicBezTo>
                  <a:cubicBezTo>
                    <a:pt x="49" y="48"/>
                    <a:pt x="50" y="47"/>
                    <a:pt x="50" y="46"/>
                  </a:cubicBezTo>
                  <a:cubicBezTo>
                    <a:pt x="50" y="45"/>
                    <a:pt x="49" y="46"/>
                    <a:pt x="48" y="47"/>
                  </a:cubicBezTo>
                  <a:cubicBezTo>
                    <a:pt x="47" y="48"/>
                    <a:pt x="47" y="49"/>
                    <a:pt x="46" y="49"/>
                  </a:cubicBezTo>
                  <a:cubicBezTo>
                    <a:pt x="46" y="49"/>
                    <a:pt x="46" y="48"/>
                    <a:pt x="47" y="48"/>
                  </a:cubicBezTo>
                  <a:cubicBezTo>
                    <a:pt x="48" y="47"/>
                    <a:pt x="48" y="46"/>
                    <a:pt x="48" y="46"/>
                  </a:cubicBezTo>
                  <a:cubicBezTo>
                    <a:pt x="49" y="46"/>
                    <a:pt x="49" y="45"/>
                    <a:pt x="48" y="45"/>
                  </a:cubicBezTo>
                  <a:cubicBezTo>
                    <a:pt x="47" y="45"/>
                    <a:pt x="47" y="46"/>
                    <a:pt x="47" y="46"/>
                  </a:cubicBezTo>
                  <a:cubicBezTo>
                    <a:pt x="46" y="46"/>
                    <a:pt x="45" y="45"/>
                    <a:pt x="45" y="46"/>
                  </a:cubicBezTo>
                  <a:cubicBezTo>
                    <a:pt x="45" y="46"/>
                    <a:pt x="44" y="46"/>
                    <a:pt x="45" y="47"/>
                  </a:cubicBezTo>
                  <a:cubicBezTo>
                    <a:pt x="45" y="47"/>
                    <a:pt x="44" y="48"/>
                    <a:pt x="44" y="47"/>
                  </a:cubicBezTo>
                  <a:cubicBezTo>
                    <a:pt x="44" y="46"/>
                    <a:pt x="43" y="47"/>
                    <a:pt x="42" y="48"/>
                  </a:cubicBezTo>
                  <a:cubicBezTo>
                    <a:pt x="42" y="48"/>
                    <a:pt x="41" y="48"/>
                    <a:pt x="42" y="48"/>
                  </a:cubicBezTo>
                  <a:cubicBezTo>
                    <a:pt x="42" y="49"/>
                    <a:pt x="42" y="50"/>
                    <a:pt x="42" y="50"/>
                  </a:cubicBezTo>
                  <a:cubicBezTo>
                    <a:pt x="41" y="50"/>
                    <a:pt x="41" y="48"/>
                    <a:pt x="41" y="48"/>
                  </a:cubicBezTo>
                  <a:cubicBezTo>
                    <a:pt x="40" y="48"/>
                    <a:pt x="41" y="47"/>
                    <a:pt x="41" y="47"/>
                  </a:cubicBezTo>
                  <a:cubicBezTo>
                    <a:pt x="42" y="47"/>
                    <a:pt x="43" y="46"/>
                    <a:pt x="42" y="46"/>
                  </a:cubicBezTo>
                  <a:cubicBezTo>
                    <a:pt x="42" y="46"/>
                    <a:pt x="42" y="46"/>
                    <a:pt x="42" y="46"/>
                  </a:cubicBezTo>
                  <a:cubicBezTo>
                    <a:pt x="42" y="47"/>
                    <a:pt x="41" y="47"/>
                    <a:pt x="40" y="47"/>
                  </a:cubicBezTo>
                  <a:cubicBezTo>
                    <a:pt x="39" y="47"/>
                    <a:pt x="39" y="48"/>
                    <a:pt x="40" y="48"/>
                  </a:cubicBezTo>
                  <a:cubicBezTo>
                    <a:pt x="41" y="49"/>
                    <a:pt x="40" y="49"/>
                    <a:pt x="39" y="49"/>
                  </a:cubicBezTo>
                  <a:cubicBezTo>
                    <a:pt x="39" y="48"/>
                    <a:pt x="38" y="49"/>
                    <a:pt x="37" y="49"/>
                  </a:cubicBezTo>
                  <a:cubicBezTo>
                    <a:pt x="37" y="49"/>
                    <a:pt x="39" y="50"/>
                    <a:pt x="39" y="50"/>
                  </a:cubicBezTo>
                  <a:cubicBezTo>
                    <a:pt x="39" y="50"/>
                    <a:pt x="38" y="50"/>
                    <a:pt x="38" y="50"/>
                  </a:cubicBezTo>
                  <a:cubicBezTo>
                    <a:pt x="37" y="50"/>
                    <a:pt x="37" y="50"/>
                    <a:pt x="36" y="49"/>
                  </a:cubicBezTo>
                  <a:cubicBezTo>
                    <a:pt x="36" y="48"/>
                    <a:pt x="35" y="49"/>
                    <a:pt x="36" y="50"/>
                  </a:cubicBezTo>
                  <a:cubicBezTo>
                    <a:pt x="37" y="50"/>
                    <a:pt x="36" y="50"/>
                    <a:pt x="36" y="51"/>
                  </a:cubicBezTo>
                  <a:cubicBezTo>
                    <a:pt x="36" y="52"/>
                    <a:pt x="35" y="51"/>
                    <a:pt x="35" y="51"/>
                  </a:cubicBezTo>
                  <a:cubicBezTo>
                    <a:pt x="36" y="50"/>
                    <a:pt x="35" y="50"/>
                    <a:pt x="34" y="50"/>
                  </a:cubicBezTo>
                  <a:cubicBezTo>
                    <a:pt x="33" y="51"/>
                    <a:pt x="34" y="50"/>
                    <a:pt x="34" y="49"/>
                  </a:cubicBezTo>
                  <a:cubicBezTo>
                    <a:pt x="34" y="49"/>
                    <a:pt x="33" y="49"/>
                    <a:pt x="32" y="49"/>
                  </a:cubicBezTo>
                  <a:cubicBezTo>
                    <a:pt x="32" y="49"/>
                    <a:pt x="31" y="49"/>
                    <a:pt x="32" y="50"/>
                  </a:cubicBezTo>
                  <a:cubicBezTo>
                    <a:pt x="32" y="50"/>
                    <a:pt x="32" y="51"/>
                    <a:pt x="32" y="51"/>
                  </a:cubicBezTo>
                  <a:cubicBezTo>
                    <a:pt x="31" y="51"/>
                    <a:pt x="31" y="51"/>
                    <a:pt x="31" y="52"/>
                  </a:cubicBezTo>
                  <a:cubicBezTo>
                    <a:pt x="31" y="52"/>
                    <a:pt x="30" y="52"/>
                    <a:pt x="30" y="52"/>
                  </a:cubicBezTo>
                  <a:cubicBezTo>
                    <a:pt x="30" y="51"/>
                    <a:pt x="29" y="51"/>
                    <a:pt x="28" y="52"/>
                  </a:cubicBezTo>
                  <a:cubicBezTo>
                    <a:pt x="28" y="52"/>
                    <a:pt x="27" y="53"/>
                    <a:pt x="27" y="53"/>
                  </a:cubicBezTo>
                  <a:cubicBezTo>
                    <a:pt x="27" y="54"/>
                    <a:pt x="28" y="53"/>
                    <a:pt x="29" y="53"/>
                  </a:cubicBezTo>
                  <a:cubicBezTo>
                    <a:pt x="29" y="54"/>
                    <a:pt x="29" y="54"/>
                    <a:pt x="29" y="54"/>
                  </a:cubicBezTo>
                  <a:cubicBezTo>
                    <a:pt x="29" y="54"/>
                    <a:pt x="29" y="55"/>
                    <a:pt x="29" y="55"/>
                  </a:cubicBezTo>
                  <a:cubicBezTo>
                    <a:pt x="28" y="54"/>
                    <a:pt x="28" y="54"/>
                    <a:pt x="28" y="55"/>
                  </a:cubicBezTo>
                  <a:cubicBezTo>
                    <a:pt x="27" y="56"/>
                    <a:pt x="27" y="55"/>
                    <a:pt x="26" y="54"/>
                  </a:cubicBezTo>
                  <a:cubicBezTo>
                    <a:pt x="26" y="54"/>
                    <a:pt x="26" y="55"/>
                    <a:pt x="25" y="55"/>
                  </a:cubicBezTo>
                  <a:cubicBezTo>
                    <a:pt x="25" y="55"/>
                    <a:pt x="26" y="53"/>
                    <a:pt x="26" y="53"/>
                  </a:cubicBezTo>
                  <a:cubicBezTo>
                    <a:pt x="25" y="52"/>
                    <a:pt x="25" y="53"/>
                    <a:pt x="24" y="54"/>
                  </a:cubicBezTo>
                  <a:cubicBezTo>
                    <a:pt x="24" y="55"/>
                    <a:pt x="23" y="55"/>
                    <a:pt x="23" y="55"/>
                  </a:cubicBezTo>
                  <a:cubicBezTo>
                    <a:pt x="23" y="56"/>
                    <a:pt x="22" y="56"/>
                    <a:pt x="22" y="56"/>
                  </a:cubicBezTo>
                  <a:cubicBezTo>
                    <a:pt x="22" y="57"/>
                    <a:pt x="20" y="57"/>
                    <a:pt x="19" y="58"/>
                  </a:cubicBezTo>
                  <a:cubicBezTo>
                    <a:pt x="18" y="59"/>
                    <a:pt x="19" y="59"/>
                    <a:pt x="20" y="58"/>
                  </a:cubicBezTo>
                  <a:cubicBezTo>
                    <a:pt x="20" y="57"/>
                    <a:pt x="21" y="58"/>
                    <a:pt x="22" y="57"/>
                  </a:cubicBezTo>
                  <a:cubicBezTo>
                    <a:pt x="23" y="57"/>
                    <a:pt x="24" y="56"/>
                    <a:pt x="24" y="56"/>
                  </a:cubicBezTo>
                  <a:cubicBezTo>
                    <a:pt x="24" y="57"/>
                    <a:pt x="25" y="57"/>
                    <a:pt x="25" y="56"/>
                  </a:cubicBezTo>
                  <a:cubicBezTo>
                    <a:pt x="26" y="56"/>
                    <a:pt x="26" y="56"/>
                    <a:pt x="27" y="56"/>
                  </a:cubicBezTo>
                  <a:cubicBezTo>
                    <a:pt x="27" y="56"/>
                    <a:pt x="26" y="57"/>
                    <a:pt x="26" y="57"/>
                  </a:cubicBezTo>
                  <a:cubicBezTo>
                    <a:pt x="27" y="58"/>
                    <a:pt x="26" y="58"/>
                    <a:pt x="26" y="58"/>
                  </a:cubicBezTo>
                  <a:cubicBezTo>
                    <a:pt x="26" y="57"/>
                    <a:pt x="25" y="57"/>
                    <a:pt x="25" y="57"/>
                  </a:cubicBezTo>
                  <a:cubicBezTo>
                    <a:pt x="25" y="58"/>
                    <a:pt x="24" y="58"/>
                    <a:pt x="24" y="58"/>
                  </a:cubicBezTo>
                  <a:cubicBezTo>
                    <a:pt x="23" y="58"/>
                    <a:pt x="23" y="59"/>
                    <a:pt x="23" y="60"/>
                  </a:cubicBezTo>
                  <a:cubicBezTo>
                    <a:pt x="23" y="61"/>
                    <a:pt x="22" y="60"/>
                    <a:pt x="22" y="61"/>
                  </a:cubicBezTo>
                  <a:cubicBezTo>
                    <a:pt x="22" y="61"/>
                    <a:pt x="21" y="63"/>
                    <a:pt x="20" y="64"/>
                  </a:cubicBezTo>
                  <a:cubicBezTo>
                    <a:pt x="19" y="64"/>
                    <a:pt x="20" y="65"/>
                    <a:pt x="19" y="65"/>
                  </a:cubicBezTo>
                  <a:cubicBezTo>
                    <a:pt x="19" y="66"/>
                    <a:pt x="18" y="65"/>
                    <a:pt x="18" y="66"/>
                  </a:cubicBezTo>
                  <a:cubicBezTo>
                    <a:pt x="17" y="66"/>
                    <a:pt x="18" y="67"/>
                    <a:pt x="17" y="68"/>
                  </a:cubicBezTo>
                  <a:cubicBezTo>
                    <a:pt x="17" y="68"/>
                    <a:pt x="17" y="69"/>
                    <a:pt x="17" y="69"/>
                  </a:cubicBezTo>
                  <a:cubicBezTo>
                    <a:pt x="17" y="70"/>
                    <a:pt x="16" y="69"/>
                    <a:pt x="16" y="69"/>
                  </a:cubicBezTo>
                  <a:cubicBezTo>
                    <a:pt x="16" y="70"/>
                    <a:pt x="15" y="70"/>
                    <a:pt x="14" y="70"/>
                  </a:cubicBezTo>
                  <a:cubicBezTo>
                    <a:pt x="14" y="70"/>
                    <a:pt x="15" y="71"/>
                    <a:pt x="16" y="71"/>
                  </a:cubicBezTo>
                  <a:cubicBezTo>
                    <a:pt x="16" y="72"/>
                    <a:pt x="15" y="72"/>
                    <a:pt x="15" y="72"/>
                  </a:cubicBezTo>
                  <a:cubicBezTo>
                    <a:pt x="15" y="71"/>
                    <a:pt x="14" y="72"/>
                    <a:pt x="13" y="73"/>
                  </a:cubicBezTo>
                  <a:cubicBezTo>
                    <a:pt x="12" y="73"/>
                    <a:pt x="12" y="74"/>
                    <a:pt x="11" y="74"/>
                  </a:cubicBezTo>
                  <a:cubicBezTo>
                    <a:pt x="11" y="74"/>
                    <a:pt x="11" y="75"/>
                    <a:pt x="10" y="76"/>
                  </a:cubicBezTo>
                  <a:cubicBezTo>
                    <a:pt x="10" y="76"/>
                    <a:pt x="10" y="75"/>
                    <a:pt x="9" y="75"/>
                  </a:cubicBezTo>
                  <a:cubicBezTo>
                    <a:pt x="8" y="75"/>
                    <a:pt x="8" y="75"/>
                    <a:pt x="9" y="76"/>
                  </a:cubicBezTo>
                  <a:cubicBezTo>
                    <a:pt x="9" y="77"/>
                    <a:pt x="8" y="76"/>
                    <a:pt x="7" y="77"/>
                  </a:cubicBezTo>
                  <a:cubicBezTo>
                    <a:pt x="7" y="78"/>
                    <a:pt x="6" y="77"/>
                    <a:pt x="5" y="78"/>
                  </a:cubicBezTo>
                  <a:cubicBezTo>
                    <a:pt x="5" y="78"/>
                    <a:pt x="6" y="78"/>
                    <a:pt x="6" y="79"/>
                  </a:cubicBezTo>
                  <a:cubicBezTo>
                    <a:pt x="7" y="79"/>
                    <a:pt x="5" y="79"/>
                    <a:pt x="4" y="79"/>
                  </a:cubicBezTo>
                  <a:cubicBezTo>
                    <a:pt x="4" y="79"/>
                    <a:pt x="4" y="80"/>
                    <a:pt x="3" y="80"/>
                  </a:cubicBezTo>
                  <a:cubicBezTo>
                    <a:pt x="3" y="79"/>
                    <a:pt x="2" y="80"/>
                    <a:pt x="2" y="81"/>
                  </a:cubicBezTo>
                  <a:cubicBezTo>
                    <a:pt x="3" y="81"/>
                    <a:pt x="2" y="81"/>
                    <a:pt x="1" y="81"/>
                  </a:cubicBezTo>
                  <a:cubicBezTo>
                    <a:pt x="1" y="81"/>
                    <a:pt x="0" y="81"/>
                    <a:pt x="0" y="82"/>
                  </a:cubicBezTo>
                  <a:cubicBezTo>
                    <a:pt x="0" y="82"/>
                    <a:pt x="1" y="83"/>
                    <a:pt x="1" y="83"/>
                  </a:cubicBezTo>
                  <a:cubicBezTo>
                    <a:pt x="1" y="83"/>
                    <a:pt x="0" y="84"/>
                    <a:pt x="1" y="84"/>
                  </a:cubicBezTo>
                  <a:cubicBezTo>
                    <a:pt x="1" y="84"/>
                    <a:pt x="1" y="85"/>
                    <a:pt x="1" y="85"/>
                  </a:cubicBezTo>
                  <a:cubicBezTo>
                    <a:pt x="0" y="85"/>
                    <a:pt x="0" y="85"/>
                    <a:pt x="1" y="86"/>
                  </a:cubicBezTo>
                  <a:cubicBezTo>
                    <a:pt x="1" y="86"/>
                    <a:pt x="0" y="86"/>
                    <a:pt x="0" y="87"/>
                  </a:cubicBezTo>
                  <a:cubicBezTo>
                    <a:pt x="1" y="88"/>
                    <a:pt x="1" y="87"/>
                    <a:pt x="2" y="88"/>
                  </a:cubicBezTo>
                  <a:cubicBezTo>
                    <a:pt x="2" y="88"/>
                    <a:pt x="3" y="88"/>
                    <a:pt x="3" y="87"/>
                  </a:cubicBezTo>
                  <a:cubicBezTo>
                    <a:pt x="4" y="86"/>
                    <a:pt x="4" y="88"/>
                    <a:pt x="4" y="88"/>
                  </a:cubicBezTo>
                  <a:cubicBezTo>
                    <a:pt x="3" y="88"/>
                    <a:pt x="2" y="88"/>
                    <a:pt x="2" y="89"/>
                  </a:cubicBezTo>
                  <a:cubicBezTo>
                    <a:pt x="3" y="89"/>
                    <a:pt x="2" y="89"/>
                    <a:pt x="2" y="88"/>
                  </a:cubicBezTo>
                  <a:cubicBezTo>
                    <a:pt x="2" y="88"/>
                    <a:pt x="0" y="89"/>
                    <a:pt x="1" y="89"/>
                  </a:cubicBezTo>
                  <a:cubicBezTo>
                    <a:pt x="1" y="90"/>
                    <a:pt x="1" y="90"/>
                    <a:pt x="1" y="91"/>
                  </a:cubicBezTo>
                  <a:cubicBezTo>
                    <a:pt x="1" y="91"/>
                    <a:pt x="2" y="91"/>
                    <a:pt x="2" y="90"/>
                  </a:cubicBezTo>
                  <a:cubicBezTo>
                    <a:pt x="2" y="90"/>
                    <a:pt x="3" y="90"/>
                    <a:pt x="3" y="90"/>
                  </a:cubicBezTo>
                  <a:cubicBezTo>
                    <a:pt x="3" y="91"/>
                    <a:pt x="3" y="91"/>
                    <a:pt x="3" y="91"/>
                  </a:cubicBezTo>
                  <a:cubicBezTo>
                    <a:pt x="3" y="92"/>
                    <a:pt x="2" y="92"/>
                    <a:pt x="2" y="92"/>
                  </a:cubicBezTo>
                  <a:cubicBezTo>
                    <a:pt x="1" y="93"/>
                    <a:pt x="3" y="94"/>
                    <a:pt x="4" y="94"/>
                  </a:cubicBezTo>
                  <a:cubicBezTo>
                    <a:pt x="5" y="94"/>
                    <a:pt x="5" y="95"/>
                    <a:pt x="7" y="95"/>
                  </a:cubicBezTo>
                  <a:cubicBezTo>
                    <a:pt x="8" y="95"/>
                    <a:pt x="11" y="92"/>
                    <a:pt x="11" y="92"/>
                  </a:cubicBezTo>
                  <a:cubicBezTo>
                    <a:pt x="11" y="91"/>
                    <a:pt x="12" y="92"/>
                    <a:pt x="13" y="91"/>
                  </a:cubicBezTo>
                  <a:cubicBezTo>
                    <a:pt x="13" y="91"/>
                    <a:pt x="13" y="90"/>
                    <a:pt x="13" y="90"/>
                  </a:cubicBezTo>
                  <a:cubicBezTo>
                    <a:pt x="14" y="89"/>
                    <a:pt x="14" y="91"/>
                    <a:pt x="14" y="91"/>
                  </a:cubicBezTo>
                  <a:cubicBezTo>
                    <a:pt x="15" y="91"/>
                    <a:pt x="15" y="91"/>
                    <a:pt x="15" y="92"/>
                  </a:cubicBezTo>
                  <a:cubicBezTo>
                    <a:pt x="15" y="92"/>
                    <a:pt x="15" y="92"/>
                    <a:pt x="15" y="92"/>
                  </a:cubicBezTo>
                  <a:cubicBezTo>
                    <a:pt x="16" y="92"/>
                    <a:pt x="16" y="91"/>
                    <a:pt x="16" y="90"/>
                  </a:cubicBezTo>
                  <a:cubicBezTo>
                    <a:pt x="16" y="90"/>
                    <a:pt x="16" y="89"/>
                    <a:pt x="16" y="89"/>
                  </a:cubicBezTo>
                  <a:cubicBezTo>
                    <a:pt x="16" y="88"/>
                    <a:pt x="18" y="88"/>
                    <a:pt x="18" y="88"/>
                  </a:cubicBezTo>
                  <a:cubicBezTo>
                    <a:pt x="18" y="88"/>
                    <a:pt x="18" y="86"/>
                    <a:pt x="18" y="86"/>
                  </a:cubicBezTo>
                  <a:cubicBezTo>
                    <a:pt x="17" y="86"/>
                    <a:pt x="17" y="85"/>
                    <a:pt x="18" y="85"/>
                  </a:cubicBezTo>
                  <a:cubicBezTo>
                    <a:pt x="18" y="85"/>
                    <a:pt x="19" y="84"/>
                    <a:pt x="19" y="83"/>
                  </a:cubicBezTo>
                  <a:cubicBezTo>
                    <a:pt x="18" y="83"/>
                    <a:pt x="17" y="83"/>
                    <a:pt x="17" y="82"/>
                  </a:cubicBezTo>
                  <a:cubicBezTo>
                    <a:pt x="17" y="81"/>
                    <a:pt x="18" y="81"/>
                    <a:pt x="17" y="80"/>
                  </a:cubicBezTo>
                  <a:cubicBezTo>
                    <a:pt x="17" y="79"/>
                    <a:pt x="17" y="78"/>
                    <a:pt x="17" y="77"/>
                  </a:cubicBezTo>
                  <a:cubicBezTo>
                    <a:pt x="17" y="77"/>
                    <a:pt x="17" y="76"/>
                    <a:pt x="17" y="75"/>
                  </a:cubicBezTo>
                  <a:cubicBezTo>
                    <a:pt x="18" y="74"/>
                    <a:pt x="19" y="73"/>
                    <a:pt x="20" y="73"/>
                  </a:cubicBezTo>
                  <a:cubicBezTo>
                    <a:pt x="20" y="74"/>
                    <a:pt x="21" y="74"/>
                    <a:pt x="21" y="73"/>
                  </a:cubicBezTo>
                  <a:cubicBezTo>
                    <a:pt x="22" y="73"/>
                    <a:pt x="22" y="72"/>
                    <a:pt x="21" y="72"/>
                  </a:cubicBezTo>
                  <a:cubicBezTo>
                    <a:pt x="21" y="72"/>
                    <a:pt x="20" y="72"/>
                    <a:pt x="21" y="71"/>
                  </a:cubicBezTo>
                  <a:cubicBezTo>
                    <a:pt x="21" y="70"/>
                    <a:pt x="22" y="69"/>
                    <a:pt x="22" y="68"/>
                  </a:cubicBezTo>
                  <a:cubicBezTo>
                    <a:pt x="22" y="67"/>
                    <a:pt x="22" y="66"/>
                    <a:pt x="22" y="66"/>
                  </a:cubicBezTo>
                  <a:cubicBezTo>
                    <a:pt x="23" y="65"/>
                    <a:pt x="23" y="66"/>
                    <a:pt x="24" y="65"/>
                  </a:cubicBezTo>
                  <a:cubicBezTo>
                    <a:pt x="25" y="65"/>
                    <a:pt x="24" y="64"/>
                    <a:pt x="25" y="64"/>
                  </a:cubicBezTo>
                  <a:cubicBezTo>
                    <a:pt x="25" y="64"/>
                    <a:pt x="25" y="63"/>
                    <a:pt x="26" y="62"/>
                  </a:cubicBezTo>
                  <a:cubicBezTo>
                    <a:pt x="26" y="62"/>
                    <a:pt x="27" y="61"/>
                    <a:pt x="26" y="61"/>
                  </a:cubicBezTo>
                  <a:cubicBezTo>
                    <a:pt x="26" y="61"/>
                    <a:pt x="27" y="60"/>
                    <a:pt x="27" y="59"/>
                  </a:cubicBezTo>
                  <a:cubicBezTo>
                    <a:pt x="27" y="59"/>
                    <a:pt x="28" y="58"/>
                    <a:pt x="29" y="58"/>
                  </a:cubicBezTo>
                  <a:cubicBezTo>
                    <a:pt x="29" y="58"/>
                    <a:pt x="30" y="58"/>
                    <a:pt x="30" y="57"/>
                  </a:cubicBezTo>
                  <a:cubicBezTo>
                    <a:pt x="30" y="57"/>
                    <a:pt x="30" y="55"/>
                    <a:pt x="31" y="56"/>
                  </a:cubicBezTo>
                  <a:cubicBezTo>
                    <a:pt x="32" y="56"/>
                    <a:pt x="33" y="56"/>
                    <a:pt x="33" y="56"/>
                  </a:cubicBezTo>
                  <a:cubicBezTo>
                    <a:pt x="34" y="57"/>
                    <a:pt x="35" y="57"/>
                    <a:pt x="35" y="56"/>
                  </a:cubicBezTo>
                  <a:cubicBezTo>
                    <a:pt x="35" y="55"/>
                    <a:pt x="35" y="53"/>
                    <a:pt x="36" y="54"/>
                  </a:cubicBezTo>
                  <a:cubicBezTo>
                    <a:pt x="36" y="54"/>
                    <a:pt x="36" y="54"/>
                    <a:pt x="37" y="54"/>
                  </a:cubicBezTo>
                  <a:cubicBezTo>
                    <a:pt x="37" y="53"/>
                    <a:pt x="38" y="53"/>
                    <a:pt x="38" y="53"/>
                  </a:cubicBezTo>
                  <a:cubicBezTo>
                    <a:pt x="39" y="53"/>
                    <a:pt x="40" y="55"/>
                    <a:pt x="41" y="55"/>
                  </a:cubicBezTo>
                  <a:cubicBezTo>
                    <a:pt x="42" y="55"/>
                    <a:pt x="43" y="55"/>
                    <a:pt x="43" y="55"/>
                  </a:cubicBezTo>
                  <a:cubicBezTo>
                    <a:pt x="44" y="54"/>
                    <a:pt x="44" y="55"/>
                    <a:pt x="45" y="55"/>
                  </a:cubicBezTo>
                  <a:cubicBezTo>
                    <a:pt x="46" y="55"/>
                    <a:pt x="46" y="56"/>
                    <a:pt x="46" y="55"/>
                  </a:cubicBezTo>
                  <a:cubicBezTo>
                    <a:pt x="47" y="54"/>
                    <a:pt x="46" y="54"/>
                    <a:pt x="47" y="54"/>
                  </a:cubicBezTo>
                  <a:cubicBezTo>
                    <a:pt x="48" y="54"/>
                    <a:pt x="48" y="53"/>
                    <a:pt x="48" y="52"/>
                  </a:cubicBezTo>
                  <a:cubicBezTo>
                    <a:pt x="48" y="51"/>
                    <a:pt x="49" y="51"/>
                    <a:pt x="49" y="50"/>
                  </a:cubicBezTo>
                  <a:cubicBezTo>
                    <a:pt x="49" y="50"/>
                    <a:pt x="51" y="50"/>
                    <a:pt x="51" y="50"/>
                  </a:cubicBezTo>
                  <a:cubicBezTo>
                    <a:pt x="52" y="49"/>
                    <a:pt x="53" y="49"/>
                    <a:pt x="53" y="50"/>
                  </a:cubicBezTo>
                  <a:cubicBezTo>
                    <a:pt x="54" y="51"/>
                    <a:pt x="56" y="51"/>
                    <a:pt x="56" y="52"/>
                  </a:cubicBezTo>
                  <a:cubicBezTo>
                    <a:pt x="56" y="52"/>
                    <a:pt x="56" y="52"/>
                    <a:pt x="56" y="53"/>
                  </a:cubicBezTo>
                  <a:cubicBezTo>
                    <a:pt x="56" y="53"/>
                    <a:pt x="56" y="52"/>
                    <a:pt x="57" y="52"/>
                  </a:cubicBezTo>
                  <a:cubicBezTo>
                    <a:pt x="58" y="52"/>
                    <a:pt x="58" y="51"/>
                    <a:pt x="59" y="51"/>
                  </a:cubicBezTo>
                  <a:cubicBezTo>
                    <a:pt x="59" y="52"/>
                    <a:pt x="60" y="51"/>
                    <a:pt x="60" y="51"/>
                  </a:cubicBezTo>
                  <a:cubicBezTo>
                    <a:pt x="59" y="50"/>
                    <a:pt x="58" y="50"/>
                    <a:pt x="58" y="51"/>
                  </a:cubicBezTo>
                  <a:close/>
                  <a:moveTo>
                    <a:pt x="17" y="7"/>
                  </a:moveTo>
                  <a:cubicBezTo>
                    <a:pt x="18" y="7"/>
                    <a:pt x="16" y="8"/>
                    <a:pt x="15" y="9"/>
                  </a:cubicBezTo>
                  <a:cubicBezTo>
                    <a:pt x="15" y="10"/>
                    <a:pt x="17" y="11"/>
                    <a:pt x="18" y="11"/>
                  </a:cubicBezTo>
                  <a:cubicBezTo>
                    <a:pt x="18" y="12"/>
                    <a:pt x="20" y="12"/>
                    <a:pt x="21" y="12"/>
                  </a:cubicBezTo>
                  <a:cubicBezTo>
                    <a:pt x="22" y="11"/>
                    <a:pt x="21" y="10"/>
                    <a:pt x="22" y="10"/>
                  </a:cubicBezTo>
                  <a:cubicBezTo>
                    <a:pt x="23" y="10"/>
                    <a:pt x="23" y="9"/>
                    <a:pt x="23" y="9"/>
                  </a:cubicBezTo>
                  <a:cubicBezTo>
                    <a:pt x="24" y="9"/>
                    <a:pt x="24" y="10"/>
                    <a:pt x="24" y="10"/>
                  </a:cubicBezTo>
                  <a:cubicBezTo>
                    <a:pt x="23" y="11"/>
                    <a:pt x="25" y="11"/>
                    <a:pt x="26" y="10"/>
                  </a:cubicBezTo>
                  <a:cubicBezTo>
                    <a:pt x="27" y="9"/>
                    <a:pt x="27" y="10"/>
                    <a:pt x="27" y="11"/>
                  </a:cubicBezTo>
                  <a:cubicBezTo>
                    <a:pt x="26" y="12"/>
                    <a:pt x="24" y="11"/>
                    <a:pt x="24" y="12"/>
                  </a:cubicBezTo>
                  <a:cubicBezTo>
                    <a:pt x="23" y="13"/>
                    <a:pt x="21" y="12"/>
                    <a:pt x="20" y="13"/>
                  </a:cubicBezTo>
                  <a:cubicBezTo>
                    <a:pt x="19" y="14"/>
                    <a:pt x="21" y="14"/>
                    <a:pt x="22" y="14"/>
                  </a:cubicBezTo>
                  <a:cubicBezTo>
                    <a:pt x="24" y="14"/>
                    <a:pt x="26" y="14"/>
                    <a:pt x="27" y="14"/>
                  </a:cubicBezTo>
                  <a:cubicBezTo>
                    <a:pt x="28" y="14"/>
                    <a:pt x="26" y="14"/>
                    <a:pt x="25" y="14"/>
                  </a:cubicBezTo>
                  <a:cubicBezTo>
                    <a:pt x="23" y="14"/>
                    <a:pt x="23" y="15"/>
                    <a:pt x="23" y="15"/>
                  </a:cubicBezTo>
                  <a:cubicBezTo>
                    <a:pt x="23" y="16"/>
                    <a:pt x="21" y="15"/>
                    <a:pt x="20" y="16"/>
                  </a:cubicBezTo>
                  <a:cubicBezTo>
                    <a:pt x="20" y="17"/>
                    <a:pt x="23" y="17"/>
                    <a:pt x="23" y="18"/>
                  </a:cubicBezTo>
                  <a:cubicBezTo>
                    <a:pt x="23" y="18"/>
                    <a:pt x="24" y="18"/>
                    <a:pt x="25" y="18"/>
                  </a:cubicBezTo>
                  <a:cubicBezTo>
                    <a:pt x="26" y="18"/>
                    <a:pt x="24" y="19"/>
                    <a:pt x="24" y="19"/>
                  </a:cubicBezTo>
                  <a:cubicBezTo>
                    <a:pt x="24" y="19"/>
                    <a:pt x="26" y="19"/>
                    <a:pt x="26" y="20"/>
                  </a:cubicBezTo>
                  <a:cubicBezTo>
                    <a:pt x="26" y="20"/>
                    <a:pt x="27" y="20"/>
                    <a:pt x="27" y="19"/>
                  </a:cubicBezTo>
                  <a:cubicBezTo>
                    <a:pt x="27" y="19"/>
                    <a:pt x="29" y="16"/>
                    <a:pt x="30" y="15"/>
                  </a:cubicBezTo>
                  <a:cubicBezTo>
                    <a:pt x="32" y="15"/>
                    <a:pt x="31" y="14"/>
                    <a:pt x="31" y="13"/>
                  </a:cubicBezTo>
                  <a:cubicBezTo>
                    <a:pt x="31" y="12"/>
                    <a:pt x="32" y="13"/>
                    <a:pt x="32" y="12"/>
                  </a:cubicBezTo>
                  <a:cubicBezTo>
                    <a:pt x="32" y="12"/>
                    <a:pt x="32" y="11"/>
                    <a:pt x="33" y="11"/>
                  </a:cubicBezTo>
                  <a:cubicBezTo>
                    <a:pt x="34" y="10"/>
                    <a:pt x="34" y="10"/>
                    <a:pt x="36" y="10"/>
                  </a:cubicBezTo>
                  <a:cubicBezTo>
                    <a:pt x="37" y="9"/>
                    <a:pt x="37" y="10"/>
                    <a:pt x="36" y="10"/>
                  </a:cubicBezTo>
                  <a:cubicBezTo>
                    <a:pt x="35" y="10"/>
                    <a:pt x="36" y="12"/>
                    <a:pt x="36" y="12"/>
                  </a:cubicBezTo>
                  <a:cubicBezTo>
                    <a:pt x="37" y="12"/>
                    <a:pt x="37" y="13"/>
                    <a:pt x="37" y="13"/>
                  </a:cubicBezTo>
                  <a:cubicBezTo>
                    <a:pt x="38" y="13"/>
                    <a:pt x="38" y="14"/>
                    <a:pt x="37" y="15"/>
                  </a:cubicBezTo>
                  <a:cubicBezTo>
                    <a:pt x="36" y="16"/>
                    <a:pt x="37" y="16"/>
                    <a:pt x="39" y="15"/>
                  </a:cubicBezTo>
                  <a:cubicBezTo>
                    <a:pt x="41" y="15"/>
                    <a:pt x="40" y="16"/>
                    <a:pt x="40" y="17"/>
                  </a:cubicBezTo>
                  <a:cubicBezTo>
                    <a:pt x="41" y="17"/>
                    <a:pt x="42" y="16"/>
                    <a:pt x="43" y="15"/>
                  </a:cubicBezTo>
                  <a:cubicBezTo>
                    <a:pt x="44" y="14"/>
                    <a:pt x="45" y="14"/>
                    <a:pt x="45" y="14"/>
                  </a:cubicBezTo>
                  <a:cubicBezTo>
                    <a:pt x="45" y="13"/>
                    <a:pt x="44" y="13"/>
                    <a:pt x="44" y="13"/>
                  </a:cubicBezTo>
                  <a:cubicBezTo>
                    <a:pt x="43" y="14"/>
                    <a:pt x="41" y="14"/>
                    <a:pt x="42" y="13"/>
                  </a:cubicBezTo>
                  <a:cubicBezTo>
                    <a:pt x="42" y="12"/>
                    <a:pt x="42" y="12"/>
                    <a:pt x="41" y="12"/>
                  </a:cubicBezTo>
                  <a:cubicBezTo>
                    <a:pt x="40" y="12"/>
                    <a:pt x="39" y="12"/>
                    <a:pt x="40" y="11"/>
                  </a:cubicBezTo>
                  <a:cubicBezTo>
                    <a:pt x="40" y="11"/>
                    <a:pt x="39" y="10"/>
                    <a:pt x="38" y="10"/>
                  </a:cubicBezTo>
                  <a:cubicBezTo>
                    <a:pt x="38" y="10"/>
                    <a:pt x="38" y="9"/>
                    <a:pt x="38" y="9"/>
                  </a:cubicBezTo>
                  <a:cubicBezTo>
                    <a:pt x="38" y="8"/>
                    <a:pt x="36" y="8"/>
                    <a:pt x="36" y="8"/>
                  </a:cubicBezTo>
                  <a:cubicBezTo>
                    <a:pt x="37" y="8"/>
                    <a:pt x="35" y="7"/>
                    <a:pt x="35" y="8"/>
                  </a:cubicBezTo>
                  <a:cubicBezTo>
                    <a:pt x="35" y="8"/>
                    <a:pt x="34" y="8"/>
                    <a:pt x="34" y="7"/>
                  </a:cubicBezTo>
                  <a:cubicBezTo>
                    <a:pt x="34" y="7"/>
                    <a:pt x="32" y="7"/>
                    <a:pt x="32" y="7"/>
                  </a:cubicBezTo>
                  <a:cubicBezTo>
                    <a:pt x="31" y="7"/>
                    <a:pt x="32" y="5"/>
                    <a:pt x="31" y="5"/>
                  </a:cubicBezTo>
                  <a:cubicBezTo>
                    <a:pt x="30" y="5"/>
                    <a:pt x="29" y="6"/>
                    <a:pt x="29" y="6"/>
                  </a:cubicBezTo>
                  <a:cubicBezTo>
                    <a:pt x="29" y="6"/>
                    <a:pt x="29" y="5"/>
                    <a:pt x="30" y="4"/>
                  </a:cubicBezTo>
                  <a:cubicBezTo>
                    <a:pt x="30" y="4"/>
                    <a:pt x="27" y="3"/>
                    <a:pt x="27" y="3"/>
                  </a:cubicBezTo>
                  <a:cubicBezTo>
                    <a:pt x="27" y="4"/>
                    <a:pt x="26" y="2"/>
                    <a:pt x="26" y="2"/>
                  </a:cubicBezTo>
                  <a:cubicBezTo>
                    <a:pt x="25" y="2"/>
                    <a:pt x="26" y="3"/>
                    <a:pt x="25" y="3"/>
                  </a:cubicBezTo>
                  <a:cubicBezTo>
                    <a:pt x="25" y="4"/>
                    <a:pt x="24" y="4"/>
                    <a:pt x="25" y="4"/>
                  </a:cubicBezTo>
                  <a:cubicBezTo>
                    <a:pt x="26" y="5"/>
                    <a:pt x="27" y="8"/>
                    <a:pt x="27" y="8"/>
                  </a:cubicBezTo>
                  <a:cubicBezTo>
                    <a:pt x="26" y="8"/>
                    <a:pt x="24" y="6"/>
                    <a:pt x="24" y="5"/>
                  </a:cubicBezTo>
                  <a:cubicBezTo>
                    <a:pt x="24" y="4"/>
                    <a:pt x="23" y="3"/>
                    <a:pt x="22" y="4"/>
                  </a:cubicBezTo>
                  <a:cubicBezTo>
                    <a:pt x="22" y="5"/>
                    <a:pt x="21" y="5"/>
                    <a:pt x="21" y="6"/>
                  </a:cubicBezTo>
                  <a:cubicBezTo>
                    <a:pt x="22" y="6"/>
                    <a:pt x="21" y="7"/>
                    <a:pt x="21" y="6"/>
                  </a:cubicBezTo>
                  <a:cubicBezTo>
                    <a:pt x="21" y="6"/>
                    <a:pt x="20" y="5"/>
                    <a:pt x="19" y="5"/>
                  </a:cubicBezTo>
                  <a:cubicBezTo>
                    <a:pt x="19" y="5"/>
                    <a:pt x="20" y="4"/>
                    <a:pt x="21" y="4"/>
                  </a:cubicBezTo>
                  <a:cubicBezTo>
                    <a:pt x="22" y="4"/>
                    <a:pt x="20" y="3"/>
                    <a:pt x="20" y="4"/>
                  </a:cubicBezTo>
                  <a:cubicBezTo>
                    <a:pt x="19" y="4"/>
                    <a:pt x="18" y="3"/>
                    <a:pt x="18" y="4"/>
                  </a:cubicBezTo>
                  <a:cubicBezTo>
                    <a:pt x="17" y="4"/>
                    <a:pt x="17" y="4"/>
                    <a:pt x="16" y="4"/>
                  </a:cubicBezTo>
                  <a:cubicBezTo>
                    <a:pt x="15" y="4"/>
                    <a:pt x="15" y="5"/>
                    <a:pt x="14" y="5"/>
                  </a:cubicBezTo>
                  <a:cubicBezTo>
                    <a:pt x="14" y="4"/>
                    <a:pt x="13" y="6"/>
                    <a:pt x="14" y="7"/>
                  </a:cubicBezTo>
                  <a:cubicBezTo>
                    <a:pt x="15" y="8"/>
                    <a:pt x="16" y="6"/>
                    <a:pt x="17" y="7"/>
                  </a:cubicBezTo>
                  <a:close/>
                  <a:moveTo>
                    <a:pt x="15" y="11"/>
                  </a:moveTo>
                  <a:cubicBezTo>
                    <a:pt x="15" y="11"/>
                    <a:pt x="16" y="12"/>
                    <a:pt x="16" y="12"/>
                  </a:cubicBezTo>
                  <a:cubicBezTo>
                    <a:pt x="16" y="12"/>
                    <a:pt x="15" y="11"/>
                    <a:pt x="15" y="10"/>
                  </a:cubicBezTo>
                  <a:cubicBezTo>
                    <a:pt x="14" y="9"/>
                    <a:pt x="14" y="9"/>
                    <a:pt x="13" y="9"/>
                  </a:cubicBezTo>
                  <a:cubicBezTo>
                    <a:pt x="12" y="9"/>
                    <a:pt x="14" y="11"/>
                    <a:pt x="15" y="11"/>
                  </a:cubicBezTo>
                  <a:close/>
                  <a:moveTo>
                    <a:pt x="31" y="2"/>
                  </a:moveTo>
                  <a:cubicBezTo>
                    <a:pt x="31" y="3"/>
                    <a:pt x="30" y="3"/>
                    <a:pt x="31" y="3"/>
                  </a:cubicBezTo>
                  <a:cubicBezTo>
                    <a:pt x="32" y="5"/>
                    <a:pt x="38" y="3"/>
                    <a:pt x="39" y="4"/>
                  </a:cubicBezTo>
                  <a:cubicBezTo>
                    <a:pt x="40" y="4"/>
                    <a:pt x="34" y="5"/>
                    <a:pt x="34" y="5"/>
                  </a:cubicBezTo>
                  <a:cubicBezTo>
                    <a:pt x="35" y="6"/>
                    <a:pt x="39" y="6"/>
                    <a:pt x="40" y="6"/>
                  </a:cubicBezTo>
                  <a:cubicBezTo>
                    <a:pt x="40" y="6"/>
                    <a:pt x="41" y="7"/>
                    <a:pt x="43" y="7"/>
                  </a:cubicBezTo>
                  <a:cubicBezTo>
                    <a:pt x="44" y="7"/>
                    <a:pt x="44" y="6"/>
                    <a:pt x="45" y="6"/>
                  </a:cubicBezTo>
                  <a:cubicBezTo>
                    <a:pt x="46" y="6"/>
                    <a:pt x="48" y="6"/>
                    <a:pt x="48" y="5"/>
                  </a:cubicBezTo>
                  <a:cubicBezTo>
                    <a:pt x="48" y="4"/>
                    <a:pt x="52" y="3"/>
                    <a:pt x="51" y="2"/>
                  </a:cubicBezTo>
                  <a:cubicBezTo>
                    <a:pt x="51" y="1"/>
                    <a:pt x="48" y="2"/>
                    <a:pt x="47" y="1"/>
                  </a:cubicBezTo>
                  <a:cubicBezTo>
                    <a:pt x="46" y="1"/>
                    <a:pt x="44" y="0"/>
                    <a:pt x="43" y="1"/>
                  </a:cubicBezTo>
                  <a:cubicBezTo>
                    <a:pt x="43" y="2"/>
                    <a:pt x="42" y="2"/>
                    <a:pt x="42" y="2"/>
                  </a:cubicBezTo>
                  <a:cubicBezTo>
                    <a:pt x="42" y="1"/>
                    <a:pt x="42" y="0"/>
                    <a:pt x="41" y="0"/>
                  </a:cubicBezTo>
                  <a:cubicBezTo>
                    <a:pt x="39" y="1"/>
                    <a:pt x="41" y="2"/>
                    <a:pt x="40" y="3"/>
                  </a:cubicBezTo>
                  <a:cubicBezTo>
                    <a:pt x="40" y="3"/>
                    <a:pt x="39" y="2"/>
                    <a:pt x="38" y="1"/>
                  </a:cubicBezTo>
                  <a:cubicBezTo>
                    <a:pt x="38" y="1"/>
                    <a:pt x="37" y="2"/>
                    <a:pt x="36" y="1"/>
                  </a:cubicBezTo>
                  <a:cubicBezTo>
                    <a:pt x="36" y="1"/>
                    <a:pt x="34" y="0"/>
                    <a:pt x="34" y="0"/>
                  </a:cubicBezTo>
                  <a:cubicBezTo>
                    <a:pt x="34" y="0"/>
                    <a:pt x="34" y="1"/>
                    <a:pt x="34" y="1"/>
                  </a:cubicBezTo>
                  <a:cubicBezTo>
                    <a:pt x="34" y="1"/>
                    <a:pt x="33" y="1"/>
                    <a:pt x="32" y="1"/>
                  </a:cubicBezTo>
                  <a:cubicBezTo>
                    <a:pt x="32" y="0"/>
                    <a:pt x="33" y="1"/>
                    <a:pt x="32" y="2"/>
                  </a:cubicBezTo>
                  <a:cubicBezTo>
                    <a:pt x="32" y="2"/>
                    <a:pt x="31" y="1"/>
                    <a:pt x="31" y="1"/>
                  </a:cubicBezTo>
                  <a:cubicBezTo>
                    <a:pt x="30" y="1"/>
                    <a:pt x="30" y="1"/>
                    <a:pt x="30" y="1"/>
                  </a:cubicBezTo>
                  <a:cubicBezTo>
                    <a:pt x="29" y="1"/>
                    <a:pt x="30" y="2"/>
                    <a:pt x="31"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23">
              <a:extLst>
                <a:ext uri="{FF2B5EF4-FFF2-40B4-BE49-F238E27FC236}">
                  <a16:creationId xmlns:a16="http://schemas.microsoft.com/office/drawing/2014/main" id="{53112246-4F0A-4CAA-A4F9-C9B127A9249F}"/>
                </a:ext>
              </a:extLst>
            </p:cNvPr>
            <p:cNvSpPr>
              <a:spLocks/>
            </p:cNvSpPr>
            <p:nvPr/>
          </p:nvSpPr>
          <p:spPr bwMode="auto">
            <a:xfrm>
              <a:off x="-1944688" y="1608138"/>
              <a:ext cx="28575" cy="11113"/>
            </a:xfrm>
            <a:custGeom>
              <a:avLst/>
              <a:gdLst>
                <a:gd name="T0" fmla="*/ 3 w 8"/>
                <a:gd name="T1" fmla="*/ 0 h 3"/>
                <a:gd name="T2" fmla="*/ 0 w 8"/>
                <a:gd name="T3" fmla="*/ 1 h 3"/>
                <a:gd name="T4" fmla="*/ 5 w 8"/>
                <a:gd name="T5" fmla="*/ 2 h 3"/>
                <a:gd name="T6" fmla="*/ 8 w 8"/>
                <a:gd name="T7" fmla="*/ 2 h 3"/>
                <a:gd name="T8" fmla="*/ 3 w 8"/>
                <a:gd name="T9" fmla="*/ 0 h 3"/>
              </a:gdLst>
              <a:ahLst/>
              <a:cxnLst>
                <a:cxn ang="0">
                  <a:pos x="T0" y="T1"/>
                </a:cxn>
                <a:cxn ang="0">
                  <a:pos x="T2" y="T3"/>
                </a:cxn>
                <a:cxn ang="0">
                  <a:pos x="T4" y="T5"/>
                </a:cxn>
                <a:cxn ang="0">
                  <a:pos x="T6" y="T7"/>
                </a:cxn>
                <a:cxn ang="0">
                  <a:pos x="T8" y="T9"/>
                </a:cxn>
              </a:cxnLst>
              <a:rect l="0" t="0" r="r" b="b"/>
              <a:pathLst>
                <a:path w="8" h="3">
                  <a:moveTo>
                    <a:pt x="3" y="0"/>
                  </a:moveTo>
                  <a:cubicBezTo>
                    <a:pt x="3" y="0"/>
                    <a:pt x="0" y="0"/>
                    <a:pt x="0" y="1"/>
                  </a:cubicBezTo>
                  <a:cubicBezTo>
                    <a:pt x="1" y="2"/>
                    <a:pt x="4" y="1"/>
                    <a:pt x="5" y="2"/>
                  </a:cubicBezTo>
                  <a:cubicBezTo>
                    <a:pt x="6" y="3"/>
                    <a:pt x="8" y="2"/>
                    <a:pt x="8" y="2"/>
                  </a:cubicBezTo>
                  <a:cubicBezTo>
                    <a:pt x="8" y="1"/>
                    <a:pt x="4" y="0"/>
                    <a:pt x="3"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24">
              <a:extLst>
                <a:ext uri="{FF2B5EF4-FFF2-40B4-BE49-F238E27FC236}">
                  <a16:creationId xmlns:a16="http://schemas.microsoft.com/office/drawing/2014/main" id="{317114AF-286F-4A9E-A863-2C41F16F35F5}"/>
                </a:ext>
              </a:extLst>
            </p:cNvPr>
            <p:cNvSpPr>
              <a:spLocks noEditPoints="1"/>
            </p:cNvSpPr>
            <p:nvPr/>
          </p:nvSpPr>
          <p:spPr bwMode="auto">
            <a:xfrm>
              <a:off x="-2444750" y="1817688"/>
              <a:ext cx="146050" cy="142875"/>
            </a:xfrm>
            <a:custGeom>
              <a:avLst/>
              <a:gdLst>
                <a:gd name="T0" fmla="*/ 35 w 40"/>
                <a:gd name="T1" fmla="*/ 5 h 40"/>
                <a:gd name="T2" fmla="*/ 29 w 40"/>
                <a:gd name="T3" fmla="*/ 2 h 40"/>
                <a:gd name="T4" fmla="*/ 28 w 40"/>
                <a:gd name="T5" fmla="*/ 7 h 40"/>
                <a:gd name="T6" fmla="*/ 25 w 40"/>
                <a:gd name="T7" fmla="*/ 9 h 40"/>
                <a:gd name="T8" fmla="*/ 25 w 40"/>
                <a:gd name="T9" fmla="*/ 12 h 40"/>
                <a:gd name="T10" fmla="*/ 27 w 40"/>
                <a:gd name="T11" fmla="*/ 11 h 40"/>
                <a:gd name="T12" fmla="*/ 28 w 40"/>
                <a:gd name="T13" fmla="*/ 10 h 40"/>
                <a:gd name="T14" fmla="*/ 33 w 40"/>
                <a:gd name="T15" fmla="*/ 10 h 40"/>
                <a:gd name="T16" fmla="*/ 37 w 40"/>
                <a:gd name="T17" fmla="*/ 7 h 40"/>
                <a:gd name="T18" fmla="*/ 38 w 40"/>
                <a:gd name="T19" fmla="*/ 5 h 40"/>
                <a:gd name="T20" fmla="*/ 25 w 40"/>
                <a:gd name="T21" fmla="*/ 17 h 40"/>
                <a:gd name="T22" fmla="*/ 22 w 40"/>
                <a:gd name="T23" fmla="*/ 23 h 40"/>
                <a:gd name="T24" fmla="*/ 18 w 40"/>
                <a:gd name="T25" fmla="*/ 24 h 40"/>
                <a:gd name="T26" fmla="*/ 15 w 40"/>
                <a:gd name="T27" fmla="*/ 28 h 40"/>
                <a:gd name="T28" fmla="*/ 11 w 40"/>
                <a:gd name="T29" fmla="*/ 29 h 40"/>
                <a:gd name="T30" fmla="*/ 4 w 40"/>
                <a:gd name="T31" fmla="*/ 32 h 40"/>
                <a:gd name="T32" fmla="*/ 6 w 40"/>
                <a:gd name="T33" fmla="*/ 32 h 40"/>
                <a:gd name="T34" fmla="*/ 13 w 40"/>
                <a:gd name="T35" fmla="*/ 33 h 40"/>
                <a:gd name="T36" fmla="*/ 17 w 40"/>
                <a:gd name="T37" fmla="*/ 31 h 40"/>
                <a:gd name="T38" fmla="*/ 21 w 40"/>
                <a:gd name="T39" fmla="*/ 31 h 40"/>
                <a:gd name="T40" fmla="*/ 24 w 40"/>
                <a:gd name="T41" fmla="*/ 29 h 40"/>
                <a:gd name="T42" fmla="*/ 26 w 40"/>
                <a:gd name="T43" fmla="*/ 26 h 40"/>
                <a:gd name="T44" fmla="*/ 29 w 40"/>
                <a:gd name="T45" fmla="*/ 20 h 40"/>
                <a:gd name="T46" fmla="*/ 25 w 40"/>
                <a:gd name="T47" fmla="*/ 14 h 40"/>
                <a:gd name="T48" fmla="*/ 8 w 40"/>
                <a:gd name="T49" fmla="*/ 33 h 40"/>
                <a:gd name="T50" fmla="*/ 9 w 40"/>
                <a:gd name="T51" fmla="*/ 35 h 40"/>
                <a:gd name="T52" fmla="*/ 12 w 40"/>
                <a:gd name="T53" fmla="*/ 32 h 40"/>
                <a:gd name="T54" fmla="*/ 5 w 40"/>
                <a:gd name="T55" fmla="*/ 35 h 40"/>
                <a:gd name="T56" fmla="*/ 1 w 40"/>
                <a:gd name="T57" fmla="*/ 34 h 40"/>
                <a:gd name="T58" fmla="*/ 2 w 40"/>
                <a:gd name="T59" fmla="*/ 35 h 40"/>
                <a:gd name="T60" fmla="*/ 3 w 40"/>
                <a:gd name="T61" fmla="*/ 40 h 40"/>
                <a:gd name="T62" fmla="*/ 5 w 40"/>
                <a:gd name="T63"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 h="40">
                  <a:moveTo>
                    <a:pt x="38" y="5"/>
                  </a:moveTo>
                  <a:cubicBezTo>
                    <a:pt x="37" y="4"/>
                    <a:pt x="36" y="5"/>
                    <a:pt x="35" y="5"/>
                  </a:cubicBezTo>
                  <a:cubicBezTo>
                    <a:pt x="34" y="6"/>
                    <a:pt x="31" y="3"/>
                    <a:pt x="30" y="2"/>
                  </a:cubicBezTo>
                  <a:cubicBezTo>
                    <a:pt x="29" y="0"/>
                    <a:pt x="28" y="1"/>
                    <a:pt x="29" y="2"/>
                  </a:cubicBezTo>
                  <a:cubicBezTo>
                    <a:pt x="29" y="3"/>
                    <a:pt x="29" y="4"/>
                    <a:pt x="29" y="5"/>
                  </a:cubicBezTo>
                  <a:cubicBezTo>
                    <a:pt x="29" y="6"/>
                    <a:pt x="28" y="6"/>
                    <a:pt x="28" y="7"/>
                  </a:cubicBezTo>
                  <a:cubicBezTo>
                    <a:pt x="28" y="8"/>
                    <a:pt x="27" y="8"/>
                    <a:pt x="26" y="8"/>
                  </a:cubicBezTo>
                  <a:cubicBezTo>
                    <a:pt x="25" y="8"/>
                    <a:pt x="26" y="9"/>
                    <a:pt x="25" y="9"/>
                  </a:cubicBezTo>
                  <a:cubicBezTo>
                    <a:pt x="24" y="9"/>
                    <a:pt x="24" y="10"/>
                    <a:pt x="25" y="10"/>
                  </a:cubicBezTo>
                  <a:cubicBezTo>
                    <a:pt x="25" y="11"/>
                    <a:pt x="25" y="12"/>
                    <a:pt x="25" y="12"/>
                  </a:cubicBezTo>
                  <a:cubicBezTo>
                    <a:pt x="25" y="13"/>
                    <a:pt x="25" y="12"/>
                    <a:pt x="26" y="12"/>
                  </a:cubicBezTo>
                  <a:cubicBezTo>
                    <a:pt x="26" y="11"/>
                    <a:pt x="27" y="12"/>
                    <a:pt x="27" y="11"/>
                  </a:cubicBezTo>
                  <a:cubicBezTo>
                    <a:pt x="27" y="11"/>
                    <a:pt x="26" y="10"/>
                    <a:pt x="26" y="10"/>
                  </a:cubicBezTo>
                  <a:cubicBezTo>
                    <a:pt x="26" y="9"/>
                    <a:pt x="27" y="10"/>
                    <a:pt x="28" y="10"/>
                  </a:cubicBezTo>
                  <a:cubicBezTo>
                    <a:pt x="28" y="9"/>
                    <a:pt x="30" y="9"/>
                    <a:pt x="31" y="10"/>
                  </a:cubicBezTo>
                  <a:cubicBezTo>
                    <a:pt x="32" y="11"/>
                    <a:pt x="32" y="11"/>
                    <a:pt x="33" y="10"/>
                  </a:cubicBezTo>
                  <a:cubicBezTo>
                    <a:pt x="33" y="9"/>
                    <a:pt x="34" y="8"/>
                    <a:pt x="36" y="8"/>
                  </a:cubicBezTo>
                  <a:cubicBezTo>
                    <a:pt x="38" y="8"/>
                    <a:pt x="38" y="7"/>
                    <a:pt x="37" y="7"/>
                  </a:cubicBezTo>
                  <a:cubicBezTo>
                    <a:pt x="37" y="7"/>
                    <a:pt x="40" y="5"/>
                    <a:pt x="40" y="4"/>
                  </a:cubicBezTo>
                  <a:cubicBezTo>
                    <a:pt x="40" y="4"/>
                    <a:pt x="38" y="5"/>
                    <a:pt x="38" y="5"/>
                  </a:cubicBezTo>
                  <a:close/>
                  <a:moveTo>
                    <a:pt x="25" y="14"/>
                  </a:moveTo>
                  <a:cubicBezTo>
                    <a:pt x="24" y="15"/>
                    <a:pt x="24" y="17"/>
                    <a:pt x="25" y="17"/>
                  </a:cubicBezTo>
                  <a:cubicBezTo>
                    <a:pt x="25" y="18"/>
                    <a:pt x="23" y="19"/>
                    <a:pt x="23" y="20"/>
                  </a:cubicBezTo>
                  <a:cubicBezTo>
                    <a:pt x="24" y="22"/>
                    <a:pt x="22" y="22"/>
                    <a:pt x="22" y="23"/>
                  </a:cubicBezTo>
                  <a:cubicBezTo>
                    <a:pt x="22" y="24"/>
                    <a:pt x="21" y="23"/>
                    <a:pt x="20" y="24"/>
                  </a:cubicBezTo>
                  <a:cubicBezTo>
                    <a:pt x="19" y="25"/>
                    <a:pt x="18" y="24"/>
                    <a:pt x="18" y="24"/>
                  </a:cubicBezTo>
                  <a:cubicBezTo>
                    <a:pt x="19" y="23"/>
                    <a:pt x="17" y="24"/>
                    <a:pt x="17" y="25"/>
                  </a:cubicBezTo>
                  <a:cubicBezTo>
                    <a:pt x="17" y="27"/>
                    <a:pt x="15" y="27"/>
                    <a:pt x="15" y="28"/>
                  </a:cubicBezTo>
                  <a:cubicBezTo>
                    <a:pt x="16" y="28"/>
                    <a:pt x="14" y="29"/>
                    <a:pt x="14" y="28"/>
                  </a:cubicBezTo>
                  <a:cubicBezTo>
                    <a:pt x="14" y="28"/>
                    <a:pt x="13" y="28"/>
                    <a:pt x="11" y="29"/>
                  </a:cubicBezTo>
                  <a:cubicBezTo>
                    <a:pt x="9" y="29"/>
                    <a:pt x="8" y="28"/>
                    <a:pt x="8" y="29"/>
                  </a:cubicBezTo>
                  <a:cubicBezTo>
                    <a:pt x="7" y="30"/>
                    <a:pt x="5" y="31"/>
                    <a:pt x="4" y="32"/>
                  </a:cubicBezTo>
                  <a:cubicBezTo>
                    <a:pt x="3" y="32"/>
                    <a:pt x="3" y="33"/>
                    <a:pt x="4" y="33"/>
                  </a:cubicBezTo>
                  <a:cubicBezTo>
                    <a:pt x="5" y="32"/>
                    <a:pt x="6" y="33"/>
                    <a:pt x="6" y="32"/>
                  </a:cubicBezTo>
                  <a:cubicBezTo>
                    <a:pt x="7" y="32"/>
                    <a:pt x="10" y="31"/>
                    <a:pt x="12" y="31"/>
                  </a:cubicBezTo>
                  <a:cubicBezTo>
                    <a:pt x="14" y="31"/>
                    <a:pt x="13" y="32"/>
                    <a:pt x="13" y="33"/>
                  </a:cubicBezTo>
                  <a:cubicBezTo>
                    <a:pt x="13" y="34"/>
                    <a:pt x="15" y="34"/>
                    <a:pt x="16" y="33"/>
                  </a:cubicBezTo>
                  <a:cubicBezTo>
                    <a:pt x="17" y="32"/>
                    <a:pt x="18" y="32"/>
                    <a:pt x="17" y="31"/>
                  </a:cubicBezTo>
                  <a:cubicBezTo>
                    <a:pt x="16" y="31"/>
                    <a:pt x="17" y="30"/>
                    <a:pt x="18" y="31"/>
                  </a:cubicBezTo>
                  <a:cubicBezTo>
                    <a:pt x="18" y="32"/>
                    <a:pt x="20" y="32"/>
                    <a:pt x="21" y="31"/>
                  </a:cubicBezTo>
                  <a:cubicBezTo>
                    <a:pt x="21" y="30"/>
                    <a:pt x="21" y="31"/>
                    <a:pt x="22" y="31"/>
                  </a:cubicBezTo>
                  <a:cubicBezTo>
                    <a:pt x="23" y="31"/>
                    <a:pt x="24" y="29"/>
                    <a:pt x="24" y="29"/>
                  </a:cubicBezTo>
                  <a:cubicBezTo>
                    <a:pt x="24" y="30"/>
                    <a:pt x="25" y="30"/>
                    <a:pt x="26" y="29"/>
                  </a:cubicBezTo>
                  <a:cubicBezTo>
                    <a:pt x="27" y="28"/>
                    <a:pt x="26" y="27"/>
                    <a:pt x="26" y="26"/>
                  </a:cubicBezTo>
                  <a:cubicBezTo>
                    <a:pt x="27" y="25"/>
                    <a:pt x="28" y="23"/>
                    <a:pt x="27" y="22"/>
                  </a:cubicBezTo>
                  <a:cubicBezTo>
                    <a:pt x="26" y="21"/>
                    <a:pt x="28" y="20"/>
                    <a:pt x="29" y="20"/>
                  </a:cubicBezTo>
                  <a:cubicBezTo>
                    <a:pt x="30" y="19"/>
                    <a:pt x="28" y="15"/>
                    <a:pt x="28" y="13"/>
                  </a:cubicBezTo>
                  <a:cubicBezTo>
                    <a:pt x="28" y="12"/>
                    <a:pt x="26" y="14"/>
                    <a:pt x="25" y="14"/>
                  </a:cubicBezTo>
                  <a:close/>
                  <a:moveTo>
                    <a:pt x="10" y="32"/>
                  </a:moveTo>
                  <a:cubicBezTo>
                    <a:pt x="10" y="33"/>
                    <a:pt x="9" y="33"/>
                    <a:pt x="8" y="33"/>
                  </a:cubicBezTo>
                  <a:cubicBezTo>
                    <a:pt x="7" y="33"/>
                    <a:pt x="7" y="36"/>
                    <a:pt x="7" y="36"/>
                  </a:cubicBezTo>
                  <a:cubicBezTo>
                    <a:pt x="8" y="36"/>
                    <a:pt x="8" y="36"/>
                    <a:pt x="9" y="35"/>
                  </a:cubicBezTo>
                  <a:cubicBezTo>
                    <a:pt x="9" y="34"/>
                    <a:pt x="10" y="34"/>
                    <a:pt x="11" y="34"/>
                  </a:cubicBezTo>
                  <a:cubicBezTo>
                    <a:pt x="11" y="35"/>
                    <a:pt x="12" y="33"/>
                    <a:pt x="12" y="32"/>
                  </a:cubicBezTo>
                  <a:cubicBezTo>
                    <a:pt x="12" y="31"/>
                    <a:pt x="10" y="31"/>
                    <a:pt x="10" y="32"/>
                  </a:cubicBezTo>
                  <a:close/>
                  <a:moveTo>
                    <a:pt x="5" y="35"/>
                  </a:moveTo>
                  <a:cubicBezTo>
                    <a:pt x="5" y="34"/>
                    <a:pt x="4" y="34"/>
                    <a:pt x="4" y="34"/>
                  </a:cubicBezTo>
                  <a:cubicBezTo>
                    <a:pt x="4" y="33"/>
                    <a:pt x="3" y="33"/>
                    <a:pt x="1" y="34"/>
                  </a:cubicBezTo>
                  <a:cubicBezTo>
                    <a:pt x="0" y="35"/>
                    <a:pt x="0" y="35"/>
                    <a:pt x="1" y="36"/>
                  </a:cubicBezTo>
                  <a:cubicBezTo>
                    <a:pt x="1" y="37"/>
                    <a:pt x="2" y="36"/>
                    <a:pt x="2" y="35"/>
                  </a:cubicBezTo>
                  <a:cubicBezTo>
                    <a:pt x="2" y="34"/>
                    <a:pt x="3" y="36"/>
                    <a:pt x="2" y="37"/>
                  </a:cubicBezTo>
                  <a:cubicBezTo>
                    <a:pt x="2" y="39"/>
                    <a:pt x="2" y="40"/>
                    <a:pt x="3" y="40"/>
                  </a:cubicBezTo>
                  <a:cubicBezTo>
                    <a:pt x="4" y="40"/>
                    <a:pt x="5" y="38"/>
                    <a:pt x="6" y="36"/>
                  </a:cubicBezTo>
                  <a:cubicBezTo>
                    <a:pt x="7" y="35"/>
                    <a:pt x="5" y="36"/>
                    <a:pt x="5" y="35"/>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25">
              <a:extLst>
                <a:ext uri="{FF2B5EF4-FFF2-40B4-BE49-F238E27FC236}">
                  <a16:creationId xmlns:a16="http://schemas.microsoft.com/office/drawing/2014/main" id="{DA60EFCB-477E-4DC0-A37E-B8E0C4244084}"/>
                </a:ext>
              </a:extLst>
            </p:cNvPr>
            <p:cNvSpPr>
              <a:spLocks noEditPoints="1"/>
            </p:cNvSpPr>
            <p:nvPr/>
          </p:nvSpPr>
          <p:spPr bwMode="auto">
            <a:xfrm>
              <a:off x="-2903538" y="1730375"/>
              <a:ext cx="506412" cy="349250"/>
            </a:xfrm>
            <a:custGeom>
              <a:avLst/>
              <a:gdLst>
                <a:gd name="T0" fmla="*/ 133 w 140"/>
                <a:gd name="T1" fmla="*/ 18 h 97"/>
                <a:gd name="T2" fmla="*/ 126 w 140"/>
                <a:gd name="T3" fmla="*/ 13 h 97"/>
                <a:gd name="T4" fmla="*/ 120 w 140"/>
                <a:gd name="T5" fmla="*/ 6 h 97"/>
                <a:gd name="T6" fmla="*/ 112 w 140"/>
                <a:gd name="T7" fmla="*/ 1 h 97"/>
                <a:gd name="T8" fmla="*/ 107 w 140"/>
                <a:gd name="T9" fmla="*/ 5 h 97"/>
                <a:gd name="T10" fmla="*/ 102 w 140"/>
                <a:gd name="T11" fmla="*/ 12 h 97"/>
                <a:gd name="T12" fmla="*/ 95 w 140"/>
                <a:gd name="T13" fmla="*/ 15 h 97"/>
                <a:gd name="T14" fmla="*/ 99 w 140"/>
                <a:gd name="T15" fmla="*/ 18 h 97"/>
                <a:gd name="T16" fmla="*/ 99 w 140"/>
                <a:gd name="T17" fmla="*/ 22 h 97"/>
                <a:gd name="T18" fmla="*/ 87 w 140"/>
                <a:gd name="T19" fmla="*/ 26 h 97"/>
                <a:gd name="T20" fmla="*/ 78 w 140"/>
                <a:gd name="T21" fmla="*/ 34 h 97"/>
                <a:gd name="T22" fmla="*/ 65 w 140"/>
                <a:gd name="T23" fmla="*/ 35 h 97"/>
                <a:gd name="T24" fmla="*/ 50 w 140"/>
                <a:gd name="T25" fmla="*/ 33 h 97"/>
                <a:gd name="T26" fmla="*/ 43 w 140"/>
                <a:gd name="T27" fmla="*/ 26 h 97"/>
                <a:gd name="T28" fmla="*/ 38 w 140"/>
                <a:gd name="T29" fmla="*/ 19 h 97"/>
                <a:gd name="T30" fmla="*/ 32 w 140"/>
                <a:gd name="T31" fmla="*/ 14 h 97"/>
                <a:gd name="T32" fmla="*/ 28 w 140"/>
                <a:gd name="T33" fmla="*/ 16 h 97"/>
                <a:gd name="T34" fmla="*/ 23 w 140"/>
                <a:gd name="T35" fmla="*/ 20 h 97"/>
                <a:gd name="T36" fmla="*/ 18 w 140"/>
                <a:gd name="T37" fmla="*/ 25 h 97"/>
                <a:gd name="T38" fmla="*/ 16 w 140"/>
                <a:gd name="T39" fmla="*/ 31 h 97"/>
                <a:gd name="T40" fmla="*/ 11 w 140"/>
                <a:gd name="T41" fmla="*/ 37 h 97"/>
                <a:gd name="T42" fmla="*/ 4 w 140"/>
                <a:gd name="T43" fmla="*/ 39 h 97"/>
                <a:gd name="T44" fmla="*/ 0 w 140"/>
                <a:gd name="T45" fmla="*/ 42 h 97"/>
                <a:gd name="T46" fmla="*/ 3 w 140"/>
                <a:gd name="T47" fmla="*/ 48 h 97"/>
                <a:gd name="T48" fmla="*/ 8 w 140"/>
                <a:gd name="T49" fmla="*/ 53 h 97"/>
                <a:gd name="T50" fmla="*/ 12 w 140"/>
                <a:gd name="T51" fmla="*/ 51 h 97"/>
                <a:gd name="T52" fmla="*/ 12 w 140"/>
                <a:gd name="T53" fmla="*/ 57 h 97"/>
                <a:gd name="T54" fmla="*/ 12 w 140"/>
                <a:gd name="T55" fmla="*/ 63 h 97"/>
                <a:gd name="T56" fmla="*/ 16 w 140"/>
                <a:gd name="T57" fmla="*/ 67 h 97"/>
                <a:gd name="T58" fmla="*/ 29 w 140"/>
                <a:gd name="T59" fmla="*/ 72 h 97"/>
                <a:gd name="T60" fmla="*/ 34 w 140"/>
                <a:gd name="T61" fmla="*/ 73 h 97"/>
                <a:gd name="T62" fmla="*/ 38 w 140"/>
                <a:gd name="T63" fmla="*/ 72 h 97"/>
                <a:gd name="T64" fmla="*/ 43 w 140"/>
                <a:gd name="T65" fmla="*/ 71 h 97"/>
                <a:gd name="T66" fmla="*/ 50 w 140"/>
                <a:gd name="T67" fmla="*/ 71 h 97"/>
                <a:gd name="T68" fmla="*/ 54 w 140"/>
                <a:gd name="T69" fmla="*/ 73 h 97"/>
                <a:gd name="T70" fmla="*/ 53 w 140"/>
                <a:gd name="T71" fmla="*/ 82 h 97"/>
                <a:gd name="T72" fmla="*/ 57 w 140"/>
                <a:gd name="T73" fmla="*/ 87 h 97"/>
                <a:gd name="T74" fmla="*/ 61 w 140"/>
                <a:gd name="T75" fmla="*/ 89 h 97"/>
                <a:gd name="T76" fmla="*/ 65 w 140"/>
                <a:gd name="T77" fmla="*/ 85 h 97"/>
                <a:gd name="T78" fmla="*/ 73 w 140"/>
                <a:gd name="T79" fmla="*/ 85 h 97"/>
                <a:gd name="T80" fmla="*/ 77 w 140"/>
                <a:gd name="T81" fmla="*/ 88 h 97"/>
                <a:gd name="T82" fmla="*/ 81 w 140"/>
                <a:gd name="T83" fmla="*/ 91 h 97"/>
                <a:gd name="T84" fmla="*/ 92 w 140"/>
                <a:gd name="T85" fmla="*/ 86 h 97"/>
                <a:gd name="T86" fmla="*/ 100 w 140"/>
                <a:gd name="T87" fmla="*/ 81 h 97"/>
                <a:gd name="T88" fmla="*/ 104 w 140"/>
                <a:gd name="T89" fmla="*/ 76 h 97"/>
                <a:gd name="T90" fmla="*/ 108 w 140"/>
                <a:gd name="T91" fmla="*/ 71 h 97"/>
                <a:gd name="T92" fmla="*/ 109 w 140"/>
                <a:gd name="T93" fmla="*/ 67 h 97"/>
                <a:gd name="T94" fmla="*/ 108 w 140"/>
                <a:gd name="T95" fmla="*/ 64 h 97"/>
                <a:gd name="T96" fmla="*/ 107 w 140"/>
                <a:gd name="T97" fmla="*/ 60 h 97"/>
                <a:gd name="T98" fmla="*/ 104 w 140"/>
                <a:gd name="T99" fmla="*/ 52 h 97"/>
                <a:gd name="T100" fmla="*/ 111 w 140"/>
                <a:gd name="T101" fmla="*/ 49 h 97"/>
                <a:gd name="T102" fmla="*/ 102 w 140"/>
                <a:gd name="T103" fmla="*/ 46 h 97"/>
                <a:gd name="T104" fmla="*/ 106 w 140"/>
                <a:gd name="T105" fmla="*/ 40 h 97"/>
                <a:gd name="T106" fmla="*/ 109 w 140"/>
                <a:gd name="T107" fmla="*/ 43 h 97"/>
                <a:gd name="T108" fmla="*/ 120 w 140"/>
                <a:gd name="T109" fmla="*/ 37 h 97"/>
                <a:gd name="T110" fmla="*/ 125 w 140"/>
                <a:gd name="T111" fmla="*/ 35 h 97"/>
                <a:gd name="T112" fmla="*/ 131 w 140"/>
                <a:gd name="T113" fmla="*/ 33 h 97"/>
                <a:gd name="T114" fmla="*/ 131 w 140"/>
                <a:gd name="T115" fmla="*/ 27 h 97"/>
                <a:gd name="T116" fmla="*/ 138 w 140"/>
                <a:gd name="T117" fmla="*/ 22 h 97"/>
                <a:gd name="T118" fmla="*/ 106 w 140"/>
                <a:gd name="T119" fmla="*/ 87 h 97"/>
                <a:gd name="T120" fmla="*/ 78 w 140"/>
                <a:gd name="T121" fmla="*/ 9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 h="97">
                  <a:moveTo>
                    <a:pt x="139" y="18"/>
                  </a:moveTo>
                  <a:cubicBezTo>
                    <a:pt x="139" y="16"/>
                    <a:pt x="137" y="17"/>
                    <a:pt x="137" y="17"/>
                  </a:cubicBezTo>
                  <a:cubicBezTo>
                    <a:pt x="137" y="17"/>
                    <a:pt x="135" y="17"/>
                    <a:pt x="135" y="18"/>
                  </a:cubicBezTo>
                  <a:cubicBezTo>
                    <a:pt x="134" y="19"/>
                    <a:pt x="134" y="18"/>
                    <a:pt x="133" y="18"/>
                  </a:cubicBezTo>
                  <a:cubicBezTo>
                    <a:pt x="132" y="19"/>
                    <a:pt x="130" y="18"/>
                    <a:pt x="130" y="18"/>
                  </a:cubicBezTo>
                  <a:cubicBezTo>
                    <a:pt x="130" y="17"/>
                    <a:pt x="130" y="16"/>
                    <a:pt x="130" y="16"/>
                  </a:cubicBezTo>
                  <a:cubicBezTo>
                    <a:pt x="130" y="15"/>
                    <a:pt x="129" y="15"/>
                    <a:pt x="128" y="14"/>
                  </a:cubicBezTo>
                  <a:cubicBezTo>
                    <a:pt x="128" y="14"/>
                    <a:pt x="126" y="13"/>
                    <a:pt x="126" y="13"/>
                  </a:cubicBezTo>
                  <a:cubicBezTo>
                    <a:pt x="126" y="14"/>
                    <a:pt x="125" y="13"/>
                    <a:pt x="124" y="13"/>
                  </a:cubicBezTo>
                  <a:cubicBezTo>
                    <a:pt x="122" y="12"/>
                    <a:pt x="123" y="12"/>
                    <a:pt x="123" y="11"/>
                  </a:cubicBezTo>
                  <a:cubicBezTo>
                    <a:pt x="123" y="11"/>
                    <a:pt x="122" y="9"/>
                    <a:pt x="122" y="8"/>
                  </a:cubicBezTo>
                  <a:cubicBezTo>
                    <a:pt x="121" y="8"/>
                    <a:pt x="121" y="7"/>
                    <a:pt x="120" y="6"/>
                  </a:cubicBezTo>
                  <a:cubicBezTo>
                    <a:pt x="120" y="4"/>
                    <a:pt x="119" y="4"/>
                    <a:pt x="119" y="4"/>
                  </a:cubicBezTo>
                  <a:cubicBezTo>
                    <a:pt x="119" y="3"/>
                    <a:pt x="118" y="2"/>
                    <a:pt x="118" y="2"/>
                  </a:cubicBezTo>
                  <a:cubicBezTo>
                    <a:pt x="117" y="1"/>
                    <a:pt x="116" y="2"/>
                    <a:pt x="115" y="1"/>
                  </a:cubicBezTo>
                  <a:cubicBezTo>
                    <a:pt x="114" y="0"/>
                    <a:pt x="113" y="1"/>
                    <a:pt x="112" y="1"/>
                  </a:cubicBezTo>
                  <a:cubicBezTo>
                    <a:pt x="111" y="0"/>
                    <a:pt x="109" y="1"/>
                    <a:pt x="109" y="1"/>
                  </a:cubicBezTo>
                  <a:cubicBezTo>
                    <a:pt x="108" y="1"/>
                    <a:pt x="107" y="1"/>
                    <a:pt x="106" y="2"/>
                  </a:cubicBezTo>
                  <a:cubicBezTo>
                    <a:pt x="105" y="3"/>
                    <a:pt x="106" y="3"/>
                    <a:pt x="106" y="3"/>
                  </a:cubicBezTo>
                  <a:cubicBezTo>
                    <a:pt x="106" y="3"/>
                    <a:pt x="107" y="4"/>
                    <a:pt x="107" y="5"/>
                  </a:cubicBezTo>
                  <a:cubicBezTo>
                    <a:pt x="107" y="5"/>
                    <a:pt x="106" y="6"/>
                    <a:pt x="106" y="6"/>
                  </a:cubicBezTo>
                  <a:cubicBezTo>
                    <a:pt x="105" y="6"/>
                    <a:pt x="104" y="8"/>
                    <a:pt x="104" y="8"/>
                  </a:cubicBezTo>
                  <a:cubicBezTo>
                    <a:pt x="104" y="9"/>
                    <a:pt x="103" y="10"/>
                    <a:pt x="103" y="11"/>
                  </a:cubicBezTo>
                  <a:cubicBezTo>
                    <a:pt x="103" y="11"/>
                    <a:pt x="103" y="11"/>
                    <a:pt x="102" y="12"/>
                  </a:cubicBezTo>
                  <a:cubicBezTo>
                    <a:pt x="102" y="12"/>
                    <a:pt x="100" y="13"/>
                    <a:pt x="100" y="13"/>
                  </a:cubicBezTo>
                  <a:cubicBezTo>
                    <a:pt x="99" y="13"/>
                    <a:pt x="98" y="13"/>
                    <a:pt x="98" y="12"/>
                  </a:cubicBezTo>
                  <a:cubicBezTo>
                    <a:pt x="98" y="12"/>
                    <a:pt x="97" y="12"/>
                    <a:pt x="97" y="12"/>
                  </a:cubicBezTo>
                  <a:cubicBezTo>
                    <a:pt x="95" y="15"/>
                    <a:pt x="95" y="15"/>
                    <a:pt x="95" y="15"/>
                  </a:cubicBezTo>
                  <a:cubicBezTo>
                    <a:pt x="95" y="17"/>
                    <a:pt x="95" y="17"/>
                    <a:pt x="95" y="17"/>
                  </a:cubicBezTo>
                  <a:cubicBezTo>
                    <a:pt x="95" y="17"/>
                    <a:pt x="94" y="17"/>
                    <a:pt x="95" y="18"/>
                  </a:cubicBezTo>
                  <a:cubicBezTo>
                    <a:pt x="96" y="19"/>
                    <a:pt x="96" y="18"/>
                    <a:pt x="97" y="18"/>
                  </a:cubicBezTo>
                  <a:cubicBezTo>
                    <a:pt x="99" y="18"/>
                    <a:pt x="99" y="19"/>
                    <a:pt x="99" y="18"/>
                  </a:cubicBezTo>
                  <a:cubicBezTo>
                    <a:pt x="100" y="18"/>
                    <a:pt x="101" y="17"/>
                    <a:pt x="102" y="18"/>
                  </a:cubicBezTo>
                  <a:cubicBezTo>
                    <a:pt x="102" y="19"/>
                    <a:pt x="105" y="20"/>
                    <a:pt x="105" y="21"/>
                  </a:cubicBezTo>
                  <a:cubicBezTo>
                    <a:pt x="105" y="22"/>
                    <a:pt x="103" y="22"/>
                    <a:pt x="102" y="21"/>
                  </a:cubicBezTo>
                  <a:cubicBezTo>
                    <a:pt x="101" y="21"/>
                    <a:pt x="100" y="22"/>
                    <a:pt x="99" y="22"/>
                  </a:cubicBezTo>
                  <a:cubicBezTo>
                    <a:pt x="98" y="22"/>
                    <a:pt x="97" y="22"/>
                    <a:pt x="96" y="23"/>
                  </a:cubicBezTo>
                  <a:cubicBezTo>
                    <a:pt x="96" y="24"/>
                    <a:pt x="96" y="25"/>
                    <a:pt x="94" y="25"/>
                  </a:cubicBezTo>
                  <a:cubicBezTo>
                    <a:pt x="93" y="25"/>
                    <a:pt x="92" y="25"/>
                    <a:pt x="91" y="26"/>
                  </a:cubicBezTo>
                  <a:cubicBezTo>
                    <a:pt x="89" y="27"/>
                    <a:pt x="88" y="27"/>
                    <a:pt x="87" y="26"/>
                  </a:cubicBezTo>
                  <a:cubicBezTo>
                    <a:pt x="87" y="26"/>
                    <a:pt x="86" y="26"/>
                    <a:pt x="85" y="27"/>
                  </a:cubicBezTo>
                  <a:cubicBezTo>
                    <a:pt x="84" y="28"/>
                    <a:pt x="86" y="29"/>
                    <a:pt x="86" y="30"/>
                  </a:cubicBezTo>
                  <a:cubicBezTo>
                    <a:pt x="85" y="31"/>
                    <a:pt x="84" y="31"/>
                    <a:pt x="83" y="32"/>
                  </a:cubicBezTo>
                  <a:cubicBezTo>
                    <a:pt x="81" y="33"/>
                    <a:pt x="80" y="34"/>
                    <a:pt x="78" y="34"/>
                  </a:cubicBezTo>
                  <a:cubicBezTo>
                    <a:pt x="77" y="34"/>
                    <a:pt x="75" y="33"/>
                    <a:pt x="73" y="34"/>
                  </a:cubicBezTo>
                  <a:cubicBezTo>
                    <a:pt x="71" y="35"/>
                    <a:pt x="70" y="36"/>
                    <a:pt x="69" y="36"/>
                  </a:cubicBezTo>
                  <a:cubicBezTo>
                    <a:pt x="68" y="36"/>
                    <a:pt x="68" y="35"/>
                    <a:pt x="67" y="35"/>
                  </a:cubicBezTo>
                  <a:cubicBezTo>
                    <a:pt x="66" y="35"/>
                    <a:pt x="66" y="35"/>
                    <a:pt x="65" y="35"/>
                  </a:cubicBezTo>
                  <a:cubicBezTo>
                    <a:pt x="64" y="34"/>
                    <a:pt x="64" y="35"/>
                    <a:pt x="62" y="34"/>
                  </a:cubicBezTo>
                  <a:cubicBezTo>
                    <a:pt x="61" y="33"/>
                    <a:pt x="59" y="33"/>
                    <a:pt x="58" y="33"/>
                  </a:cubicBezTo>
                  <a:cubicBezTo>
                    <a:pt x="57" y="33"/>
                    <a:pt x="54" y="33"/>
                    <a:pt x="53" y="33"/>
                  </a:cubicBezTo>
                  <a:cubicBezTo>
                    <a:pt x="52" y="33"/>
                    <a:pt x="50" y="33"/>
                    <a:pt x="50" y="33"/>
                  </a:cubicBezTo>
                  <a:cubicBezTo>
                    <a:pt x="50" y="32"/>
                    <a:pt x="49" y="32"/>
                    <a:pt x="48" y="30"/>
                  </a:cubicBezTo>
                  <a:cubicBezTo>
                    <a:pt x="48" y="29"/>
                    <a:pt x="47" y="28"/>
                    <a:pt x="47" y="28"/>
                  </a:cubicBezTo>
                  <a:cubicBezTo>
                    <a:pt x="46" y="28"/>
                    <a:pt x="46" y="27"/>
                    <a:pt x="45" y="27"/>
                  </a:cubicBezTo>
                  <a:cubicBezTo>
                    <a:pt x="45" y="27"/>
                    <a:pt x="44" y="26"/>
                    <a:pt x="43" y="26"/>
                  </a:cubicBezTo>
                  <a:cubicBezTo>
                    <a:pt x="42" y="26"/>
                    <a:pt x="39" y="26"/>
                    <a:pt x="38" y="25"/>
                  </a:cubicBezTo>
                  <a:cubicBezTo>
                    <a:pt x="38" y="24"/>
                    <a:pt x="39" y="24"/>
                    <a:pt x="39" y="23"/>
                  </a:cubicBezTo>
                  <a:cubicBezTo>
                    <a:pt x="39" y="22"/>
                    <a:pt x="39" y="21"/>
                    <a:pt x="39" y="21"/>
                  </a:cubicBezTo>
                  <a:cubicBezTo>
                    <a:pt x="38" y="20"/>
                    <a:pt x="38" y="20"/>
                    <a:pt x="38" y="19"/>
                  </a:cubicBezTo>
                  <a:cubicBezTo>
                    <a:pt x="37" y="18"/>
                    <a:pt x="36" y="17"/>
                    <a:pt x="36" y="17"/>
                  </a:cubicBezTo>
                  <a:cubicBezTo>
                    <a:pt x="35" y="17"/>
                    <a:pt x="34" y="17"/>
                    <a:pt x="33" y="16"/>
                  </a:cubicBezTo>
                  <a:cubicBezTo>
                    <a:pt x="33" y="16"/>
                    <a:pt x="32" y="16"/>
                    <a:pt x="32" y="14"/>
                  </a:cubicBezTo>
                  <a:cubicBezTo>
                    <a:pt x="32" y="14"/>
                    <a:pt x="32" y="14"/>
                    <a:pt x="32" y="14"/>
                  </a:cubicBezTo>
                  <a:cubicBezTo>
                    <a:pt x="31" y="14"/>
                    <a:pt x="31" y="14"/>
                    <a:pt x="31" y="14"/>
                  </a:cubicBezTo>
                  <a:cubicBezTo>
                    <a:pt x="31" y="14"/>
                    <a:pt x="30" y="13"/>
                    <a:pt x="30" y="13"/>
                  </a:cubicBezTo>
                  <a:cubicBezTo>
                    <a:pt x="30" y="14"/>
                    <a:pt x="29" y="14"/>
                    <a:pt x="29" y="15"/>
                  </a:cubicBezTo>
                  <a:cubicBezTo>
                    <a:pt x="29" y="15"/>
                    <a:pt x="29" y="16"/>
                    <a:pt x="28" y="16"/>
                  </a:cubicBezTo>
                  <a:cubicBezTo>
                    <a:pt x="28" y="16"/>
                    <a:pt x="27" y="17"/>
                    <a:pt x="27" y="18"/>
                  </a:cubicBezTo>
                  <a:cubicBezTo>
                    <a:pt x="27" y="19"/>
                    <a:pt x="28" y="19"/>
                    <a:pt x="27" y="20"/>
                  </a:cubicBezTo>
                  <a:cubicBezTo>
                    <a:pt x="27" y="20"/>
                    <a:pt x="26" y="21"/>
                    <a:pt x="25" y="20"/>
                  </a:cubicBezTo>
                  <a:cubicBezTo>
                    <a:pt x="25" y="20"/>
                    <a:pt x="24" y="20"/>
                    <a:pt x="23" y="20"/>
                  </a:cubicBezTo>
                  <a:cubicBezTo>
                    <a:pt x="22" y="20"/>
                    <a:pt x="22" y="19"/>
                    <a:pt x="21" y="20"/>
                  </a:cubicBezTo>
                  <a:cubicBezTo>
                    <a:pt x="21" y="21"/>
                    <a:pt x="20" y="24"/>
                    <a:pt x="20" y="25"/>
                  </a:cubicBezTo>
                  <a:cubicBezTo>
                    <a:pt x="20" y="25"/>
                    <a:pt x="21" y="26"/>
                    <a:pt x="20" y="26"/>
                  </a:cubicBezTo>
                  <a:cubicBezTo>
                    <a:pt x="19" y="26"/>
                    <a:pt x="19" y="26"/>
                    <a:pt x="18" y="25"/>
                  </a:cubicBezTo>
                  <a:cubicBezTo>
                    <a:pt x="18" y="25"/>
                    <a:pt x="17" y="26"/>
                    <a:pt x="16" y="26"/>
                  </a:cubicBezTo>
                  <a:cubicBezTo>
                    <a:pt x="16" y="26"/>
                    <a:pt x="14" y="26"/>
                    <a:pt x="15" y="27"/>
                  </a:cubicBezTo>
                  <a:cubicBezTo>
                    <a:pt x="15" y="27"/>
                    <a:pt x="15" y="28"/>
                    <a:pt x="15" y="29"/>
                  </a:cubicBezTo>
                  <a:cubicBezTo>
                    <a:pt x="15" y="29"/>
                    <a:pt x="16" y="31"/>
                    <a:pt x="16" y="31"/>
                  </a:cubicBezTo>
                  <a:cubicBezTo>
                    <a:pt x="16" y="32"/>
                    <a:pt x="15" y="32"/>
                    <a:pt x="15" y="33"/>
                  </a:cubicBezTo>
                  <a:cubicBezTo>
                    <a:pt x="15" y="34"/>
                    <a:pt x="15" y="34"/>
                    <a:pt x="15" y="35"/>
                  </a:cubicBezTo>
                  <a:cubicBezTo>
                    <a:pt x="14" y="35"/>
                    <a:pt x="13" y="35"/>
                    <a:pt x="13" y="36"/>
                  </a:cubicBezTo>
                  <a:cubicBezTo>
                    <a:pt x="12" y="36"/>
                    <a:pt x="11" y="36"/>
                    <a:pt x="11" y="37"/>
                  </a:cubicBezTo>
                  <a:cubicBezTo>
                    <a:pt x="11" y="37"/>
                    <a:pt x="10" y="38"/>
                    <a:pt x="9" y="38"/>
                  </a:cubicBezTo>
                  <a:cubicBezTo>
                    <a:pt x="8" y="37"/>
                    <a:pt x="8" y="37"/>
                    <a:pt x="7" y="38"/>
                  </a:cubicBezTo>
                  <a:cubicBezTo>
                    <a:pt x="6" y="39"/>
                    <a:pt x="6" y="39"/>
                    <a:pt x="6" y="39"/>
                  </a:cubicBezTo>
                  <a:cubicBezTo>
                    <a:pt x="5" y="40"/>
                    <a:pt x="5" y="39"/>
                    <a:pt x="4" y="39"/>
                  </a:cubicBezTo>
                  <a:cubicBezTo>
                    <a:pt x="4" y="39"/>
                    <a:pt x="3" y="39"/>
                    <a:pt x="3" y="39"/>
                  </a:cubicBezTo>
                  <a:cubicBezTo>
                    <a:pt x="2" y="39"/>
                    <a:pt x="2" y="40"/>
                    <a:pt x="1" y="40"/>
                  </a:cubicBezTo>
                  <a:cubicBezTo>
                    <a:pt x="1" y="40"/>
                    <a:pt x="0" y="40"/>
                    <a:pt x="0" y="41"/>
                  </a:cubicBezTo>
                  <a:cubicBezTo>
                    <a:pt x="0" y="41"/>
                    <a:pt x="0" y="41"/>
                    <a:pt x="0" y="42"/>
                  </a:cubicBezTo>
                  <a:cubicBezTo>
                    <a:pt x="0" y="42"/>
                    <a:pt x="0" y="42"/>
                    <a:pt x="0" y="42"/>
                  </a:cubicBezTo>
                  <a:cubicBezTo>
                    <a:pt x="0" y="44"/>
                    <a:pt x="0" y="44"/>
                    <a:pt x="0" y="44"/>
                  </a:cubicBezTo>
                  <a:cubicBezTo>
                    <a:pt x="0" y="44"/>
                    <a:pt x="3" y="44"/>
                    <a:pt x="3" y="45"/>
                  </a:cubicBezTo>
                  <a:cubicBezTo>
                    <a:pt x="3" y="46"/>
                    <a:pt x="3" y="48"/>
                    <a:pt x="3" y="48"/>
                  </a:cubicBezTo>
                  <a:cubicBezTo>
                    <a:pt x="3" y="48"/>
                    <a:pt x="3" y="48"/>
                    <a:pt x="3" y="48"/>
                  </a:cubicBezTo>
                  <a:cubicBezTo>
                    <a:pt x="4" y="49"/>
                    <a:pt x="5" y="50"/>
                    <a:pt x="5" y="50"/>
                  </a:cubicBezTo>
                  <a:cubicBezTo>
                    <a:pt x="5" y="50"/>
                    <a:pt x="5" y="51"/>
                    <a:pt x="6" y="52"/>
                  </a:cubicBezTo>
                  <a:cubicBezTo>
                    <a:pt x="7" y="52"/>
                    <a:pt x="8" y="52"/>
                    <a:pt x="8" y="53"/>
                  </a:cubicBezTo>
                  <a:cubicBezTo>
                    <a:pt x="8" y="53"/>
                    <a:pt x="8" y="53"/>
                    <a:pt x="8" y="53"/>
                  </a:cubicBezTo>
                  <a:cubicBezTo>
                    <a:pt x="9" y="52"/>
                    <a:pt x="9" y="52"/>
                    <a:pt x="9" y="52"/>
                  </a:cubicBezTo>
                  <a:cubicBezTo>
                    <a:pt x="9" y="52"/>
                    <a:pt x="9" y="53"/>
                    <a:pt x="10" y="53"/>
                  </a:cubicBezTo>
                  <a:cubicBezTo>
                    <a:pt x="10" y="52"/>
                    <a:pt x="12" y="51"/>
                    <a:pt x="12" y="51"/>
                  </a:cubicBezTo>
                  <a:cubicBezTo>
                    <a:pt x="13" y="51"/>
                    <a:pt x="15" y="53"/>
                    <a:pt x="15" y="54"/>
                  </a:cubicBezTo>
                  <a:cubicBezTo>
                    <a:pt x="15" y="54"/>
                    <a:pt x="13" y="56"/>
                    <a:pt x="13" y="56"/>
                  </a:cubicBezTo>
                  <a:cubicBezTo>
                    <a:pt x="12" y="56"/>
                    <a:pt x="12" y="56"/>
                    <a:pt x="12" y="57"/>
                  </a:cubicBezTo>
                  <a:cubicBezTo>
                    <a:pt x="12" y="57"/>
                    <a:pt x="12" y="57"/>
                    <a:pt x="12" y="57"/>
                  </a:cubicBezTo>
                  <a:cubicBezTo>
                    <a:pt x="12" y="58"/>
                    <a:pt x="12" y="59"/>
                    <a:pt x="13" y="59"/>
                  </a:cubicBezTo>
                  <a:cubicBezTo>
                    <a:pt x="13" y="60"/>
                    <a:pt x="12" y="61"/>
                    <a:pt x="11" y="60"/>
                  </a:cubicBezTo>
                  <a:cubicBezTo>
                    <a:pt x="11" y="60"/>
                    <a:pt x="11" y="61"/>
                    <a:pt x="11" y="61"/>
                  </a:cubicBezTo>
                  <a:cubicBezTo>
                    <a:pt x="11" y="62"/>
                    <a:pt x="11" y="63"/>
                    <a:pt x="12" y="63"/>
                  </a:cubicBezTo>
                  <a:cubicBezTo>
                    <a:pt x="12" y="63"/>
                    <a:pt x="13" y="64"/>
                    <a:pt x="14" y="64"/>
                  </a:cubicBezTo>
                  <a:cubicBezTo>
                    <a:pt x="14" y="64"/>
                    <a:pt x="15" y="66"/>
                    <a:pt x="15" y="66"/>
                  </a:cubicBezTo>
                  <a:cubicBezTo>
                    <a:pt x="15" y="66"/>
                    <a:pt x="16" y="66"/>
                    <a:pt x="16" y="67"/>
                  </a:cubicBezTo>
                  <a:cubicBezTo>
                    <a:pt x="16" y="67"/>
                    <a:pt x="16" y="67"/>
                    <a:pt x="16" y="67"/>
                  </a:cubicBezTo>
                  <a:cubicBezTo>
                    <a:pt x="17" y="67"/>
                    <a:pt x="17" y="67"/>
                    <a:pt x="17" y="66"/>
                  </a:cubicBezTo>
                  <a:cubicBezTo>
                    <a:pt x="18" y="66"/>
                    <a:pt x="19" y="66"/>
                    <a:pt x="19" y="67"/>
                  </a:cubicBezTo>
                  <a:cubicBezTo>
                    <a:pt x="20" y="67"/>
                    <a:pt x="23" y="69"/>
                    <a:pt x="24" y="70"/>
                  </a:cubicBezTo>
                  <a:cubicBezTo>
                    <a:pt x="25" y="71"/>
                    <a:pt x="28" y="72"/>
                    <a:pt x="29" y="72"/>
                  </a:cubicBezTo>
                  <a:cubicBezTo>
                    <a:pt x="29" y="72"/>
                    <a:pt x="30" y="73"/>
                    <a:pt x="32" y="72"/>
                  </a:cubicBezTo>
                  <a:cubicBezTo>
                    <a:pt x="32" y="72"/>
                    <a:pt x="32" y="72"/>
                    <a:pt x="32" y="73"/>
                  </a:cubicBezTo>
                  <a:cubicBezTo>
                    <a:pt x="32" y="72"/>
                    <a:pt x="33" y="72"/>
                    <a:pt x="33" y="72"/>
                  </a:cubicBezTo>
                  <a:cubicBezTo>
                    <a:pt x="33" y="71"/>
                    <a:pt x="34" y="72"/>
                    <a:pt x="34" y="73"/>
                  </a:cubicBezTo>
                  <a:cubicBezTo>
                    <a:pt x="34" y="73"/>
                    <a:pt x="34" y="74"/>
                    <a:pt x="34" y="74"/>
                  </a:cubicBezTo>
                  <a:cubicBezTo>
                    <a:pt x="34" y="74"/>
                    <a:pt x="34" y="74"/>
                    <a:pt x="34" y="73"/>
                  </a:cubicBezTo>
                  <a:cubicBezTo>
                    <a:pt x="35" y="72"/>
                    <a:pt x="35" y="72"/>
                    <a:pt x="36" y="72"/>
                  </a:cubicBezTo>
                  <a:cubicBezTo>
                    <a:pt x="36" y="71"/>
                    <a:pt x="37" y="72"/>
                    <a:pt x="38" y="72"/>
                  </a:cubicBezTo>
                  <a:cubicBezTo>
                    <a:pt x="39" y="73"/>
                    <a:pt x="39" y="71"/>
                    <a:pt x="40" y="73"/>
                  </a:cubicBezTo>
                  <a:cubicBezTo>
                    <a:pt x="41" y="73"/>
                    <a:pt x="41" y="72"/>
                    <a:pt x="41" y="72"/>
                  </a:cubicBezTo>
                  <a:cubicBezTo>
                    <a:pt x="42" y="72"/>
                    <a:pt x="42" y="72"/>
                    <a:pt x="42" y="71"/>
                  </a:cubicBezTo>
                  <a:cubicBezTo>
                    <a:pt x="43" y="71"/>
                    <a:pt x="43" y="70"/>
                    <a:pt x="43" y="71"/>
                  </a:cubicBezTo>
                  <a:cubicBezTo>
                    <a:pt x="44" y="71"/>
                    <a:pt x="44" y="70"/>
                    <a:pt x="45" y="69"/>
                  </a:cubicBezTo>
                  <a:cubicBezTo>
                    <a:pt x="47" y="69"/>
                    <a:pt x="48" y="70"/>
                    <a:pt x="48" y="69"/>
                  </a:cubicBezTo>
                  <a:cubicBezTo>
                    <a:pt x="49" y="69"/>
                    <a:pt x="49" y="69"/>
                    <a:pt x="49" y="69"/>
                  </a:cubicBezTo>
                  <a:cubicBezTo>
                    <a:pt x="49" y="69"/>
                    <a:pt x="50" y="70"/>
                    <a:pt x="50" y="71"/>
                  </a:cubicBezTo>
                  <a:cubicBezTo>
                    <a:pt x="50" y="71"/>
                    <a:pt x="51" y="71"/>
                    <a:pt x="52" y="71"/>
                  </a:cubicBezTo>
                  <a:cubicBezTo>
                    <a:pt x="52" y="71"/>
                    <a:pt x="52" y="71"/>
                    <a:pt x="52" y="71"/>
                  </a:cubicBezTo>
                  <a:cubicBezTo>
                    <a:pt x="52" y="71"/>
                    <a:pt x="53" y="71"/>
                    <a:pt x="53" y="72"/>
                  </a:cubicBezTo>
                  <a:cubicBezTo>
                    <a:pt x="53" y="72"/>
                    <a:pt x="54" y="73"/>
                    <a:pt x="54" y="73"/>
                  </a:cubicBezTo>
                  <a:cubicBezTo>
                    <a:pt x="54" y="73"/>
                    <a:pt x="55" y="73"/>
                    <a:pt x="55" y="74"/>
                  </a:cubicBezTo>
                  <a:cubicBezTo>
                    <a:pt x="55" y="75"/>
                    <a:pt x="55" y="77"/>
                    <a:pt x="54" y="78"/>
                  </a:cubicBezTo>
                  <a:cubicBezTo>
                    <a:pt x="53" y="79"/>
                    <a:pt x="52" y="80"/>
                    <a:pt x="52" y="81"/>
                  </a:cubicBezTo>
                  <a:cubicBezTo>
                    <a:pt x="53" y="81"/>
                    <a:pt x="52" y="82"/>
                    <a:pt x="53" y="82"/>
                  </a:cubicBezTo>
                  <a:cubicBezTo>
                    <a:pt x="54" y="82"/>
                    <a:pt x="55" y="82"/>
                    <a:pt x="55" y="82"/>
                  </a:cubicBezTo>
                  <a:cubicBezTo>
                    <a:pt x="55" y="83"/>
                    <a:pt x="55" y="84"/>
                    <a:pt x="56" y="84"/>
                  </a:cubicBezTo>
                  <a:cubicBezTo>
                    <a:pt x="56" y="84"/>
                    <a:pt x="57" y="85"/>
                    <a:pt x="57" y="85"/>
                  </a:cubicBezTo>
                  <a:cubicBezTo>
                    <a:pt x="56" y="86"/>
                    <a:pt x="56" y="87"/>
                    <a:pt x="57" y="87"/>
                  </a:cubicBezTo>
                  <a:cubicBezTo>
                    <a:pt x="57" y="87"/>
                    <a:pt x="58" y="87"/>
                    <a:pt x="58" y="87"/>
                  </a:cubicBezTo>
                  <a:cubicBezTo>
                    <a:pt x="58" y="88"/>
                    <a:pt x="58" y="89"/>
                    <a:pt x="59" y="88"/>
                  </a:cubicBezTo>
                  <a:cubicBezTo>
                    <a:pt x="60" y="88"/>
                    <a:pt x="60" y="88"/>
                    <a:pt x="60" y="88"/>
                  </a:cubicBezTo>
                  <a:cubicBezTo>
                    <a:pt x="61" y="88"/>
                    <a:pt x="61" y="89"/>
                    <a:pt x="61" y="89"/>
                  </a:cubicBezTo>
                  <a:cubicBezTo>
                    <a:pt x="62" y="89"/>
                    <a:pt x="62" y="88"/>
                    <a:pt x="62" y="87"/>
                  </a:cubicBezTo>
                  <a:cubicBezTo>
                    <a:pt x="61" y="87"/>
                    <a:pt x="62" y="86"/>
                    <a:pt x="62" y="86"/>
                  </a:cubicBezTo>
                  <a:cubicBezTo>
                    <a:pt x="62" y="86"/>
                    <a:pt x="63" y="86"/>
                    <a:pt x="64" y="86"/>
                  </a:cubicBezTo>
                  <a:cubicBezTo>
                    <a:pt x="64" y="85"/>
                    <a:pt x="65" y="86"/>
                    <a:pt x="65" y="85"/>
                  </a:cubicBezTo>
                  <a:cubicBezTo>
                    <a:pt x="66" y="85"/>
                    <a:pt x="66" y="86"/>
                    <a:pt x="67" y="85"/>
                  </a:cubicBezTo>
                  <a:cubicBezTo>
                    <a:pt x="68" y="85"/>
                    <a:pt x="68" y="86"/>
                    <a:pt x="69" y="85"/>
                  </a:cubicBezTo>
                  <a:cubicBezTo>
                    <a:pt x="69" y="84"/>
                    <a:pt x="70" y="84"/>
                    <a:pt x="71" y="84"/>
                  </a:cubicBezTo>
                  <a:cubicBezTo>
                    <a:pt x="71" y="84"/>
                    <a:pt x="71" y="85"/>
                    <a:pt x="73" y="85"/>
                  </a:cubicBezTo>
                  <a:cubicBezTo>
                    <a:pt x="74" y="85"/>
                    <a:pt x="73" y="86"/>
                    <a:pt x="73" y="86"/>
                  </a:cubicBezTo>
                  <a:cubicBezTo>
                    <a:pt x="73" y="87"/>
                    <a:pt x="75" y="88"/>
                    <a:pt x="76" y="88"/>
                  </a:cubicBezTo>
                  <a:cubicBezTo>
                    <a:pt x="76" y="88"/>
                    <a:pt x="76" y="88"/>
                    <a:pt x="76" y="88"/>
                  </a:cubicBezTo>
                  <a:cubicBezTo>
                    <a:pt x="76" y="88"/>
                    <a:pt x="77" y="89"/>
                    <a:pt x="77" y="88"/>
                  </a:cubicBezTo>
                  <a:cubicBezTo>
                    <a:pt x="78" y="87"/>
                    <a:pt x="78" y="88"/>
                    <a:pt x="79" y="88"/>
                  </a:cubicBezTo>
                  <a:cubicBezTo>
                    <a:pt x="79" y="89"/>
                    <a:pt x="79" y="89"/>
                    <a:pt x="80" y="88"/>
                  </a:cubicBezTo>
                  <a:cubicBezTo>
                    <a:pt x="81" y="87"/>
                    <a:pt x="81" y="89"/>
                    <a:pt x="81" y="89"/>
                  </a:cubicBezTo>
                  <a:cubicBezTo>
                    <a:pt x="80" y="89"/>
                    <a:pt x="81" y="90"/>
                    <a:pt x="81" y="91"/>
                  </a:cubicBezTo>
                  <a:cubicBezTo>
                    <a:pt x="82" y="92"/>
                    <a:pt x="82" y="91"/>
                    <a:pt x="82" y="90"/>
                  </a:cubicBezTo>
                  <a:cubicBezTo>
                    <a:pt x="82" y="89"/>
                    <a:pt x="83" y="89"/>
                    <a:pt x="85" y="88"/>
                  </a:cubicBezTo>
                  <a:cubicBezTo>
                    <a:pt x="87" y="87"/>
                    <a:pt x="90" y="86"/>
                    <a:pt x="90" y="85"/>
                  </a:cubicBezTo>
                  <a:cubicBezTo>
                    <a:pt x="90" y="85"/>
                    <a:pt x="91" y="86"/>
                    <a:pt x="92" y="86"/>
                  </a:cubicBezTo>
                  <a:cubicBezTo>
                    <a:pt x="93" y="85"/>
                    <a:pt x="95" y="85"/>
                    <a:pt x="96" y="85"/>
                  </a:cubicBezTo>
                  <a:cubicBezTo>
                    <a:pt x="97" y="85"/>
                    <a:pt x="97" y="84"/>
                    <a:pt x="97" y="84"/>
                  </a:cubicBezTo>
                  <a:cubicBezTo>
                    <a:pt x="98" y="83"/>
                    <a:pt x="98" y="83"/>
                    <a:pt x="99" y="83"/>
                  </a:cubicBezTo>
                  <a:cubicBezTo>
                    <a:pt x="99" y="82"/>
                    <a:pt x="100" y="82"/>
                    <a:pt x="100" y="81"/>
                  </a:cubicBezTo>
                  <a:cubicBezTo>
                    <a:pt x="100" y="81"/>
                    <a:pt x="102" y="81"/>
                    <a:pt x="102" y="80"/>
                  </a:cubicBezTo>
                  <a:cubicBezTo>
                    <a:pt x="102" y="80"/>
                    <a:pt x="103" y="80"/>
                    <a:pt x="103" y="79"/>
                  </a:cubicBezTo>
                  <a:cubicBezTo>
                    <a:pt x="103" y="78"/>
                    <a:pt x="103" y="79"/>
                    <a:pt x="104" y="78"/>
                  </a:cubicBezTo>
                  <a:cubicBezTo>
                    <a:pt x="104" y="78"/>
                    <a:pt x="103" y="77"/>
                    <a:pt x="104" y="76"/>
                  </a:cubicBezTo>
                  <a:cubicBezTo>
                    <a:pt x="105" y="76"/>
                    <a:pt x="104" y="76"/>
                    <a:pt x="104" y="75"/>
                  </a:cubicBezTo>
                  <a:cubicBezTo>
                    <a:pt x="104" y="75"/>
                    <a:pt x="105" y="75"/>
                    <a:pt x="105" y="74"/>
                  </a:cubicBezTo>
                  <a:cubicBezTo>
                    <a:pt x="106" y="74"/>
                    <a:pt x="106" y="74"/>
                    <a:pt x="106" y="73"/>
                  </a:cubicBezTo>
                  <a:cubicBezTo>
                    <a:pt x="106" y="72"/>
                    <a:pt x="107" y="72"/>
                    <a:pt x="108" y="71"/>
                  </a:cubicBezTo>
                  <a:cubicBezTo>
                    <a:pt x="108" y="71"/>
                    <a:pt x="109" y="70"/>
                    <a:pt x="108" y="70"/>
                  </a:cubicBezTo>
                  <a:cubicBezTo>
                    <a:pt x="108" y="69"/>
                    <a:pt x="109" y="69"/>
                    <a:pt x="109" y="69"/>
                  </a:cubicBezTo>
                  <a:cubicBezTo>
                    <a:pt x="108" y="68"/>
                    <a:pt x="109" y="68"/>
                    <a:pt x="110" y="67"/>
                  </a:cubicBezTo>
                  <a:cubicBezTo>
                    <a:pt x="111" y="67"/>
                    <a:pt x="109" y="67"/>
                    <a:pt x="109" y="67"/>
                  </a:cubicBezTo>
                  <a:cubicBezTo>
                    <a:pt x="108" y="67"/>
                    <a:pt x="108" y="66"/>
                    <a:pt x="107" y="67"/>
                  </a:cubicBezTo>
                  <a:cubicBezTo>
                    <a:pt x="107" y="67"/>
                    <a:pt x="106" y="66"/>
                    <a:pt x="107" y="66"/>
                  </a:cubicBezTo>
                  <a:cubicBezTo>
                    <a:pt x="107" y="66"/>
                    <a:pt x="109" y="65"/>
                    <a:pt x="109" y="65"/>
                  </a:cubicBezTo>
                  <a:cubicBezTo>
                    <a:pt x="110" y="65"/>
                    <a:pt x="108" y="64"/>
                    <a:pt x="108" y="64"/>
                  </a:cubicBezTo>
                  <a:cubicBezTo>
                    <a:pt x="107" y="64"/>
                    <a:pt x="106" y="62"/>
                    <a:pt x="106" y="62"/>
                  </a:cubicBezTo>
                  <a:cubicBezTo>
                    <a:pt x="105" y="62"/>
                    <a:pt x="106" y="62"/>
                    <a:pt x="107" y="62"/>
                  </a:cubicBezTo>
                  <a:cubicBezTo>
                    <a:pt x="108" y="62"/>
                    <a:pt x="109" y="63"/>
                    <a:pt x="109" y="62"/>
                  </a:cubicBezTo>
                  <a:cubicBezTo>
                    <a:pt x="109" y="62"/>
                    <a:pt x="108" y="61"/>
                    <a:pt x="107" y="60"/>
                  </a:cubicBezTo>
                  <a:cubicBezTo>
                    <a:pt x="106" y="60"/>
                    <a:pt x="107" y="59"/>
                    <a:pt x="107" y="59"/>
                  </a:cubicBezTo>
                  <a:cubicBezTo>
                    <a:pt x="106" y="59"/>
                    <a:pt x="105" y="57"/>
                    <a:pt x="105" y="56"/>
                  </a:cubicBezTo>
                  <a:cubicBezTo>
                    <a:pt x="105" y="55"/>
                    <a:pt x="103" y="55"/>
                    <a:pt x="103" y="55"/>
                  </a:cubicBezTo>
                  <a:cubicBezTo>
                    <a:pt x="103" y="54"/>
                    <a:pt x="103" y="53"/>
                    <a:pt x="104" y="52"/>
                  </a:cubicBezTo>
                  <a:cubicBezTo>
                    <a:pt x="105" y="52"/>
                    <a:pt x="105" y="51"/>
                    <a:pt x="105" y="51"/>
                  </a:cubicBezTo>
                  <a:cubicBezTo>
                    <a:pt x="106" y="51"/>
                    <a:pt x="106" y="51"/>
                    <a:pt x="107" y="50"/>
                  </a:cubicBezTo>
                  <a:cubicBezTo>
                    <a:pt x="107" y="49"/>
                    <a:pt x="108" y="50"/>
                    <a:pt x="108" y="50"/>
                  </a:cubicBezTo>
                  <a:cubicBezTo>
                    <a:pt x="108" y="49"/>
                    <a:pt x="110" y="49"/>
                    <a:pt x="111" y="49"/>
                  </a:cubicBezTo>
                  <a:cubicBezTo>
                    <a:pt x="111" y="48"/>
                    <a:pt x="110" y="47"/>
                    <a:pt x="109" y="47"/>
                  </a:cubicBezTo>
                  <a:cubicBezTo>
                    <a:pt x="108" y="47"/>
                    <a:pt x="108" y="47"/>
                    <a:pt x="107" y="46"/>
                  </a:cubicBezTo>
                  <a:cubicBezTo>
                    <a:pt x="106" y="45"/>
                    <a:pt x="105" y="48"/>
                    <a:pt x="104" y="48"/>
                  </a:cubicBezTo>
                  <a:cubicBezTo>
                    <a:pt x="103" y="49"/>
                    <a:pt x="102" y="47"/>
                    <a:pt x="102" y="46"/>
                  </a:cubicBezTo>
                  <a:cubicBezTo>
                    <a:pt x="103" y="46"/>
                    <a:pt x="102" y="46"/>
                    <a:pt x="100" y="46"/>
                  </a:cubicBezTo>
                  <a:cubicBezTo>
                    <a:pt x="98" y="46"/>
                    <a:pt x="99" y="43"/>
                    <a:pt x="100" y="43"/>
                  </a:cubicBezTo>
                  <a:cubicBezTo>
                    <a:pt x="101" y="43"/>
                    <a:pt x="102" y="44"/>
                    <a:pt x="103" y="42"/>
                  </a:cubicBezTo>
                  <a:cubicBezTo>
                    <a:pt x="103" y="40"/>
                    <a:pt x="104" y="42"/>
                    <a:pt x="106" y="40"/>
                  </a:cubicBezTo>
                  <a:cubicBezTo>
                    <a:pt x="107" y="39"/>
                    <a:pt x="108" y="38"/>
                    <a:pt x="110" y="38"/>
                  </a:cubicBezTo>
                  <a:cubicBezTo>
                    <a:pt x="111" y="39"/>
                    <a:pt x="108" y="41"/>
                    <a:pt x="108" y="42"/>
                  </a:cubicBezTo>
                  <a:cubicBezTo>
                    <a:pt x="108" y="42"/>
                    <a:pt x="108" y="43"/>
                    <a:pt x="108" y="43"/>
                  </a:cubicBezTo>
                  <a:cubicBezTo>
                    <a:pt x="107" y="44"/>
                    <a:pt x="108" y="44"/>
                    <a:pt x="109" y="43"/>
                  </a:cubicBezTo>
                  <a:cubicBezTo>
                    <a:pt x="111" y="43"/>
                    <a:pt x="112" y="41"/>
                    <a:pt x="114" y="41"/>
                  </a:cubicBezTo>
                  <a:cubicBezTo>
                    <a:pt x="114" y="41"/>
                    <a:pt x="114" y="41"/>
                    <a:pt x="115" y="41"/>
                  </a:cubicBezTo>
                  <a:cubicBezTo>
                    <a:pt x="115" y="40"/>
                    <a:pt x="115" y="40"/>
                    <a:pt x="115" y="40"/>
                  </a:cubicBezTo>
                  <a:cubicBezTo>
                    <a:pt x="116" y="39"/>
                    <a:pt x="119" y="38"/>
                    <a:pt x="120" y="37"/>
                  </a:cubicBezTo>
                  <a:cubicBezTo>
                    <a:pt x="120" y="37"/>
                    <a:pt x="121" y="36"/>
                    <a:pt x="121" y="36"/>
                  </a:cubicBezTo>
                  <a:cubicBezTo>
                    <a:pt x="122" y="36"/>
                    <a:pt x="122" y="36"/>
                    <a:pt x="123" y="36"/>
                  </a:cubicBezTo>
                  <a:cubicBezTo>
                    <a:pt x="124" y="36"/>
                    <a:pt x="125" y="37"/>
                    <a:pt x="124" y="36"/>
                  </a:cubicBezTo>
                  <a:cubicBezTo>
                    <a:pt x="124" y="35"/>
                    <a:pt x="124" y="35"/>
                    <a:pt x="125" y="35"/>
                  </a:cubicBezTo>
                  <a:cubicBezTo>
                    <a:pt x="126" y="35"/>
                    <a:pt x="126" y="34"/>
                    <a:pt x="127" y="34"/>
                  </a:cubicBezTo>
                  <a:cubicBezTo>
                    <a:pt x="127" y="34"/>
                    <a:pt x="127" y="32"/>
                    <a:pt x="128" y="32"/>
                  </a:cubicBezTo>
                  <a:cubicBezTo>
                    <a:pt x="129" y="32"/>
                    <a:pt x="129" y="33"/>
                    <a:pt x="130" y="33"/>
                  </a:cubicBezTo>
                  <a:cubicBezTo>
                    <a:pt x="130" y="33"/>
                    <a:pt x="130" y="33"/>
                    <a:pt x="131" y="33"/>
                  </a:cubicBezTo>
                  <a:cubicBezTo>
                    <a:pt x="131" y="33"/>
                    <a:pt x="131" y="33"/>
                    <a:pt x="131" y="32"/>
                  </a:cubicBezTo>
                  <a:cubicBezTo>
                    <a:pt x="131" y="32"/>
                    <a:pt x="131" y="31"/>
                    <a:pt x="131" y="30"/>
                  </a:cubicBezTo>
                  <a:cubicBezTo>
                    <a:pt x="131" y="29"/>
                    <a:pt x="131" y="29"/>
                    <a:pt x="131" y="28"/>
                  </a:cubicBezTo>
                  <a:cubicBezTo>
                    <a:pt x="131" y="28"/>
                    <a:pt x="131" y="27"/>
                    <a:pt x="131" y="27"/>
                  </a:cubicBezTo>
                  <a:cubicBezTo>
                    <a:pt x="132" y="27"/>
                    <a:pt x="132" y="25"/>
                    <a:pt x="133" y="26"/>
                  </a:cubicBezTo>
                  <a:cubicBezTo>
                    <a:pt x="134" y="26"/>
                    <a:pt x="135" y="26"/>
                    <a:pt x="135" y="26"/>
                  </a:cubicBezTo>
                  <a:cubicBezTo>
                    <a:pt x="135" y="25"/>
                    <a:pt x="136" y="25"/>
                    <a:pt x="136" y="24"/>
                  </a:cubicBezTo>
                  <a:cubicBezTo>
                    <a:pt x="136" y="23"/>
                    <a:pt x="137" y="23"/>
                    <a:pt x="138" y="22"/>
                  </a:cubicBezTo>
                  <a:cubicBezTo>
                    <a:pt x="138" y="22"/>
                    <a:pt x="138" y="20"/>
                    <a:pt x="139" y="20"/>
                  </a:cubicBezTo>
                  <a:cubicBezTo>
                    <a:pt x="140" y="19"/>
                    <a:pt x="139" y="19"/>
                    <a:pt x="139" y="18"/>
                  </a:cubicBezTo>
                  <a:close/>
                  <a:moveTo>
                    <a:pt x="105" y="83"/>
                  </a:moveTo>
                  <a:cubicBezTo>
                    <a:pt x="104" y="85"/>
                    <a:pt x="106" y="87"/>
                    <a:pt x="106" y="87"/>
                  </a:cubicBezTo>
                  <a:cubicBezTo>
                    <a:pt x="107" y="86"/>
                    <a:pt x="110" y="80"/>
                    <a:pt x="109" y="79"/>
                  </a:cubicBezTo>
                  <a:cubicBezTo>
                    <a:pt x="109" y="79"/>
                    <a:pt x="106" y="80"/>
                    <a:pt x="105" y="83"/>
                  </a:cubicBezTo>
                  <a:close/>
                  <a:moveTo>
                    <a:pt x="81" y="92"/>
                  </a:moveTo>
                  <a:cubicBezTo>
                    <a:pt x="80" y="92"/>
                    <a:pt x="77" y="93"/>
                    <a:pt x="78" y="95"/>
                  </a:cubicBezTo>
                  <a:cubicBezTo>
                    <a:pt x="79" y="97"/>
                    <a:pt x="82" y="96"/>
                    <a:pt x="82" y="95"/>
                  </a:cubicBezTo>
                  <a:cubicBezTo>
                    <a:pt x="82" y="94"/>
                    <a:pt x="84" y="93"/>
                    <a:pt x="84" y="92"/>
                  </a:cubicBezTo>
                  <a:cubicBezTo>
                    <a:pt x="83" y="92"/>
                    <a:pt x="82" y="92"/>
                    <a:pt x="81" y="9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326">
              <a:extLst>
                <a:ext uri="{FF2B5EF4-FFF2-40B4-BE49-F238E27FC236}">
                  <a16:creationId xmlns:a16="http://schemas.microsoft.com/office/drawing/2014/main" id="{CC2D8FF5-F633-48FC-B3C2-276C0D5167C8}"/>
                </a:ext>
              </a:extLst>
            </p:cNvPr>
            <p:cNvSpPr>
              <a:spLocks noEditPoints="1"/>
            </p:cNvSpPr>
            <p:nvPr/>
          </p:nvSpPr>
          <p:spPr bwMode="auto">
            <a:xfrm>
              <a:off x="-2549525" y="2073275"/>
              <a:ext cx="84137" cy="114300"/>
            </a:xfrm>
            <a:custGeom>
              <a:avLst/>
              <a:gdLst>
                <a:gd name="T0" fmla="*/ 12 w 23"/>
                <a:gd name="T1" fmla="*/ 12 h 32"/>
                <a:gd name="T2" fmla="*/ 15 w 23"/>
                <a:gd name="T3" fmla="*/ 14 h 32"/>
                <a:gd name="T4" fmla="*/ 15 w 23"/>
                <a:gd name="T5" fmla="*/ 17 h 32"/>
                <a:gd name="T6" fmla="*/ 16 w 23"/>
                <a:gd name="T7" fmla="*/ 18 h 32"/>
                <a:gd name="T8" fmla="*/ 18 w 23"/>
                <a:gd name="T9" fmla="*/ 20 h 32"/>
                <a:gd name="T10" fmla="*/ 18 w 23"/>
                <a:gd name="T11" fmla="*/ 20 h 32"/>
                <a:gd name="T12" fmla="*/ 19 w 23"/>
                <a:gd name="T13" fmla="*/ 18 h 32"/>
                <a:gd name="T14" fmla="*/ 19 w 23"/>
                <a:gd name="T15" fmla="*/ 16 h 32"/>
                <a:gd name="T16" fmla="*/ 16 w 23"/>
                <a:gd name="T17" fmla="*/ 14 h 32"/>
                <a:gd name="T18" fmla="*/ 15 w 23"/>
                <a:gd name="T19" fmla="*/ 12 h 32"/>
                <a:gd name="T20" fmla="*/ 11 w 23"/>
                <a:gd name="T21" fmla="*/ 11 h 32"/>
                <a:gd name="T22" fmla="*/ 10 w 23"/>
                <a:gd name="T23" fmla="*/ 9 h 32"/>
                <a:gd name="T24" fmla="*/ 12 w 23"/>
                <a:gd name="T25" fmla="*/ 6 h 32"/>
                <a:gd name="T26" fmla="*/ 12 w 23"/>
                <a:gd name="T27" fmla="*/ 2 h 32"/>
                <a:gd name="T28" fmla="*/ 11 w 23"/>
                <a:gd name="T29" fmla="*/ 1 h 32"/>
                <a:gd name="T30" fmla="*/ 8 w 23"/>
                <a:gd name="T31" fmla="*/ 1 h 32"/>
                <a:gd name="T32" fmla="*/ 7 w 23"/>
                <a:gd name="T33" fmla="*/ 6 h 32"/>
                <a:gd name="T34" fmla="*/ 6 w 23"/>
                <a:gd name="T35" fmla="*/ 6 h 32"/>
                <a:gd name="T36" fmla="*/ 7 w 23"/>
                <a:gd name="T37" fmla="*/ 9 h 32"/>
                <a:gd name="T38" fmla="*/ 8 w 23"/>
                <a:gd name="T39" fmla="*/ 11 h 32"/>
                <a:gd name="T40" fmla="*/ 10 w 23"/>
                <a:gd name="T41" fmla="*/ 12 h 32"/>
                <a:gd name="T42" fmla="*/ 12 w 23"/>
                <a:gd name="T43" fmla="*/ 12 h 32"/>
                <a:gd name="T44" fmla="*/ 8 w 23"/>
                <a:gd name="T45" fmla="*/ 13 h 32"/>
                <a:gd name="T46" fmla="*/ 10 w 23"/>
                <a:gd name="T47" fmla="*/ 15 h 32"/>
                <a:gd name="T48" fmla="*/ 8 w 23"/>
                <a:gd name="T49" fmla="*/ 13 h 32"/>
                <a:gd name="T50" fmla="*/ 11 w 23"/>
                <a:gd name="T51" fmla="*/ 20 h 32"/>
                <a:gd name="T52" fmla="*/ 13 w 23"/>
                <a:gd name="T53" fmla="*/ 19 h 32"/>
                <a:gd name="T54" fmla="*/ 13 w 23"/>
                <a:gd name="T55" fmla="*/ 21 h 32"/>
                <a:gd name="T56" fmla="*/ 13 w 23"/>
                <a:gd name="T57" fmla="*/ 23 h 32"/>
                <a:gd name="T58" fmla="*/ 16 w 23"/>
                <a:gd name="T59" fmla="*/ 20 h 32"/>
                <a:gd name="T60" fmla="*/ 15 w 23"/>
                <a:gd name="T61" fmla="*/ 19 h 32"/>
                <a:gd name="T62" fmla="*/ 11 w 23"/>
                <a:gd name="T63" fmla="*/ 17 h 32"/>
                <a:gd name="T64" fmla="*/ 11 w 23"/>
                <a:gd name="T65" fmla="*/ 20 h 32"/>
                <a:gd name="T66" fmla="*/ 3 w 23"/>
                <a:gd name="T67" fmla="*/ 21 h 32"/>
                <a:gd name="T68" fmla="*/ 0 w 23"/>
                <a:gd name="T69" fmla="*/ 25 h 32"/>
                <a:gd name="T70" fmla="*/ 5 w 23"/>
                <a:gd name="T71" fmla="*/ 21 h 32"/>
                <a:gd name="T72" fmla="*/ 5 w 23"/>
                <a:gd name="T73" fmla="*/ 18 h 32"/>
                <a:gd name="T74" fmla="*/ 3 w 23"/>
                <a:gd name="T75" fmla="*/ 21 h 32"/>
                <a:gd name="T76" fmla="*/ 16 w 23"/>
                <a:gd name="T77" fmla="*/ 22 h 32"/>
                <a:gd name="T78" fmla="*/ 17 w 23"/>
                <a:gd name="T79" fmla="*/ 21 h 32"/>
                <a:gd name="T80" fmla="*/ 16 w 23"/>
                <a:gd name="T81" fmla="*/ 22 h 32"/>
                <a:gd name="T82" fmla="*/ 22 w 23"/>
                <a:gd name="T83" fmla="*/ 28 h 32"/>
                <a:gd name="T84" fmla="*/ 21 w 23"/>
                <a:gd name="T85" fmla="*/ 23 h 32"/>
                <a:gd name="T86" fmla="*/ 20 w 23"/>
                <a:gd name="T87" fmla="*/ 22 h 32"/>
                <a:gd name="T88" fmla="*/ 18 w 23"/>
                <a:gd name="T89" fmla="*/ 24 h 32"/>
                <a:gd name="T90" fmla="*/ 17 w 23"/>
                <a:gd name="T91" fmla="*/ 25 h 32"/>
                <a:gd name="T92" fmla="*/ 15 w 23"/>
                <a:gd name="T93" fmla="*/ 24 h 32"/>
                <a:gd name="T94" fmla="*/ 12 w 23"/>
                <a:gd name="T95" fmla="*/ 26 h 32"/>
                <a:gd name="T96" fmla="*/ 11 w 23"/>
                <a:gd name="T97" fmla="*/ 28 h 32"/>
                <a:gd name="T98" fmla="*/ 13 w 23"/>
                <a:gd name="T99" fmla="*/ 27 h 32"/>
                <a:gd name="T100" fmla="*/ 15 w 23"/>
                <a:gd name="T101" fmla="*/ 26 h 32"/>
                <a:gd name="T102" fmla="*/ 17 w 23"/>
                <a:gd name="T103" fmla="*/ 30 h 32"/>
                <a:gd name="T104" fmla="*/ 19 w 23"/>
                <a:gd name="T105" fmla="*/ 32 h 32"/>
                <a:gd name="T106" fmla="*/ 19 w 23"/>
                <a:gd name="T107" fmla="*/ 29 h 32"/>
                <a:gd name="T108" fmla="*/ 22 w 23"/>
                <a:gd name="T10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 h="32">
                  <a:moveTo>
                    <a:pt x="12" y="12"/>
                  </a:moveTo>
                  <a:cubicBezTo>
                    <a:pt x="13" y="12"/>
                    <a:pt x="15" y="14"/>
                    <a:pt x="15" y="14"/>
                  </a:cubicBezTo>
                  <a:cubicBezTo>
                    <a:pt x="15" y="15"/>
                    <a:pt x="15" y="17"/>
                    <a:pt x="15" y="17"/>
                  </a:cubicBezTo>
                  <a:cubicBezTo>
                    <a:pt x="16" y="16"/>
                    <a:pt x="17" y="17"/>
                    <a:pt x="16" y="18"/>
                  </a:cubicBezTo>
                  <a:cubicBezTo>
                    <a:pt x="16" y="18"/>
                    <a:pt x="17" y="19"/>
                    <a:pt x="18" y="20"/>
                  </a:cubicBezTo>
                  <a:cubicBezTo>
                    <a:pt x="18" y="22"/>
                    <a:pt x="19" y="21"/>
                    <a:pt x="18" y="20"/>
                  </a:cubicBezTo>
                  <a:cubicBezTo>
                    <a:pt x="18" y="19"/>
                    <a:pt x="19" y="19"/>
                    <a:pt x="19" y="18"/>
                  </a:cubicBezTo>
                  <a:cubicBezTo>
                    <a:pt x="20" y="18"/>
                    <a:pt x="19" y="17"/>
                    <a:pt x="19" y="16"/>
                  </a:cubicBezTo>
                  <a:cubicBezTo>
                    <a:pt x="18" y="14"/>
                    <a:pt x="16" y="15"/>
                    <a:pt x="16" y="14"/>
                  </a:cubicBezTo>
                  <a:cubicBezTo>
                    <a:pt x="16" y="13"/>
                    <a:pt x="15" y="12"/>
                    <a:pt x="15" y="12"/>
                  </a:cubicBezTo>
                  <a:cubicBezTo>
                    <a:pt x="15" y="11"/>
                    <a:pt x="13" y="10"/>
                    <a:pt x="11" y="11"/>
                  </a:cubicBezTo>
                  <a:cubicBezTo>
                    <a:pt x="10" y="12"/>
                    <a:pt x="11" y="10"/>
                    <a:pt x="10" y="9"/>
                  </a:cubicBezTo>
                  <a:cubicBezTo>
                    <a:pt x="9" y="8"/>
                    <a:pt x="11" y="7"/>
                    <a:pt x="12" y="6"/>
                  </a:cubicBezTo>
                  <a:cubicBezTo>
                    <a:pt x="13" y="5"/>
                    <a:pt x="12" y="3"/>
                    <a:pt x="12" y="2"/>
                  </a:cubicBezTo>
                  <a:cubicBezTo>
                    <a:pt x="12" y="1"/>
                    <a:pt x="12" y="1"/>
                    <a:pt x="11" y="1"/>
                  </a:cubicBezTo>
                  <a:cubicBezTo>
                    <a:pt x="11" y="1"/>
                    <a:pt x="9" y="0"/>
                    <a:pt x="8" y="1"/>
                  </a:cubicBezTo>
                  <a:cubicBezTo>
                    <a:pt x="7" y="1"/>
                    <a:pt x="8" y="6"/>
                    <a:pt x="7" y="6"/>
                  </a:cubicBezTo>
                  <a:cubicBezTo>
                    <a:pt x="7" y="7"/>
                    <a:pt x="6" y="6"/>
                    <a:pt x="6" y="6"/>
                  </a:cubicBezTo>
                  <a:cubicBezTo>
                    <a:pt x="6" y="7"/>
                    <a:pt x="6" y="9"/>
                    <a:pt x="7" y="9"/>
                  </a:cubicBezTo>
                  <a:cubicBezTo>
                    <a:pt x="7" y="9"/>
                    <a:pt x="8" y="10"/>
                    <a:pt x="8" y="11"/>
                  </a:cubicBezTo>
                  <a:cubicBezTo>
                    <a:pt x="7" y="12"/>
                    <a:pt x="9" y="12"/>
                    <a:pt x="10" y="12"/>
                  </a:cubicBezTo>
                  <a:cubicBezTo>
                    <a:pt x="11" y="11"/>
                    <a:pt x="11" y="13"/>
                    <a:pt x="12" y="12"/>
                  </a:cubicBezTo>
                  <a:close/>
                  <a:moveTo>
                    <a:pt x="8" y="13"/>
                  </a:moveTo>
                  <a:cubicBezTo>
                    <a:pt x="8" y="14"/>
                    <a:pt x="8" y="16"/>
                    <a:pt x="10" y="15"/>
                  </a:cubicBezTo>
                  <a:cubicBezTo>
                    <a:pt x="11" y="15"/>
                    <a:pt x="7" y="12"/>
                    <a:pt x="8" y="13"/>
                  </a:cubicBezTo>
                  <a:close/>
                  <a:moveTo>
                    <a:pt x="11" y="20"/>
                  </a:moveTo>
                  <a:cubicBezTo>
                    <a:pt x="12" y="20"/>
                    <a:pt x="13" y="20"/>
                    <a:pt x="13" y="19"/>
                  </a:cubicBezTo>
                  <a:cubicBezTo>
                    <a:pt x="13" y="18"/>
                    <a:pt x="13" y="20"/>
                    <a:pt x="13" y="21"/>
                  </a:cubicBezTo>
                  <a:cubicBezTo>
                    <a:pt x="12" y="21"/>
                    <a:pt x="12" y="23"/>
                    <a:pt x="13" y="23"/>
                  </a:cubicBezTo>
                  <a:cubicBezTo>
                    <a:pt x="14" y="24"/>
                    <a:pt x="16" y="20"/>
                    <a:pt x="16" y="20"/>
                  </a:cubicBezTo>
                  <a:cubicBezTo>
                    <a:pt x="15" y="19"/>
                    <a:pt x="15" y="20"/>
                    <a:pt x="15" y="19"/>
                  </a:cubicBezTo>
                  <a:cubicBezTo>
                    <a:pt x="15" y="18"/>
                    <a:pt x="12" y="16"/>
                    <a:pt x="11" y="17"/>
                  </a:cubicBezTo>
                  <a:cubicBezTo>
                    <a:pt x="10" y="17"/>
                    <a:pt x="11" y="20"/>
                    <a:pt x="11" y="20"/>
                  </a:cubicBezTo>
                  <a:close/>
                  <a:moveTo>
                    <a:pt x="3" y="21"/>
                  </a:moveTo>
                  <a:cubicBezTo>
                    <a:pt x="2" y="22"/>
                    <a:pt x="0" y="24"/>
                    <a:pt x="0" y="25"/>
                  </a:cubicBezTo>
                  <a:cubicBezTo>
                    <a:pt x="1" y="26"/>
                    <a:pt x="3" y="22"/>
                    <a:pt x="5" y="21"/>
                  </a:cubicBezTo>
                  <a:cubicBezTo>
                    <a:pt x="6" y="20"/>
                    <a:pt x="6" y="19"/>
                    <a:pt x="5" y="18"/>
                  </a:cubicBezTo>
                  <a:cubicBezTo>
                    <a:pt x="5" y="18"/>
                    <a:pt x="4" y="20"/>
                    <a:pt x="3" y="21"/>
                  </a:cubicBezTo>
                  <a:close/>
                  <a:moveTo>
                    <a:pt x="16" y="22"/>
                  </a:moveTo>
                  <a:cubicBezTo>
                    <a:pt x="16" y="23"/>
                    <a:pt x="18" y="22"/>
                    <a:pt x="17" y="21"/>
                  </a:cubicBezTo>
                  <a:cubicBezTo>
                    <a:pt x="17" y="21"/>
                    <a:pt x="15" y="22"/>
                    <a:pt x="16" y="22"/>
                  </a:cubicBezTo>
                  <a:close/>
                  <a:moveTo>
                    <a:pt x="22" y="28"/>
                  </a:moveTo>
                  <a:cubicBezTo>
                    <a:pt x="23" y="27"/>
                    <a:pt x="21" y="24"/>
                    <a:pt x="21" y="23"/>
                  </a:cubicBezTo>
                  <a:cubicBezTo>
                    <a:pt x="21" y="21"/>
                    <a:pt x="19" y="21"/>
                    <a:pt x="20" y="22"/>
                  </a:cubicBezTo>
                  <a:cubicBezTo>
                    <a:pt x="20" y="23"/>
                    <a:pt x="18" y="23"/>
                    <a:pt x="18" y="24"/>
                  </a:cubicBezTo>
                  <a:cubicBezTo>
                    <a:pt x="18" y="25"/>
                    <a:pt x="17" y="24"/>
                    <a:pt x="17" y="25"/>
                  </a:cubicBezTo>
                  <a:cubicBezTo>
                    <a:pt x="17" y="26"/>
                    <a:pt x="15" y="25"/>
                    <a:pt x="15" y="24"/>
                  </a:cubicBezTo>
                  <a:cubicBezTo>
                    <a:pt x="14" y="24"/>
                    <a:pt x="13" y="26"/>
                    <a:pt x="12" y="26"/>
                  </a:cubicBezTo>
                  <a:cubicBezTo>
                    <a:pt x="11" y="26"/>
                    <a:pt x="11" y="28"/>
                    <a:pt x="11" y="28"/>
                  </a:cubicBezTo>
                  <a:cubicBezTo>
                    <a:pt x="12" y="28"/>
                    <a:pt x="12" y="27"/>
                    <a:pt x="13" y="27"/>
                  </a:cubicBezTo>
                  <a:cubicBezTo>
                    <a:pt x="14" y="27"/>
                    <a:pt x="14" y="26"/>
                    <a:pt x="15" y="26"/>
                  </a:cubicBezTo>
                  <a:cubicBezTo>
                    <a:pt x="16" y="27"/>
                    <a:pt x="15" y="30"/>
                    <a:pt x="17" y="30"/>
                  </a:cubicBezTo>
                  <a:cubicBezTo>
                    <a:pt x="19" y="31"/>
                    <a:pt x="19" y="32"/>
                    <a:pt x="19" y="32"/>
                  </a:cubicBezTo>
                  <a:cubicBezTo>
                    <a:pt x="20" y="32"/>
                    <a:pt x="19" y="30"/>
                    <a:pt x="19" y="29"/>
                  </a:cubicBezTo>
                  <a:cubicBezTo>
                    <a:pt x="19" y="28"/>
                    <a:pt x="21" y="29"/>
                    <a:pt x="22" y="2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27">
              <a:extLst>
                <a:ext uri="{FF2B5EF4-FFF2-40B4-BE49-F238E27FC236}">
                  <a16:creationId xmlns:a16="http://schemas.microsoft.com/office/drawing/2014/main" id="{2926CFB1-FDA1-46BE-BC8F-095B68BED2A5}"/>
                </a:ext>
              </a:extLst>
            </p:cNvPr>
            <p:cNvSpPr>
              <a:spLocks noEditPoints="1"/>
            </p:cNvSpPr>
            <p:nvPr/>
          </p:nvSpPr>
          <p:spPr bwMode="auto">
            <a:xfrm>
              <a:off x="-2346325" y="2257425"/>
              <a:ext cx="104775" cy="68263"/>
            </a:xfrm>
            <a:custGeom>
              <a:avLst/>
              <a:gdLst>
                <a:gd name="T0" fmla="*/ 21 w 29"/>
                <a:gd name="T1" fmla="*/ 17 h 19"/>
                <a:gd name="T2" fmla="*/ 19 w 29"/>
                <a:gd name="T3" fmla="*/ 16 h 19"/>
                <a:gd name="T4" fmla="*/ 17 w 29"/>
                <a:gd name="T5" fmla="*/ 15 h 19"/>
                <a:gd name="T6" fmla="*/ 15 w 29"/>
                <a:gd name="T7" fmla="*/ 11 h 19"/>
                <a:gd name="T8" fmla="*/ 15 w 29"/>
                <a:gd name="T9" fmla="*/ 10 h 19"/>
                <a:gd name="T10" fmla="*/ 15 w 29"/>
                <a:gd name="T11" fmla="*/ 8 h 19"/>
                <a:gd name="T12" fmla="*/ 10 w 29"/>
                <a:gd name="T13" fmla="*/ 6 h 19"/>
                <a:gd name="T14" fmla="*/ 1 w 29"/>
                <a:gd name="T15" fmla="*/ 0 h 19"/>
                <a:gd name="T16" fmla="*/ 0 w 29"/>
                <a:gd name="T17" fmla="*/ 0 h 19"/>
                <a:gd name="T18" fmla="*/ 0 w 29"/>
                <a:gd name="T19" fmla="*/ 15 h 19"/>
                <a:gd name="T20" fmla="*/ 2 w 29"/>
                <a:gd name="T21" fmla="*/ 15 h 19"/>
                <a:gd name="T22" fmla="*/ 5 w 29"/>
                <a:gd name="T23" fmla="*/ 14 h 19"/>
                <a:gd name="T24" fmla="*/ 6 w 29"/>
                <a:gd name="T25" fmla="*/ 12 h 19"/>
                <a:gd name="T26" fmla="*/ 11 w 29"/>
                <a:gd name="T27" fmla="*/ 13 h 19"/>
                <a:gd name="T28" fmla="*/ 16 w 29"/>
                <a:gd name="T29" fmla="*/ 18 h 19"/>
                <a:gd name="T30" fmla="*/ 21 w 29"/>
                <a:gd name="T31" fmla="*/ 19 h 19"/>
                <a:gd name="T32" fmla="*/ 21 w 29"/>
                <a:gd name="T33" fmla="*/ 17 h 19"/>
                <a:gd name="T34" fmla="*/ 25 w 29"/>
                <a:gd name="T35" fmla="*/ 5 h 19"/>
                <a:gd name="T36" fmla="*/ 22 w 29"/>
                <a:gd name="T37" fmla="*/ 7 h 19"/>
                <a:gd name="T38" fmla="*/ 17 w 29"/>
                <a:gd name="T39" fmla="*/ 7 h 19"/>
                <a:gd name="T40" fmla="*/ 21 w 29"/>
                <a:gd name="T41" fmla="*/ 9 h 19"/>
                <a:gd name="T42" fmla="*/ 26 w 29"/>
                <a:gd name="T43" fmla="*/ 6 h 19"/>
                <a:gd name="T44" fmla="*/ 26 w 29"/>
                <a:gd name="T45" fmla="*/ 4 h 19"/>
                <a:gd name="T46" fmla="*/ 25 w 29"/>
                <a:gd name="T47" fmla="*/ 5 h 19"/>
                <a:gd name="T48" fmla="*/ 27 w 29"/>
                <a:gd name="T49" fmla="*/ 2 h 19"/>
                <a:gd name="T50" fmla="*/ 26 w 29"/>
                <a:gd name="T51" fmla="*/ 3 h 19"/>
                <a:gd name="T52" fmla="*/ 28 w 29"/>
                <a:gd name="T53" fmla="*/ 5 h 19"/>
                <a:gd name="T54" fmla="*/ 27 w 29"/>
                <a:gd name="T55"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19">
                  <a:moveTo>
                    <a:pt x="21" y="17"/>
                  </a:moveTo>
                  <a:cubicBezTo>
                    <a:pt x="20" y="17"/>
                    <a:pt x="19" y="16"/>
                    <a:pt x="19" y="16"/>
                  </a:cubicBezTo>
                  <a:cubicBezTo>
                    <a:pt x="19" y="15"/>
                    <a:pt x="18" y="15"/>
                    <a:pt x="17" y="15"/>
                  </a:cubicBezTo>
                  <a:cubicBezTo>
                    <a:pt x="16" y="14"/>
                    <a:pt x="16" y="12"/>
                    <a:pt x="15" y="11"/>
                  </a:cubicBezTo>
                  <a:cubicBezTo>
                    <a:pt x="14" y="11"/>
                    <a:pt x="13" y="9"/>
                    <a:pt x="15" y="10"/>
                  </a:cubicBezTo>
                  <a:cubicBezTo>
                    <a:pt x="16" y="10"/>
                    <a:pt x="16" y="9"/>
                    <a:pt x="15" y="8"/>
                  </a:cubicBezTo>
                  <a:cubicBezTo>
                    <a:pt x="14" y="7"/>
                    <a:pt x="11" y="7"/>
                    <a:pt x="10" y="6"/>
                  </a:cubicBezTo>
                  <a:cubicBezTo>
                    <a:pt x="10" y="4"/>
                    <a:pt x="4" y="1"/>
                    <a:pt x="1" y="0"/>
                  </a:cubicBezTo>
                  <a:cubicBezTo>
                    <a:pt x="1" y="0"/>
                    <a:pt x="0" y="0"/>
                    <a:pt x="0" y="0"/>
                  </a:cubicBezTo>
                  <a:cubicBezTo>
                    <a:pt x="0" y="15"/>
                    <a:pt x="0" y="15"/>
                    <a:pt x="0" y="15"/>
                  </a:cubicBezTo>
                  <a:cubicBezTo>
                    <a:pt x="0" y="15"/>
                    <a:pt x="1" y="15"/>
                    <a:pt x="2" y="15"/>
                  </a:cubicBezTo>
                  <a:cubicBezTo>
                    <a:pt x="5" y="16"/>
                    <a:pt x="4" y="14"/>
                    <a:pt x="5" y="14"/>
                  </a:cubicBezTo>
                  <a:cubicBezTo>
                    <a:pt x="5" y="14"/>
                    <a:pt x="6" y="13"/>
                    <a:pt x="6" y="12"/>
                  </a:cubicBezTo>
                  <a:cubicBezTo>
                    <a:pt x="7" y="11"/>
                    <a:pt x="10" y="12"/>
                    <a:pt x="11" y="13"/>
                  </a:cubicBezTo>
                  <a:cubicBezTo>
                    <a:pt x="13" y="15"/>
                    <a:pt x="15" y="18"/>
                    <a:pt x="16" y="18"/>
                  </a:cubicBezTo>
                  <a:cubicBezTo>
                    <a:pt x="18" y="17"/>
                    <a:pt x="20" y="19"/>
                    <a:pt x="21" y="19"/>
                  </a:cubicBezTo>
                  <a:cubicBezTo>
                    <a:pt x="23" y="19"/>
                    <a:pt x="21" y="17"/>
                    <a:pt x="21" y="17"/>
                  </a:cubicBezTo>
                  <a:close/>
                  <a:moveTo>
                    <a:pt x="25" y="5"/>
                  </a:moveTo>
                  <a:cubicBezTo>
                    <a:pt x="25" y="6"/>
                    <a:pt x="24" y="6"/>
                    <a:pt x="22" y="7"/>
                  </a:cubicBezTo>
                  <a:cubicBezTo>
                    <a:pt x="20" y="7"/>
                    <a:pt x="17" y="6"/>
                    <a:pt x="17" y="7"/>
                  </a:cubicBezTo>
                  <a:cubicBezTo>
                    <a:pt x="17" y="8"/>
                    <a:pt x="19" y="9"/>
                    <a:pt x="21" y="9"/>
                  </a:cubicBezTo>
                  <a:cubicBezTo>
                    <a:pt x="23" y="9"/>
                    <a:pt x="26" y="7"/>
                    <a:pt x="26" y="6"/>
                  </a:cubicBezTo>
                  <a:cubicBezTo>
                    <a:pt x="26" y="6"/>
                    <a:pt x="27" y="5"/>
                    <a:pt x="26" y="4"/>
                  </a:cubicBezTo>
                  <a:cubicBezTo>
                    <a:pt x="26" y="4"/>
                    <a:pt x="25" y="4"/>
                    <a:pt x="25" y="5"/>
                  </a:cubicBezTo>
                  <a:close/>
                  <a:moveTo>
                    <a:pt x="27" y="2"/>
                  </a:moveTo>
                  <a:cubicBezTo>
                    <a:pt x="26" y="2"/>
                    <a:pt x="25" y="1"/>
                    <a:pt x="26" y="3"/>
                  </a:cubicBezTo>
                  <a:cubicBezTo>
                    <a:pt x="28" y="4"/>
                    <a:pt x="27" y="5"/>
                    <a:pt x="28" y="5"/>
                  </a:cubicBezTo>
                  <a:cubicBezTo>
                    <a:pt x="29" y="4"/>
                    <a:pt x="28" y="3"/>
                    <a:pt x="27"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328">
              <a:extLst>
                <a:ext uri="{FF2B5EF4-FFF2-40B4-BE49-F238E27FC236}">
                  <a16:creationId xmlns:a16="http://schemas.microsoft.com/office/drawing/2014/main" id="{54FBBC2B-942D-4A51-B3D3-6C6FFFBD1E5C}"/>
                </a:ext>
              </a:extLst>
            </p:cNvPr>
            <p:cNvSpPr>
              <a:spLocks/>
            </p:cNvSpPr>
            <p:nvPr/>
          </p:nvSpPr>
          <p:spPr bwMode="auto">
            <a:xfrm>
              <a:off x="-2855913" y="2152650"/>
              <a:ext cx="17462" cy="31750"/>
            </a:xfrm>
            <a:custGeom>
              <a:avLst/>
              <a:gdLst>
                <a:gd name="T0" fmla="*/ 1 w 5"/>
                <a:gd name="T1" fmla="*/ 0 h 9"/>
                <a:gd name="T2" fmla="*/ 1 w 5"/>
                <a:gd name="T3" fmla="*/ 2 h 9"/>
                <a:gd name="T4" fmla="*/ 0 w 5"/>
                <a:gd name="T5" fmla="*/ 5 h 9"/>
                <a:gd name="T6" fmla="*/ 2 w 5"/>
                <a:gd name="T7" fmla="*/ 8 h 9"/>
                <a:gd name="T8" fmla="*/ 5 w 5"/>
                <a:gd name="T9" fmla="*/ 5 h 9"/>
                <a:gd name="T10" fmla="*/ 1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1" y="0"/>
                  </a:moveTo>
                  <a:cubicBezTo>
                    <a:pt x="1" y="0"/>
                    <a:pt x="1" y="1"/>
                    <a:pt x="1" y="2"/>
                  </a:cubicBezTo>
                  <a:cubicBezTo>
                    <a:pt x="0" y="3"/>
                    <a:pt x="0" y="4"/>
                    <a:pt x="0" y="5"/>
                  </a:cubicBezTo>
                  <a:cubicBezTo>
                    <a:pt x="1" y="6"/>
                    <a:pt x="0" y="8"/>
                    <a:pt x="2" y="8"/>
                  </a:cubicBezTo>
                  <a:cubicBezTo>
                    <a:pt x="3" y="9"/>
                    <a:pt x="5" y="7"/>
                    <a:pt x="5" y="5"/>
                  </a:cubicBezTo>
                  <a:cubicBezTo>
                    <a:pt x="5" y="3"/>
                    <a:pt x="2" y="0"/>
                    <a:pt x="1"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329">
              <a:extLst>
                <a:ext uri="{FF2B5EF4-FFF2-40B4-BE49-F238E27FC236}">
                  <a16:creationId xmlns:a16="http://schemas.microsoft.com/office/drawing/2014/main" id="{5A07AE25-D742-4806-B230-A9ED178E090C}"/>
                </a:ext>
              </a:extLst>
            </p:cNvPr>
            <p:cNvSpPr>
              <a:spLocks/>
            </p:cNvSpPr>
            <p:nvPr/>
          </p:nvSpPr>
          <p:spPr bwMode="auto">
            <a:xfrm>
              <a:off x="-3167063" y="2328863"/>
              <a:ext cx="61912" cy="125413"/>
            </a:xfrm>
            <a:custGeom>
              <a:avLst/>
              <a:gdLst>
                <a:gd name="T0" fmla="*/ 14 w 17"/>
                <a:gd name="T1" fmla="*/ 1 h 35"/>
                <a:gd name="T2" fmla="*/ 14 w 17"/>
                <a:gd name="T3" fmla="*/ 2 h 35"/>
                <a:gd name="T4" fmla="*/ 13 w 17"/>
                <a:gd name="T5" fmla="*/ 4 h 35"/>
                <a:gd name="T6" fmla="*/ 12 w 17"/>
                <a:gd name="T7" fmla="*/ 5 h 35"/>
                <a:gd name="T8" fmla="*/ 11 w 17"/>
                <a:gd name="T9" fmla="*/ 6 h 35"/>
                <a:gd name="T10" fmla="*/ 11 w 17"/>
                <a:gd name="T11" fmla="*/ 7 h 35"/>
                <a:gd name="T12" fmla="*/ 9 w 17"/>
                <a:gd name="T13" fmla="*/ 9 h 35"/>
                <a:gd name="T14" fmla="*/ 6 w 17"/>
                <a:gd name="T15" fmla="*/ 10 h 35"/>
                <a:gd name="T16" fmla="*/ 3 w 17"/>
                <a:gd name="T17" fmla="*/ 11 h 35"/>
                <a:gd name="T18" fmla="*/ 2 w 17"/>
                <a:gd name="T19" fmla="*/ 14 h 35"/>
                <a:gd name="T20" fmla="*/ 2 w 17"/>
                <a:gd name="T21" fmla="*/ 18 h 35"/>
                <a:gd name="T22" fmla="*/ 1 w 17"/>
                <a:gd name="T23" fmla="*/ 23 h 35"/>
                <a:gd name="T24" fmla="*/ 1 w 17"/>
                <a:gd name="T25" fmla="*/ 28 h 35"/>
                <a:gd name="T26" fmla="*/ 2 w 17"/>
                <a:gd name="T27" fmla="*/ 33 h 35"/>
                <a:gd name="T28" fmla="*/ 6 w 17"/>
                <a:gd name="T29" fmla="*/ 34 h 35"/>
                <a:gd name="T30" fmla="*/ 9 w 17"/>
                <a:gd name="T31" fmla="*/ 33 h 35"/>
                <a:gd name="T32" fmla="*/ 12 w 17"/>
                <a:gd name="T33" fmla="*/ 23 h 35"/>
                <a:gd name="T34" fmla="*/ 14 w 17"/>
                <a:gd name="T35" fmla="*/ 14 h 35"/>
                <a:gd name="T36" fmla="*/ 15 w 17"/>
                <a:gd name="T37" fmla="*/ 11 h 35"/>
                <a:gd name="T38" fmla="*/ 16 w 17"/>
                <a:gd name="T39" fmla="*/ 10 h 35"/>
                <a:gd name="T40" fmla="*/ 17 w 17"/>
                <a:gd name="T41" fmla="*/ 10 h 35"/>
                <a:gd name="T42" fmla="*/ 16 w 17"/>
                <a:gd name="T43" fmla="*/ 5 h 35"/>
                <a:gd name="T44" fmla="*/ 14 w 17"/>
                <a:gd name="T45"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35">
                  <a:moveTo>
                    <a:pt x="14" y="1"/>
                  </a:moveTo>
                  <a:cubicBezTo>
                    <a:pt x="14" y="0"/>
                    <a:pt x="14" y="2"/>
                    <a:pt x="14" y="2"/>
                  </a:cubicBezTo>
                  <a:cubicBezTo>
                    <a:pt x="13" y="2"/>
                    <a:pt x="13" y="3"/>
                    <a:pt x="13" y="4"/>
                  </a:cubicBezTo>
                  <a:cubicBezTo>
                    <a:pt x="13" y="4"/>
                    <a:pt x="12" y="5"/>
                    <a:pt x="12" y="5"/>
                  </a:cubicBezTo>
                  <a:cubicBezTo>
                    <a:pt x="11" y="5"/>
                    <a:pt x="10" y="5"/>
                    <a:pt x="11" y="6"/>
                  </a:cubicBezTo>
                  <a:cubicBezTo>
                    <a:pt x="11" y="7"/>
                    <a:pt x="10" y="6"/>
                    <a:pt x="11" y="7"/>
                  </a:cubicBezTo>
                  <a:cubicBezTo>
                    <a:pt x="11" y="8"/>
                    <a:pt x="10" y="8"/>
                    <a:pt x="9" y="9"/>
                  </a:cubicBezTo>
                  <a:cubicBezTo>
                    <a:pt x="8" y="9"/>
                    <a:pt x="7" y="10"/>
                    <a:pt x="6" y="10"/>
                  </a:cubicBezTo>
                  <a:cubicBezTo>
                    <a:pt x="5" y="10"/>
                    <a:pt x="4" y="11"/>
                    <a:pt x="3" y="11"/>
                  </a:cubicBezTo>
                  <a:cubicBezTo>
                    <a:pt x="2" y="11"/>
                    <a:pt x="2" y="13"/>
                    <a:pt x="2" y="14"/>
                  </a:cubicBezTo>
                  <a:cubicBezTo>
                    <a:pt x="1" y="15"/>
                    <a:pt x="1" y="17"/>
                    <a:pt x="2" y="18"/>
                  </a:cubicBezTo>
                  <a:cubicBezTo>
                    <a:pt x="3" y="20"/>
                    <a:pt x="3" y="21"/>
                    <a:pt x="1" y="23"/>
                  </a:cubicBezTo>
                  <a:cubicBezTo>
                    <a:pt x="0" y="25"/>
                    <a:pt x="0" y="27"/>
                    <a:pt x="1" y="28"/>
                  </a:cubicBezTo>
                  <a:cubicBezTo>
                    <a:pt x="1" y="30"/>
                    <a:pt x="1" y="32"/>
                    <a:pt x="2" y="33"/>
                  </a:cubicBezTo>
                  <a:cubicBezTo>
                    <a:pt x="3" y="34"/>
                    <a:pt x="5" y="35"/>
                    <a:pt x="6" y="34"/>
                  </a:cubicBezTo>
                  <a:cubicBezTo>
                    <a:pt x="7" y="33"/>
                    <a:pt x="8" y="34"/>
                    <a:pt x="9" y="33"/>
                  </a:cubicBezTo>
                  <a:cubicBezTo>
                    <a:pt x="9" y="32"/>
                    <a:pt x="11" y="27"/>
                    <a:pt x="12" y="23"/>
                  </a:cubicBezTo>
                  <a:cubicBezTo>
                    <a:pt x="13" y="20"/>
                    <a:pt x="15" y="15"/>
                    <a:pt x="14" y="14"/>
                  </a:cubicBezTo>
                  <a:cubicBezTo>
                    <a:pt x="14" y="13"/>
                    <a:pt x="15" y="12"/>
                    <a:pt x="15" y="11"/>
                  </a:cubicBezTo>
                  <a:cubicBezTo>
                    <a:pt x="14" y="10"/>
                    <a:pt x="15" y="9"/>
                    <a:pt x="16" y="10"/>
                  </a:cubicBezTo>
                  <a:cubicBezTo>
                    <a:pt x="16" y="11"/>
                    <a:pt x="17" y="11"/>
                    <a:pt x="17" y="10"/>
                  </a:cubicBezTo>
                  <a:cubicBezTo>
                    <a:pt x="17" y="9"/>
                    <a:pt x="16" y="7"/>
                    <a:pt x="16" y="5"/>
                  </a:cubicBezTo>
                  <a:cubicBezTo>
                    <a:pt x="16" y="4"/>
                    <a:pt x="15" y="2"/>
                    <a:pt x="14"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330">
              <a:extLst>
                <a:ext uri="{FF2B5EF4-FFF2-40B4-BE49-F238E27FC236}">
                  <a16:creationId xmlns:a16="http://schemas.microsoft.com/office/drawing/2014/main" id="{CD5C4693-F534-4542-AFF9-E698DD274D27}"/>
                </a:ext>
              </a:extLst>
            </p:cNvPr>
            <p:cNvSpPr>
              <a:spLocks noEditPoints="1"/>
            </p:cNvSpPr>
            <p:nvPr/>
          </p:nvSpPr>
          <p:spPr bwMode="auto">
            <a:xfrm>
              <a:off x="-3170238" y="2068513"/>
              <a:ext cx="101600" cy="61913"/>
            </a:xfrm>
            <a:custGeom>
              <a:avLst/>
              <a:gdLst>
                <a:gd name="T0" fmla="*/ 20 w 28"/>
                <a:gd name="T1" fmla="*/ 1 h 17"/>
                <a:gd name="T2" fmla="*/ 15 w 28"/>
                <a:gd name="T3" fmla="*/ 1 h 17"/>
                <a:gd name="T4" fmla="*/ 12 w 28"/>
                <a:gd name="T5" fmla="*/ 4 h 17"/>
                <a:gd name="T6" fmla="*/ 10 w 28"/>
                <a:gd name="T7" fmla="*/ 5 h 17"/>
                <a:gd name="T8" fmla="*/ 7 w 28"/>
                <a:gd name="T9" fmla="*/ 4 h 17"/>
                <a:gd name="T10" fmla="*/ 4 w 28"/>
                <a:gd name="T11" fmla="*/ 4 h 17"/>
                <a:gd name="T12" fmla="*/ 2 w 28"/>
                <a:gd name="T13" fmla="*/ 4 h 17"/>
                <a:gd name="T14" fmla="*/ 1 w 28"/>
                <a:gd name="T15" fmla="*/ 4 h 17"/>
                <a:gd name="T16" fmla="*/ 1 w 28"/>
                <a:gd name="T17" fmla="*/ 6 h 17"/>
                <a:gd name="T18" fmla="*/ 0 w 28"/>
                <a:gd name="T19" fmla="*/ 6 h 17"/>
                <a:gd name="T20" fmla="*/ 0 w 28"/>
                <a:gd name="T21" fmla="*/ 8 h 17"/>
                <a:gd name="T22" fmla="*/ 1 w 28"/>
                <a:gd name="T23" fmla="*/ 11 h 17"/>
                <a:gd name="T24" fmla="*/ 2 w 28"/>
                <a:gd name="T25" fmla="*/ 15 h 17"/>
                <a:gd name="T26" fmla="*/ 6 w 28"/>
                <a:gd name="T27" fmla="*/ 14 h 17"/>
                <a:gd name="T28" fmla="*/ 9 w 28"/>
                <a:gd name="T29" fmla="*/ 13 h 17"/>
                <a:gd name="T30" fmla="*/ 12 w 28"/>
                <a:gd name="T31" fmla="*/ 12 h 17"/>
                <a:gd name="T32" fmla="*/ 14 w 28"/>
                <a:gd name="T33" fmla="*/ 12 h 17"/>
                <a:gd name="T34" fmla="*/ 16 w 28"/>
                <a:gd name="T35" fmla="*/ 11 h 17"/>
                <a:gd name="T36" fmla="*/ 21 w 28"/>
                <a:gd name="T37" fmla="*/ 9 h 17"/>
                <a:gd name="T38" fmla="*/ 23 w 28"/>
                <a:gd name="T39" fmla="*/ 7 h 17"/>
                <a:gd name="T40" fmla="*/ 25 w 28"/>
                <a:gd name="T41" fmla="*/ 6 h 17"/>
                <a:gd name="T42" fmla="*/ 22 w 28"/>
                <a:gd name="T43" fmla="*/ 0 h 17"/>
                <a:gd name="T44" fmla="*/ 20 w 28"/>
                <a:gd name="T45" fmla="*/ 1 h 17"/>
                <a:gd name="T46" fmla="*/ 25 w 28"/>
                <a:gd name="T47" fmla="*/ 16 h 17"/>
                <a:gd name="T48" fmla="*/ 28 w 28"/>
                <a:gd name="T49" fmla="*/ 16 h 17"/>
                <a:gd name="T50" fmla="*/ 25 w 28"/>
                <a:gd name="T5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17">
                  <a:moveTo>
                    <a:pt x="20" y="1"/>
                  </a:moveTo>
                  <a:cubicBezTo>
                    <a:pt x="19" y="1"/>
                    <a:pt x="16" y="1"/>
                    <a:pt x="15" y="1"/>
                  </a:cubicBezTo>
                  <a:cubicBezTo>
                    <a:pt x="15" y="1"/>
                    <a:pt x="12" y="3"/>
                    <a:pt x="12" y="4"/>
                  </a:cubicBezTo>
                  <a:cubicBezTo>
                    <a:pt x="11" y="5"/>
                    <a:pt x="11" y="5"/>
                    <a:pt x="10" y="5"/>
                  </a:cubicBezTo>
                  <a:cubicBezTo>
                    <a:pt x="9" y="4"/>
                    <a:pt x="7" y="4"/>
                    <a:pt x="7" y="4"/>
                  </a:cubicBezTo>
                  <a:cubicBezTo>
                    <a:pt x="7" y="4"/>
                    <a:pt x="5" y="4"/>
                    <a:pt x="4" y="4"/>
                  </a:cubicBezTo>
                  <a:cubicBezTo>
                    <a:pt x="3" y="4"/>
                    <a:pt x="3" y="3"/>
                    <a:pt x="2" y="4"/>
                  </a:cubicBezTo>
                  <a:cubicBezTo>
                    <a:pt x="2" y="4"/>
                    <a:pt x="1" y="4"/>
                    <a:pt x="1" y="4"/>
                  </a:cubicBezTo>
                  <a:cubicBezTo>
                    <a:pt x="1" y="5"/>
                    <a:pt x="1" y="5"/>
                    <a:pt x="1" y="6"/>
                  </a:cubicBezTo>
                  <a:cubicBezTo>
                    <a:pt x="1" y="6"/>
                    <a:pt x="1" y="6"/>
                    <a:pt x="0" y="6"/>
                  </a:cubicBezTo>
                  <a:cubicBezTo>
                    <a:pt x="0" y="7"/>
                    <a:pt x="1" y="7"/>
                    <a:pt x="0" y="8"/>
                  </a:cubicBezTo>
                  <a:cubicBezTo>
                    <a:pt x="0" y="9"/>
                    <a:pt x="0" y="10"/>
                    <a:pt x="1" y="11"/>
                  </a:cubicBezTo>
                  <a:cubicBezTo>
                    <a:pt x="2" y="13"/>
                    <a:pt x="2" y="14"/>
                    <a:pt x="2" y="15"/>
                  </a:cubicBezTo>
                  <a:cubicBezTo>
                    <a:pt x="2" y="15"/>
                    <a:pt x="5" y="15"/>
                    <a:pt x="6" y="14"/>
                  </a:cubicBezTo>
                  <a:cubicBezTo>
                    <a:pt x="7" y="14"/>
                    <a:pt x="8" y="13"/>
                    <a:pt x="9" y="13"/>
                  </a:cubicBezTo>
                  <a:cubicBezTo>
                    <a:pt x="10" y="13"/>
                    <a:pt x="11" y="13"/>
                    <a:pt x="12" y="12"/>
                  </a:cubicBezTo>
                  <a:cubicBezTo>
                    <a:pt x="12" y="12"/>
                    <a:pt x="13" y="12"/>
                    <a:pt x="14" y="12"/>
                  </a:cubicBezTo>
                  <a:cubicBezTo>
                    <a:pt x="15" y="12"/>
                    <a:pt x="15" y="11"/>
                    <a:pt x="16" y="11"/>
                  </a:cubicBezTo>
                  <a:cubicBezTo>
                    <a:pt x="16" y="10"/>
                    <a:pt x="18" y="10"/>
                    <a:pt x="21" y="9"/>
                  </a:cubicBezTo>
                  <a:cubicBezTo>
                    <a:pt x="23" y="8"/>
                    <a:pt x="22" y="7"/>
                    <a:pt x="23" y="7"/>
                  </a:cubicBezTo>
                  <a:cubicBezTo>
                    <a:pt x="23" y="6"/>
                    <a:pt x="24" y="6"/>
                    <a:pt x="25" y="6"/>
                  </a:cubicBezTo>
                  <a:cubicBezTo>
                    <a:pt x="24" y="4"/>
                    <a:pt x="23" y="1"/>
                    <a:pt x="22" y="0"/>
                  </a:cubicBezTo>
                  <a:cubicBezTo>
                    <a:pt x="21" y="0"/>
                    <a:pt x="20" y="1"/>
                    <a:pt x="20" y="1"/>
                  </a:cubicBezTo>
                  <a:close/>
                  <a:moveTo>
                    <a:pt x="25" y="16"/>
                  </a:moveTo>
                  <a:cubicBezTo>
                    <a:pt x="26" y="17"/>
                    <a:pt x="28" y="16"/>
                    <a:pt x="28" y="16"/>
                  </a:cubicBezTo>
                  <a:cubicBezTo>
                    <a:pt x="28" y="15"/>
                    <a:pt x="25" y="15"/>
                    <a:pt x="25" y="1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331">
              <a:extLst>
                <a:ext uri="{FF2B5EF4-FFF2-40B4-BE49-F238E27FC236}">
                  <a16:creationId xmlns:a16="http://schemas.microsoft.com/office/drawing/2014/main" id="{5D6FA6D1-B7AF-4A65-A695-9D248D705BD9}"/>
                </a:ext>
              </a:extLst>
            </p:cNvPr>
            <p:cNvSpPr>
              <a:spLocks/>
            </p:cNvSpPr>
            <p:nvPr/>
          </p:nvSpPr>
          <p:spPr bwMode="auto">
            <a:xfrm>
              <a:off x="-2957513" y="2678113"/>
              <a:ext cx="22225" cy="14288"/>
            </a:xfrm>
            <a:custGeom>
              <a:avLst/>
              <a:gdLst>
                <a:gd name="T0" fmla="*/ 3 w 6"/>
                <a:gd name="T1" fmla="*/ 1 h 4"/>
                <a:gd name="T2" fmla="*/ 2 w 6"/>
                <a:gd name="T3" fmla="*/ 4 h 4"/>
                <a:gd name="T4" fmla="*/ 4 w 6"/>
                <a:gd name="T5" fmla="*/ 4 h 4"/>
                <a:gd name="T6" fmla="*/ 6 w 6"/>
                <a:gd name="T7" fmla="*/ 3 h 4"/>
                <a:gd name="T8" fmla="*/ 3 w 6"/>
                <a:gd name="T9" fmla="*/ 1 h 4"/>
              </a:gdLst>
              <a:ahLst/>
              <a:cxnLst>
                <a:cxn ang="0">
                  <a:pos x="T0" y="T1"/>
                </a:cxn>
                <a:cxn ang="0">
                  <a:pos x="T2" y="T3"/>
                </a:cxn>
                <a:cxn ang="0">
                  <a:pos x="T4" y="T5"/>
                </a:cxn>
                <a:cxn ang="0">
                  <a:pos x="T6" y="T7"/>
                </a:cxn>
                <a:cxn ang="0">
                  <a:pos x="T8" y="T9"/>
                </a:cxn>
              </a:cxnLst>
              <a:rect l="0" t="0" r="r" b="b"/>
              <a:pathLst>
                <a:path w="6" h="4">
                  <a:moveTo>
                    <a:pt x="3" y="1"/>
                  </a:moveTo>
                  <a:cubicBezTo>
                    <a:pt x="3" y="0"/>
                    <a:pt x="0" y="3"/>
                    <a:pt x="2" y="4"/>
                  </a:cubicBezTo>
                  <a:cubicBezTo>
                    <a:pt x="3" y="4"/>
                    <a:pt x="3" y="3"/>
                    <a:pt x="4" y="4"/>
                  </a:cubicBezTo>
                  <a:cubicBezTo>
                    <a:pt x="5" y="4"/>
                    <a:pt x="6" y="4"/>
                    <a:pt x="6" y="3"/>
                  </a:cubicBezTo>
                  <a:cubicBezTo>
                    <a:pt x="6" y="2"/>
                    <a:pt x="3" y="2"/>
                    <a:pt x="3" y="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332">
              <a:extLst>
                <a:ext uri="{FF2B5EF4-FFF2-40B4-BE49-F238E27FC236}">
                  <a16:creationId xmlns:a16="http://schemas.microsoft.com/office/drawing/2014/main" id="{B1AB87CA-C4A8-484F-894D-918DE1956585}"/>
                </a:ext>
              </a:extLst>
            </p:cNvPr>
            <p:cNvSpPr>
              <a:spLocks noEditPoints="1"/>
            </p:cNvSpPr>
            <p:nvPr/>
          </p:nvSpPr>
          <p:spPr bwMode="auto">
            <a:xfrm>
              <a:off x="-2230438" y="2278063"/>
              <a:ext cx="68262" cy="50800"/>
            </a:xfrm>
            <a:custGeom>
              <a:avLst/>
              <a:gdLst>
                <a:gd name="T0" fmla="*/ 0 w 19"/>
                <a:gd name="T1" fmla="*/ 1 h 14"/>
                <a:gd name="T2" fmla="*/ 3 w 19"/>
                <a:gd name="T3" fmla="*/ 4 h 14"/>
                <a:gd name="T4" fmla="*/ 0 w 19"/>
                <a:gd name="T5" fmla="*/ 1 h 14"/>
                <a:gd name="T6" fmla="*/ 4 w 19"/>
                <a:gd name="T7" fmla="*/ 4 h 14"/>
                <a:gd name="T8" fmla="*/ 6 w 19"/>
                <a:gd name="T9" fmla="*/ 5 h 14"/>
                <a:gd name="T10" fmla="*/ 4 w 19"/>
                <a:gd name="T11" fmla="*/ 4 h 14"/>
                <a:gd name="T12" fmla="*/ 12 w 19"/>
                <a:gd name="T13" fmla="*/ 8 h 14"/>
                <a:gd name="T14" fmla="*/ 9 w 19"/>
                <a:gd name="T15" fmla="*/ 6 h 14"/>
                <a:gd name="T16" fmla="*/ 12 w 19"/>
                <a:gd name="T17" fmla="*/ 8 h 14"/>
                <a:gd name="T18" fmla="*/ 12 w 19"/>
                <a:gd name="T19" fmla="*/ 10 h 14"/>
                <a:gd name="T20" fmla="*/ 14 w 19"/>
                <a:gd name="T21" fmla="*/ 11 h 14"/>
                <a:gd name="T22" fmla="*/ 12 w 19"/>
                <a:gd name="T23" fmla="*/ 10 h 14"/>
                <a:gd name="T24" fmla="*/ 16 w 19"/>
                <a:gd name="T25" fmla="*/ 12 h 14"/>
                <a:gd name="T26" fmla="*/ 18 w 19"/>
                <a:gd name="T27" fmla="*/ 13 h 14"/>
                <a:gd name="T28" fmla="*/ 16 w 19"/>
                <a:gd name="T29" fmla="*/ 12 h 14"/>
                <a:gd name="T30" fmla="*/ 14 w 19"/>
                <a:gd name="T31" fmla="*/ 8 h 14"/>
                <a:gd name="T32" fmla="*/ 16 w 19"/>
                <a:gd name="T33" fmla="*/ 11 h 14"/>
                <a:gd name="T34" fmla="*/ 14 w 19"/>
                <a:gd name="T35"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4">
                  <a:moveTo>
                    <a:pt x="0" y="1"/>
                  </a:moveTo>
                  <a:cubicBezTo>
                    <a:pt x="0" y="1"/>
                    <a:pt x="2" y="5"/>
                    <a:pt x="3" y="4"/>
                  </a:cubicBezTo>
                  <a:cubicBezTo>
                    <a:pt x="4" y="3"/>
                    <a:pt x="0" y="0"/>
                    <a:pt x="0" y="1"/>
                  </a:cubicBezTo>
                  <a:close/>
                  <a:moveTo>
                    <a:pt x="4" y="4"/>
                  </a:moveTo>
                  <a:cubicBezTo>
                    <a:pt x="4" y="4"/>
                    <a:pt x="6" y="5"/>
                    <a:pt x="6" y="5"/>
                  </a:cubicBezTo>
                  <a:cubicBezTo>
                    <a:pt x="7" y="5"/>
                    <a:pt x="4" y="3"/>
                    <a:pt x="4" y="4"/>
                  </a:cubicBezTo>
                  <a:close/>
                  <a:moveTo>
                    <a:pt x="12" y="8"/>
                  </a:moveTo>
                  <a:cubicBezTo>
                    <a:pt x="13" y="7"/>
                    <a:pt x="9" y="5"/>
                    <a:pt x="9" y="6"/>
                  </a:cubicBezTo>
                  <a:cubicBezTo>
                    <a:pt x="9" y="7"/>
                    <a:pt x="11" y="8"/>
                    <a:pt x="12" y="8"/>
                  </a:cubicBezTo>
                  <a:close/>
                  <a:moveTo>
                    <a:pt x="12" y="10"/>
                  </a:moveTo>
                  <a:cubicBezTo>
                    <a:pt x="12" y="11"/>
                    <a:pt x="13" y="12"/>
                    <a:pt x="14" y="11"/>
                  </a:cubicBezTo>
                  <a:cubicBezTo>
                    <a:pt x="15" y="11"/>
                    <a:pt x="11" y="9"/>
                    <a:pt x="12" y="10"/>
                  </a:cubicBezTo>
                  <a:close/>
                  <a:moveTo>
                    <a:pt x="16" y="12"/>
                  </a:moveTo>
                  <a:cubicBezTo>
                    <a:pt x="16" y="12"/>
                    <a:pt x="17" y="14"/>
                    <a:pt x="18" y="13"/>
                  </a:cubicBezTo>
                  <a:cubicBezTo>
                    <a:pt x="19" y="13"/>
                    <a:pt x="16" y="12"/>
                    <a:pt x="16" y="12"/>
                  </a:cubicBezTo>
                  <a:close/>
                  <a:moveTo>
                    <a:pt x="14" y="8"/>
                  </a:moveTo>
                  <a:cubicBezTo>
                    <a:pt x="13" y="9"/>
                    <a:pt x="16" y="11"/>
                    <a:pt x="16" y="11"/>
                  </a:cubicBezTo>
                  <a:cubicBezTo>
                    <a:pt x="16" y="11"/>
                    <a:pt x="14" y="7"/>
                    <a:pt x="14"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333">
              <a:extLst>
                <a:ext uri="{FF2B5EF4-FFF2-40B4-BE49-F238E27FC236}">
                  <a16:creationId xmlns:a16="http://schemas.microsoft.com/office/drawing/2014/main" id="{BFBFFB8C-FFC8-4FBB-B435-787E5F45462E}"/>
                </a:ext>
              </a:extLst>
            </p:cNvPr>
            <p:cNvSpPr>
              <a:spLocks noEditPoints="1"/>
            </p:cNvSpPr>
            <p:nvPr/>
          </p:nvSpPr>
          <p:spPr bwMode="auto">
            <a:xfrm>
              <a:off x="-2230438" y="2278063"/>
              <a:ext cx="68262" cy="50800"/>
            </a:xfrm>
            <a:custGeom>
              <a:avLst/>
              <a:gdLst>
                <a:gd name="T0" fmla="*/ 0 w 19"/>
                <a:gd name="T1" fmla="*/ 1 h 14"/>
                <a:gd name="T2" fmla="*/ 3 w 19"/>
                <a:gd name="T3" fmla="*/ 4 h 14"/>
                <a:gd name="T4" fmla="*/ 0 w 19"/>
                <a:gd name="T5" fmla="*/ 1 h 14"/>
                <a:gd name="T6" fmla="*/ 4 w 19"/>
                <a:gd name="T7" fmla="*/ 4 h 14"/>
                <a:gd name="T8" fmla="*/ 6 w 19"/>
                <a:gd name="T9" fmla="*/ 5 h 14"/>
                <a:gd name="T10" fmla="*/ 4 w 19"/>
                <a:gd name="T11" fmla="*/ 4 h 14"/>
                <a:gd name="T12" fmla="*/ 12 w 19"/>
                <a:gd name="T13" fmla="*/ 8 h 14"/>
                <a:gd name="T14" fmla="*/ 9 w 19"/>
                <a:gd name="T15" fmla="*/ 6 h 14"/>
                <a:gd name="T16" fmla="*/ 12 w 19"/>
                <a:gd name="T17" fmla="*/ 8 h 14"/>
                <a:gd name="T18" fmla="*/ 12 w 19"/>
                <a:gd name="T19" fmla="*/ 10 h 14"/>
                <a:gd name="T20" fmla="*/ 14 w 19"/>
                <a:gd name="T21" fmla="*/ 11 h 14"/>
                <a:gd name="T22" fmla="*/ 12 w 19"/>
                <a:gd name="T23" fmla="*/ 10 h 14"/>
                <a:gd name="T24" fmla="*/ 16 w 19"/>
                <a:gd name="T25" fmla="*/ 12 h 14"/>
                <a:gd name="T26" fmla="*/ 18 w 19"/>
                <a:gd name="T27" fmla="*/ 13 h 14"/>
                <a:gd name="T28" fmla="*/ 16 w 19"/>
                <a:gd name="T29" fmla="*/ 12 h 14"/>
                <a:gd name="T30" fmla="*/ 14 w 19"/>
                <a:gd name="T31" fmla="*/ 8 h 14"/>
                <a:gd name="T32" fmla="*/ 16 w 19"/>
                <a:gd name="T33" fmla="*/ 11 h 14"/>
                <a:gd name="T34" fmla="*/ 14 w 19"/>
                <a:gd name="T35"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4">
                  <a:moveTo>
                    <a:pt x="0" y="1"/>
                  </a:moveTo>
                  <a:cubicBezTo>
                    <a:pt x="0" y="1"/>
                    <a:pt x="2" y="5"/>
                    <a:pt x="3" y="4"/>
                  </a:cubicBezTo>
                  <a:cubicBezTo>
                    <a:pt x="4" y="3"/>
                    <a:pt x="0" y="0"/>
                    <a:pt x="0" y="1"/>
                  </a:cubicBezTo>
                  <a:close/>
                  <a:moveTo>
                    <a:pt x="4" y="4"/>
                  </a:moveTo>
                  <a:cubicBezTo>
                    <a:pt x="4" y="4"/>
                    <a:pt x="6" y="5"/>
                    <a:pt x="6" y="5"/>
                  </a:cubicBezTo>
                  <a:cubicBezTo>
                    <a:pt x="7" y="5"/>
                    <a:pt x="4" y="3"/>
                    <a:pt x="4" y="4"/>
                  </a:cubicBezTo>
                  <a:close/>
                  <a:moveTo>
                    <a:pt x="12" y="8"/>
                  </a:moveTo>
                  <a:cubicBezTo>
                    <a:pt x="13" y="7"/>
                    <a:pt x="9" y="5"/>
                    <a:pt x="9" y="6"/>
                  </a:cubicBezTo>
                  <a:cubicBezTo>
                    <a:pt x="9" y="7"/>
                    <a:pt x="11" y="8"/>
                    <a:pt x="12" y="8"/>
                  </a:cubicBezTo>
                  <a:close/>
                  <a:moveTo>
                    <a:pt x="12" y="10"/>
                  </a:moveTo>
                  <a:cubicBezTo>
                    <a:pt x="12" y="11"/>
                    <a:pt x="13" y="12"/>
                    <a:pt x="14" y="11"/>
                  </a:cubicBezTo>
                  <a:cubicBezTo>
                    <a:pt x="15" y="11"/>
                    <a:pt x="11" y="9"/>
                    <a:pt x="12" y="10"/>
                  </a:cubicBezTo>
                  <a:close/>
                  <a:moveTo>
                    <a:pt x="16" y="12"/>
                  </a:moveTo>
                  <a:cubicBezTo>
                    <a:pt x="16" y="12"/>
                    <a:pt x="17" y="14"/>
                    <a:pt x="18" y="13"/>
                  </a:cubicBezTo>
                  <a:cubicBezTo>
                    <a:pt x="19" y="13"/>
                    <a:pt x="16" y="12"/>
                    <a:pt x="16" y="12"/>
                  </a:cubicBezTo>
                  <a:close/>
                  <a:moveTo>
                    <a:pt x="14" y="8"/>
                  </a:moveTo>
                  <a:cubicBezTo>
                    <a:pt x="13" y="9"/>
                    <a:pt x="16" y="11"/>
                    <a:pt x="16" y="11"/>
                  </a:cubicBezTo>
                  <a:cubicBezTo>
                    <a:pt x="16" y="11"/>
                    <a:pt x="14" y="7"/>
                    <a:pt x="14"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334">
              <a:extLst>
                <a:ext uri="{FF2B5EF4-FFF2-40B4-BE49-F238E27FC236}">
                  <a16:creationId xmlns:a16="http://schemas.microsoft.com/office/drawing/2014/main" id="{A6741247-EB14-446C-B3EF-78A283C9BC28}"/>
                </a:ext>
              </a:extLst>
            </p:cNvPr>
            <p:cNvSpPr>
              <a:spLocks noEditPoints="1"/>
            </p:cNvSpPr>
            <p:nvPr/>
          </p:nvSpPr>
          <p:spPr bwMode="auto">
            <a:xfrm>
              <a:off x="-2584450" y="2325688"/>
              <a:ext cx="342900" cy="301625"/>
            </a:xfrm>
            <a:custGeom>
              <a:avLst/>
              <a:gdLst>
                <a:gd name="T0" fmla="*/ 94 w 95"/>
                <a:gd name="T1" fmla="*/ 37 h 84"/>
                <a:gd name="T2" fmla="*/ 90 w 95"/>
                <a:gd name="T3" fmla="*/ 33 h 84"/>
                <a:gd name="T4" fmla="*/ 87 w 95"/>
                <a:gd name="T5" fmla="*/ 28 h 84"/>
                <a:gd name="T6" fmla="*/ 85 w 95"/>
                <a:gd name="T7" fmla="*/ 25 h 84"/>
                <a:gd name="T8" fmla="*/ 78 w 95"/>
                <a:gd name="T9" fmla="*/ 19 h 84"/>
                <a:gd name="T10" fmla="*/ 76 w 95"/>
                <a:gd name="T11" fmla="*/ 11 h 84"/>
                <a:gd name="T12" fmla="*/ 71 w 95"/>
                <a:gd name="T13" fmla="*/ 6 h 84"/>
                <a:gd name="T14" fmla="*/ 68 w 95"/>
                <a:gd name="T15" fmla="*/ 2 h 84"/>
                <a:gd name="T16" fmla="*/ 67 w 95"/>
                <a:gd name="T17" fmla="*/ 10 h 84"/>
                <a:gd name="T18" fmla="*/ 61 w 95"/>
                <a:gd name="T19" fmla="*/ 15 h 84"/>
                <a:gd name="T20" fmla="*/ 54 w 95"/>
                <a:gd name="T21" fmla="*/ 12 h 84"/>
                <a:gd name="T22" fmla="*/ 53 w 95"/>
                <a:gd name="T23" fmla="*/ 7 h 84"/>
                <a:gd name="T24" fmla="*/ 55 w 95"/>
                <a:gd name="T25" fmla="*/ 3 h 84"/>
                <a:gd name="T26" fmla="*/ 52 w 95"/>
                <a:gd name="T27" fmla="*/ 3 h 84"/>
                <a:gd name="T28" fmla="*/ 46 w 95"/>
                <a:gd name="T29" fmla="*/ 2 h 84"/>
                <a:gd name="T30" fmla="*/ 40 w 95"/>
                <a:gd name="T31" fmla="*/ 6 h 84"/>
                <a:gd name="T32" fmla="*/ 38 w 95"/>
                <a:gd name="T33" fmla="*/ 10 h 84"/>
                <a:gd name="T34" fmla="*/ 34 w 95"/>
                <a:gd name="T35" fmla="*/ 8 h 84"/>
                <a:gd name="T36" fmla="*/ 30 w 95"/>
                <a:gd name="T37" fmla="*/ 9 h 84"/>
                <a:gd name="T38" fmla="*/ 27 w 95"/>
                <a:gd name="T39" fmla="*/ 11 h 84"/>
                <a:gd name="T40" fmla="*/ 25 w 95"/>
                <a:gd name="T41" fmla="*/ 15 h 84"/>
                <a:gd name="T42" fmla="*/ 22 w 95"/>
                <a:gd name="T43" fmla="*/ 15 h 84"/>
                <a:gd name="T44" fmla="*/ 14 w 95"/>
                <a:gd name="T45" fmla="*/ 22 h 84"/>
                <a:gd name="T46" fmla="*/ 7 w 95"/>
                <a:gd name="T47" fmla="*/ 25 h 84"/>
                <a:gd name="T48" fmla="*/ 3 w 95"/>
                <a:gd name="T49" fmla="*/ 26 h 84"/>
                <a:gd name="T50" fmla="*/ 1 w 95"/>
                <a:gd name="T51" fmla="*/ 34 h 84"/>
                <a:gd name="T52" fmla="*/ 2 w 95"/>
                <a:gd name="T53" fmla="*/ 38 h 84"/>
                <a:gd name="T54" fmla="*/ 4 w 95"/>
                <a:gd name="T55" fmla="*/ 46 h 84"/>
                <a:gd name="T56" fmla="*/ 5 w 95"/>
                <a:gd name="T57" fmla="*/ 57 h 84"/>
                <a:gd name="T58" fmla="*/ 11 w 95"/>
                <a:gd name="T59" fmla="*/ 60 h 84"/>
                <a:gd name="T60" fmla="*/ 21 w 95"/>
                <a:gd name="T61" fmla="*/ 57 h 84"/>
                <a:gd name="T62" fmla="*/ 32 w 95"/>
                <a:gd name="T63" fmla="*/ 53 h 84"/>
                <a:gd name="T64" fmla="*/ 45 w 95"/>
                <a:gd name="T65" fmla="*/ 52 h 84"/>
                <a:gd name="T66" fmla="*/ 49 w 95"/>
                <a:gd name="T67" fmla="*/ 55 h 84"/>
                <a:gd name="T68" fmla="*/ 54 w 95"/>
                <a:gd name="T69" fmla="*/ 59 h 84"/>
                <a:gd name="T70" fmla="*/ 57 w 95"/>
                <a:gd name="T71" fmla="*/ 58 h 84"/>
                <a:gd name="T72" fmla="*/ 59 w 95"/>
                <a:gd name="T73" fmla="*/ 59 h 84"/>
                <a:gd name="T74" fmla="*/ 63 w 95"/>
                <a:gd name="T75" fmla="*/ 65 h 84"/>
                <a:gd name="T76" fmla="*/ 71 w 95"/>
                <a:gd name="T77" fmla="*/ 70 h 84"/>
                <a:gd name="T78" fmla="*/ 75 w 95"/>
                <a:gd name="T79" fmla="*/ 70 h 84"/>
                <a:gd name="T80" fmla="*/ 78 w 95"/>
                <a:gd name="T81" fmla="*/ 71 h 84"/>
                <a:gd name="T82" fmla="*/ 86 w 95"/>
                <a:gd name="T83" fmla="*/ 68 h 84"/>
                <a:gd name="T84" fmla="*/ 91 w 95"/>
                <a:gd name="T85" fmla="*/ 54 h 84"/>
                <a:gd name="T86" fmla="*/ 94 w 95"/>
                <a:gd name="T87" fmla="*/ 47 h 84"/>
                <a:gd name="T88" fmla="*/ 43 w 95"/>
                <a:gd name="T89" fmla="*/ 2 h 84"/>
                <a:gd name="T90" fmla="*/ 55 w 95"/>
                <a:gd name="T91" fmla="*/ 63 h 84"/>
                <a:gd name="T92" fmla="*/ 78 w 95"/>
                <a:gd name="T93" fmla="*/ 77 h 84"/>
                <a:gd name="T94" fmla="*/ 78 w 95"/>
                <a:gd name="T95" fmla="*/ 84 h 84"/>
                <a:gd name="T96" fmla="*/ 81 w 95"/>
                <a:gd name="T97" fmla="*/ 82 h 84"/>
                <a:gd name="T98" fmla="*/ 78 w 95"/>
                <a:gd name="T99" fmla="*/ 7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 h="84">
                  <a:moveTo>
                    <a:pt x="95" y="42"/>
                  </a:moveTo>
                  <a:cubicBezTo>
                    <a:pt x="95" y="42"/>
                    <a:pt x="95" y="40"/>
                    <a:pt x="94" y="40"/>
                  </a:cubicBezTo>
                  <a:cubicBezTo>
                    <a:pt x="94" y="41"/>
                    <a:pt x="94" y="38"/>
                    <a:pt x="94" y="37"/>
                  </a:cubicBezTo>
                  <a:cubicBezTo>
                    <a:pt x="94" y="35"/>
                    <a:pt x="94" y="35"/>
                    <a:pt x="94" y="36"/>
                  </a:cubicBezTo>
                  <a:cubicBezTo>
                    <a:pt x="93" y="37"/>
                    <a:pt x="92" y="35"/>
                    <a:pt x="92" y="34"/>
                  </a:cubicBezTo>
                  <a:cubicBezTo>
                    <a:pt x="92" y="34"/>
                    <a:pt x="91" y="32"/>
                    <a:pt x="90" y="33"/>
                  </a:cubicBezTo>
                  <a:cubicBezTo>
                    <a:pt x="89" y="33"/>
                    <a:pt x="90" y="31"/>
                    <a:pt x="89" y="31"/>
                  </a:cubicBezTo>
                  <a:cubicBezTo>
                    <a:pt x="88" y="32"/>
                    <a:pt x="88" y="30"/>
                    <a:pt x="88" y="29"/>
                  </a:cubicBezTo>
                  <a:cubicBezTo>
                    <a:pt x="88" y="28"/>
                    <a:pt x="88" y="29"/>
                    <a:pt x="87" y="28"/>
                  </a:cubicBezTo>
                  <a:cubicBezTo>
                    <a:pt x="87" y="28"/>
                    <a:pt x="87" y="28"/>
                    <a:pt x="86" y="28"/>
                  </a:cubicBezTo>
                  <a:cubicBezTo>
                    <a:pt x="85" y="29"/>
                    <a:pt x="85" y="27"/>
                    <a:pt x="85" y="27"/>
                  </a:cubicBezTo>
                  <a:cubicBezTo>
                    <a:pt x="86" y="26"/>
                    <a:pt x="85" y="26"/>
                    <a:pt x="85" y="25"/>
                  </a:cubicBezTo>
                  <a:cubicBezTo>
                    <a:pt x="84" y="24"/>
                    <a:pt x="84" y="24"/>
                    <a:pt x="84" y="23"/>
                  </a:cubicBezTo>
                  <a:cubicBezTo>
                    <a:pt x="84" y="23"/>
                    <a:pt x="79" y="20"/>
                    <a:pt x="78" y="20"/>
                  </a:cubicBezTo>
                  <a:cubicBezTo>
                    <a:pt x="77" y="20"/>
                    <a:pt x="78" y="19"/>
                    <a:pt x="78" y="19"/>
                  </a:cubicBezTo>
                  <a:cubicBezTo>
                    <a:pt x="77" y="18"/>
                    <a:pt x="77" y="17"/>
                    <a:pt x="77" y="16"/>
                  </a:cubicBezTo>
                  <a:cubicBezTo>
                    <a:pt x="77" y="15"/>
                    <a:pt x="76" y="14"/>
                    <a:pt x="76" y="13"/>
                  </a:cubicBezTo>
                  <a:cubicBezTo>
                    <a:pt x="76" y="12"/>
                    <a:pt x="75" y="12"/>
                    <a:pt x="76" y="11"/>
                  </a:cubicBezTo>
                  <a:cubicBezTo>
                    <a:pt x="76" y="9"/>
                    <a:pt x="74" y="9"/>
                    <a:pt x="74" y="9"/>
                  </a:cubicBezTo>
                  <a:cubicBezTo>
                    <a:pt x="74" y="8"/>
                    <a:pt x="73" y="9"/>
                    <a:pt x="72" y="9"/>
                  </a:cubicBezTo>
                  <a:cubicBezTo>
                    <a:pt x="71" y="9"/>
                    <a:pt x="71" y="8"/>
                    <a:pt x="71" y="6"/>
                  </a:cubicBezTo>
                  <a:cubicBezTo>
                    <a:pt x="72" y="5"/>
                    <a:pt x="71" y="3"/>
                    <a:pt x="70" y="3"/>
                  </a:cubicBezTo>
                  <a:cubicBezTo>
                    <a:pt x="70" y="2"/>
                    <a:pt x="70" y="0"/>
                    <a:pt x="69" y="0"/>
                  </a:cubicBezTo>
                  <a:cubicBezTo>
                    <a:pt x="69" y="0"/>
                    <a:pt x="68" y="1"/>
                    <a:pt x="68" y="2"/>
                  </a:cubicBezTo>
                  <a:cubicBezTo>
                    <a:pt x="68" y="2"/>
                    <a:pt x="68" y="3"/>
                    <a:pt x="67" y="3"/>
                  </a:cubicBezTo>
                  <a:cubicBezTo>
                    <a:pt x="67" y="4"/>
                    <a:pt x="68" y="5"/>
                    <a:pt x="67" y="6"/>
                  </a:cubicBezTo>
                  <a:cubicBezTo>
                    <a:pt x="66" y="7"/>
                    <a:pt x="67" y="9"/>
                    <a:pt x="67" y="10"/>
                  </a:cubicBezTo>
                  <a:cubicBezTo>
                    <a:pt x="67" y="11"/>
                    <a:pt x="67" y="13"/>
                    <a:pt x="66" y="14"/>
                  </a:cubicBezTo>
                  <a:cubicBezTo>
                    <a:pt x="65" y="15"/>
                    <a:pt x="65" y="16"/>
                    <a:pt x="64" y="16"/>
                  </a:cubicBezTo>
                  <a:cubicBezTo>
                    <a:pt x="63" y="17"/>
                    <a:pt x="61" y="16"/>
                    <a:pt x="61" y="15"/>
                  </a:cubicBezTo>
                  <a:cubicBezTo>
                    <a:pt x="61" y="15"/>
                    <a:pt x="60" y="14"/>
                    <a:pt x="59" y="14"/>
                  </a:cubicBezTo>
                  <a:cubicBezTo>
                    <a:pt x="58" y="14"/>
                    <a:pt x="58" y="13"/>
                    <a:pt x="57" y="12"/>
                  </a:cubicBezTo>
                  <a:cubicBezTo>
                    <a:pt x="56" y="12"/>
                    <a:pt x="55" y="13"/>
                    <a:pt x="54" y="12"/>
                  </a:cubicBezTo>
                  <a:cubicBezTo>
                    <a:pt x="54" y="11"/>
                    <a:pt x="54" y="10"/>
                    <a:pt x="53" y="10"/>
                  </a:cubicBezTo>
                  <a:cubicBezTo>
                    <a:pt x="52" y="9"/>
                    <a:pt x="52" y="9"/>
                    <a:pt x="53" y="9"/>
                  </a:cubicBezTo>
                  <a:cubicBezTo>
                    <a:pt x="54" y="8"/>
                    <a:pt x="54" y="7"/>
                    <a:pt x="53" y="7"/>
                  </a:cubicBezTo>
                  <a:cubicBezTo>
                    <a:pt x="53" y="6"/>
                    <a:pt x="54" y="6"/>
                    <a:pt x="55" y="6"/>
                  </a:cubicBezTo>
                  <a:cubicBezTo>
                    <a:pt x="56" y="5"/>
                    <a:pt x="55" y="4"/>
                    <a:pt x="56" y="4"/>
                  </a:cubicBezTo>
                  <a:cubicBezTo>
                    <a:pt x="56" y="4"/>
                    <a:pt x="56" y="3"/>
                    <a:pt x="55" y="3"/>
                  </a:cubicBezTo>
                  <a:cubicBezTo>
                    <a:pt x="54" y="3"/>
                    <a:pt x="55" y="4"/>
                    <a:pt x="54" y="4"/>
                  </a:cubicBezTo>
                  <a:cubicBezTo>
                    <a:pt x="54" y="4"/>
                    <a:pt x="54" y="3"/>
                    <a:pt x="53" y="3"/>
                  </a:cubicBezTo>
                  <a:cubicBezTo>
                    <a:pt x="53" y="3"/>
                    <a:pt x="52" y="4"/>
                    <a:pt x="52" y="3"/>
                  </a:cubicBezTo>
                  <a:cubicBezTo>
                    <a:pt x="51" y="3"/>
                    <a:pt x="48" y="2"/>
                    <a:pt x="47" y="2"/>
                  </a:cubicBezTo>
                  <a:cubicBezTo>
                    <a:pt x="46" y="2"/>
                    <a:pt x="46" y="0"/>
                    <a:pt x="45" y="1"/>
                  </a:cubicBezTo>
                  <a:cubicBezTo>
                    <a:pt x="44" y="1"/>
                    <a:pt x="45" y="1"/>
                    <a:pt x="46" y="2"/>
                  </a:cubicBezTo>
                  <a:cubicBezTo>
                    <a:pt x="47" y="3"/>
                    <a:pt x="43" y="4"/>
                    <a:pt x="42" y="3"/>
                  </a:cubicBezTo>
                  <a:cubicBezTo>
                    <a:pt x="41" y="3"/>
                    <a:pt x="42" y="4"/>
                    <a:pt x="42" y="4"/>
                  </a:cubicBezTo>
                  <a:cubicBezTo>
                    <a:pt x="41" y="4"/>
                    <a:pt x="41" y="5"/>
                    <a:pt x="40" y="6"/>
                  </a:cubicBezTo>
                  <a:cubicBezTo>
                    <a:pt x="39" y="7"/>
                    <a:pt x="40" y="7"/>
                    <a:pt x="39" y="8"/>
                  </a:cubicBezTo>
                  <a:cubicBezTo>
                    <a:pt x="38" y="8"/>
                    <a:pt x="38" y="9"/>
                    <a:pt x="39" y="10"/>
                  </a:cubicBezTo>
                  <a:cubicBezTo>
                    <a:pt x="40" y="11"/>
                    <a:pt x="39" y="11"/>
                    <a:pt x="38" y="10"/>
                  </a:cubicBezTo>
                  <a:cubicBezTo>
                    <a:pt x="37" y="9"/>
                    <a:pt x="36" y="9"/>
                    <a:pt x="36" y="10"/>
                  </a:cubicBezTo>
                  <a:cubicBezTo>
                    <a:pt x="36" y="11"/>
                    <a:pt x="35" y="11"/>
                    <a:pt x="36" y="10"/>
                  </a:cubicBezTo>
                  <a:cubicBezTo>
                    <a:pt x="36" y="9"/>
                    <a:pt x="35" y="9"/>
                    <a:pt x="34" y="8"/>
                  </a:cubicBezTo>
                  <a:cubicBezTo>
                    <a:pt x="34" y="8"/>
                    <a:pt x="33" y="7"/>
                    <a:pt x="32" y="7"/>
                  </a:cubicBezTo>
                  <a:cubicBezTo>
                    <a:pt x="32" y="7"/>
                    <a:pt x="32" y="8"/>
                    <a:pt x="31" y="8"/>
                  </a:cubicBezTo>
                  <a:cubicBezTo>
                    <a:pt x="30" y="8"/>
                    <a:pt x="30" y="8"/>
                    <a:pt x="30" y="9"/>
                  </a:cubicBezTo>
                  <a:cubicBezTo>
                    <a:pt x="30" y="10"/>
                    <a:pt x="29" y="9"/>
                    <a:pt x="28" y="9"/>
                  </a:cubicBezTo>
                  <a:cubicBezTo>
                    <a:pt x="28" y="9"/>
                    <a:pt x="28" y="10"/>
                    <a:pt x="28" y="10"/>
                  </a:cubicBezTo>
                  <a:cubicBezTo>
                    <a:pt x="28" y="10"/>
                    <a:pt x="28" y="11"/>
                    <a:pt x="27" y="11"/>
                  </a:cubicBezTo>
                  <a:cubicBezTo>
                    <a:pt x="26" y="11"/>
                    <a:pt x="26" y="12"/>
                    <a:pt x="27" y="13"/>
                  </a:cubicBezTo>
                  <a:cubicBezTo>
                    <a:pt x="27" y="14"/>
                    <a:pt x="26" y="13"/>
                    <a:pt x="25" y="13"/>
                  </a:cubicBezTo>
                  <a:cubicBezTo>
                    <a:pt x="24" y="13"/>
                    <a:pt x="25" y="14"/>
                    <a:pt x="25" y="15"/>
                  </a:cubicBezTo>
                  <a:cubicBezTo>
                    <a:pt x="25" y="16"/>
                    <a:pt x="25" y="15"/>
                    <a:pt x="24" y="16"/>
                  </a:cubicBezTo>
                  <a:cubicBezTo>
                    <a:pt x="24" y="16"/>
                    <a:pt x="24" y="15"/>
                    <a:pt x="24" y="14"/>
                  </a:cubicBezTo>
                  <a:cubicBezTo>
                    <a:pt x="24" y="13"/>
                    <a:pt x="23" y="14"/>
                    <a:pt x="22" y="15"/>
                  </a:cubicBezTo>
                  <a:cubicBezTo>
                    <a:pt x="21" y="16"/>
                    <a:pt x="22" y="17"/>
                    <a:pt x="22" y="18"/>
                  </a:cubicBezTo>
                  <a:cubicBezTo>
                    <a:pt x="21" y="18"/>
                    <a:pt x="19" y="20"/>
                    <a:pt x="18" y="21"/>
                  </a:cubicBezTo>
                  <a:cubicBezTo>
                    <a:pt x="17" y="22"/>
                    <a:pt x="15" y="22"/>
                    <a:pt x="14" y="22"/>
                  </a:cubicBezTo>
                  <a:cubicBezTo>
                    <a:pt x="13" y="23"/>
                    <a:pt x="13" y="22"/>
                    <a:pt x="12" y="23"/>
                  </a:cubicBezTo>
                  <a:cubicBezTo>
                    <a:pt x="11" y="23"/>
                    <a:pt x="10" y="25"/>
                    <a:pt x="10" y="24"/>
                  </a:cubicBezTo>
                  <a:cubicBezTo>
                    <a:pt x="10" y="23"/>
                    <a:pt x="8" y="24"/>
                    <a:pt x="7" y="25"/>
                  </a:cubicBezTo>
                  <a:cubicBezTo>
                    <a:pt x="6" y="25"/>
                    <a:pt x="5" y="26"/>
                    <a:pt x="4" y="26"/>
                  </a:cubicBezTo>
                  <a:cubicBezTo>
                    <a:pt x="3" y="26"/>
                    <a:pt x="3" y="28"/>
                    <a:pt x="3" y="28"/>
                  </a:cubicBezTo>
                  <a:cubicBezTo>
                    <a:pt x="2" y="28"/>
                    <a:pt x="3" y="27"/>
                    <a:pt x="3" y="26"/>
                  </a:cubicBezTo>
                  <a:cubicBezTo>
                    <a:pt x="3" y="26"/>
                    <a:pt x="2" y="27"/>
                    <a:pt x="1" y="28"/>
                  </a:cubicBezTo>
                  <a:cubicBezTo>
                    <a:pt x="1" y="29"/>
                    <a:pt x="2" y="30"/>
                    <a:pt x="1" y="31"/>
                  </a:cubicBezTo>
                  <a:cubicBezTo>
                    <a:pt x="1" y="32"/>
                    <a:pt x="0" y="33"/>
                    <a:pt x="1" y="34"/>
                  </a:cubicBezTo>
                  <a:cubicBezTo>
                    <a:pt x="2" y="36"/>
                    <a:pt x="3" y="37"/>
                    <a:pt x="2" y="38"/>
                  </a:cubicBezTo>
                  <a:cubicBezTo>
                    <a:pt x="2" y="38"/>
                    <a:pt x="1" y="36"/>
                    <a:pt x="1" y="36"/>
                  </a:cubicBezTo>
                  <a:cubicBezTo>
                    <a:pt x="1" y="37"/>
                    <a:pt x="2" y="38"/>
                    <a:pt x="2" y="38"/>
                  </a:cubicBezTo>
                  <a:cubicBezTo>
                    <a:pt x="1" y="38"/>
                    <a:pt x="0" y="36"/>
                    <a:pt x="0" y="37"/>
                  </a:cubicBezTo>
                  <a:cubicBezTo>
                    <a:pt x="0" y="37"/>
                    <a:pt x="2" y="41"/>
                    <a:pt x="2" y="42"/>
                  </a:cubicBezTo>
                  <a:cubicBezTo>
                    <a:pt x="2" y="43"/>
                    <a:pt x="4" y="45"/>
                    <a:pt x="4" y="46"/>
                  </a:cubicBezTo>
                  <a:cubicBezTo>
                    <a:pt x="4" y="48"/>
                    <a:pt x="6" y="51"/>
                    <a:pt x="6" y="52"/>
                  </a:cubicBezTo>
                  <a:cubicBezTo>
                    <a:pt x="7" y="52"/>
                    <a:pt x="6" y="53"/>
                    <a:pt x="6" y="55"/>
                  </a:cubicBezTo>
                  <a:cubicBezTo>
                    <a:pt x="6" y="56"/>
                    <a:pt x="5" y="57"/>
                    <a:pt x="5" y="57"/>
                  </a:cubicBezTo>
                  <a:cubicBezTo>
                    <a:pt x="4" y="57"/>
                    <a:pt x="4" y="58"/>
                    <a:pt x="5" y="58"/>
                  </a:cubicBezTo>
                  <a:cubicBezTo>
                    <a:pt x="6" y="58"/>
                    <a:pt x="6" y="59"/>
                    <a:pt x="7" y="60"/>
                  </a:cubicBezTo>
                  <a:cubicBezTo>
                    <a:pt x="8" y="60"/>
                    <a:pt x="11" y="60"/>
                    <a:pt x="11" y="60"/>
                  </a:cubicBezTo>
                  <a:cubicBezTo>
                    <a:pt x="12" y="60"/>
                    <a:pt x="13" y="59"/>
                    <a:pt x="14" y="59"/>
                  </a:cubicBezTo>
                  <a:cubicBezTo>
                    <a:pt x="15" y="59"/>
                    <a:pt x="15" y="58"/>
                    <a:pt x="15" y="58"/>
                  </a:cubicBezTo>
                  <a:cubicBezTo>
                    <a:pt x="16" y="57"/>
                    <a:pt x="19" y="57"/>
                    <a:pt x="21" y="57"/>
                  </a:cubicBezTo>
                  <a:cubicBezTo>
                    <a:pt x="24" y="57"/>
                    <a:pt x="25" y="57"/>
                    <a:pt x="26" y="56"/>
                  </a:cubicBezTo>
                  <a:cubicBezTo>
                    <a:pt x="26" y="55"/>
                    <a:pt x="28" y="54"/>
                    <a:pt x="29" y="54"/>
                  </a:cubicBezTo>
                  <a:cubicBezTo>
                    <a:pt x="30" y="53"/>
                    <a:pt x="30" y="53"/>
                    <a:pt x="32" y="53"/>
                  </a:cubicBezTo>
                  <a:cubicBezTo>
                    <a:pt x="34" y="53"/>
                    <a:pt x="36" y="52"/>
                    <a:pt x="37" y="52"/>
                  </a:cubicBezTo>
                  <a:cubicBezTo>
                    <a:pt x="39" y="51"/>
                    <a:pt x="41" y="51"/>
                    <a:pt x="42" y="51"/>
                  </a:cubicBezTo>
                  <a:cubicBezTo>
                    <a:pt x="44" y="51"/>
                    <a:pt x="44" y="53"/>
                    <a:pt x="45" y="52"/>
                  </a:cubicBezTo>
                  <a:cubicBezTo>
                    <a:pt x="47" y="52"/>
                    <a:pt x="47" y="53"/>
                    <a:pt x="48" y="53"/>
                  </a:cubicBezTo>
                  <a:cubicBezTo>
                    <a:pt x="49" y="53"/>
                    <a:pt x="48" y="53"/>
                    <a:pt x="49" y="53"/>
                  </a:cubicBezTo>
                  <a:cubicBezTo>
                    <a:pt x="50" y="54"/>
                    <a:pt x="50" y="54"/>
                    <a:pt x="49" y="55"/>
                  </a:cubicBezTo>
                  <a:cubicBezTo>
                    <a:pt x="49" y="56"/>
                    <a:pt x="50" y="55"/>
                    <a:pt x="51" y="57"/>
                  </a:cubicBezTo>
                  <a:cubicBezTo>
                    <a:pt x="52" y="58"/>
                    <a:pt x="51" y="58"/>
                    <a:pt x="52" y="59"/>
                  </a:cubicBezTo>
                  <a:cubicBezTo>
                    <a:pt x="53" y="60"/>
                    <a:pt x="53" y="60"/>
                    <a:pt x="54" y="59"/>
                  </a:cubicBezTo>
                  <a:cubicBezTo>
                    <a:pt x="55" y="57"/>
                    <a:pt x="56" y="58"/>
                    <a:pt x="56" y="57"/>
                  </a:cubicBezTo>
                  <a:cubicBezTo>
                    <a:pt x="56" y="56"/>
                    <a:pt x="57" y="54"/>
                    <a:pt x="58" y="55"/>
                  </a:cubicBezTo>
                  <a:cubicBezTo>
                    <a:pt x="59" y="56"/>
                    <a:pt x="58" y="56"/>
                    <a:pt x="57" y="58"/>
                  </a:cubicBezTo>
                  <a:cubicBezTo>
                    <a:pt x="57" y="61"/>
                    <a:pt x="56" y="59"/>
                    <a:pt x="56" y="60"/>
                  </a:cubicBezTo>
                  <a:cubicBezTo>
                    <a:pt x="56" y="61"/>
                    <a:pt x="58" y="61"/>
                    <a:pt x="58" y="60"/>
                  </a:cubicBezTo>
                  <a:cubicBezTo>
                    <a:pt x="58" y="59"/>
                    <a:pt x="58" y="58"/>
                    <a:pt x="59" y="59"/>
                  </a:cubicBezTo>
                  <a:cubicBezTo>
                    <a:pt x="60" y="60"/>
                    <a:pt x="59" y="61"/>
                    <a:pt x="59" y="62"/>
                  </a:cubicBezTo>
                  <a:cubicBezTo>
                    <a:pt x="59" y="62"/>
                    <a:pt x="60" y="62"/>
                    <a:pt x="61" y="62"/>
                  </a:cubicBezTo>
                  <a:cubicBezTo>
                    <a:pt x="62" y="62"/>
                    <a:pt x="63" y="64"/>
                    <a:pt x="63" y="65"/>
                  </a:cubicBezTo>
                  <a:cubicBezTo>
                    <a:pt x="62" y="66"/>
                    <a:pt x="62" y="67"/>
                    <a:pt x="64" y="68"/>
                  </a:cubicBezTo>
                  <a:cubicBezTo>
                    <a:pt x="66" y="69"/>
                    <a:pt x="65" y="69"/>
                    <a:pt x="66" y="69"/>
                  </a:cubicBezTo>
                  <a:cubicBezTo>
                    <a:pt x="67" y="69"/>
                    <a:pt x="70" y="70"/>
                    <a:pt x="71" y="70"/>
                  </a:cubicBezTo>
                  <a:cubicBezTo>
                    <a:pt x="72" y="71"/>
                    <a:pt x="73" y="70"/>
                    <a:pt x="74" y="69"/>
                  </a:cubicBezTo>
                  <a:cubicBezTo>
                    <a:pt x="74" y="68"/>
                    <a:pt x="75" y="69"/>
                    <a:pt x="75" y="69"/>
                  </a:cubicBezTo>
                  <a:cubicBezTo>
                    <a:pt x="74" y="70"/>
                    <a:pt x="75" y="70"/>
                    <a:pt x="75" y="70"/>
                  </a:cubicBezTo>
                  <a:cubicBezTo>
                    <a:pt x="75" y="69"/>
                    <a:pt x="76" y="69"/>
                    <a:pt x="76" y="69"/>
                  </a:cubicBezTo>
                  <a:cubicBezTo>
                    <a:pt x="76" y="70"/>
                    <a:pt x="77" y="70"/>
                    <a:pt x="77" y="71"/>
                  </a:cubicBezTo>
                  <a:cubicBezTo>
                    <a:pt x="78" y="71"/>
                    <a:pt x="78" y="72"/>
                    <a:pt x="78" y="71"/>
                  </a:cubicBezTo>
                  <a:cubicBezTo>
                    <a:pt x="78" y="71"/>
                    <a:pt x="78" y="70"/>
                    <a:pt x="79" y="70"/>
                  </a:cubicBezTo>
                  <a:cubicBezTo>
                    <a:pt x="80" y="70"/>
                    <a:pt x="80" y="69"/>
                    <a:pt x="81" y="68"/>
                  </a:cubicBezTo>
                  <a:cubicBezTo>
                    <a:pt x="82" y="68"/>
                    <a:pt x="86" y="68"/>
                    <a:pt x="86" y="68"/>
                  </a:cubicBezTo>
                  <a:cubicBezTo>
                    <a:pt x="87" y="68"/>
                    <a:pt x="87" y="64"/>
                    <a:pt x="87" y="63"/>
                  </a:cubicBezTo>
                  <a:cubicBezTo>
                    <a:pt x="87" y="61"/>
                    <a:pt x="89" y="61"/>
                    <a:pt x="89" y="59"/>
                  </a:cubicBezTo>
                  <a:cubicBezTo>
                    <a:pt x="89" y="58"/>
                    <a:pt x="91" y="54"/>
                    <a:pt x="91" y="54"/>
                  </a:cubicBezTo>
                  <a:cubicBezTo>
                    <a:pt x="92" y="54"/>
                    <a:pt x="93" y="54"/>
                    <a:pt x="93" y="53"/>
                  </a:cubicBezTo>
                  <a:cubicBezTo>
                    <a:pt x="93" y="52"/>
                    <a:pt x="94" y="51"/>
                    <a:pt x="94" y="49"/>
                  </a:cubicBezTo>
                  <a:cubicBezTo>
                    <a:pt x="94" y="48"/>
                    <a:pt x="95" y="47"/>
                    <a:pt x="94" y="47"/>
                  </a:cubicBezTo>
                  <a:cubicBezTo>
                    <a:pt x="94" y="46"/>
                    <a:pt x="94" y="45"/>
                    <a:pt x="95" y="44"/>
                  </a:cubicBezTo>
                  <a:cubicBezTo>
                    <a:pt x="95" y="43"/>
                    <a:pt x="94" y="42"/>
                    <a:pt x="95" y="42"/>
                  </a:cubicBezTo>
                  <a:close/>
                  <a:moveTo>
                    <a:pt x="43" y="2"/>
                  </a:moveTo>
                  <a:cubicBezTo>
                    <a:pt x="43" y="1"/>
                    <a:pt x="39" y="2"/>
                    <a:pt x="40" y="2"/>
                  </a:cubicBezTo>
                  <a:cubicBezTo>
                    <a:pt x="41" y="3"/>
                    <a:pt x="43" y="2"/>
                    <a:pt x="43" y="2"/>
                  </a:cubicBezTo>
                  <a:close/>
                  <a:moveTo>
                    <a:pt x="55" y="63"/>
                  </a:moveTo>
                  <a:cubicBezTo>
                    <a:pt x="55" y="63"/>
                    <a:pt x="57" y="63"/>
                    <a:pt x="58" y="62"/>
                  </a:cubicBezTo>
                  <a:cubicBezTo>
                    <a:pt x="58" y="62"/>
                    <a:pt x="54" y="62"/>
                    <a:pt x="55" y="63"/>
                  </a:cubicBezTo>
                  <a:close/>
                  <a:moveTo>
                    <a:pt x="78" y="77"/>
                  </a:moveTo>
                  <a:cubicBezTo>
                    <a:pt x="77" y="77"/>
                    <a:pt x="75" y="76"/>
                    <a:pt x="74" y="76"/>
                  </a:cubicBezTo>
                  <a:cubicBezTo>
                    <a:pt x="73" y="76"/>
                    <a:pt x="76" y="80"/>
                    <a:pt x="75" y="81"/>
                  </a:cubicBezTo>
                  <a:cubicBezTo>
                    <a:pt x="74" y="82"/>
                    <a:pt x="77" y="84"/>
                    <a:pt x="78" y="84"/>
                  </a:cubicBezTo>
                  <a:cubicBezTo>
                    <a:pt x="79" y="84"/>
                    <a:pt x="79" y="83"/>
                    <a:pt x="80" y="83"/>
                  </a:cubicBezTo>
                  <a:cubicBezTo>
                    <a:pt x="80" y="83"/>
                    <a:pt x="80" y="83"/>
                    <a:pt x="80" y="82"/>
                  </a:cubicBezTo>
                  <a:cubicBezTo>
                    <a:pt x="80" y="82"/>
                    <a:pt x="81" y="83"/>
                    <a:pt x="81" y="82"/>
                  </a:cubicBezTo>
                  <a:cubicBezTo>
                    <a:pt x="82" y="82"/>
                    <a:pt x="81" y="80"/>
                    <a:pt x="82" y="80"/>
                  </a:cubicBezTo>
                  <a:cubicBezTo>
                    <a:pt x="83" y="80"/>
                    <a:pt x="82" y="77"/>
                    <a:pt x="82" y="76"/>
                  </a:cubicBezTo>
                  <a:cubicBezTo>
                    <a:pt x="82" y="75"/>
                    <a:pt x="79" y="77"/>
                    <a:pt x="78" y="77"/>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335">
              <a:extLst>
                <a:ext uri="{FF2B5EF4-FFF2-40B4-BE49-F238E27FC236}">
                  <a16:creationId xmlns:a16="http://schemas.microsoft.com/office/drawing/2014/main" id="{CDCB5B69-2DD1-42ED-9D35-993EA7187160}"/>
                </a:ext>
              </a:extLst>
            </p:cNvPr>
            <p:cNvSpPr>
              <a:spLocks noEditPoints="1"/>
            </p:cNvSpPr>
            <p:nvPr/>
          </p:nvSpPr>
          <p:spPr bwMode="auto">
            <a:xfrm>
              <a:off x="-2133600" y="2541588"/>
              <a:ext cx="104775" cy="125413"/>
            </a:xfrm>
            <a:custGeom>
              <a:avLst/>
              <a:gdLst>
                <a:gd name="T0" fmla="*/ 18 w 29"/>
                <a:gd name="T1" fmla="*/ 17 h 35"/>
                <a:gd name="T2" fmla="*/ 16 w 29"/>
                <a:gd name="T3" fmla="*/ 17 h 35"/>
                <a:gd name="T4" fmla="*/ 14 w 29"/>
                <a:gd name="T5" fmla="*/ 16 h 35"/>
                <a:gd name="T6" fmla="*/ 12 w 29"/>
                <a:gd name="T7" fmla="*/ 18 h 35"/>
                <a:gd name="T8" fmla="*/ 11 w 29"/>
                <a:gd name="T9" fmla="*/ 22 h 35"/>
                <a:gd name="T10" fmla="*/ 4 w 29"/>
                <a:gd name="T11" fmla="*/ 26 h 35"/>
                <a:gd name="T12" fmla="*/ 1 w 29"/>
                <a:gd name="T13" fmla="*/ 29 h 35"/>
                <a:gd name="T14" fmla="*/ 1 w 29"/>
                <a:gd name="T15" fmla="*/ 31 h 35"/>
                <a:gd name="T16" fmla="*/ 3 w 29"/>
                <a:gd name="T17" fmla="*/ 32 h 35"/>
                <a:gd name="T18" fmla="*/ 4 w 29"/>
                <a:gd name="T19" fmla="*/ 33 h 35"/>
                <a:gd name="T20" fmla="*/ 9 w 29"/>
                <a:gd name="T21" fmla="*/ 32 h 35"/>
                <a:gd name="T22" fmla="*/ 10 w 29"/>
                <a:gd name="T23" fmla="*/ 29 h 35"/>
                <a:gd name="T24" fmla="*/ 11 w 29"/>
                <a:gd name="T25" fmla="*/ 27 h 35"/>
                <a:gd name="T26" fmla="*/ 14 w 29"/>
                <a:gd name="T27" fmla="*/ 25 h 35"/>
                <a:gd name="T28" fmla="*/ 15 w 29"/>
                <a:gd name="T29" fmla="*/ 24 h 35"/>
                <a:gd name="T30" fmla="*/ 16 w 29"/>
                <a:gd name="T31" fmla="*/ 22 h 35"/>
                <a:gd name="T32" fmla="*/ 18 w 29"/>
                <a:gd name="T33" fmla="*/ 19 h 35"/>
                <a:gd name="T34" fmla="*/ 18 w 29"/>
                <a:gd name="T35" fmla="*/ 17 h 35"/>
                <a:gd name="T36" fmla="*/ 3 w 29"/>
                <a:gd name="T37" fmla="*/ 34 h 35"/>
                <a:gd name="T38" fmla="*/ 4 w 29"/>
                <a:gd name="T39" fmla="*/ 33 h 35"/>
                <a:gd name="T40" fmla="*/ 3 w 29"/>
                <a:gd name="T41" fmla="*/ 34 h 35"/>
                <a:gd name="T42" fmla="*/ 26 w 29"/>
                <a:gd name="T43" fmla="*/ 8 h 35"/>
                <a:gd name="T44" fmla="*/ 24 w 29"/>
                <a:gd name="T45" fmla="*/ 8 h 35"/>
                <a:gd name="T46" fmla="*/ 23 w 29"/>
                <a:gd name="T47" fmla="*/ 7 h 35"/>
                <a:gd name="T48" fmla="*/ 22 w 29"/>
                <a:gd name="T49" fmla="*/ 5 h 35"/>
                <a:gd name="T50" fmla="*/ 21 w 29"/>
                <a:gd name="T51" fmla="*/ 6 h 35"/>
                <a:gd name="T52" fmla="*/ 21 w 29"/>
                <a:gd name="T53" fmla="*/ 6 h 35"/>
                <a:gd name="T54" fmla="*/ 20 w 29"/>
                <a:gd name="T55" fmla="*/ 4 h 35"/>
                <a:gd name="T56" fmla="*/ 19 w 29"/>
                <a:gd name="T57" fmla="*/ 2 h 35"/>
                <a:gd name="T58" fmla="*/ 16 w 29"/>
                <a:gd name="T59" fmla="*/ 0 h 35"/>
                <a:gd name="T60" fmla="*/ 17 w 29"/>
                <a:gd name="T61" fmla="*/ 2 h 35"/>
                <a:gd name="T62" fmla="*/ 18 w 29"/>
                <a:gd name="T63" fmla="*/ 4 h 35"/>
                <a:gd name="T64" fmla="*/ 20 w 29"/>
                <a:gd name="T65" fmla="*/ 6 h 35"/>
                <a:gd name="T66" fmla="*/ 19 w 29"/>
                <a:gd name="T67" fmla="*/ 9 h 35"/>
                <a:gd name="T68" fmla="*/ 17 w 29"/>
                <a:gd name="T69" fmla="*/ 11 h 35"/>
                <a:gd name="T70" fmla="*/ 20 w 29"/>
                <a:gd name="T71" fmla="*/ 14 h 35"/>
                <a:gd name="T72" fmla="*/ 20 w 29"/>
                <a:gd name="T73" fmla="*/ 18 h 35"/>
                <a:gd name="T74" fmla="*/ 22 w 29"/>
                <a:gd name="T75" fmla="*/ 18 h 35"/>
                <a:gd name="T76" fmla="*/ 24 w 29"/>
                <a:gd name="T77" fmla="*/ 15 h 35"/>
                <a:gd name="T78" fmla="*/ 25 w 29"/>
                <a:gd name="T79" fmla="*/ 12 h 35"/>
                <a:gd name="T80" fmla="*/ 27 w 29"/>
                <a:gd name="T81" fmla="*/ 12 h 35"/>
                <a:gd name="T82" fmla="*/ 28 w 29"/>
                <a:gd name="T83" fmla="*/ 10 h 35"/>
                <a:gd name="T84" fmla="*/ 28 w 29"/>
                <a:gd name="T85" fmla="*/ 8 h 35"/>
                <a:gd name="T86" fmla="*/ 26 w 29"/>
                <a:gd name="T87"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 h="35">
                  <a:moveTo>
                    <a:pt x="18" y="17"/>
                  </a:moveTo>
                  <a:cubicBezTo>
                    <a:pt x="17" y="16"/>
                    <a:pt x="17" y="17"/>
                    <a:pt x="16" y="17"/>
                  </a:cubicBezTo>
                  <a:cubicBezTo>
                    <a:pt x="15" y="18"/>
                    <a:pt x="15" y="15"/>
                    <a:pt x="14" y="16"/>
                  </a:cubicBezTo>
                  <a:cubicBezTo>
                    <a:pt x="13" y="17"/>
                    <a:pt x="14" y="17"/>
                    <a:pt x="12" y="18"/>
                  </a:cubicBezTo>
                  <a:cubicBezTo>
                    <a:pt x="11" y="19"/>
                    <a:pt x="12" y="20"/>
                    <a:pt x="11" y="22"/>
                  </a:cubicBezTo>
                  <a:cubicBezTo>
                    <a:pt x="9" y="24"/>
                    <a:pt x="5" y="25"/>
                    <a:pt x="4" y="26"/>
                  </a:cubicBezTo>
                  <a:cubicBezTo>
                    <a:pt x="4" y="27"/>
                    <a:pt x="1" y="28"/>
                    <a:pt x="1" y="29"/>
                  </a:cubicBezTo>
                  <a:cubicBezTo>
                    <a:pt x="1" y="29"/>
                    <a:pt x="0" y="30"/>
                    <a:pt x="1" y="31"/>
                  </a:cubicBezTo>
                  <a:cubicBezTo>
                    <a:pt x="1" y="32"/>
                    <a:pt x="2" y="31"/>
                    <a:pt x="3" y="32"/>
                  </a:cubicBezTo>
                  <a:cubicBezTo>
                    <a:pt x="3" y="33"/>
                    <a:pt x="4" y="32"/>
                    <a:pt x="4" y="33"/>
                  </a:cubicBezTo>
                  <a:cubicBezTo>
                    <a:pt x="5" y="33"/>
                    <a:pt x="7" y="33"/>
                    <a:pt x="9" y="32"/>
                  </a:cubicBezTo>
                  <a:cubicBezTo>
                    <a:pt x="10" y="30"/>
                    <a:pt x="10" y="29"/>
                    <a:pt x="10" y="29"/>
                  </a:cubicBezTo>
                  <a:cubicBezTo>
                    <a:pt x="11" y="29"/>
                    <a:pt x="11" y="27"/>
                    <a:pt x="11" y="27"/>
                  </a:cubicBezTo>
                  <a:cubicBezTo>
                    <a:pt x="12" y="26"/>
                    <a:pt x="12" y="25"/>
                    <a:pt x="14" y="25"/>
                  </a:cubicBezTo>
                  <a:cubicBezTo>
                    <a:pt x="16" y="25"/>
                    <a:pt x="15" y="25"/>
                    <a:pt x="15" y="24"/>
                  </a:cubicBezTo>
                  <a:cubicBezTo>
                    <a:pt x="15" y="23"/>
                    <a:pt x="16" y="23"/>
                    <a:pt x="16" y="22"/>
                  </a:cubicBezTo>
                  <a:cubicBezTo>
                    <a:pt x="16" y="20"/>
                    <a:pt x="19" y="19"/>
                    <a:pt x="18" y="19"/>
                  </a:cubicBezTo>
                  <a:cubicBezTo>
                    <a:pt x="18" y="18"/>
                    <a:pt x="19" y="17"/>
                    <a:pt x="18" y="17"/>
                  </a:cubicBezTo>
                  <a:close/>
                  <a:moveTo>
                    <a:pt x="3" y="34"/>
                  </a:moveTo>
                  <a:cubicBezTo>
                    <a:pt x="3" y="35"/>
                    <a:pt x="4" y="34"/>
                    <a:pt x="4" y="33"/>
                  </a:cubicBezTo>
                  <a:cubicBezTo>
                    <a:pt x="3" y="33"/>
                    <a:pt x="2" y="34"/>
                    <a:pt x="3" y="34"/>
                  </a:cubicBezTo>
                  <a:close/>
                  <a:moveTo>
                    <a:pt x="26" y="8"/>
                  </a:moveTo>
                  <a:cubicBezTo>
                    <a:pt x="26" y="9"/>
                    <a:pt x="25" y="8"/>
                    <a:pt x="24" y="8"/>
                  </a:cubicBezTo>
                  <a:cubicBezTo>
                    <a:pt x="23" y="8"/>
                    <a:pt x="23" y="8"/>
                    <a:pt x="23" y="7"/>
                  </a:cubicBezTo>
                  <a:cubicBezTo>
                    <a:pt x="23" y="6"/>
                    <a:pt x="22" y="5"/>
                    <a:pt x="22" y="5"/>
                  </a:cubicBezTo>
                  <a:cubicBezTo>
                    <a:pt x="21" y="5"/>
                    <a:pt x="22" y="6"/>
                    <a:pt x="21" y="6"/>
                  </a:cubicBezTo>
                  <a:cubicBezTo>
                    <a:pt x="21" y="7"/>
                    <a:pt x="21" y="6"/>
                    <a:pt x="21" y="6"/>
                  </a:cubicBezTo>
                  <a:cubicBezTo>
                    <a:pt x="20" y="6"/>
                    <a:pt x="20" y="5"/>
                    <a:pt x="20" y="4"/>
                  </a:cubicBezTo>
                  <a:cubicBezTo>
                    <a:pt x="20" y="3"/>
                    <a:pt x="19" y="3"/>
                    <a:pt x="19" y="2"/>
                  </a:cubicBezTo>
                  <a:cubicBezTo>
                    <a:pt x="19" y="1"/>
                    <a:pt x="17" y="0"/>
                    <a:pt x="16" y="0"/>
                  </a:cubicBezTo>
                  <a:cubicBezTo>
                    <a:pt x="15" y="0"/>
                    <a:pt x="16" y="2"/>
                    <a:pt x="17" y="2"/>
                  </a:cubicBezTo>
                  <a:cubicBezTo>
                    <a:pt x="17" y="3"/>
                    <a:pt x="18" y="4"/>
                    <a:pt x="18" y="4"/>
                  </a:cubicBezTo>
                  <a:cubicBezTo>
                    <a:pt x="18" y="4"/>
                    <a:pt x="19" y="6"/>
                    <a:pt x="20" y="6"/>
                  </a:cubicBezTo>
                  <a:cubicBezTo>
                    <a:pt x="20" y="6"/>
                    <a:pt x="19" y="8"/>
                    <a:pt x="19" y="9"/>
                  </a:cubicBezTo>
                  <a:cubicBezTo>
                    <a:pt x="19" y="11"/>
                    <a:pt x="18" y="10"/>
                    <a:pt x="17" y="11"/>
                  </a:cubicBezTo>
                  <a:cubicBezTo>
                    <a:pt x="17" y="12"/>
                    <a:pt x="19" y="13"/>
                    <a:pt x="20" y="14"/>
                  </a:cubicBezTo>
                  <a:cubicBezTo>
                    <a:pt x="22" y="15"/>
                    <a:pt x="19" y="17"/>
                    <a:pt x="20" y="18"/>
                  </a:cubicBezTo>
                  <a:cubicBezTo>
                    <a:pt x="20" y="18"/>
                    <a:pt x="21" y="19"/>
                    <a:pt x="22" y="18"/>
                  </a:cubicBezTo>
                  <a:cubicBezTo>
                    <a:pt x="23" y="18"/>
                    <a:pt x="24" y="15"/>
                    <a:pt x="24" y="15"/>
                  </a:cubicBezTo>
                  <a:cubicBezTo>
                    <a:pt x="25" y="14"/>
                    <a:pt x="25" y="13"/>
                    <a:pt x="25" y="12"/>
                  </a:cubicBezTo>
                  <a:cubicBezTo>
                    <a:pt x="26" y="12"/>
                    <a:pt x="26" y="12"/>
                    <a:pt x="27" y="12"/>
                  </a:cubicBezTo>
                  <a:cubicBezTo>
                    <a:pt x="27" y="12"/>
                    <a:pt x="27" y="10"/>
                    <a:pt x="28" y="10"/>
                  </a:cubicBezTo>
                  <a:cubicBezTo>
                    <a:pt x="28" y="10"/>
                    <a:pt x="28" y="9"/>
                    <a:pt x="28" y="8"/>
                  </a:cubicBezTo>
                  <a:cubicBezTo>
                    <a:pt x="29" y="7"/>
                    <a:pt x="27" y="8"/>
                    <a:pt x="26"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7" name="Freeform 336">
              <a:extLst>
                <a:ext uri="{FF2B5EF4-FFF2-40B4-BE49-F238E27FC236}">
                  <a16:creationId xmlns:a16="http://schemas.microsoft.com/office/drawing/2014/main" id="{2510D35A-273A-47E3-A664-181B125F6F04}"/>
                </a:ext>
              </a:extLst>
            </p:cNvPr>
            <p:cNvSpPr>
              <a:spLocks noEditPoints="1"/>
            </p:cNvSpPr>
            <p:nvPr/>
          </p:nvSpPr>
          <p:spPr bwMode="auto">
            <a:xfrm>
              <a:off x="-2043113" y="2371725"/>
              <a:ext cx="25400" cy="22225"/>
            </a:xfrm>
            <a:custGeom>
              <a:avLst/>
              <a:gdLst>
                <a:gd name="T0" fmla="*/ 1 w 7"/>
                <a:gd name="T1" fmla="*/ 5 h 6"/>
                <a:gd name="T2" fmla="*/ 4 w 7"/>
                <a:gd name="T3" fmla="*/ 4 h 6"/>
                <a:gd name="T4" fmla="*/ 1 w 7"/>
                <a:gd name="T5" fmla="*/ 5 h 6"/>
                <a:gd name="T6" fmla="*/ 4 w 7"/>
                <a:gd name="T7" fmla="*/ 2 h 6"/>
                <a:gd name="T8" fmla="*/ 7 w 7"/>
                <a:gd name="T9" fmla="*/ 1 h 6"/>
                <a:gd name="T10" fmla="*/ 4 w 7"/>
                <a:gd name="T11" fmla="*/ 2 h 6"/>
              </a:gdLst>
              <a:ahLst/>
              <a:cxnLst>
                <a:cxn ang="0">
                  <a:pos x="T0" y="T1"/>
                </a:cxn>
                <a:cxn ang="0">
                  <a:pos x="T2" y="T3"/>
                </a:cxn>
                <a:cxn ang="0">
                  <a:pos x="T4" y="T5"/>
                </a:cxn>
                <a:cxn ang="0">
                  <a:pos x="T6" y="T7"/>
                </a:cxn>
                <a:cxn ang="0">
                  <a:pos x="T8" y="T9"/>
                </a:cxn>
                <a:cxn ang="0">
                  <a:pos x="T10" y="T11"/>
                </a:cxn>
              </a:cxnLst>
              <a:rect l="0" t="0" r="r" b="b"/>
              <a:pathLst>
                <a:path w="7" h="6">
                  <a:moveTo>
                    <a:pt x="1" y="5"/>
                  </a:moveTo>
                  <a:cubicBezTo>
                    <a:pt x="2" y="6"/>
                    <a:pt x="4" y="6"/>
                    <a:pt x="4" y="4"/>
                  </a:cubicBezTo>
                  <a:cubicBezTo>
                    <a:pt x="4" y="3"/>
                    <a:pt x="0" y="4"/>
                    <a:pt x="1" y="5"/>
                  </a:cubicBezTo>
                  <a:close/>
                  <a:moveTo>
                    <a:pt x="4" y="2"/>
                  </a:moveTo>
                  <a:cubicBezTo>
                    <a:pt x="5" y="2"/>
                    <a:pt x="7" y="2"/>
                    <a:pt x="7" y="1"/>
                  </a:cubicBezTo>
                  <a:cubicBezTo>
                    <a:pt x="7" y="0"/>
                    <a:pt x="3" y="2"/>
                    <a:pt x="4"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337">
              <a:extLst>
                <a:ext uri="{FF2B5EF4-FFF2-40B4-BE49-F238E27FC236}">
                  <a16:creationId xmlns:a16="http://schemas.microsoft.com/office/drawing/2014/main" id="{8B887EBF-0255-471D-88ED-A60542D93545}"/>
                </a:ext>
              </a:extLst>
            </p:cNvPr>
            <p:cNvSpPr>
              <a:spLocks/>
            </p:cNvSpPr>
            <p:nvPr/>
          </p:nvSpPr>
          <p:spPr bwMode="auto">
            <a:xfrm>
              <a:off x="-3082925" y="1846263"/>
              <a:ext cx="119062" cy="79375"/>
            </a:xfrm>
            <a:custGeom>
              <a:avLst/>
              <a:gdLst>
                <a:gd name="T0" fmla="*/ 33 w 33"/>
                <a:gd name="T1" fmla="*/ 14 h 22"/>
                <a:gd name="T2" fmla="*/ 31 w 33"/>
                <a:gd name="T3" fmla="*/ 13 h 22"/>
                <a:gd name="T4" fmla="*/ 28 w 33"/>
                <a:gd name="T5" fmla="*/ 11 h 22"/>
                <a:gd name="T6" fmla="*/ 26 w 33"/>
                <a:gd name="T7" fmla="*/ 10 h 22"/>
                <a:gd name="T8" fmla="*/ 23 w 33"/>
                <a:gd name="T9" fmla="*/ 8 h 22"/>
                <a:gd name="T10" fmla="*/ 22 w 33"/>
                <a:gd name="T11" fmla="*/ 6 h 22"/>
                <a:gd name="T12" fmla="*/ 21 w 33"/>
                <a:gd name="T13" fmla="*/ 5 h 22"/>
                <a:gd name="T14" fmla="*/ 18 w 33"/>
                <a:gd name="T15" fmla="*/ 4 h 22"/>
                <a:gd name="T16" fmla="*/ 17 w 33"/>
                <a:gd name="T17" fmla="*/ 2 h 22"/>
                <a:gd name="T18" fmla="*/ 15 w 33"/>
                <a:gd name="T19" fmla="*/ 1 h 22"/>
                <a:gd name="T20" fmla="*/ 14 w 33"/>
                <a:gd name="T21" fmla="*/ 1 h 22"/>
                <a:gd name="T22" fmla="*/ 13 w 33"/>
                <a:gd name="T23" fmla="*/ 1 h 22"/>
                <a:gd name="T24" fmla="*/ 12 w 33"/>
                <a:gd name="T25" fmla="*/ 2 h 22"/>
                <a:gd name="T26" fmla="*/ 10 w 33"/>
                <a:gd name="T27" fmla="*/ 3 h 22"/>
                <a:gd name="T28" fmla="*/ 10 w 33"/>
                <a:gd name="T29" fmla="*/ 5 h 22"/>
                <a:gd name="T30" fmla="*/ 8 w 33"/>
                <a:gd name="T31" fmla="*/ 4 h 22"/>
                <a:gd name="T32" fmla="*/ 6 w 33"/>
                <a:gd name="T33" fmla="*/ 4 h 22"/>
                <a:gd name="T34" fmla="*/ 3 w 33"/>
                <a:gd name="T35" fmla="*/ 2 h 22"/>
                <a:gd name="T36" fmla="*/ 1 w 33"/>
                <a:gd name="T37" fmla="*/ 3 h 22"/>
                <a:gd name="T38" fmla="*/ 2 w 33"/>
                <a:gd name="T39" fmla="*/ 2 h 22"/>
                <a:gd name="T40" fmla="*/ 4 w 33"/>
                <a:gd name="T41" fmla="*/ 5 h 22"/>
                <a:gd name="T42" fmla="*/ 5 w 33"/>
                <a:gd name="T43" fmla="*/ 6 h 22"/>
                <a:gd name="T44" fmla="*/ 3 w 33"/>
                <a:gd name="T45" fmla="*/ 6 h 22"/>
                <a:gd name="T46" fmla="*/ 0 w 33"/>
                <a:gd name="T47" fmla="*/ 6 h 22"/>
                <a:gd name="T48" fmla="*/ 1 w 33"/>
                <a:gd name="T49" fmla="*/ 8 h 22"/>
                <a:gd name="T50" fmla="*/ 1 w 33"/>
                <a:gd name="T51" fmla="*/ 10 h 22"/>
                <a:gd name="T52" fmla="*/ 2 w 33"/>
                <a:gd name="T53" fmla="*/ 10 h 22"/>
                <a:gd name="T54" fmla="*/ 3 w 33"/>
                <a:gd name="T55" fmla="*/ 12 h 22"/>
                <a:gd name="T56" fmla="*/ 3 w 33"/>
                <a:gd name="T57" fmla="*/ 15 h 22"/>
                <a:gd name="T58" fmla="*/ 5 w 33"/>
                <a:gd name="T59" fmla="*/ 15 h 22"/>
                <a:gd name="T60" fmla="*/ 7 w 33"/>
                <a:gd name="T61" fmla="*/ 13 h 22"/>
                <a:gd name="T62" fmla="*/ 9 w 33"/>
                <a:gd name="T63" fmla="*/ 13 h 22"/>
                <a:gd name="T64" fmla="*/ 11 w 33"/>
                <a:gd name="T65" fmla="*/ 13 h 22"/>
                <a:gd name="T66" fmla="*/ 13 w 33"/>
                <a:gd name="T67" fmla="*/ 14 h 22"/>
                <a:gd name="T68" fmla="*/ 14 w 33"/>
                <a:gd name="T69" fmla="*/ 15 h 22"/>
                <a:gd name="T70" fmla="*/ 16 w 33"/>
                <a:gd name="T71" fmla="*/ 15 h 22"/>
                <a:gd name="T72" fmla="*/ 17 w 33"/>
                <a:gd name="T73" fmla="*/ 16 h 22"/>
                <a:gd name="T74" fmla="*/ 19 w 33"/>
                <a:gd name="T75" fmla="*/ 17 h 22"/>
                <a:gd name="T76" fmla="*/ 20 w 33"/>
                <a:gd name="T77" fmla="*/ 18 h 22"/>
                <a:gd name="T78" fmla="*/ 21 w 33"/>
                <a:gd name="T79" fmla="*/ 21 h 22"/>
                <a:gd name="T80" fmla="*/ 21 w 33"/>
                <a:gd name="T81" fmla="*/ 20 h 22"/>
                <a:gd name="T82" fmla="*/ 23 w 33"/>
                <a:gd name="T83" fmla="*/ 21 h 22"/>
                <a:gd name="T84" fmla="*/ 25 w 33"/>
                <a:gd name="T85" fmla="*/ 20 h 22"/>
                <a:gd name="T86" fmla="*/ 28 w 33"/>
                <a:gd name="T87" fmla="*/ 18 h 22"/>
                <a:gd name="T88" fmla="*/ 30 w 33"/>
                <a:gd name="T89" fmla="*/ 16 h 22"/>
                <a:gd name="T90" fmla="*/ 31 w 33"/>
                <a:gd name="T91" fmla="*/ 15 h 22"/>
                <a:gd name="T92" fmla="*/ 33 w 33"/>
                <a:gd name="T93" fmla="*/ 15 h 22"/>
                <a:gd name="T94" fmla="*/ 33 w 33"/>
                <a:gd name="T95"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22">
                  <a:moveTo>
                    <a:pt x="33" y="14"/>
                  </a:moveTo>
                  <a:cubicBezTo>
                    <a:pt x="33" y="14"/>
                    <a:pt x="31" y="13"/>
                    <a:pt x="31" y="13"/>
                  </a:cubicBezTo>
                  <a:cubicBezTo>
                    <a:pt x="30" y="13"/>
                    <a:pt x="29" y="12"/>
                    <a:pt x="28" y="11"/>
                  </a:cubicBezTo>
                  <a:cubicBezTo>
                    <a:pt x="28" y="11"/>
                    <a:pt x="26" y="11"/>
                    <a:pt x="26" y="10"/>
                  </a:cubicBezTo>
                  <a:cubicBezTo>
                    <a:pt x="25" y="9"/>
                    <a:pt x="24" y="9"/>
                    <a:pt x="23" y="8"/>
                  </a:cubicBezTo>
                  <a:cubicBezTo>
                    <a:pt x="23" y="8"/>
                    <a:pt x="23" y="7"/>
                    <a:pt x="22" y="6"/>
                  </a:cubicBezTo>
                  <a:cubicBezTo>
                    <a:pt x="22" y="6"/>
                    <a:pt x="22" y="5"/>
                    <a:pt x="21" y="5"/>
                  </a:cubicBezTo>
                  <a:cubicBezTo>
                    <a:pt x="21" y="5"/>
                    <a:pt x="18" y="5"/>
                    <a:pt x="18" y="4"/>
                  </a:cubicBezTo>
                  <a:cubicBezTo>
                    <a:pt x="18" y="4"/>
                    <a:pt x="18" y="2"/>
                    <a:pt x="17" y="2"/>
                  </a:cubicBezTo>
                  <a:cubicBezTo>
                    <a:pt x="17" y="2"/>
                    <a:pt x="16" y="2"/>
                    <a:pt x="15" y="1"/>
                  </a:cubicBezTo>
                  <a:cubicBezTo>
                    <a:pt x="15" y="1"/>
                    <a:pt x="14" y="0"/>
                    <a:pt x="14" y="1"/>
                  </a:cubicBezTo>
                  <a:cubicBezTo>
                    <a:pt x="14" y="1"/>
                    <a:pt x="13" y="1"/>
                    <a:pt x="13" y="1"/>
                  </a:cubicBezTo>
                  <a:cubicBezTo>
                    <a:pt x="13" y="1"/>
                    <a:pt x="13" y="2"/>
                    <a:pt x="12" y="2"/>
                  </a:cubicBezTo>
                  <a:cubicBezTo>
                    <a:pt x="11" y="2"/>
                    <a:pt x="10" y="3"/>
                    <a:pt x="10" y="3"/>
                  </a:cubicBezTo>
                  <a:cubicBezTo>
                    <a:pt x="10" y="4"/>
                    <a:pt x="10" y="5"/>
                    <a:pt x="10" y="5"/>
                  </a:cubicBezTo>
                  <a:cubicBezTo>
                    <a:pt x="9" y="5"/>
                    <a:pt x="8" y="4"/>
                    <a:pt x="8" y="4"/>
                  </a:cubicBezTo>
                  <a:cubicBezTo>
                    <a:pt x="8" y="4"/>
                    <a:pt x="7" y="5"/>
                    <a:pt x="6" y="4"/>
                  </a:cubicBezTo>
                  <a:cubicBezTo>
                    <a:pt x="5" y="3"/>
                    <a:pt x="4" y="2"/>
                    <a:pt x="3" y="2"/>
                  </a:cubicBezTo>
                  <a:cubicBezTo>
                    <a:pt x="3" y="2"/>
                    <a:pt x="0" y="2"/>
                    <a:pt x="1" y="3"/>
                  </a:cubicBezTo>
                  <a:cubicBezTo>
                    <a:pt x="1" y="3"/>
                    <a:pt x="1" y="2"/>
                    <a:pt x="2" y="2"/>
                  </a:cubicBezTo>
                  <a:cubicBezTo>
                    <a:pt x="4" y="3"/>
                    <a:pt x="3" y="4"/>
                    <a:pt x="4" y="5"/>
                  </a:cubicBezTo>
                  <a:cubicBezTo>
                    <a:pt x="5" y="5"/>
                    <a:pt x="6" y="6"/>
                    <a:pt x="5" y="6"/>
                  </a:cubicBezTo>
                  <a:cubicBezTo>
                    <a:pt x="4" y="6"/>
                    <a:pt x="3" y="7"/>
                    <a:pt x="3" y="6"/>
                  </a:cubicBezTo>
                  <a:cubicBezTo>
                    <a:pt x="2" y="6"/>
                    <a:pt x="1" y="5"/>
                    <a:pt x="0" y="6"/>
                  </a:cubicBezTo>
                  <a:cubicBezTo>
                    <a:pt x="0" y="7"/>
                    <a:pt x="0" y="8"/>
                    <a:pt x="1" y="8"/>
                  </a:cubicBezTo>
                  <a:cubicBezTo>
                    <a:pt x="2" y="8"/>
                    <a:pt x="2" y="9"/>
                    <a:pt x="1" y="10"/>
                  </a:cubicBezTo>
                  <a:cubicBezTo>
                    <a:pt x="0" y="11"/>
                    <a:pt x="2" y="10"/>
                    <a:pt x="2" y="10"/>
                  </a:cubicBezTo>
                  <a:cubicBezTo>
                    <a:pt x="3" y="11"/>
                    <a:pt x="3" y="11"/>
                    <a:pt x="3" y="12"/>
                  </a:cubicBezTo>
                  <a:cubicBezTo>
                    <a:pt x="3" y="13"/>
                    <a:pt x="3" y="14"/>
                    <a:pt x="3" y="15"/>
                  </a:cubicBezTo>
                  <a:cubicBezTo>
                    <a:pt x="4" y="15"/>
                    <a:pt x="5" y="15"/>
                    <a:pt x="5" y="15"/>
                  </a:cubicBezTo>
                  <a:cubicBezTo>
                    <a:pt x="5" y="14"/>
                    <a:pt x="6" y="13"/>
                    <a:pt x="7" y="13"/>
                  </a:cubicBezTo>
                  <a:cubicBezTo>
                    <a:pt x="8" y="13"/>
                    <a:pt x="8" y="14"/>
                    <a:pt x="9" y="13"/>
                  </a:cubicBezTo>
                  <a:cubicBezTo>
                    <a:pt x="9" y="13"/>
                    <a:pt x="11" y="13"/>
                    <a:pt x="11" y="13"/>
                  </a:cubicBezTo>
                  <a:cubicBezTo>
                    <a:pt x="12" y="14"/>
                    <a:pt x="13" y="14"/>
                    <a:pt x="13" y="14"/>
                  </a:cubicBezTo>
                  <a:cubicBezTo>
                    <a:pt x="13" y="14"/>
                    <a:pt x="13" y="15"/>
                    <a:pt x="14" y="15"/>
                  </a:cubicBezTo>
                  <a:cubicBezTo>
                    <a:pt x="15" y="15"/>
                    <a:pt x="16" y="15"/>
                    <a:pt x="16" y="15"/>
                  </a:cubicBezTo>
                  <a:cubicBezTo>
                    <a:pt x="16" y="16"/>
                    <a:pt x="17" y="16"/>
                    <a:pt x="17" y="16"/>
                  </a:cubicBezTo>
                  <a:cubicBezTo>
                    <a:pt x="18" y="16"/>
                    <a:pt x="18" y="17"/>
                    <a:pt x="19" y="17"/>
                  </a:cubicBezTo>
                  <a:cubicBezTo>
                    <a:pt x="19" y="17"/>
                    <a:pt x="20" y="17"/>
                    <a:pt x="20" y="18"/>
                  </a:cubicBezTo>
                  <a:cubicBezTo>
                    <a:pt x="20" y="18"/>
                    <a:pt x="20" y="20"/>
                    <a:pt x="21" y="21"/>
                  </a:cubicBezTo>
                  <a:cubicBezTo>
                    <a:pt x="21" y="20"/>
                    <a:pt x="21" y="20"/>
                    <a:pt x="21" y="20"/>
                  </a:cubicBezTo>
                  <a:cubicBezTo>
                    <a:pt x="21" y="21"/>
                    <a:pt x="23" y="20"/>
                    <a:pt x="23" y="21"/>
                  </a:cubicBezTo>
                  <a:cubicBezTo>
                    <a:pt x="23" y="22"/>
                    <a:pt x="25" y="21"/>
                    <a:pt x="25" y="20"/>
                  </a:cubicBezTo>
                  <a:cubicBezTo>
                    <a:pt x="25" y="19"/>
                    <a:pt x="28" y="19"/>
                    <a:pt x="28" y="18"/>
                  </a:cubicBezTo>
                  <a:cubicBezTo>
                    <a:pt x="28" y="17"/>
                    <a:pt x="29" y="16"/>
                    <a:pt x="30" y="16"/>
                  </a:cubicBezTo>
                  <a:cubicBezTo>
                    <a:pt x="30" y="16"/>
                    <a:pt x="31" y="15"/>
                    <a:pt x="31" y="15"/>
                  </a:cubicBezTo>
                  <a:cubicBezTo>
                    <a:pt x="32" y="15"/>
                    <a:pt x="32" y="15"/>
                    <a:pt x="33" y="15"/>
                  </a:cubicBezTo>
                  <a:lnTo>
                    <a:pt x="33" y="14"/>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338">
              <a:extLst>
                <a:ext uri="{FF2B5EF4-FFF2-40B4-BE49-F238E27FC236}">
                  <a16:creationId xmlns:a16="http://schemas.microsoft.com/office/drawing/2014/main" id="{599B532F-40EF-4091-BF55-7064ED87FB72}"/>
                </a:ext>
              </a:extLst>
            </p:cNvPr>
            <p:cNvSpPr>
              <a:spLocks/>
            </p:cNvSpPr>
            <p:nvPr/>
          </p:nvSpPr>
          <p:spPr bwMode="auto">
            <a:xfrm>
              <a:off x="-3155950" y="1874838"/>
              <a:ext cx="166687" cy="139700"/>
            </a:xfrm>
            <a:custGeom>
              <a:avLst/>
              <a:gdLst>
                <a:gd name="T0" fmla="*/ 44 w 46"/>
                <a:gd name="T1" fmla="*/ 34 h 39"/>
                <a:gd name="T2" fmla="*/ 43 w 46"/>
                <a:gd name="T3" fmla="*/ 31 h 39"/>
                <a:gd name="T4" fmla="*/ 41 w 46"/>
                <a:gd name="T5" fmla="*/ 29 h 39"/>
                <a:gd name="T6" fmla="*/ 39 w 46"/>
                <a:gd name="T7" fmla="*/ 27 h 39"/>
                <a:gd name="T8" fmla="*/ 42 w 46"/>
                <a:gd name="T9" fmla="*/ 24 h 39"/>
                <a:gd name="T10" fmla="*/ 39 w 46"/>
                <a:gd name="T11" fmla="*/ 23 h 39"/>
                <a:gd name="T12" fmla="*/ 39 w 46"/>
                <a:gd name="T13" fmla="*/ 20 h 39"/>
                <a:gd name="T14" fmla="*/ 39 w 46"/>
                <a:gd name="T15" fmla="*/ 17 h 39"/>
                <a:gd name="T16" fmla="*/ 39 w 46"/>
                <a:gd name="T17" fmla="*/ 15 h 39"/>
                <a:gd name="T18" fmla="*/ 40 w 46"/>
                <a:gd name="T19" fmla="*/ 14 h 39"/>
                <a:gd name="T20" fmla="*/ 41 w 46"/>
                <a:gd name="T21" fmla="*/ 13 h 39"/>
                <a:gd name="T22" fmla="*/ 40 w 46"/>
                <a:gd name="T23" fmla="*/ 10 h 39"/>
                <a:gd name="T24" fmla="*/ 39 w 46"/>
                <a:gd name="T25" fmla="*/ 9 h 39"/>
                <a:gd name="T26" fmla="*/ 37 w 46"/>
                <a:gd name="T27" fmla="*/ 8 h 39"/>
                <a:gd name="T28" fmla="*/ 36 w 46"/>
                <a:gd name="T29" fmla="*/ 7 h 39"/>
                <a:gd name="T30" fmla="*/ 34 w 46"/>
                <a:gd name="T31" fmla="*/ 7 h 39"/>
                <a:gd name="T32" fmla="*/ 33 w 46"/>
                <a:gd name="T33" fmla="*/ 6 h 39"/>
                <a:gd name="T34" fmla="*/ 31 w 46"/>
                <a:gd name="T35" fmla="*/ 5 h 39"/>
                <a:gd name="T36" fmla="*/ 29 w 46"/>
                <a:gd name="T37" fmla="*/ 5 h 39"/>
                <a:gd name="T38" fmla="*/ 27 w 46"/>
                <a:gd name="T39" fmla="*/ 5 h 39"/>
                <a:gd name="T40" fmla="*/ 25 w 46"/>
                <a:gd name="T41" fmla="*/ 7 h 39"/>
                <a:gd name="T42" fmla="*/ 23 w 46"/>
                <a:gd name="T43" fmla="*/ 7 h 39"/>
                <a:gd name="T44" fmla="*/ 23 w 46"/>
                <a:gd name="T45" fmla="*/ 9 h 39"/>
                <a:gd name="T46" fmla="*/ 18 w 46"/>
                <a:gd name="T47" fmla="*/ 10 h 39"/>
                <a:gd name="T48" fmla="*/ 14 w 46"/>
                <a:gd name="T49" fmla="*/ 7 h 39"/>
                <a:gd name="T50" fmla="*/ 11 w 46"/>
                <a:gd name="T51" fmla="*/ 4 h 39"/>
                <a:gd name="T52" fmla="*/ 9 w 46"/>
                <a:gd name="T53" fmla="*/ 3 h 39"/>
                <a:gd name="T54" fmla="*/ 9 w 46"/>
                <a:gd name="T55" fmla="*/ 1 h 39"/>
                <a:gd name="T56" fmla="*/ 4 w 46"/>
                <a:gd name="T57" fmla="*/ 3 h 39"/>
                <a:gd name="T58" fmla="*/ 2 w 46"/>
                <a:gd name="T59" fmla="*/ 2 h 39"/>
                <a:gd name="T60" fmla="*/ 1 w 46"/>
                <a:gd name="T61" fmla="*/ 0 h 39"/>
                <a:gd name="T62" fmla="*/ 0 w 46"/>
                <a:gd name="T63" fmla="*/ 2 h 39"/>
                <a:gd name="T64" fmla="*/ 0 w 46"/>
                <a:gd name="T65" fmla="*/ 3 h 39"/>
                <a:gd name="T66" fmla="*/ 0 w 46"/>
                <a:gd name="T67" fmla="*/ 6 h 39"/>
                <a:gd name="T68" fmla="*/ 1 w 46"/>
                <a:gd name="T69" fmla="*/ 8 h 39"/>
                <a:gd name="T70" fmla="*/ 2 w 46"/>
                <a:gd name="T71" fmla="*/ 10 h 39"/>
                <a:gd name="T72" fmla="*/ 3 w 46"/>
                <a:gd name="T73" fmla="*/ 11 h 39"/>
                <a:gd name="T74" fmla="*/ 4 w 46"/>
                <a:gd name="T75" fmla="*/ 12 h 39"/>
                <a:gd name="T76" fmla="*/ 4 w 46"/>
                <a:gd name="T77" fmla="*/ 13 h 39"/>
                <a:gd name="T78" fmla="*/ 3 w 46"/>
                <a:gd name="T79" fmla="*/ 15 h 39"/>
                <a:gd name="T80" fmla="*/ 3 w 46"/>
                <a:gd name="T81" fmla="*/ 17 h 39"/>
                <a:gd name="T82" fmla="*/ 5 w 46"/>
                <a:gd name="T83" fmla="*/ 18 h 39"/>
                <a:gd name="T84" fmla="*/ 7 w 46"/>
                <a:gd name="T85" fmla="*/ 20 h 39"/>
                <a:gd name="T86" fmla="*/ 8 w 46"/>
                <a:gd name="T87" fmla="*/ 22 h 39"/>
                <a:gd name="T88" fmla="*/ 8 w 46"/>
                <a:gd name="T89" fmla="*/ 23 h 39"/>
                <a:gd name="T90" fmla="*/ 9 w 46"/>
                <a:gd name="T91" fmla="*/ 25 h 39"/>
                <a:gd name="T92" fmla="*/ 10 w 46"/>
                <a:gd name="T93" fmla="*/ 27 h 39"/>
                <a:gd name="T94" fmla="*/ 11 w 46"/>
                <a:gd name="T95" fmla="*/ 26 h 39"/>
                <a:gd name="T96" fmla="*/ 12 w 46"/>
                <a:gd name="T97" fmla="*/ 26 h 39"/>
                <a:gd name="T98" fmla="*/ 13 w 46"/>
                <a:gd name="T99" fmla="*/ 26 h 39"/>
                <a:gd name="T100" fmla="*/ 16 w 46"/>
                <a:gd name="T101" fmla="*/ 30 h 39"/>
                <a:gd name="T102" fmla="*/ 17 w 46"/>
                <a:gd name="T103" fmla="*/ 32 h 39"/>
                <a:gd name="T104" fmla="*/ 20 w 46"/>
                <a:gd name="T105" fmla="*/ 33 h 39"/>
                <a:gd name="T106" fmla="*/ 25 w 46"/>
                <a:gd name="T107" fmla="*/ 35 h 39"/>
                <a:gd name="T108" fmla="*/ 29 w 46"/>
                <a:gd name="T109" fmla="*/ 34 h 39"/>
                <a:gd name="T110" fmla="*/ 31 w 46"/>
                <a:gd name="T111" fmla="*/ 37 h 39"/>
                <a:gd name="T112" fmla="*/ 39 w 46"/>
                <a:gd name="T113" fmla="*/ 39 h 39"/>
                <a:gd name="T114" fmla="*/ 41 w 46"/>
                <a:gd name="T115" fmla="*/ 39 h 39"/>
                <a:gd name="T116" fmla="*/ 41 w 46"/>
                <a:gd name="T117" fmla="*/ 38 h 39"/>
                <a:gd name="T118" fmla="*/ 43 w 46"/>
                <a:gd name="T119" fmla="*/ 36 h 39"/>
                <a:gd name="T120" fmla="*/ 45 w 46"/>
                <a:gd name="T121" fmla="*/ 35 h 39"/>
                <a:gd name="T122" fmla="*/ 44 w 46"/>
                <a:gd name="T123"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 h="39">
                  <a:moveTo>
                    <a:pt x="44" y="34"/>
                  </a:moveTo>
                  <a:cubicBezTo>
                    <a:pt x="44" y="33"/>
                    <a:pt x="44" y="32"/>
                    <a:pt x="43" y="31"/>
                  </a:cubicBezTo>
                  <a:cubicBezTo>
                    <a:pt x="42" y="31"/>
                    <a:pt x="41" y="30"/>
                    <a:pt x="41" y="29"/>
                  </a:cubicBezTo>
                  <a:cubicBezTo>
                    <a:pt x="41" y="28"/>
                    <a:pt x="39" y="28"/>
                    <a:pt x="39" y="27"/>
                  </a:cubicBezTo>
                  <a:cubicBezTo>
                    <a:pt x="39" y="27"/>
                    <a:pt x="42" y="25"/>
                    <a:pt x="42" y="24"/>
                  </a:cubicBezTo>
                  <a:cubicBezTo>
                    <a:pt x="41" y="23"/>
                    <a:pt x="40" y="23"/>
                    <a:pt x="39" y="23"/>
                  </a:cubicBezTo>
                  <a:cubicBezTo>
                    <a:pt x="39" y="22"/>
                    <a:pt x="39" y="21"/>
                    <a:pt x="39" y="20"/>
                  </a:cubicBezTo>
                  <a:cubicBezTo>
                    <a:pt x="39" y="19"/>
                    <a:pt x="39" y="18"/>
                    <a:pt x="39" y="17"/>
                  </a:cubicBezTo>
                  <a:cubicBezTo>
                    <a:pt x="39" y="17"/>
                    <a:pt x="39" y="16"/>
                    <a:pt x="39" y="15"/>
                  </a:cubicBezTo>
                  <a:cubicBezTo>
                    <a:pt x="39" y="15"/>
                    <a:pt x="40" y="14"/>
                    <a:pt x="40" y="14"/>
                  </a:cubicBezTo>
                  <a:cubicBezTo>
                    <a:pt x="40" y="13"/>
                    <a:pt x="40" y="13"/>
                    <a:pt x="41" y="13"/>
                  </a:cubicBezTo>
                  <a:cubicBezTo>
                    <a:pt x="40" y="12"/>
                    <a:pt x="40" y="10"/>
                    <a:pt x="40" y="10"/>
                  </a:cubicBezTo>
                  <a:cubicBezTo>
                    <a:pt x="40" y="9"/>
                    <a:pt x="39" y="9"/>
                    <a:pt x="39" y="9"/>
                  </a:cubicBezTo>
                  <a:cubicBezTo>
                    <a:pt x="38" y="9"/>
                    <a:pt x="38" y="8"/>
                    <a:pt x="37" y="8"/>
                  </a:cubicBezTo>
                  <a:cubicBezTo>
                    <a:pt x="37" y="8"/>
                    <a:pt x="36" y="8"/>
                    <a:pt x="36" y="7"/>
                  </a:cubicBezTo>
                  <a:cubicBezTo>
                    <a:pt x="36" y="7"/>
                    <a:pt x="35" y="7"/>
                    <a:pt x="34" y="7"/>
                  </a:cubicBezTo>
                  <a:cubicBezTo>
                    <a:pt x="33" y="7"/>
                    <a:pt x="33" y="6"/>
                    <a:pt x="33" y="6"/>
                  </a:cubicBezTo>
                  <a:cubicBezTo>
                    <a:pt x="33" y="6"/>
                    <a:pt x="32" y="6"/>
                    <a:pt x="31" y="5"/>
                  </a:cubicBezTo>
                  <a:cubicBezTo>
                    <a:pt x="31" y="5"/>
                    <a:pt x="29" y="5"/>
                    <a:pt x="29" y="5"/>
                  </a:cubicBezTo>
                  <a:cubicBezTo>
                    <a:pt x="28" y="6"/>
                    <a:pt x="28" y="5"/>
                    <a:pt x="27" y="5"/>
                  </a:cubicBezTo>
                  <a:cubicBezTo>
                    <a:pt x="26" y="5"/>
                    <a:pt x="25" y="6"/>
                    <a:pt x="25" y="7"/>
                  </a:cubicBezTo>
                  <a:cubicBezTo>
                    <a:pt x="25" y="7"/>
                    <a:pt x="24" y="7"/>
                    <a:pt x="23" y="7"/>
                  </a:cubicBezTo>
                  <a:cubicBezTo>
                    <a:pt x="23" y="8"/>
                    <a:pt x="23" y="8"/>
                    <a:pt x="23" y="9"/>
                  </a:cubicBezTo>
                  <a:cubicBezTo>
                    <a:pt x="22" y="9"/>
                    <a:pt x="20" y="10"/>
                    <a:pt x="18" y="10"/>
                  </a:cubicBezTo>
                  <a:cubicBezTo>
                    <a:pt x="16" y="10"/>
                    <a:pt x="16" y="7"/>
                    <a:pt x="14" y="7"/>
                  </a:cubicBezTo>
                  <a:cubicBezTo>
                    <a:pt x="12" y="7"/>
                    <a:pt x="11" y="6"/>
                    <a:pt x="11" y="4"/>
                  </a:cubicBezTo>
                  <a:cubicBezTo>
                    <a:pt x="10" y="4"/>
                    <a:pt x="9" y="3"/>
                    <a:pt x="9" y="3"/>
                  </a:cubicBezTo>
                  <a:cubicBezTo>
                    <a:pt x="9" y="3"/>
                    <a:pt x="10" y="0"/>
                    <a:pt x="9" y="1"/>
                  </a:cubicBezTo>
                  <a:cubicBezTo>
                    <a:pt x="8" y="2"/>
                    <a:pt x="6" y="3"/>
                    <a:pt x="4" y="3"/>
                  </a:cubicBezTo>
                  <a:cubicBezTo>
                    <a:pt x="2" y="3"/>
                    <a:pt x="3" y="3"/>
                    <a:pt x="2" y="2"/>
                  </a:cubicBezTo>
                  <a:cubicBezTo>
                    <a:pt x="1" y="2"/>
                    <a:pt x="2" y="1"/>
                    <a:pt x="1" y="0"/>
                  </a:cubicBezTo>
                  <a:cubicBezTo>
                    <a:pt x="0" y="0"/>
                    <a:pt x="1" y="2"/>
                    <a:pt x="0" y="2"/>
                  </a:cubicBezTo>
                  <a:cubicBezTo>
                    <a:pt x="0" y="2"/>
                    <a:pt x="0" y="3"/>
                    <a:pt x="0" y="3"/>
                  </a:cubicBezTo>
                  <a:cubicBezTo>
                    <a:pt x="0" y="4"/>
                    <a:pt x="0" y="6"/>
                    <a:pt x="0" y="6"/>
                  </a:cubicBezTo>
                  <a:cubicBezTo>
                    <a:pt x="1" y="6"/>
                    <a:pt x="1" y="8"/>
                    <a:pt x="1" y="8"/>
                  </a:cubicBezTo>
                  <a:cubicBezTo>
                    <a:pt x="1" y="8"/>
                    <a:pt x="2" y="9"/>
                    <a:pt x="2" y="10"/>
                  </a:cubicBezTo>
                  <a:cubicBezTo>
                    <a:pt x="2" y="10"/>
                    <a:pt x="3" y="11"/>
                    <a:pt x="3" y="11"/>
                  </a:cubicBezTo>
                  <a:cubicBezTo>
                    <a:pt x="4" y="11"/>
                    <a:pt x="5" y="11"/>
                    <a:pt x="4" y="12"/>
                  </a:cubicBezTo>
                  <a:cubicBezTo>
                    <a:pt x="4" y="12"/>
                    <a:pt x="5" y="13"/>
                    <a:pt x="4" y="13"/>
                  </a:cubicBezTo>
                  <a:cubicBezTo>
                    <a:pt x="4" y="13"/>
                    <a:pt x="4" y="15"/>
                    <a:pt x="3" y="15"/>
                  </a:cubicBezTo>
                  <a:cubicBezTo>
                    <a:pt x="3" y="15"/>
                    <a:pt x="3" y="17"/>
                    <a:pt x="3" y="17"/>
                  </a:cubicBezTo>
                  <a:cubicBezTo>
                    <a:pt x="4" y="17"/>
                    <a:pt x="5" y="18"/>
                    <a:pt x="5" y="18"/>
                  </a:cubicBezTo>
                  <a:cubicBezTo>
                    <a:pt x="4" y="19"/>
                    <a:pt x="7" y="20"/>
                    <a:pt x="7" y="20"/>
                  </a:cubicBezTo>
                  <a:cubicBezTo>
                    <a:pt x="8" y="20"/>
                    <a:pt x="8" y="21"/>
                    <a:pt x="8" y="22"/>
                  </a:cubicBezTo>
                  <a:cubicBezTo>
                    <a:pt x="9" y="22"/>
                    <a:pt x="8" y="23"/>
                    <a:pt x="8" y="23"/>
                  </a:cubicBezTo>
                  <a:cubicBezTo>
                    <a:pt x="8" y="24"/>
                    <a:pt x="9" y="24"/>
                    <a:pt x="9" y="25"/>
                  </a:cubicBezTo>
                  <a:cubicBezTo>
                    <a:pt x="9" y="25"/>
                    <a:pt x="10" y="26"/>
                    <a:pt x="10" y="27"/>
                  </a:cubicBezTo>
                  <a:cubicBezTo>
                    <a:pt x="10" y="26"/>
                    <a:pt x="11" y="26"/>
                    <a:pt x="11" y="26"/>
                  </a:cubicBezTo>
                  <a:cubicBezTo>
                    <a:pt x="11" y="26"/>
                    <a:pt x="11" y="26"/>
                    <a:pt x="12" y="26"/>
                  </a:cubicBezTo>
                  <a:cubicBezTo>
                    <a:pt x="12" y="27"/>
                    <a:pt x="13" y="26"/>
                    <a:pt x="13" y="26"/>
                  </a:cubicBezTo>
                  <a:cubicBezTo>
                    <a:pt x="14" y="26"/>
                    <a:pt x="15" y="29"/>
                    <a:pt x="16" y="30"/>
                  </a:cubicBezTo>
                  <a:cubicBezTo>
                    <a:pt x="16" y="31"/>
                    <a:pt x="16" y="31"/>
                    <a:pt x="17" y="32"/>
                  </a:cubicBezTo>
                  <a:cubicBezTo>
                    <a:pt x="18" y="32"/>
                    <a:pt x="19" y="32"/>
                    <a:pt x="20" y="33"/>
                  </a:cubicBezTo>
                  <a:cubicBezTo>
                    <a:pt x="21" y="34"/>
                    <a:pt x="24" y="35"/>
                    <a:pt x="25" y="35"/>
                  </a:cubicBezTo>
                  <a:cubicBezTo>
                    <a:pt x="27" y="35"/>
                    <a:pt x="27" y="34"/>
                    <a:pt x="29" y="34"/>
                  </a:cubicBezTo>
                  <a:cubicBezTo>
                    <a:pt x="31" y="35"/>
                    <a:pt x="30" y="37"/>
                    <a:pt x="31" y="37"/>
                  </a:cubicBezTo>
                  <a:cubicBezTo>
                    <a:pt x="31" y="38"/>
                    <a:pt x="38" y="39"/>
                    <a:pt x="39" y="39"/>
                  </a:cubicBezTo>
                  <a:cubicBezTo>
                    <a:pt x="39" y="39"/>
                    <a:pt x="40" y="39"/>
                    <a:pt x="41" y="39"/>
                  </a:cubicBezTo>
                  <a:cubicBezTo>
                    <a:pt x="41" y="39"/>
                    <a:pt x="41" y="39"/>
                    <a:pt x="41" y="38"/>
                  </a:cubicBezTo>
                  <a:cubicBezTo>
                    <a:pt x="41" y="37"/>
                    <a:pt x="42" y="36"/>
                    <a:pt x="43" y="36"/>
                  </a:cubicBezTo>
                  <a:cubicBezTo>
                    <a:pt x="43" y="36"/>
                    <a:pt x="44" y="36"/>
                    <a:pt x="45" y="35"/>
                  </a:cubicBezTo>
                  <a:cubicBezTo>
                    <a:pt x="46" y="35"/>
                    <a:pt x="45" y="34"/>
                    <a:pt x="44" y="3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339">
              <a:extLst>
                <a:ext uri="{FF2B5EF4-FFF2-40B4-BE49-F238E27FC236}">
                  <a16:creationId xmlns:a16="http://schemas.microsoft.com/office/drawing/2014/main" id="{81E8F093-22BA-4D80-AF44-3A3DA496FC35}"/>
                </a:ext>
              </a:extLst>
            </p:cNvPr>
            <p:cNvSpPr>
              <a:spLocks noEditPoints="1"/>
            </p:cNvSpPr>
            <p:nvPr/>
          </p:nvSpPr>
          <p:spPr bwMode="auto">
            <a:xfrm>
              <a:off x="-3133725" y="1709738"/>
              <a:ext cx="339725" cy="161925"/>
            </a:xfrm>
            <a:custGeom>
              <a:avLst/>
              <a:gdLst>
                <a:gd name="T0" fmla="*/ 91 w 94"/>
                <a:gd name="T1" fmla="*/ 19 h 45"/>
                <a:gd name="T2" fmla="*/ 88 w 94"/>
                <a:gd name="T3" fmla="*/ 16 h 45"/>
                <a:gd name="T4" fmla="*/ 82 w 94"/>
                <a:gd name="T5" fmla="*/ 15 h 45"/>
                <a:gd name="T6" fmla="*/ 76 w 94"/>
                <a:gd name="T7" fmla="*/ 11 h 45"/>
                <a:gd name="T8" fmla="*/ 70 w 94"/>
                <a:gd name="T9" fmla="*/ 4 h 45"/>
                <a:gd name="T10" fmla="*/ 63 w 94"/>
                <a:gd name="T11" fmla="*/ 6 h 45"/>
                <a:gd name="T12" fmla="*/ 62 w 94"/>
                <a:gd name="T13" fmla="*/ 5 h 45"/>
                <a:gd name="T14" fmla="*/ 58 w 94"/>
                <a:gd name="T15" fmla="*/ 4 h 45"/>
                <a:gd name="T16" fmla="*/ 57 w 94"/>
                <a:gd name="T17" fmla="*/ 1 h 45"/>
                <a:gd name="T18" fmla="*/ 49 w 94"/>
                <a:gd name="T19" fmla="*/ 2 h 45"/>
                <a:gd name="T20" fmla="*/ 39 w 94"/>
                <a:gd name="T21" fmla="*/ 4 h 45"/>
                <a:gd name="T22" fmla="*/ 35 w 94"/>
                <a:gd name="T23" fmla="*/ 7 h 45"/>
                <a:gd name="T24" fmla="*/ 34 w 94"/>
                <a:gd name="T25" fmla="*/ 10 h 45"/>
                <a:gd name="T26" fmla="*/ 35 w 94"/>
                <a:gd name="T27" fmla="*/ 13 h 45"/>
                <a:gd name="T28" fmla="*/ 32 w 94"/>
                <a:gd name="T29" fmla="*/ 14 h 45"/>
                <a:gd name="T30" fmla="*/ 29 w 94"/>
                <a:gd name="T31" fmla="*/ 14 h 45"/>
                <a:gd name="T32" fmla="*/ 23 w 94"/>
                <a:gd name="T33" fmla="*/ 15 h 45"/>
                <a:gd name="T34" fmla="*/ 19 w 94"/>
                <a:gd name="T35" fmla="*/ 15 h 45"/>
                <a:gd name="T36" fmla="*/ 12 w 94"/>
                <a:gd name="T37" fmla="*/ 12 h 45"/>
                <a:gd name="T38" fmla="*/ 7 w 94"/>
                <a:gd name="T39" fmla="*/ 14 h 45"/>
                <a:gd name="T40" fmla="*/ 5 w 94"/>
                <a:gd name="T41" fmla="*/ 18 h 45"/>
                <a:gd name="T42" fmla="*/ 0 w 94"/>
                <a:gd name="T43" fmla="*/ 18 h 45"/>
                <a:gd name="T44" fmla="*/ 0 w 94"/>
                <a:gd name="T45" fmla="*/ 22 h 45"/>
                <a:gd name="T46" fmla="*/ 3 w 94"/>
                <a:gd name="T47" fmla="*/ 24 h 45"/>
                <a:gd name="T48" fmla="*/ 5 w 94"/>
                <a:gd name="T49" fmla="*/ 28 h 45"/>
                <a:gd name="T50" fmla="*/ 11 w 94"/>
                <a:gd name="T51" fmla="*/ 26 h 45"/>
                <a:gd name="T52" fmla="*/ 13 w 94"/>
                <a:gd name="T53" fmla="*/ 31 h 45"/>
                <a:gd name="T54" fmla="*/ 9 w 94"/>
                <a:gd name="T55" fmla="*/ 34 h 45"/>
                <a:gd name="T56" fmla="*/ 13 w 94"/>
                <a:gd name="T57" fmla="*/ 38 h 45"/>
                <a:gd name="T58" fmla="*/ 15 w 94"/>
                <a:gd name="T59" fmla="*/ 41 h 45"/>
                <a:gd name="T60" fmla="*/ 22 w 94"/>
                <a:gd name="T61" fmla="*/ 42 h 45"/>
                <a:gd name="T62" fmla="*/ 28 w 94"/>
                <a:gd name="T63" fmla="*/ 30 h 45"/>
                <a:gd name="T64" fmla="*/ 32 w 94"/>
                <a:gd name="T65" fmla="*/ 30 h 45"/>
                <a:gd name="T66" fmla="*/ 39 w 94"/>
                <a:gd name="T67" fmla="*/ 36 h 45"/>
                <a:gd name="T68" fmla="*/ 46 w 94"/>
                <a:gd name="T69" fmla="*/ 40 h 45"/>
                <a:gd name="T70" fmla="*/ 51 w 94"/>
                <a:gd name="T71" fmla="*/ 44 h 45"/>
                <a:gd name="T72" fmla="*/ 56 w 94"/>
                <a:gd name="T73" fmla="*/ 42 h 45"/>
                <a:gd name="T74" fmla="*/ 61 w 94"/>
                <a:gd name="T75" fmla="*/ 39 h 45"/>
                <a:gd name="T76" fmla="*/ 69 w 94"/>
                <a:gd name="T77" fmla="*/ 38 h 45"/>
                <a:gd name="T78" fmla="*/ 79 w 94"/>
                <a:gd name="T79" fmla="*/ 40 h 45"/>
                <a:gd name="T80" fmla="*/ 79 w 94"/>
                <a:gd name="T81" fmla="*/ 35 h 45"/>
                <a:gd name="T82" fmla="*/ 82 w 94"/>
                <a:gd name="T83" fmla="*/ 31 h 45"/>
                <a:gd name="T84" fmla="*/ 85 w 94"/>
                <a:gd name="T85" fmla="*/ 26 h 45"/>
                <a:gd name="T86" fmla="*/ 91 w 94"/>
                <a:gd name="T87" fmla="*/ 26 h 45"/>
                <a:gd name="T88" fmla="*/ 93 w 94"/>
                <a:gd name="T89" fmla="*/ 21 h 45"/>
                <a:gd name="T90" fmla="*/ 35 w 94"/>
                <a:gd name="T91" fmla="*/ 28 h 45"/>
                <a:gd name="T92" fmla="*/ 74 w 94"/>
                <a:gd name="T93" fmla="*/ 28 h 45"/>
                <a:gd name="T94" fmla="*/ 65 w 94"/>
                <a:gd name="T95" fmla="*/ 28 h 45"/>
                <a:gd name="T96" fmla="*/ 74 w 94"/>
                <a:gd name="T97"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 h="45">
                  <a:moveTo>
                    <a:pt x="94" y="18"/>
                  </a:moveTo>
                  <a:cubicBezTo>
                    <a:pt x="94" y="18"/>
                    <a:pt x="93" y="18"/>
                    <a:pt x="93" y="18"/>
                  </a:cubicBezTo>
                  <a:cubicBezTo>
                    <a:pt x="93" y="18"/>
                    <a:pt x="91" y="19"/>
                    <a:pt x="91" y="19"/>
                  </a:cubicBezTo>
                  <a:cubicBezTo>
                    <a:pt x="91" y="19"/>
                    <a:pt x="90" y="18"/>
                    <a:pt x="90" y="18"/>
                  </a:cubicBezTo>
                  <a:cubicBezTo>
                    <a:pt x="90" y="17"/>
                    <a:pt x="90" y="17"/>
                    <a:pt x="89" y="17"/>
                  </a:cubicBezTo>
                  <a:cubicBezTo>
                    <a:pt x="89" y="17"/>
                    <a:pt x="88" y="17"/>
                    <a:pt x="88" y="16"/>
                  </a:cubicBezTo>
                  <a:cubicBezTo>
                    <a:pt x="88" y="15"/>
                    <a:pt x="87" y="15"/>
                    <a:pt x="86" y="14"/>
                  </a:cubicBezTo>
                  <a:cubicBezTo>
                    <a:pt x="86" y="14"/>
                    <a:pt x="85" y="15"/>
                    <a:pt x="84" y="15"/>
                  </a:cubicBezTo>
                  <a:cubicBezTo>
                    <a:pt x="84" y="15"/>
                    <a:pt x="83" y="15"/>
                    <a:pt x="82" y="15"/>
                  </a:cubicBezTo>
                  <a:cubicBezTo>
                    <a:pt x="81" y="15"/>
                    <a:pt x="81" y="13"/>
                    <a:pt x="80" y="13"/>
                  </a:cubicBezTo>
                  <a:cubicBezTo>
                    <a:pt x="79" y="14"/>
                    <a:pt x="79" y="15"/>
                    <a:pt x="79" y="15"/>
                  </a:cubicBezTo>
                  <a:cubicBezTo>
                    <a:pt x="78" y="15"/>
                    <a:pt x="77" y="12"/>
                    <a:pt x="76" y="11"/>
                  </a:cubicBezTo>
                  <a:cubicBezTo>
                    <a:pt x="75" y="9"/>
                    <a:pt x="74" y="6"/>
                    <a:pt x="72" y="6"/>
                  </a:cubicBezTo>
                  <a:cubicBezTo>
                    <a:pt x="70" y="5"/>
                    <a:pt x="71" y="4"/>
                    <a:pt x="71" y="4"/>
                  </a:cubicBezTo>
                  <a:cubicBezTo>
                    <a:pt x="72" y="4"/>
                    <a:pt x="70" y="3"/>
                    <a:pt x="70" y="4"/>
                  </a:cubicBezTo>
                  <a:cubicBezTo>
                    <a:pt x="69" y="4"/>
                    <a:pt x="68" y="5"/>
                    <a:pt x="68" y="5"/>
                  </a:cubicBezTo>
                  <a:cubicBezTo>
                    <a:pt x="67" y="5"/>
                    <a:pt x="66" y="6"/>
                    <a:pt x="65" y="6"/>
                  </a:cubicBezTo>
                  <a:cubicBezTo>
                    <a:pt x="64" y="6"/>
                    <a:pt x="64" y="7"/>
                    <a:pt x="63" y="6"/>
                  </a:cubicBezTo>
                  <a:cubicBezTo>
                    <a:pt x="63" y="6"/>
                    <a:pt x="64" y="5"/>
                    <a:pt x="64" y="5"/>
                  </a:cubicBezTo>
                  <a:cubicBezTo>
                    <a:pt x="64" y="4"/>
                    <a:pt x="63" y="5"/>
                    <a:pt x="63" y="5"/>
                  </a:cubicBezTo>
                  <a:cubicBezTo>
                    <a:pt x="63" y="4"/>
                    <a:pt x="62" y="4"/>
                    <a:pt x="62" y="5"/>
                  </a:cubicBezTo>
                  <a:cubicBezTo>
                    <a:pt x="62" y="5"/>
                    <a:pt x="61" y="5"/>
                    <a:pt x="61" y="4"/>
                  </a:cubicBezTo>
                  <a:cubicBezTo>
                    <a:pt x="61" y="4"/>
                    <a:pt x="61" y="3"/>
                    <a:pt x="60" y="4"/>
                  </a:cubicBezTo>
                  <a:cubicBezTo>
                    <a:pt x="60" y="4"/>
                    <a:pt x="59" y="5"/>
                    <a:pt x="58" y="4"/>
                  </a:cubicBezTo>
                  <a:cubicBezTo>
                    <a:pt x="58" y="4"/>
                    <a:pt x="58" y="4"/>
                    <a:pt x="59" y="3"/>
                  </a:cubicBezTo>
                  <a:cubicBezTo>
                    <a:pt x="59" y="3"/>
                    <a:pt x="58" y="2"/>
                    <a:pt x="58" y="2"/>
                  </a:cubicBezTo>
                  <a:cubicBezTo>
                    <a:pt x="58" y="1"/>
                    <a:pt x="57" y="0"/>
                    <a:pt x="57" y="1"/>
                  </a:cubicBezTo>
                  <a:cubicBezTo>
                    <a:pt x="56" y="1"/>
                    <a:pt x="55" y="1"/>
                    <a:pt x="55" y="0"/>
                  </a:cubicBezTo>
                  <a:cubicBezTo>
                    <a:pt x="54" y="0"/>
                    <a:pt x="52" y="1"/>
                    <a:pt x="52" y="1"/>
                  </a:cubicBezTo>
                  <a:cubicBezTo>
                    <a:pt x="52" y="2"/>
                    <a:pt x="49" y="2"/>
                    <a:pt x="49" y="2"/>
                  </a:cubicBezTo>
                  <a:cubicBezTo>
                    <a:pt x="48" y="2"/>
                    <a:pt x="46" y="3"/>
                    <a:pt x="45" y="3"/>
                  </a:cubicBezTo>
                  <a:cubicBezTo>
                    <a:pt x="44" y="3"/>
                    <a:pt x="44" y="4"/>
                    <a:pt x="43" y="4"/>
                  </a:cubicBezTo>
                  <a:cubicBezTo>
                    <a:pt x="42" y="4"/>
                    <a:pt x="40" y="4"/>
                    <a:pt x="39" y="4"/>
                  </a:cubicBezTo>
                  <a:cubicBezTo>
                    <a:pt x="39" y="5"/>
                    <a:pt x="37" y="4"/>
                    <a:pt x="37" y="5"/>
                  </a:cubicBezTo>
                  <a:cubicBezTo>
                    <a:pt x="36" y="5"/>
                    <a:pt x="35" y="4"/>
                    <a:pt x="35" y="5"/>
                  </a:cubicBezTo>
                  <a:cubicBezTo>
                    <a:pt x="34" y="5"/>
                    <a:pt x="34" y="6"/>
                    <a:pt x="35" y="7"/>
                  </a:cubicBezTo>
                  <a:cubicBezTo>
                    <a:pt x="35" y="7"/>
                    <a:pt x="37" y="7"/>
                    <a:pt x="37" y="8"/>
                  </a:cubicBezTo>
                  <a:cubicBezTo>
                    <a:pt x="37" y="8"/>
                    <a:pt x="35" y="8"/>
                    <a:pt x="34" y="8"/>
                  </a:cubicBezTo>
                  <a:cubicBezTo>
                    <a:pt x="33" y="8"/>
                    <a:pt x="34" y="9"/>
                    <a:pt x="34" y="10"/>
                  </a:cubicBezTo>
                  <a:cubicBezTo>
                    <a:pt x="34" y="10"/>
                    <a:pt x="33" y="11"/>
                    <a:pt x="32" y="11"/>
                  </a:cubicBezTo>
                  <a:cubicBezTo>
                    <a:pt x="32" y="11"/>
                    <a:pt x="32" y="12"/>
                    <a:pt x="33" y="12"/>
                  </a:cubicBezTo>
                  <a:cubicBezTo>
                    <a:pt x="34" y="12"/>
                    <a:pt x="34" y="13"/>
                    <a:pt x="35" y="13"/>
                  </a:cubicBezTo>
                  <a:cubicBezTo>
                    <a:pt x="35" y="13"/>
                    <a:pt x="35" y="14"/>
                    <a:pt x="35" y="14"/>
                  </a:cubicBezTo>
                  <a:cubicBezTo>
                    <a:pt x="35" y="15"/>
                    <a:pt x="35" y="15"/>
                    <a:pt x="34" y="15"/>
                  </a:cubicBezTo>
                  <a:cubicBezTo>
                    <a:pt x="33" y="15"/>
                    <a:pt x="33" y="15"/>
                    <a:pt x="32" y="14"/>
                  </a:cubicBezTo>
                  <a:cubicBezTo>
                    <a:pt x="32" y="14"/>
                    <a:pt x="32" y="15"/>
                    <a:pt x="31" y="16"/>
                  </a:cubicBezTo>
                  <a:cubicBezTo>
                    <a:pt x="31" y="16"/>
                    <a:pt x="31" y="15"/>
                    <a:pt x="30" y="15"/>
                  </a:cubicBezTo>
                  <a:cubicBezTo>
                    <a:pt x="30" y="15"/>
                    <a:pt x="29" y="15"/>
                    <a:pt x="29" y="14"/>
                  </a:cubicBezTo>
                  <a:cubicBezTo>
                    <a:pt x="28" y="14"/>
                    <a:pt x="27" y="13"/>
                    <a:pt x="26" y="14"/>
                  </a:cubicBezTo>
                  <a:cubicBezTo>
                    <a:pt x="26" y="15"/>
                    <a:pt x="26" y="14"/>
                    <a:pt x="25" y="14"/>
                  </a:cubicBezTo>
                  <a:cubicBezTo>
                    <a:pt x="24" y="14"/>
                    <a:pt x="23" y="14"/>
                    <a:pt x="23" y="15"/>
                  </a:cubicBezTo>
                  <a:cubicBezTo>
                    <a:pt x="23" y="15"/>
                    <a:pt x="21" y="15"/>
                    <a:pt x="21" y="15"/>
                  </a:cubicBezTo>
                  <a:cubicBezTo>
                    <a:pt x="20" y="14"/>
                    <a:pt x="19" y="14"/>
                    <a:pt x="19" y="15"/>
                  </a:cubicBezTo>
                  <a:cubicBezTo>
                    <a:pt x="19" y="16"/>
                    <a:pt x="19" y="15"/>
                    <a:pt x="19" y="15"/>
                  </a:cubicBezTo>
                  <a:cubicBezTo>
                    <a:pt x="19" y="14"/>
                    <a:pt x="17" y="13"/>
                    <a:pt x="17" y="13"/>
                  </a:cubicBezTo>
                  <a:cubicBezTo>
                    <a:pt x="16" y="13"/>
                    <a:pt x="14" y="13"/>
                    <a:pt x="14" y="12"/>
                  </a:cubicBezTo>
                  <a:cubicBezTo>
                    <a:pt x="14" y="12"/>
                    <a:pt x="13" y="11"/>
                    <a:pt x="12" y="12"/>
                  </a:cubicBezTo>
                  <a:cubicBezTo>
                    <a:pt x="12" y="13"/>
                    <a:pt x="12" y="12"/>
                    <a:pt x="11" y="12"/>
                  </a:cubicBezTo>
                  <a:cubicBezTo>
                    <a:pt x="11" y="12"/>
                    <a:pt x="10" y="12"/>
                    <a:pt x="9" y="13"/>
                  </a:cubicBezTo>
                  <a:cubicBezTo>
                    <a:pt x="9" y="13"/>
                    <a:pt x="8" y="14"/>
                    <a:pt x="7" y="14"/>
                  </a:cubicBezTo>
                  <a:cubicBezTo>
                    <a:pt x="6" y="14"/>
                    <a:pt x="7" y="15"/>
                    <a:pt x="6" y="15"/>
                  </a:cubicBezTo>
                  <a:cubicBezTo>
                    <a:pt x="5" y="15"/>
                    <a:pt x="5" y="16"/>
                    <a:pt x="5" y="16"/>
                  </a:cubicBezTo>
                  <a:cubicBezTo>
                    <a:pt x="5" y="17"/>
                    <a:pt x="6" y="17"/>
                    <a:pt x="5" y="18"/>
                  </a:cubicBezTo>
                  <a:cubicBezTo>
                    <a:pt x="4" y="18"/>
                    <a:pt x="4" y="17"/>
                    <a:pt x="3" y="16"/>
                  </a:cubicBezTo>
                  <a:cubicBezTo>
                    <a:pt x="2" y="16"/>
                    <a:pt x="2" y="16"/>
                    <a:pt x="2" y="17"/>
                  </a:cubicBezTo>
                  <a:cubicBezTo>
                    <a:pt x="2" y="18"/>
                    <a:pt x="1" y="18"/>
                    <a:pt x="0" y="18"/>
                  </a:cubicBezTo>
                  <a:cubicBezTo>
                    <a:pt x="0" y="19"/>
                    <a:pt x="1" y="19"/>
                    <a:pt x="1" y="19"/>
                  </a:cubicBezTo>
                  <a:cubicBezTo>
                    <a:pt x="1" y="20"/>
                    <a:pt x="0" y="20"/>
                    <a:pt x="0" y="20"/>
                  </a:cubicBezTo>
                  <a:cubicBezTo>
                    <a:pt x="0" y="20"/>
                    <a:pt x="0" y="21"/>
                    <a:pt x="0" y="22"/>
                  </a:cubicBezTo>
                  <a:cubicBezTo>
                    <a:pt x="0" y="22"/>
                    <a:pt x="1" y="22"/>
                    <a:pt x="1" y="23"/>
                  </a:cubicBezTo>
                  <a:cubicBezTo>
                    <a:pt x="1" y="23"/>
                    <a:pt x="1" y="24"/>
                    <a:pt x="2" y="24"/>
                  </a:cubicBezTo>
                  <a:cubicBezTo>
                    <a:pt x="2" y="24"/>
                    <a:pt x="3" y="24"/>
                    <a:pt x="3" y="24"/>
                  </a:cubicBezTo>
                  <a:cubicBezTo>
                    <a:pt x="4" y="24"/>
                    <a:pt x="4" y="24"/>
                    <a:pt x="5" y="25"/>
                  </a:cubicBezTo>
                  <a:cubicBezTo>
                    <a:pt x="5" y="26"/>
                    <a:pt x="6" y="27"/>
                    <a:pt x="5" y="27"/>
                  </a:cubicBezTo>
                  <a:cubicBezTo>
                    <a:pt x="4" y="27"/>
                    <a:pt x="5" y="27"/>
                    <a:pt x="5" y="28"/>
                  </a:cubicBezTo>
                  <a:cubicBezTo>
                    <a:pt x="6" y="28"/>
                    <a:pt x="6" y="28"/>
                    <a:pt x="6" y="28"/>
                  </a:cubicBezTo>
                  <a:cubicBezTo>
                    <a:pt x="6" y="28"/>
                    <a:pt x="6" y="28"/>
                    <a:pt x="7" y="28"/>
                  </a:cubicBezTo>
                  <a:cubicBezTo>
                    <a:pt x="8" y="27"/>
                    <a:pt x="10" y="26"/>
                    <a:pt x="11" y="26"/>
                  </a:cubicBezTo>
                  <a:cubicBezTo>
                    <a:pt x="13" y="27"/>
                    <a:pt x="14" y="26"/>
                    <a:pt x="15" y="27"/>
                  </a:cubicBezTo>
                  <a:cubicBezTo>
                    <a:pt x="16" y="28"/>
                    <a:pt x="15" y="30"/>
                    <a:pt x="15" y="30"/>
                  </a:cubicBezTo>
                  <a:cubicBezTo>
                    <a:pt x="16" y="31"/>
                    <a:pt x="14" y="31"/>
                    <a:pt x="13" y="31"/>
                  </a:cubicBezTo>
                  <a:cubicBezTo>
                    <a:pt x="12" y="31"/>
                    <a:pt x="10" y="31"/>
                    <a:pt x="10" y="32"/>
                  </a:cubicBezTo>
                  <a:cubicBezTo>
                    <a:pt x="10" y="33"/>
                    <a:pt x="11" y="34"/>
                    <a:pt x="10" y="33"/>
                  </a:cubicBezTo>
                  <a:cubicBezTo>
                    <a:pt x="8" y="33"/>
                    <a:pt x="8" y="34"/>
                    <a:pt x="9" y="34"/>
                  </a:cubicBezTo>
                  <a:cubicBezTo>
                    <a:pt x="9" y="34"/>
                    <a:pt x="10" y="35"/>
                    <a:pt x="10" y="36"/>
                  </a:cubicBezTo>
                  <a:cubicBezTo>
                    <a:pt x="10" y="36"/>
                    <a:pt x="11" y="38"/>
                    <a:pt x="11" y="37"/>
                  </a:cubicBezTo>
                  <a:cubicBezTo>
                    <a:pt x="12" y="37"/>
                    <a:pt x="12" y="38"/>
                    <a:pt x="13" y="38"/>
                  </a:cubicBezTo>
                  <a:cubicBezTo>
                    <a:pt x="14" y="38"/>
                    <a:pt x="15" y="39"/>
                    <a:pt x="14" y="40"/>
                  </a:cubicBezTo>
                  <a:cubicBezTo>
                    <a:pt x="13" y="40"/>
                    <a:pt x="14" y="43"/>
                    <a:pt x="15" y="42"/>
                  </a:cubicBezTo>
                  <a:cubicBezTo>
                    <a:pt x="15" y="42"/>
                    <a:pt x="15" y="41"/>
                    <a:pt x="15" y="41"/>
                  </a:cubicBezTo>
                  <a:cubicBezTo>
                    <a:pt x="14" y="40"/>
                    <a:pt x="17" y="40"/>
                    <a:pt x="17" y="40"/>
                  </a:cubicBezTo>
                  <a:cubicBezTo>
                    <a:pt x="18" y="40"/>
                    <a:pt x="19" y="41"/>
                    <a:pt x="20" y="42"/>
                  </a:cubicBezTo>
                  <a:cubicBezTo>
                    <a:pt x="21" y="43"/>
                    <a:pt x="22" y="42"/>
                    <a:pt x="22" y="42"/>
                  </a:cubicBezTo>
                  <a:cubicBezTo>
                    <a:pt x="22" y="32"/>
                    <a:pt x="22" y="32"/>
                    <a:pt x="22" y="32"/>
                  </a:cubicBezTo>
                  <a:cubicBezTo>
                    <a:pt x="28" y="30"/>
                    <a:pt x="28" y="30"/>
                    <a:pt x="28" y="30"/>
                  </a:cubicBezTo>
                  <a:cubicBezTo>
                    <a:pt x="28" y="30"/>
                    <a:pt x="28" y="30"/>
                    <a:pt x="28" y="30"/>
                  </a:cubicBezTo>
                  <a:cubicBezTo>
                    <a:pt x="29" y="29"/>
                    <a:pt x="30" y="30"/>
                    <a:pt x="30" y="30"/>
                  </a:cubicBezTo>
                  <a:cubicBezTo>
                    <a:pt x="31" y="30"/>
                    <a:pt x="31" y="29"/>
                    <a:pt x="31" y="29"/>
                  </a:cubicBezTo>
                  <a:cubicBezTo>
                    <a:pt x="32" y="29"/>
                    <a:pt x="31" y="30"/>
                    <a:pt x="32" y="30"/>
                  </a:cubicBezTo>
                  <a:cubicBezTo>
                    <a:pt x="32" y="30"/>
                    <a:pt x="33" y="32"/>
                    <a:pt x="33" y="33"/>
                  </a:cubicBezTo>
                  <a:cubicBezTo>
                    <a:pt x="34" y="34"/>
                    <a:pt x="36" y="36"/>
                    <a:pt x="36" y="36"/>
                  </a:cubicBezTo>
                  <a:cubicBezTo>
                    <a:pt x="36" y="37"/>
                    <a:pt x="38" y="36"/>
                    <a:pt x="39" y="36"/>
                  </a:cubicBezTo>
                  <a:cubicBezTo>
                    <a:pt x="39" y="36"/>
                    <a:pt x="43" y="36"/>
                    <a:pt x="44" y="36"/>
                  </a:cubicBezTo>
                  <a:cubicBezTo>
                    <a:pt x="44" y="36"/>
                    <a:pt x="45" y="37"/>
                    <a:pt x="45" y="38"/>
                  </a:cubicBezTo>
                  <a:cubicBezTo>
                    <a:pt x="46" y="38"/>
                    <a:pt x="46" y="39"/>
                    <a:pt x="46" y="40"/>
                  </a:cubicBezTo>
                  <a:cubicBezTo>
                    <a:pt x="46" y="41"/>
                    <a:pt x="47" y="41"/>
                    <a:pt x="47" y="42"/>
                  </a:cubicBezTo>
                  <a:cubicBezTo>
                    <a:pt x="47" y="43"/>
                    <a:pt x="49" y="43"/>
                    <a:pt x="49" y="43"/>
                  </a:cubicBezTo>
                  <a:cubicBezTo>
                    <a:pt x="50" y="43"/>
                    <a:pt x="51" y="43"/>
                    <a:pt x="51" y="44"/>
                  </a:cubicBezTo>
                  <a:cubicBezTo>
                    <a:pt x="51" y="45"/>
                    <a:pt x="52" y="44"/>
                    <a:pt x="52" y="44"/>
                  </a:cubicBezTo>
                  <a:cubicBezTo>
                    <a:pt x="52" y="43"/>
                    <a:pt x="53" y="42"/>
                    <a:pt x="55" y="42"/>
                  </a:cubicBezTo>
                  <a:cubicBezTo>
                    <a:pt x="55" y="42"/>
                    <a:pt x="56" y="42"/>
                    <a:pt x="56" y="42"/>
                  </a:cubicBezTo>
                  <a:cubicBezTo>
                    <a:pt x="56" y="41"/>
                    <a:pt x="57" y="40"/>
                    <a:pt x="57" y="40"/>
                  </a:cubicBezTo>
                  <a:cubicBezTo>
                    <a:pt x="57" y="40"/>
                    <a:pt x="58" y="39"/>
                    <a:pt x="58" y="39"/>
                  </a:cubicBezTo>
                  <a:cubicBezTo>
                    <a:pt x="58" y="38"/>
                    <a:pt x="60" y="38"/>
                    <a:pt x="61" y="39"/>
                  </a:cubicBezTo>
                  <a:cubicBezTo>
                    <a:pt x="63" y="39"/>
                    <a:pt x="63" y="39"/>
                    <a:pt x="63" y="38"/>
                  </a:cubicBezTo>
                  <a:cubicBezTo>
                    <a:pt x="63" y="37"/>
                    <a:pt x="65" y="37"/>
                    <a:pt x="66" y="37"/>
                  </a:cubicBezTo>
                  <a:cubicBezTo>
                    <a:pt x="66" y="38"/>
                    <a:pt x="68" y="39"/>
                    <a:pt x="69" y="38"/>
                  </a:cubicBezTo>
                  <a:cubicBezTo>
                    <a:pt x="70" y="38"/>
                    <a:pt x="74" y="38"/>
                    <a:pt x="75" y="39"/>
                  </a:cubicBezTo>
                  <a:cubicBezTo>
                    <a:pt x="76" y="39"/>
                    <a:pt x="76" y="38"/>
                    <a:pt x="77" y="39"/>
                  </a:cubicBezTo>
                  <a:cubicBezTo>
                    <a:pt x="78" y="40"/>
                    <a:pt x="78" y="39"/>
                    <a:pt x="79" y="40"/>
                  </a:cubicBezTo>
                  <a:cubicBezTo>
                    <a:pt x="79" y="40"/>
                    <a:pt x="79" y="39"/>
                    <a:pt x="79" y="39"/>
                  </a:cubicBezTo>
                  <a:cubicBezTo>
                    <a:pt x="79" y="38"/>
                    <a:pt x="80" y="38"/>
                    <a:pt x="80" y="37"/>
                  </a:cubicBezTo>
                  <a:cubicBezTo>
                    <a:pt x="80" y="37"/>
                    <a:pt x="79" y="35"/>
                    <a:pt x="79" y="35"/>
                  </a:cubicBezTo>
                  <a:cubicBezTo>
                    <a:pt x="79" y="34"/>
                    <a:pt x="79" y="33"/>
                    <a:pt x="79" y="33"/>
                  </a:cubicBezTo>
                  <a:cubicBezTo>
                    <a:pt x="78" y="32"/>
                    <a:pt x="80" y="32"/>
                    <a:pt x="80" y="32"/>
                  </a:cubicBezTo>
                  <a:cubicBezTo>
                    <a:pt x="81" y="32"/>
                    <a:pt x="82" y="31"/>
                    <a:pt x="82" y="31"/>
                  </a:cubicBezTo>
                  <a:cubicBezTo>
                    <a:pt x="83" y="32"/>
                    <a:pt x="83" y="32"/>
                    <a:pt x="84" y="32"/>
                  </a:cubicBezTo>
                  <a:cubicBezTo>
                    <a:pt x="85" y="32"/>
                    <a:pt x="84" y="31"/>
                    <a:pt x="84" y="31"/>
                  </a:cubicBezTo>
                  <a:cubicBezTo>
                    <a:pt x="84" y="30"/>
                    <a:pt x="85" y="27"/>
                    <a:pt x="85" y="26"/>
                  </a:cubicBezTo>
                  <a:cubicBezTo>
                    <a:pt x="86" y="25"/>
                    <a:pt x="86" y="26"/>
                    <a:pt x="87" y="26"/>
                  </a:cubicBezTo>
                  <a:cubicBezTo>
                    <a:pt x="88" y="26"/>
                    <a:pt x="89" y="26"/>
                    <a:pt x="89" y="26"/>
                  </a:cubicBezTo>
                  <a:cubicBezTo>
                    <a:pt x="90" y="27"/>
                    <a:pt x="91" y="26"/>
                    <a:pt x="91" y="26"/>
                  </a:cubicBezTo>
                  <a:cubicBezTo>
                    <a:pt x="92" y="25"/>
                    <a:pt x="91" y="25"/>
                    <a:pt x="91" y="24"/>
                  </a:cubicBezTo>
                  <a:cubicBezTo>
                    <a:pt x="91" y="23"/>
                    <a:pt x="92" y="22"/>
                    <a:pt x="92" y="22"/>
                  </a:cubicBezTo>
                  <a:cubicBezTo>
                    <a:pt x="93" y="22"/>
                    <a:pt x="93" y="21"/>
                    <a:pt x="93" y="21"/>
                  </a:cubicBezTo>
                  <a:cubicBezTo>
                    <a:pt x="93" y="20"/>
                    <a:pt x="94" y="20"/>
                    <a:pt x="94" y="19"/>
                  </a:cubicBezTo>
                  <a:cubicBezTo>
                    <a:pt x="94" y="19"/>
                    <a:pt x="94" y="19"/>
                    <a:pt x="94" y="18"/>
                  </a:cubicBezTo>
                  <a:close/>
                  <a:moveTo>
                    <a:pt x="35" y="28"/>
                  </a:moveTo>
                  <a:cubicBezTo>
                    <a:pt x="35" y="29"/>
                    <a:pt x="32" y="28"/>
                    <a:pt x="32" y="28"/>
                  </a:cubicBezTo>
                  <a:cubicBezTo>
                    <a:pt x="31" y="27"/>
                    <a:pt x="36" y="28"/>
                    <a:pt x="35" y="28"/>
                  </a:cubicBezTo>
                  <a:close/>
                  <a:moveTo>
                    <a:pt x="74" y="28"/>
                  </a:moveTo>
                  <a:cubicBezTo>
                    <a:pt x="72" y="28"/>
                    <a:pt x="68" y="27"/>
                    <a:pt x="66" y="29"/>
                  </a:cubicBezTo>
                  <a:cubicBezTo>
                    <a:pt x="64" y="31"/>
                    <a:pt x="66" y="32"/>
                    <a:pt x="65" y="32"/>
                  </a:cubicBezTo>
                  <a:cubicBezTo>
                    <a:pt x="64" y="32"/>
                    <a:pt x="64" y="29"/>
                    <a:pt x="65" y="28"/>
                  </a:cubicBezTo>
                  <a:cubicBezTo>
                    <a:pt x="65" y="27"/>
                    <a:pt x="69" y="27"/>
                    <a:pt x="71" y="27"/>
                  </a:cubicBezTo>
                  <a:cubicBezTo>
                    <a:pt x="72" y="28"/>
                    <a:pt x="76" y="27"/>
                    <a:pt x="76" y="27"/>
                  </a:cubicBezTo>
                  <a:cubicBezTo>
                    <a:pt x="77" y="27"/>
                    <a:pt x="76" y="28"/>
                    <a:pt x="74" y="2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340">
              <a:extLst>
                <a:ext uri="{FF2B5EF4-FFF2-40B4-BE49-F238E27FC236}">
                  <a16:creationId xmlns:a16="http://schemas.microsoft.com/office/drawing/2014/main" id="{E8272574-E543-4936-8CE7-731140236870}"/>
                </a:ext>
              </a:extLst>
            </p:cNvPr>
            <p:cNvSpPr>
              <a:spLocks noEditPoints="1"/>
            </p:cNvSpPr>
            <p:nvPr/>
          </p:nvSpPr>
          <p:spPr bwMode="auto">
            <a:xfrm>
              <a:off x="-3362325" y="1316038"/>
              <a:ext cx="1435100" cy="547688"/>
            </a:xfrm>
            <a:custGeom>
              <a:avLst/>
              <a:gdLst>
                <a:gd name="T0" fmla="*/ 105 w 397"/>
                <a:gd name="T1" fmla="*/ 3 h 152"/>
                <a:gd name="T2" fmla="*/ 177 w 397"/>
                <a:gd name="T3" fmla="*/ 1 h 152"/>
                <a:gd name="T4" fmla="*/ 139 w 397"/>
                <a:gd name="T5" fmla="*/ 43 h 152"/>
                <a:gd name="T6" fmla="*/ 192 w 397"/>
                <a:gd name="T7" fmla="*/ 14 h 152"/>
                <a:gd name="T8" fmla="*/ 290 w 397"/>
                <a:gd name="T9" fmla="*/ 32 h 152"/>
                <a:gd name="T10" fmla="*/ 305 w 397"/>
                <a:gd name="T11" fmla="*/ 33 h 152"/>
                <a:gd name="T12" fmla="*/ 284 w 397"/>
                <a:gd name="T13" fmla="*/ 123 h 152"/>
                <a:gd name="T14" fmla="*/ 71 w 397"/>
                <a:gd name="T15" fmla="*/ 6 h 152"/>
                <a:gd name="T16" fmla="*/ 385 w 397"/>
                <a:gd name="T17" fmla="*/ 70 h 152"/>
                <a:gd name="T18" fmla="*/ 345 w 397"/>
                <a:gd name="T19" fmla="*/ 58 h 152"/>
                <a:gd name="T20" fmla="*/ 307 w 397"/>
                <a:gd name="T21" fmla="*/ 51 h 152"/>
                <a:gd name="T22" fmla="*/ 282 w 397"/>
                <a:gd name="T23" fmla="*/ 43 h 152"/>
                <a:gd name="T24" fmla="*/ 261 w 397"/>
                <a:gd name="T25" fmla="*/ 48 h 152"/>
                <a:gd name="T26" fmla="*/ 244 w 397"/>
                <a:gd name="T27" fmla="*/ 40 h 152"/>
                <a:gd name="T28" fmla="*/ 216 w 397"/>
                <a:gd name="T29" fmla="*/ 39 h 152"/>
                <a:gd name="T30" fmla="*/ 213 w 397"/>
                <a:gd name="T31" fmla="*/ 34 h 152"/>
                <a:gd name="T32" fmla="*/ 202 w 397"/>
                <a:gd name="T33" fmla="*/ 24 h 152"/>
                <a:gd name="T34" fmla="*/ 183 w 397"/>
                <a:gd name="T35" fmla="*/ 27 h 152"/>
                <a:gd name="T36" fmla="*/ 158 w 397"/>
                <a:gd name="T37" fmla="*/ 33 h 152"/>
                <a:gd name="T38" fmla="*/ 150 w 397"/>
                <a:gd name="T39" fmla="*/ 39 h 152"/>
                <a:gd name="T40" fmla="*/ 139 w 397"/>
                <a:gd name="T41" fmla="*/ 51 h 152"/>
                <a:gd name="T42" fmla="*/ 132 w 397"/>
                <a:gd name="T43" fmla="*/ 59 h 152"/>
                <a:gd name="T44" fmla="*/ 122 w 397"/>
                <a:gd name="T45" fmla="*/ 70 h 152"/>
                <a:gd name="T46" fmla="*/ 127 w 397"/>
                <a:gd name="T47" fmla="*/ 61 h 152"/>
                <a:gd name="T48" fmla="*/ 112 w 397"/>
                <a:gd name="T49" fmla="*/ 54 h 152"/>
                <a:gd name="T50" fmla="*/ 95 w 397"/>
                <a:gd name="T51" fmla="*/ 56 h 152"/>
                <a:gd name="T52" fmla="*/ 78 w 397"/>
                <a:gd name="T53" fmla="*/ 61 h 152"/>
                <a:gd name="T54" fmla="*/ 57 w 397"/>
                <a:gd name="T55" fmla="*/ 61 h 152"/>
                <a:gd name="T56" fmla="*/ 44 w 397"/>
                <a:gd name="T57" fmla="*/ 76 h 152"/>
                <a:gd name="T58" fmla="*/ 30 w 397"/>
                <a:gd name="T59" fmla="*/ 67 h 152"/>
                <a:gd name="T60" fmla="*/ 31 w 397"/>
                <a:gd name="T61" fmla="*/ 57 h 152"/>
                <a:gd name="T62" fmla="*/ 23 w 397"/>
                <a:gd name="T63" fmla="*/ 66 h 152"/>
                <a:gd name="T64" fmla="*/ 21 w 397"/>
                <a:gd name="T65" fmla="*/ 91 h 152"/>
                <a:gd name="T66" fmla="*/ 22 w 397"/>
                <a:gd name="T67" fmla="*/ 107 h 152"/>
                <a:gd name="T68" fmla="*/ 33 w 397"/>
                <a:gd name="T69" fmla="*/ 119 h 152"/>
                <a:gd name="T70" fmla="*/ 47 w 397"/>
                <a:gd name="T71" fmla="*/ 130 h 152"/>
                <a:gd name="T72" fmla="*/ 48 w 397"/>
                <a:gd name="T73" fmla="*/ 145 h 152"/>
                <a:gd name="T74" fmla="*/ 69 w 397"/>
                <a:gd name="T75" fmla="*/ 137 h 152"/>
                <a:gd name="T76" fmla="*/ 69 w 397"/>
                <a:gd name="T77" fmla="*/ 124 h 152"/>
                <a:gd name="T78" fmla="*/ 94 w 397"/>
                <a:gd name="T79" fmla="*/ 125 h 152"/>
                <a:gd name="T80" fmla="*/ 108 w 397"/>
                <a:gd name="T81" fmla="*/ 112 h 152"/>
                <a:gd name="T82" fmla="*/ 131 w 397"/>
                <a:gd name="T83" fmla="*/ 114 h 152"/>
                <a:gd name="T84" fmla="*/ 157 w 397"/>
                <a:gd name="T85" fmla="*/ 127 h 152"/>
                <a:gd name="T86" fmla="*/ 181 w 397"/>
                <a:gd name="T87" fmla="*/ 125 h 152"/>
                <a:gd name="T88" fmla="*/ 202 w 397"/>
                <a:gd name="T89" fmla="*/ 126 h 152"/>
                <a:gd name="T90" fmla="*/ 233 w 397"/>
                <a:gd name="T91" fmla="*/ 121 h 152"/>
                <a:gd name="T92" fmla="*/ 257 w 397"/>
                <a:gd name="T93" fmla="*/ 131 h 152"/>
                <a:gd name="T94" fmla="*/ 260 w 397"/>
                <a:gd name="T95" fmla="*/ 146 h 152"/>
                <a:gd name="T96" fmla="*/ 278 w 397"/>
                <a:gd name="T97" fmla="*/ 113 h 152"/>
                <a:gd name="T98" fmla="*/ 280 w 397"/>
                <a:gd name="T99" fmla="*/ 100 h 152"/>
                <a:gd name="T100" fmla="*/ 312 w 397"/>
                <a:gd name="T101" fmla="*/ 97 h 152"/>
                <a:gd name="T102" fmla="*/ 333 w 397"/>
                <a:gd name="T103" fmla="*/ 86 h 152"/>
                <a:gd name="T104" fmla="*/ 318 w 397"/>
                <a:gd name="T105" fmla="*/ 122 h 152"/>
                <a:gd name="T106" fmla="*/ 333 w 397"/>
                <a:gd name="T107" fmla="*/ 101 h 152"/>
                <a:gd name="T108" fmla="*/ 357 w 397"/>
                <a:gd name="T109" fmla="*/ 89 h 152"/>
                <a:gd name="T110" fmla="*/ 374 w 397"/>
                <a:gd name="T111" fmla="*/ 75 h 152"/>
                <a:gd name="T112" fmla="*/ 390 w 397"/>
                <a:gd name="T113" fmla="*/ 77 h 152"/>
                <a:gd name="T114" fmla="*/ 205 w 397"/>
                <a:gd name="T115" fmla="*/ 113 h 152"/>
                <a:gd name="T116" fmla="*/ 80 w 397"/>
                <a:gd name="T117" fmla="*/ 6 h 152"/>
                <a:gd name="T118" fmla="*/ 82 w 397"/>
                <a:gd name="T119" fmla="*/ 4 h 152"/>
                <a:gd name="T120" fmla="*/ 87 w 397"/>
                <a:gd name="T121" fmla="*/ 42 h 152"/>
                <a:gd name="T122" fmla="*/ 87 w 397"/>
                <a:gd name="T123"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7" h="152">
                  <a:moveTo>
                    <a:pt x="6" y="110"/>
                  </a:moveTo>
                  <a:cubicBezTo>
                    <a:pt x="6" y="110"/>
                    <a:pt x="5" y="110"/>
                    <a:pt x="5" y="109"/>
                  </a:cubicBezTo>
                  <a:cubicBezTo>
                    <a:pt x="5" y="109"/>
                    <a:pt x="4" y="109"/>
                    <a:pt x="4" y="109"/>
                  </a:cubicBezTo>
                  <a:cubicBezTo>
                    <a:pt x="4" y="109"/>
                    <a:pt x="4" y="109"/>
                    <a:pt x="4" y="109"/>
                  </a:cubicBezTo>
                  <a:cubicBezTo>
                    <a:pt x="4" y="110"/>
                    <a:pt x="3" y="110"/>
                    <a:pt x="3" y="111"/>
                  </a:cubicBezTo>
                  <a:cubicBezTo>
                    <a:pt x="4" y="111"/>
                    <a:pt x="2" y="111"/>
                    <a:pt x="2" y="111"/>
                  </a:cubicBezTo>
                  <a:cubicBezTo>
                    <a:pt x="2" y="110"/>
                    <a:pt x="0" y="110"/>
                    <a:pt x="1" y="111"/>
                  </a:cubicBezTo>
                  <a:cubicBezTo>
                    <a:pt x="1" y="111"/>
                    <a:pt x="0" y="111"/>
                    <a:pt x="0" y="111"/>
                  </a:cubicBezTo>
                  <a:cubicBezTo>
                    <a:pt x="1" y="112"/>
                    <a:pt x="1" y="112"/>
                    <a:pt x="2" y="112"/>
                  </a:cubicBezTo>
                  <a:cubicBezTo>
                    <a:pt x="2" y="112"/>
                    <a:pt x="6" y="112"/>
                    <a:pt x="8" y="112"/>
                  </a:cubicBezTo>
                  <a:cubicBezTo>
                    <a:pt x="7" y="112"/>
                    <a:pt x="8" y="111"/>
                    <a:pt x="8" y="110"/>
                  </a:cubicBezTo>
                  <a:cubicBezTo>
                    <a:pt x="8" y="110"/>
                    <a:pt x="7" y="110"/>
                    <a:pt x="6" y="110"/>
                  </a:cubicBezTo>
                  <a:close/>
                  <a:moveTo>
                    <a:pt x="106" y="4"/>
                  </a:moveTo>
                  <a:cubicBezTo>
                    <a:pt x="108" y="4"/>
                    <a:pt x="108" y="2"/>
                    <a:pt x="107" y="2"/>
                  </a:cubicBezTo>
                  <a:cubicBezTo>
                    <a:pt x="106" y="2"/>
                    <a:pt x="105" y="3"/>
                    <a:pt x="105" y="3"/>
                  </a:cubicBezTo>
                  <a:cubicBezTo>
                    <a:pt x="104" y="3"/>
                    <a:pt x="101" y="3"/>
                    <a:pt x="102" y="4"/>
                  </a:cubicBezTo>
                  <a:cubicBezTo>
                    <a:pt x="103" y="4"/>
                    <a:pt x="105" y="4"/>
                    <a:pt x="106" y="4"/>
                  </a:cubicBezTo>
                  <a:close/>
                  <a:moveTo>
                    <a:pt x="119" y="42"/>
                  </a:moveTo>
                  <a:cubicBezTo>
                    <a:pt x="120" y="42"/>
                    <a:pt x="122" y="42"/>
                    <a:pt x="123" y="41"/>
                  </a:cubicBezTo>
                  <a:cubicBezTo>
                    <a:pt x="123" y="41"/>
                    <a:pt x="122" y="40"/>
                    <a:pt x="120" y="40"/>
                  </a:cubicBezTo>
                  <a:cubicBezTo>
                    <a:pt x="119" y="40"/>
                    <a:pt x="118" y="42"/>
                    <a:pt x="119" y="42"/>
                  </a:cubicBezTo>
                  <a:close/>
                  <a:moveTo>
                    <a:pt x="170" y="7"/>
                  </a:moveTo>
                  <a:cubicBezTo>
                    <a:pt x="171" y="8"/>
                    <a:pt x="171" y="8"/>
                    <a:pt x="169" y="8"/>
                  </a:cubicBezTo>
                  <a:cubicBezTo>
                    <a:pt x="168" y="8"/>
                    <a:pt x="167" y="8"/>
                    <a:pt x="168" y="9"/>
                  </a:cubicBezTo>
                  <a:cubicBezTo>
                    <a:pt x="168" y="9"/>
                    <a:pt x="168" y="10"/>
                    <a:pt x="170" y="10"/>
                  </a:cubicBezTo>
                  <a:cubicBezTo>
                    <a:pt x="171" y="10"/>
                    <a:pt x="173" y="9"/>
                    <a:pt x="172" y="8"/>
                  </a:cubicBezTo>
                  <a:cubicBezTo>
                    <a:pt x="172" y="8"/>
                    <a:pt x="177" y="7"/>
                    <a:pt x="179" y="6"/>
                  </a:cubicBezTo>
                  <a:cubicBezTo>
                    <a:pt x="180" y="6"/>
                    <a:pt x="178" y="5"/>
                    <a:pt x="179" y="5"/>
                  </a:cubicBezTo>
                  <a:cubicBezTo>
                    <a:pt x="181" y="4"/>
                    <a:pt x="180" y="4"/>
                    <a:pt x="179" y="3"/>
                  </a:cubicBezTo>
                  <a:cubicBezTo>
                    <a:pt x="177" y="3"/>
                    <a:pt x="177" y="2"/>
                    <a:pt x="177" y="1"/>
                  </a:cubicBezTo>
                  <a:cubicBezTo>
                    <a:pt x="176" y="1"/>
                    <a:pt x="176" y="2"/>
                    <a:pt x="173" y="2"/>
                  </a:cubicBezTo>
                  <a:cubicBezTo>
                    <a:pt x="171" y="3"/>
                    <a:pt x="170" y="3"/>
                    <a:pt x="171" y="4"/>
                  </a:cubicBezTo>
                  <a:cubicBezTo>
                    <a:pt x="172" y="4"/>
                    <a:pt x="171" y="5"/>
                    <a:pt x="170" y="5"/>
                  </a:cubicBezTo>
                  <a:cubicBezTo>
                    <a:pt x="169" y="5"/>
                    <a:pt x="169" y="6"/>
                    <a:pt x="170" y="7"/>
                  </a:cubicBezTo>
                  <a:close/>
                  <a:moveTo>
                    <a:pt x="173" y="9"/>
                  </a:moveTo>
                  <a:cubicBezTo>
                    <a:pt x="173" y="10"/>
                    <a:pt x="171" y="10"/>
                    <a:pt x="172" y="11"/>
                  </a:cubicBezTo>
                  <a:cubicBezTo>
                    <a:pt x="172" y="11"/>
                    <a:pt x="173" y="11"/>
                    <a:pt x="174" y="11"/>
                  </a:cubicBezTo>
                  <a:cubicBezTo>
                    <a:pt x="174" y="12"/>
                    <a:pt x="175" y="13"/>
                    <a:pt x="176" y="13"/>
                  </a:cubicBezTo>
                  <a:cubicBezTo>
                    <a:pt x="177" y="13"/>
                    <a:pt x="181" y="14"/>
                    <a:pt x="182" y="14"/>
                  </a:cubicBezTo>
                  <a:cubicBezTo>
                    <a:pt x="184" y="14"/>
                    <a:pt x="185" y="13"/>
                    <a:pt x="184" y="13"/>
                  </a:cubicBezTo>
                  <a:cubicBezTo>
                    <a:pt x="183" y="13"/>
                    <a:pt x="184" y="12"/>
                    <a:pt x="185" y="10"/>
                  </a:cubicBezTo>
                  <a:cubicBezTo>
                    <a:pt x="186" y="8"/>
                    <a:pt x="182" y="7"/>
                    <a:pt x="182" y="9"/>
                  </a:cubicBezTo>
                  <a:cubicBezTo>
                    <a:pt x="182" y="10"/>
                    <a:pt x="180" y="8"/>
                    <a:pt x="180" y="8"/>
                  </a:cubicBezTo>
                  <a:cubicBezTo>
                    <a:pt x="180" y="7"/>
                    <a:pt x="173" y="8"/>
                    <a:pt x="173" y="9"/>
                  </a:cubicBezTo>
                  <a:close/>
                  <a:moveTo>
                    <a:pt x="139" y="43"/>
                  </a:moveTo>
                  <a:cubicBezTo>
                    <a:pt x="140" y="44"/>
                    <a:pt x="141" y="43"/>
                    <a:pt x="141" y="42"/>
                  </a:cubicBezTo>
                  <a:cubicBezTo>
                    <a:pt x="141" y="41"/>
                    <a:pt x="138" y="43"/>
                    <a:pt x="139" y="43"/>
                  </a:cubicBezTo>
                  <a:close/>
                  <a:moveTo>
                    <a:pt x="168" y="2"/>
                  </a:moveTo>
                  <a:cubicBezTo>
                    <a:pt x="168" y="1"/>
                    <a:pt x="164" y="2"/>
                    <a:pt x="165" y="3"/>
                  </a:cubicBezTo>
                  <a:cubicBezTo>
                    <a:pt x="165" y="3"/>
                    <a:pt x="168" y="3"/>
                    <a:pt x="168" y="2"/>
                  </a:cubicBezTo>
                  <a:close/>
                  <a:moveTo>
                    <a:pt x="370" y="52"/>
                  </a:moveTo>
                  <a:cubicBezTo>
                    <a:pt x="372" y="53"/>
                    <a:pt x="372" y="51"/>
                    <a:pt x="374" y="52"/>
                  </a:cubicBezTo>
                  <a:cubicBezTo>
                    <a:pt x="375" y="53"/>
                    <a:pt x="377" y="52"/>
                    <a:pt x="378" y="51"/>
                  </a:cubicBezTo>
                  <a:cubicBezTo>
                    <a:pt x="380" y="51"/>
                    <a:pt x="379" y="50"/>
                    <a:pt x="376" y="49"/>
                  </a:cubicBezTo>
                  <a:cubicBezTo>
                    <a:pt x="373" y="49"/>
                    <a:pt x="369" y="51"/>
                    <a:pt x="370" y="52"/>
                  </a:cubicBezTo>
                  <a:close/>
                  <a:moveTo>
                    <a:pt x="184" y="19"/>
                  </a:moveTo>
                  <a:cubicBezTo>
                    <a:pt x="185" y="19"/>
                    <a:pt x="188" y="18"/>
                    <a:pt x="190" y="18"/>
                  </a:cubicBezTo>
                  <a:cubicBezTo>
                    <a:pt x="192" y="18"/>
                    <a:pt x="198" y="16"/>
                    <a:pt x="198" y="15"/>
                  </a:cubicBezTo>
                  <a:cubicBezTo>
                    <a:pt x="199" y="14"/>
                    <a:pt x="196" y="14"/>
                    <a:pt x="195" y="13"/>
                  </a:cubicBezTo>
                  <a:cubicBezTo>
                    <a:pt x="194" y="12"/>
                    <a:pt x="192" y="13"/>
                    <a:pt x="192" y="14"/>
                  </a:cubicBezTo>
                  <a:cubicBezTo>
                    <a:pt x="191" y="15"/>
                    <a:pt x="191" y="14"/>
                    <a:pt x="192" y="13"/>
                  </a:cubicBezTo>
                  <a:cubicBezTo>
                    <a:pt x="193" y="11"/>
                    <a:pt x="191" y="10"/>
                    <a:pt x="191" y="11"/>
                  </a:cubicBezTo>
                  <a:cubicBezTo>
                    <a:pt x="191" y="12"/>
                    <a:pt x="188" y="11"/>
                    <a:pt x="188" y="12"/>
                  </a:cubicBezTo>
                  <a:cubicBezTo>
                    <a:pt x="188" y="13"/>
                    <a:pt x="187" y="13"/>
                    <a:pt x="188" y="14"/>
                  </a:cubicBezTo>
                  <a:cubicBezTo>
                    <a:pt x="188" y="15"/>
                    <a:pt x="186" y="14"/>
                    <a:pt x="186" y="15"/>
                  </a:cubicBezTo>
                  <a:cubicBezTo>
                    <a:pt x="186" y="17"/>
                    <a:pt x="183" y="18"/>
                    <a:pt x="184" y="19"/>
                  </a:cubicBezTo>
                  <a:close/>
                  <a:moveTo>
                    <a:pt x="273" y="33"/>
                  </a:moveTo>
                  <a:cubicBezTo>
                    <a:pt x="274" y="33"/>
                    <a:pt x="274" y="34"/>
                    <a:pt x="275" y="34"/>
                  </a:cubicBezTo>
                  <a:cubicBezTo>
                    <a:pt x="275" y="35"/>
                    <a:pt x="277" y="34"/>
                    <a:pt x="278" y="34"/>
                  </a:cubicBezTo>
                  <a:cubicBezTo>
                    <a:pt x="279" y="33"/>
                    <a:pt x="279" y="35"/>
                    <a:pt x="280" y="34"/>
                  </a:cubicBezTo>
                  <a:cubicBezTo>
                    <a:pt x="282" y="33"/>
                    <a:pt x="283" y="34"/>
                    <a:pt x="284" y="34"/>
                  </a:cubicBezTo>
                  <a:cubicBezTo>
                    <a:pt x="286" y="34"/>
                    <a:pt x="284" y="32"/>
                    <a:pt x="284" y="31"/>
                  </a:cubicBezTo>
                  <a:cubicBezTo>
                    <a:pt x="284" y="30"/>
                    <a:pt x="286" y="31"/>
                    <a:pt x="285" y="31"/>
                  </a:cubicBezTo>
                  <a:cubicBezTo>
                    <a:pt x="285" y="32"/>
                    <a:pt x="286" y="34"/>
                    <a:pt x="288" y="34"/>
                  </a:cubicBezTo>
                  <a:cubicBezTo>
                    <a:pt x="291" y="33"/>
                    <a:pt x="289" y="32"/>
                    <a:pt x="290" y="32"/>
                  </a:cubicBezTo>
                  <a:cubicBezTo>
                    <a:pt x="291" y="31"/>
                    <a:pt x="291" y="31"/>
                    <a:pt x="289" y="30"/>
                  </a:cubicBezTo>
                  <a:cubicBezTo>
                    <a:pt x="288" y="29"/>
                    <a:pt x="286" y="29"/>
                    <a:pt x="284" y="29"/>
                  </a:cubicBezTo>
                  <a:cubicBezTo>
                    <a:pt x="283" y="28"/>
                    <a:pt x="281" y="28"/>
                    <a:pt x="281" y="29"/>
                  </a:cubicBezTo>
                  <a:cubicBezTo>
                    <a:pt x="281" y="31"/>
                    <a:pt x="278" y="28"/>
                    <a:pt x="277" y="27"/>
                  </a:cubicBezTo>
                  <a:cubicBezTo>
                    <a:pt x="275" y="27"/>
                    <a:pt x="271" y="32"/>
                    <a:pt x="273" y="33"/>
                  </a:cubicBezTo>
                  <a:close/>
                  <a:moveTo>
                    <a:pt x="287" y="42"/>
                  </a:moveTo>
                  <a:cubicBezTo>
                    <a:pt x="288" y="41"/>
                    <a:pt x="286" y="39"/>
                    <a:pt x="284" y="39"/>
                  </a:cubicBezTo>
                  <a:cubicBezTo>
                    <a:pt x="282" y="38"/>
                    <a:pt x="280" y="40"/>
                    <a:pt x="280" y="40"/>
                  </a:cubicBezTo>
                  <a:cubicBezTo>
                    <a:pt x="281" y="41"/>
                    <a:pt x="286" y="42"/>
                    <a:pt x="287" y="42"/>
                  </a:cubicBezTo>
                  <a:close/>
                  <a:moveTo>
                    <a:pt x="282" y="37"/>
                  </a:moveTo>
                  <a:cubicBezTo>
                    <a:pt x="282" y="36"/>
                    <a:pt x="278" y="37"/>
                    <a:pt x="279" y="38"/>
                  </a:cubicBezTo>
                  <a:cubicBezTo>
                    <a:pt x="280" y="38"/>
                    <a:pt x="282" y="38"/>
                    <a:pt x="282" y="37"/>
                  </a:cubicBezTo>
                  <a:close/>
                  <a:moveTo>
                    <a:pt x="294" y="33"/>
                  </a:moveTo>
                  <a:cubicBezTo>
                    <a:pt x="295" y="33"/>
                    <a:pt x="296" y="34"/>
                    <a:pt x="299" y="35"/>
                  </a:cubicBezTo>
                  <a:cubicBezTo>
                    <a:pt x="302" y="35"/>
                    <a:pt x="305" y="34"/>
                    <a:pt x="305" y="33"/>
                  </a:cubicBezTo>
                  <a:cubicBezTo>
                    <a:pt x="305" y="33"/>
                    <a:pt x="302" y="32"/>
                    <a:pt x="301" y="32"/>
                  </a:cubicBezTo>
                  <a:cubicBezTo>
                    <a:pt x="300" y="33"/>
                    <a:pt x="299" y="31"/>
                    <a:pt x="298" y="32"/>
                  </a:cubicBezTo>
                  <a:cubicBezTo>
                    <a:pt x="297" y="32"/>
                    <a:pt x="296" y="32"/>
                    <a:pt x="295" y="31"/>
                  </a:cubicBezTo>
                  <a:cubicBezTo>
                    <a:pt x="295" y="30"/>
                    <a:pt x="293" y="33"/>
                    <a:pt x="294" y="33"/>
                  </a:cubicBezTo>
                  <a:close/>
                  <a:moveTo>
                    <a:pt x="64" y="5"/>
                  </a:moveTo>
                  <a:cubicBezTo>
                    <a:pt x="66" y="3"/>
                    <a:pt x="68" y="5"/>
                    <a:pt x="68" y="4"/>
                  </a:cubicBezTo>
                  <a:cubicBezTo>
                    <a:pt x="68" y="3"/>
                    <a:pt x="65" y="3"/>
                    <a:pt x="64" y="4"/>
                  </a:cubicBezTo>
                  <a:cubicBezTo>
                    <a:pt x="63" y="4"/>
                    <a:pt x="60" y="4"/>
                    <a:pt x="60" y="5"/>
                  </a:cubicBezTo>
                  <a:cubicBezTo>
                    <a:pt x="60" y="5"/>
                    <a:pt x="62" y="6"/>
                    <a:pt x="64" y="5"/>
                  </a:cubicBezTo>
                  <a:close/>
                  <a:moveTo>
                    <a:pt x="287" y="121"/>
                  </a:moveTo>
                  <a:cubicBezTo>
                    <a:pt x="286" y="119"/>
                    <a:pt x="288" y="117"/>
                    <a:pt x="286" y="116"/>
                  </a:cubicBezTo>
                  <a:cubicBezTo>
                    <a:pt x="285" y="115"/>
                    <a:pt x="285" y="113"/>
                    <a:pt x="285" y="113"/>
                  </a:cubicBezTo>
                  <a:cubicBezTo>
                    <a:pt x="284" y="114"/>
                    <a:pt x="285" y="115"/>
                    <a:pt x="284" y="116"/>
                  </a:cubicBezTo>
                  <a:cubicBezTo>
                    <a:pt x="283" y="116"/>
                    <a:pt x="284" y="117"/>
                    <a:pt x="283" y="118"/>
                  </a:cubicBezTo>
                  <a:cubicBezTo>
                    <a:pt x="283" y="120"/>
                    <a:pt x="283" y="122"/>
                    <a:pt x="284" y="123"/>
                  </a:cubicBezTo>
                  <a:cubicBezTo>
                    <a:pt x="285" y="124"/>
                    <a:pt x="283" y="131"/>
                    <a:pt x="284" y="132"/>
                  </a:cubicBezTo>
                  <a:cubicBezTo>
                    <a:pt x="284" y="133"/>
                    <a:pt x="283" y="138"/>
                    <a:pt x="283" y="138"/>
                  </a:cubicBezTo>
                  <a:cubicBezTo>
                    <a:pt x="284" y="139"/>
                    <a:pt x="284" y="137"/>
                    <a:pt x="285" y="137"/>
                  </a:cubicBezTo>
                  <a:cubicBezTo>
                    <a:pt x="286" y="137"/>
                    <a:pt x="286" y="138"/>
                    <a:pt x="287" y="138"/>
                  </a:cubicBezTo>
                  <a:cubicBezTo>
                    <a:pt x="288" y="139"/>
                    <a:pt x="287" y="136"/>
                    <a:pt x="286" y="136"/>
                  </a:cubicBezTo>
                  <a:cubicBezTo>
                    <a:pt x="286" y="137"/>
                    <a:pt x="285" y="135"/>
                    <a:pt x="285" y="134"/>
                  </a:cubicBezTo>
                  <a:cubicBezTo>
                    <a:pt x="285" y="133"/>
                    <a:pt x="286" y="131"/>
                    <a:pt x="286" y="130"/>
                  </a:cubicBezTo>
                  <a:cubicBezTo>
                    <a:pt x="286" y="128"/>
                    <a:pt x="287" y="129"/>
                    <a:pt x="288" y="130"/>
                  </a:cubicBezTo>
                  <a:cubicBezTo>
                    <a:pt x="289" y="131"/>
                    <a:pt x="289" y="130"/>
                    <a:pt x="289" y="129"/>
                  </a:cubicBezTo>
                  <a:cubicBezTo>
                    <a:pt x="289" y="128"/>
                    <a:pt x="287" y="123"/>
                    <a:pt x="287" y="121"/>
                  </a:cubicBezTo>
                  <a:close/>
                  <a:moveTo>
                    <a:pt x="70" y="4"/>
                  </a:moveTo>
                  <a:cubicBezTo>
                    <a:pt x="71" y="5"/>
                    <a:pt x="68" y="5"/>
                    <a:pt x="67" y="5"/>
                  </a:cubicBezTo>
                  <a:cubicBezTo>
                    <a:pt x="67" y="6"/>
                    <a:pt x="65" y="6"/>
                    <a:pt x="65" y="7"/>
                  </a:cubicBezTo>
                  <a:cubicBezTo>
                    <a:pt x="66" y="7"/>
                    <a:pt x="69" y="7"/>
                    <a:pt x="69" y="7"/>
                  </a:cubicBezTo>
                  <a:cubicBezTo>
                    <a:pt x="69" y="6"/>
                    <a:pt x="71" y="7"/>
                    <a:pt x="71" y="6"/>
                  </a:cubicBezTo>
                  <a:cubicBezTo>
                    <a:pt x="71" y="5"/>
                    <a:pt x="72" y="5"/>
                    <a:pt x="74" y="5"/>
                  </a:cubicBezTo>
                  <a:cubicBezTo>
                    <a:pt x="76" y="5"/>
                    <a:pt x="76" y="4"/>
                    <a:pt x="74" y="3"/>
                  </a:cubicBezTo>
                  <a:cubicBezTo>
                    <a:pt x="72" y="2"/>
                    <a:pt x="70" y="3"/>
                    <a:pt x="70" y="4"/>
                  </a:cubicBezTo>
                  <a:close/>
                  <a:moveTo>
                    <a:pt x="68" y="60"/>
                  </a:moveTo>
                  <a:cubicBezTo>
                    <a:pt x="69" y="61"/>
                    <a:pt x="71" y="59"/>
                    <a:pt x="72" y="59"/>
                  </a:cubicBezTo>
                  <a:cubicBezTo>
                    <a:pt x="73" y="59"/>
                    <a:pt x="71" y="58"/>
                    <a:pt x="70" y="57"/>
                  </a:cubicBezTo>
                  <a:cubicBezTo>
                    <a:pt x="68" y="57"/>
                    <a:pt x="66" y="58"/>
                    <a:pt x="68" y="60"/>
                  </a:cubicBezTo>
                  <a:close/>
                  <a:moveTo>
                    <a:pt x="397" y="71"/>
                  </a:moveTo>
                  <a:cubicBezTo>
                    <a:pt x="396" y="71"/>
                    <a:pt x="394" y="70"/>
                    <a:pt x="393" y="69"/>
                  </a:cubicBezTo>
                  <a:cubicBezTo>
                    <a:pt x="393" y="68"/>
                    <a:pt x="390" y="68"/>
                    <a:pt x="390" y="68"/>
                  </a:cubicBezTo>
                  <a:cubicBezTo>
                    <a:pt x="390" y="69"/>
                    <a:pt x="389" y="68"/>
                    <a:pt x="389" y="68"/>
                  </a:cubicBezTo>
                  <a:cubicBezTo>
                    <a:pt x="389" y="67"/>
                    <a:pt x="386" y="67"/>
                    <a:pt x="386" y="68"/>
                  </a:cubicBezTo>
                  <a:cubicBezTo>
                    <a:pt x="386" y="68"/>
                    <a:pt x="387" y="68"/>
                    <a:pt x="387" y="69"/>
                  </a:cubicBezTo>
                  <a:cubicBezTo>
                    <a:pt x="387" y="69"/>
                    <a:pt x="387" y="70"/>
                    <a:pt x="387" y="70"/>
                  </a:cubicBezTo>
                  <a:cubicBezTo>
                    <a:pt x="387" y="71"/>
                    <a:pt x="386" y="70"/>
                    <a:pt x="385" y="70"/>
                  </a:cubicBezTo>
                  <a:cubicBezTo>
                    <a:pt x="385" y="69"/>
                    <a:pt x="385" y="68"/>
                    <a:pt x="385" y="67"/>
                  </a:cubicBezTo>
                  <a:cubicBezTo>
                    <a:pt x="385" y="66"/>
                    <a:pt x="384" y="67"/>
                    <a:pt x="384" y="66"/>
                  </a:cubicBezTo>
                  <a:cubicBezTo>
                    <a:pt x="384" y="65"/>
                    <a:pt x="381" y="64"/>
                    <a:pt x="380" y="63"/>
                  </a:cubicBezTo>
                  <a:cubicBezTo>
                    <a:pt x="378" y="63"/>
                    <a:pt x="377" y="62"/>
                    <a:pt x="376" y="62"/>
                  </a:cubicBezTo>
                  <a:cubicBezTo>
                    <a:pt x="376" y="61"/>
                    <a:pt x="374" y="61"/>
                    <a:pt x="373" y="60"/>
                  </a:cubicBezTo>
                  <a:cubicBezTo>
                    <a:pt x="372" y="59"/>
                    <a:pt x="368" y="57"/>
                    <a:pt x="366" y="57"/>
                  </a:cubicBezTo>
                  <a:cubicBezTo>
                    <a:pt x="364" y="57"/>
                    <a:pt x="365" y="56"/>
                    <a:pt x="364" y="56"/>
                  </a:cubicBezTo>
                  <a:cubicBezTo>
                    <a:pt x="363" y="56"/>
                    <a:pt x="360" y="56"/>
                    <a:pt x="359" y="56"/>
                  </a:cubicBezTo>
                  <a:cubicBezTo>
                    <a:pt x="357" y="56"/>
                    <a:pt x="357" y="57"/>
                    <a:pt x="356" y="56"/>
                  </a:cubicBezTo>
                  <a:cubicBezTo>
                    <a:pt x="356" y="56"/>
                    <a:pt x="352" y="55"/>
                    <a:pt x="351" y="55"/>
                  </a:cubicBezTo>
                  <a:cubicBezTo>
                    <a:pt x="351" y="56"/>
                    <a:pt x="351" y="57"/>
                    <a:pt x="350" y="57"/>
                  </a:cubicBezTo>
                  <a:cubicBezTo>
                    <a:pt x="350" y="57"/>
                    <a:pt x="350" y="57"/>
                    <a:pt x="351" y="59"/>
                  </a:cubicBezTo>
                  <a:cubicBezTo>
                    <a:pt x="353" y="60"/>
                    <a:pt x="352" y="60"/>
                    <a:pt x="351" y="61"/>
                  </a:cubicBezTo>
                  <a:cubicBezTo>
                    <a:pt x="350" y="61"/>
                    <a:pt x="348" y="60"/>
                    <a:pt x="348" y="60"/>
                  </a:cubicBezTo>
                  <a:cubicBezTo>
                    <a:pt x="347" y="59"/>
                    <a:pt x="346" y="59"/>
                    <a:pt x="345" y="58"/>
                  </a:cubicBezTo>
                  <a:cubicBezTo>
                    <a:pt x="345" y="57"/>
                    <a:pt x="346" y="57"/>
                    <a:pt x="346" y="57"/>
                  </a:cubicBezTo>
                  <a:cubicBezTo>
                    <a:pt x="347" y="58"/>
                    <a:pt x="348" y="58"/>
                    <a:pt x="348" y="57"/>
                  </a:cubicBezTo>
                  <a:cubicBezTo>
                    <a:pt x="348" y="56"/>
                    <a:pt x="346" y="56"/>
                    <a:pt x="345" y="56"/>
                  </a:cubicBezTo>
                  <a:cubicBezTo>
                    <a:pt x="344" y="56"/>
                    <a:pt x="344" y="57"/>
                    <a:pt x="343" y="58"/>
                  </a:cubicBezTo>
                  <a:cubicBezTo>
                    <a:pt x="341" y="58"/>
                    <a:pt x="337" y="58"/>
                    <a:pt x="337" y="57"/>
                  </a:cubicBezTo>
                  <a:cubicBezTo>
                    <a:pt x="336" y="57"/>
                    <a:pt x="330" y="57"/>
                    <a:pt x="330" y="58"/>
                  </a:cubicBezTo>
                  <a:cubicBezTo>
                    <a:pt x="329" y="58"/>
                    <a:pt x="330" y="60"/>
                    <a:pt x="329" y="60"/>
                  </a:cubicBezTo>
                  <a:cubicBezTo>
                    <a:pt x="329" y="60"/>
                    <a:pt x="329" y="58"/>
                    <a:pt x="329" y="57"/>
                  </a:cubicBezTo>
                  <a:cubicBezTo>
                    <a:pt x="329" y="57"/>
                    <a:pt x="328" y="57"/>
                    <a:pt x="327" y="57"/>
                  </a:cubicBezTo>
                  <a:cubicBezTo>
                    <a:pt x="326" y="57"/>
                    <a:pt x="325" y="57"/>
                    <a:pt x="326" y="56"/>
                  </a:cubicBezTo>
                  <a:cubicBezTo>
                    <a:pt x="326" y="56"/>
                    <a:pt x="325" y="55"/>
                    <a:pt x="326" y="55"/>
                  </a:cubicBezTo>
                  <a:cubicBezTo>
                    <a:pt x="327" y="54"/>
                    <a:pt x="324" y="52"/>
                    <a:pt x="322" y="52"/>
                  </a:cubicBezTo>
                  <a:cubicBezTo>
                    <a:pt x="320" y="51"/>
                    <a:pt x="315" y="51"/>
                    <a:pt x="313" y="52"/>
                  </a:cubicBezTo>
                  <a:cubicBezTo>
                    <a:pt x="312" y="52"/>
                    <a:pt x="309" y="52"/>
                    <a:pt x="308" y="52"/>
                  </a:cubicBezTo>
                  <a:cubicBezTo>
                    <a:pt x="307" y="52"/>
                    <a:pt x="308" y="51"/>
                    <a:pt x="307" y="51"/>
                  </a:cubicBezTo>
                  <a:cubicBezTo>
                    <a:pt x="307" y="50"/>
                    <a:pt x="305" y="49"/>
                    <a:pt x="304" y="50"/>
                  </a:cubicBezTo>
                  <a:cubicBezTo>
                    <a:pt x="304" y="50"/>
                    <a:pt x="304" y="50"/>
                    <a:pt x="304" y="50"/>
                  </a:cubicBezTo>
                  <a:cubicBezTo>
                    <a:pt x="304" y="49"/>
                    <a:pt x="301" y="48"/>
                    <a:pt x="301" y="49"/>
                  </a:cubicBezTo>
                  <a:cubicBezTo>
                    <a:pt x="300" y="49"/>
                    <a:pt x="299" y="48"/>
                    <a:pt x="300" y="48"/>
                  </a:cubicBezTo>
                  <a:cubicBezTo>
                    <a:pt x="301" y="48"/>
                    <a:pt x="303" y="48"/>
                    <a:pt x="302" y="47"/>
                  </a:cubicBezTo>
                  <a:cubicBezTo>
                    <a:pt x="302" y="46"/>
                    <a:pt x="295" y="45"/>
                    <a:pt x="295" y="46"/>
                  </a:cubicBezTo>
                  <a:cubicBezTo>
                    <a:pt x="294" y="46"/>
                    <a:pt x="295" y="47"/>
                    <a:pt x="293" y="48"/>
                  </a:cubicBezTo>
                  <a:cubicBezTo>
                    <a:pt x="292" y="49"/>
                    <a:pt x="291" y="48"/>
                    <a:pt x="291" y="48"/>
                  </a:cubicBezTo>
                  <a:cubicBezTo>
                    <a:pt x="291" y="47"/>
                    <a:pt x="293" y="47"/>
                    <a:pt x="293" y="47"/>
                  </a:cubicBezTo>
                  <a:cubicBezTo>
                    <a:pt x="293" y="46"/>
                    <a:pt x="291" y="46"/>
                    <a:pt x="290" y="46"/>
                  </a:cubicBezTo>
                  <a:cubicBezTo>
                    <a:pt x="290" y="45"/>
                    <a:pt x="291" y="45"/>
                    <a:pt x="291" y="45"/>
                  </a:cubicBezTo>
                  <a:cubicBezTo>
                    <a:pt x="292" y="45"/>
                    <a:pt x="294" y="46"/>
                    <a:pt x="294" y="45"/>
                  </a:cubicBezTo>
                  <a:cubicBezTo>
                    <a:pt x="294" y="45"/>
                    <a:pt x="293" y="45"/>
                    <a:pt x="292" y="45"/>
                  </a:cubicBezTo>
                  <a:cubicBezTo>
                    <a:pt x="290" y="44"/>
                    <a:pt x="287" y="43"/>
                    <a:pt x="285" y="44"/>
                  </a:cubicBezTo>
                  <a:cubicBezTo>
                    <a:pt x="283" y="44"/>
                    <a:pt x="283" y="43"/>
                    <a:pt x="282" y="43"/>
                  </a:cubicBezTo>
                  <a:cubicBezTo>
                    <a:pt x="281" y="43"/>
                    <a:pt x="281" y="43"/>
                    <a:pt x="281" y="44"/>
                  </a:cubicBezTo>
                  <a:cubicBezTo>
                    <a:pt x="282" y="45"/>
                    <a:pt x="280" y="45"/>
                    <a:pt x="279" y="45"/>
                  </a:cubicBezTo>
                  <a:cubicBezTo>
                    <a:pt x="278" y="45"/>
                    <a:pt x="276" y="45"/>
                    <a:pt x="277" y="46"/>
                  </a:cubicBezTo>
                  <a:cubicBezTo>
                    <a:pt x="278" y="47"/>
                    <a:pt x="278" y="46"/>
                    <a:pt x="279" y="46"/>
                  </a:cubicBezTo>
                  <a:cubicBezTo>
                    <a:pt x="279" y="46"/>
                    <a:pt x="277" y="47"/>
                    <a:pt x="278" y="47"/>
                  </a:cubicBezTo>
                  <a:cubicBezTo>
                    <a:pt x="279" y="48"/>
                    <a:pt x="279" y="49"/>
                    <a:pt x="279" y="49"/>
                  </a:cubicBezTo>
                  <a:cubicBezTo>
                    <a:pt x="279" y="49"/>
                    <a:pt x="277" y="50"/>
                    <a:pt x="277" y="49"/>
                  </a:cubicBezTo>
                  <a:cubicBezTo>
                    <a:pt x="276" y="48"/>
                    <a:pt x="276" y="49"/>
                    <a:pt x="275" y="49"/>
                  </a:cubicBezTo>
                  <a:cubicBezTo>
                    <a:pt x="274" y="49"/>
                    <a:pt x="273" y="49"/>
                    <a:pt x="274" y="49"/>
                  </a:cubicBezTo>
                  <a:cubicBezTo>
                    <a:pt x="275" y="50"/>
                    <a:pt x="276" y="50"/>
                    <a:pt x="274" y="50"/>
                  </a:cubicBezTo>
                  <a:cubicBezTo>
                    <a:pt x="273" y="50"/>
                    <a:pt x="273" y="49"/>
                    <a:pt x="272" y="49"/>
                  </a:cubicBezTo>
                  <a:cubicBezTo>
                    <a:pt x="271" y="49"/>
                    <a:pt x="270" y="49"/>
                    <a:pt x="269" y="49"/>
                  </a:cubicBezTo>
                  <a:cubicBezTo>
                    <a:pt x="268" y="49"/>
                    <a:pt x="267" y="49"/>
                    <a:pt x="266" y="50"/>
                  </a:cubicBezTo>
                  <a:cubicBezTo>
                    <a:pt x="265" y="50"/>
                    <a:pt x="263" y="49"/>
                    <a:pt x="263" y="48"/>
                  </a:cubicBezTo>
                  <a:cubicBezTo>
                    <a:pt x="262" y="47"/>
                    <a:pt x="262" y="47"/>
                    <a:pt x="261" y="48"/>
                  </a:cubicBezTo>
                  <a:cubicBezTo>
                    <a:pt x="261" y="49"/>
                    <a:pt x="261" y="50"/>
                    <a:pt x="260" y="50"/>
                  </a:cubicBezTo>
                  <a:cubicBezTo>
                    <a:pt x="259" y="51"/>
                    <a:pt x="259" y="52"/>
                    <a:pt x="258" y="52"/>
                  </a:cubicBezTo>
                  <a:cubicBezTo>
                    <a:pt x="258" y="53"/>
                    <a:pt x="258" y="52"/>
                    <a:pt x="257" y="52"/>
                  </a:cubicBezTo>
                  <a:cubicBezTo>
                    <a:pt x="256" y="52"/>
                    <a:pt x="254" y="49"/>
                    <a:pt x="254" y="49"/>
                  </a:cubicBezTo>
                  <a:cubicBezTo>
                    <a:pt x="253" y="48"/>
                    <a:pt x="252" y="47"/>
                    <a:pt x="251" y="46"/>
                  </a:cubicBezTo>
                  <a:cubicBezTo>
                    <a:pt x="251" y="46"/>
                    <a:pt x="252" y="46"/>
                    <a:pt x="252" y="46"/>
                  </a:cubicBezTo>
                  <a:cubicBezTo>
                    <a:pt x="253" y="47"/>
                    <a:pt x="254" y="47"/>
                    <a:pt x="254" y="47"/>
                  </a:cubicBezTo>
                  <a:cubicBezTo>
                    <a:pt x="255" y="46"/>
                    <a:pt x="254" y="45"/>
                    <a:pt x="254" y="45"/>
                  </a:cubicBezTo>
                  <a:cubicBezTo>
                    <a:pt x="253" y="45"/>
                    <a:pt x="253" y="44"/>
                    <a:pt x="253" y="44"/>
                  </a:cubicBezTo>
                  <a:cubicBezTo>
                    <a:pt x="254" y="44"/>
                    <a:pt x="252" y="43"/>
                    <a:pt x="253" y="42"/>
                  </a:cubicBezTo>
                  <a:cubicBezTo>
                    <a:pt x="254" y="42"/>
                    <a:pt x="253" y="42"/>
                    <a:pt x="253" y="42"/>
                  </a:cubicBezTo>
                  <a:cubicBezTo>
                    <a:pt x="252" y="41"/>
                    <a:pt x="251" y="41"/>
                    <a:pt x="251" y="40"/>
                  </a:cubicBezTo>
                  <a:cubicBezTo>
                    <a:pt x="251" y="40"/>
                    <a:pt x="248" y="40"/>
                    <a:pt x="248" y="41"/>
                  </a:cubicBezTo>
                  <a:cubicBezTo>
                    <a:pt x="248" y="41"/>
                    <a:pt x="247" y="41"/>
                    <a:pt x="247" y="40"/>
                  </a:cubicBezTo>
                  <a:cubicBezTo>
                    <a:pt x="247" y="40"/>
                    <a:pt x="246" y="40"/>
                    <a:pt x="244" y="40"/>
                  </a:cubicBezTo>
                  <a:cubicBezTo>
                    <a:pt x="243" y="39"/>
                    <a:pt x="243" y="38"/>
                    <a:pt x="242" y="38"/>
                  </a:cubicBezTo>
                  <a:cubicBezTo>
                    <a:pt x="242" y="38"/>
                    <a:pt x="242" y="40"/>
                    <a:pt x="241" y="39"/>
                  </a:cubicBezTo>
                  <a:cubicBezTo>
                    <a:pt x="240" y="39"/>
                    <a:pt x="240" y="40"/>
                    <a:pt x="240" y="41"/>
                  </a:cubicBezTo>
                  <a:cubicBezTo>
                    <a:pt x="240" y="41"/>
                    <a:pt x="240" y="42"/>
                    <a:pt x="240" y="42"/>
                  </a:cubicBezTo>
                  <a:cubicBezTo>
                    <a:pt x="240" y="43"/>
                    <a:pt x="240" y="43"/>
                    <a:pt x="239" y="42"/>
                  </a:cubicBezTo>
                  <a:cubicBezTo>
                    <a:pt x="238" y="42"/>
                    <a:pt x="238" y="43"/>
                    <a:pt x="236" y="43"/>
                  </a:cubicBezTo>
                  <a:cubicBezTo>
                    <a:pt x="234" y="42"/>
                    <a:pt x="233" y="43"/>
                    <a:pt x="233" y="42"/>
                  </a:cubicBezTo>
                  <a:cubicBezTo>
                    <a:pt x="232" y="41"/>
                    <a:pt x="232" y="41"/>
                    <a:pt x="232" y="42"/>
                  </a:cubicBezTo>
                  <a:cubicBezTo>
                    <a:pt x="232" y="42"/>
                    <a:pt x="229" y="42"/>
                    <a:pt x="228" y="41"/>
                  </a:cubicBezTo>
                  <a:cubicBezTo>
                    <a:pt x="228" y="41"/>
                    <a:pt x="229" y="41"/>
                    <a:pt x="229" y="40"/>
                  </a:cubicBezTo>
                  <a:cubicBezTo>
                    <a:pt x="230" y="40"/>
                    <a:pt x="229" y="40"/>
                    <a:pt x="227" y="40"/>
                  </a:cubicBezTo>
                  <a:cubicBezTo>
                    <a:pt x="226" y="40"/>
                    <a:pt x="225" y="39"/>
                    <a:pt x="223" y="39"/>
                  </a:cubicBezTo>
                  <a:cubicBezTo>
                    <a:pt x="221" y="39"/>
                    <a:pt x="218" y="40"/>
                    <a:pt x="217" y="40"/>
                  </a:cubicBezTo>
                  <a:cubicBezTo>
                    <a:pt x="217" y="40"/>
                    <a:pt x="218" y="41"/>
                    <a:pt x="217" y="41"/>
                  </a:cubicBezTo>
                  <a:cubicBezTo>
                    <a:pt x="216" y="41"/>
                    <a:pt x="217" y="40"/>
                    <a:pt x="216" y="39"/>
                  </a:cubicBezTo>
                  <a:cubicBezTo>
                    <a:pt x="216" y="38"/>
                    <a:pt x="215" y="38"/>
                    <a:pt x="215" y="39"/>
                  </a:cubicBezTo>
                  <a:cubicBezTo>
                    <a:pt x="215" y="39"/>
                    <a:pt x="213" y="40"/>
                    <a:pt x="213" y="39"/>
                  </a:cubicBezTo>
                  <a:cubicBezTo>
                    <a:pt x="212" y="39"/>
                    <a:pt x="212" y="38"/>
                    <a:pt x="210" y="38"/>
                  </a:cubicBezTo>
                  <a:cubicBezTo>
                    <a:pt x="209" y="37"/>
                    <a:pt x="207" y="39"/>
                    <a:pt x="208" y="39"/>
                  </a:cubicBezTo>
                  <a:cubicBezTo>
                    <a:pt x="208" y="40"/>
                    <a:pt x="209" y="39"/>
                    <a:pt x="209" y="40"/>
                  </a:cubicBezTo>
                  <a:cubicBezTo>
                    <a:pt x="209" y="40"/>
                    <a:pt x="206" y="40"/>
                    <a:pt x="206" y="40"/>
                  </a:cubicBezTo>
                  <a:cubicBezTo>
                    <a:pt x="206" y="41"/>
                    <a:pt x="203" y="42"/>
                    <a:pt x="203" y="42"/>
                  </a:cubicBezTo>
                  <a:cubicBezTo>
                    <a:pt x="200" y="42"/>
                    <a:pt x="200" y="42"/>
                    <a:pt x="199" y="43"/>
                  </a:cubicBezTo>
                  <a:cubicBezTo>
                    <a:pt x="198" y="44"/>
                    <a:pt x="199" y="42"/>
                    <a:pt x="199" y="41"/>
                  </a:cubicBezTo>
                  <a:cubicBezTo>
                    <a:pt x="200" y="40"/>
                    <a:pt x="201" y="41"/>
                    <a:pt x="202" y="40"/>
                  </a:cubicBezTo>
                  <a:cubicBezTo>
                    <a:pt x="202" y="39"/>
                    <a:pt x="203" y="39"/>
                    <a:pt x="204" y="39"/>
                  </a:cubicBezTo>
                  <a:cubicBezTo>
                    <a:pt x="205" y="39"/>
                    <a:pt x="205" y="38"/>
                    <a:pt x="206" y="38"/>
                  </a:cubicBezTo>
                  <a:cubicBezTo>
                    <a:pt x="207" y="38"/>
                    <a:pt x="208" y="37"/>
                    <a:pt x="208" y="37"/>
                  </a:cubicBezTo>
                  <a:cubicBezTo>
                    <a:pt x="209" y="36"/>
                    <a:pt x="212" y="35"/>
                    <a:pt x="212" y="35"/>
                  </a:cubicBezTo>
                  <a:cubicBezTo>
                    <a:pt x="213" y="35"/>
                    <a:pt x="213" y="34"/>
                    <a:pt x="213" y="34"/>
                  </a:cubicBezTo>
                  <a:cubicBezTo>
                    <a:pt x="214" y="34"/>
                    <a:pt x="216" y="33"/>
                    <a:pt x="216" y="33"/>
                  </a:cubicBezTo>
                  <a:cubicBezTo>
                    <a:pt x="217" y="32"/>
                    <a:pt x="217" y="32"/>
                    <a:pt x="217" y="31"/>
                  </a:cubicBezTo>
                  <a:cubicBezTo>
                    <a:pt x="217" y="31"/>
                    <a:pt x="216" y="31"/>
                    <a:pt x="216" y="30"/>
                  </a:cubicBezTo>
                  <a:cubicBezTo>
                    <a:pt x="216" y="30"/>
                    <a:pt x="217" y="30"/>
                    <a:pt x="217" y="30"/>
                  </a:cubicBezTo>
                  <a:cubicBezTo>
                    <a:pt x="218" y="30"/>
                    <a:pt x="217" y="29"/>
                    <a:pt x="217" y="29"/>
                  </a:cubicBezTo>
                  <a:cubicBezTo>
                    <a:pt x="216" y="29"/>
                    <a:pt x="217" y="28"/>
                    <a:pt x="217" y="28"/>
                  </a:cubicBezTo>
                  <a:cubicBezTo>
                    <a:pt x="216" y="27"/>
                    <a:pt x="215" y="28"/>
                    <a:pt x="215" y="28"/>
                  </a:cubicBezTo>
                  <a:cubicBezTo>
                    <a:pt x="215" y="27"/>
                    <a:pt x="215" y="26"/>
                    <a:pt x="215" y="26"/>
                  </a:cubicBezTo>
                  <a:cubicBezTo>
                    <a:pt x="214" y="25"/>
                    <a:pt x="214" y="26"/>
                    <a:pt x="213" y="26"/>
                  </a:cubicBezTo>
                  <a:cubicBezTo>
                    <a:pt x="212" y="25"/>
                    <a:pt x="209" y="25"/>
                    <a:pt x="209" y="25"/>
                  </a:cubicBezTo>
                  <a:cubicBezTo>
                    <a:pt x="209" y="25"/>
                    <a:pt x="208" y="24"/>
                    <a:pt x="208" y="25"/>
                  </a:cubicBezTo>
                  <a:cubicBezTo>
                    <a:pt x="208" y="25"/>
                    <a:pt x="206" y="25"/>
                    <a:pt x="205" y="25"/>
                  </a:cubicBezTo>
                  <a:cubicBezTo>
                    <a:pt x="204" y="25"/>
                    <a:pt x="204" y="25"/>
                    <a:pt x="203" y="26"/>
                  </a:cubicBezTo>
                  <a:cubicBezTo>
                    <a:pt x="203" y="26"/>
                    <a:pt x="201" y="26"/>
                    <a:pt x="201" y="26"/>
                  </a:cubicBezTo>
                  <a:cubicBezTo>
                    <a:pt x="200" y="26"/>
                    <a:pt x="202" y="24"/>
                    <a:pt x="202" y="24"/>
                  </a:cubicBezTo>
                  <a:cubicBezTo>
                    <a:pt x="202" y="23"/>
                    <a:pt x="199" y="24"/>
                    <a:pt x="198" y="24"/>
                  </a:cubicBezTo>
                  <a:cubicBezTo>
                    <a:pt x="198" y="23"/>
                    <a:pt x="196" y="23"/>
                    <a:pt x="196" y="23"/>
                  </a:cubicBezTo>
                  <a:cubicBezTo>
                    <a:pt x="195" y="23"/>
                    <a:pt x="196" y="23"/>
                    <a:pt x="196" y="23"/>
                  </a:cubicBezTo>
                  <a:cubicBezTo>
                    <a:pt x="197" y="23"/>
                    <a:pt x="198" y="22"/>
                    <a:pt x="199" y="22"/>
                  </a:cubicBezTo>
                  <a:cubicBezTo>
                    <a:pt x="199" y="22"/>
                    <a:pt x="199" y="22"/>
                    <a:pt x="199" y="21"/>
                  </a:cubicBezTo>
                  <a:cubicBezTo>
                    <a:pt x="198" y="21"/>
                    <a:pt x="198" y="21"/>
                    <a:pt x="197" y="21"/>
                  </a:cubicBezTo>
                  <a:cubicBezTo>
                    <a:pt x="196" y="20"/>
                    <a:pt x="195" y="20"/>
                    <a:pt x="194" y="20"/>
                  </a:cubicBezTo>
                  <a:cubicBezTo>
                    <a:pt x="194" y="20"/>
                    <a:pt x="193" y="20"/>
                    <a:pt x="191" y="21"/>
                  </a:cubicBezTo>
                  <a:cubicBezTo>
                    <a:pt x="190" y="21"/>
                    <a:pt x="190" y="22"/>
                    <a:pt x="189" y="23"/>
                  </a:cubicBezTo>
                  <a:cubicBezTo>
                    <a:pt x="188" y="23"/>
                    <a:pt x="187" y="24"/>
                    <a:pt x="187" y="25"/>
                  </a:cubicBezTo>
                  <a:cubicBezTo>
                    <a:pt x="188" y="25"/>
                    <a:pt x="188" y="25"/>
                    <a:pt x="188" y="26"/>
                  </a:cubicBezTo>
                  <a:cubicBezTo>
                    <a:pt x="188" y="26"/>
                    <a:pt x="187" y="26"/>
                    <a:pt x="186" y="26"/>
                  </a:cubicBezTo>
                  <a:cubicBezTo>
                    <a:pt x="186" y="26"/>
                    <a:pt x="183" y="26"/>
                    <a:pt x="183" y="27"/>
                  </a:cubicBezTo>
                  <a:cubicBezTo>
                    <a:pt x="183" y="27"/>
                    <a:pt x="184" y="27"/>
                    <a:pt x="184" y="28"/>
                  </a:cubicBezTo>
                  <a:cubicBezTo>
                    <a:pt x="184" y="28"/>
                    <a:pt x="183" y="28"/>
                    <a:pt x="183" y="27"/>
                  </a:cubicBezTo>
                  <a:cubicBezTo>
                    <a:pt x="182" y="27"/>
                    <a:pt x="181" y="27"/>
                    <a:pt x="181" y="28"/>
                  </a:cubicBezTo>
                  <a:cubicBezTo>
                    <a:pt x="180" y="28"/>
                    <a:pt x="179" y="28"/>
                    <a:pt x="179" y="28"/>
                  </a:cubicBezTo>
                  <a:cubicBezTo>
                    <a:pt x="179" y="28"/>
                    <a:pt x="178" y="28"/>
                    <a:pt x="178" y="28"/>
                  </a:cubicBezTo>
                  <a:cubicBezTo>
                    <a:pt x="177" y="28"/>
                    <a:pt x="179" y="27"/>
                    <a:pt x="178" y="27"/>
                  </a:cubicBezTo>
                  <a:cubicBezTo>
                    <a:pt x="178" y="27"/>
                    <a:pt x="176" y="27"/>
                    <a:pt x="176" y="27"/>
                  </a:cubicBezTo>
                  <a:cubicBezTo>
                    <a:pt x="176" y="28"/>
                    <a:pt x="175" y="27"/>
                    <a:pt x="174" y="27"/>
                  </a:cubicBezTo>
                  <a:cubicBezTo>
                    <a:pt x="174" y="27"/>
                    <a:pt x="174" y="28"/>
                    <a:pt x="173" y="28"/>
                  </a:cubicBezTo>
                  <a:cubicBezTo>
                    <a:pt x="172" y="28"/>
                    <a:pt x="171" y="28"/>
                    <a:pt x="171" y="28"/>
                  </a:cubicBezTo>
                  <a:cubicBezTo>
                    <a:pt x="170" y="29"/>
                    <a:pt x="172" y="29"/>
                    <a:pt x="172" y="29"/>
                  </a:cubicBezTo>
                  <a:cubicBezTo>
                    <a:pt x="172" y="29"/>
                    <a:pt x="168" y="29"/>
                    <a:pt x="168" y="30"/>
                  </a:cubicBezTo>
                  <a:cubicBezTo>
                    <a:pt x="168" y="30"/>
                    <a:pt x="167" y="30"/>
                    <a:pt x="165" y="30"/>
                  </a:cubicBezTo>
                  <a:cubicBezTo>
                    <a:pt x="164" y="30"/>
                    <a:pt x="164" y="31"/>
                    <a:pt x="163" y="31"/>
                  </a:cubicBezTo>
                  <a:cubicBezTo>
                    <a:pt x="162" y="31"/>
                    <a:pt x="161" y="31"/>
                    <a:pt x="161" y="32"/>
                  </a:cubicBezTo>
                  <a:cubicBezTo>
                    <a:pt x="161" y="33"/>
                    <a:pt x="160" y="33"/>
                    <a:pt x="159" y="32"/>
                  </a:cubicBezTo>
                  <a:cubicBezTo>
                    <a:pt x="159" y="32"/>
                    <a:pt x="158" y="33"/>
                    <a:pt x="158" y="33"/>
                  </a:cubicBezTo>
                  <a:cubicBezTo>
                    <a:pt x="159" y="33"/>
                    <a:pt x="158" y="33"/>
                    <a:pt x="158" y="33"/>
                  </a:cubicBezTo>
                  <a:cubicBezTo>
                    <a:pt x="158" y="33"/>
                    <a:pt x="156" y="34"/>
                    <a:pt x="157" y="34"/>
                  </a:cubicBezTo>
                  <a:cubicBezTo>
                    <a:pt x="158" y="34"/>
                    <a:pt x="158" y="34"/>
                    <a:pt x="158" y="35"/>
                  </a:cubicBezTo>
                  <a:cubicBezTo>
                    <a:pt x="157" y="35"/>
                    <a:pt x="156" y="34"/>
                    <a:pt x="156" y="34"/>
                  </a:cubicBezTo>
                  <a:cubicBezTo>
                    <a:pt x="155" y="35"/>
                    <a:pt x="156" y="35"/>
                    <a:pt x="157" y="35"/>
                  </a:cubicBezTo>
                  <a:cubicBezTo>
                    <a:pt x="158" y="35"/>
                    <a:pt x="158" y="36"/>
                    <a:pt x="158" y="36"/>
                  </a:cubicBezTo>
                  <a:cubicBezTo>
                    <a:pt x="158" y="36"/>
                    <a:pt x="157" y="36"/>
                    <a:pt x="156" y="36"/>
                  </a:cubicBezTo>
                  <a:cubicBezTo>
                    <a:pt x="156" y="36"/>
                    <a:pt x="156" y="37"/>
                    <a:pt x="157" y="37"/>
                  </a:cubicBezTo>
                  <a:cubicBezTo>
                    <a:pt x="158" y="37"/>
                    <a:pt x="157" y="37"/>
                    <a:pt x="158" y="38"/>
                  </a:cubicBezTo>
                  <a:cubicBezTo>
                    <a:pt x="158" y="38"/>
                    <a:pt x="158" y="38"/>
                    <a:pt x="158" y="38"/>
                  </a:cubicBezTo>
                  <a:cubicBezTo>
                    <a:pt x="158" y="38"/>
                    <a:pt x="158" y="38"/>
                    <a:pt x="158" y="39"/>
                  </a:cubicBezTo>
                  <a:cubicBezTo>
                    <a:pt x="158" y="39"/>
                    <a:pt x="157" y="39"/>
                    <a:pt x="157" y="39"/>
                  </a:cubicBezTo>
                  <a:cubicBezTo>
                    <a:pt x="157" y="38"/>
                    <a:pt x="155" y="38"/>
                    <a:pt x="155" y="39"/>
                  </a:cubicBezTo>
                  <a:cubicBezTo>
                    <a:pt x="154" y="39"/>
                    <a:pt x="154" y="40"/>
                    <a:pt x="154" y="39"/>
                  </a:cubicBezTo>
                  <a:cubicBezTo>
                    <a:pt x="153" y="39"/>
                    <a:pt x="152" y="39"/>
                    <a:pt x="150" y="39"/>
                  </a:cubicBezTo>
                  <a:cubicBezTo>
                    <a:pt x="149" y="39"/>
                    <a:pt x="145" y="40"/>
                    <a:pt x="144" y="40"/>
                  </a:cubicBezTo>
                  <a:cubicBezTo>
                    <a:pt x="143" y="40"/>
                    <a:pt x="143" y="41"/>
                    <a:pt x="144" y="42"/>
                  </a:cubicBezTo>
                  <a:cubicBezTo>
                    <a:pt x="144" y="43"/>
                    <a:pt x="144" y="43"/>
                    <a:pt x="144" y="44"/>
                  </a:cubicBezTo>
                  <a:cubicBezTo>
                    <a:pt x="144" y="44"/>
                    <a:pt x="146" y="45"/>
                    <a:pt x="147" y="45"/>
                  </a:cubicBezTo>
                  <a:cubicBezTo>
                    <a:pt x="148" y="46"/>
                    <a:pt x="149" y="47"/>
                    <a:pt x="148" y="48"/>
                  </a:cubicBezTo>
                  <a:cubicBezTo>
                    <a:pt x="147" y="49"/>
                    <a:pt x="145" y="47"/>
                    <a:pt x="144" y="46"/>
                  </a:cubicBezTo>
                  <a:cubicBezTo>
                    <a:pt x="143" y="45"/>
                    <a:pt x="140" y="45"/>
                    <a:pt x="139" y="45"/>
                  </a:cubicBezTo>
                  <a:cubicBezTo>
                    <a:pt x="138" y="45"/>
                    <a:pt x="138" y="44"/>
                    <a:pt x="137" y="44"/>
                  </a:cubicBezTo>
                  <a:cubicBezTo>
                    <a:pt x="136" y="44"/>
                    <a:pt x="135" y="45"/>
                    <a:pt x="136" y="45"/>
                  </a:cubicBezTo>
                  <a:cubicBezTo>
                    <a:pt x="136" y="45"/>
                    <a:pt x="137" y="45"/>
                    <a:pt x="137" y="46"/>
                  </a:cubicBezTo>
                  <a:cubicBezTo>
                    <a:pt x="136" y="46"/>
                    <a:pt x="137" y="46"/>
                    <a:pt x="138" y="46"/>
                  </a:cubicBezTo>
                  <a:cubicBezTo>
                    <a:pt x="139" y="47"/>
                    <a:pt x="137" y="48"/>
                    <a:pt x="136" y="47"/>
                  </a:cubicBezTo>
                  <a:cubicBezTo>
                    <a:pt x="135" y="46"/>
                    <a:pt x="134" y="47"/>
                    <a:pt x="133" y="47"/>
                  </a:cubicBezTo>
                  <a:cubicBezTo>
                    <a:pt x="133" y="48"/>
                    <a:pt x="135" y="49"/>
                    <a:pt x="137" y="50"/>
                  </a:cubicBezTo>
                  <a:cubicBezTo>
                    <a:pt x="138" y="50"/>
                    <a:pt x="138" y="51"/>
                    <a:pt x="139" y="51"/>
                  </a:cubicBezTo>
                  <a:cubicBezTo>
                    <a:pt x="139" y="51"/>
                    <a:pt x="139" y="52"/>
                    <a:pt x="138" y="52"/>
                  </a:cubicBezTo>
                  <a:cubicBezTo>
                    <a:pt x="138" y="52"/>
                    <a:pt x="137" y="51"/>
                    <a:pt x="136" y="50"/>
                  </a:cubicBezTo>
                  <a:cubicBezTo>
                    <a:pt x="135" y="50"/>
                    <a:pt x="132" y="50"/>
                    <a:pt x="132" y="50"/>
                  </a:cubicBezTo>
                  <a:cubicBezTo>
                    <a:pt x="131" y="49"/>
                    <a:pt x="132" y="49"/>
                    <a:pt x="132" y="48"/>
                  </a:cubicBezTo>
                  <a:cubicBezTo>
                    <a:pt x="131" y="48"/>
                    <a:pt x="131" y="47"/>
                    <a:pt x="132" y="46"/>
                  </a:cubicBezTo>
                  <a:cubicBezTo>
                    <a:pt x="133" y="45"/>
                    <a:pt x="132" y="43"/>
                    <a:pt x="131" y="43"/>
                  </a:cubicBezTo>
                  <a:cubicBezTo>
                    <a:pt x="130" y="43"/>
                    <a:pt x="130" y="44"/>
                    <a:pt x="130" y="44"/>
                  </a:cubicBezTo>
                  <a:cubicBezTo>
                    <a:pt x="131" y="44"/>
                    <a:pt x="131" y="46"/>
                    <a:pt x="130" y="47"/>
                  </a:cubicBezTo>
                  <a:cubicBezTo>
                    <a:pt x="129" y="47"/>
                    <a:pt x="127" y="47"/>
                    <a:pt x="127" y="48"/>
                  </a:cubicBezTo>
                  <a:cubicBezTo>
                    <a:pt x="127" y="49"/>
                    <a:pt x="126" y="49"/>
                    <a:pt x="126" y="49"/>
                  </a:cubicBezTo>
                  <a:cubicBezTo>
                    <a:pt x="127" y="50"/>
                    <a:pt x="129" y="52"/>
                    <a:pt x="129" y="53"/>
                  </a:cubicBezTo>
                  <a:cubicBezTo>
                    <a:pt x="129" y="53"/>
                    <a:pt x="127" y="55"/>
                    <a:pt x="127" y="57"/>
                  </a:cubicBezTo>
                  <a:cubicBezTo>
                    <a:pt x="128" y="58"/>
                    <a:pt x="127" y="58"/>
                    <a:pt x="128" y="59"/>
                  </a:cubicBezTo>
                  <a:cubicBezTo>
                    <a:pt x="128" y="59"/>
                    <a:pt x="129" y="59"/>
                    <a:pt x="129" y="59"/>
                  </a:cubicBezTo>
                  <a:cubicBezTo>
                    <a:pt x="130" y="59"/>
                    <a:pt x="131" y="59"/>
                    <a:pt x="132" y="59"/>
                  </a:cubicBezTo>
                  <a:cubicBezTo>
                    <a:pt x="133" y="58"/>
                    <a:pt x="136" y="60"/>
                    <a:pt x="136" y="60"/>
                  </a:cubicBezTo>
                  <a:cubicBezTo>
                    <a:pt x="137" y="61"/>
                    <a:pt x="137" y="61"/>
                    <a:pt x="137" y="62"/>
                  </a:cubicBezTo>
                  <a:cubicBezTo>
                    <a:pt x="138" y="63"/>
                    <a:pt x="136" y="63"/>
                    <a:pt x="136" y="64"/>
                  </a:cubicBezTo>
                  <a:cubicBezTo>
                    <a:pt x="136" y="65"/>
                    <a:pt x="139" y="65"/>
                    <a:pt x="139" y="65"/>
                  </a:cubicBezTo>
                  <a:cubicBezTo>
                    <a:pt x="139" y="66"/>
                    <a:pt x="137" y="65"/>
                    <a:pt x="136" y="65"/>
                  </a:cubicBezTo>
                  <a:cubicBezTo>
                    <a:pt x="136" y="65"/>
                    <a:pt x="136" y="64"/>
                    <a:pt x="135" y="64"/>
                  </a:cubicBezTo>
                  <a:cubicBezTo>
                    <a:pt x="135" y="64"/>
                    <a:pt x="136" y="63"/>
                    <a:pt x="136" y="62"/>
                  </a:cubicBezTo>
                  <a:cubicBezTo>
                    <a:pt x="136" y="61"/>
                    <a:pt x="135" y="61"/>
                    <a:pt x="135" y="61"/>
                  </a:cubicBezTo>
                  <a:cubicBezTo>
                    <a:pt x="134" y="60"/>
                    <a:pt x="134" y="59"/>
                    <a:pt x="133" y="60"/>
                  </a:cubicBezTo>
                  <a:cubicBezTo>
                    <a:pt x="133" y="60"/>
                    <a:pt x="130" y="60"/>
                    <a:pt x="130" y="61"/>
                  </a:cubicBezTo>
                  <a:cubicBezTo>
                    <a:pt x="129" y="61"/>
                    <a:pt x="130" y="63"/>
                    <a:pt x="130" y="64"/>
                  </a:cubicBezTo>
                  <a:cubicBezTo>
                    <a:pt x="131" y="65"/>
                    <a:pt x="128" y="66"/>
                    <a:pt x="128" y="67"/>
                  </a:cubicBezTo>
                  <a:cubicBezTo>
                    <a:pt x="128" y="67"/>
                    <a:pt x="127" y="68"/>
                    <a:pt x="126" y="68"/>
                  </a:cubicBezTo>
                  <a:cubicBezTo>
                    <a:pt x="125" y="69"/>
                    <a:pt x="124" y="69"/>
                    <a:pt x="124" y="70"/>
                  </a:cubicBezTo>
                  <a:cubicBezTo>
                    <a:pt x="124" y="71"/>
                    <a:pt x="123" y="70"/>
                    <a:pt x="122" y="70"/>
                  </a:cubicBezTo>
                  <a:cubicBezTo>
                    <a:pt x="122" y="70"/>
                    <a:pt x="121" y="70"/>
                    <a:pt x="120" y="70"/>
                  </a:cubicBezTo>
                  <a:cubicBezTo>
                    <a:pt x="119" y="70"/>
                    <a:pt x="119" y="69"/>
                    <a:pt x="118" y="70"/>
                  </a:cubicBezTo>
                  <a:cubicBezTo>
                    <a:pt x="117" y="70"/>
                    <a:pt x="116" y="69"/>
                    <a:pt x="117" y="69"/>
                  </a:cubicBezTo>
                  <a:cubicBezTo>
                    <a:pt x="117" y="68"/>
                    <a:pt x="118" y="68"/>
                    <a:pt x="118" y="69"/>
                  </a:cubicBezTo>
                  <a:cubicBezTo>
                    <a:pt x="118" y="69"/>
                    <a:pt x="118" y="69"/>
                    <a:pt x="119" y="69"/>
                  </a:cubicBezTo>
                  <a:cubicBezTo>
                    <a:pt x="120" y="68"/>
                    <a:pt x="119" y="69"/>
                    <a:pt x="120" y="69"/>
                  </a:cubicBezTo>
                  <a:cubicBezTo>
                    <a:pt x="121" y="69"/>
                    <a:pt x="121" y="69"/>
                    <a:pt x="122" y="69"/>
                  </a:cubicBezTo>
                  <a:cubicBezTo>
                    <a:pt x="122" y="69"/>
                    <a:pt x="122" y="69"/>
                    <a:pt x="122" y="68"/>
                  </a:cubicBezTo>
                  <a:cubicBezTo>
                    <a:pt x="122" y="68"/>
                    <a:pt x="123" y="68"/>
                    <a:pt x="123" y="67"/>
                  </a:cubicBezTo>
                  <a:cubicBezTo>
                    <a:pt x="124" y="67"/>
                    <a:pt x="124" y="66"/>
                    <a:pt x="124" y="66"/>
                  </a:cubicBezTo>
                  <a:cubicBezTo>
                    <a:pt x="124" y="66"/>
                    <a:pt x="124" y="65"/>
                    <a:pt x="125" y="65"/>
                  </a:cubicBezTo>
                  <a:cubicBezTo>
                    <a:pt x="125" y="65"/>
                    <a:pt x="125" y="65"/>
                    <a:pt x="126" y="65"/>
                  </a:cubicBezTo>
                  <a:cubicBezTo>
                    <a:pt x="126" y="65"/>
                    <a:pt x="126" y="64"/>
                    <a:pt x="126" y="64"/>
                  </a:cubicBezTo>
                  <a:cubicBezTo>
                    <a:pt x="126" y="63"/>
                    <a:pt x="126" y="62"/>
                    <a:pt x="127" y="62"/>
                  </a:cubicBezTo>
                  <a:cubicBezTo>
                    <a:pt x="127" y="62"/>
                    <a:pt x="127" y="61"/>
                    <a:pt x="127" y="61"/>
                  </a:cubicBezTo>
                  <a:cubicBezTo>
                    <a:pt x="126" y="61"/>
                    <a:pt x="125" y="60"/>
                    <a:pt x="125" y="59"/>
                  </a:cubicBezTo>
                  <a:cubicBezTo>
                    <a:pt x="125" y="59"/>
                    <a:pt x="125" y="57"/>
                    <a:pt x="125" y="57"/>
                  </a:cubicBezTo>
                  <a:cubicBezTo>
                    <a:pt x="125" y="56"/>
                    <a:pt x="125" y="55"/>
                    <a:pt x="125" y="55"/>
                  </a:cubicBezTo>
                  <a:cubicBezTo>
                    <a:pt x="125" y="54"/>
                    <a:pt x="125" y="53"/>
                    <a:pt x="125" y="52"/>
                  </a:cubicBezTo>
                  <a:cubicBezTo>
                    <a:pt x="126" y="51"/>
                    <a:pt x="124" y="50"/>
                    <a:pt x="124" y="50"/>
                  </a:cubicBezTo>
                  <a:cubicBezTo>
                    <a:pt x="123" y="49"/>
                    <a:pt x="123" y="49"/>
                    <a:pt x="124" y="48"/>
                  </a:cubicBezTo>
                  <a:cubicBezTo>
                    <a:pt x="125" y="47"/>
                    <a:pt x="125" y="44"/>
                    <a:pt x="125" y="44"/>
                  </a:cubicBezTo>
                  <a:cubicBezTo>
                    <a:pt x="125" y="43"/>
                    <a:pt x="123" y="43"/>
                    <a:pt x="122" y="43"/>
                  </a:cubicBezTo>
                  <a:cubicBezTo>
                    <a:pt x="122" y="43"/>
                    <a:pt x="119" y="43"/>
                    <a:pt x="118" y="43"/>
                  </a:cubicBezTo>
                  <a:cubicBezTo>
                    <a:pt x="117" y="43"/>
                    <a:pt x="117" y="43"/>
                    <a:pt x="117" y="44"/>
                  </a:cubicBezTo>
                  <a:cubicBezTo>
                    <a:pt x="116" y="45"/>
                    <a:pt x="116" y="46"/>
                    <a:pt x="115" y="47"/>
                  </a:cubicBezTo>
                  <a:cubicBezTo>
                    <a:pt x="115" y="49"/>
                    <a:pt x="113" y="49"/>
                    <a:pt x="112" y="50"/>
                  </a:cubicBezTo>
                  <a:cubicBezTo>
                    <a:pt x="111" y="50"/>
                    <a:pt x="111" y="51"/>
                    <a:pt x="111" y="52"/>
                  </a:cubicBezTo>
                  <a:cubicBezTo>
                    <a:pt x="112" y="52"/>
                    <a:pt x="112" y="52"/>
                    <a:pt x="112" y="52"/>
                  </a:cubicBezTo>
                  <a:cubicBezTo>
                    <a:pt x="113" y="52"/>
                    <a:pt x="112" y="54"/>
                    <a:pt x="112" y="54"/>
                  </a:cubicBezTo>
                  <a:cubicBezTo>
                    <a:pt x="112" y="54"/>
                    <a:pt x="113" y="55"/>
                    <a:pt x="112" y="55"/>
                  </a:cubicBezTo>
                  <a:cubicBezTo>
                    <a:pt x="111" y="55"/>
                    <a:pt x="111" y="56"/>
                    <a:pt x="111" y="57"/>
                  </a:cubicBezTo>
                  <a:cubicBezTo>
                    <a:pt x="112" y="57"/>
                    <a:pt x="113" y="57"/>
                    <a:pt x="114" y="58"/>
                  </a:cubicBezTo>
                  <a:cubicBezTo>
                    <a:pt x="115" y="58"/>
                    <a:pt x="114" y="59"/>
                    <a:pt x="115" y="59"/>
                  </a:cubicBezTo>
                  <a:cubicBezTo>
                    <a:pt x="116" y="60"/>
                    <a:pt x="116" y="60"/>
                    <a:pt x="116" y="60"/>
                  </a:cubicBezTo>
                  <a:cubicBezTo>
                    <a:pt x="117" y="61"/>
                    <a:pt x="115" y="62"/>
                    <a:pt x="115" y="62"/>
                  </a:cubicBezTo>
                  <a:cubicBezTo>
                    <a:pt x="115" y="63"/>
                    <a:pt x="113" y="61"/>
                    <a:pt x="112" y="60"/>
                  </a:cubicBezTo>
                  <a:cubicBezTo>
                    <a:pt x="112" y="60"/>
                    <a:pt x="109" y="59"/>
                    <a:pt x="108" y="59"/>
                  </a:cubicBezTo>
                  <a:cubicBezTo>
                    <a:pt x="107" y="58"/>
                    <a:pt x="106" y="58"/>
                    <a:pt x="105" y="57"/>
                  </a:cubicBezTo>
                  <a:cubicBezTo>
                    <a:pt x="104" y="57"/>
                    <a:pt x="103" y="56"/>
                    <a:pt x="101" y="56"/>
                  </a:cubicBezTo>
                  <a:cubicBezTo>
                    <a:pt x="99" y="56"/>
                    <a:pt x="97" y="56"/>
                    <a:pt x="97" y="56"/>
                  </a:cubicBezTo>
                  <a:cubicBezTo>
                    <a:pt x="96" y="56"/>
                    <a:pt x="96" y="55"/>
                    <a:pt x="95" y="55"/>
                  </a:cubicBezTo>
                  <a:cubicBezTo>
                    <a:pt x="94" y="54"/>
                    <a:pt x="93" y="53"/>
                    <a:pt x="92" y="54"/>
                  </a:cubicBezTo>
                  <a:cubicBezTo>
                    <a:pt x="92" y="54"/>
                    <a:pt x="92" y="55"/>
                    <a:pt x="93" y="56"/>
                  </a:cubicBezTo>
                  <a:cubicBezTo>
                    <a:pt x="94" y="56"/>
                    <a:pt x="93" y="56"/>
                    <a:pt x="95" y="56"/>
                  </a:cubicBezTo>
                  <a:cubicBezTo>
                    <a:pt x="96" y="56"/>
                    <a:pt x="96" y="57"/>
                    <a:pt x="96" y="57"/>
                  </a:cubicBezTo>
                  <a:cubicBezTo>
                    <a:pt x="96" y="58"/>
                    <a:pt x="97" y="59"/>
                    <a:pt x="97" y="59"/>
                  </a:cubicBezTo>
                  <a:cubicBezTo>
                    <a:pt x="98" y="60"/>
                    <a:pt x="97" y="61"/>
                    <a:pt x="96" y="61"/>
                  </a:cubicBezTo>
                  <a:cubicBezTo>
                    <a:pt x="96" y="61"/>
                    <a:pt x="94" y="61"/>
                    <a:pt x="95" y="61"/>
                  </a:cubicBezTo>
                  <a:cubicBezTo>
                    <a:pt x="95" y="62"/>
                    <a:pt x="95" y="62"/>
                    <a:pt x="94" y="62"/>
                  </a:cubicBezTo>
                  <a:cubicBezTo>
                    <a:pt x="93" y="61"/>
                    <a:pt x="93" y="61"/>
                    <a:pt x="94" y="60"/>
                  </a:cubicBezTo>
                  <a:cubicBezTo>
                    <a:pt x="94" y="60"/>
                    <a:pt x="93" y="60"/>
                    <a:pt x="92" y="59"/>
                  </a:cubicBezTo>
                  <a:cubicBezTo>
                    <a:pt x="92" y="59"/>
                    <a:pt x="89" y="61"/>
                    <a:pt x="89" y="61"/>
                  </a:cubicBezTo>
                  <a:cubicBezTo>
                    <a:pt x="88" y="61"/>
                    <a:pt x="86" y="61"/>
                    <a:pt x="85" y="61"/>
                  </a:cubicBezTo>
                  <a:cubicBezTo>
                    <a:pt x="83" y="62"/>
                    <a:pt x="83" y="63"/>
                    <a:pt x="83" y="63"/>
                  </a:cubicBezTo>
                  <a:cubicBezTo>
                    <a:pt x="82" y="63"/>
                    <a:pt x="80" y="63"/>
                    <a:pt x="79" y="62"/>
                  </a:cubicBezTo>
                  <a:cubicBezTo>
                    <a:pt x="79" y="62"/>
                    <a:pt x="79" y="62"/>
                    <a:pt x="80" y="62"/>
                  </a:cubicBezTo>
                  <a:cubicBezTo>
                    <a:pt x="81" y="62"/>
                    <a:pt x="81" y="62"/>
                    <a:pt x="81" y="61"/>
                  </a:cubicBezTo>
                  <a:cubicBezTo>
                    <a:pt x="80" y="61"/>
                    <a:pt x="81" y="60"/>
                    <a:pt x="81" y="60"/>
                  </a:cubicBezTo>
                  <a:cubicBezTo>
                    <a:pt x="81" y="59"/>
                    <a:pt x="78" y="60"/>
                    <a:pt x="78" y="61"/>
                  </a:cubicBezTo>
                  <a:cubicBezTo>
                    <a:pt x="77" y="61"/>
                    <a:pt x="78" y="62"/>
                    <a:pt x="77" y="62"/>
                  </a:cubicBezTo>
                  <a:cubicBezTo>
                    <a:pt x="77" y="62"/>
                    <a:pt x="77" y="61"/>
                    <a:pt x="76" y="61"/>
                  </a:cubicBezTo>
                  <a:cubicBezTo>
                    <a:pt x="76" y="61"/>
                    <a:pt x="72" y="62"/>
                    <a:pt x="71" y="63"/>
                  </a:cubicBezTo>
                  <a:cubicBezTo>
                    <a:pt x="70" y="64"/>
                    <a:pt x="69" y="64"/>
                    <a:pt x="69" y="64"/>
                  </a:cubicBezTo>
                  <a:cubicBezTo>
                    <a:pt x="69" y="65"/>
                    <a:pt x="67" y="65"/>
                    <a:pt x="66" y="65"/>
                  </a:cubicBezTo>
                  <a:cubicBezTo>
                    <a:pt x="66" y="65"/>
                    <a:pt x="66" y="67"/>
                    <a:pt x="66" y="67"/>
                  </a:cubicBezTo>
                  <a:cubicBezTo>
                    <a:pt x="66" y="68"/>
                    <a:pt x="63" y="68"/>
                    <a:pt x="62" y="68"/>
                  </a:cubicBezTo>
                  <a:cubicBezTo>
                    <a:pt x="61" y="68"/>
                    <a:pt x="61" y="66"/>
                    <a:pt x="60" y="66"/>
                  </a:cubicBezTo>
                  <a:cubicBezTo>
                    <a:pt x="59" y="66"/>
                    <a:pt x="60" y="65"/>
                    <a:pt x="60" y="65"/>
                  </a:cubicBezTo>
                  <a:cubicBezTo>
                    <a:pt x="60" y="64"/>
                    <a:pt x="61" y="65"/>
                    <a:pt x="62" y="64"/>
                  </a:cubicBezTo>
                  <a:cubicBezTo>
                    <a:pt x="62" y="63"/>
                    <a:pt x="63" y="64"/>
                    <a:pt x="64" y="64"/>
                  </a:cubicBezTo>
                  <a:cubicBezTo>
                    <a:pt x="64" y="64"/>
                    <a:pt x="62" y="63"/>
                    <a:pt x="62" y="62"/>
                  </a:cubicBezTo>
                  <a:cubicBezTo>
                    <a:pt x="62" y="61"/>
                    <a:pt x="60" y="61"/>
                    <a:pt x="59" y="61"/>
                  </a:cubicBezTo>
                  <a:cubicBezTo>
                    <a:pt x="58" y="61"/>
                    <a:pt x="57" y="61"/>
                    <a:pt x="56" y="61"/>
                  </a:cubicBezTo>
                  <a:cubicBezTo>
                    <a:pt x="56" y="60"/>
                    <a:pt x="56" y="61"/>
                    <a:pt x="57" y="61"/>
                  </a:cubicBezTo>
                  <a:cubicBezTo>
                    <a:pt x="58" y="62"/>
                    <a:pt x="57" y="63"/>
                    <a:pt x="58" y="63"/>
                  </a:cubicBezTo>
                  <a:cubicBezTo>
                    <a:pt x="58" y="64"/>
                    <a:pt x="57" y="65"/>
                    <a:pt x="57" y="66"/>
                  </a:cubicBezTo>
                  <a:cubicBezTo>
                    <a:pt x="56" y="67"/>
                    <a:pt x="56" y="67"/>
                    <a:pt x="57" y="66"/>
                  </a:cubicBezTo>
                  <a:cubicBezTo>
                    <a:pt x="58" y="66"/>
                    <a:pt x="58" y="68"/>
                    <a:pt x="58" y="69"/>
                  </a:cubicBezTo>
                  <a:cubicBezTo>
                    <a:pt x="58" y="69"/>
                    <a:pt x="58" y="70"/>
                    <a:pt x="58" y="70"/>
                  </a:cubicBezTo>
                  <a:cubicBezTo>
                    <a:pt x="58" y="71"/>
                    <a:pt x="57" y="70"/>
                    <a:pt x="57" y="70"/>
                  </a:cubicBezTo>
                  <a:cubicBezTo>
                    <a:pt x="56" y="71"/>
                    <a:pt x="56" y="70"/>
                    <a:pt x="56" y="70"/>
                  </a:cubicBezTo>
                  <a:cubicBezTo>
                    <a:pt x="56" y="69"/>
                    <a:pt x="54" y="69"/>
                    <a:pt x="53" y="69"/>
                  </a:cubicBezTo>
                  <a:cubicBezTo>
                    <a:pt x="53" y="69"/>
                    <a:pt x="52" y="69"/>
                    <a:pt x="52" y="70"/>
                  </a:cubicBezTo>
                  <a:cubicBezTo>
                    <a:pt x="52" y="70"/>
                    <a:pt x="51" y="71"/>
                    <a:pt x="50" y="71"/>
                  </a:cubicBezTo>
                  <a:cubicBezTo>
                    <a:pt x="49" y="71"/>
                    <a:pt x="48" y="72"/>
                    <a:pt x="48" y="72"/>
                  </a:cubicBezTo>
                  <a:cubicBezTo>
                    <a:pt x="47" y="73"/>
                    <a:pt x="47" y="74"/>
                    <a:pt x="48" y="74"/>
                  </a:cubicBezTo>
                  <a:cubicBezTo>
                    <a:pt x="49" y="75"/>
                    <a:pt x="49" y="76"/>
                    <a:pt x="49" y="76"/>
                  </a:cubicBezTo>
                  <a:cubicBezTo>
                    <a:pt x="49" y="77"/>
                    <a:pt x="46" y="77"/>
                    <a:pt x="46" y="76"/>
                  </a:cubicBezTo>
                  <a:cubicBezTo>
                    <a:pt x="46" y="76"/>
                    <a:pt x="44" y="75"/>
                    <a:pt x="44" y="76"/>
                  </a:cubicBezTo>
                  <a:cubicBezTo>
                    <a:pt x="43" y="76"/>
                    <a:pt x="42" y="74"/>
                    <a:pt x="41" y="74"/>
                  </a:cubicBezTo>
                  <a:cubicBezTo>
                    <a:pt x="40" y="74"/>
                    <a:pt x="40" y="75"/>
                    <a:pt x="40" y="75"/>
                  </a:cubicBezTo>
                  <a:cubicBezTo>
                    <a:pt x="39" y="76"/>
                    <a:pt x="40" y="76"/>
                    <a:pt x="40" y="77"/>
                  </a:cubicBezTo>
                  <a:cubicBezTo>
                    <a:pt x="41" y="77"/>
                    <a:pt x="42" y="77"/>
                    <a:pt x="43" y="77"/>
                  </a:cubicBezTo>
                  <a:cubicBezTo>
                    <a:pt x="43" y="77"/>
                    <a:pt x="43" y="78"/>
                    <a:pt x="43" y="79"/>
                  </a:cubicBezTo>
                  <a:cubicBezTo>
                    <a:pt x="43" y="79"/>
                    <a:pt x="41" y="80"/>
                    <a:pt x="41" y="79"/>
                  </a:cubicBezTo>
                  <a:cubicBezTo>
                    <a:pt x="41" y="79"/>
                    <a:pt x="39" y="79"/>
                    <a:pt x="39" y="79"/>
                  </a:cubicBezTo>
                  <a:cubicBezTo>
                    <a:pt x="39" y="78"/>
                    <a:pt x="38" y="77"/>
                    <a:pt x="37" y="77"/>
                  </a:cubicBezTo>
                  <a:cubicBezTo>
                    <a:pt x="36" y="77"/>
                    <a:pt x="36" y="77"/>
                    <a:pt x="36" y="76"/>
                  </a:cubicBezTo>
                  <a:cubicBezTo>
                    <a:pt x="36" y="75"/>
                    <a:pt x="35" y="75"/>
                    <a:pt x="35" y="74"/>
                  </a:cubicBezTo>
                  <a:cubicBezTo>
                    <a:pt x="35" y="74"/>
                    <a:pt x="35" y="73"/>
                    <a:pt x="35" y="73"/>
                  </a:cubicBezTo>
                  <a:cubicBezTo>
                    <a:pt x="36" y="72"/>
                    <a:pt x="35" y="72"/>
                    <a:pt x="36" y="71"/>
                  </a:cubicBezTo>
                  <a:cubicBezTo>
                    <a:pt x="36" y="71"/>
                    <a:pt x="35" y="70"/>
                    <a:pt x="34" y="70"/>
                  </a:cubicBezTo>
                  <a:cubicBezTo>
                    <a:pt x="33" y="70"/>
                    <a:pt x="33" y="69"/>
                    <a:pt x="32" y="69"/>
                  </a:cubicBezTo>
                  <a:cubicBezTo>
                    <a:pt x="32" y="69"/>
                    <a:pt x="30" y="68"/>
                    <a:pt x="30" y="67"/>
                  </a:cubicBezTo>
                  <a:cubicBezTo>
                    <a:pt x="30" y="67"/>
                    <a:pt x="29" y="66"/>
                    <a:pt x="29" y="66"/>
                  </a:cubicBezTo>
                  <a:cubicBezTo>
                    <a:pt x="30" y="66"/>
                    <a:pt x="30" y="66"/>
                    <a:pt x="31" y="67"/>
                  </a:cubicBezTo>
                  <a:cubicBezTo>
                    <a:pt x="32" y="68"/>
                    <a:pt x="33" y="68"/>
                    <a:pt x="34" y="68"/>
                  </a:cubicBezTo>
                  <a:cubicBezTo>
                    <a:pt x="36" y="69"/>
                    <a:pt x="37" y="69"/>
                    <a:pt x="38" y="70"/>
                  </a:cubicBezTo>
                  <a:cubicBezTo>
                    <a:pt x="40" y="70"/>
                    <a:pt x="41" y="70"/>
                    <a:pt x="44" y="71"/>
                  </a:cubicBezTo>
                  <a:cubicBezTo>
                    <a:pt x="46" y="71"/>
                    <a:pt x="50" y="68"/>
                    <a:pt x="51" y="68"/>
                  </a:cubicBezTo>
                  <a:cubicBezTo>
                    <a:pt x="51" y="67"/>
                    <a:pt x="50" y="65"/>
                    <a:pt x="50" y="65"/>
                  </a:cubicBezTo>
                  <a:cubicBezTo>
                    <a:pt x="50" y="64"/>
                    <a:pt x="49" y="64"/>
                    <a:pt x="49" y="64"/>
                  </a:cubicBezTo>
                  <a:cubicBezTo>
                    <a:pt x="49" y="63"/>
                    <a:pt x="48" y="63"/>
                    <a:pt x="47" y="63"/>
                  </a:cubicBezTo>
                  <a:cubicBezTo>
                    <a:pt x="46" y="63"/>
                    <a:pt x="46" y="61"/>
                    <a:pt x="45" y="62"/>
                  </a:cubicBezTo>
                  <a:cubicBezTo>
                    <a:pt x="44" y="62"/>
                    <a:pt x="44" y="61"/>
                    <a:pt x="42" y="60"/>
                  </a:cubicBezTo>
                  <a:cubicBezTo>
                    <a:pt x="40" y="58"/>
                    <a:pt x="37" y="57"/>
                    <a:pt x="36" y="58"/>
                  </a:cubicBezTo>
                  <a:cubicBezTo>
                    <a:pt x="36" y="58"/>
                    <a:pt x="35" y="58"/>
                    <a:pt x="35" y="58"/>
                  </a:cubicBezTo>
                  <a:cubicBezTo>
                    <a:pt x="35" y="57"/>
                    <a:pt x="34" y="57"/>
                    <a:pt x="33" y="58"/>
                  </a:cubicBezTo>
                  <a:cubicBezTo>
                    <a:pt x="33" y="58"/>
                    <a:pt x="32" y="57"/>
                    <a:pt x="31" y="57"/>
                  </a:cubicBezTo>
                  <a:cubicBezTo>
                    <a:pt x="30" y="58"/>
                    <a:pt x="30" y="57"/>
                    <a:pt x="30" y="57"/>
                  </a:cubicBezTo>
                  <a:cubicBezTo>
                    <a:pt x="30" y="56"/>
                    <a:pt x="32" y="57"/>
                    <a:pt x="32" y="56"/>
                  </a:cubicBezTo>
                  <a:cubicBezTo>
                    <a:pt x="32" y="56"/>
                    <a:pt x="31" y="56"/>
                    <a:pt x="30" y="55"/>
                  </a:cubicBezTo>
                  <a:cubicBezTo>
                    <a:pt x="29" y="55"/>
                    <a:pt x="29" y="55"/>
                    <a:pt x="29" y="56"/>
                  </a:cubicBezTo>
                  <a:cubicBezTo>
                    <a:pt x="28" y="56"/>
                    <a:pt x="28" y="56"/>
                    <a:pt x="27" y="56"/>
                  </a:cubicBezTo>
                  <a:cubicBezTo>
                    <a:pt x="27" y="56"/>
                    <a:pt x="27" y="56"/>
                    <a:pt x="27" y="56"/>
                  </a:cubicBezTo>
                  <a:cubicBezTo>
                    <a:pt x="27" y="56"/>
                    <a:pt x="26" y="57"/>
                    <a:pt x="26" y="56"/>
                  </a:cubicBezTo>
                  <a:cubicBezTo>
                    <a:pt x="25" y="56"/>
                    <a:pt x="25" y="57"/>
                    <a:pt x="24" y="57"/>
                  </a:cubicBezTo>
                  <a:cubicBezTo>
                    <a:pt x="23" y="57"/>
                    <a:pt x="22" y="58"/>
                    <a:pt x="22" y="59"/>
                  </a:cubicBezTo>
                  <a:cubicBezTo>
                    <a:pt x="22" y="59"/>
                    <a:pt x="21" y="59"/>
                    <a:pt x="21" y="59"/>
                  </a:cubicBezTo>
                  <a:cubicBezTo>
                    <a:pt x="21" y="60"/>
                    <a:pt x="21" y="60"/>
                    <a:pt x="21" y="61"/>
                  </a:cubicBezTo>
                  <a:cubicBezTo>
                    <a:pt x="21" y="61"/>
                    <a:pt x="21" y="61"/>
                    <a:pt x="21" y="62"/>
                  </a:cubicBezTo>
                  <a:cubicBezTo>
                    <a:pt x="22" y="63"/>
                    <a:pt x="22" y="63"/>
                    <a:pt x="23" y="63"/>
                  </a:cubicBezTo>
                  <a:cubicBezTo>
                    <a:pt x="23" y="63"/>
                    <a:pt x="24" y="64"/>
                    <a:pt x="24" y="64"/>
                  </a:cubicBezTo>
                  <a:cubicBezTo>
                    <a:pt x="24" y="65"/>
                    <a:pt x="23" y="66"/>
                    <a:pt x="23" y="66"/>
                  </a:cubicBezTo>
                  <a:cubicBezTo>
                    <a:pt x="23" y="66"/>
                    <a:pt x="22" y="67"/>
                    <a:pt x="22" y="68"/>
                  </a:cubicBezTo>
                  <a:cubicBezTo>
                    <a:pt x="23" y="68"/>
                    <a:pt x="24" y="70"/>
                    <a:pt x="25" y="71"/>
                  </a:cubicBezTo>
                  <a:cubicBezTo>
                    <a:pt x="25" y="72"/>
                    <a:pt x="24" y="72"/>
                    <a:pt x="24" y="72"/>
                  </a:cubicBezTo>
                  <a:cubicBezTo>
                    <a:pt x="23" y="73"/>
                    <a:pt x="24" y="74"/>
                    <a:pt x="24" y="74"/>
                  </a:cubicBezTo>
                  <a:cubicBezTo>
                    <a:pt x="24" y="75"/>
                    <a:pt x="23" y="75"/>
                    <a:pt x="24" y="75"/>
                  </a:cubicBezTo>
                  <a:cubicBezTo>
                    <a:pt x="24" y="75"/>
                    <a:pt x="25" y="75"/>
                    <a:pt x="25" y="76"/>
                  </a:cubicBezTo>
                  <a:cubicBezTo>
                    <a:pt x="25" y="76"/>
                    <a:pt x="24" y="76"/>
                    <a:pt x="24" y="77"/>
                  </a:cubicBezTo>
                  <a:cubicBezTo>
                    <a:pt x="25" y="77"/>
                    <a:pt x="26" y="77"/>
                    <a:pt x="26" y="78"/>
                  </a:cubicBezTo>
                  <a:cubicBezTo>
                    <a:pt x="26" y="79"/>
                    <a:pt x="24" y="79"/>
                    <a:pt x="24" y="79"/>
                  </a:cubicBezTo>
                  <a:cubicBezTo>
                    <a:pt x="24" y="80"/>
                    <a:pt x="26" y="81"/>
                    <a:pt x="27" y="82"/>
                  </a:cubicBezTo>
                  <a:cubicBezTo>
                    <a:pt x="28" y="83"/>
                    <a:pt x="28" y="83"/>
                    <a:pt x="28" y="84"/>
                  </a:cubicBezTo>
                  <a:cubicBezTo>
                    <a:pt x="27" y="85"/>
                    <a:pt x="25" y="86"/>
                    <a:pt x="24" y="87"/>
                  </a:cubicBezTo>
                  <a:cubicBezTo>
                    <a:pt x="24" y="88"/>
                    <a:pt x="22" y="89"/>
                    <a:pt x="21" y="90"/>
                  </a:cubicBezTo>
                  <a:cubicBezTo>
                    <a:pt x="20" y="90"/>
                    <a:pt x="20" y="91"/>
                    <a:pt x="20" y="91"/>
                  </a:cubicBezTo>
                  <a:cubicBezTo>
                    <a:pt x="20" y="91"/>
                    <a:pt x="20" y="91"/>
                    <a:pt x="21" y="91"/>
                  </a:cubicBezTo>
                  <a:cubicBezTo>
                    <a:pt x="21" y="90"/>
                    <a:pt x="22" y="92"/>
                    <a:pt x="22" y="92"/>
                  </a:cubicBezTo>
                  <a:cubicBezTo>
                    <a:pt x="23" y="93"/>
                    <a:pt x="24" y="92"/>
                    <a:pt x="24" y="93"/>
                  </a:cubicBezTo>
                  <a:cubicBezTo>
                    <a:pt x="24" y="93"/>
                    <a:pt x="24" y="93"/>
                    <a:pt x="23" y="93"/>
                  </a:cubicBezTo>
                  <a:cubicBezTo>
                    <a:pt x="22" y="93"/>
                    <a:pt x="22" y="93"/>
                    <a:pt x="21" y="94"/>
                  </a:cubicBezTo>
                  <a:cubicBezTo>
                    <a:pt x="20" y="94"/>
                    <a:pt x="20" y="94"/>
                    <a:pt x="20" y="95"/>
                  </a:cubicBezTo>
                  <a:cubicBezTo>
                    <a:pt x="20" y="95"/>
                    <a:pt x="19" y="96"/>
                    <a:pt x="19" y="96"/>
                  </a:cubicBezTo>
                  <a:cubicBezTo>
                    <a:pt x="19" y="97"/>
                    <a:pt x="18" y="97"/>
                    <a:pt x="18" y="97"/>
                  </a:cubicBezTo>
                  <a:cubicBezTo>
                    <a:pt x="18" y="98"/>
                    <a:pt x="18" y="98"/>
                    <a:pt x="19" y="99"/>
                  </a:cubicBezTo>
                  <a:cubicBezTo>
                    <a:pt x="19" y="99"/>
                    <a:pt x="19" y="99"/>
                    <a:pt x="19" y="100"/>
                  </a:cubicBezTo>
                  <a:cubicBezTo>
                    <a:pt x="19" y="100"/>
                    <a:pt x="19" y="100"/>
                    <a:pt x="18" y="101"/>
                  </a:cubicBezTo>
                  <a:cubicBezTo>
                    <a:pt x="18" y="101"/>
                    <a:pt x="18" y="102"/>
                    <a:pt x="19" y="102"/>
                  </a:cubicBezTo>
                  <a:cubicBezTo>
                    <a:pt x="19" y="102"/>
                    <a:pt x="19" y="103"/>
                    <a:pt x="19" y="103"/>
                  </a:cubicBezTo>
                  <a:cubicBezTo>
                    <a:pt x="19" y="104"/>
                    <a:pt x="19" y="104"/>
                    <a:pt x="20" y="105"/>
                  </a:cubicBezTo>
                  <a:cubicBezTo>
                    <a:pt x="20" y="105"/>
                    <a:pt x="20" y="106"/>
                    <a:pt x="20" y="106"/>
                  </a:cubicBezTo>
                  <a:cubicBezTo>
                    <a:pt x="21" y="106"/>
                    <a:pt x="21" y="107"/>
                    <a:pt x="22" y="107"/>
                  </a:cubicBezTo>
                  <a:cubicBezTo>
                    <a:pt x="22" y="106"/>
                    <a:pt x="23" y="107"/>
                    <a:pt x="23" y="107"/>
                  </a:cubicBezTo>
                  <a:cubicBezTo>
                    <a:pt x="23" y="108"/>
                    <a:pt x="23" y="107"/>
                    <a:pt x="24" y="107"/>
                  </a:cubicBezTo>
                  <a:cubicBezTo>
                    <a:pt x="25" y="107"/>
                    <a:pt x="26" y="108"/>
                    <a:pt x="26" y="108"/>
                  </a:cubicBezTo>
                  <a:cubicBezTo>
                    <a:pt x="26" y="108"/>
                    <a:pt x="26" y="109"/>
                    <a:pt x="26" y="109"/>
                  </a:cubicBezTo>
                  <a:cubicBezTo>
                    <a:pt x="26" y="110"/>
                    <a:pt x="26" y="111"/>
                    <a:pt x="27" y="111"/>
                  </a:cubicBezTo>
                  <a:cubicBezTo>
                    <a:pt x="27" y="111"/>
                    <a:pt x="27" y="112"/>
                    <a:pt x="28" y="112"/>
                  </a:cubicBezTo>
                  <a:cubicBezTo>
                    <a:pt x="28" y="113"/>
                    <a:pt x="29" y="114"/>
                    <a:pt x="29" y="114"/>
                  </a:cubicBezTo>
                  <a:cubicBezTo>
                    <a:pt x="29" y="114"/>
                    <a:pt x="30" y="114"/>
                    <a:pt x="30" y="115"/>
                  </a:cubicBezTo>
                  <a:cubicBezTo>
                    <a:pt x="30" y="115"/>
                    <a:pt x="30" y="116"/>
                    <a:pt x="29" y="116"/>
                  </a:cubicBezTo>
                  <a:cubicBezTo>
                    <a:pt x="29" y="116"/>
                    <a:pt x="28" y="115"/>
                    <a:pt x="28" y="116"/>
                  </a:cubicBezTo>
                  <a:cubicBezTo>
                    <a:pt x="27" y="116"/>
                    <a:pt x="28" y="117"/>
                    <a:pt x="28" y="118"/>
                  </a:cubicBezTo>
                  <a:cubicBezTo>
                    <a:pt x="28" y="119"/>
                    <a:pt x="28" y="119"/>
                    <a:pt x="29" y="119"/>
                  </a:cubicBezTo>
                  <a:cubicBezTo>
                    <a:pt x="29" y="119"/>
                    <a:pt x="30" y="119"/>
                    <a:pt x="30" y="119"/>
                  </a:cubicBezTo>
                  <a:cubicBezTo>
                    <a:pt x="30" y="118"/>
                    <a:pt x="31" y="119"/>
                    <a:pt x="31" y="119"/>
                  </a:cubicBezTo>
                  <a:cubicBezTo>
                    <a:pt x="32" y="118"/>
                    <a:pt x="33" y="118"/>
                    <a:pt x="33" y="119"/>
                  </a:cubicBezTo>
                  <a:cubicBezTo>
                    <a:pt x="34" y="119"/>
                    <a:pt x="34" y="120"/>
                    <a:pt x="34" y="120"/>
                  </a:cubicBezTo>
                  <a:cubicBezTo>
                    <a:pt x="33" y="121"/>
                    <a:pt x="34" y="121"/>
                    <a:pt x="34" y="122"/>
                  </a:cubicBezTo>
                  <a:cubicBezTo>
                    <a:pt x="34" y="122"/>
                    <a:pt x="36" y="122"/>
                    <a:pt x="36" y="122"/>
                  </a:cubicBezTo>
                  <a:cubicBezTo>
                    <a:pt x="36" y="122"/>
                    <a:pt x="37" y="123"/>
                    <a:pt x="37" y="124"/>
                  </a:cubicBezTo>
                  <a:cubicBezTo>
                    <a:pt x="37" y="125"/>
                    <a:pt x="37" y="125"/>
                    <a:pt x="38" y="124"/>
                  </a:cubicBezTo>
                  <a:cubicBezTo>
                    <a:pt x="38" y="124"/>
                    <a:pt x="39" y="125"/>
                    <a:pt x="39" y="125"/>
                  </a:cubicBezTo>
                  <a:cubicBezTo>
                    <a:pt x="39" y="125"/>
                    <a:pt x="40" y="125"/>
                    <a:pt x="40" y="125"/>
                  </a:cubicBezTo>
                  <a:cubicBezTo>
                    <a:pt x="41" y="125"/>
                    <a:pt x="41" y="124"/>
                    <a:pt x="41" y="125"/>
                  </a:cubicBezTo>
                  <a:cubicBezTo>
                    <a:pt x="42" y="125"/>
                    <a:pt x="42" y="126"/>
                    <a:pt x="42" y="126"/>
                  </a:cubicBezTo>
                  <a:cubicBezTo>
                    <a:pt x="42" y="126"/>
                    <a:pt x="44" y="126"/>
                    <a:pt x="44" y="126"/>
                  </a:cubicBezTo>
                  <a:cubicBezTo>
                    <a:pt x="45" y="127"/>
                    <a:pt x="46" y="126"/>
                    <a:pt x="46" y="127"/>
                  </a:cubicBezTo>
                  <a:cubicBezTo>
                    <a:pt x="47" y="127"/>
                    <a:pt x="48" y="127"/>
                    <a:pt x="48" y="128"/>
                  </a:cubicBezTo>
                  <a:cubicBezTo>
                    <a:pt x="48" y="128"/>
                    <a:pt x="47" y="128"/>
                    <a:pt x="47" y="129"/>
                  </a:cubicBezTo>
                  <a:cubicBezTo>
                    <a:pt x="47" y="129"/>
                    <a:pt x="48" y="129"/>
                    <a:pt x="48" y="129"/>
                  </a:cubicBezTo>
                  <a:cubicBezTo>
                    <a:pt x="48" y="130"/>
                    <a:pt x="47" y="130"/>
                    <a:pt x="47" y="130"/>
                  </a:cubicBezTo>
                  <a:cubicBezTo>
                    <a:pt x="47" y="130"/>
                    <a:pt x="47" y="130"/>
                    <a:pt x="47" y="131"/>
                  </a:cubicBezTo>
                  <a:cubicBezTo>
                    <a:pt x="47" y="131"/>
                    <a:pt x="47" y="132"/>
                    <a:pt x="47" y="132"/>
                  </a:cubicBezTo>
                  <a:cubicBezTo>
                    <a:pt x="47" y="132"/>
                    <a:pt x="45" y="132"/>
                    <a:pt x="45" y="132"/>
                  </a:cubicBezTo>
                  <a:cubicBezTo>
                    <a:pt x="45" y="132"/>
                    <a:pt x="43" y="133"/>
                    <a:pt x="43" y="133"/>
                  </a:cubicBezTo>
                  <a:cubicBezTo>
                    <a:pt x="43" y="133"/>
                    <a:pt x="43" y="134"/>
                    <a:pt x="43" y="134"/>
                  </a:cubicBezTo>
                  <a:cubicBezTo>
                    <a:pt x="44" y="134"/>
                    <a:pt x="45" y="134"/>
                    <a:pt x="45" y="134"/>
                  </a:cubicBezTo>
                  <a:cubicBezTo>
                    <a:pt x="46" y="135"/>
                    <a:pt x="43" y="136"/>
                    <a:pt x="43" y="136"/>
                  </a:cubicBezTo>
                  <a:cubicBezTo>
                    <a:pt x="42" y="136"/>
                    <a:pt x="43" y="137"/>
                    <a:pt x="43" y="137"/>
                  </a:cubicBezTo>
                  <a:cubicBezTo>
                    <a:pt x="43" y="138"/>
                    <a:pt x="42" y="138"/>
                    <a:pt x="42" y="139"/>
                  </a:cubicBezTo>
                  <a:cubicBezTo>
                    <a:pt x="42" y="140"/>
                    <a:pt x="42" y="140"/>
                    <a:pt x="41" y="140"/>
                  </a:cubicBezTo>
                  <a:cubicBezTo>
                    <a:pt x="40" y="140"/>
                    <a:pt x="40" y="140"/>
                    <a:pt x="40" y="140"/>
                  </a:cubicBezTo>
                  <a:cubicBezTo>
                    <a:pt x="41" y="140"/>
                    <a:pt x="41" y="141"/>
                    <a:pt x="42" y="142"/>
                  </a:cubicBezTo>
                  <a:cubicBezTo>
                    <a:pt x="43" y="142"/>
                    <a:pt x="45" y="143"/>
                    <a:pt x="46" y="145"/>
                  </a:cubicBezTo>
                  <a:cubicBezTo>
                    <a:pt x="47" y="145"/>
                    <a:pt x="47" y="145"/>
                    <a:pt x="47" y="145"/>
                  </a:cubicBezTo>
                  <a:cubicBezTo>
                    <a:pt x="47" y="145"/>
                    <a:pt x="48" y="145"/>
                    <a:pt x="48" y="145"/>
                  </a:cubicBezTo>
                  <a:cubicBezTo>
                    <a:pt x="49" y="145"/>
                    <a:pt x="50" y="145"/>
                    <a:pt x="51" y="146"/>
                  </a:cubicBezTo>
                  <a:cubicBezTo>
                    <a:pt x="51" y="146"/>
                    <a:pt x="54" y="146"/>
                    <a:pt x="54" y="146"/>
                  </a:cubicBezTo>
                  <a:cubicBezTo>
                    <a:pt x="55" y="146"/>
                    <a:pt x="55" y="147"/>
                    <a:pt x="56" y="147"/>
                  </a:cubicBezTo>
                  <a:cubicBezTo>
                    <a:pt x="56" y="147"/>
                    <a:pt x="57" y="148"/>
                    <a:pt x="57" y="148"/>
                  </a:cubicBezTo>
                  <a:cubicBezTo>
                    <a:pt x="58" y="147"/>
                    <a:pt x="59" y="147"/>
                    <a:pt x="59" y="147"/>
                  </a:cubicBezTo>
                  <a:cubicBezTo>
                    <a:pt x="60" y="147"/>
                    <a:pt x="60" y="148"/>
                    <a:pt x="60" y="148"/>
                  </a:cubicBezTo>
                  <a:cubicBezTo>
                    <a:pt x="61" y="148"/>
                    <a:pt x="61" y="149"/>
                    <a:pt x="61" y="149"/>
                  </a:cubicBezTo>
                  <a:cubicBezTo>
                    <a:pt x="61" y="149"/>
                    <a:pt x="62" y="150"/>
                    <a:pt x="63" y="150"/>
                  </a:cubicBezTo>
                  <a:cubicBezTo>
                    <a:pt x="64" y="150"/>
                    <a:pt x="65" y="152"/>
                    <a:pt x="65" y="151"/>
                  </a:cubicBezTo>
                  <a:cubicBezTo>
                    <a:pt x="65" y="151"/>
                    <a:pt x="66" y="152"/>
                    <a:pt x="66" y="151"/>
                  </a:cubicBezTo>
                  <a:cubicBezTo>
                    <a:pt x="66" y="151"/>
                    <a:pt x="67" y="151"/>
                    <a:pt x="67" y="150"/>
                  </a:cubicBezTo>
                  <a:cubicBezTo>
                    <a:pt x="66" y="149"/>
                    <a:pt x="65" y="147"/>
                    <a:pt x="65" y="146"/>
                  </a:cubicBezTo>
                  <a:cubicBezTo>
                    <a:pt x="65" y="145"/>
                    <a:pt x="65" y="144"/>
                    <a:pt x="64" y="143"/>
                  </a:cubicBezTo>
                  <a:cubicBezTo>
                    <a:pt x="62" y="142"/>
                    <a:pt x="64" y="141"/>
                    <a:pt x="65" y="140"/>
                  </a:cubicBezTo>
                  <a:cubicBezTo>
                    <a:pt x="66" y="139"/>
                    <a:pt x="68" y="138"/>
                    <a:pt x="69" y="137"/>
                  </a:cubicBezTo>
                  <a:cubicBezTo>
                    <a:pt x="69" y="137"/>
                    <a:pt x="69" y="137"/>
                    <a:pt x="68" y="137"/>
                  </a:cubicBezTo>
                  <a:cubicBezTo>
                    <a:pt x="68" y="136"/>
                    <a:pt x="67" y="136"/>
                    <a:pt x="68" y="136"/>
                  </a:cubicBezTo>
                  <a:cubicBezTo>
                    <a:pt x="69" y="136"/>
                    <a:pt x="68" y="135"/>
                    <a:pt x="68" y="134"/>
                  </a:cubicBezTo>
                  <a:cubicBezTo>
                    <a:pt x="67" y="133"/>
                    <a:pt x="67" y="133"/>
                    <a:pt x="66" y="133"/>
                  </a:cubicBezTo>
                  <a:cubicBezTo>
                    <a:pt x="66" y="133"/>
                    <a:pt x="65" y="133"/>
                    <a:pt x="65" y="133"/>
                  </a:cubicBezTo>
                  <a:cubicBezTo>
                    <a:pt x="64" y="133"/>
                    <a:pt x="64" y="132"/>
                    <a:pt x="64" y="132"/>
                  </a:cubicBezTo>
                  <a:cubicBezTo>
                    <a:pt x="64" y="131"/>
                    <a:pt x="63" y="131"/>
                    <a:pt x="63" y="131"/>
                  </a:cubicBezTo>
                  <a:cubicBezTo>
                    <a:pt x="63" y="130"/>
                    <a:pt x="63" y="129"/>
                    <a:pt x="63" y="129"/>
                  </a:cubicBezTo>
                  <a:cubicBezTo>
                    <a:pt x="63" y="129"/>
                    <a:pt x="64" y="129"/>
                    <a:pt x="64" y="128"/>
                  </a:cubicBezTo>
                  <a:cubicBezTo>
                    <a:pt x="64" y="128"/>
                    <a:pt x="63" y="128"/>
                    <a:pt x="63" y="127"/>
                  </a:cubicBezTo>
                  <a:cubicBezTo>
                    <a:pt x="64" y="127"/>
                    <a:pt x="65" y="127"/>
                    <a:pt x="65" y="126"/>
                  </a:cubicBezTo>
                  <a:cubicBezTo>
                    <a:pt x="65" y="125"/>
                    <a:pt x="65" y="125"/>
                    <a:pt x="66" y="125"/>
                  </a:cubicBezTo>
                  <a:cubicBezTo>
                    <a:pt x="67" y="126"/>
                    <a:pt x="67" y="127"/>
                    <a:pt x="68" y="127"/>
                  </a:cubicBezTo>
                  <a:cubicBezTo>
                    <a:pt x="69" y="126"/>
                    <a:pt x="68" y="126"/>
                    <a:pt x="68" y="125"/>
                  </a:cubicBezTo>
                  <a:cubicBezTo>
                    <a:pt x="68" y="125"/>
                    <a:pt x="68" y="124"/>
                    <a:pt x="69" y="124"/>
                  </a:cubicBezTo>
                  <a:cubicBezTo>
                    <a:pt x="70" y="124"/>
                    <a:pt x="69" y="123"/>
                    <a:pt x="70" y="123"/>
                  </a:cubicBezTo>
                  <a:cubicBezTo>
                    <a:pt x="71" y="123"/>
                    <a:pt x="72" y="122"/>
                    <a:pt x="72" y="122"/>
                  </a:cubicBezTo>
                  <a:cubicBezTo>
                    <a:pt x="73" y="121"/>
                    <a:pt x="74" y="121"/>
                    <a:pt x="74" y="121"/>
                  </a:cubicBezTo>
                  <a:cubicBezTo>
                    <a:pt x="75" y="121"/>
                    <a:pt x="75" y="122"/>
                    <a:pt x="75" y="121"/>
                  </a:cubicBezTo>
                  <a:cubicBezTo>
                    <a:pt x="76" y="120"/>
                    <a:pt x="77" y="121"/>
                    <a:pt x="77" y="121"/>
                  </a:cubicBezTo>
                  <a:cubicBezTo>
                    <a:pt x="77" y="122"/>
                    <a:pt x="79" y="122"/>
                    <a:pt x="80" y="122"/>
                  </a:cubicBezTo>
                  <a:cubicBezTo>
                    <a:pt x="80" y="122"/>
                    <a:pt x="82" y="123"/>
                    <a:pt x="82" y="124"/>
                  </a:cubicBezTo>
                  <a:cubicBezTo>
                    <a:pt x="82" y="124"/>
                    <a:pt x="82" y="125"/>
                    <a:pt x="82" y="124"/>
                  </a:cubicBezTo>
                  <a:cubicBezTo>
                    <a:pt x="82" y="123"/>
                    <a:pt x="83" y="123"/>
                    <a:pt x="84" y="124"/>
                  </a:cubicBezTo>
                  <a:cubicBezTo>
                    <a:pt x="84" y="124"/>
                    <a:pt x="86" y="124"/>
                    <a:pt x="86" y="124"/>
                  </a:cubicBezTo>
                  <a:cubicBezTo>
                    <a:pt x="86" y="123"/>
                    <a:pt x="87" y="123"/>
                    <a:pt x="88" y="123"/>
                  </a:cubicBezTo>
                  <a:cubicBezTo>
                    <a:pt x="89" y="123"/>
                    <a:pt x="89" y="124"/>
                    <a:pt x="89" y="123"/>
                  </a:cubicBezTo>
                  <a:cubicBezTo>
                    <a:pt x="90" y="122"/>
                    <a:pt x="91" y="123"/>
                    <a:pt x="92" y="123"/>
                  </a:cubicBezTo>
                  <a:cubicBezTo>
                    <a:pt x="92" y="124"/>
                    <a:pt x="93" y="124"/>
                    <a:pt x="93" y="124"/>
                  </a:cubicBezTo>
                  <a:cubicBezTo>
                    <a:pt x="94" y="124"/>
                    <a:pt x="94" y="125"/>
                    <a:pt x="94" y="125"/>
                  </a:cubicBezTo>
                  <a:cubicBezTo>
                    <a:pt x="95" y="124"/>
                    <a:pt x="95" y="123"/>
                    <a:pt x="95" y="123"/>
                  </a:cubicBezTo>
                  <a:cubicBezTo>
                    <a:pt x="96" y="124"/>
                    <a:pt x="96" y="124"/>
                    <a:pt x="97" y="124"/>
                  </a:cubicBezTo>
                  <a:cubicBezTo>
                    <a:pt x="98" y="124"/>
                    <a:pt x="98" y="124"/>
                    <a:pt x="98" y="123"/>
                  </a:cubicBezTo>
                  <a:cubicBezTo>
                    <a:pt x="98" y="123"/>
                    <a:pt x="98" y="122"/>
                    <a:pt x="98" y="122"/>
                  </a:cubicBezTo>
                  <a:cubicBezTo>
                    <a:pt x="97" y="122"/>
                    <a:pt x="97" y="121"/>
                    <a:pt x="96" y="121"/>
                  </a:cubicBezTo>
                  <a:cubicBezTo>
                    <a:pt x="95" y="121"/>
                    <a:pt x="95" y="120"/>
                    <a:pt x="95" y="120"/>
                  </a:cubicBezTo>
                  <a:cubicBezTo>
                    <a:pt x="96" y="120"/>
                    <a:pt x="97" y="119"/>
                    <a:pt x="97" y="119"/>
                  </a:cubicBezTo>
                  <a:cubicBezTo>
                    <a:pt x="97" y="118"/>
                    <a:pt x="96" y="117"/>
                    <a:pt x="97" y="117"/>
                  </a:cubicBezTo>
                  <a:cubicBezTo>
                    <a:pt x="98" y="117"/>
                    <a:pt x="100" y="117"/>
                    <a:pt x="100" y="117"/>
                  </a:cubicBezTo>
                  <a:cubicBezTo>
                    <a:pt x="100" y="116"/>
                    <a:pt x="98" y="116"/>
                    <a:pt x="98" y="116"/>
                  </a:cubicBezTo>
                  <a:cubicBezTo>
                    <a:pt x="97" y="115"/>
                    <a:pt x="97" y="114"/>
                    <a:pt x="98" y="114"/>
                  </a:cubicBezTo>
                  <a:cubicBezTo>
                    <a:pt x="98" y="113"/>
                    <a:pt x="99" y="114"/>
                    <a:pt x="100" y="114"/>
                  </a:cubicBezTo>
                  <a:cubicBezTo>
                    <a:pt x="100" y="113"/>
                    <a:pt x="102" y="114"/>
                    <a:pt x="102" y="113"/>
                  </a:cubicBezTo>
                  <a:cubicBezTo>
                    <a:pt x="103" y="113"/>
                    <a:pt x="105" y="113"/>
                    <a:pt x="106" y="113"/>
                  </a:cubicBezTo>
                  <a:cubicBezTo>
                    <a:pt x="107" y="113"/>
                    <a:pt x="107" y="112"/>
                    <a:pt x="108" y="112"/>
                  </a:cubicBezTo>
                  <a:cubicBezTo>
                    <a:pt x="109" y="112"/>
                    <a:pt x="111" y="111"/>
                    <a:pt x="112" y="111"/>
                  </a:cubicBezTo>
                  <a:cubicBezTo>
                    <a:pt x="112" y="111"/>
                    <a:pt x="115" y="111"/>
                    <a:pt x="115" y="110"/>
                  </a:cubicBezTo>
                  <a:cubicBezTo>
                    <a:pt x="115" y="110"/>
                    <a:pt x="117" y="109"/>
                    <a:pt x="118" y="109"/>
                  </a:cubicBezTo>
                  <a:cubicBezTo>
                    <a:pt x="118" y="110"/>
                    <a:pt x="119" y="110"/>
                    <a:pt x="120" y="110"/>
                  </a:cubicBezTo>
                  <a:cubicBezTo>
                    <a:pt x="120" y="109"/>
                    <a:pt x="121" y="110"/>
                    <a:pt x="121" y="111"/>
                  </a:cubicBezTo>
                  <a:cubicBezTo>
                    <a:pt x="121" y="111"/>
                    <a:pt x="122" y="112"/>
                    <a:pt x="122" y="112"/>
                  </a:cubicBezTo>
                  <a:cubicBezTo>
                    <a:pt x="121" y="113"/>
                    <a:pt x="121" y="113"/>
                    <a:pt x="121" y="113"/>
                  </a:cubicBezTo>
                  <a:cubicBezTo>
                    <a:pt x="122" y="114"/>
                    <a:pt x="123" y="113"/>
                    <a:pt x="123" y="113"/>
                  </a:cubicBezTo>
                  <a:cubicBezTo>
                    <a:pt x="124" y="112"/>
                    <a:pt x="124" y="113"/>
                    <a:pt x="124" y="113"/>
                  </a:cubicBezTo>
                  <a:cubicBezTo>
                    <a:pt x="124" y="114"/>
                    <a:pt x="125" y="114"/>
                    <a:pt x="125" y="114"/>
                  </a:cubicBezTo>
                  <a:cubicBezTo>
                    <a:pt x="125" y="113"/>
                    <a:pt x="126" y="113"/>
                    <a:pt x="126" y="114"/>
                  </a:cubicBezTo>
                  <a:cubicBezTo>
                    <a:pt x="126" y="114"/>
                    <a:pt x="127" y="113"/>
                    <a:pt x="127" y="114"/>
                  </a:cubicBezTo>
                  <a:cubicBezTo>
                    <a:pt x="127" y="114"/>
                    <a:pt x="126" y="115"/>
                    <a:pt x="126" y="115"/>
                  </a:cubicBezTo>
                  <a:cubicBezTo>
                    <a:pt x="127" y="116"/>
                    <a:pt x="127" y="115"/>
                    <a:pt x="128" y="115"/>
                  </a:cubicBezTo>
                  <a:cubicBezTo>
                    <a:pt x="129" y="115"/>
                    <a:pt x="130" y="114"/>
                    <a:pt x="131" y="114"/>
                  </a:cubicBezTo>
                  <a:cubicBezTo>
                    <a:pt x="131" y="114"/>
                    <a:pt x="132" y="113"/>
                    <a:pt x="133" y="113"/>
                  </a:cubicBezTo>
                  <a:cubicBezTo>
                    <a:pt x="133" y="112"/>
                    <a:pt x="135" y="113"/>
                    <a:pt x="134" y="113"/>
                  </a:cubicBezTo>
                  <a:cubicBezTo>
                    <a:pt x="134" y="113"/>
                    <a:pt x="133" y="114"/>
                    <a:pt x="135" y="115"/>
                  </a:cubicBezTo>
                  <a:cubicBezTo>
                    <a:pt x="137" y="115"/>
                    <a:pt x="138" y="118"/>
                    <a:pt x="139" y="120"/>
                  </a:cubicBezTo>
                  <a:cubicBezTo>
                    <a:pt x="140" y="121"/>
                    <a:pt x="141" y="124"/>
                    <a:pt x="142" y="124"/>
                  </a:cubicBezTo>
                  <a:cubicBezTo>
                    <a:pt x="142" y="124"/>
                    <a:pt x="142" y="123"/>
                    <a:pt x="143" y="122"/>
                  </a:cubicBezTo>
                  <a:cubicBezTo>
                    <a:pt x="144" y="122"/>
                    <a:pt x="144" y="124"/>
                    <a:pt x="145" y="124"/>
                  </a:cubicBezTo>
                  <a:cubicBezTo>
                    <a:pt x="146" y="124"/>
                    <a:pt x="147" y="124"/>
                    <a:pt x="147" y="124"/>
                  </a:cubicBezTo>
                  <a:cubicBezTo>
                    <a:pt x="148" y="124"/>
                    <a:pt x="149" y="123"/>
                    <a:pt x="149" y="123"/>
                  </a:cubicBezTo>
                  <a:cubicBezTo>
                    <a:pt x="150" y="124"/>
                    <a:pt x="151" y="124"/>
                    <a:pt x="151" y="125"/>
                  </a:cubicBezTo>
                  <a:cubicBezTo>
                    <a:pt x="151" y="126"/>
                    <a:pt x="152" y="126"/>
                    <a:pt x="152" y="126"/>
                  </a:cubicBezTo>
                  <a:cubicBezTo>
                    <a:pt x="153" y="126"/>
                    <a:pt x="153" y="126"/>
                    <a:pt x="153" y="127"/>
                  </a:cubicBezTo>
                  <a:cubicBezTo>
                    <a:pt x="153" y="127"/>
                    <a:pt x="154" y="128"/>
                    <a:pt x="154" y="128"/>
                  </a:cubicBezTo>
                  <a:cubicBezTo>
                    <a:pt x="154" y="128"/>
                    <a:pt x="156" y="127"/>
                    <a:pt x="156" y="127"/>
                  </a:cubicBezTo>
                  <a:cubicBezTo>
                    <a:pt x="156" y="127"/>
                    <a:pt x="157" y="127"/>
                    <a:pt x="157" y="127"/>
                  </a:cubicBezTo>
                  <a:cubicBezTo>
                    <a:pt x="157" y="128"/>
                    <a:pt x="157" y="129"/>
                    <a:pt x="158" y="129"/>
                  </a:cubicBezTo>
                  <a:cubicBezTo>
                    <a:pt x="158" y="129"/>
                    <a:pt x="159" y="129"/>
                    <a:pt x="159" y="129"/>
                  </a:cubicBezTo>
                  <a:cubicBezTo>
                    <a:pt x="159" y="128"/>
                    <a:pt x="160" y="128"/>
                    <a:pt x="161" y="128"/>
                  </a:cubicBezTo>
                  <a:cubicBezTo>
                    <a:pt x="161" y="128"/>
                    <a:pt x="163" y="128"/>
                    <a:pt x="163" y="127"/>
                  </a:cubicBezTo>
                  <a:cubicBezTo>
                    <a:pt x="163" y="126"/>
                    <a:pt x="164" y="126"/>
                    <a:pt x="165" y="126"/>
                  </a:cubicBezTo>
                  <a:cubicBezTo>
                    <a:pt x="165" y="126"/>
                    <a:pt x="166" y="125"/>
                    <a:pt x="166" y="125"/>
                  </a:cubicBezTo>
                  <a:cubicBezTo>
                    <a:pt x="166" y="125"/>
                    <a:pt x="168" y="125"/>
                    <a:pt x="168" y="124"/>
                  </a:cubicBezTo>
                  <a:cubicBezTo>
                    <a:pt x="168" y="124"/>
                    <a:pt x="169" y="124"/>
                    <a:pt x="169" y="124"/>
                  </a:cubicBezTo>
                  <a:cubicBezTo>
                    <a:pt x="170" y="124"/>
                    <a:pt x="172" y="125"/>
                    <a:pt x="173" y="125"/>
                  </a:cubicBezTo>
                  <a:cubicBezTo>
                    <a:pt x="173" y="124"/>
                    <a:pt x="173" y="126"/>
                    <a:pt x="173" y="126"/>
                  </a:cubicBezTo>
                  <a:cubicBezTo>
                    <a:pt x="174" y="126"/>
                    <a:pt x="175" y="127"/>
                    <a:pt x="175" y="127"/>
                  </a:cubicBezTo>
                  <a:cubicBezTo>
                    <a:pt x="176" y="126"/>
                    <a:pt x="176" y="126"/>
                    <a:pt x="177" y="126"/>
                  </a:cubicBezTo>
                  <a:cubicBezTo>
                    <a:pt x="178" y="127"/>
                    <a:pt x="179" y="127"/>
                    <a:pt x="179" y="127"/>
                  </a:cubicBezTo>
                  <a:cubicBezTo>
                    <a:pt x="179" y="126"/>
                    <a:pt x="181" y="126"/>
                    <a:pt x="181" y="126"/>
                  </a:cubicBezTo>
                  <a:cubicBezTo>
                    <a:pt x="181" y="126"/>
                    <a:pt x="181" y="125"/>
                    <a:pt x="181" y="125"/>
                  </a:cubicBezTo>
                  <a:cubicBezTo>
                    <a:pt x="180" y="124"/>
                    <a:pt x="180" y="123"/>
                    <a:pt x="180" y="123"/>
                  </a:cubicBezTo>
                  <a:cubicBezTo>
                    <a:pt x="180" y="122"/>
                    <a:pt x="181" y="122"/>
                    <a:pt x="181" y="122"/>
                  </a:cubicBezTo>
                  <a:cubicBezTo>
                    <a:pt x="181" y="121"/>
                    <a:pt x="182" y="121"/>
                    <a:pt x="182" y="121"/>
                  </a:cubicBezTo>
                  <a:cubicBezTo>
                    <a:pt x="182" y="120"/>
                    <a:pt x="182" y="120"/>
                    <a:pt x="183" y="120"/>
                  </a:cubicBezTo>
                  <a:cubicBezTo>
                    <a:pt x="183" y="120"/>
                    <a:pt x="184" y="120"/>
                    <a:pt x="185" y="121"/>
                  </a:cubicBezTo>
                  <a:cubicBezTo>
                    <a:pt x="185" y="121"/>
                    <a:pt x="186" y="121"/>
                    <a:pt x="186" y="121"/>
                  </a:cubicBezTo>
                  <a:cubicBezTo>
                    <a:pt x="187" y="121"/>
                    <a:pt x="187" y="121"/>
                    <a:pt x="188" y="122"/>
                  </a:cubicBezTo>
                  <a:cubicBezTo>
                    <a:pt x="188" y="122"/>
                    <a:pt x="190" y="122"/>
                    <a:pt x="190" y="122"/>
                  </a:cubicBezTo>
                  <a:cubicBezTo>
                    <a:pt x="190" y="123"/>
                    <a:pt x="190" y="124"/>
                    <a:pt x="190" y="124"/>
                  </a:cubicBezTo>
                  <a:cubicBezTo>
                    <a:pt x="191" y="125"/>
                    <a:pt x="192" y="126"/>
                    <a:pt x="192" y="125"/>
                  </a:cubicBezTo>
                  <a:cubicBezTo>
                    <a:pt x="192" y="125"/>
                    <a:pt x="193" y="126"/>
                    <a:pt x="194" y="126"/>
                  </a:cubicBezTo>
                  <a:cubicBezTo>
                    <a:pt x="194" y="126"/>
                    <a:pt x="195" y="125"/>
                    <a:pt x="196" y="125"/>
                  </a:cubicBezTo>
                  <a:cubicBezTo>
                    <a:pt x="196" y="125"/>
                    <a:pt x="197" y="125"/>
                    <a:pt x="198" y="125"/>
                  </a:cubicBezTo>
                  <a:cubicBezTo>
                    <a:pt x="198" y="125"/>
                    <a:pt x="200" y="126"/>
                    <a:pt x="200" y="125"/>
                  </a:cubicBezTo>
                  <a:cubicBezTo>
                    <a:pt x="200" y="125"/>
                    <a:pt x="201" y="126"/>
                    <a:pt x="202" y="126"/>
                  </a:cubicBezTo>
                  <a:cubicBezTo>
                    <a:pt x="202" y="126"/>
                    <a:pt x="204" y="126"/>
                    <a:pt x="204" y="127"/>
                  </a:cubicBezTo>
                  <a:cubicBezTo>
                    <a:pt x="204" y="127"/>
                    <a:pt x="204" y="128"/>
                    <a:pt x="205" y="128"/>
                  </a:cubicBezTo>
                  <a:cubicBezTo>
                    <a:pt x="205" y="129"/>
                    <a:pt x="207" y="128"/>
                    <a:pt x="208" y="129"/>
                  </a:cubicBezTo>
                  <a:cubicBezTo>
                    <a:pt x="208" y="129"/>
                    <a:pt x="211" y="129"/>
                    <a:pt x="211" y="129"/>
                  </a:cubicBezTo>
                  <a:cubicBezTo>
                    <a:pt x="211" y="128"/>
                    <a:pt x="213" y="128"/>
                    <a:pt x="214" y="128"/>
                  </a:cubicBezTo>
                  <a:cubicBezTo>
                    <a:pt x="214" y="128"/>
                    <a:pt x="216" y="128"/>
                    <a:pt x="216" y="127"/>
                  </a:cubicBezTo>
                  <a:cubicBezTo>
                    <a:pt x="216" y="127"/>
                    <a:pt x="217" y="126"/>
                    <a:pt x="218" y="126"/>
                  </a:cubicBezTo>
                  <a:cubicBezTo>
                    <a:pt x="218" y="126"/>
                    <a:pt x="220" y="126"/>
                    <a:pt x="220" y="126"/>
                  </a:cubicBezTo>
                  <a:cubicBezTo>
                    <a:pt x="221" y="127"/>
                    <a:pt x="222" y="127"/>
                    <a:pt x="222" y="127"/>
                  </a:cubicBezTo>
                  <a:cubicBezTo>
                    <a:pt x="223" y="126"/>
                    <a:pt x="224" y="127"/>
                    <a:pt x="225" y="127"/>
                  </a:cubicBezTo>
                  <a:cubicBezTo>
                    <a:pt x="225" y="128"/>
                    <a:pt x="226" y="128"/>
                    <a:pt x="227" y="128"/>
                  </a:cubicBezTo>
                  <a:cubicBezTo>
                    <a:pt x="227" y="128"/>
                    <a:pt x="229" y="127"/>
                    <a:pt x="229" y="127"/>
                  </a:cubicBezTo>
                  <a:cubicBezTo>
                    <a:pt x="230" y="126"/>
                    <a:pt x="230" y="126"/>
                    <a:pt x="230" y="126"/>
                  </a:cubicBezTo>
                  <a:cubicBezTo>
                    <a:pt x="230" y="125"/>
                    <a:pt x="231" y="124"/>
                    <a:pt x="231" y="123"/>
                  </a:cubicBezTo>
                  <a:cubicBezTo>
                    <a:pt x="231" y="123"/>
                    <a:pt x="232" y="121"/>
                    <a:pt x="233" y="121"/>
                  </a:cubicBezTo>
                  <a:cubicBezTo>
                    <a:pt x="233" y="121"/>
                    <a:pt x="234" y="120"/>
                    <a:pt x="234" y="120"/>
                  </a:cubicBezTo>
                  <a:cubicBezTo>
                    <a:pt x="234" y="119"/>
                    <a:pt x="233" y="118"/>
                    <a:pt x="233" y="118"/>
                  </a:cubicBezTo>
                  <a:cubicBezTo>
                    <a:pt x="233" y="118"/>
                    <a:pt x="232" y="118"/>
                    <a:pt x="233" y="117"/>
                  </a:cubicBezTo>
                  <a:cubicBezTo>
                    <a:pt x="234" y="116"/>
                    <a:pt x="235" y="116"/>
                    <a:pt x="236" y="116"/>
                  </a:cubicBezTo>
                  <a:cubicBezTo>
                    <a:pt x="236" y="116"/>
                    <a:pt x="238" y="115"/>
                    <a:pt x="239" y="116"/>
                  </a:cubicBezTo>
                  <a:cubicBezTo>
                    <a:pt x="240" y="116"/>
                    <a:pt x="241" y="115"/>
                    <a:pt x="242" y="116"/>
                  </a:cubicBezTo>
                  <a:cubicBezTo>
                    <a:pt x="243" y="117"/>
                    <a:pt x="244" y="116"/>
                    <a:pt x="245" y="117"/>
                  </a:cubicBezTo>
                  <a:cubicBezTo>
                    <a:pt x="245" y="117"/>
                    <a:pt x="246" y="118"/>
                    <a:pt x="246" y="119"/>
                  </a:cubicBezTo>
                  <a:cubicBezTo>
                    <a:pt x="246" y="119"/>
                    <a:pt x="247" y="119"/>
                    <a:pt x="247" y="121"/>
                  </a:cubicBezTo>
                  <a:cubicBezTo>
                    <a:pt x="248" y="122"/>
                    <a:pt x="248" y="123"/>
                    <a:pt x="249" y="123"/>
                  </a:cubicBezTo>
                  <a:cubicBezTo>
                    <a:pt x="249" y="124"/>
                    <a:pt x="250" y="126"/>
                    <a:pt x="250" y="126"/>
                  </a:cubicBezTo>
                  <a:cubicBezTo>
                    <a:pt x="250" y="127"/>
                    <a:pt x="249" y="127"/>
                    <a:pt x="251" y="128"/>
                  </a:cubicBezTo>
                  <a:cubicBezTo>
                    <a:pt x="252" y="128"/>
                    <a:pt x="253" y="129"/>
                    <a:pt x="253" y="128"/>
                  </a:cubicBezTo>
                  <a:cubicBezTo>
                    <a:pt x="253" y="128"/>
                    <a:pt x="255" y="129"/>
                    <a:pt x="255" y="129"/>
                  </a:cubicBezTo>
                  <a:cubicBezTo>
                    <a:pt x="256" y="130"/>
                    <a:pt x="257" y="130"/>
                    <a:pt x="257" y="131"/>
                  </a:cubicBezTo>
                  <a:cubicBezTo>
                    <a:pt x="257" y="131"/>
                    <a:pt x="257" y="132"/>
                    <a:pt x="257" y="133"/>
                  </a:cubicBezTo>
                  <a:cubicBezTo>
                    <a:pt x="257" y="133"/>
                    <a:pt x="259" y="134"/>
                    <a:pt x="260" y="133"/>
                  </a:cubicBezTo>
                  <a:cubicBezTo>
                    <a:pt x="261" y="133"/>
                    <a:pt x="261" y="134"/>
                    <a:pt x="262" y="133"/>
                  </a:cubicBezTo>
                  <a:cubicBezTo>
                    <a:pt x="262" y="132"/>
                    <a:pt x="264" y="132"/>
                    <a:pt x="264" y="132"/>
                  </a:cubicBezTo>
                  <a:cubicBezTo>
                    <a:pt x="264" y="132"/>
                    <a:pt x="266" y="131"/>
                    <a:pt x="266" y="133"/>
                  </a:cubicBezTo>
                  <a:cubicBezTo>
                    <a:pt x="266" y="134"/>
                    <a:pt x="267" y="134"/>
                    <a:pt x="266" y="135"/>
                  </a:cubicBezTo>
                  <a:cubicBezTo>
                    <a:pt x="265" y="135"/>
                    <a:pt x="265" y="137"/>
                    <a:pt x="265" y="137"/>
                  </a:cubicBezTo>
                  <a:cubicBezTo>
                    <a:pt x="264" y="138"/>
                    <a:pt x="263" y="138"/>
                    <a:pt x="263" y="139"/>
                  </a:cubicBezTo>
                  <a:cubicBezTo>
                    <a:pt x="263" y="140"/>
                    <a:pt x="262" y="140"/>
                    <a:pt x="262" y="141"/>
                  </a:cubicBezTo>
                  <a:cubicBezTo>
                    <a:pt x="262" y="141"/>
                    <a:pt x="261" y="141"/>
                    <a:pt x="260" y="141"/>
                  </a:cubicBezTo>
                  <a:cubicBezTo>
                    <a:pt x="259" y="140"/>
                    <a:pt x="259" y="142"/>
                    <a:pt x="258" y="142"/>
                  </a:cubicBezTo>
                  <a:cubicBezTo>
                    <a:pt x="258" y="142"/>
                    <a:pt x="258" y="143"/>
                    <a:pt x="258" y="143"/>
                  </a:cubicBezTo>
                  <a:cubicBezTo>
                    <a:pt x="258" y="144"/>
                    <a:pt x="258" y="144"/>
                    <a:pt x="258" y="145"/>
                  </a:cubicBezTo>
                  <a:cubicBezTo>
                    <a:pt x="258" y="146"/>
                    <a:pt x="258" y="147"/>
                    <a:pt x="258" y="147"/>
                  </a:cubicBezTo>
                  <a:cubicBezTo>
                    <a:pt x="259" y="147"/>
                    <a:pt x="260" y="146"/>
                    <a:pt x="260" y="146"/>
                  </a:cubicBezTo>
                  <a:cubicBezTo>
                    <a:pt x="261" y="146"/>
                    <a:pt x="262" y="148"/>
                    <a:pt x="263" y="148"/>
                  </a:cubicBezTo>
                  <a:cubicBezTo>
                    <a:pt x="264" y="148"/>
                    <a:pt x="268" y="145"/>
                    <a:pt x="268" y="145"/>
                  </a:cubicBezTo>
                  <a:cubicBezTo>
                    <a:pt x="268" y="144"/>
                    <a:pt x="271" y="142"/>
                    <a:pt x="272" y="140"/>
                  </a:cubicBezTo>
                  <a:cubicBezTo>
                    <a:pt x="273" y="139"/>
                    <a:pt x="275" y="137"/>
                    <a:pt x="275" y="136"/>
                  </a:cubicBezTo>
                  <a:cubicBezTo>
                    <a:pt x="276" y="135"/>
                    <a:pt x="277" y="133"/>
                    <a:pt x="278" y="132"/>
                  </a:cubicBezTo>
                  <a:cubicBezTo>
                    <a:pt x="278" y="132"/>
                    <a:pt x="278" y="132"/>
                    <a:pt x="279" y="130"/>
                  </a:cubicBezTo>
                  <a:cubicBezTo>
                    <a:pt x="280" y="128"/>
                    <a:pt x="280" y="124"/>
                    <a:pt x="280" y="124"/>
                  </a:cubicBezTo>
                  <a:cubicBezTo>
                    <a:pt x="280" y="124"/>
                    <a:pt x="280" y="123"/>
                    <a:pt x="281" y="123"/>
                  </a:cubicBezTo>
                  <a:cubicBezTo>
                    <a:pt x="281" y="122"/>
                    <a:pt x="281" y="121"/>
                    <a:pt x="282" y="121"/>
                  </a:cubicBezTo>
                  <a:cubicBezTo>
                    <a:pt x="282" y="120"/>
                    <a:pt x="282" y="120"/>
                    <a:pt x="282" y="119"/>
                  </a:cubicBezTo>
                  <a:cubicBezTo>
                    <a:pt x="282" y="119"/>
                    <a:pt x="282" y="118"/>
                    <a:pt x="282" y="118"/>
                  </a:cubicBezTo>
                  <a:cubicBezTo>
                    <a:pt x="282" y="117"/>
                    <a:pt x="282" y="117"/>
                    <a:pt x="282" y="117"/>
                  </a:cubicBezTo>
                  <a:cubicBezTo>
                    <a:pt x="282" y="117"/>
                    <a:pt x="282" y="116"/>
                    <a:pt x="281" y="116"/>
                  </a:cubicBezTo>
                  <a:cubicBezTo>
                    <a:pt x="281" y="116"/>
                    <a:pt x="280" y="115"/>
                    <a:pt x="280" y="115"/>
                  </a:cubicBezTo>
                  <a:cubicBezTo>
                    <a:pt x="280" y="114"/>
                    <a:pt x="279" y="113"/>
                    <a:pt x="278" y="113"/>
                  </a:cubicBezTo>
                  <a:cubicBezTo>
                    <a:pt x="277" y="113"/>
                    <a:pt x="276" y="113"/>
                    <a:pt x="276" y="113"/>
                  </a:cubicBezTo>
                  <a:cubicBezTo>
                    <a:pt x="276" y="114"/>
                    <a:pt x="276" y="114"/>
                    <a:pt x="276" y="114"/>
                  </a:cubicBezTo>
                  <a:cubicBezTo>
                    <a:pt x="275" y="114"/>
                    <a:pt x="275" y="114"/>
                    <a:pt x="275" y="115"/>
                  </a:cubicBezTo>
                  <a:cubicBezTo>
                    <a:pt x="274" y="116"/>
                    <a:pt x="273" y="116"/>
                    <a:pt x="273" y="115"/>
                  </a:cubicBezTo>
                  <a:cubicBezTo>
                    <a:pt x="274" y="114"/>
                    <a:pt x="273" y="114"/>
                    <a:pt x="273" y="114"/>
                  </a:cubicBezTo>
                  <a:cubicBezTo>
                    <a:pt x="273" y="113"/>
                    <a:pt x="274" y="112"/>
                    <a:pt x="273" y="113"/>
                  </a:cubicBezTo>
                  <a:cubicBezTo>
                    <a:pt x="272" y="113"/>
                    <a:pt x="272" y="114"/>
                    <a:pt x="272" y="114"/>
                  </a:cubicBezTo>
                  <a:cubicBezTo>
                    <a:pt x="271" y="115"/>
                    <a:pt x="271" y="113"/>
                    <a:pt x="271" y="112"/>
                  </a:cubicBezTo>
                  <a:cubicBezTo>
                    <a:pt x="272" y="112"/>
                    <a:pt x="270" y="112"/>
                    <a:pt x="269" y="112"/>
                  </a:cubicBezTo>
                  <a:cubicBezTo>
                    <a:pt x="267" y="112"/>
                    <a:pt x="268" y="111"/>
                    <a:pt x="269" y="110"/>
                  </a:cubicBezTo>
                  <a:cubicBezTo>
                    <a:pt x="270" y="110"/>
                    <a:pt x="270" y="109"/>
                    <a:pt x="270" y="109"/>
                  </a:cubicBezTo>
                  <a:cubicBezTo>
                    <a:pt x="271" y="109"/>
                    <a:pt x="272" y="108"/>
                    <a:pt x="273" y="107"/>
                  </a:cubicBezTo>
                  <a:cubicBezTo>
                    <a:pt x="274" y="107"/>
                    <a:pt x="274" y="106"/>
                    <a:pt x="275" y="105"/>
                  </a:cubicBezTo>
                  <a:cubicBezTo>
                    <a:pt x="275" y="105"/>
                    <a:pt x="276" y="104"/>
                    <a:pt x="278" y="103"/>
                  </a:cubicBezTo>
                  <a:cubicBezTo>
                    <a:pt x="279" y="102"/>
                    <a:pt x="280" y="101"/>
                    <a:pt x="280" y="100"/>
                  </a:cubicBezTo>
                  <a:cubicBezTo>
                    <a:pt x="281" y="100"/>
                    <a:pt x="283" y="99"/>
                    <a:pt x="283" y="98"/>
                  </a:cubicBezTo>
                  <a:cubicBezTo>
                    <a:pt x="283" y="98"/>
                    <a:pt x="286" y="96"/>
                    <a:pt x="287" y="96"/>
                  </a:cubicBezTo>
                  <a:cubicBezTo>
                    <a:pt x="289" y="96"/>
                    <a:pt x="292" y="96"/>
                    <a:pt x="292" y="96"/>
                  </a:cubicBezTo>
                  <a:cubicBezTo>
                    <a:pt x="293" y="97"/>
                    <a:pt x="293" y="97"/>
                    <a:pt x="294" y="96"/>
                  </a:cubicBezTo>
                  <a:cubicBezTo>
                    <a:pt x="294" y="96"/>
                    <a:pt x="295" y="96"/>
                    <a:pt x="296" y="96"/>
                  </a:cubicBezTo>
                  <a:cubicBezTo>
                    <a:pt x="297" y="97"/>
                    <a:pt x="297" y="96"/>
                    <a:pt x="298" y="96"/>
                  </a:cubicBezTo>
                  <a:cubicBezTo>
                    <a:pt x="299" y="96"/>
                    <a:pt x="300" y="96"/>
                    <a:pt x="300" y="96"/>
                  </a:cubicBezTo>
                  <a:cubicBezTo>
                    <a:pt x="300" y="95"/>
                    <a:pt x="303" y="95"/>
                    <a:pt x="303" y="95"/>
                  </a:cubicBezTo>
                  <a:cubicBezTo>
                    <a:pt x="304" y="96"/>
                    <a:pt x="304" y="96"/>
                    <a:pt x="305" y="96"/>
                  </a:cubicBezTo>
                  <a:cubicBezTo>
                    <a:pt x="306" y="95"/>
                    <a:pt x="306" y="96"/>
                    <a:pt x="307" y="96"/>
                  </a:cubicBezTo>
                  <a:cubicBezTo>
                    <a:pt x="307" y="96"/>
                    <a:pt x="307" y="97"/>
                    <a:pt x="306" y="97"/>
                  </a:cubicBezTo>
                  <a:cubicBezTo>
                    <a:pt x="306" y="97"/>
                    <a:pt x="305" y="97"/>
                    <a:pt x="305" y="98"/>
                  </a:cubicBezTo>
                  <a:cubicBezTo>
                    <a:pt x="306" y="98"/>
                    <a:pt x="307" y="97"/>
                    <a:pt x="308" y="98"/>
                  </a:cubicBezTo>
                  <a:cubicBezTo>
                    <a:pt x="308" y="98"/>
                    <a:pt x="309" y="98"/>
                    <a:pt x="310" y="97"/>
                  </a:cubicBezTo>
                  <a:cubicBezTo>
                    <a:pt x="311" y="97"/>
                    <a:pt x="311" y="98"/>
                    <a:pt x="312" y="97"/>
                  </a:cubicBezTo>
                  <a:cubicBezTo>
                    <a:pt x="312" y="97"/>
                    <a:pt x="314" y="96"/>
                    <a:pt x="314" y="96"/>
                  </a:cubicBezTo>
                  <a:cubicBezTo>
                    <a:pt x="315" y="97"/>
                    <a:pt x="314" y="96"/>
                    <a:pt x="313" y="96"/>
                  </a:cubicBezTo>
                  <a:cubicBezTo>
                    <a:pt x="312" y="96"/>
                    <a:pt x="312" y="95"/>
                    <a:pt x="313" y="94"/>
                  </a:cubicBezTo>
                  <a:cubicBezTo>
                    <a:pt x="314" y="92"/>
                    <a:pt x="316" y="92"/>
                    <a:pt x="317" y="91"/>
                  </a:cubicBezTo>
                  <a:cubicBezTo>
                    <a:pt x="318" y="90"/>
                    <a:pt x="318" y="90"/>
                    <a:pt x="318" y="90"/>
                  </a:cubicBezTo>
                  <a:cubicBezTo>
                    <a:pt x="318" y="89"/>
                    <a:pt x="319" y="88"/>
                    <a:pt x="320" y="88"/>
                  </a:cubicBezTo>
                  <a:cubicBezTo>
                    <a:pt x="320" y="88"/>
                    <a:pt x="322" y="88"/>
                    <a:pt x="323" y="87"/>
                  </a:cubicBezTo>
                  <a:cubicBezTo>
                    <a:pt x="325" y="87"/>
                    <a:pt x="324" y="88"/>
                    <a:pt x="325" y="88"/>
                  </a:cubicBezTo>
                  <a:cubicBezTo>
                    <a:pt x="325" y="88"/>
                    <a:pt x="326" y="87"/>
                    <a:pt x="327" y="87"/>
                  </a:cubicBezTo>
                  <a:cubicBezTo>
                    <a:pt x="327" y="88"/>
                    <a:pt x="326" y="88"/>
                    <a:pt x="325" y="89"/>
                  </a:cubicBezTo>
                  <a:cubicBezTo>
                    <a:pt x="325" y="90"/>
                    <a:pt x="326" y="90"/>
                    <a:pt x="327" y="90"/>
                  </a:cubicBezTo>
                  <a:cubicBezTo>
                    <a:pt x="327" y="91"/>
                    <a:pt x="326" y="91"/>
                    <a:pt x="326" y="91"/>
                  </a:cubicBezTo>
                  <a:cubicBezTo>
                    <a:pt x="326" y="92"/>
                    <a:pt x="327" y="92"/>
                    <a:pt x="329" y="90"/>
                  </a:cubicBezTo>
                  <a:cubicBezTo>
                    <a:pt x="330" y="89"/>
                    <a:pt x="332" y="88"/>
                    <a:pt x="333" y="88"/>
                  </a:cubicBezTo>
                  <a:cubicBezTo>
                    <a:pt x="334" y="88"/>
                    <a:pt x="333" y="87"/>
                    <a:pt x="333" y="86"/>
                  </a:cubicBezTo>
                  <a:cubicBezTo>
                    <a:pt x="333" y="85"/>
                    <a:pt x="336" y="84"/>
                    <a:pt x="337" y="85"/>
                  </a:cubicBezTo>
                  <a:cubicBezTo>
                    <a:pt x="338" y="85"/>
                    <a:pt x="338" y="85"/>
                    <a:pt x="337" y="85"/>
                  </a:cubicBezTo>
                  <a:cubicBezTo>
                    <a:pt x="336" y="85"/>
                    <a:pt x="335" y="86"/>
                    <a:pt x="335" y="87"/>
                  </a:cubicBezTo>
                  <a:cubicBezTo>
                    <a:pt x="336" y="88"/>
                    <a:pt x="335" y="88"/>
                    <a:pt x="335" y="89"/>
                  </a:cubicBezTo>
                  <a:cubicBezTo>
                    <a:pt x="336" y="89"/>
                    <a:pt x="334" y="89"/>
                    <a:pt x="334" y="90"/>
                  </a:cubicBezTo>
                  <a:cubicBezTo>
                    <a:pt x="334" y="90"/>
                    <a:pt x="334" y="91"/>
                    <a:pt x="334" y="91"/>
                  </a:cubicBezTo>
                  <a:cubicBezTo>
                    <a:pt x="333" y="91"/>
                    <a:pt x="331" y="91"/>
                    <a:pt x="331" y="92"/>
                  </a:cubicBezTo>
                  <a:cubicBezTo>
                    <a:pt x="331" y="93"/>
                    <a:pt x="329" y="93"/>
                    <a:pt x="329" y="94"/>
                  </a:cubicBezTo>
                  <a:cubicBezTo>
                    <a:pt x="328" y="96"/>
                    <a:pt x="326" y="96"/>
                    <a:pt x="324" y="98"/>
                  </a:cubicBezTo>
                  <a:cubicBezTo>
                    <a:pt x="323" y="101"/>
                    <a:pt x="321" y="101"/>
                    <a:pt x="321" y="101"/>
                  </a:cubicBezTo>
                  <a:cubicBezTo>
                    <a:pt x="321" y="101"/>
                    <a:pt x="319" y="101"/>
                    <a:pt x="319" y="101"/>
                  </a:cubicBezTo>
                  <a:cubicBezTo>
                    <a:pt x="318" y="101"/>
                    <a:pt x="319" y="103"/>
                    <a:pt x="318" y="104"/>
                  </a:cubicBezTo>
                  <a:cubicBezTo>
                    <a:pt x="316" y="106"/>
                    <a:pt x="316" y="108"/>
                    <a:pt x="316" y="110"/>
                  </a:cubicBezTo>
                  <a:cubicBezTo>
                    <a:pt x="316" y="112"/>
                    <a:pt x="316" y="117"/>
                    <a:pt x="317" y="118"/>
                  </a:cubicBezTo>
                  <a:cubicBezTo>
                    <a:pt x="317" y="119"/>
                    <a:pt x="317" y="122"/>
                    <a:pt x="318" y="122"/>
                  </a:cubicBezTo>
                  <a:cubicBezTo>
                    <a:pt x="318" y="123"/>
                    <a:pt x="318" y="123"/>
                    <a:pt x="318" y="124"/>
                  </a:cubicBezTo>
                  <a:cubicBezTo>
                    <a:pt x="319" y="124"/>
                    <a:pt x="320" y="122"/>
                    <a:pt x="321" y="122"/>
                  </a:cubicBezTo>
                  <a:cubicBezTo>
                    <a:pt x="322" y="121"/>
                    <a:pt x="321" y="121"/>
                    <a:pt x="322" y="120"/>
                  </a:cubicBezTo>
                  <a:cubicBezTo>
                    <a:pt x="322" y="120"/>
                    <a:pt x="322" y="118"/>
                    <a:pt x="322" y="118"/>
                  </a:cubicBezTo>
                  <a:cubicBezTo>
                    <a:pt x="323" y="118"/>
                    <a:pt x="324" y="117"/>
                    <a:pt x="324" y="117"/>
                  </a:cubicBezTo>
                  <a:cubicBezTo>
                    <a:pt x="324" y="116"/>
                    <a:pt x="325" y="117"/>
                    <a:pt x="326" y="117"/>
                  </a:cubicBezTo>
                  <a:cubicBezTo>
                    <a:pt x="326" y="116"/>
                    <a:pt x="326" y="115"/>
                    <a:pt x="325" y="115"/>
                  </a:cubicBezTo>
                  <a:cubicBezTo>
                    <a:pt x="325" y="114"/>
                    <a:pt x="327" y="113"/>
                    <a:pt x="328" y="112"/>
                  </a:cubicBezTo>
                  <a:cubicBezTo>
                    <a:pt x="328" y="112"/>
                    <a:pt x="330" y="113"/>
                    <a:pt x="330" y="112"/>
                  </a:cubicBezTo>
                  <a:cubicBezTo>
                    <a:pt x="331" y="111"/>
                    <a:pt x="330" y="110"/>
                    <a:pt x="330" y="110"/>
                  </a:cubicBezTo>
                  <a:cubicBezTo>
                    <a:pt x="330" y="109"/>
                    <a:pt x="331" y="107"/>
                    <a:pt x="332" y="107"/>
                  </a:cubicBezTo>
                  <a:cubicBezTo>
                    <a:pt x="332" y="107"/>
                    <a:pt x="333" y="107"/>
                    <a:pt x="333" y="107"/>
                  </a:cubicBezTo>
                  <a:cubicBezTo>
                    <a:pt x="334" y="106"/>
                    <a:pt x="333" y="105"/>
                    <a:pt x="332" y="105"/>
                  </a:cubicBezTo>
                  <a:cubicBezTo>
                    <a:pt x="332" y="105"/>
                    <a:pt x="332" y="103"/>
                    <a:pt x="333" y="103"/>
                  </a:cubicBezTo>
                  <a:cubicBezTo>
                    <a:pt x="334" y="102"/>
                    <a:pt x="334" y="102"/>
                    <a:pt x="333" y="101"/>
                  </a:cubicBezTo>
                  <a:cubicBezTo>
                    <a:pt x="332" y="101"/>
                    <a:pt x="332" y="101"/>
                    <a:pt x="331" y="101"/>
                  </a:cubicBezTo>
                  <a:cubicBezTo>
                    <a:pt x="331" y="102"/>
                    <a:pt x="330" y="100"/>
                    <a:pt x="331" y="99"/>
                  </a:cubicBezTo>
                  <a:cubicBezTo>
                    <a:pt x="332" y="98"/>
                    <a:pt x="333" y="98"/>
                    <a:pt x="333" y="97"/>
                  </a:cubicBezTo>
                  <a:cubicBezTo>
                    <a:pt x="333" y="96"/>
                    <a:pt x="334" y="95"/>
                    <a:pt x="335" y="94"/>
                  </a:cubicBezTo>
                  <a:cubicBezTo>
                    <a:pt x="335" y="94"/>
                    <a:pt x="336" y="94"/>
                    <a:pt x="337" y="94"/>
                  </a:cubicBezTo>
                  <a:cubicBezTo>
                    <a:pt x="337" y="94"/>
                    <a:pt x="337" y="95"/>
                    <a:pt x="338" y="94"/>
                  </a:cubicBezTo>
                  <a:cubicBezTo>
                    <a:pt x="338" y="94"/>
                    <a:pt x="339" y="92"/>
                    <a:pt x="340" y="92"/>
                  </a:cubicBezTo>
                  <a:cubicBezTo>
                    <a:pt x="341" y="92"/>
                    <a:pt x="340" y="93"/>
                    <a:pt x="340" y="94"/>
                  </a:cubicBezTo>
                  <a:cubicBezTo>
                    <a:pt x="341" y="95"/>
                    <a:pt x="341" y="94"/>
                    <a:pt x="343" y="93"/>
                  </a:cubicBezTo>
                  <a:cubicBezTo>
                    <a:pt x="344" y="92"/>
                    <a:pt x="347" y="92"/>
                    <a:pt x="348" y="93"/>
                  </a:cubicBezTo>
                  <a:cubicBezTo>
                    <a:pt x="349" y="93"/>
                    <a:pt x="350" y="94"/>
                    <a:pt x="350" y="94"/>
                  </a:cubicBezTo>
                  <a:cubicBezTo>
                    <a:pt x="351" y="94"/>
                    <a:pt x="350" y="93"/>
                    <a:pt x="351" y="93"/>
                  </a:cubicBezTo>
                  <a:cubicBezTo>
                    <a:pt x="352" y="92"/>
                    <a:pt x="353" y="92"/>
                    <a:pt x="354" y="91"/>
                  </a:cubicBezTo>
                  <a:cubicBezTo>
                    <a:pt x="356" y="90"/>
                    <a:pt x="355" y="91"/>
                    <a:pt x="356" y="90"/>
                  </a:cubicBezTo>
                  <a:cubicBezTo>
                    <a:pt x="356" y="89"/>
                    <a:pt x="357" y="89"/>
                    <a:pt x="357" y="89"/>
                  </a:cubicBezTo>
                  <a:cubicBezTo>
                    <a:pt x="357" y="88"/>
                    <a:pt x="359" y="88"/>
                    <a:pt x="361" y="87"/>
                  </a:cubicBezTo>
                  <a:cubicBezTo>
                    <a:pt x="363" y="87"/>
                    <a:pt x="366" y="85"/>
                    <a:pt x="366" y="85"/>
                  </a:cubicBezTo>
                  <a:cubicBezTo>
                    <a:pt x="366" y="84"/>
                    <a:pt x="367" y="84"/>
                    <a:pt x="367" y="85"/>
                  </a:cubicBezTo>
                  <a:cubicBezTo>
                    <a:pt x="367" y="85"/>
                    <a:pt x="368" y="85"/>
                    <a:pt x="369" y="85"/>
                  </a:cubicBezTo>
                  <a:cubicBezTo>
                    <a:pt x="370" y="85"/>
                    <a:pt x="371" y="86"/>
                    <a:pt x="371" y="85"/>
                  </a:cubicBezTo>
                  <a:cubicBezTo>
                    <a:pt x="372" y="84"/>
                    <a:pt x="371" y="84"/>
                    <a:pt x="371" y="83"/>
                  </a:cubicBezTo>
                  <a:cubicBezTo>
                    <a:pt x="371" y="82"/>
                    <a:pt x="370" y="82"/>
                    <a:pt x="370" y="81"/>
                  </a:cubicBezTo>
                  <a:cubicBezTo>
                    <a:pt x="370" y="80"/>
                    <a:pt x="369" y="78"/>
                    <a:pt x="369" y="79"/>
                  </a:cubicBezTo>
                  <a:cubicBezTo>
                    <a:pt x="368" y="79"/>
                    <a:pt x="367" y="78"/>
                    <a:pt x="367" y="78"/>
                  </a:cubicBezTo>
                  <a:cubicBezTo>
                    <a:pt x="367" y="77"/>
                    <a:pt x="367" y="77"/>
                    <a:pt x="366" y="77"/>
                  </a:cubicBezTo>
                  <a:cubicBezTo>
                    <a:pt x="366" y="77"/>
                    <a:pt x="365" y="77"/>
                    <a:pt x="364" y="77"/>
                  </a:cubicBezTo>
                  <a:cubicBezTo>
                    <a:pt x="364" y="76"/>
                    <a:pt x="366" y="75"/>
                    <a:pt x="367" y="76"/>
                  </a:cubicBezTo>
                  <a:cubicBezTo>
                    <a:pt x="368" y="76"/>
                    <a:pt x="367" y="77"/>
                    <a:pt x="368" y="77"/>
                  </a:cubicBezTo>
                  <a:cubicBezTo>
                    <a:pt x="369" y="77"/>
                    <a:pt x="370" y="77"/>
                    <a:pt x="371" y="77"/>
                  </a:cubicBezTo>
                  <a:cubicBezTo>
                    <a:pt x="371" y="77"/>
                    <a:pt x="373" y="76"/>
                    <a:pt x="374" y="75"/>
                  </a:cubicBezTo>
                  <a:cubicBezTo>
                    <a:pt x="374" y="75"/>
                    <a:pt x="374" y="74"/>
                    <a:pt x="374" y="74"/>
                  </a:cubicBezTo>
                  <a:cubicBezTo>
                    <a:pt x="375" y="74"/>
                    <a:pt x="375" y="73"/>
                    <a:pt x="374" y="73"/>
                  </a:cubicBezTo>
                  <a:cubicBezTo>
                    <a:pt x="373" y="72"/>
                    <a:pt x="374" y="72"/>
                    <a:pt x="374" y="72"/>
                  </a:cubicBezTo>
                  <a:cubicBezTo>
                    <a:pt x="375" y="72"/>
                    <a:pt x="375" y="71"/>
                    <a:pt x="375" y="71"/>
                  </a:cubicBezTo>
                  <a:cubicBezTo>
                    <a:pt x="375" y="71"/>
                    <a:pt x="375" y="71"/>
                    <a:pt x="376" y="71"/>
                  </a:cubicBezTo>
                  <a:cubicBezTo>
                    <a:pt x="377" y="70"/>
                    <a:pt x="376" y="71"/>
                    <a:pt x="376" y="72"/>
                  </a:cubicBezTo>
                  <a:cubicBezTo>
                    <a:pt x="376" y="73"/>
                    <a:pt x="377" y="73"/>
                    <a:pt x="377" y="74"/>
                  </a:cubicBezTo>
                  <a:cubicBezTo>
                    <a:pt x="377" y="74"/>
                    <a:pt x="378" y="74"/>
                    <a:pt x="379" y="74"/>
                  </a:cubicBezTo>
                  <a:cubicBezTo>
                    <a:pt x="380" y="73"/>
                    <a:pt x="383" y="74"/>
                    <a:pt x="383" y="75"/>
                  </a:cubicBezTo>
                  <a:cubicBezTo>
                    <a:pt x="383" y="75"/>
                    <a:pt x="383" y="76"/>
                    <a:pt x="384" y="77"/>
                  </a:cubicBezTo>
                  <a:cubicBezTo>
                    <a:pt x="386" y="77"/>
                    <a:pt x="387" y="77"/>
                    <a:pt x="387" y="78"/>
                  </a:cubicBezTo>
                  <a:cubicBezTo>
                    <a:pt x="387" y="78"/>
                    <a:pt x="387" y="78"/>
                    <a:pt x="388" y="78"/>
                  </a:cubicBezTo>
                  <a:cubicBezTo>
                    <a:pt x="389" y="78"/>
                    <a:pt x="389" y="79"/>
                    <a:pt x="389" y="78"/>
                  </a:cubicBezTo>
                  <a:cubicBezTo>
                    <a:pt x="390" y="78"/>
                    <a:pt x="390" y="79"/>
                    <a:pt x="391" y="78"/>
                  </a:cubicBezTo>
                  <a:cubicBezTo>
                    <a:pt x="391" y="78"/>
                    <a:pt x="389" y="77"/>
                    <a:pt x="390" y="77"/>
                  </a:cubicBezTo>
                  <a:cubicBezTo>
                    <a:pt x="390" y="76"/>
                    <a:pt x="390" y="77"/>
                    <a:pt x="391" y="77"/>
                  </a:cubicBezTo>
                  <a:cubicBezTo>
                    <a:pt x="391" y="77"/>
                    <a:pt x="391" y="76"/>
                    <a:pt x="391" y="76"/>
                  </a:cubicBezTo>
                  <a:cubicBezTo>
                    <a:pt x="391" y="76"/>
                    <a:pt x="391" y="74"/>
                    <a:pt x="391" y="74"/>
                  </a:cubicBezTo>
                  <a:cubicBezTo>
                    <a:pt x="390" y="74"/>
                    <a:pt x="391" y="73"/>
                    <a:pt x="391" y="73"/>
                  </a:cubicBezTo>
                  <a:cubicBezTo>
                    <a:pt x="392" y="74"/>
                    <a:pt x="393" y="74"/>
                    <a:pt x="394" y="74"/>
                  </a:cubicBezTo>
                  <a:cubicBezTo>
                    <a:pt x="395" y="74"/>
                    <a:pt x="394" y="73"/>
                    <a:pt x="393" y="73"/>
                  </a:cubicBezTo>
                  <a:cubicBezTo>
                    <a:pt x="393" y="73"/>
                    <a:pt x="394" y="73"/>
                    <a:pt x="394" y="73"/>
                  </a:cubicBezTo>
                  <a:cubicBezTo>
                    <a:pt x="394" y="74"/>
                    <a:pt x="395" y="74"/>
                    <a:pt x="395" y="73"/>
                  </a:cubicBezTo>
                  <a:cubicBezTo>
                    <a:pt x="395" y="73"/>
                    <a:pt x="396" y="72"/>
                    <a:pt x="396" y="72"/>
                  </a:cubicBezTo>
                  <a:cubicBezTo>
                    <a:pt x="397" y="72"/>
                    <a:pt x="397" y="72"/>
                    <a:pt x="397" y="71"/>
                  </a:cubicBezTo>
                  <a:close/>
                  <a:moveTo>
                    <a:pt x="205" y="116"/>
                  </a:moveTo>
                  <a:cubicBezTo>
                    <a:pt x="203" y="118"/>
                    <a:pt x="199" y="119"/>
                    <a:pt x="199" y="120"/>
                  </a:cubicBezTo>
                  <a:cubicBezTo>
                    <a:pt x="199" y="122"/>
                    <a:pt x="194" y="122"/>
                    <a:pt x="194" y="122"/>
                  </a:cubicBezTo>
                  <a:cubicBezTo>
                    <a:pt x="194" y="121"/>
                    <a:pt x="198" y="121"/>
                    <a:pt x="199" y="119"/>
                  </a:cubicBezTo>
                  <a:cubicBezTo>
                    <a:pt x="199" y="117"/>
                    <a:pt x="203" y="116"/>
                    <a:pt x="205" y="113"/>
                  </a:cubicBezTo>
                  <a:cubicBezTo>
                    <a:pt x="206" y="111"/>
                    <a:pt x="207" y="108"/>
                    <a:pt x="208" y="108"/>
                  </a:cubicBezTo>
                  <a:cubicBezTo>
                    <a:pt x="208" y="108"/>
                    <a:pt x="207" y="115"/>
                    <a:pt x="205" y="116"/>
                  </a:cubicBezTo>
                  <a:close/>
                  <a:moveTo>
                    <a:pt x="214" y="36"/>
                  </a:moveTo>
                  <a:cubicBezTo>
                    <a:pt x="214" y="36"/>
                    <a:pt x="212" y="36"/>
                    <a:pt x="212" y="37"/>
                  </a:cubicBezTo>
                  <a:cubicBezTo>
                    <a:pt x="213" y="38"/>
                    <a:pt x="217" y="37"/>
                    <a:pt x="217" y="36"/>
                  </a:cubicBezTo>
                  <a:cubicBezTo>
                    <a:pt x="217" y="35"/>
                    <a:pt x="214" y="35"/>
                    <a:pt x="214" y="36"/>
                  </a:cubicBezTo>
                  <a:close/>
                  <a:moveTo>
                    <a:pt x="89" y="2"/>
                  </a:moveTo>
                  <a:cubicBezTo>
                    <a:pt x="90" y="2"/>
                    <a:pt x="90" y="1"/>
                    <a:pt x="91" y="1"/>
                  </a:cubicBezTo>
                  <a:cubicBezTo>
                    <a:pt x="92" y="1"/>
                    <a:pt x="94" y="1"/>
                    <a:pt x="93" y="0"/>
                  </a:cubicBezTo>
                  <a:cubicBezTo>
                    <a:pt x="92" y="0"/>
                    <a:pt x="88" y="0"/>
                    <a:pt x="89" y="0"/>
                  </a:cubicBezTo>
                  <a:cubicBezTo>
                    <a:pt x="89" y="1"/>
                    <a:pt x="86" y="1"/>
                    <a:pt x="86" y="1"/>
                  </a:cubicBezTo>
                  <a:cubicBezTo>
                    <a:pt x="86" y="1"/>
                    <a:pt x="87" y="2"/>
                    <a:pt x="89" y="2"/>
                  </a:cubicBezTo>
                  <a:close/>
                  <a:moveTo>
                    <a:pt x="80" y="6"/>
                  </a:moveTo>
                  <a:cubicBezTo>
                    <a:pt x="80" y="5"/>
                    <a:pt x="77" y="7"/>
                    <a:pt x="77" y="7"/>
                  </a:cubicBezTo>
                  <a:cubicBezTo>
                    <a:pt x="78" y="7"/>
                    <a:pt x="80" y="8"/>
                    <a:pt x="80" y="6"/>
                  </a:cubicBezTo>
                  <a:close/>
                  <a:moveTo>
                    <a:pt x="89" y="6"/>
                  </a:moveTo>
                  <a:cubicBezTo>
                    <a:pt x="89" y="6"/>
                    <a:pt x="89" y="6"/>
                    <a:pt x="87" y="6"/>
                  </a:cubicBezTo>
                  <a:cubicBezTo>
                    <a:pt x="86" y="6"/>
                    <a:pt x="85" y="7"/>
                    <a:pt x="86" y="8"/>
                  </a:cubicBezTo>
                  <a:cubicBezTo>
                    <a:pt x="87" y="8"/>
                    <a:pt x="90" y="8"/>
                    <a:pt x="91" y="7"/>
                  </a:cubicBezTo>
                  <a:cubicBezTo>
                    <a:pt x="92" y="6"/>
                    <a:pt x="93" y="7"/>
                    <a:pt x="94" y="6"/>
                  </a:cubicBezTo>
                  <a:cubicBezTo>
                    <a:pt x="94" y="5"/>
                    <a:pt x="89" y="5"/>
                    <a:pt x="89" y="6"/>
                  </a:cubicBezTo>
                  <a:close/>
                  <a:moveTo>
                    <a:pt x="101" y="4"/>
                  </a:moveTo>
                  <a:cubicBezTo>
                    <a:pt x="101" y="4"/>
                    <a:pt x="100" y="4"/>
                    <a:pt x="100" y="3"/>
                  </a:cubicBezTo>
                  <a:cubicBezTo>
                    <a:pt x="100" y="2"/>
                    <a:pt x="96" y="2"/>
                    <a:pt x="96" y="3"/>
                  </a:cubicBezTo>
                  <a:cubicBezTo>
                    <a:pt x="96" y="4"/>
                    <a:pt x="93" y="4"/>
                    <a:pt x="94" y="5"/>
                  </a:cubicBezTo>
                  <a:cubicBezTo>
                    <a:pt x="96" y="6"/>
                    <a:pt x="100" y="5"/>
                    <a:pt x="101" y="4"/>
                  </a:cubicBezTo>
                  <a:close/>
                  <a:moveTo>
                    <a:pt x="90" y="3"/>
                  </a:moveTo>
                  <a:cubicBezTo>
                    <a:pt x="90" y="2"/>
                    <a:pt x="88" y="3"/>
                    <a:pt x="86" y="2"/>
                  </a:cubicBezTo>
                  <a:cubicBezTo>
                    <a:pt x="84" y="1"/>
                    <a:pt x="83" y="1"/>
                    <a:pt x="84" y="2"/>
                  </a:cubicBezTo>
                  <a:cubicBezTo>
                    <a:pt x="85" y="3"/>
                    <a:pt x="81" y="3"/>
                    <a:pt x="82" y="4"/>
                  </a:cubicBezTo>
                  <a:cubicBezTo>
                    <a:pt x="83" y="5"/>
                    <a:pt x="90" y="5"/>
                    <a:pt x="90" y="3"/>
                  </a:cubicBezTo>
                  <a:close/>
                  <a:moveTo>
                    <a:pt x="80" y="41"/>
                  </a:moveTo>
                  <a:cubicBezTo>
                    <a:pt x="80" y="42"/>
                    <a:pt x="79" y="42"/>
                    <a:pt x="78" y="42"/>
                  </a:cubicBezTo>
                  <a:cubicBezTo>
                    <a:pt x="77" y="42"/>
                    <a:pt x="79" y="43"/>
                    <a:pt x="79" y="44"/>
                  </a:cubicBezTo>
                  <a:cubicBezTo>
                    <a:pt x="79" y="45"/>
                    <a:pt x="77" y="44"/>
                    <a:pt x="77" y="45"/>
                  </a:cubicBezTo>
                  <a:cubicBezTo>
                    <a:pt x="77" y="47"/>
                    <a:pt x="75" y="45"/>
                    <a:pt x="74" y="47"/>
                  </a:cubicBezTo>
                  <a:cubicBezTo>
                    <a:pt x="74" y="48"/>
                    <a:pt x="76" y="48"/>
                    <a:pt x="77" y="48"/>
                  </a:cubicBezTo>
                  <a:cubicBezTo>
                    <a:pt x="78" y="48"/>
                    <a:pt x="76" y="49"/>
                    <a:pt x="77" y="50"/>
                  </a:cubicBezTo>
                  <a:cubicBezTo>
                    <a:pt x="78" y="51"/>
                    <a:pt x="79" y="50"/>
                    <a:pt x="78" y="49"/>
                  </a:cubicBezTo>
                  <a:cubicBezTo>
                    <a:pt x="78" y="48"/>
                    <a:pt x="81" y="50"/>
                    <a:pt x="80" y="51"/>
                  </a:cubicBezTo>
                  <a:cubicBezTo>
                    <a:pt x="79" y="51"/>
                    <a:pt x="82" y="52"/>
                    <a:pt x="83" y="52"/>
                  </a:cubicBezTo>
                  <a:cubicBezTo>
                    <a:pt x="84" y="52"/>
                    <a:pt x="89" y="53"/>
                    <a:pt x="89" y="52"/>
                  </a:cubicBezTo>
                  <a:cubicBezTo>
                    <a:pt x="89" y="52"/>
                    <a:pt x="87" y="51"/>
                    <a:pt x="86" y="49"/>
                  </a:cubicBezTo>
                  <a:cubicBezTo>
                    <a:pt x="84" y="48"/>
                    <a:pt x="83" y="45"/>
                    <a:pt x="85" y="44"/>
                  </a:cubicBezTo>
                  <a:cubicBezTo>
                    <a:pt x="87" y="43"/>
                    <a:pt x="85" y="43"/>
                    <a:pt x="87" y="42"/>
                  </a:cubicBezTo>
                  <a:cubicBezTo>
                    <a:pt x="88" y="41"/>
                    <a:pt x="88" y="39"/>
                    <a:pt x="89" y="39"/>
                  </a:cubicBezTo>
                  <a:cubicBezTo>
                    <a:pt x="90" y="39"/>
                    <a:pt x="89" y="38"/>
                    <a:pt x="90" y="38"/>
                  </a:cubicBezTo>
                  <a:cubicBezTo>
                    <a:pt x="92" y="37"/>
                    <a:pt x="92" y="36"/>
                    <a:pt x="92" y="35"/>
                  </a:cubicBezTo>
                  <a:cubicBezTo>
                    <a:pt x="91" y="35"/>
                    <a:pt x="93" y="35"/>
                    <a:pt x="94" y="35"/>
                  </a:cubicBezTo>
                  <a:cubicBezTo>
                    <a:pt x="95" y="34"/>
                    <a:pt x="96" y="34"/>
                    <a:pt x="97" y="33"/>
                  </a:cubicBezTo>
                  <a:cubicBezTo>
                    <a:pt x="97" y="32"/>
                    <a:pt x="105" y="29"/>
                    <a:pt x="110" y="28"/>
                  </a:cubicBezTo>
                  <a:cubicBezTo>
                    <a:pt x="114" y="27"/>
                    <a:pt x="117" y="25"/>
                    <a:pt x="116" y="24"/>
                  </a:cubicBezTo>
                  <a:cubicBezTo>
                    <a:pt x="114" y="23"/>
                    <a:pt x="110" y="25"/>
                    <a:pt x="109" y="26"/>
                  </a:cubicBezTo>
                  <a:cubicBezTo>
                    <a:pt x="108" y="26"/>
                    <a:pt x="106" y="26"/>
                    <a:pt x="105" y="26"/>
                  </a:cubicBezTo>
                  <a:cubicBezTo>
                    <a:pt x="104" y="27"/>
                    <a:pt x="101" y="28"/>
                    <a:pt x="100" y="27"/>
                  </a:cubicBezTo>
                  <a:cubicBezTo>
                    <a:pt x="99" y="26"/>
                    <a:pt x="98" y="28"/>
                    <a:pt x="97" y="28"/>
                  </a:cubicBezTo>
                  <a:cubicBezTo>
                    <a:pt x="96" y="28"/>
                    <a:pt x="95" y="29"/>
                    <a:pt x="94" y="29"/>
                  </a:cubicBezTo>
                  <a:cubicBezTo>
                    <a:pt x="93" y="28"/>
                    <a:pt x="91" y="29"/>
                    <a:pt x="91" y="30"/>
                  </a:cubicBezTo>
                  <a:cubicBezTo>
                    <a:pt x="91" y="30"/>
                    <a:pt x="89" y="30"/>
                    <a:pt x="89" y="31"/>
                  </a:cubicBezTo>
                  <a:cubicBezTo>
                    <a:pt x="89" y="32"/>
                    <a:pt x="88" y="32"/>
                    <a:pt x="87" y="32"/>
                  </a:cubicBezTo>
                  <a:cubicBezTo>
                    <a:pt x="86" y="31"/>
                    <a:pt x="86" y="32"/>
                    <a:pt x="87" y="33"/>
                  </a:cubicBezTo>
                  <a:cubicBezTo>
                    <a:pt x="88" y="34"/>
                    <a:pt x="85" y="34"/>
                    <a:pt x="85" y="35"/>
                  </a:cubicBezTo>
                  <a:cubicBezTo>
                    <a:pt x="86" y="35"/>
                    <a:pt x="84" y="36"/>
                    <a:pt x="85" y="36"/>
                  </a:cubicBezTo>
                  <a:cubicBezTo>
                    <a:pt x="85" y="37"/>
                    <a:pt x="84" y="37"/>
                    <a:pt x="83" y="37"/>
                  </a:cubicBezTo>
                  <a:cubicBezTo>
                    <a:pt x="82" y="37"/>
                    <a:pt x="81" y="39"/>
                    <a:pt x="82" y="39"/>
                  </a:cubicBezTo>
                  <a:cubicBezTo>
                    <a:pt x="84" y="39"/>
                    <a:pt x="82" y="39"/>
                    <a:pt x="82" y="40"/>
                  </a:cubicBezTo>
                  <a:cubicBezTo>
                    <a:pt x="82" y="41"/>
                    <a:pt x="80" y="41"/>
                    <a:pt x="80" y="4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341">
              <a:extLst>
                <a:ext uri="{FF2B5EF4-FFF2-40B4-BE49-F238E27FC236}">
                  <a16:creationId xmlns:a16="http://schemas.microsoft.com/office/drawing/2014/main" id="{C3CFD7B5-AD93-435B-9F09-58E3EEB28370}"/>
                </a:ext>
              </a:extLst>
            </p:cNvPr>
            <p:cNvSpPr>
              <a:spLocks noEditPoints="1"/>
            </p:cNvSpPr>
            <p:nvPr/>
          </p:nvSpPr>
          <p:spPr bwMode="auto">
            <a:xfrm>
              <a:off x="-3362325" y="1316038"/>
              <a:ext cx="1435100" cy="547688"/>
            </a:xfrm>
            <a:custGeom>
              <a:avLst/>
              <a:gdLst>
                <a:gd name="T0" fmla="*/ 105 w 397"/>
                <a:gd name="T1" fmla="*/ 3 h 152"/>
                <a:gd name="T2" fmla="*/ 177 w 397"/>
                <a:gd name="T3" fmla="*/ 1 h 152"/>
                <a:gd name="T4" fmla="*/ 139 w 397"/>
                <a:gd name="T5" fmla="*/ 43 h 152"/>
                <a:gd name="T6" fmla="*/ 192 w 397"/>
                <a:gd name="T7" fmla="*/ 14 h 152"/>
                <a:gd name="T8" fmla="*/ 290 w 397"/>
                <a:gd name="T9" fmla="*/ 32 h 152"/>
                <a:gd name="T10" fmla="*/ 305 w 397"/>
                <a:gd name="T11" fmla="*/ 33 h 152"/>
                <a:gd name="T12" fmla="*/ 284 w 397"/>
                <a:gd name="T13" fmla="*/ 123 h 152"/>
                <a:gd name="T14" fmla="*/ 71 w 397"/>
                <a:gd name="T15" fmla="*/ 6 h 152"/>
                <a:gd name="T16" fmla="*/ 385 w 397"/>
                <a:gd name="T17" fmla="*/ 70 h 152"/>
                <a:gd name="T18" fmla="*/ 345 w 397"/>
                <a:gd name="T19" fmla="*/ 58 h 152"/>
                <a:gd name="T20" fmla="*/ 307 w 397"/>
                <a:gd name="T21" fmla="*/ 51 h 152"/>
                <a:gd name="T22" fmla="*/ 282 w 397"/>
                <a:gd name="T23" fmla="*/ 43 h 152"/>
                <a:gd name="T24" fmla="*/ 261 w 397"/>
                <a:gd name="T25" fmla="*/ 48 h 152"/>
                <a:gd name="T26" fmla="*/ 244 w 397"/>
                <a:gd name="T27" fmla="*/ 40 h 152"/>
                <a:gd name="T28" fmla="*/ 216 w 397"/>
                <a:gd name="T29" fmla="*/ 39 h 152"/>
                <a:gd name="T30" fmla="*/ 213 w 397"/>
                <a:gd name="T31" fmla="*/ 34 h 152"/>
                <a:gd name="T32" fmla="*/ 202 w 397"/>
                <a:gd name="T33" fmla="*/ 24 h 152"/>
                <a:gd name="T34" fmla="*/ 183 w 397"/>
                <a:gd name="T35" fmla="*/ 27 h 152"/>
                <a:gd name="T36" fmla="*/ 158 w 397"/>
                <a:gd name="T37" fmla="*/ 33 h 152"/>
                <a:gd name="T38" fmla="*/ 150 w 397"/>
                <a:gd name="T39" fmla="*/ 39 h 152"/>
                <a:gd name="T40" fmla="*/ 139 w 397"/>
                <a:gd name="T41" fmla="*/ 51 h 152"/>
                <a:gd name="T42" fmla="*/ 132 w 397"/>
                <a:gd name="T43" fmla="*/ 59 h 152"/>
                <a:gd name="T44" fmla="*/ 122 w 397"/>
                <a:gd name="T45" fmla="*/ 70 h 152"/>
                <a:gd name="T46" fmla="*/ 127 w 397"/>
                <a:gd name="T47" fmla="*/ 61 h 152"/>
                <a:gd name="T48" fmla="*/ 112 w 397"/>
                <a:gd name="T49" fmla="*/ 54 h 152"/>
                <a:gd name="T50" fmla="*/ 95 w 397"/>
                <a:gd name="T51" fmla="*/ 56 h 152"/>
                <a:gd name="T52" fmla="*/ 78 w 397"/>
                <a:gd name="T53" fmla="*/ 61 h 152"/>
                <a:gd name="T54" fmla="*/ 57 w 397"/>
                <a:gd name="T55" fmla="*/ 61 h 152"/>
                <a:gd name="T56" fmla="*/ 44 w 397"/>
                <a:gd name="T57" fmla="*/ 76 h 152"/>
                <a:gd name="T58" fmla="*/ 30 w 397"/>
                <a:gd name="T59" fmla="*/ 67 h 152"/>
                <a:gd name="T60" fmla="*/ 31 w 397"/>
                <a:gd name="T61" fmla="*/ 57 h 152"/>
                <a:gd name="T62" fmla="*/ 23 w 397"/>
                <a:gd name="T63" fmla="*/ 66 h 152"/>
                <a:gd name="T64" fmla="*/ 21 w 397"/>
                <a:gd name="T65" fmla="*/ 91 h 152"/>
                <a:gd name="T66" fmla="*/ 22 w 397"/>
                <a:gd name="T67" fmla="*/ 107 h 152"/>
                <a:gd name="T68" fmla="*/ 33 w 397"/>
                <a:gd name="T69" fmla="*/ 119 h 152"/>
                <a:gd name="T70" fmla="*/ 47 w 397"/>
                <a:gd name="T71" fmla="*/ 130 h 152"/>
                <a:gd name="T72" fmla="*/ 48 w 397"/>
                <a:gd name="T73" fmla="*/ 145 h 152"/>
                <a:gd name="T74" fmla="*/ 69 w 397"/>
                <a:gd name="T75" fmla="*/ 137 h 152"/>
                <a:gd name="T76" fmla="*/ 69 w 397"/>
                <a:gd name="T77" fmla="*/ 124 h 152"/>
                <a:gd name="T78" fmla="*/ 94 w 397"/>
                <a:gd name="T79" fmla="*/ 125 h 152"/>
                <a:gd name="T80" fmla="*/ 108 w 397"/>
                <a:gd name="T81" fmla="*/ 112 h 152"/>
                <a:gd name="T82" fmla="*/ 131 w 397"/>
                <a:gd name="T83" fmla="*/ 114 h 152"/>
                <a:gd name="T84" fmla="*/ 157 w 397"/>
                <a:gd name="T85" fmla="*/ 127 h 152"/>
                <a:gd name="T86" fmla="*/ 181 w 397"/>
                <a:gd name="T87" fmla="*/ 125 h 152"/>
                <a:gd name="T88" fmla="*/ 202 w 397"/>
                <a:gd name="T89" fmla="*/ 126 h 152"/>
                <a:gd name="T90" fmla="*/ 233 w 397"/>
                <a:gd name="T91" fmla="*/ 121 h 152"/>
                <a:gd name="T92" fmla="*/ 257 w 397"/>
                <a:gd name="T93" fmla="*/ 131 h 152"/>
                <a:gd name="T94" fmla="*/ 260 w 397"/>
                <a:gd name="T95" fmla="*/ 146 h 152"/>
                <a:gd name="T96" fmla="*/ 278 w 397"/>
                <a:gd name="T97" fmla="*/ 113 h 152"/>
                <a:gd name="T98" fmla="*/ 280 w 397"/>
                <a:gd name="T99" fmla="*/ 100 h 152"/>
                <a:gd name="T100" fmla="*/ 312 w 397"/>
                <a:gd name="T101" fmla="*/ 97 h 152"/>
                <a:gd name="T102" fmla="*/ 333 w 397"/>
                <a:gd name="T103" fmla="*/ 86 h 152"/>
                <a:gd name="T104" fmla="*/ 318 w 397"/>
                <a:gd name="T105" fmla="*/ 122 h 152"/>
                <a:gd name="T106" fmla="*/ 333 w 397"/>
                <a:gd name="T107" fmla="*/ 101 h 152"/>
                <a:gd name="T108" fmla="*/ 357 w 397"/>
                <a:gd name="T109" fmla="*/ 89 h 152"/>
                <a:gd name="T110" fmla="*/ 374 w 397"/>
                <a:gd name="T111" fmla="*/ 75 h 152"/>
                <a:gd name="T112" fmla="*/ 390 w 397"/>
                <a:gd name="T113" fmla="*/ 77 h 152"/>
                <a:gd name="T114" fmla="*/ 205 w 397"/>
                <a:gd name="T115" fmla="*/ 113 h 152"/>
                <a:gd name="T116" fmla="*/ 80 w 397"/>
                <a:gd name="T117" fmla="*/ 6 h 152"/>
                <a:gd name="T118" fmla="*/ 82 w 397"/>
                <a:gd name="T119" fmla="*/ 4 h 152"/>
                <a:gd name="T120" fmla="*/ 87 w 397"/>
                <a:gd name="T121" fmla="*/ 42 h 152"/>
                <a:gd name="T122" fmla="*/ 87 w 397"/>
                <a:gd name="T123"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7" h="152">
                  <a:moveTo>
                    <a:pt x="6" y="110"/>
                  </a:moveTo>
                  <a:cubicBezTo>
                    <a:pt x="6" y="110"/>
                    <a:pt x="5" y="110"/>
                    <a:pt x="5" y="109"/>
                  </a:cubicBezTo>
                  <a:cubicBezTo>
                    <a:pt x="5" y="109"/>
                    <a:pt x="4" y="109"/>
                    <a:pt x="4" y="109"/>
                  </a:cubicBezTo>
                  <a:cubicBezTo>
                    <a:pt x="4" y="109"/>
                    <a:pt x="4" y="109"/>
                    <a:pt x="4" y="109"/>
                  </a:cubicBezTo>
                  <a:cubicBezTo>
                    <a:pt x="4" y="110"/>
                    <a:pt x="3" y="110"/>
                    <a:pt x="3" y="111"/>
                  </a:cubicBezTo>
                  <a:cubicBezTo>
                    <a:pt x="4" y="111"/>
                    <a:pt x="2" y="111"/>
                    <a:pt x="2" y="111"/>
                  </a:cubicBezTo>
                  <a:cubicBezTo>
                    <a:pt x="2" y="110"/>
                    <a:pt x="0" y="110"/>
                    <a:pt x="1" y="111"/>
                  </a:cubicBezTo>
                  <a:cubicBezTo>
                    <a:pt x="1" y="111"/>
                    <a:pt x="0" y="111"/>
                    <a:pt x="0" y="111"/>
                  </a:cubicBezTo>
                  <a:cubicBezTo>
                    <a:pt x="1" y="112"/>
                    <a:pt x="1" y="112"/>
                    <a:pt x="2" y="112"/>
                  </a:cubicBezTo>
                  <a:cubicBezTo>
                    <a:pt x="2" y="112"/>
                    <a:pt x="6" y="112"/>
                    <a:pt x="8" y="112"/>
                  </a:cubicBezTo>
                  <a:cubicBezTo>
                    <a:pt x="7" y="112"/>
                    <a:pt x="8" y="111"/>
                    <a:pt x="8" y="110"/>
                  </a:cubicBezTo>
                  <a:cubicBezTo>
                    <a:pt x="8" y="110"/>
                    <a:pt x="7" y="110"/>
                    <a:pt x="6" y="110"/>
                  </a:cubicBezTo>
                  <a:close/>
                  <a:moveTo>
                    <a:pt x="106" y="4"/>
                  </a:moveTo>
                  <a:cubicBezTo>
                    <a:pt x="108" y="4"/>
                    <a:pt x="108" y="2"/>
                    <a:pt x="107" y="2"/>
                  </a:cubicBezTo>
                  <a:cubicBezTo>
                    <a:pt x="106" y="2"/>
                    <a:pt x="105" y="3"/>
                    <a:pt x="105" y="3"/>
                  </a:cubicBezTo>
                  <a:cubicBezTo>
                    <a:pt x="104" y="3"/>
                    <a:pt x="101" y="3"/>
                    <a:pt x="102" y="4"/>
                  </a:cubicBezTo>
                  <a:cubicBezTo>
                    <a:pt x="103" y="4"/>
                    <a:pt x="105" y="4"/>
                    <a:pt x="106" y="4"/>
                  </a:cubicBezTo>
                  <a:close/>
                  <a:moveTo>
                    <a:pt x="119" y="42"/>
                  </a:moveTo>
                  <a:cubicBezTo>
                    <a:pt x="120" y="42"/>
                    <a:pt x="122" y="42"/>
                    <a:pt x="123" y="41"/>
                  </a:cubicBezTo>
                  <a:cubicBezTo>
                    <a:pt x="123" y="41"/>
                    <a:pt x="122" y="40"/>
                    <a:pt x="120" y="40"/>
                  </a:cubicBezTo>
                  <a:cubicBezTo>
                    <a:pt x="119" y="40"/>
                    <a:pt x="118" y="42"/>
                    <a:pt x="119" y="42"/>
                  </a:cubicBezTo>
                  <a:close/>
                  <a:moveTo>
                    <a:pt x="170" y="7"/>
                  </a:moveTo>
                  <a:cubicBezTo>
                    <a:pt x="171" y="8"/>
                    <a:pt x="171" y="8"/>
                    <a:pt x="169" y="8"/>
                  </a:cubicBezTo>
                  <a:cubicBezTo>
                    <a:pt x="168" y="8"/>
                    <a:pt x="167" y="8"/>
                    <a:pt x="168" y="9"/>
                  </a:cubicBezTo>
                  <a:cubicBezTo>
                    <a:pt x="168" y="9"/>
                    <a:pt x="168" y="10"/>
                    <a:pt x="170" y="10"/>
                  </a:cubicBezTo>
                  <a:cubicBezTo>
                    <a:pt x="171" y="10"/>
                    <a:pt x="173" y="9"/>
                    <a:pt x="172" y="8"/>
                  </a:cubicBezTo>
                  <a:cubicBezTo>
                    <a:pt x="172" y="8"/>
                    <a:pt x="177" y="7"/>
                    <a:pt x="179" y="6"/>
                  </a:cubicBezTo>
                  <a:cubicBezTo>
                    <a:pt x="180" y="6"/>
                    <a:pt x="178" y="5"/>
                    <a:pt x="179" y="5"/>
                  </a:cubicBezTo>
                  <a:cubicBezTo>
                    <a:pt x="181" y="4"/>
                    <a:pt x="180" y="4"/>
                    <a:pt x="179" y="3"/>
                  </a:cubicBezTo>
                  <a:cubicBezTo>
                    <a:pt x="177" y="3"/>
                    <a:pt x="177" y="2"/>
                    <a:pt x="177" y="1"/>
                  </a:cubicBezTo>
                  <a:cubicBezTo>
                    <a:pt x="176" y="1"/>
                    <a:pt x="176" y="2"/>
                    <a:pt x="173" y="2"/>
                  </a:cubicBezTo>
                  <a:cubicBezTo>
                    <a:pt x="171" y="3"/>
                    <a:pt x="170" y="3"/>
                    <a:pt x="171" y="4"/>
                  </a:cubicBezTo>
                  <a:cubicBezTo>
                    <a:pt x="172" y="4"/>
                    <a:pt x="171" y="5"/>
                    <a:pt x="170" y="5"/>
                  </a:cubicBezTo>
                  <a:cubicBezTo>
                    <a:pt x="169" y="5"/>
                    <a:pt x="169" y="6"/>
                    <a:pt x="170" y="7"/>
                  </a:cubicBezTo>
                  <a:close/>
                  <a:moveTo>
                    <a:pt x="173" y="9"/>
                  </a:moveTo>
                  <a:cubicBezTo>
                    <a:pt x="173" y="10"/>
                    <a:pt x="171" y="10"/>
                    <a:pt x="172" y="11"/>
                  </a:cubicBezTo>
                  <a:cubicBezTo>
                    <a:pt x="172" y="11"/>
                    <a:pt x="173" y="11"/>
                    <a:pt x="174" y="11"/>
                  </a:cubicBezTo>
                  <a:cubicBezTo>
                    <a:pt x="174" y="12"/>
                    <a:pt x="175" y="13"/>
                    <a:pt x="176" y="13"/>
                  </a:cubicBezTo>
                  <a:cubicBezTo>
                    <a:pt x="177" y="13"/>
                    <a:pt x="181" y="14"/>
                    <a:pt x="182" y="14"/>
                  </a:cubicBezTo>
                  <a:cubicBezTo>
                    <a:pt x="184" y="14"/>
                    <a:pt x="185" y="13"/>
                    <a:pt x="184" y="13"/>
                  </a:cubicBezTo>
                  <a:cubicBezTo>
                    <a:pt x="183" y="13"/>
                    <a:pt x="184" y="12"/>
                    <a:pt x="185" y="10"/>
                  </a:cubicBezTo>
                  <a:cubicBezTo>
                    <a:pt x="186" y="8"/>
                    <a:pt x="182" y="7"/>
                    <a:pt x="182" y="9"/>
                  </a:cubicBezTo>
                  <a:cubicBezTo>
                    <a:pt x="182" y="10"/>
                    <a:pt x="180" y="8"/>
                    <a:pt x="180" y="8"/>
                  </a:cubicBezTo>
                  <a:cubicBezTo>
                    <a:pt x="180" y="7"/>
                    <a:pt x="173" y="8"/>
                    <a:pt x="173" y="9"/>
                  </a:cubicBezTo>
                  <a:close/>
                  <a:moveTo>
                    <a:pt x="139" y="43"/>
                  </a:moveTo>
                  <a:cubicBezTo>
                    <a:pt x="140" y="44"/>
                    <a:pt x="141" y="43"/>
                    <a:pt x="141" y="42"/>
                  </a:cubicBezTo>
                  <a:cubicBezTo>
                    <a:pt x="141" y="41"/>
                    <a:pt x="138" y="43"/>
                    <a:pt x="139" y="43"/>
                  </a:cubicBezTo>
                  <a:close/>
                  <a:moveTo>
                    <a:pt x="168" y="2"/>
                  </a:moveTo>
                  <a:cubicBezTo>
                    <a:pt x="168" y="1"/>
                    <a:pt x="164" y="2"/>
                    <a:pt x="165" y="3"/>
                  </a:cubicBezTo>
                  <a:cubicBezTo>
                    <a:pt x="165" y="3"/>
                    <a:pt x="168" y="3"/>
                    <a:pt x="168" y="2"/>
                  </a:cubicBezTo>
                  <a:close/>
                  <a:moveTo>
                    <a:pt x="370" y="52"/>
                  </a:moveTo>
                  <a:cubicBezTo>
                    <a:pt x="372" y="53"/>
                    <a:pt x="372" y="51"/>
                    <a:pt x="374" y="52"/>
                  </a:cubicBezTo>
                  <a:cubicBezTo>
                    <a:pt x="375" y="53"/>
                    <a:pt x="377" y="52"/>
                    <a:pt x="378" y="51"/>
                  </a:cubicBezTo>
                  <a:cubicBezTo>
                    <a:pt x="380" y="51"/>
                    <a:pt x="379" y="50"/>
                    <a:pt x="376" y="49"/>
                  </a:cubicBezTo>
                  <a:cubicBezTo>
                    <a:pt x="373" y="49"/>
                    <a:pt x="369" y="51"/>
                    <a:pt x="370" y="52"/>
                  </a:cubicBezTo>
                  <a:close/>
                  <a:moveTo>
                    <a:pt x="184" y="19"/>
                  </a:moveTo>
                  <a:cubicBezTo>
                    <a:pt x="185" y="19"/>
                    <a:pt x="188" y="18"/>
                    <a:pt x="190" y="18"/>
                  </a:cubicBezTo>
                  <a:cubicBezTo>
                    <a:pt x="192" y="18"/>
                    <a:pt x="198" y="16"/>
                    <a:pt x="198" y="15"/>
                  </a:cubicBezTo>
                  <a:cubicBezTo>
                    <a:pt x="199" y="14"/>
                    <a:pt x="196" y="14"/>
                    <a:pt x="195" y="13"/>
                  </a:cubicBezTo>
                  <a:cubicBezTo>
                    <a:pt x="194" y="12"/>
                    <a:pt x="192" y="13"/>
                    <a:pt x="192" y="14"/>
                  </a:cubicBezTo>
                  <a:cubicBezTo>
                    <a:pt x="191" y="15"/>
                    <a:pt x="191" y="14"/>
                    <a:pt x="192" y="13"/>
                  </a:cubicBezTo>
                  <a:cubicBezTo>
                    <a:pt x="193" y="11"/>
                    <a:pt x="191" y="10"/>
                    <a:pt x="191" y="11"/>
                  </a:cubicBezTo>
                  <a:cubicBezTo>
                    <a:pt x="191" y="12"/>
                    <a:pt x="188" y="11"/>
                    <a:pt x="188" y="12"/>
                  </a:cubicBezTo>
                  <a:cubicBezTo>
                    <a:pt x="188" y="13"/>
                    <a:pt x="187" y="13"/>
                    <a:pt x="188" y="14"/>
                  </a:cubicBezTo>
                  <a:cubicBezTo>
                    <a:pt x="188" y="15"/>
                    <a:pt x="186" y="14"/>
                    <a:pt x="186" y="15"/>
                  </a:cubicBezTo>
                  <a:cubicBezTo>
                    <a:pt x="186" y="17"/>
                    <a:pt x="183" y="18"/>
                    <a:pt x="184" y="19"/>
                  </a:cubicBezTo>
                  <a:close/>
                  <a:moveTo>
                    <a:pt x="273" y="33"/>
                  </a:moveTo>
                  <a:cubicBezTo>
                    <a:pt x="274" y="33"/>
                    <a:pt x="274" y="34"/>
                    <a:pt x="275" y="34"/>
                  </a:cubicBezTo>
                  <a:cubicBezTo>
                    <a:pt x="275" y="35"/>
                    <a:pt x="277" y="34"/>
                    <a:pt x="278" y="34"/>
                  </a:cubicBezTo>
                  <a:cubicBezTo>
                    <a:pt x="279" y="33"/>
                    <a:pt x="279" y="35"/>
                    <a:pt x="280" y="34"/>
                  </a:cubicBezTo>
                  <a:cubicBezTo>
                    <a:pt x="282" y="33"/>
                    <a:pt x="283" y="34"/>
                    <a:pt x="284" y="34"/>
                  </a:cubicBezTo>
                  <a:cubicBezTo>
                    <a:pt x="286" y="34"/>
                    <a:pt x="284" y="32"/>
                    <a:pt x="284" y="31"/>
                  </a:cubicBezTo>
                  <a:cubicBezTo>
                    <a:pt x="284" y="30"/>
                    <a:pt x="286" y="31"/>
                    <a:pt x="285" y="31"/>
                  </a:cubicBezTo>
                  <a:cubicBezTo>
                    <a:pt x="285" y="32"/>
                    <a:pt x="286" y="34"/>
                    <a:pt x="288" y="34"/>
                  </a:cubicBezTo>
                  <a:cubicBezTo>
                    <a:pt x="291" y="33"/>
                    <a:pt x="289" y="32"/>
                    <a:pt x="290" y="32"/>
                  </a:cubicBezTo>
                  <a:cubicBezTo>
                    <a:pt x="291" y="31"/>
                    <a:pt x="291" y="31"/>
                    <a:pt x="289" y="30"/>
                  </a:cubicBezTo>
                  <a:cubicBezTo>
                    <a:pt x="288" y="29"/>
                    <a:pt x="286" y="29"/>
                    <a:pt x="284" y="29"/>
                  </a:cubicBezTo>
                  <a:cubicBezTo>
                    <a:pt x="283" y="28"/>
                    <a:pt x="281" y="28"/>
                    <a:pt x="281" y="29"/>
                  </a:cubicBezTo>
                  <a:cubicBezTo>
                    <a:pt x="281" y="31"/>
                    <a:pt x="278" y="28"/>
                    <a:pt x="277" y="27"/>
                  </a:cubicBezTo>
                  <a:cubicBezTo>
                    <a:pt x="275" y="27"/>
                    <a:pt x="271" y="32"/>
                    <a:pt x="273" y="33"/>
                  </a:cubicBezTo>
                  <a:close/>
                  <a:moveTo>
                    <a:pt x="287" y="42"/>
                  </a:moveTo>
                  <a:cubicBezTo>
                    <a:pt x="288" y="41"/>
                    <a:pt x="286" y="39"/>
                    <a:pt x="284" y="39"/>
                  </a:cubicBezTo>
                  <a:cubicBezTo>
                    <a:pt x="282" y="38"/>
                    <a:pt x="280" y="40"/>
                    <a:pt x="280" y="40"/>
                  </a:cubicBezTo>
                  <a:cubicBezTo>
                    <a:pt x="281" y="41"/>
                    <a:pt x="286" y="42"/>
                    <a:pt x="287" y="42"/>
                  </a:cubicBezTo>
                  <a:close/>
                  <a:moveTo>
                    <a:pt x="282" y="37"/>
                  </a:moveTo>
                  <a:cubicBezTo>
                    <a:pt x="282" y="36"/>
                    <a:pt x="278" y="37"/>
                    <a:pt x="279" y="38"/>
                  </a:cubicBezTo>
                  <a:cubicBezTo>
                    <a:pt x="280" y="38"/>
                    <a:pt x="282" y="38"/>
                    <a:pt x="282" y="37"/>
                  </a:cubicBezTo>
                  <a:close/>
                  <a:moveTo>
                    <a:pt x="294" y="33"/>
                  </a:moveTo>
                  <a:cubicBezTo>
                    <a:pt x="295" y="33"/>
                    <a:pt x="296" y="34"/>
                    <a:pt x="299" y="35"/>
                  </a:cubicBezTo>
                  <a:cubicBezTo>
                    <a:pt x="302" y="35"/>
                    <a:pt x="305" y="34"/>
                    <a:pt x="305" y="33"/>
                  </a:cubicBezTo>
                  <a:cubicBezTo>
                    <a:pt x="305" y="33"/>
                    <a:pt x="302" y="32"/>
                    <a:pt x="301" y="32"/>
                  </a:cubicBezTo>
                  <a:cubicBezTo>
                    <a:pt x="300" y="33"/>
                    <a:pt x="299" y="31"/>
                    <a:pt x="298" y="32"/>
                  </a:cubicBezTo>
                  <a:cubicBezTo>
                    <a:pt x="297" y="32"/>
                    <a:pt x="296" y="32"/>
                    <a:pt x="295" y="31"/>
                  </a:cubicBezTo>
                  <a:cubicBezTo>
                    <a:pt x="295" y="30"/>
                    <a:pt x="293" y="33"/>
                    <a:pt x="294" y="33"/>
                  </a:cubicBezTo>
                  <a:close/>
                  <a:moveTo>
                    <a:pt x="64" y="5"/>
                  </a:moveTo>
                  <a:cubicBezTo>
                    <a:pt x="66" y="3"/>
                    <a:pt x="68" y="5"/>
                    <a:pt x="68" y="4"/>
                  </a:cubicBezTo>
                  <a:cubicBezTo>
                    <a:pt x="68" y="3"/>
                    <a:pt x="65" y="3"/>
                    <a:pt x="64" y="4"/>
                  </a:cubicBezTo>
                  <a:cubicBezTo>
                    <a:pt x="63" y="4"/>
                    <a:pt x="60" y="4"/>
                    <a:pt x="60" y="5"/>
                  </a:cubicBezTo>
                  <a:cubicBezTo>
                    <a:pt x="60" y="5"/>
                    <a:pt x="62" y="6"/>
                    <a:pt x="64" y="5"/>
                  </a:cubicBezTo>
                  <a:close/>
                  <a:moveTo>
                    <a:pt x="287" y="121"/>
                  </a:moveTo>
                  <a:cubicBezTo>
                    <a:pt x="286" y="119"/>
                    <a:pt x="288" y="117"/>
                    <a:pt x="286" y="116"/>
                  </a:cubicBezTo>
                  <a:cubicBezTo>
                    <a:pt x="285" y="115"/>
                    <a:pt x="285" y="113"/>
                    <a:pt x="285" y="113"/>
                  </a:cubicBezTo>
                  <a:cubicBezTo>
                    <a:pt x="284" y="114"/>
                    <a:pt x="285" y="115"/>
                    <a:pt x="284" y="116"/>
                  </a:cubicBezTo>
                  <a:cubicBezTo>
                    <a:pt x="283" y="116"/>
                    <a:pt x="284" y="117"/>
                    <a:pt x="283" y="118"/>
                  </a:cubicBezTo>
                  <a:cubicBezTo>
                    <a:pt x="283" y="120"/>
                    <a:pt x="283" y="122"/>
                    <a:pt x="284" y="123"/>
                  </a:cubicBezTo>
                  <a:cubicBezTo>
                    <a:pt x="285" y="124"/>
                    <a:pt x="283" y="131"/>
                    <a:pt x="284" y="132"/>
                  </a:cubicBezTo>
                  <a:cubicBezTo>
                    <a:pt x="284" y="133"/>
                    <a:pt x="283" y="138"/>
                    <a:pt x="283" y="138"/>
                  </a:cubicBezTo>
                  <a:cubicBezTo>
                    <a:pt x="284" y="139"/>
                    <a:pt x="284" y="137"/>
                    <a:pt x="285" y="137"/>
                  </a:cubicBezTo>
                  <a:cubicBezTo>
                    <a:pt x="286" y="137"/>
                    <a:pt x="286" y="138"/>
                    <a:pt x="287" y="138"/>
                  </a:cubicBezTo>
                  <a:cubicBezTo>
                    <a:pt x="288" y="139"/>
                    <a:pt x="287" y="136"/>
                    <a:pt x="286" y="136"/>
                  </a:cubicBezTo>
                  <a:cubicBezTo>
                    <a:pt x="286" y="137"/>
                    <a:pt x="285" y="135"/>
                    <a:pt x="285" y="134"/>
                  </a:cubicBezTo>
                  <a:cubicBezTo>
                    <a:pt x="285" y="133"/>
                    <a:pt x="286" y="131"/>
                    <a:pt x="286" y="130"/>
                  </a:cubicBezTo>
                  <a:cubicBezTo>
                    <a:pt x="286" y="128"/>
                    <a:pt x="287" y="129"/>
                    <a:pt x="288" y="130"/>
                  </a:cubicBezTo>
                  <a:cubicBezTo>
                    <a:pt x="289" y="131"/>
                    <a:pt x="289" y="130"/>
                    <a:pt x="289" y="129"/>
                  </a:cubicBezTo>
                  <a:cubicBezTo>
                    <a:pt x="289" y="128"/>
                    <a:pt x="287" y="123"/>
                    <a:pt x="287" y="121"/>
                  </a:cubicBezTo>
                  <a:close/>
                  <a:moveTo>
                    <a:pt x="70" y="4"/>
                  </a:moveTo>
                  <a:cubicBezTo>
                    <a:pt x="71" y="5"/>
                    <a:pt x="68" y="5"/>
                    <a:pt x="67" y="5"/>
                  </a:cubicBezTo>
                  <a:cubicBezTo>
                    <a:pt x="67" y="6"/>
                    <a:pt x="65" y="6"/>
                    <a:pt x="65" y="7"/>
                  </a:cubicBezTo>
                  <a:cubicBezTo>
                    <a:pt x="66" y="7"/>
                    <a:pt x="69" y="7"/>
                    <a:pt x="69" y="7"/>
                  </a:cubicBezTo>
                  <a:cubicBezTo>
                    <a:pt x="69" y="6"/>
                    <a:pt x="71" y="7"/>
                    <a:pt x="71" y="6"/>
                  </a:cubicBezTo>
                  <a:cubicBezTo>
                    <a:pt x="71" y="5"/>
                    <a:pt x="72" y="5"/>
                    <a:pt x="74" y="5"/>
                  </a:cubicBezTo>
                  <a:cubicBezTo>
                    <a:pt x="76" y="5"/>
                    <a:pt x="76" y="4"/>
                    <a:pt x="74" y="3"/>
                  </a:cubicBezTo>
                  <a:cubicBezTo>
                    <a:pt x="72" y="2"/>
                    <a:pt x="70" y="3"/>
                    <a:pt x="70" y="4"/>
                  </a:cubicBezTo>
                  <a:close/>
                  <a:moveTo>
                    <a:pt x="68" y="60"/>
                  </a:moveTo>
                  <a:cubicBezTo>
                    <a:pt x="69" y="61"/>
                    <a:pt x="71" y="59"/>
                    <a:pt x="72" y="59"/>
                  </a:cubicBezTo>
                  <a:cubicBezTo>
                    <a:pt x="73" y="59"/>
                    <a:pt x="71" y="58"/>
                    <a:pt x="70" y="57"/>
                  </a:cubicBezTo>
                  <a:cubicBezTo>
                    <a:pt x="68" y="57"/>
                    <a:pt x="66" y="58"/>
                    <a:pt x="68" y="60"/>
                  </a:cubicBezTo>
                  <a:close/>
                  <a:moveTo>
                    <a:pt x="397" y="71"/>
                  </a:moveTo>
                  <a:cubicBezTo>
                    <a:pt x="396" y="71"/>
                    <a:pt x="394" y="70"/>
                    <a:pt x="393" y="69"/>
                  </a:cubicBezTo>
                  <a:cubicBezTo>
                    <a:pt x="393" y="68"/>
                    <a:pt x="390" y="68"/>
                    <a:pt x="390" y="68"/>
                  </a:cubicBezTo>
                  <a:cubicBezTo>
                    <a:pt x="390" y="69"/>
                    <a:pt x="389" y="68"/>
                    <a:pt x="389" y="68"/>
                  </a:cubicBezTo>
                  <a:cubicBezTo>
                    <a:pt x="389" y="67"/>
                    <a:pt x="386" y="67"/>
                    <a:pt x="386" y="68"/>
                  </a:cubicBezTo>
                  <a:cubicBezTo>
                    <a:pt x="386" y="68"/>
                    <a:pt x="387" y="68"/>
                    <a:pt x="387" y="69"/>
                  </a:cubicBezTo>
                  <a:cubicBezTo>
                    <a:pt x="387" y="69"/>
                    <a:pt x="387" y="70"/>
                    <a:pt x="387" y="70"/>
                  </a:cubicBezTo>
                  <a:cubicBezTo>
                    <a:pt x="387" y="71"/>
                    <a:pt x="386" y="70"/>
                    <a:pt x="385" y="70"/>
                  </a:cubicBezTo>
                  <a:cubicBezTo>
                    <a:pt x="385" y="69"/>
                    <a:pt x="385" y="68"/>
                    <a:pt x="385" y="67"/>
                  </a:cubicBezTo>
                  <a:cubicBezTo>
                    <a:pt x="385" y="66"/>
                    <a:pt x="384" y="67"/>
                    <a:pt x="384" y="66"/>
                  </a:cubicBezTo>
                  <a:cubicBezTo>
                    <a:pt x="384" y="65"/>
                    <a:pt x="381" y="64"/>
                    <a:pt x="380" y="63"/>
                  </a:cubicBezTo>
                  <a:cubicBezTo>
                    <a:pt x="378" y="63"/>
                    <a:pt x="377" y="62"/>
                    <a:pt x="376" y="62"/>
                  </a:cubicBezTo>
                  <a:cubicBezTo>
                    <a:pt x="376" y="61"/>
                    <a:pt x="374" y="61"/>
                    <a:pt x="373" y="60"/>
                  </a:cubicBezTo>
                  <a:cubicBezTo>
                    <a:pt x="372" y="59"/>
                    <a:pt x="368" y="57"/>
                    <a:pt x="366" y="57"/>
                  </a:cubicBezTo>
                  <a:cubicBezTo>
                    <a:pt x="364" y="57"/>
                    <a:pt x="365" y="56"/>
                    <a:pt x="364" y="56"/>
                  </a:cubicBezTo>
                  <a:cubicBezTo>
                    <a:pt x="363" y="56"/>
                    <a:pt x="360" y="56"/>
                    <a:pt x="359" y="56"/>
                  </a:cubicBezTo>
                  <a:cubicBezTo>
                    <a:pt x="357" y="56"/>
                    <a:pt x="357" y="57"/>
                    <a:pt x="356" y="56"/>
                  </a:cubicBezTo>
                  <a:cubicBezTo>
                    <a:pt x="356" y="56"/>
                    <a:pt x="352" y="55"/>
                    <a:pt x="351" y="55"/>
                  </a:cubicBezTo>
                  <a:cubicBezTo>
                    <a:pt x="351" y="56"/>
                    <a:pt x="351" y="57"/>
                    <a:pt x="350" y="57"/>
                  </a:cubicBezTo>
                  <a:cubicBezTo>
                    <a:pt x="350" y="57"/>
                    <a:pt x="350" y="57"/>
                    <a:pt x="351" y="59"/>
                  </a:cubicBezTo>
                  <a:cubicBezTo>
                    <a:pt x="353" y="60"/>
                    <a:pt x="352" y="60"/>
                    <a:pt x="351" y="61"/>
                  </a:cubicBezTo>
                  <a:cubicBezTo>
                    <a:pt x="350" y="61"/>
                    <a:pt x="348" y="60"/>
                    <a:pt x="348" y="60"/>
                  </a:cubicBezTo>
                  <a:cubicBezTo>
                    <a:pt x="347" y="59"/>
                    <a:pt x="346" y="59"/>
                    <a:pt x="345" y="58"/>
                  </a:cubicBezTo>
                  <a:cubicBezTo>
                    <a:pt x="345" y="57"/>
                    <a:pt x="346" y="57"/>
                    <a:pt x="346" y="57"/>
                  </a:cubicBezTo>
                  <a:cubicBezTo>
                    <a:pt x="347" y="58"/>
                    <a:pt x="348" y="58"/>
                    <a:pt x="348" y="57"/>
                  </a:cubicBezTo>
                  <a:cubicBezTo>
                    <a:pt x="348" y="56"/>
                    <a:pt x="346" y="56"/>
                    <a:pt x="345" y="56"/>
                  </a:cubicBezTo>
                  <a:cubicBezTo>
                    <a:pt x="344" y="56"/>
                    <a:pt x="344" y="57"/>
                    <a:pt x="343" y="58"/>
                  </a:cubicBezTo>
                  <a:cubicBezTo>
                    <a:pt x="341" y="58"/>
                    <a:pt x="337" y="58"/>
                    <a:pt x="337" y="57"/>
                  </a:cubicBezTo>
                  <a:cubicBezTo>
                    <a:pt x="336" y="57"/>
                    <a:pt x="330" y="57"/>
                    <a:pt x="330" y="58"/>
                  </a:cubicBezTo>
                  <a:cubicBezTo>
                    <a:pt x="329" y="58"/>
                    <a:pt x="330" y="60"/>
                    <a:pt x="329" y="60"/>
                  </a:cubicBezTo>
                  <a:cubicBezTo>
                    <a:pt x="329" y="60"/>
                    <a:pt x="329" y="58"/>
                    <a:pt x="329" y="57"/>
                  </a:cubicBezTo>
                  <a:cubicBezTo>
                    <a:pt x="329" y="57"/>
                    <a:pt x="328" y="57"/>
                    <a:pt x="327" y="57"/>
                  </a:cubicBezTo>
                  <a:cubicBezTo>
                    <a:pt x="326" y="57"/>
                    <a:pt x="325" y="57"/>
                    <a:pt x="326" y="56"/>
                  </a:cubicBezTo>
                  <a:cubicBezTo>
                    <a:pt x="326" y="56"/>
                    <a:pt x="325" y="55"/>
                    <a:pt x="326" y="55"/>
                  </a:cubicBezTo>
                  <a:cubicBezTo>
                    <a:pt x="327" y="54"/>
                    <a:pt x="324" y="52"/>
                    <a:pt x="322" y="52"/>
                  </a:cubicBezTo>
                  <a:cubicBezTo>
                    <a:pt x="320" y="51"/>
                    <a:pt x="315" y="51"/>
                    <a:pt x="313" y="52"/>
                  </a:cubicBezTo>
                  <a:cubicBezTo>
                    <a:pt x="312" y="52"/>
                    <a:pt x="309" y="52"/>
                    <a:pt x="308" y="52"/>
                  </a:cubicBezTo>
                  <a:cubicBezTo>
                    <a:pt x="307" y="52"/>
                    <a:pt x="308" y="51"/>
                    <a:pt x="307" y="51"/>
                  </a:cubicBezTo>
                  <a:cubicBezTo>
                    <a:pt x="307" y="50"/>
                    <a:pt x="305" y="49"/>
                    <a:pt x="304" y="50"/>
                  </a:cubicBezTo>
                  <a:cubicBezTo>
                    <a:pt x="304" y="50"/>
                    <a:pt x="304" y="50"/>
                    <a:pt x="304" y="50"/>
                  </a:cubicBezTo>
                  <a:cubicBezTo>
                    <a:pt x="304" y="49"/>
                    <a:pt x="301" y="48"/>
                    <a:pt x="301" y="49"/>
                  </a:cubicBezTo>
                  <a:cubicBezTo>
                    <a:pt x="300" y="49"/>
                    <a:pt x="299" y="48"/>
                    <a:pt x="300" y="48"/>
                  </a:cubicBezTo>
                  <a:cubicBezTo>
                    <a:pt x="301" y="48"/>
                    <a:pt x="303" y="48"/>
                    <a:pt x="302" y="47"/>
                  </a:cubicBezTo>
                  <a:cubicBezTo>
                    <a:pt x="302" y="46"/>
                    <a:pt x="295" y="45"/>
                    <a:pt x="295" y="46"/>
                  </a:cubicBezTo>
                  <a:cubicBezTo>
                    <a:pt x="294" y="46"/>
                    <a:pt x="295" y="47"/>
                    <a:pt x="293" y="48"/>
                  </a:cubicBezTo>
                  <a:cubicBezTo>
                    <a:pt x="292" y="49"/>
                    <a:pt x="291" y="48"/>
                    <a:pt x="291" y="48"/>
                  </a:cubicBezTo>
                  <a:cubicBezTo>
                    <a:pt x="291" y="47"/>
                    <a:pt x="293" y="47"/>
                    <a:pt x="293" y="47"/>
                  </a:cubicBezTo>
                  <a:cubicBezTo>
                    <a:pt x="293" y="46"/>
                    <a:pt x="291" y="46"/>
                    <a:pt x="290" y="46"/>
                  </a:cubicBezTo>
                  <a:cubicBezTo>
                    <a:pt x="290" y="45"/>
                    <a:pt x="291" y="45"/>
                    <a:pt x="291" y="45"/>
                  </a:cubicBezTo>
                  <a:cubicBezTo>
                    <a:pt x="292" y="45"/>
                    <a:pt x="294" y="46"/>
                    <a:pt x="294" y="45"/>
                  </a:cubicBezTo>
                  <a:cubicBezTo>
                    <a:pt x="294" y="45"/>
                    <a:pt x="293" y="45"/>
                    <a:pt x="292" y="45"/>
                  </a:cubicBezTo>
                  <a:cubicBezTo>
                    <a:pt x="290" y="44"/>
                    <a:pt x="287" y="43"/>
                    <a:pt x="285" y="44"/>
                  </a:cubicBezTo>
                  <a:cubicBezTo>
                    <a:pt x="283" y="44"/>
                    <a:pt x="283" y="43"/>
                    <a:pt x="282" y="43"/>
                  </a:cubicBezTo>
                  <a:cubicBezTo>
                    <a:pt x="281" y="43"/>
                    <a:pt x="281" y="43"/>
                    <a:pt x="281" y="44"/>
                  </a:cubicBezTo>
                  <a:cubicBezTo>
                    <a:pt x="282" y="45"/>
                    <a:pt x="280" y="45"/>
                    <a:pt x="279" y="45"/>
                  </a:cubicBezTo>
                  <a:cubicBezTo>
                    <a:pt x="278" y="45"/>
                    <a:pt x="276" y="45"/>
                    <a:pt x="277" y="46"/>
                  </a:cubicBezTo>
                  <a:cubicBezTo>
                    <a:pt x="278" y="47"/>
                    <a:pt x="278" y="46"/>
                    <a:pt x="279" y="46"/>
                  </a:cubicBezTo>
                  <a:cubicBezTo>
                    <a:pt x="279" y="46"/>
                    <a:pt x="277" y="47"/>
                    <a:pt x="278" y="47"/>
                  </a:cubicBezTo>
                  <a:cubicBezTo>
                    <a:pt x="279" y="48"/>
                    <a:pt x="279" y="49"/>
                    <a:pt x="279" y="49"/>
                  </a:cubicBezTo>
                  <a:cubicBezTo>
                    <a:pt x="279" y="49"/>
                    <a:pt x="277" y="50"/>
                    <a:pt x="277" y="49"/>
                  </a:cubicBezTo>
                  <a:cubicBezTo>
                    <a:pt x="276" y="48"/>
                    <a:pt x="276" y="49"/>
                    <a:pt x="275" y="49"/>
                  </a:cubicBezTo>
                  <a:cubicBezTo>
                    <a:pt x="274" y="49"/>
                    <a:pt x="273" y="49"/>
                    <a:pt x="274" y="49"/>
                  </a:cubicBezTo>
                  <a:cubicBezTo>
                    <a:pt x="275" y="50"/>
                    <a:pt x="276" y="50"/>
                    <a:pt x="274" y="50"/>
                  </a:cubicBezTo>
                  <a:cubicBezTo>
                    <a:pt x="273" y="50"/>
                    <a:pt x="273" y="49"/>
                    <a:pt x="272" y="49"/>
                  </a:cubicBezTo>
                  <a:cubicBezTo>
                    <a:pt x="271" y="49"/>
                    <a:pt x="270" y="49"/>
                    <a:pt x="269" y="49"/>
                  </a:cubicBezTo>
                  <a:cubicBezTo>
                    <a:pt x="268" y="49"/>
                    <a:pt x="267" y="49"/>
                    <a:pt x="266" y="50"/>
                  </a:cubicBezTo>
                  <a:cubicBezTo>
                    <a:pt x="265" y="50"/>
                    <a:pt x="263" y="49"/>
                    <a:pt x="263" y="48"/>
                  </a:cubicBezTo>
                  <a:cubicBezTo>
                    <a:pt x="262" y="47"/>
                    <a:pt x="262" y="47"/>
                    <a:pt x="261" y="48"/>
                  </a:cubicBezTo>
                  <a:cubicBezTo>
                    <a:pt x="261" y="49"/>
                    <a:pt x="261" y="50"/>
                    <a:pt x="260" y="50"/>
                  </a:cubicBezTo>
                  <a:cubicBezTo>
                    <a:pt x="259" y="51"/>
                    <a:pt x="259" y="52"/>
                    <a:pt x="258" y="52"/>
                  </a:cubicBezTo>
                  <a:cubicBezTo>
                    <a:pt x="258" y="53"/>
                    <a:pt x="258" y="52"/>
                    <a:pt x="257" y="52"/>
                  </a:cubicBezTo>
                  <a:cubicBezTo>
                    <a:pt x="256" y="52"/>
                    <a:pt x="254" y="49"/>
                    <a:pt x="254" y="49"/>
                  </a:cubicBezTo>
                  <a:cubicBezTo>
                    <a:pt x="253" y="48"/>
                    <a:pt x="252" y="47"/>
                    <a:pt x="251" y="46"/>
                  </a:cubicBezTo>
                  <a:cubicBezTo>
                    <a:pt x="251" y="46"/>
                    <a:pt x="252" y="46"/>
                    <a:pt x="252" y="46"/>
                  </a:cubicBezTo>
                  <a:cubicBezTo>
                    <a:pt x="253" y="47"/>
                    <a:pt x="254" y="47"/>
                    <a:pt x="254" y="47"/>
                  </a:cubicBezTo>
                  <a:cubicBezTo>
                    <a:pt x="255" y="46"/>
                    <a:pt x="254" y="45"/>
                    <a:pt x="254" y="45"/>
                  </a:cubicBezTo>
                  <a:cubicBezTo>
                    <a:pt x="253" y="45"/>
                    <a:pt x="253" y="44"/>
                    <a:pt x="253" y="44"/>
                  </a:cubicBezTo>
                  <a:cubicBezTo>
                    <a:pt x="254" y="44"/>
                    <a:pt x="252" y="43"/>
                    <a:pt x="253" y="42"/>
                  </a:cubicBezTo>
                  <a:cubicBezTo>
                    <a:pt x="254" y="42"/>
                    <a:pt x="253" y="42"/>
                    <a:pt x="253" y="42"/>
                  </a:cubicBezTo>
                  <a:cubicBezTo>
                    <a:pt x="252" y="41"/>
                    <a:pt x="251" y="41"/>
                    <a:pt x="251" y="40"/>
                  </a:cubicBezTo>
                  <a:cubicBezTo>
                    <a:pt x="251" y="40"/>
                    <a:pt x="248" y="40"/>
                    <a:pt x="248" y="41"/>
                  </a:cubicBezTo>
                  <a:cubicBezTo>
                    <a:pt x="248" y="41"/>
                    <a:pt x="247" y="41"/>
                    <a:pt x="247" y="40"/>
                  </a:cubicBezTo>
                  <a:cubicBezTo>
                    <a:pt x="247" y="40"/>
                    <a:pt x="246" y="40"/>
                    <a:pt x="244" y="40"/>
                  </a:cubicBezTo>
                  <a:cubicBezTo>
                    <a:pt x="243" y="39"/>
                    <a:pt x="243" y="38"/>
                    <a:pt x="242" y="38"/>
                  </a:cubicBezTo>
                  <a:cubicBezTo>
                    <a:pt x="242" y="38"/>
                    <a:pt x="242" y="40"/>
                    <a:pt x="241" y="39"/>
                  </a:cubicBezTo>
                  <a:cubicBezTo>
                    <a:pt x="240" y="39"/>
                    <a:pt x="240" y="40"/>
                    <a:pt x="240" y="41"/>
                  </a:cubicBezTo>
                  <a:cubicBezTo>
                    <a:pt x="240" y="41"/>
                    <a:pt x="240" y="42"/>
                    <a:pt x="240" y="42"/>
                  </a:cubicBezTo>
                  <a:cubicBezTo>
                    <a:pt x="240" y="43"/>
                    <a:pt x="240" y="43"/>
                    <a:pt x="239" y="42"/>
                  </a:cubicBezTo>
                  <a:cubicBezTo>
                    <a:pt x="238" y="42"/>
                    <a:pt x="238" y="43"/>
                    <a:pt x="236" y="43"/>
                  </a:cubicBezTo>
                  <a:cubicBezTo>
                    <a:pt x="234" y="42"/>
                    <a:pt x="233" y="43"/>
                    <a:pt x="233" y="42"/>
                  </a:cubicBezTo>
                  <a:cubicBezTo>
                    <a:pt x="232" y="41"/>
                    <a:pt x="232" y="41"/>
                    <a:pt x="232" y="42"/>
                  </a:cubicBezTo>
                  <a:cubicBezTo>
                    <a:pt x="232" y="42"/>
                    <a:pt x="229" y="42"/>
                    <a:pt x="228" y="41"/>
                  </a:cubicBezTo>
                  <a:cubicBezTo>
                    <a:pt x="228" y="41"/>
                    <a:pt x="229" y="41"/>
                    <a:pt x="229" y="40"/>
                  </a:cubicBezTo>
                  <a:cubicBezTo>
                    <a:pt x="230" y="40"/>
                    <a:pt x="229" y="40"/>
                    <a:pt x="227" y="40"/>
                  </a:cubicBezTo>
                  <a:cubicBezTo>
                    <a:pt x="226" y="40"/>
                    <a:pt x="225" y="39"/>
                    <a:pt x="223" y="39"/>
                  </a:cubicBezTo>
                  <a:cubicBezTo>
                    <a:pt x="221" y="39"/>
                    <a:pt x="218" y="40"/>
                    <a:pt x="217" y="40"/>
                  </a:cubicBezTo>
                  <a:cubicBezTo>
                    <a:pt x="217" y="40"/>
                    <a:pt x="218" y="41"/>
                    <a:pt x="217" y="41"/>
                  </a:cubicBezTo>
                  <a:cubicBezTo>
                    <a:pt x="216" y="41"/>
                    <a:pt x="217" y="40"/>
                    <a:pt x="216" y="39"/>
                  </a:cubicBezTo>
                  <a:cubicBezTo>
                    <a:pt x="216" y="38"/>
                    <a:pt x="215" y="38"/>
                    <a:pt x="215" y="39"/>
                  </a:cubicBezTo>
                  <a:cubicBezTo>
                    <a:pt x="215" y="39"/>
                    <a:pt x="213" y="40"/>
                    <a:pt x="213" y="39"/>
                  </a:cubicBezTo>
                  <a:cubicBezTo>
                    <a:pt x="212" y="39"/>
                    <a:pt x="212" y="38"/>
                    <a:pt x="210" y="38"/>
                  </a:cubicBezTo>
                  <a:cubicBezTo>
                    <a:pt x="209" y="37"/>
                    <a:pt x="207" y="39"/>
                    <a:pt x="208" y="39"/>
                  </a:cubicBezTo>
                  <a:cubicBezTo>
                    <a:pt x="208" y="40"/>
                    <a:pt x="209" y="39"/>
                    <a:pt x="209" y="40"/>
                  </a:cubicBezTo>
                  <a:cubicBezTo>
                    <a:pt x="209" y="40"/>
                    <a:pt x="206" y="40"/>
                    <a:pt x="206" y="40"/>
                  </a:cubicBezTo>
                  <a:cubicBezTo>
                    <a:pt x="206" y="41"/>
                    <a:pt x="203" y="42"/>
                    <a:pt x="203" y="42"/>
                  </a:cubicBezTo>
                  <a:cubicBezTo>
                    <a:pt x="200" y="42"/>
                    <a:pt x="200" y="42"/>
                    <a:pt x="199" y="43"/>
                  </a:cubicBezTo>
                  <a:cubicBezTo>
                    <a:pt x="198" y="44"/>
                    <a:pt x="199" y="42"/>
                    <a:pt x="199" y="41"/>
                  </a:cubicBezTo>
                  <a:cubicBezTo>
                    <a:pt x="200" y="40"/>
                    <a:pt x="201" y="41"/>
                    <a:pt x="202" y="40"/>
                  </a:cubicBezTo>
                  <a:cubicBezTo>
                    <a:pt x="202" y="39"/>
                    <a:pt x="203" y="39"/>
                    <a:pt x="204" y="39"/>
                  </a:cubicBezTo>
                  <a:cubicBezTo>
                    <a:pt x="205" y="39"/>
                    <a:pt x="205" y="38"/>
                    <a:pt x="206" y="38"/>
                  </a:cubicBezTo>
                  <a:cubicBezTo>
                    <a:pt x="207" y="38"/>
                    <a:pt x="208" y="37"/>
                    <a:pt x="208" y="37"/>
                  </a:cubicBezTo>
                  <a:cubicBezTo>
                    <a:pt x="209" y="36"/>
                    <a:pt x="212" y="35"/>
                    <a:pt x="212" y="35"/>
                  </a:cubicBezTo>
                  <a:cubicBezTo>
                    <a:pt x="213" y="35"/>
                    <a:pt x="213" y="34"/>
                    <a:pt x="213" y="34"/>
                  </a:cubicBezTo>
                  <a:cubicBezTo>
                    <a:pt x="214" y="34"/>
                    <a:pt x="216" y="33"/>
                    <a:pt x="216" y="33"/>
                  </a:cubicBezTo>
                  <a:cubicBezTo>
                    <a:pt x="217" y="32"/>
                    <a:pt x="217" y="32"/>
                    <a:pt x="217" y="31"/>
                  </a:cubicBezTo>
                  <a:cubicBezTo>
                    <a:pt x="217" y="31"/>
                    <a:pt x="216" y="31"/>
                    <a:pt x="216" y="30"/>
                  </a:cubicBezTo>
                  <a:cubicBezTo>
                    <a:pt x="216" y="30"/>
                    <a:pt x="217" y="30"/>
                    <a:pt x="217" y="30"/>
                  </a:cubicBezTo>
                  <a:cubicBezTo>
                    <a:pt x="218" y="30"/>
                    <a:pt x="217" y="29"/>
                    <a:pt x="217" y="29"/>
                  </a:cubicBezTo>
                  <a:cubicBezTo>
                    <a:pt x="216" y="29"/>
                    <a:pt x="217" y="28"/>
                    <a:pt x="217" y="28"/>
                  </a:cubicBezTo>
                  <a:cubicBezTo>
                    <a:pt x="216" y="27"/>
                    <a:pt x="215" y="28"/>
                    <a:pt x="215" y="28"/>
                  </a:cubicBezTo>
                  <a:cubicBezTo>
                    <a:pt x="215" y="27"/>
                    <a:pt x="215" y="26"/>
                    <a:pt x="215" y="26"/>
                  </a:cubicBezTo>
                  <a:cubicBezTo>
                    <a:pt x="214" y="25"/>
                    <a:pt x="214" y="26"/>
                    <a:pt x="213" y="26"/>
                  </a:cubicBezTo>
                  <a:cubicBezTo>
                    <a:pt x="212" y="25"/>
                    <a:pt x="209" y="25"/>
                    <a:pt x="209" y="25"/>
                  </a:cubicBezTo>
                  <a:cubicBezTo>
                    <a:pt x="209" y="25"/>
                    <a:pt x="208" y="24"/>
                    <a:pt x="208" y="25"/>
                  </a:cubicBezTo>
                  <a:cubicBezTo>
                    <a:pt x="208" y="25"/>
                    <a:pt x="206" y="25"/>
                    <a:pt x="205" y="25"/>
                  </a:cubicBezTo>
                  <a:cubicBezTo>
                    <a:pt x="204" y="25"/>
                    <a:pt x="204" y="25"/>
                    <a:pt x="203" y="26"/>
                  </a:cubicBezTo>
                  <a:cubicBezTo>
                    <a:pt x="203" y="26"/>
                    <a:pt x="201" y="26"/>
                    <a:pt x="201" y="26"/>
                  </a:cubicBezTo>
                  <a:cubicBezTo>
                    <a:pt x="200" y="26"/>
                    <a:pt x="202" y="24"/>
                    <a:pt x="202" y="24"/>
                  </a:cubicBezTo>
                  <a:cubicBezTo>
                    <a:pt x="202" y="23"/>
                    <a:pt x="199" y="24"/>
                    <a:pt x="198" y="24"/>
                  </a:cubicBezTo>
                  <a:cubicBezTo>
                    <a:pt x="198" y="23"/>
                    <a:pt x="196" y="23"/>
                    <a:pt x="196" y="23"/>
                  </a:cubicBezTo>
                  <a:cubicBezTo>
                    <a:pt x="195" y="23"/>
                    <a:pt x="196" y="23"/>
                    <a:pt x="196" y="23"/>
                  </a:cubicBezTo>
                  <a:cubicBezTo>
                    <a:pt x="197" y="23"/>
                    <a:pt x="198" y="22"/>
                    <a:pt x="199" y="22"/>
                  </a:cubicBezTo>
                  <a:cubicBezTo>
                    <a:pt x="199" y="22"/>
                    <a:pt x="199" y="22"/>
                    <a:pt x="199" y="21"/>
                  </a:cubicBezTo>
                  <a:cubicBezTo>
                    <a:pt x="198" y="21"/>
                    <a:pt x="198" y="21"/>
                    <a:pt x="197" y="21"/>
                  </a:cubicBezTo>
                  <a:cubicBezTo>
                    <a:pt x="196" y="20"/>
                    <a:pt x="195" y="20"/>
                    <a:pt x="194" y="20"/>
                  </a:cubicBezTo>
                  <a:cubicBezTo>
                    <a:pt x="194" y="20"/>
                    <a:pt x="193" y="20"/>
                    <a:pt x="191" y="21"/>
                  </a:cubicBezTo>
                  <a:cubicBezTo>
                    <a:pt x="190" y="21"/>
                    <a:pt x="190" y="22"/>
                    <a:pt x="189" y="23"/>
                  </a:cubicBezTo>
                  <a:cubicBezTo>
                    <a:pt x="188" y="23"/>
                    <a:pt x="187" y="24"/>
                    <a:pt x="187" y="25"/>
                  </a:cubicBezTo>
                  <a:cubicBezTo>
                    <a:pt x="188" y="25"/>
                    <a:pt x="188" y="25"/>
                    <a:pt x="188" y="26"/>
                  </a:cubicBezTo>
                  <a:cubicBezTo>
                    <a:pt x="188" y="26"/>
                    <a:pt x="187" y="26"/>
                    <a:pt x="186" y="26"/>
                  </a:cubicBezTo>
                  <a:cubicBezTo>
                    <a:pt x="186" y="26"/>
                    <a:pt x="183" y="26"/>
                    <a:pt x="183" y="27"/>
                  </a:cubicBezTo>
                  <a:cubicBezTo>
                    <a:pt x="183" y="27"/>
                    <a:pt x="184" y="27"/>
                    <a:pt x="184" y="28"/>
                  </a:cubicBezTo>
                  <a:cubicBezTo>
                    <a:pt x="184" y="28"/>
                    <a:pt x="183" y="28"/>
                    <a:pt x="183" y="27"/>
                  </a:cubicBezTo>
                  <a:cubicBezTo>
                    <a:pt x="182" y="27"/>
                    <a:pt x="181" y="27"/>
                    <a:pt x="181" y="28"/>
                  </a:cubicBezTo>
                  <a:cubicBezTo>
                    <a:pt x="180" y="28"/>
                    <a:pt x="179" y="28"/>
                    <a:pt x="179" y="28"/>
                  </a:cubicBezTo>
                  <a:cubicBezTo>
                    <a:pt x="179" y="28"/>
                    <a:pt x="178" y="28"/>
                    <a:pt x="178" y="28"/>
                  </a:cubicBezTo>
                  <a:cubicBezTo>
                    <a:pt x="177" y="28"/>
                    <a:pt x="179" y="27"/>
                    <a:pt x="178" y="27"/>
                  </a:cubicBezTo>
                  <a:cubicBezTo>
                    <a:pt x="178" y="27"/>
                    <a:pt x="176" y="27"/>
                    <a:pt x="176" y="27"/>
                  </a:cubicBezTo>
                  <a:cubicBezTo>
                    <a:pt x="176" y="28"/>
                    <a:pt x="175" y="27"/>
                    <a:pt x="174" y="27"/>
                  </a:cubicBezTo>
                  <a:cubicBezTo>
                    <a:pt x="174" y="27"/>
                    <a:pt x="174" y="28"/>
                    <a:pt x="173" y="28"/>
                  </a:cubicBezTo>
                  <a:cubicBezTo>
                    <a:pt x="172" y="28"/>
                    <a:pt x="171" y="28"/>
                    <a:pt x="171" y="28"/>
                  </a:cubicBezTo>
                  <a:cubicBezTo>
                    <a:pt x="170" y="29"/>
                    <a:pt x="172" y="29"/>
                    <a:pt x="172" y="29"/>
                  </a:cubicBezTo>
                  <a:cubicBezTo>
                    <a:pt x="172" y="29"/>
                    <a:pt x="168" y="29"/>
                    <a:pt x="168" y="30"/>
                  </a:cubicBezTo>
                  <a:cubicBezTo>
                    <a:pt x="168" y="30"/>
                    <a:pt x="167" y="30"/>
                    <a:pt x="165" y="30"/>
                  </a:cubicBezTo>
                  <a:cubicBezTo>
                    <a:pt x="164" y="30"/>
                    <a:pt x="164" y="31"/>
                    <a:pt x="163" y="31"/>
                  </a:cubicBezTo>
                  <a:cubicBezTo>
                    <a:pt x="162" y="31"/>
                    <a:pt x="161" y="31"/>
                    <a:pt x="161" y="32"/>
                  </a:cubicBezTo>
                  <a:cubicBezTo>
                    <a:pt x="161" y="33"/>
                    <a:pt x="160" y="33"/>
                    <a:pt x="159" y="32"/>
                  </a:cubicBezTo>
                  <a:cubicBezTo>
                    <a:pt x="159" y="32"/>
                    <a:pt x="158" y="33"/>
                    <a:pt x="158" y="33"/>
                  </a:cubicBezTo>
                  <a:cubicBezTo>
                    <a:pt x="159" y="33"/>
                    <a:pt x="158" y="33"/>
                    <a:pt x="158" y="33"/>
                  </a:cubicBezTo>
                  <a:cubicBezTo>
                    <a:pt x="158" y="33"/>
                    <a:pt x="156" y="34"/>
                    <a:pt x="157" y="34"/>
                  </a:cubicBezTo>
                  <a:cubicBezTo>
                    <a:pt x="158" y="34"/>
                    <a:pt x="158" y="34"/>
                    <a:pt x="158" y="35"/>
                  </a:cubicBezTo>
                  <a:cubicBezTo>
                    <a:pt x="157" y="35"/>
                    <a:pt x="156" y="34"/>
                    <a:pt x="156" y="34"/>
                  </a:cubicBezTo>
                  <a:cubicBezTo>
                    <a:pt x="155" y="35"/>
                    <a:pt x="156" y="35"/>
                    <a:pt x="157" y="35"/>
                  </a:cubicBezTo>
                  <a:cubicBezTo>
                    <a:pt x="158" y="35"/>
                    <a:pt x="158" y="36"/>
                    <a:pt x="158" y="36"/>
                  </a:cubicBezTo>
                  <a:cubicBezTo>
                    <a:pt x="158" y="36"/>
                    <a:pt x="157" y="36"/>
                    <a:pt x="156" y="36"/>
                  </a:cubicBezTo>
                  <a:cubicBezTo>
                    <a:pt x="156" y="36"/>
                    <a:pt x="156" y="37"/>
                    <a:pt x="157" y="37"/>
                  </a:cubicBezTo>
                  <a:cubicBezTo>
                    <a:pt x="158" y="37"/>
                    <a:pt x="157" y="37"/>
                    <a:pt x="158" y="38"/>
                  </a:cubicBezTo>
                  <a:cubicBezTo>
                    <a:pt x="158" y="38"/>
                    <a:pt x="158" y="38"/>
                    <a:pt x="158" y="38"/>
                  </a:cubicBezTo>
                  <a:cubicBezTo>
                    <a:pt x="158" y="38"/>
                    <a:pt x="158" y="38"/>
                    <a:pt x="158" y="39"/>
                  </a:cubicBezTo>
                  <a:cubicBezTo>
                    <a:pt x="158" y="39"/>
                    <a:pt x="157" y="39"/>
                    <a:pt x="157" y="39"/>
                  </a:cubicBezTo>
                  <a:cubicBezTo>
                    <a:pt x="157" y="38"/>
                    <a:pt x="155" y="38"/>
                    <a:pt x="155" y="39"/>
                  </a:cubicBezTo>
                  <a:cubicBezTo>
                    <a:pt x="154" y="39"/>
                    <a:pt x="154" y="40"/>
                    <a:pt x="154" y="39"/>
                  </a:cubicBezTo>
                  <a:cubicBezTo>
                    <a:pt x="153" y="39"/>
                    <a:pt x="152" y="39"/>
                    <a:pt x="150" y="39"/>
                  </a:cubicBezTo>
                  <a:cubicBezTo>
                    <a:pt x="149" y="39"/>
                    <a:pt x="145" y="40"/>
                    <a:pt x="144" y="40"/>
                  </a:cubicBezTo>
                  <a:cubicBezTo>
                    <a:pt x="143" y="40"/>
                    <a:pt x="143" y="41"/>
                    <a:pt x="144" y="42"/>
                  </a:cubicBezTo>
                  <a:cubicBezTo>
                    <a:pt x="144" y="43"/>
                    <a:pt x="144" y="43"/>
                    <a:pt x="144" y="44"/>
                  </a:cubicBezTo>
                  <a:cubicBezTo>
                    <a:pt x="144" y="44"/>
                    <a:pt x="146" y="45"/>
                    <a:pt x="147" y="45"/>
                  </a:cubicBezTo>
                  <a:cubicBezTo>
                    <a:pt x="148" y="46"/>
                    <a:pt x="149" y="47"/>
                    <a:pt x="148" y="48"/>
                  </a:cubicBezTo>
                  <a:cubicBezTo>
                    <a:pt x="147" y="49"/>
                    <a:pt x="145" y="47"/>
                    <a:pt x="144" y="46"/>
                  </a:cubicBezTo>
                  <a:cubicBezTo>
                    <a:pt x="143" y="45"/>
                    <a:pt x="140" y="45"/>
                    <a:pt x="139" y="45"/>
                  </a:cubicBezTo>
                  <a:cubicBezTo>
                    <a:pt x="138" y="45"/>
                    <a:pt x="138" y="44"/>
                    <a:pt x="137" y="44"/>
                  </a:cubicBezTo>
                  <a:cubicBezTo>
                    <a:pt x="136" y="44"/>
                    <a:pt x="135" y="45"/>
                    <a:pt x="136" y="45"/>
                  </a:cubicBezTo>
                  <a:cubicBezTo>
                    <a:pt x="136" y="45"/>
                    <a:pt x="137" y="45"/>
                    <a:pt x="137" y="46"/>
                  </a:cubicBezTo>
                  <a:cubicBezTo>
                    <a:pt x="136" y="46"/>
                    <a:pt x="137" y="46"/>
                    <a:pt x="138" y="46"/>
                  </a:cubicBezTo>
                  <a:cubicBezTo>
                    <a:pt x="139" y="47"/>
                    <a:pt x="137" y="48"/>
                    <a:pt x="136" y="47"/>
                  </a:cubicBezTo>
                  <a:cubicBezTo>
                    <a:pt x="135" y="46"/>
                    <a:pt x="134" y="47"/>
                    <a:pt x="133" y="47"/>
                  </a:cubicBezTo>
                  <a:cubicBezTo>
                    <a:pt x="133" y="48"/>
                    <a:pt x="135" y="49"/>
                    <a:pt x="137" y="50"/>
                  </a:cubicBezTo>
                  <a:cubicBezTo>
                    <a:pt x="138" y="50"/>
                    <a:pt x="138" y="51"/>
                    <a:pt x="139" y="51"/>
                  </a:cubicBezTo>
                  <a:cubicBezTo>
                    <a:pt x="139" y="51"/>
                    <a:pt x="139" y="52"/>
                    <a:pt x="138" y="52"/>
                  </a:cubicBezTo>
                  <a:cubicBezTo>
                    <a:pt x="138" y="52"/>
                    <a:pt x="137" y="51"/>
                    <a:pt x="136" y="50"/>
                  </a:cubicBezTo>
                  <a:cubicBezTo>
                    <a:pt x="135" y="50"/>
                    <a:pt x="132" y="50"/>
                    <a:pt x="132" y="50"/>
                  </a:cubicBezTo>
                  <a:cubicBezTo>
                    <a:pt x="131" y="49"/>
                    <a:pt x="132" y="49"/>
                    <a:pt x="132" y="48"/>
                  </a:cubicBezTo>
                  <a:cubicBezTo>
                    <a:pt x="131" y="48"/>
                    <a:pt x="131" y="47"/>
                    <a:pt x="132" y="46"/>
                  </a:cubicBezTo>
                  <a:cubicBezTo>
                    <a:pt x="133" y="45"/>
                    <a:pt x="132" y="43"/>
                    <a:pt x="131" y="43"/>
                  </a:cubicBezTo>
                  <a:cubicBezTo>
                    <a:pt x="130" y="43"/>
                    <a:pt x="130" y="44"/>
                    <a:pt x="130" y="44"/>
                  </a:cubicBezTo>
                  <a:cubicBezTo>
                    <a:pt x="131" y="44"/>
                    <a:pt x="131" y="46"/>
                    <a:pt x="130" y="47"/>
                  </a:cubicBezTo>
                  <a:cubicBezTo>
                    <a:pt x="129" y="47"/>
                    <a:pt x="127" y="47"/>
                    <a:pt x="127" y="48"/>
                  </a:cubicBezTo>
                  <a:cubicBezTo>
                    <a:pt x="127" y="49"/>
                    <a:pt x="126" y="49"/>
                    <a:pt x="126" y="49"/>
                  </a:cubicBezTo>
                  <a:cubicBezTo>
                    <a:pt x="127" y="50"/>
                    <a:pt x="129" y="52"/>
                    <a:pt x="129" y="53"/>
                  </a:cubicBezTo>
                  <a:cubicBezTo>
                    <a:pt x="129" y="53"/>
                    <a:pt x="127" y="55"/>
                    <a:pt x="127" y="57"/>
                  </a:cubicBezTo>
                  <a:cubicBezTo>
                    <a:pt x="128" y="58"/>
                    <a:pt x="127" y="58"/>
                    <a:pt x="128" y="59"/>
                  </a:cubicBezTo>
                  <a:cubicBezTo>
                    <a:pt x="128" y="59"/>
                    <a:pt x="129" y="59"/>
                    <a:pt x="129" y="59"/>
                  </a:cubicBezTo>
                  <a:cubicBezTo>
                    <a:pt x="130" y="59"/>
                    <a:pt x="131" y="59"/>
                    <a:pt x="132" y="59"/>
                  </a:cubicBezTo>
                  <a:cubicBezTo>
                    <a:pt x="133" y="58"/>
                    <a:pt x="136" y="60"/>
                    <a:pt x="136" y="60"/>
                  </a:cubicBezTo>
                  <a:cubicBezTo>
                    <a:pt x="137" y="61"/>
                    <a:pt x="137" y="61"/>
                    <a:pt x="137" y="62"/>
                  </a:cubicBezTo>
                  <a:cubicBezTo>
                    <a:pt x="138" y="63"/>
                    <a:pt x="136" y="63"/>
                    <a:pt x="136" y="64"/>
                  </a:cubicBezTo>
                  <a:cubicBezTo>
                    <a:pt x="136" y="65"/>
                    <a:pt x="139" y="65"/>
                    <a:pt x="139" y="65"/>
                  </a:cubicBezTo>
                  <a:cubicBezTo>
                    <a:pt x="139" y="66"/>
                    <a:pt x="137" y="65"/>
                    <a:pt x="136" y="65"/>
                  </a:cubicBezTo>
                  <a:cubicBezTo>
                    <a:pt x="136" y="65"/>
                    <a:pt x="136" y="64"/>
                    <a:pt x="135" y="64"/>
                  </a:cubicBezTo>
                  <a:cubicBezTo>
                    <a:pt x="135" y="64"/>
                    <a:pt x="136" y="63"/>
                    <a:pt x="136" y="62"/>
                  </a:cubicBezTo>
                  <a:cubicBezTo>
                    <a:pt x="136" y="61"/>
                    <a:pt x="135" y="61"/>
                    <a:pt x="135" y="61"/>
                  </a:cubicBezTo>
                  <a:cubicBezTo>
                    <a:pt x="134" y="60"/>
                    <a:pt x="134" y="59"/>
                    <a:pt x="133" y="60"/>
                  </a:cubicBezTo>
                  <a:cubicBezTo>
                    <a:pt x="133" y="60"/>
                    <a:pt x="130" y="60"/>
                    <a:pt x="130" y="61"/>
                  </a:cubicBezTo>
                  <a:cubicBezTo>
                    <a:pt x="129" y="61"/>
                    <a:pt x="130" y="63"/>
                    <a:pt x="130" y="64"/>
                  </a:cubicBezTo>
                  <a:cubicBezTo>
                    <a:pt x="131" y="65"/>
                    <a:pt x="128" y="66"/>
                    <a:pt x="128" y="67"/>
                  </a:cubicBezTo>
                  <a:cubicBezTo>
                    <a:pt x="128" y="67"/>
                    <a:pt x="127" y="68"/>
                    <a:pt x="126" y="68"/>
                  </a:cubicBezTo>
                  <a:cubicBezTo>
                    <a:pt x="125" y="69"/>
                    <a:pt x="124" y="69"/>
                    <a:pt x="124" y="70"/>
                  </a:cubicBezTo>
                  <a:cubicBezTo>
                    <a:pt x="124" y="71"/>
                    <a:pt x="123" y="70"/>
                    <a:pt x="122" y="70"/>
                  </a:cubicBezTo>
                  <a:cubicBezTo>
                    <a:pt x="122" y="70"/>
                    <a:pt x="121" y="70"/>
                    <a:pt x="120" y="70"/>
                  </a:cubicBezTo>
                  <a:cubicBezTo>
                    <a:pt x="119" y="70"/>
                    <a:pt x="119" y="69"/>
                    <a:pt x="118" y="70"/>
                  </a:cubicBezTo>
                  <a:cubicBezTo>
                    <a:pt x="117" y="70"/>
                    <a:pt x="116" y="69"/>
                    <a:pt x="117" y="69"/>
                  </a:cubicBezTo>
                  <a:cubicBezTo>
                    <a:pt x="117" y="68"/>
                    <a:pt x="118" y="68"/>
                    <a:pt x="118" y="69"/>
                  </a:cubicBezTo>
                  <a:cubicBezTo>
                    <a:pt x="118" y="69"/>
                    <a:pt x="118" y="69"/>
                    <a:pt x="119" y="69"/>
                  </a:cubicBezTo>
                  <a:cubicBezTo>
                    <a:pt x="120" y="68"/>
                    <a:pt x="119" y="69"/>
                    <a:pt x="120" y="69"/>
                  </a:cubicBezTo>
                  <a:cubicBezTo>
                    <a:pt x="121" y="69"/>
                    <a:pt x="121" y="69"/>
                    <a:pt x="122" y="69"/>
                  </a:cubicBezTo>
                  <a:cubicBezTo>
                    <a:pt x="122" y="69"/>
                    <a:pt x="122" y="69"/>
                    <a:pt x="122" y="68"/>
                  </a:cubicBezTo>
                  <a:cubicBezTo>
                    <a:pt x="122" y="68"/>
                    <a:pt x="123" y="68"/>
                    <a:pt x="123" y="67"/>
                  </a:cubicBezTo>
                  <a:cubicBezTo>
                    <a:pt x="124" y="67"/>
                    <a:pt x="124" y="66"/>
                    <a:pt x="124" y="66"/>
                  </a:cubicBezTo>
                  <a:cubicBezTo>
                    <a:pt x="124" y="66"/>
                    <a:pt x="124" y="65"/>
                    <a:pt x="125" y="65"/>
                  </a:cubicBezTo>
                  <a:cubicBezTo>
                    <a:pt x="125" y="65"/>
                    <a:pt x="125" y="65"/>
                    <a:pt x="126" y="65"/>
                  </a:cubicBezTo>
                  <a:cubicBezTo>
                    <a:pt x="126" y="65"/>
                    <a:pt x="126" y="64"/>
                    <a:pt x="126" y="64"/>
                  </a:cubicBezTo>
                  <a:cubicBezTo>
                    <a:pt x="126" y="63"/>
                    <a:pt x="126" y="62"/>
                    <a:pt x="127" y="62"/>
                  </a:cubicBezTo>
                  <a:cubicBezTo>
                    <a:pt x="127" y="62"/>
                    <a:pt x="127" y="61"/>
                    <a:pt x="127" y="61"/>
                  </a:cubicBezTo>
                  <a:cubicBezTo>
                    <a:pt x="126" y="61"/>
                    <a:pt x="125" y="60"/>
                    <a:pt x="125" y="59"/>
                  </a:cubicBezTo>
                  <a:cubicBezTo>
                    <a:pt x="125" y="59"/>
                    <a:pt x="125" y="57"/>
                    <a:pt x="125" y="57"/>
                  </a:cubicBezTo>
                  <a:cubicBezTo>
                    <a:pt x="125" y="56"/>
                    <a:pt x="125" y="55"/>
                    <a:pt x="125" y="55"/>
                  </a:cubicBezTo>
                  <a:cubicBezTo>
                    <a:pt x="125" y="54"/>
                    <a:pt x="125" y="53"/>
                    <a:pt x="125" y="52"/>
                  </a:cubicBezTo>
                  <a:cubicBezTo>
                    <a:pt x="126" y="51"/>
                    <a:pt x="124" y="50"/>
                    <a:pt x="124" y="50"/>
                  </a:cubicBezTo>
                  <a:cubicBezTo>
                    <a:pt x="123" y="49"/>
                    <a:pt x="123" y="49"/>
                    <a:pt x="124" y="48"/>
                  </a:cubicBezTo>
                  <a:cubicBezTo>
                    <a:pt x="125" y="47"/>
                    <a:pt x="125" y="44"/>
                    <a:pt x="125" y="44"/>
                  </a:cubicBezTo>
                  <a:cubicBezTo>
                    <a:pt x="125" y="43"/>
                    <a:pt x="123" y="43"/>
                    <a:pt x="122" y="43"/>
                  </a:cubicBezTo>
                  <a:cubicBezTo>
                    <a:pt x="122" y="43"/>
                    <a:pt x="119" y="43"/>
                    <a:pt x="118" y="43"/>
                  </a:cubicBezTo>
                  <a:cubicBezTo>
                    <a:pt x="117" y="43"/>
                    <a:pt x="117" y="43"/>
                    <a:pt x="117" y="44"/>
                  </a:cubicBezTo>
                  <a:cubicBezTo>
                    <a:pt x="116" y="45"/>
                    <a:pt x="116" y="46"/>
                    <a:pt x="115" y="47"/>
                  </a:cubicBezTo>
                  <a:cubicBezTo>
                    <a:pt x="115" y="49"/>
                    <a:pt x="113" y="49"/>
                    <a:pt x="112" y="50"/>
                  </a:cubicBezTo>
                  <a:cubicBezTo>
                    <a:pt x="111" y="50"/>
                    <a:pt x="111" y="51"/>
                    <a:pt x="111" y="52"/>
                  </a:cubicBezTo>
                  <a:cubicBezTo>
                    <a:pt x="112" y="52"/>
                    <a:pt x="112" y="52"/>
                    <a:pt x="112" y="52"/>
                  </a:cubicBezTo>
                  <a:cubicBezTo>
                    <a:pt x="113" y="52"/>
                    <a:pt x="112" y="54"/>
                    <a:pt x="112" y="54"/>
                  </a:cubicBezTo>
                  <a:cubicBezTo>
                    <a:pt x="112" y="54"/>
                    <a:pt x="113" y="55"/>
                    <a:pt x="112" y="55"/>
                  </a:cubicBezTo>
                  <a:cubicBezTo>
                    <a:pt x="111" y="55"/>
                    <a:pt x="111" y="56"/>
                    <a:pt x="111" y="57"/>
                  </a:cubicBezTo>
                  <a:cubicBezTo>
                    <a:pt x="112" y="57"/>
                    <a:pt x="113" y="57"/>
                    <a:pt x="114" y="58"/>
                  </a:cubicBezTo>
                  <a:cubicBezTo>
                    <a:pt x="115" y="58"/>
                    <a:pt x="114" y="59"/>
                    <a:pt x="115" y="59"/>
                  </a:cubicBezTo>
                  <a:cubicBezTo>
                    <a:pt x="116" y="60"/>
                    <a:pt x="116" y="60"/>
                    <a:pt x="116" y="60"/>
                  </a:cubicBezTo>
                  <a:cubicBezTo>
                    <a:pt x="117" y="61"/>
                    <a:pt x="115" y="62"/>
                    <a:pt x="115" y="62"/>
                  </a:cubicBezTo>
                  <a:cubicBezTo>
                    <a:pt x="115" y="63"/>
                    <a:pt x="113" y="61"/>
                    <a:pt x="112" y="60"/>
                  </a:cubicBezTo>
                  <a:cubicBezTo>
                    <a:pt x="112" y="60"/>
                    <a:pt x="109" y="59"/>
                    <a:pt x="108" y="59"/>
                  </a:cubicBezTo>
                  <a:cubicBezTo>
                    <a:pt x="107" y="58"/>
                    <a:pt x="106" y="58"/>
                    <a:pt x="105" y="57"/>
                  </a:cubicBezTo>
                  <a:cubicBezTo>
                    <a:pt x="104" y="57"/>
                    <a:pt x="103" y="56"/>
                    <a:pt x="101" y="56"/>
                  </a:cubicBezTo>
                  <a:cubicBezTo>
                    <a:pt x="99" y="56"/>
                    <a:pt x="97" y="56"/>
                    <a:pt x="97" y="56"/>
                  </a:cubicBezTo>
                  <a:cubicBezTo>
                    <a:pt x="96" y="56"/>
                    <a:pt x="96" y="55"/>
                    <a:pt x="95" y="55"/>
                  </a:cubicBezTo>
                  <a:cubicBezTo>
                    <a:pt x="94" y="54"/>
                    <a:pt x="93" y="53"/>
                    <a:pt x="92" y="54"/>
                  </a:cubicBezTo>
                  <a:cubicBezTo>
                    <a:pt x="92" y="54"/>
                    <a:pt x="92" y="55"/>
                    <a:pt x="93" y="56"/>
                  </a:cubicBezTo>
                  <a:cubicBezTo>
                    <a:pt x="94" y="56"/>
                    <a:pt x="93" y="56"/>
                    <a:pt x="95" y="56"/>
                  </a:cubicBezTo>
                  <a:cubicBezTo>
                    <a:pt x="96" y="56"/>
                    <a:pt x="96" y="57"/>
                    <a:pt x="96" y="57"/>
                  </a:cubicBezTo>
                  <a:cubicBezTo>
                    <a:pt x="96" y="58"/>
                    <a:pt x="97" y="59"/>
                    <a:pt x="97" y="59"/>
                  </a:cubicBezTo>
                  <a:cubicBezTo>
                    <a:pt x="98" y="60"/>
                    <a:pt x="97" y="61"/>
                    <a:pt x="96" y="61"/>
                  </a:cubicBezTo>
                  <a:cubicBezTo>
                    <a:pt x="96" y="61"/>
                    <a:pt x="94" y="61"/>
                    <a:pt x="95" y="61"/>
                  </a:cubicBezTo>
                  <a:cubicBezTo>
                    <a:pt x="95" y="62"/>
                    <a:pt x="95" y="62"/>
                    <a:pt x="94" y="62"/>
                  </a:cubicBezTo>
                  <a:cubicBezTo>
                    <a:pt x="93" y="61"/>
                    <a:pt x="93" y="61"/>
                    <a:pt x="94" y="60"/>
                  </a:cubicBezTo>
                  <a:cubicBezTo>
                    <a:pt x="94" y="60"/>
                    <a:pt x="93" y="60"/>
                    <a:pt x="92" y="59"/>
                  </a:cubicBezTo>
                  <a:cubicBezTo>
                    <a:pt x="92" y="59"/>
                    <a:pt x="89" y="61"/>
                    <a:pt x="89" y="61"/>
                  </a:cubicBezTo>
                  <a:cubicBezTo>
                    <a:pt x="88" y="61"/>
                    <a:pt x="86" y="61"/>
                    <a:pt x="85" y="61"/>
                  </a:cubicBezTo>
                  <a:cubicBezTo>
                    <a:pt x="83" y="62"/>
                    <a:pt x="83" y="63"/>
                    <a:pt x="83" y="63"/>
                  </a:cubicBezTo>
                  <a:cubicBezTo>
                    <a:pt x="82" y="63"/>
                    <a:pt x="80" y="63"/>
                    <a:pt x="79" y="62"/>
                  </a:cubicBezTo>
                  <a:cubicBezTo>
                    <a:pt x="79" y="62"/>
                    <a:pt x="79" y="62"/>
                    <a:pt x="80" y="62"/>
                  </a:cubicBezTo>
                  <a:cubicBezTo>
                    <a:pt x="81" y="62"/>
                    <a:pt x="81" y="62"/>
                    <a:pt x="81" y="61"/>
                  </a:cubicBezTo>
                  <a:cubicBezTo>
                    <a:pt x="80" y="61"/>
                    <a:pt x="81" y="60"/>
                    <a:pt x="81" y="60"/>
                  </a:cubicBezTo>
                  <a:cubicBezTo>
                    <a:pt x="81" y="59"/>
                    <a:pt x="78" y="60"/>
                    <a:pt x="78" y="61"/>
                  </a:cubicBezTo>
                  <a:cubicBezTo>
                    <a:pt x="77" y="61"/>
                    <a:pt x="78" y="62"/>
                    <a:pt x="77" y="62"/>
                  </a:cubicBezTo>
                  <a:cubicBezTo>
                    <a:pt x="77" y="62"/>
                    <a:pt x="77" y="61"/>
                    <a:pt x="76" y="61"/>
                  </a:cubicBezTo>
                  <a:cubicBezTo>
                    <a:pt x="76" y="61"/>
                    <a:pt x="72" y="62"/>
                    <a:pt x="71" y="63"/>
                  </a:cubicBezTo>
                  <a:cubicBezTo>
                    <a:pt x="70" y="64"/>
                    <a:pt x="69" y="64"/>
                    <a:pt x="69" y="64"/>
                  </a:cubicBezTo>
                  <a:cubicBezTo>
                    <a:pt x="69" y="65"/>
                    <a:pt x="67" y="65"/>
                    <a:pt x="66" y="65"/>
                  </a:cubicBezTo>
                  <a:cubicBezTo>
                    <a:pt x="66" y="65"/>
                    <a:pt x="66" y="67"/>
                    <a:pt x="66" y="67"/>
                  </a:cubicBezTo>
                  <a:cubicBezTo>
                    <a:pt x="66" y="68"/>
                    <a:pt x="63" y="68"/>
                    <a:pt x="62" y="68"/>
                  </a:cubicBezTo>
                  <a:cubicBezTo>
                    <a:pt x="61" y="68"/>
                    <a:pt x="61" y="66"/>
                    <a:pt x="60" y="66"/>
                  </a:cubicBezTo>
                  <a:cubicBezTo>
                    <a:pt x="59" y="66"/>
                    <a:pt x="60" y="65"/>
                    <a:pt x="60" y="65"/>
                  </a:cubicBezTo>
                  <a:cubicBezTo>
                    <a:pt x="60" y="64"/>
                    <a:pt x="61" y="65"/>
                    <a:pt x="62" y="64"/>
                  </a:cubicBezTo>
                  <a:cubicBezTo>
                    <a:pt x="62" y="63"/>
                    <a:pt x="63" y="64"/>
                    <a:pt x="64" y="64"/>
                  </a:cubicBezTo>
                  <a:cubicBezTo>
                    <a:pt x="64" y="64"/>
                    <a:pt x="62" y="63"/>
                    <a:pt x="62" y="62"/>
                  </a:cubicBezTo>
                  <a:cubicBezTo>
                    <a:pt x="62" y="61"/>
                    <a:pt x="60" y="61"/>
                    <a:pt x="59" y="61"/>
                  </a:cubicBezTo>
                  <a:cubicBezTo>
                    <a:pt x="58" y="61"/>
                    <a:pt x="57" y="61"/>
                    <a:pt x="56" y="61"/>
                  </a:cubicBezTo>
                  <a:cubicBezTo>
                    <a:pt x="56" y="60"/>
                    <a:pt x="56" y="61"/>
                    <a:pt x="57" y="61"/>
                  </a:cubicBezTo>
                  <a:cubicBezTo>
                    <a:pt x="58" y="62"/>
                    <a:pt x="57" y="63"/>
                    <a:pt x="58" y="63"/>
                  </a:cubicBezTo>
                  <a:cubicBezTo>
                    <a:pt x="58" y="64"/>
                    <a:pt x="57" y="65"/>
                    <a:pt x="57" y="66"/>
                  </a:cubicBezTo>
                  <a:cubicBezTo>
                    <a:pt x="56" y="67"/>
                    <a:pt x="56" y="67"/>
                    <a:pt x="57" y="66"/>
                  </a:cubicBezTo>
                  <a:cubicBezTo>
                    <a:pt x="58" y="66"/>
                    <a:pt x="58" y="68"/>
                    <a:pt x="58" y="69"/>
                  </a:cubicBezTo>
                  <a:cubicBezTo>
                    <a:pt x="58" y="69"/>
                    <a:pt x="58" y="70"/>
                    <a:pt x="58" y="70"/>
                  </a:cubicBezTo>
                  <a:cubicBezTo>
                    <a:pt x="58" y="71"/>
                    <a:pt x="57" y="70"/>
                    <a:pt x="57" y="70"/>
                  </a:cubicBezTo>
                  <a:cubicBezTo>
                    <a:pt x="56" y="71"/>
                    <a:pt x="56" y="70"/>
                    <a:pt x="56" y="70"/>
                  </a:cubicBezTo>
                  <a:cubicBezTo>
                    <a:pt x="56" y="69"/>
                    <a:pt x="54" y="69"/>
                    <a:pt x="53" y="69"/>
                  </a:cubicBezTo>
                  <a:cubicBezTo>
                    <a:pt x="53" y="69"/>
                    <a:pt x="52" y="69"/>
                    <a:pt x="52" y="70"/>
                  </a:cubicBezTo>
                  <a:cubicBezTo>
                    <a:pt x="52" y="70"/>
                    <a:pt x="51" y="71"/>
                    <a:pt x="50" y="71"/>
                  </a:cubicBezTo>
                  <a:cubicBezTo>
                    <a:pt x="49" y="71"/>
                    <a:pt x="48" y="72"/>
                    <a:pt x="48" y="72"/>
                  </a:cubicBezTo>
                  <a:cubicBezTo>
                    <a:pt x="47" y="73"/>
                    <a:pt x="47" y="74"/>
                    <a:pt x="48" y="74"/>
                  </a:cubicBezTo>
                  <a:cubicBezTo>
                    <a:pt x="49" y="75"/>
                    <a:pt x="49" y="76"/>
                    <a:pt x="49" y="76"/>
                  </a:cubicBezTo>
                  <a:cubicBezTo>
                    <a:pt x="49" y="77"/>
                    <a:pt x="46" y="77"/>
                    <a:pt x="46" y="76"/>
                  </a:cubicBezTo>
                  <a:cubicBezTo>
                    <a:pt x="46" y="76"/>
                    <a:pt x="44" y="75"/>
                    <a:pt x="44" y="76"/>
                  </a:cubicBezTo>
                  <a:cubicBezTo>
                    <a:pt x="43" y="76"/>
                    <a:pt x="42" y="74"/>
                    <a:pt x="41" y="74"/>
                  </a:cubicBezTo>
                  <a:cubicBezTo>
                    <a:pt x="40" y="74"/>
                    <a:pt x="40" y="75"/>
                    <a:pt x="40" y="75"/>
                  </a:cubicBezTo>
                  <a:cubicBezTo>
                    <a:pt x="39" y="76"/>
                    <a:pt x="40" y="76"/>
                    <a:pt x="40" y="77"/>
                  </a:cubicBezTo>
                  <a:cubicBezTo>
                    <a:pt x="41" y="77"/>
                    <a:pt x="42" y="77"/>
                    <a:pt x="43" y="77"/>
                  </a:cubicBezTo>
                  <a:cubicBezTo>
                    <a:pt x="43" y="77"/>
                    <a:pt x="43" y="78"/>
                    <a:pt x="43" y="79"/>
                  </a:cubicBezTo>
                  <a:cubicBezTo>
                    <a:pt x="43" y="79"/>
                    <a:pt x="41" y="80"/>
                    <a:pt x="41" y="79"/>
                  </a:cubicBezTo>
                  <a:cubicBezTo>
                    <a:pt x="41" y="79"/>
                    <a:pt x="39" y="79"/>
                    <a:pt x="39" y="79"/>
                  </a:cubicBezTo>
                  <a:cubicBezTo>
                    <a:pt x="39" y="78"/>
                    <a:pt x="38" y="77"/>
                    <a:pt x="37" y="77"/>
                  </a:cubicBezTo>
                  <a:cubicBezTo>
                    <a:pt x="36" y="77"/>
                    <a:pt x="36" y="77"/>
                    <a:pt x="36" y="76"/>
                  </a:cubicBezTo>
                  <a:cubicBezTo>
                    <a:pt x="36" y="75"/>
                    <a:pt x="35" y="75"/>
                    <a:pt x="35" y="74"/>
                  </a:cubicBezTo>
                  <a:cubicBezTo>
                    <a:pt x="35" y="74"/>
                    <a:pt x="35" y="73"/>
                    <a:pt x="35" y="73"/>
                  </a:cubicBezTo>
                  <a:cubicBezTo>
                    <a:pt x="36" y="72"/>
                    <a:pt x="35" y="72"/>
                    <a:pt x="36" y="71"/>
                  </a:cubicBezTo>
                  <a:cubicBezTo>
                    <a:pt x="36" y="71"/>
                    <a:pt x="35" y="70"/>
                    <a:pt x="34" y="70"/>
                  </a:cubicBezTo>
                  <a:cubicBezTo>
                    <a:pt x="33" y="70"/>
                    <a:pt x="33" y="69"/>
                    <a:pt x="32" y="69"/>
                  </a:cubicBezTo>
                  <a:cubicBezTo>
                    <a:pt x="32" y="69"/>
                    <a:pt x="30" y="68"/>
                    <a:pt x="30" y="67"/>
                  </a:cubicBezTo>
                  <a:cubicBezTo>
                    <a:pt x="30" y="67"/>
                    <a:pt x="29" y="66"/>
                    <a:pt x="29" y="66"/>
                  </a:cubicBezTo>
                  <a:cubicBezTo>
                    <a:pt x="30" y="66"/>
                    <a:pt x="30" y="66"/>
                    <a:pt x="31" y="67"/>
                  </a:cubicBezTo>
                  <a:cubicBezTo>
                    <a:pt x="32" y="68"/>
                    <a:pt x="33" y="68"/>
                    <a:pt x="34" y="68"/>
                  </a:cubicBezTo>
                  <a:cubicBezTo>
                    <a:pt x="36" y="69"/>
                    <a:pt x="37" y="69"/>
                    <a:pt x="38" y="70"/>
                  </a:cubicBezTo>
                  <a:cubicBezTo>
                    <a:pt x="40" y="70"/>
                    <a:pt x="41" y="70"/>
                    <a:pt x="44" y="71"/>
                  </a:cubicBezTo>
                  <a:cubicBezTo>
                    <a:pt x="46" y="71"/>
                    <a:pt x="50" y="68"/>
                    <a:pt x="51" y="68"/>
                  </a:cubicBezTo>
                  <a:cubicBezTo>
                    <a:pt x="51" y="67"/>
                    <a:pt x="50" y="65"/>
                    <a:pt x="50" y="65"/>
                  </a:cubicBezTo>
                  <a:cubicBezTo>
                    <a:pt x="50" y="64"/>
                    <a:pt x="49" y="64"/>
                    <a:pt x="49" y="64"/>
                  </a:cubicBezTo>
                  <a:cubicBezTo>
                    <a:pt x="49" y="63"/>
                    <a:pt x="48" y="63"/>
                    <a:pt x="47" y="63"/>
                  </a:cubicBezTo>
                  <a:cubicBezTo>
                    <a:pt x="46" y="63"/>
                    <a:pt x="46" y="61"/>
                    <a:pt x="45" y="62"/>
                  </a:cubicBezTo>
                  <a:cubicBezTo>
                    <a:pt x="44" y="62"/>
                    <a:pt x="44" y="61"/>
                    <a:pt x="42" y="60"/>
                  </a:cubicBezTo>
                  <a:cubicBezTo>
                    <a:pt x="40" y="58"/>
                    <a:pt x="37" y="57"/>
                    <a:pt x="36" y="58"/>
                  </a:cubicBezTo>
                  <a:cubicBezTo>
                    <a:pt x="36" y="58"/>
                    <a:pt x="35" y="58"/>
                    <a:pt x="35" y="58"/>
                  </a:cubicBezTo>
                  <a:cubicBezTo>
                    <a:pt x="35" y="57"/>
                    <a:pt x="34" y="57"/>
                    <a:pt x="33" y="58"/>
                  </a:cubicBezTo>
                  <a:cubicBezTo>
                    <a:pt x="33" y="58"/>
                    <a:pt x="32" y="57"/>
                    <a:pt x="31" y="57"/>
                  </a:cubicBezTo>
                  <a:cubicBezTo>
                    <a:pt x="30" y="58"/>
                    <a:pt x="30" y="57"/>
                    <a:pt x="30" y="57"/>
                  </a:cubicBezTo>
                  <a:cubicBezTo>
                    <a:pt x="30" y="56"/>
                    <a:pt x="32" y="57"/>
                    <a:pt x="32" y="56"/>
                  </a:cubicBezTo>
                  <a:cubicBezTo>
                    <a:pt x="32" y="56"/>
                    <a:pt x="31" y="56"/>
                    <a:pt x="30" y="55"/>
                  </a:cubicBezTo>
                  <a:cubicBezTo>
                    <a:pt x="29" y="55"/>
                    <a:pt x="29" y="55"/>
                    <a:pt x="29" y="56"/>
                  </a:cubicBezTo>
                  <a:cubicBezTo>
                    <a:pt x="28" y="56"/>
                    <a:pt x="28" y="56"/>
                    <a:pt x="27" y="56"/>
                  </a:cubicBezTo>
                  <a:cubicBezTo>
                    <a:pt x="27" y="56"/>
                    <a:pt x="27" y="56"/>
                    <a:pt x="27" y="56"/>
                  </a:cubicBezTo>
                  <a:cubicBezTo>
                    <a:pt x="27" y="56"/>
                    <a:pt x="26" y="57"/>
                    <a:pt x="26" y="56"/>
                  </a:cubicBezTo>
                  <a:cubicBezTo>
                    <a:pt x="25" y="56"/>
                    <a:pt x="25" y="57"/>
                    <a:pt x="24" y="57"/>
                  </a:cubicBezTo>
                  <a:cubicBezTo>
                    <a:pt x="23" y="57"/>
                    <a:pt x="22" y="58"/>
                    <a:pt x="22" y="59"/>
                  </a:cubicBezTo>
                  <a:cubicBezTo>
                    <a:pt x="22" y="59"/>
                    <a:pt x="21" y="59"/>
                    <a:pt x="21" y="59"/>
                  </a:cubicBezTo>
                  <a:cubicBezTo>
                    <a:pt x="21" y="60"/>
                    <a:pt x="21" y="60"/>
                    <a:pt x="21" y="61"/>
                  </a:cubicBezTo>
                  <a:cubicBezTo>
                    <a:pt x="21" y="61"/>
                    <a:pt x="21" y="61"/>
                    <a:pt x="21" y="62"/>
                  </a:cubicBezTo>
                  <a:cubicBezTo>
                    <a:pt x="22" y="63"/>
                    <a:pt x="22" y="63"/>
                    <a:pt x="23" y="63"/>
                  </a:cubicBezTo>
                  <a:cubicBezTo>
                    <a:pt x="23" y="63"/>
                    <a:pt x="24" y="64"/>
                    <a:pt x="24" y="64"/>
                  </a:cubicBezTo>
                  <a:cubicBezTo>
                    <a:pt x="24" y="65"/>
                    <a:pt x="23" y="66"/>
                    <a:pt x="23" y="66"/>
                  </a:cubicBezTo>
                  <a:cubicBezTo>
                    <a:pt x="23" y="66"/>
                    <a:pt x="22" y="67"/>
                    <a:pt x="22" y="68"/>
                  </a:cubicBezTo>
                  <a:cubicBezTo>
                    <a:pt x="23" y="68"/>
                    <a:pt x="24" y="70"/>
                    <a:pt x="25" y="71"/>
                  </a:cubicBezTo>
                  <a:cubicBezTo>
                    <a:pt x="25" y="72"/>
                    <a:pt x="24" y="72"/>
                    <a:pt x="24" y="72"/>
                  </a:cubicBezTo>
                  <a:cubicBezTo>
                    <a:pt x="23" y="73"/>
                    <a:pt x="24" y="74"/>
                    <a:pt x="24" y="74"/>
                  </a:cubicBezTo>
                  <a:cubicBezTo>
                    <a:pt x="24" y="75"/>
                    <a:pt x="23" y="75"/>
                    <a:pt x="24" y="75"/>
                  </a:cubicBezTo>
                  <a:cubicBezTo>
                    <a:pt x="24" y="75"/>
                    <a:pt x="25" y="75"/>
                    <a:pt x="25" y="76"/>
                  </a:cubicBezTo>
                  <a:cubicBezTo>
                    <a:pt x="25" y="76"/>
                    <a:pt x="24" y="76"/>
                    <a:pt x="24" y="77"/>
                  </a:cubicBezTo>
                  <a:cubicBezTo>
                    <a:pt x="25" y="77"/>
                    <a:pt x="26" y="77"/>
                    <a:pt x="26" y="78"/>
                  </a:cubicBezTo>
                  <a:cubicBezTo>
                    <a:pt x="26" y="79"/>
                    <a:pt x="24" y="79"/>
                    <a:pt x="24" y="79"/>
                  </a:cubicBezTo>
                  <a:cubicBezTo>
                    <a:pt x="24" y="80"/>
                    <a:pt x="26" y="81"/>
                    <a:pt x="27" y="82"/>
                  </a:cubicBezTo>
                  <a:cubicBezTo>
                    <a:pt x="28" y="83"/>
                    <a:pt x="28" y="83"/>
                    <a:pt x="28" y="84"/>
                  </a:cubicBezTo>
                  <a:cubicBezTo>
                    <a:pt x="27" y="85"/>
                    <a:pt x="25" y="86"/>
                    <a:pt x="24" y="87"/>
                  </a:cubicBezTo>
                  <a:cubicBezTo>
                    <a:pt x="24" y="88"/>
                    <a:pt x="22" y="89"/>
                    <a:pt x="21" y="90"/>
                  </a:cubicBezTo>
                  <a:cubicBezTo>
                    <a:pt x="20" y="90"/>
                    <a:pt x="20" y="91"/>
                    <a:pt x="20" y="91"/>
                  </a:cubicBezTo>
                  <a:cubicBezTo>
                    <a:pt x="20" y="91"/>
                    <a:pt x="20" y="91"/>
                    <a:pt x="21" y="91"/>
                  </a:cubicBezTo>
                  <a:cubicBezTo>
                    <a:pt x="21" y="90"/>
                    <a:pt x="22" y="92"/>
                    <a:pt x="22" y="92"/>
                  </a:cubicBezTo>
                  <a:cubicBezTo>
                    <a:pt x="23" y="93"/>
                    <a:pt x="24" y="92"/>
                    <a:pt x="24" y="93"/>
                  </a:cubicBezTo>
                  <a:cubicBezTo>
                    <a:pt x="24" y="93"/>
                    <a:pt x="24" y="93"/>
                    <a:pt x="23" y="93"/>
                  </a:cubicBezTo>
                  <a:cubicBezTo>
                    <a:pt x="22" y="93"/>
                    <a:pt x="22" y="93"/>
                    <a:pt x="21" y="94"/>
                  </a:cubicBezTo>
                  <a:cubicBezTo>
                    <a:pt x="20" y="94"/>
                    <a:pt x="20" y="94"/>
                    <a:pt x="20" y="95"/>
                  </a:cubicBezTo>
                  <a:cubicBezTo>
                    <a:pt x="20" y="95"/>
                    <a:pt x="19" y="96"/>
                    <a:pt x="19" y="96"/>
                  </a:cubicBezTo>
                  <a:cubicBezTo>
                    <a:pt x="19" y="97"/>
                    <a:pt x="18" y="97"/>
                    <a:pt x="18" y="97"/>
                  </a:cubicBezTo>
                  <a:cubicBezTo>
                    <a:pt x="18" y="98"/>
                    <a:pt x="18" y="98"/>
                    <a:pt x="19" y="99"/>
                  </a:cubicBezTo>
                  <a:cubicBezTo>
                    <a:pt x="19" y="99"/>
                    <a:pt x="19" y="99"/>
                    <a:pt x="19" y="100"/>
                  </a:cubicBezTo>
                  <a:cubicBezTo>
                    <a:pt x="19" y="100"/>
                    <a:pt x="19" y="100"/>
                    <a:pt x="18" y="101"/>
                  </a:cubicBezTo>
                  <a:cubicBezTo>
                    <a:pt x="18" y="101"/>
                    <a:pt x="18" y="102"/>
                    <a:pt x="19" y="102"/>
                  </a:cubicBezTo>
                  <a:cubicBezTo>
                    <a:pt x="19" y="102"/>
                    <a:pt x="19" y="103"/>
                    <a:pt x="19" y="103"/>
                  </a:cubicBezTo>
                  <a:cubicBezTo>
                    <a:pt x="19" y="104"/>
                    <a:pt x="19" y="104"/>
                    <a:pt x="20" y="105"/>
                  </a:cubicBezTo>
                  <a:cubicBezTo>
                    <a:pt x="20" y="105"/>
                    <a:pt x="20" y="106"/>
                    <a:pt x="20" y="106"/>
                  </a:cubicBezTo>
                  <a:cubicBezTo>
                    <a:pt x="21" y="106"/>
                    <a:pt x="21" y="107"/>
                    <a:pt x="22" y="107"/>
                  </a:cubicBezTo>
                  <a:cubicBezTo>
                    <a:pt x="22" y="106"/>
                    <a:pt x="23" y="107"/>
                    <a:pt x="23" y="107"/>
                  </a:cubicBezTo>
                  <a:cubicBezTo>
                    <a:pt x="23" y="108"/>
                    <a:pt x="23" y="107"/>
                    <a:pt x="24" y="107"/>
                  </a:cubicBezTo>
                  <a:cubicBezTo>
                    <a:pt x="25" y="107"/>
                    <a:pt x="26" y="108"/>
                    <a:pt x="26" y="108"/>
                  </a:cubicBezTo>
                  <a:cubicBezTo>
                    <a:pt x="26" y="108"/>
                    <a:pt x="26" y="109"/>
                    <a:pt x="26" y="109"/>
                  </a:cubicBezTo>
                  <a:cubicBezTo>
                    <a:pt x="26" y="110"/>
                    <a:pt x="26" y="111"/>
                    <a:pt x="27" y="111"/>
                  </a:cubicBezTo>
                  <a:cubicBezTo>
                    <a:pt x="27" y="111"/>
                    <a:pt x="27" y="112"/>
                    <a:pt x="28" y="112"/>
                  </a:cubicBezTo>
                  <a:cubicBezTo>
                    <a:pt x="28" y="113"/>
                    <a:pt x="29" y="114"/>
                    <a:pt x="29" y="114"/>
                  </a:cubicBezTo>
                  <a:cubicBezTo>
                    <a:pt x="29" y="114"/>
                    <a:pt x="30" y="114"/>
                    <a:pt x="30" y="115"/>
                  </a:cubicBezTo>
                  <a:cubicBezTo>
                    <a:pt x="30" y="115"/>
                    <a:pt x="30" y="116"/>
                    <a:pt x="29" y="116"/>
                  </a:cubicBezTo>
                  <a:cubicBezTo>
                    <a:pt x="29" y="116"/>
                    <a:pt x="28" y="115"/>
                    <a:pt x="28" y="116"/>
                  </a:cubicBezTo>
                  <a:cubicBezTo>
                    <a:pt x="27" y="116"/>
                    <a:pt x="28" y="117"/>
                    <a:pt x="28" y="118"/>
                  </a:cubicBezTo>
                  <a:cubicBezTo>
                    <a:pt x="28" y="119"/>
                    <a:pt x="28" y="119"/>
                    <a:pt x="29" y="119"/>
                  </a:cubicBezTo>
                  <a:cubicBezTo>
                    <a:pt x="29" y="119"/>
                    <a:pt x="30" y="119"/>
                    <a:pt x="30" y="119"/>
                  </a:cubicBezTo>
                  <a:cubicBezTo>
                    <a:pt x="30" y="118"/>
                    <a:pt x="31" y="119"/>
                    <a:pt x="31" y="119"/>
                  </a:cubicBezTo>
                  <a:cubicBezTo>
                    <a:pt x="32" y="118"/>
                    <a:pt x="33" y="118"/>
                    <a:pt x="33" y="119"/>
                  </a:cubicBezTo>
                  <a:cubicBezTo>
                    <a:pt x="34" y="119"/>
                    <a:pt x="34" y="120"/>
                    <a:pt x="34" y="120"/>
                  </a:cubicBezTo>
                  <a:cubicBezTo>
                    <a:pt x="33" y="121"/>
                    <a:pt x="34" y="121"/>
                    <a:pt x="34" y="122"/>
                  </a:cubicBezTo>
                  <a:cubicBezTo>
                    <a:pt x="34" y="122"/>
                    <a:pt x="36" y="122"/>
                    <a:pt x="36" y="122"/>
                  </a:cubicBezTo>
                  <a:cubicBezTo>
                    <a:pt x="36" y="122"/>
                    <a:pt x="37" y="123"/>
                    <a:pt x="37" y="124"/>
                  </a:cubicBezTo>
                  <a:cubicBezTo>
                    <a:pt x="37" y="125"/>
                    <a:pt x="37" y="125"/>
                    <a:pt x="38" y="124"/>
                  </a:cubicBezTo>
                  <a:cubicBezTo>
                    <a:pt x="38" y="124"/>
                    <a:pt x="39" y="125"/>
                    <a:pt x="39" y="125"/>
                  </a:cubicBezTo>
                  <a:cubicBezTo>
                    <a:pt x="39" y="125"/>
                    <a:pt x="40" y="125"/>
                    <a:pt x="40" y="125"/>
                  </a:cubicBezTo>
                  <a:cubicBezTo>
                    <a:pt x="41" y="125"/>
                    <a:pt x="41" y="124"/>
                    <a:pt x="41" y="125"/>
                  </a:cubicBezTo>
                  <a:cubicBezTo>
                    <a:pt x="42" y="125"/>
                    <a:pt x="42" y="126"/>
                    <a:pt x="42" y="126"/>
                  </a:cubicBezTo>
                  <a:cubicBezTo>
                    <a:pt x="42" y="126"/>
                    <a:pt x="44" y="126"/>
                    <a:pt x="44" y="126"/>
                  </a:cubicBezTo>
                  <a:cubicBezTo>
                    <a:pt x="45" y="127"/>
                    <a:pt x="46" y="126"/>
                    <a:pt x="46" y="127"/>
                  </a:cubicBezTo>
                  <a:cubicBezTo>
                    <a:pt x="47" y="127"/>
                    <a:pt x="48" y="127"/>
                    <a:pt x="48" y="128"/>
                  </a:cubicBezTo>
                  <a:cubicBezTo>
                    <a:pt x="48" y="128"/>
                    <a:pt x="47" y="128"/>
                    <a:pt x="47" y="129"/>
                  </a:cubicBezTo>
                  <a:cubicBezTo>
                    <a:pt x="47" y="129"/>
                    <a:pt x="48" y="129"/>
                    <a:pt x="48" y="129"/>
                  </a:cubicBezTo>
                  <a:cubicBezTo>
                    <a:pt x="48" y="130"/>
                    <a:pt x="47" y="130"/>
                    <a:pt x="47" y="130"/>
                  </a:cubicBezTo>
                  <a:cubicBezTo>
                    <a:pt x="47" y="130"/>
                    <a:pt x="47" y="130"/>
                    <a:pt x="47" y="131"/>
                  </a:cubicBezTo>
                  <a:cubicBezTo>
                    <a:pt x="47" y="131"/>
                    <a:pt x="47" y="132"/>
                    <a:pt x="47" y="132"/>
                  </a:cubicBezTo>
                  <a:cubicBezTo>
                    <a:pt x="47" y="132"/>
                    <a:pt x="45" y="132"/>
                    <a:pt x="45" y="132"/>
                  </a:cubicBezTo>
                  <a:cubicBezTo>
                    <a:pt x="45" y="132"/>
                    <a:pt x="43" y="133"/>
                    <a:pt x="43" y="133"/>
                  </a:cubicBezTo>
                  <a:cubicBezTo>
                    <a:pt x="43" y="133"/>
                    <a:pt x="43" y="134"/>
                    <a:pt x="43" y="134"/>
                  </a:cubicBezTo>
                  <a:cubicBezTo>
                    <a:pt x="44" y="134"/>
                    <a:pt x="45" y="134"/>
                    <a:pt x="45" y="134"/>
                  </a:cubicBezTo>
                  <a:cubicBezTo>
                    <a:pt x="46" y="135"/>
                    <a:pt x="43" y="136"/>
                    <a:pt x="43" y="136"/>
                  </a:cubicBezTo>
                  <a:cubicBezTo>
                    <a:pt x="42" y="136"/>
                    <a:pt x="43" y="137"/>
                    <a:pt x="43" y="137"/>
                  </a:cubicBezTo>
                  <a:cubicBezTo>
                    <a:pt x="43" y="138"/>
                    <a:pt x="42" y="138"/>
                    <a:pt x="42" y="139"/>
                  </a:cubicBezTo>
                  <a:cubicBezTo>
                    <a:pt x="42" y="140"/>
                    <a:pt x="42" y="140"/>
                    <a:pt x="41" y="140"/>
                  </a:cubicBezTo>
                  <a:cubicBezTo>
                    <a:pt x="40" y="140"/>
                    <a:pt x="40" y="140"/>
                    <a:pt x="40" y="140"/>
                  </a:cubicBezTo>
                  <a:cubicBezTo>
                    <a:pt x="41" y="140"/>
                    <a:pt x="41" y="141"/>
                    <a:pt x="42" y="142"/>
                  </a:cubicBezTo>
                  <a:cubicBezTo>
                    <a:pt x="43" y="142"/>
                    <a:pt x="45" y="143"/>
                    <a:pt x="46" y="145"/>
                  </a:cubicBezTo>
                  <a:cubicBezTo>
                    <a:pt x="47" y="145"/>
                    <a:pt x="47" y="145"/>
                    <a:pt x="47" y="145"/>
                  </a:cubicBezTo>
                  <a:cubicBezTo>
                    <a:pt x="47" y="145"/>
                    <a:pt x="48" y="145"/>
                    <a:pt x="48" y="145"/>
                  </a:cubicBezTo>
                  <a:cubicBezTo>
                    <a:pt x="49" y="145"/>
                    <a:pt x="50" y="145"/>
                    <a:pt x="51" y="146"/>
                  </a:cubicBezTo>
                  <a:cubicBezTo>
                    <a:pt x="51" y="146"/>
                    <a:pt x="54" y="146"/>
                    <a:pt x="54" y="146"/>
                  </a:cubicBezTo>
                  <a:cubicBezTo>
                    <a:pt x="55" y="146"/>
                    <a:pt x="55" y="147"/>
                    <a:pt x="56" y="147"/>
                  </a:cubicBezTo>
                  <a:cubicBezTo>
                    <a:pt x="56" y="147"/>
                    <a:pt x="57" y="148"/>
                    <a:pt x="57" y="148"/>
                  </a:cubicBezTo>
                  <a:cubicBezTo>
                    <a:pt x="58" y="147"/>
                    <a:pt x="59" y="147"/>
                    <a:pt x="59" y="147"/>
                  </a:cubicBezTo>
                  <a:cubicBezTo>
                    <a:pt x="60" y="147"/>
                    <a:pt x="60" y="148"/>
                    <a:pt x="60" y="148"/>
                  </a:cubicBezTo>
                  <a:cubicBezTo>
                    <a:pt x="61" y="148"/>
                    <a:pt x="61" y="149"/>
                    <a:pt x="61" y="149"/>
                  </a:cubicBezTo>
                  <a:cubicBezTo>
                    <a:pt x="61" y="149"/>
                    <a:pt x="62" y="150"/>
                    <a:pt x="63" y="150"/>
                  </a:cubicBezTo>
                  <a:cubicBezTo>
                    <a:pt x="64" y="150"/>
                    <a:pt x="65" y="152"/>
                    <a:pt x="65" y="151"/>
                  </a:cubicBezTo>
                  <a:cubicBezTo>
                    <a:pt x="65" y="151"/>
                    <a:pt x="66" y="152"/>
                    <a:pt x="66" y="151"/>
                  </a:cubicBezTo>
                  <a:cubicBezTo>
                    <a:pt x="66" y="151"/>
                    <a:pt x="67" y="151"/>
                    <a:pt x="67" y="150"/>
                  </a:cubicBezTo>
                  <a:cubicBezTo>
                    <a:pt x="66" y="149"/>
                    <a:pt x="65" y="147"/>
                    <a:pt x="65" y="146"/>
                  </a:cubicBezTo>
                  <a:cubicBezTo>
                    <a:pt x="65" y="145"/>
                    <a:pt x="65" y="144"/>
                    <a:pt x="64" y="143"/>
                  </a:cubicBezTo>
                  <a:cubicBezTo>
                    <a:pt x="62" y="142"/>
                    <a:pt x="64" y="141"/>
                    <a:pt x="65" y="140"/>
                  </a:cubicBezTo>
                  <a:cubicBezTo>
                    <a:pt x="66" y="139"/>
                    <a:pt x="68" y="138"/>
                    <a:pt x="69" y="137"/>
                  </a:cubicBezTo>
                  <a:cubicBezTo>
                    <a:pt x="69" y="137"/>
                    <a:pt x="69" y="137"/>
                    <a:pt x="68" y="137"/>
                  </a:cubicBezTo>
                  <a:cubicBezTo>
                    <a:pt x="68" y="136"/>
                    <a:pt x="67" y="136"/>
                    <a:pt x="68" y="136"/>
                  </a:cubicBezTo>
                  <a:cubicBezTo>
                    <a:pt x="69" y="136"/>
                    <a:pt x="68" y="135"/>
                    <a:pt x="68" y="134"/>
                  </a:cubicBezTo>
                  <a:cubicBezTo>
                    <a:pt x="67" y="133"/>
                    <a:pt x="67" y="133"/>
                    <a:pt x="66" y="133"/>
                  </a:cubicBezTo>
                  <a:cubicBezTo>
                    <a:pt x="66" y="133"/>
                    <a:pt x="65" y="133"/>
                    <a:pt x="65" y="133"/>
                  </a:cubicBezTo>
                  <a:cubicBezTo>
                    <a:pt x="64" y="133"/>
                    <a:pt x="64" y="132"/>
                    <a:pt x="64" y="132"/>
                  </a:cubicBezTo>
                  <a:cubicBezTo>
                    <a:pt x="64" y="131"/>
                    <a:pt x="63" y="131"/>
                    <a:pt x="63" y="131"/>
                  </a:cubicBezTo>
                  <a:cubicBezTo>
                    <a:pt x="63" y="130"/>
                    <a:pt x="63" y="129"/>
                    <a:pt x="63" y="129"/>
                  </a:cubicBezTo>
                  <a:cubicBezTo>
                    <a:pt x="63" y="129"/>
                    <a:pt x="64" y="129"/>
                    <a:pt x="64" y="128"/>
                  </a:cubicBezTo>
                  <a:cubicBezTo>
                    <a:pt x="64" y="128"/>
                    <a:pt x="63" y="128"/>
                    <a:pt x="63" y="127"/>
                  </a:cubicBezTo>
                  <a:cubicBezTo>
                    <a:pt x="64" y="127"/>
                    <a:pt x="65" y="127"/>
                    <a:pt x="65" y="126"/>
                  </a:cubicBezTo>
                  <a:cubicBezTo>
                    <a:pt x="65" y="125"/>
                    <a:pt x="65" y="125"/>
                    <a:pt x="66" y="125"/>
                  </a:cubicBezTo>
                  <a:cubicBezTo>
                    <a:pt x="67" y="126"/>
                    <a:pt x="67" y="127"/>
                    <a:pt x="68" y="127"/>
                  </a:cubicBezTo>
                  <a:cubicBezTo>
                    <a:pt x="69" y="126"/>
                    <a:pt x="68" y="126"/>
                    <a:pt x="68" y="125"/>
                  </a:cubicBezTo>
                  <a:cubicBezTo>
                    <a:pt x="68" y="125"/>
                    <a:pt x="68" y="124"/>
                    <a:pt x="69" y="124"/>
                  </a:cubicBezTo>
                  <a:cubicBezTo>
                    <a:pt x="70" y="124"/>
                    <a:pt x="69" y="123"/>
                    <a:pt x="70" y="123"/>
                  </a:cubicBezTo>
                  <a:cubicBezTo>
                    <a:pt x="71" y="123"/>
                    <a:pt x="72" y="122"/>
                    <a:pt x="72" y="122"/>
                  </a:cubicBezTo>
                  <a:cubicBezTo>
                    <a:pt x="73" y="121"/>
                    <a:pt x="74" y="121"/>
                    <a:pt x="74" y="121"/>
                  </a:cubicBezTo>
                  <a:cubicBezTo>
                    <a:pt x="75" y="121"/>
                    <a:pt x="75" y="122"/>
                    <a:pt x="75" y="121"/>
                  </a:cubicBezTo>
                  <a:cubicBezTo>
                    <a:pt x="76" y="120"/>
                    <a:pt x="77" y="121"/>
                    <a:pt x="77" y="121"/>
                  </a:cubicBezTo>
                  <a:cubicBezTo>
                    <a:pt x="77" y="122"/>
                    <a:pt x="79" y="122"/>
                    <a:pt x="80" y="122"/>
                  </a:cubicBezTo>
                  <a:cubicBezTo>
                    <a:pt x="80" y="122"/>
                    <a:pt x="82" y="123"/>
                    <a:pt x="82" y="124"/>
                  </a:cubicBezTo>
                  <a:cubicBezTo>
                    <a:pt x="82" y="124"/>
                    <a:pt x="82" y="125"/>
                    <a:pt x="82" y="124"/>
                  </a:cubicBezTo>
                  <a:cubicBezTo>
                    <a:pt x="82" y="123"/>
                    <a:pt x="83" y="123"/>
                    <a:pt x="84" y="124"/>
                  </a:cubicBezTo>
                  <a:cubicBezTo>
                    <a:pt x="84" y="124"/>
                    <a:pt x="86" y="124"/>
                    <a:pt x="86" y="124"/>
                  </a:cubicBezTo>
                  <a:cubicBezTo>
                    <a:pt x="86" y="123"/>
                    <a:pt x="87" y="123"/>
                    <a:pt x="88" y="123"/>
                  </a:cubicBezTo>
                  <a:cubicBezTo>
                    <a:pt x="89" y="123"/>
                    <a:pt x="89" y="124"/>
                    <a:pt x="89" y="123"/>
                  </a:cubicBezTo>
                  <a:cubicBezTo>
                    <a:pt x="90" y="122"/>
                    <a:pt x="91" y="123"/>
                    <a:pt x="92" y="123"/>
                  </a:cubicBezTo>
                  <a:cubicBezTo>
                    <a:pt x="92" y="124"/>
                    <a:pt x="93" y="124"/>
                    <a:pt x="93" y="124"/>
                  </a:cubicBezTo>
                  <a:cubicBezTo>
                    <a:pt x="94" y="124"/>
                    <a:pt x="94" y="125"/>
                    <a:pt x="94" y="125"/>
                  </a:cubicBezTo>
                  <a:cubicBezTo>
                    <a:pt x="95" y="124"/>
                    <a:pt x="95" y="123"/>
                    <a:pt x="95" y="123"/>
                  </a:cubicBezTo>
                  <a:cubicBezTo>
                    <a:pt x="96" y="124"/>
                    <a:pt x="96" y="124"/>
                    <a:pt x="97" y="124"/>
                  </a:cubicBezTo>
                  <a:cubicBezTo>
                    <a:pt x="98" y="124"/>
                    <a:pt x="98" y="124"/>
                    <a:pt x="98" y="123"/>
                  </a:cubicBezTo>
                  <a:cubicBezTo>
                    <a:pt x="98" y="123"/>
                    <a:pt x="98" y="122"/>
                    <a:pt x="98" y="122"/>
                  </a:cubicBezTo>
                  <a:cubicBezTo>
                    <a:pt x="97" y="122"/>
                    <a:pt x="97" y="121"/>
                    <a:pt x="96" y="121"/>
                  </a:cubicBezTo>
                  <a:cubicBezTo>
                    <a:pt x="95" y="121"/>
                    <a:pt x="95" y="120"/>
                    <a:pt x="95" y="120"/>
                  </a:cubicBezTo>
                  <a:cubicBezTo>
                    <a:pt x="96" y="120"/>
                    <a:pt x="97" y="119"/>
                    <a:pt x="97" y="119"/>
                  </a:cubicBezTo>
                  <a:cubicBezTo>
                    <a:pt x="97" y="118"/>
                    <a:pt x="96" y="117"/>
                    <a:pt x="97" y="117"/>
                  </a:cubicBezTo>
                  <a:cubicBezTo>
                    <a:pt x="98" y="117"/>
                    <a:pt x="100" y="117"/>
                    <a:pt x="100" y="117"/>
                  </a:cubicBezTo>
                  <a:cubicBezTo>
                    <a:pt x="100" y="116"/>
                    <a:pt x="98" y="116"/>
                    <a:pt x="98" y="116"/>
                  </a:cubicBezTo>
                  <a:cubicBezTo>
                    <a:pt x="97" y="115"/>
                    <a:pt x="97" y="114"/>
                    <a:pt x="98" y="114"/>
                  </a:cubicBezTo>
                  <a:cubicBezTo>
                    <a:pt x="98" y="113"/>
                    <a:pt x="99" y="114"/>
                    <a:pt x="100" y="114"/>
                  </a:cubicBezTo>
                  <a:cubicBezTo>
                    <a:pt x="100" y="113"/>
                    <a:pt x="102" y="114"/>
                    <a:pt x="102" y="113"/>
                  </a:cubicBezTo>
                  <a:cubicBezTo>
                    <a:pt x="103" y="113"/>
                    <a:pt x="105" y="113"/>
                    <a:pt x="106" y="113"/>
                  </a:cubicBezTo>
                  <a:cubicBezTo>
                    <a:pt x="107" y="113"/>
                    <a:pt x="107" y="112"/>
                    <a:pt x="108" y="112"/>
                  </a:cubicBezTo>
                  <a:cubicBezTo>
                    <a:pt x="109" y="112"/>
                    <a:pt x="111" y="111"/>
                    <a:pt x="112" y="111"/>
                  </a:cubicBezTo>
                  <a:cubicBezTo>
                    <a:pt x="112" y="111"/>
                    <a:pt x="115" y="111"/>
                    <a:pt x="115" y="110"/>
                  </a:cubicBezTo>
                  <a:cubicBezTo>
                    <a:pt x="115" y="110"/>
                    <a:pt x="117" y="109"/>
                    <a:pt x="118" y="109"/>
                  </a:cubicBezTo>
                  <a:cubicBezTo>
                    <a:pt x="118" y="110"/>
                    <a:pt x="119" y="110"/>
                    <a:pt x="120" y="110"/>
                  </a:cubicBezTo>
                  <a:cubicBezTo>
                    <a:pt x="120" y="109"/>
                    <a:pt x="121" y="110"/>
                    <a:pt x="121" y="111"/>
                  </a:cubicBezTo>
                  <a:cubicBezTo>
                    <a:pt x="121" y="111"/>
                    <a:pt x="122" y="112"/>
                    <a:pt x="122" y="112"/>
                  </a:cubicBezTo>
                  <a:cubicBezTo>
                    <a:pt x="121" y="113"/>
                    <a:pt x="121" y="113"/>
                    <a:pt x="121" y="113"/>
                  </a:cubicBezTo>
                  <a:cubicBezTo>
                    <a:pt x="122" y="114"/>
                    <a:pt x="123" y="113"/>
                    <a:pt x="123" y="113"/>
                  </a:cubicBezTo>
                  <a:cubicBezTo>
                    <a:pt x="124" y="112"/>
                    <a:pt x="124" y="113"/>
                    <a:pt x="124" y="113"/>
                  </a:cubicBezTo>
                  <a:cubicBezTo>
                    <a:pt x="124" y="114"/>
                    <a:pt x="125" y="114"/>
                    <a:pt x="125" y="114"/>
                  </a:cubicBezTo>
                  <a:cubicBezTo>
                    <a:pt x="125" y="113"/>
                    <a:pt x="126" y="113"/>
                    <a:pt x="126" y="114"/>
                  </a:cubicBezTo>
                  <a:cubicBezTo>
                    <a:pt x="126" y="114"/>
                    <a:pt x="127" y="113"/>
                    <a:pt x="127" y="114"/>
                  </a:cubicBezTo>
                  <a:cubicBezTo>
                    <a:pt x="127" y="114"/>
                    <a:pt x="126" y="115"/>
                    <a:pt x="126" y="115"/>
                  </a:cubicBezTo>
                  <a:cubicBezTo>
                    <a:pt x="127" y="116"/>
                    <a:pt x="127" y="115"/>
                    <a:pt x="128" y="115"/>
                  </a:cubicBezTo>
                  <a:cubicBezTo>
                    <a:pt x="129" y="115"/>
                    <a:pt x="130" y="114"/>
                    <a:pt x="131" y="114"/>
                  </a:cubicBezTo>
                  <a:cubicBezTo>
                    <a:pt x="131" y="114"/>
                    <a:pt x="132" y="113"/>
                    <a:pt x="133" y="113"/>
                  </a:cubicBezTo>
                  <a:cubicBezTo>
                    <a:pt x="133" y="112"/>
                    <a:pt x="135" y="113"/>
                    <a:pt x="134" y="113"/>
                  </a:cubicBezTo>
                  <a:cubicBezTo>
                    <a:pt x="134" y="113"/>
                    <a:pt x="133" y="114"/>
                    <a:pt x="135" y="115"/>
                  </a:cubicBezTo>
                  <a:cubicBezTo>
                    <a:pt x="137" y="115"/>
                    <a:pt x="138" y="118"/>
                    <a:pt x="139" y="120"/>
                  </a:cubicBezTo>
                  <a:cubicBezTo>
                    <a:pt x="140" y="121"/>
                    <a:pt x="141" y="124"/>
                    <a:pt x="142" y="124"/>
                  </a:cubicBezTo>
                  <a:cubicBezTo>
                    <a:pt x="142" y="124"/>
                    <a:pt x="142" y="123"/>
                    <a:pt x="143" y="122"/>
                  </a:cubicBezTo>
                  <a:cubicBezTo>
                    <a:pt x="144" y="122"/>
                    <a:pt x="144" y="124"/>
                    <a:pt x="145" y="124"/>
                  </a:cubicBezTo>
                  <a:cubicBezTo>
                    <a:pt x="146" y="124"/>
                    <a:pt x="147" y="124"/>
                    <a:pt x="147" y="124"/>
                  </a:cubicBezTo>
                  <a:cubicBezTo>
                    <a:pt x="148" y="124"/>
                    <a:pt x="149" y="123"/>
                    <a:pt x="149" y="123"/>
                  </a:cubicBezTo>
                  <a:cubicBezTo>
                    <a:pt x="150" y="124"/>
                    <a:pt x="151" y="124"/>
                    <a:pt x="151" y="125"/>
                  </a:cubicBezTo>
                  <a:cubicBezTo>
                    <a:pt x="151" y="126"/>
                    <a:pt x="152" y="126"/>
                    <a:pt x="152" y="126"/>
                  </a:cubicBezTo>
                  <a:cubicBezTo>
                    <a:pt x="153" y="126"/>
                    <a:pt x="153" y="126"/>
                    <a:pt x="153" y="127"/>
                  </a:cubicBezTo>
                  <a:cubicBezTo>
                    <a:pt x="153" y="127"/>
                    <a:pt x="154" y="128"/>
                    <a:pt x="154" y="128"/>
                  </a:cubicBezTo>
                  <a:cubicBezTo>
                    <a:pt x="154" y="128"/>
                    <a:pt x="156" y="127"/>
                    <a:pt x="156" y="127"/>
                  </a:cubicBezTo>
                  <a:cubicBezTo>
                    <a:pt x="156" y="127"/>
                    <a:pt x="157" y="127"/>
                    <a:pt x="157" y="127"/>
                  </a:cubicBezTo>
                  <a:cubicBezTo>
                    <a:pt x="157" y="128"/>
                    <a:pt x="157" y="129"/>
                    <a:pt x="158" y="129"/>
                  </a:cubicBezTo>
                  <a:cubicBezTo>
                    <a:pt x="158" y="129"/>
                    <a:pt x="159" y="129"/>
                    <a:pt x="159" y="129"/>
                  </a:cubicBezTo>
                  <a:cubicBezTo>
                    <a:pt x="159" y="128"/>
                    <a:pt x="160" y="128"/>
                    <a:pt x="161" y="128"/>
                  </a:cubicBezTo>
                  <a:cubicBezTo>
                    <a:pt x="161" y="128"/>
                    <a:pt x="163" y="128"/>
                    <a:pt x="163" y="127"/>
                  </a:cubicBezTo>
                  <a:cubicBezTo>
                    <a:pt x="163" y="126"/>
                    <a:pt x="164" y="126"/>
                    <a:pt x="165" y="126"/>
                  </a:cubicBezTo>
                  <a:cubicBezTo>
                    <a:pt x="165" y="126"/>
                    <a:pt x="166" y="125"/>
                    <a:pt x="166" y="125"/>
                  </a:cubicBezTo>
                  <a:cubicBezTo>
                    <a:pt x="166" y="125"/>
                    <a:pt x="168" y="125"/>
                    <a:pt x="168" y="124"/>
                  </a:cubicBezTo>
                  <a:cubicBezTo>
                    <a:pt x="168" y="124"/>
                    <a:pt x="169" y="124"/>
                    <a:pt x="169" y="124"/>
                  </a:cubicBezTo>
                  <a:cubicBezTo>
                    <a:pt x="170" y="124"/>
                    <a:pt x="172" y="125"/>
                    <a:pt x="173" y="125"/>
                  </a:cubicBezTo>
                  <a:cubicBezTo>
                    <a:pt x="173" y="124"/>
                    <a:pt x="173" y="126"/>
                    <a:pt x="173" y="126"/>
                  </a:cubicBezTo>
                  <a:cubicBezTo>
                    <a:pt x="174" y="126"/>
                    <a:pt x="175" y="127"/>
                    <a:pt x="175" y="127"/>
                  </a:cubicBezTo>
                  <a:cubicBezTo>
                    <a:pt x="176" y="126"/>
                    <a:pt x="176" y="126"/>
                    <a:pt x="177" y="126"/>
                  </a:cubicBezTo>
                  <a:cubicBezTo>
                    <a:pt x="178" y="127"/>
                    <a:pt x="179" y="127"/>
                    <a:pt x="179" y="127"/>
                  </a:cubicBezTo>
                  <a:cubicBezTo>
                    <a:pt x="179" y="126"/>
                    <a:pt x="181" y="126"/>
                    <a:pt x="181" y="126"/>
                  </a:cubicBezTo>
                  <a:cubicBezTo>
                    <a:pt x="181" y="126"/>
                    <a:pt x="181" y="125"/>
                    <a:pt x="181" y="125"/>
                  </a:cubicBezTo>
                  <a:cubicBezTo>
                    <a:pt x="180" y="124"/>
                    <a:pt x="180" y="123"/>
                    <a:pt x="180" y="123"/>
                  </a:cubicBezTo>
                  <a:cubicBezTo>
                    <a:pt x="180" y="122"/>
                    <a:pt x="181" y="122"/>
                    <a:pt x="181" y="122"/>
                  </a:cubicBezTo>
                  <a:cubicBezTo>
                    <a:pt x="181" y="121"/>
                    <a:pt x="182" y="121"/>
                    <a:pt x="182" y="121"/>
                  </a:cubicBezTo>
                  <a:cubicBezTo>
                    <a:pt x="182" y="120"/>
                    <a:pt x="182" y="120"/>
                    <a:pt x="183" y="120"/>
                  </a:cubicBezTo>
                  <a:cubicBezTo>
                    <a:pt x="183" y="120"/>
                    <a:pt x="184" y="120"/>
                    <a:pt x="185" y="121"/>
                  </a:cubicBezTo>
                  <a:cubicBezTo>
                    <a:pt x="185" y="121"/>
                    <a:pt x="186" y="121"/>
                    <a:pt x="186" y="121"/>
                  </a:cubicBezTo>
                  <a:cubicBezTo>
                    <a:pt x="187" y="121"/>
                    <a:pt x="187" y="121"/>
                    <a:pt x="188" y="122"/>
                  </a:cubicBezTo>
                  <a:cubicBezTo>
                    <a:pt x="188" y="122"/>
                    <a:pt x="190" y="122"/>
                    <a:pt x="190" y="122"/>
                  </a:cubicBezTo>
                  <a:cubicBezTo>
                    <a:pt x="190" y="123"/>
                    <a:pt x="190" y="124"/>
                    <a:pt x="190" y="124"/>
                  </a:cubicBezTo>
                  <a:cubicBezTo>
                    <a:pt x="191" y="125"/>
                    <a:pt x="192" y="126"/>
                    <a:pt x="192" y="125"/>
                  </a:cubicBezTo>
                  <a:cubicBezTo>
                    <a:pt x="192" y="125"/>
                    <a:pt x="193" y="126"/>
                    <a:pt x="194" y="126"/>
                  </a:cubicBezTo>
                  <a:cubicBezTo>
                    <a:pt x="194" y="126"/>
                    <a:pt x="195" y="125"/>
                    <a:pt x="196" y="125"/>
                  </a:cubicBezTo>
                  <a:cubicBezTo>
                    <a:pt x="196" y="125"/>
                    <a:pt x="197" y="125"/>
                    <a:pt x="198" y="125"/>
                  </a:cubicBezTo>
                  <a:cubicBezTo>
                    <a:pt x="198" y="125"/>
                    <a:pt x="200" y="126"/>
                    <a:pt x="200" y="125"/>
                  </a:cubicBezTo>
                  <a:cubicBezTo>
                    <a:pt x="200" y="125"/>
                    <a:pt x="201" y="126"/>
                    <a:pt x="202" y="126"/>
                  </a:cubicBezTo>
                  <a:cubicBezTo>
                    <a:pt x="202" y="126"/>
                    <a:pt x="204" y="126"/>
                    <a:pt x="204" y="127"/>
                  </a:cubicBezTo>
                  <a:cubicBezTo>
                    <a:pt x="204" y="127"/>
                    <a:pt x="204" y="128"/>
                    <a:pt x="205" y="128"/>
                  </a:cubicBezTo>
                  <a:cubicBezTo>
                    <a:pt x="205" y="129"/>
                    <a:pt x="207" y="128"/>
                    <a:pt x="208" y="129"/>
                  </a:cubicBezTo>
                  <a:cubicBezTo>
                    <a:pt x="208" y="129"/>
                    <a:pt x="211" y="129"/>
                    <a:pt x="211" y="129"/>
                  </a:cubicBezTo>
                  <a:cubicBezTo>
                    <a:pt x="211" y="128"/>
                    <a:pt x="213" y="128"/>
                    <a:pt x="214" y="128"/>
                  </a:cubicBezTo>
                  <a:cubicBezTo>
                    <a:pt x="214" y="128"/>
                    <a:pt x="216" y="128"/>
                    <a:pt x="216" y="127"/>
                  </a:cubicBezTo>
                  <a:cubicBezTo>
                    <a:pt x="216" y="127"/>
                    <a:pt x="217" y="126"/>
                    <a:pt x="218" y="126"/>
                  </a:cubicBezTo>
                  <a:cubicBezTo>
                    <a:pt x="218" y="126"/>
                    <a:pt x="220" y="126"/>
                    <a:pt x="220" y="126"/>
                  </a:cubicBezTo>
                  <a:cubicBezTo>
                    <a:pt x="221" y="127"/>
                    <a:pt x="222" y="127"/>
                    <a:pt x="222" y="127"/>
                  </a:cubicBezTo>
                  <a:cubicBezTo>
                    <a:pt x="223" y="126"/>
                    <a:pt x="224" y="127"/>
                    <a:pt x="225" y="127"/>
                  </a:cubicBezTo>
                  <a:cubicBezTo>
                    <a:pt x="225" y="128"/>
                    <a:pt x="226" y="128"/>
                    <a:pt x="227" y="128"/>
                  </a:cubicBezTo>
                  <a:cubicBezTo>
                    <a:pt x="227" y="128"/>
                    <a:pt x="229" y="127"/>
                    <a:pt x="229" y="127"/>
                  </a:cubicBezTo>
                  <a:cubicBezTo>
                    <a:pt x="230" y="126"/>
                    <a:pt x="230" y="126"/>
                    <a:pt x="230" y="126"/>
                  </a:cubicBezTo>
                  <a:cubicBezTo>
                    <a:pt x="230" y="125"/>
                    <a:pt x="231" y="124"/>
                    <a:pt x="231" y="123"/>
                  </a:cubicBezTo>
                  <a:cubicBezTo>
                    <a:pt x="231" y="123"/>
                    <a:pt x="232" y="121"/>
                    <a:pt x="233" y="121"/>
                  </a:cubicBezTo>
                  <a:cubicBezTo>
                    <a:pt x="233" y="121"/>
                    <a:pt x="234" y="120"/>
                    <a:pt x="234" y="120"/>
                  </a:cubicBezTo>
                  <a:cubicBezTo>
                    <a:pt x="234" y="119"/>
                    <a:pt x="233" y="118"/>
                    <a:pt x="233" y="118"/>
                  </a:cubicBezTo>
                  <a:cubicBezTo>
                    <a:pt x="233" y="118"/>
                    <a:pt x="232" y="118"/>
                    <a:pt x="233" y="117"/>
                  </a:cubicBezTo>
                  <a:cubicBezTo>
                    <a:pt x="234" y="116"/>
                    <a:pt x="235" y="116"/>
                    <a:pt x="236" y="116"/>
                  </a:cubicBezTo>
                  <a:cubicBezTo>
                    <a:pt x="236" y="116"/>
                    <a:pt x="238" y="115"/>
                    <a:pt x="239" y="116"/>
                  </a:cubicBezTo>
                  <a:cubicBezTo>
                    <a:pt x="240" y="116"/>
                    <a:pt x="241" y="115"/>
                    <a:pt x="242" y="116"/>
                  </a:cubicBezTo>
                  <a:cubicBezTo>
                    <a:pt x="243" y="117"/>
                    <a:pt x="244" y="116"/>
                    <a:pt x="245" y="117"/>
                  </a:cubicBezTo>
                  <a:cubicBezTo>
                    <a:pt x="245" y="117"/>
                    <a:pt x="246" y="118"/>
                    <a:pt x="246" y="119"/>
                  </a:cubicBezTo>
                  <a:cubicBezTo>
                    <a:pt x="246" y="119"/>
                    <a:pt x="247" y="119"/>
                    <a:pt x="247" y="121"/>
                  </a:cubicBezTo>
                  <a:cubicBezTo>
                    <a:pt x="248" y="122"/>
                    <a:pt x="248" y="123"/>
                    <a:pt x="249" y="123"/>
                  </a:cubicBezTo>
                  <a:cubicBezTo>
                    <a:pt x="249" y="124"/>
                    <a:pt x="250" y="126"/>
                    <a:pt x="250" y="126"/>
                  </a:cubicBezTo>
                  <a:cubicBezTo>
                    <a:pt x="250" y="127"/>
                    <a:pt x="249" y="127"/>
                    <a:pt x="251" y="128"/>
                  </a:cubicBezTo>
                  <a:cubicBezTo>
                    <a:pt x="252" y="128"/>
                    <a:pt x="253" y="129"/>
                    <a:pt x="253" y="128"/>
                  </a:cubicBezTo>
                  <a:cubicBezTo>
                    <a:pt x="253" y="128"/>
                    <a:pt x="255" y="129"/>
                    <a:pt x="255" y="129"/>
                  </a:cubicBezTo>
                  <a:cubicBezTo>
                    <a:pt x="256" y="130"/>
                    <a:pt x="257" y="130"/>
                    <a:pt x="257" y="131"/>
                  </a:cubicBezTo>
                  <a:cubicBezTo>
                    <a:pt x="257" y="131"/>
                    <a:pt x="257" y="132"/>
                    <a:pt x="257" y="133"/>
                  </a:cubicBezTo>
                  <a:cubicBezTo>
                    <a:pt x="257" y="133"/>
                    <a:pt x="259" y="134"/>
                    <a:pt x="260" y="133"/>
                  </a:cubicBezTo>
                  <a:cubicBezTo>
                    <a:pt x="261" y="133"/>
                    <a:pt x="261" y="134"/>
                    <a:pt x="262" y="133"/>
                  </a:cubicBezTo>
                  <a:cubicBezTo>
                    <a:pt x="262" y="132"/>
                    <a:pt x="264" y="132"/>
                    <a:pt x="264" y="132"/>
                  </a:cubicBezTo>
                  <a:cubicBezTo>
                    <a:pt x="264" y="132"/>
                    <a:pt x="266" y="131"/>
                    <a:pt x="266" y="133"/>
                  </a:cubicBezTo>
                  <a:cubicBezTo>
                    <a:pt x="266" y="134"/>
                    <a:pt x="267" y="134"/>
                    <a:pt x="266" y="135"/>
                  </a:cubicBezTo>
                  <a:cubicBezTo>
                    <a:pt x="265" y="135"/>
                    <a:pt x="265" y="137"/>
                    <a:pt x="265" y="137"/>
                  </a:cubicBezTo>
                  <a:cubicBezTo>
                    <a:pt x="264" y="138"/>
                    <a:pt x="263" y="138"/>
                    <a:pt x="263" y="139"/>
                  </a:cubicBezTo>
                  <a:cubicBezTo>
                    <a:pt x="263" y="140"/>
                    <a:pt x="262" y="140"/>
                    <a:pt x="262" y="141"/>
                  </a:cubicBezTo>
                  <a:cubicBezTo>
                    <a:pt x="262" y="141"/>
                    <a:pt x="261" y="141"/>
                    <a:pt x="260" y="141"/>
                  </a:cubicBezTo>
                  <a:cubicBezTo>
                    <a:pt x="259" y="140"/>
                    <a:pt x="259" y="142"/>
                    <a:pt x="258" y="142"/>
                  </a:cubicBezTo>
                  <a:cubicBezTo>
                    <a:pt x="258" y="142"/>
                    <a:pt x="258" y="143"/>
                    <a:pt x="258" y="143"/>
                  </a:cubicBezTo>
                  <a:cubicBezTo>
                    <a:pt x="258" y="144"/>
                    <a:pt x="258" y="144"/>
                    <a:pt x="258" y="145"/>
                  </a:cubicBezTo>
                  <a:cubicBezTo>
                    <a:pt x="258" y="146"/>
                    <a:pt x="258" y="147"/>
                    <a:pt x="258" y="147"/>
                  </a:cubicBezTo>
                  <a:cubicBezTo>
                    <a:pt x="259" y="147"/>
                    <a:pt x="260" y="146"/>
                    <a:pt x="260" y="146"/>
                  </a:cubicBezTo>
                  <a:cubicBezTo>
                    <a:pt x="261" y="146"/>
                    <a:pt x="262" y="148"/>
                    <a:pt x="263" y="148"/>
                  </a:cubicBezTo>
                  <a:cubicBezTo>
                    <a:pt x="264" y="148"/>
                    <a:pt x="268" y="145"/>
                    <a:pt x="268" y="145"/>
                  </a:cubicBezTo>
                  <a:cubicBezTo>
                    <a:pt x="268" y="144"/>
                    <a:pt x="271" y="142"/>
                    <a:pt x="272" y="140"/>
                  </a:cubicBezTo>
                  <a:cubicBezTo>
                    <a:pt x="273" y="139"/>
                    <a:pt x="275" y="137"/>
                    <a:pt x="275" y="136"/>
                  </a:cubicBezTo>
                  <a:cubicBezTo>
                    <a:pt x="276" y="135"/>
                    <a:pt x="277" y="133"/>
                    <a:pt x="278" y="132"/>
                  </a:cubicBezTo>
                  <a:cubicBezTo>
                    <a:pt x="278" y="132"/>
                    <a:pt x="278" y="132"/>
                    <a:pt x="279" y="130"/>
                  </a:cubicBezTo>
                  <a:cubicBezTo>
                    <a:pt x="280" y="128"/>
                    <a:pt x="280" y="124"/>
                    <a:pt x="280" y="124"/>
                  </a:cubicBezTo>
                  <a:cubicBezTo>
                    <a:pt x="280" y="124"/>
                    <a:pt x="280" y="123"/>
                    <a:pt x="281" y="123"/>
                  </a:cubicBezTo>
                  <a:cubicBezTo>
                    <a:pt x="281" y="122"/>
                    <a:pt x="281" y="121"/>
                    <a:pt x="282" y="121"/>
                  </a:cubicBezTo>
                  <a:cubicBezTo>
                    <a:pt x="282" y="120"/>
                    <a:pt x="282" y="120"/>
                    <a:pt x="282" y="119"/>
                  </a:cubicBezTo>
                  <a:cubicBezTo>
                    <a:pt x="282" y="119"/>
                    <a:pt x="282" y="118"/>
                    <a:pt x="282" y="118"/>
                  </a:cubicBezTo>
                  <a:cubicBezTo>
                    <a:pt x="282" y="117"/>
                    <a:pt x="282" y="117"/>
                    <a:pt x="282" y="117"/>
                  </a:cubicBezTo>
                  <a:cubicBezTo>
                    <a:pt x="282" y="117"/>
                    <a:pt x="282" y="116"/>
                    <a:pt x="281" y="116"/>
                  </a:cubicBezTo>
                  <a:cubicBezTo>
                    <a:pt x="281" y="116"/>
                    <a:pt x="280" y="115"/>
                    <a:pt x="280" y="115"/>
                  </a:cubicBezTo>
                  <a:cubicBezTo>
                    <a:pt x="280" y="114"/>
                    <a:pt x="279" y="113"/>
                    <a:pt x="278" y="113"/>
                  </a:cubicBezTo>
                  <a:cubicBezTo>
                    <a:pt x="277" y="113"/>
                    <a:pt x="276" y="113"/>
                    <a:pt x="276" y="113"/>
                  </a:cubicBezTo>
                  <a:cubicBezTo>
                    <a:pt x="276" y="114"/>
                    <a:pt x="276" y="114"/>
                    <a:pt x="276" y="114"/>
                  </a:cubicBezTo>
                  <a:cubicBezTo>
                    <a:pt x="275" y="114"/>
                    <a:pt x="275" y="114"/>
                    <a:pt x="275" y="115"/>
                  </a:cubicBezTo>
                  <a:cubicBezTo>
                    <a:pt x="274" y="116"/>
                    <a:pt x="273" y="116"/>
                    <a:pt x="273" y="115"/>
                  </a:cubicBezTo>
                  <a:cubicBezTo>
                    <a:pt x="274" y="114"/>
                    <a:pt x="273" y="114"/>
                    <a:pt x="273" y="114"/>
                  </a:cubicBezTo>
                  <a:cubicBezTo>
                    <a:pt x="273" y="113"/>
                    <a:pt x="274" y="112"/>
                    <a:pt x="273" y="113"/>
                  </a:cubicBezTo>
                  <a:cubicBezTo>
                    <a:pt x="272" y="113"/>
                    <a:pt x="272" y="114"/>
                    <a:pt x="272" y="114"/>
                  </a:cubicBezTo>
                  <a:cubicBezTo>
                    <a:pt x="271" y="115"/>
                    <a:pt x="271" y="113"/>
                    <a:pt x="271" y="112"/>
                  </a:cubicBezTo>
                  <a:cubicBezTo>
                    <a:pt x="272" y="112"/>
                    <a:pt x="270" y="112"/>
                    <a:pt x="269" y="112"/>
                  </a:cubicBezTo>
                  <a:cubicBezTo>
                    <a:pt x="267" y="112"/>
                    <a:pt x="268" y="111"/>
                    <a:pt x="269" y="110"/>
                  </a:cubicBezTo>
                  <a:cubicBezTo>
                    <a:pt x="270" y="110"/>
                    <a:pt x="270" y="109"/>
                    <a:pt x="270" y="109"/>
                  </a:cubicBezTo>
                  <a:cubicBezTo>
                    <a:pt x="271" y="109"/>
                    <a:pt x="272" y="108"/>
                    <a:pt x="273" y="107"/>
                  </a:cubicBezTo>
                  <a:cubicBezTo>
                    <a:pt x="274" y="107"/>
                    <a:pt x="274" y="106"/>
                    <a:pt x="275" y="105"/>
                  </a:cubicBezTo>
                  <a:cubicBezTo>
                    <a:pt x="275" y="105"/>
                    <a:pt x="276" y="104"/>
                    <a:pt x="278" y="103"/>
                  </a:cubicBezTo>
                  <a:cubicBezTo>
                    <a:pt x="279" y="102"/>
                    <a:pt x="280" y="101"/>
                    <a:pt x="280" y="100"/>
                  </a:cubicBezTo>
                  <a:cubicBezTo>
                    <a:pt x="281" y="100"/>
                    <a:pt x="283" y="99"/>
                    <a:pt x="283" y="98"/>
                  </a:cubicBezTo>
                  <a:cubicBezTo>
                    <a:pt x="283" y="98"/>
                    <a:pt x="286" y="96"/>
                    <a:pt x="287" y="96"/>
                  </a:cubicBezTo>
                  <a:cubicBezTo>
                    <a:pt x="289" y="96"/>
                    <a:pt x="292" y="96"/>
                    <a:pt x="292" y="96"/>
                  </a:cubicBezTo>
                  <a:cubicBezTo>
                    <a:pt x="293" y="97"/>
                    <a:pt x="293" y="97"/>
                    <a:pt x="294" y="96"/>
                  </a:cubicBezTo>
                  <a:cubicBezTo>
                    <a:pt x="294" y="96"/>
                    <a:pt x="295" y="96"/>
                    <a:pt x="296" y="96"/>
                  </a:cubicBezTo>
                  <a:cubicBezTo>
                    <a:pt x="297" y="97"/>
                    <a:pt x="297" y="96"/>
                    <a:pt x="298" y="96"/>
                  </a:cubicBezTo>
                  <a:cubicBezTo>
                    <a:pt x="299" y="96"/>
                    <a:pt x="300" y="96"/>
                    <a:pt x="300" y="96"/>
                  </a:cubicBezTo>
                  <a:cubicBezTo>
                    <a:pt x="300" y="95"/>
                    <a:pt x="303" y="95"/>
                    <a:pt x="303" y="95"/>
                  </a:cubicBezTo>
                  <a:cubicBezTo>
                    <a:pt x="304" y="96"/>
                    <a:pt x="304" y="96"/>
                    <a:pt x="305" y="96"/>
                  </a:cubicBezTo>
                  <a:cubicBezTo>
                    <a:pt x="306" y="95"/>
                    <a:pt x="306" y="96"/>
                    <a:pt x="307" y="96"/>
                  </a:cubicBezTo>
                  <a:cubicBezTo>
                    <a:pt x="307" y="96"/>
                    <a:pt x="307" y="97"/>
                    <a:pt x="306" y="97"/>
                  </a:cubicBezTo>
                  <a:cubicBezTo>
                    <a:pt x="306" y="97"/>
                    <a:pt x="305" y="97"/>
                    <a:pt x="305" y="98"/>
                  </a:cubicBezTo>
                  <a:cubicBezTo>
                    <a:pt x="306" y="98"/>
                    <a:pt x="307" y="97"/>
                    <a:pt x="308" y="98"/>
                  </a:cubicBezTo>
                  <a:cubicBezTo>
                    <a:pt x="308" y="98"/>
                    <a:pt x="309" y="98"/>
                    <a:pt x="310" y="97"/>
                  </a:cubicBezTo>
                  <a:cubicBezTo>
                    <a:pt x="311" y="97"/>
                    <a:pt x="311" y="98"/>
                    <a:pt x="312" y="97"/>
                  </a:cubicBezTo>
                  <a:cubicBezTo>
                    <a:pt x="312" y="97"/>
                    <a:pt x="314" y="96"/>
                    <a:pt x="314" y="96"/>
                  </a:cubicBezTo>
                  <a:cubicBezTo>
                    <a:pt x="315" y="97"/>
                    <a:pt x="314" y="96"/>
                    <a:pt x="313" y="96"/>
                  </a:cubicBezTo>
                  <a:cubicBezTo>
                    <a:pt x="312" y="96"/>
                    <a:pt x="312" y="95"/>
                    <a:pt x="313" y="94"/>
                  </a:cubicBezTo>
                  <a:cubicBezTo>
                    <a:pt x="314" y="92"/>
                    <a:pt x="316" y="92"/>
                    <a:pt x="317" y="91"/>
                  </a:cubicBezTo>
                  <a:cubicBezTo>
                    <a:pt x="318" y="90"/>
                    <a:pt x="318" y="90"/>
                    <a:pt x="318" y="90"/>
                  </a:cubicBezTo>
                  <a:cubicBezTo>
                    <a:pt x="318" y="89"/>
                    <a:pt x="319" y="88"/>
                    <a:pt x="320" y="88"/>
                  </a:cubicBezTo>
                  <a:cubicBezTo>
                    <a:pt x="320" y="88"/>
                    <a:pt x="322" y="88"/>
                    <a:pt x="323" y="87"/>
                  </a:cubicBezTo>
                  <a:cubicBezTo>
                    <a:pt x="325" y="87"/>
                    <a:pt x="324" y="88"/>
                    <a:pt x="325" y="88"/>
                  </a:cubicBezTo>
                  <a:cubicBezTo>
                    <a:pt x="325" y="88"/>
                    <a:pt x="326" y="87"/>
                    <a:pt x="327" y="87"/>
                  </a:cubicBezTo>
                  <a:cubicBezTo>
                    <a:pt x="327" y="88"/>
                    <a:pt x="326" y="88"/>
                    <a:pt x="325" y="89"/>
                  </a:cubicBezTo>
                  <a:cubicBezTo>
                    <a:pt x="325" y="90"/>
                    <a:pt x="326" y="90"/>
                    <a:pt x="327" y="90"/>
                  </a:cubicBezTo>
                  <a:cubicBezTo>
                    <a:pt x="327" y="91"/>
                    <a:pt x="326" y="91"/>
                    <a:pt x="326" y="91"/>
                  </a:cubicBezTo>
                  <a:cubicBezTo>
                    <a:pt x="326" y="92"/>
                    <a:pt x="327" y="92"/>
                    <a:pt x="329" y="90"/>
                  </a:cubicBezTo>
                  <a:cubicBezTo>
                    <a:pt x="330" y="89"/>
                    <a:pt x="332" y="88"/>
                    <a:pt x="333" y="88"/>
                  </a:cubicBezTo>
                  <a:cubicBezTo>
                    <a:pt x="334" y="88"/>
                    <a:pt x="333" y="87"/>
                    <a:pt x="333" y="86"/>
                  </a:cubicBezTo>
                  <a:cubicBezTo>
                    <a:pt x="333" y="85"/>
                    <a:pt x="336" y="84"/>
                    <a:pt x="337" y="85"/>
                  </a:cubicBezTo>
                  <a:cubicBezTo>
                    <a:pt x="338" y="85"/>
                    <a:pt x="338" y="85"/>
                    <a:pt x="337" y="85"/>
                  </a:cubicBezTo>
                  <a:cubicBezTo>
                    <a:pt x="336" y="85"/>
                    <a:pt x="335" y="86"/>
                    <a:pt x="335" y="87"/>
                  </a:cubicBezTo>
                  <a:cubicBezTo>
                    <a:pt x="336" y="88"/>
                    <a:pt x="335" y="88"/>
                    <a:pt x="335" y="89"/>
                  </a:cubicBezTo>
                  <a:cubicBezTo>
                    <a:pt x="336" y="89"/>
                    <a:pt x="334" y="89"/>
                    <a:pt x="334" y="90"/>
                  </a:cubicBezTo>
                  <a:cubicBezTo>
                    <a:pt x="334" y="90"/>
                    <a:pt x="334" y="91"/>
                    <a:pt x="334" y="91"/>
                  </a:cubicBezTo>
                  <a:cubicBezTo>
                    <a:pt x="333" y="91"/>
                    <a:pt x="331" y="91"/>
                    <a:pt x="331" y="92"/>
                  </a:cubicBezTo>
                  <a:cubicBezTo>
                    <a:pt x="331" y="93"/>
                    <a:pt x="329" y="93"/>
                    <a:pt x="329" y="94"/>
                  </a:cubicBezTo>
                  <a:cubicBezTo>
                    <a:pt x="328" y="96"/>
                    <a:pt x="326" y="96"/>
                    <a:pt x="324" y="98"/>
                  </a:cubicBezTo>
                  <a:cubicBezTo>
                    <a:pt x="323" y="101"/>
                    <a:pt x="321" y="101"/>
                    <a:pt x="321" y="101"/>
                  </a:cubicBezTo>
                  <a:cubicBezTo>
                    <a:pt x="321" y="101"/>
                    <a:pt x="319" y="101"/>
                    <a:pt x="319" y="101"/>
                  </a:cubicBezTo>
                  <a:cubicBezTo>
                    <a:pt x="318" y="101"/>
                    <a:pt x="319" y="103"/>
                    <a:pt x="318" y="104"/>
                  </a:cubicBezTo>
                  <a:cubicBezTo>
                    <a:pt x="316" y="106"/>
                    <a:pt x="316" y="108"/>
                    <a:pt x="316" y="110"/>
                  </a:cubicBezTo>
                  <a:cubicBezTo>
                    <a:pt x="316" y="112"/>
                    <a:pt x="316" y="117"/>
                    <a:pt x="317" y="118"/>
                  </a:cubicBezTo>
                  <a:cubicBezTo>
                    <a:pt x="317" y="119"/>
                    <a:pt x="317" y="122"/>
                    <a:pt x="318" y="122"/>
                  </a:cubicBezTo>
                  <a:cubicBezTo>
                    <a:pt x="318" y="123"/>
                    <a:pt x="318" y="123"/>
                    <a:pt x="318" y="124"/>
                  </a:cubicBezTo>
                  <a:cubicBezTo>
                    <a:pt x="319" y="124"/>
                    <a:pt x="320" y="122"/>
                    <a:pt x="321" y="122"/>
                  </a:cubicBezTo>
                  <a:cubicBezTo>
                    <a:pt x="322" y="121"/>
                    <a:pt x="321" y="121"/>
                    <a:pt x="322" y="120"/>
                  </a:cubicBezTo>
                  <a:cubicBezTo>
                    <a:pt x="322" y="120"/>
                    <a:pt x="322" y="118"/>
                    <a:pt x="322" y="118"/>
                  </a:cubicBezTo>
                  <a:cubicBezTo>
                    <a:pt x="323" y="118"/>
                    <a:pt x="324" y="117"/>
                    <a:pt x="324" y="117"/>
                  </a:cubicBezTo>
                  <a:cubicBezTo>
                    <a:pt x="324" y="116"/>
                    <a:pt x="325" y="117"/>
                    <a:pt x="326" y="117"/>
                  </a:cubicBezTo>
                  <a:cubicBezTo>
                    <a:pt x="326" y="116"/>
                    <a:pt x="326" y="115"/>
                    <a:pt x="325" y="115"/>
                  </a:cubicBezTo>
                  <a:cubicBezTo>
                    <a:pt x="325" y="114"/>
                    <a:pt x="327" y="113"/>
                    <a:pt x="328" y="112"/>
                  </a:cubicBezTo>
                  <a:cubicBezTo>
                    <a:pt x="328" y="112"/>
                    <a:pt x="330" y="113"/>
                    <a:pt x="330" y="112"/>
                  </a:cubicBezTo>
                  <a:cubicBezTo>
                    <a:pt x="331" y="111"/>
                    <a:pt x="330" y="110"/>
                    <a:pt x="330" y="110"/>
                  </a:cubicBezTo>
                  <a:cubicBezTo>
                    <a:pt x="330" y="109"/>
                    <a:pt x="331" y="107"/>
                    <a:pt x="332" y="107"/>
                  </a:cubicBezTo>
                  <a:cubicBezTo>
                    <a:pt x="332" y="107"/>
                    <a:pt x="333" y="107"/>
                    <a:pt x="333" y="107"/>
                  </a:cubicBezTo>
                  <a:cubicBezTo>
                    <a:pt x="334" y="106"/>
                    <a:pt x="333" y="105"/>
                    <a:pt x="332" y="105"/>
                  </a:cubicBezTo>
                  <a:cubicBezTo>
                    <a:pt x="332" y="105"/>
                    <a:pt x="332" y="103"/>
                    <a:pt x="333" y="103"/>
                  </a:cubicBezTo>
                  <a:cubicBezTo>
                    <a:pt x="334" y="102"/>
                    <a:pt x="334" y="102"/>
                    <a:pt x="333" y="101"/>
                  </a:cubicBezTo>
                  <a:cubicBezTo>
                    <a:pt x="332" y="101"/>
                    <a:pt x="332" y="101"/>
                    <a:pt x="331" y="101"/>
                  </a:cubicBezTo>
                  <a:cubicBezTo>
                    <a:pt x="331" y="102"/>
                    <a:pt x="330" y="100"/>
                    <a:pt x="331" y="99"/>
                  </a:cubicBezTo>
                  <a:cubicBezTo>
                    <a:pt x="332" y="98"/>
                    <a:pt x="333" y="98"/>
                    <a:pt x="333" y="97"/>
                  </a:cubicBezTo>
                  <a:cubicBezTo>
                    <a:pt x="333" y="96"/>
                    <a:pt x="334" y="95"/>
                    <a:pt x="335" y="94"/>
                  </a:cubicBezTo>
                  <a:cubicBezTo>
                    <a:pt x="335" y="94"/>
                    <a:pt x="336" y="94"/>
                    <a:pt x="337" y="94"/>
                  </a:cubicBezTo>
                  <a:cubicBezTo>
                    <a:pt x="337" y="94"/>
                    <a:pt x="337" y="95"/>
                    <a:pt x="338" y="94"/>
                  </a:cubicBezTo>
                  <a:cubicBezTo>
                    <a:pt x="338" y="94"/>
                    <a:pt x="339" y="92"/>
                    <a:pt x="340" y="92"/>
                  </a:cubicBezTo>
                  <a:cubicBezTo>
                    <a:pt x="341" y="92"/>
                    <a:pt x="340" y="93"/>
                    <a:pt x="340" y="94"/>
                  </a:cubicBezTo>
                  <a:cubicBezTo>
                    <a:pt x="341" y="95"/>
                    <a:pt x="341" y="94"/>
                    <a:pt x="343" y="93"/>
                  </a:cubicBezTo>
                  <a:cubicBezTo>
                    <a:pt x="344" y="92"/>
                    <a:pt x="347" y="92"/>
                    <a:pt x="348" y="93"/>
                  </a:cubicBezTo>
                  <a:cubicBezTo>
                    <a:pt x="349" y="93"/>
                    <a:pt x="350" y="94"/>
                    <a:pt x="350" y="94"/>
                  </a:cubicBezTo>
                  <a:cubicBezTo>
                    <a:pt x="351" y="94"/>
                    <a:pt x="350" y="93"/>
                    <a:pt x="351" y="93"/>
                  </a:cubicBezTo>
                  <a:cubicBezTo>
                    <a:pt x="352" y="92"/>
                    <a:pt x="353" y="92"/>
                    <a:pt x="354" y="91"/>
                  </a:cubicBezTo>
                  <a:cubicBezTo>
                    <a:pt x="356" y="90"/>
                    <a:pt x="355" y="91"/>
                    <a:pt x="356" y="90"/>
                  </a:cubicBezTo>
                  <a:cubicBezTo>
                    <a:pt x="356" y="89"/>
                    <a:pt x="357" y="89"/>
                    <a:pt x="357" y="89"/>
                  </a:cubicBezTo>
                  <a:cubicBezTo>
                    <a:pt x="357" y="88"/>
                    <a:pt x="359" y="88"/>
                    <a:pt x="361" y="87"/>
                  </a:cubicBezTo>
                  <a:cubicBezTo>
                    <a:pt x="363" y="87"/>
                    <a:pt x="366" y="85"/>
                    <a:pt x="366" y="85"/>
                  </a:cubicBezTo>
                  <a:cubicBezTo>
                    <a:pt x="366" y="84"/>
                    <a:pt x="367" y="84"/>
                    <a:pt x="367" y="85"/>
                  </a:cubicBezTo>
                  <a:cubicBezTo>
                    <a:pt x="367" y="85"/>
                    <a:pt x="368" y="85"/>
                    <a:pt x="369" y="85"/>
                  </a:cubicBezTo>
                  <a:cubicBezTo>
                    <a:pt x="370" y="85"/>
                    <a:pt x="371" y="86"/>
                    <a:pt x="371" y="85"/>
                  </a:cubicBezTo>
                  <a:cubicBezTo>
                    <a:pt x="372" y="84"/>
                    <a:pt x="371" y="84"/>
                    <a:pt x="371" y="83"/>
                  </a:cubicBezTo>
                  <a:cubicBezTo>
                    <a:pt x="371" y="82"/>
                    <a:pt x="370" y="82"/>
                    <a:pt x="370" y="81"/>
                  </a:cubicBezTo>
                  <a:cubicBezTo>
                    <a:pt x="370" y="80"/>
                    <a:pt x="369" y="78"/>
                    <a:pt x="369" y="79"/>
                  </a:cubicBezTo>
                  <a:cubicBezTo>
                    <a:pt x="368" y="79"/>
                    <a:pt x="367" y="78"/>
                    <a:pt x="367" y="78"/>
                  </a:cubicBezTo>
                  <a:cubicBezTo>
                    <a:pt x="367" y="77"/>
                    <a:pt x="367" y="77"/>
                    <a:pt x="366" y="77"/>
                  </a:cubicBezTo>
                  <a:cubicBezTo>
                    <a:pt x="366" y="77"/>
                    <a:pt x="365" y="77"/>
                    <a:pt x="364" y="77"/>
                  </a:cubicBezTo>
                  <a:cubicBezTo>
                    <a:pt x="364" y="76"/>
                    <a:pt x="366" y="75"/>
                    <a:pt x="367" y="76"/>
                  </a:cubicBezTo>
                  <a:cubicBezTo>
                    <a:pt x="368" y="76"/>
                    <a:pt x="367" y="77"/>
                    <a:pt x="368" y="77"/>
                  </a:cubicBezTo>
                  <a:cubicBezTo>
                    <a:pt x="369" y="77"/>
                    <a:pt x="370" y="77"/>
                    <a:pt x="371" y="77"/>
                  </a:cubicBezTo>
                  <a:cubicBezTo>
                    <a:pt x="371" y="77"/>
                    <a:pt x="373" y="76"/>
                    <a:pt x="374" y="75"/>
                  </a:cubicBezTo>
                  <a:cubicBezTo>
                    <a:pt x="374" y="75"/>
                    <a:pt x="374" y="74"/>
                    <a:pt x="374" y="74"/>
                  </a:cubicBezTo>
                  <a:cubicBezTo>
                    <a:pt x="375" y="74"/>
                    <a:pt x="375" y="73"/>
                    <a:pt x="374" y="73"/>
                  </a:cubicBezTo>
                  <a:cubicBezTo>
                    <a:pt x="373" y="72"/>
                    <a:pt x="374" y="72"/>
                    <a:pt x="374" y="72"/>
                  </a:cubicBezTo>
                  <a:cubicBezTo>
                    <a:pt x="375" y="72"/>
                    <a:pt x="375" y="71"/>
                    <a:pt x="375" y="71"/>
                  </a:cubicBezTo>
                  <a:cubicBezTo>
                    <a:pt x="375" y="71"/>
                    <a:pt x="375" y="71"/>
                    <a:pt x="376" y="71"/>
                  </a:cubicBezTo>
                  <a:cubicBezTo>
                    <a:pt x="377" y="70"/>
                    <a:pt x="376" y="71"/>
                    <a:pt x="376" y="72"/>
                  </a:cubicBezTo>
                  <a:cubicBezTo>
                    <a:pt x="376" y="73"/>
                    <a:pt x="377" y="73"/>
                    <a:pt x="377" y="74"/>
                  </a:cubicBezTo>
                  <a:cubicBezTo>
                    <a:pt x="377" y="74"/>
                    <a:pt x="378" y="74"/>
                    <a:pt x="379" y="74"/>
                  </a:cubicBezTo>
                  <a:cubicBezTo>
                    <a:pt x="380" y="73"/>
                    <a:pt x="383" y="74"/>
                    <a:pt x="383" y="75"/>
                  </a:cubicBezTo>
                  <a:cubicBezTo>
                    <a:pt x="383" y="75"/>
                    <a:pt x="383" y="76"/>
                    <a:pt x="384" y="77"/>
                  </a:cubicBezTo>
                  <a:cubicBezTo>
                    <a:pt x="386" y="77"/>
                    <a:pt x="387" y="77"/>
                    <a:pt x="387" y="78"/>
                  </a:cubicBezTo>
                  <a:cubicBezTo>
                    <a:pt x="387" y="78"/>
                    <a:pt x="387" y="78"/>
                    <a:pt x="388" y="78"/>
                  </a:cubicBezTo>
                  <a:cubicBezTo>
                    <a:pt x="389" y="78"/>
                    <a:pt x="389" y="79"/>
                    <a:pt x="389" y="78"/>
                  </a:cubicBezTo>
                  <a:cubicBezTo>
                    <a:pt x="390" y="78"/>
                    <a:pt x="390" y="79"/>
                    <a:pt x="391" y="78"/>
                  </a:cubicBezTo>
                  <a:cubicBezTo>
                    <a:pt x="391" y="78"/>
                    <a:pt x="389" y="77"/>
                    <a:pt x="390" y="77"/>
                  </a:cubicBezTo>
                  <a:cubicBezTo>
                    <a:pt x="390" y="76"/>
                    <a:pt x="390" y="77"/>
                    <a:pt x="391" y="77"/>
                  </a:cubicBezTo>
                  <a:cubicBezTo>
                    <a:pt x="391" y="77"/>
                    <a:pt x="391" y="76"/>
                    <a:pt x="391" y="76"/>
                  </a:cubicBezTo>
                  <a:cubicBezTo>
                    <a:pt x="391" y="76"/>
                    <a:pt x="391" y="74"/>
                    <a:pt x="391" y="74"/>
                  </a:cubicBezTo>
                  <a:cubicBezTo>
                    <a:pt x="390" y="74"/>
                    <a:pt x="391" y="73"/>
                    <a:pt x="391" y="73"/>
                  </a:cubicBezTo>
                  <a:cubicBezTo>
                    <a:pt x="392" y="74"/>
                    <a:pt x="393" y="74"/>
                    <a:pt x="394" y="74"/>
                  </a:cubicBezTo>
                  <a:cubicBezTo>
                    <a:pt x="395" y="74"/>
                    <a:pt x="394" y="73"/>
                    <a:pt x="393" y="73"/>
                  </a:cubicBezTo>
                  <a:cubicBezTo>
                    <a:pt x="393" y="73"/>
                    <a:pt x="394" y="73"/>
                    <a:pt x="394" y="73"/>
                  </a:cubicBezTo>
                  <a:cubicBezTo>
                    <a:pt x="394" y="74"/>
                    <a:pt x="395" y="74"/>
                    <a:pt x="395" y="73"/>
                  </a:cubicBezTo>
                  <a:cubicBezTo>
                    <a:pt x="395" y="73"/>
                    <a:pt x="396" y="72"/>
                    <a:pt x="396" y="72"/>
                  </a:cubicBezTo>
                  <a:cubicBezTo>
                    <a:pt x="397" y="72"/>
                    <a:pt x="397" y="72"/>
                    <a:pt x="397" y="71"/>
                  </a:cubicBezTo>
                  <a:close/>
                  <a:moveTo>
                    <a:pt x="205" y="116"/>
                  </a:moveTo>
                  <a:cubicBezTo>
                    <a:pt x="203" y="118"/>
                    <a:pt x="199" y="119"/>
                    <a:pt x="199" y="120"/>
                  </a:cubicBezTo>
                  <a:cubicBezTo>
                    <a:pt x="199" y="122"/>
                    <a:pt x="194" y="122"/>
                    <a:pt x="194" y="122"/>
                  </a:cubicBezTo>
                  <a:cubicBezTo>
                    <a:pt x="194" y="121"/>
                    <a:pt x="198" y="121"/>
                    <a:pt x="199" y="119"/>
                  </a:cubicBezTo>
                  <a:cubicBezTo>
                    <a:pt x="199" y="117"/>
                    <a:pt x="203" y="116"/>
                    <a:pt x="205" y="113"/>
                  </a:cubicBezTo>
                  <a:cubicBezTo>
                    <a:pt x="206" y="111"/>
                    <a:pt x="207" y="108"/>
                    <a:pt x="208" y="108"/>
                  </a:cubicBezTo>
                  <a:cubicBezTo>
                    <a:pt x="208" y="108"/>
                    <a:pt x="207" y="115"/>
                    <a:pt x="205" y="116"/>
                  </a:cubicBezTo>
                  <a:close/>
                  <a:moveTo>
                    <a:pt x="214" y="36"/>
                  </a:moveTo>
                  <a:cubicBezTo>
                    <a:pt x="214" y="36"/>
                    <a:pt x="212" y="36"/>
                    <a:pt x="212" y="37"/>
                  </a:cubicBezTo>
                  <a:cubicBezTo>
                    <a:pt x="213" y="38"/>
                    <a:pt x="217" y="37"/>
                    <a:pt x="217" y="36"/>
                  </a:cubicBezTo>
                  <a:cubicBezTo>
                    <a:pt x="217" y="35"/>
                    <a:pt x="214" y="35"/>
                    <a:pt x="214" y="36"/>
                  </a:cubicBezTo>
                  <a:close/>
                  <a:moveTo>
                    <a:pt x="89" y="2"/>
                  </a:moveTo>
                  <a:cubicBezTo>
                    <a:pt x="90" y="2"/>
                    <a:pt x="90" y="1"/>
                    <a:pt x="91" y="1"/>
                  </a:cubicBezTo>
                  <a:cubicBezTo>
                    <a:pt x="92" y="1"/>
                    <a:pt x="94" y="1"/>
                    <a:pt x="93" y="0"/>
                  </a:cubicBezTo>
                  <a:cubicBezTo>
                    <a:pt x="92" y="0"/>
                    <a:pt x="88" y="0"/>
                    <a:pt x="89" y="0"/>
                  </a:cubicBezTo>
                  <a:cubicBezTo>
                    <a:pt x="89" y="1"/>
                    <a:pt x="86" y="1"/>
                    <a:pt x="86" y="1"/>
                  </a:cubicBezTo>
                  <a:cubicBezTo>
                    <a:pt x="86" y="1"/>
                    <a:pt x="87" y="2"/>
                    <a:pt x="89" y="2"/>
                  </a:cubicBezTo>
                  <a:close/>
                  <a:moveTo>
                    <a:pt x="80" y="6"/>
                  </a:moveTo>
                  <a:cubicBezTo>
                    <a:pt x="80" y="5"/>
                    <a:pt x="77" y="7"/>
                    <a:pt x="77" y="7"/>
                  </a:cubicBezTo>
                  <a:cubicBezTo>
                    <a:pt x="78" y="7"/>
                    <a:pt x="80" y="8"/>
                    <a:pt x="80" y="6"/>
                  </a:cubicBezTo>
                  <a:close/>
                  <a:moveTo>
                    <a:pt x="89" y="6"/>
                  </a:moveTo>
                  <a:cubicBezTo>
                    <a:pt x="89" y="6"/>
                    <a:pt x="89" y="6"/>
                    <a:pt x="87" y="6"/>
                  </a:cubicBezTo>
                  <a:cubicBezTo>
                    <a:pt x="86" y="6"/>
                    <a:pt x="85" y="7"/>
                    <a:pt x="86" y="8"/>
                  </a:cubicBezTo>
                  <a:cubicBezTo>
                    <a:pt x="87" y="8"/>
                    <a:pt x="90" y="8"/>
                    <a:pt x="91" y="7"/>
                  </a:cubicBezTo>
                  <a:cubicBezTo>
                    <a:pt x="92" y="6"/>
                    <a:pt x="93" y="7"/>
                    <a:pt x="94" y="6"/>
                  </a:cubicBezTo>
                  <a:cubicBezTo>
                    <a:pt x="94" y="5"/>
                    <a:pt x="89" y="5"/>
                    <a:pt x="89" y="6"/>
                  </a:cubicBezTo>
                  <a:close/>
                  <a:moveTo>
                    <a:pt x="101" y="4"/>
                  </a:moveTo>
                  <a:cubicBezTo>
                    <a:pt x="101" y="4"/>
                    <a:pt x="100" y="4"/>
                    <a:pt x="100" y="3"/>
                  </a:cubicBezTo>
                  <a:cubicBezTo>
                    <a:pt x="100" y="2"/>
                    <a:pt x="96" y="2"/>
                    <a:pt x="96" y="3"/>
                  </a:cubicBezTo>
                  <a:cubicBezTo>
                    <a:pt x="96" y="4"/>
                    <a:pt x="93" y="4"/>
                    <a:pt x="94" y="5"/>
                  </a:cubicBezTo>
                  <a:cubicBezTo>
                    <a:pt x="96" y="6"/>
                    <a:pt x="100" y="5"/>
                    <a:pt x="101" y="4"/>
                  </a:cubicBezTo>
                  <a:close/>
                  <a:moveTo>
                    <a:pt x="90" y="3"/>
                  </a:moveTo>
                  <a:cubicBezTo>
                    <a:pt x="90" y="2"/>
                    <a:pt x="88" y="3"/>
                    <a:pt x="86" y="2"/>
                  </a:cubicBezTo>
                  <a:cubicBezTo>
                    <a:pt x="84" y="1"/>
                    <a:pt x="83" y="1"/>
                    <a:pt x="84" y="2"/>
                  </a:cubicBezTo>
                  <a:cubicBezTo>
                    <a:pt x="85" y="3"/>
                    <a:pt x="81" y="3"/>
                    <a:pt x="82" y="4"/>
                  </a:cubicBezTo>
                  <a:cubicBezTo>
                    <a:pt x="83" y="5"/>
                    <a:pt x="90" y="5"/>
                    <a:pt x="90" y="3"/>
                  </a:cubicBezTo>
                  <a:close/>
                  <a:moveTo>
                    <a:pt x="80" y="41"/>
                  </a:moveTo>
                  <a:cubicBezTo>
                    <a:pt x="80" y="42"/>
                    <a:pt x="79" y="42"/>
                    <a:pt x="78" y="42"/>
                  </a:cubicBezTo>
                  <a:cubicBezTo>
                    <a:pt x="77" y="42"/>
                    <a:pt x="79" y="43"/>
                    <a:pt x="79" y="44"/>
                  </a:cubicBezTo>
                  <a:cubicBezTo>
                    <a:pt x="79" y="45"/>
                    <a:pt x="77" y="44"/>
                    <a:pt x="77" y="45"/>
                  </a:cubicBezTo>
                  <a:cubicBezTo>
                    <a:pt x="77" y="47"/>
                    <a:pt x="75" y="45"/>
                    <a:pt x="74" y="47"/>
                  </a:cubicBezTo>
                  <a:cubicBezTo>
                    <a:pt x="74" y="48"/>
                    <a:pt x="76" y="48"/>
                    <a:pt x="77" y="48"/>
                  </a:cubicBezTo>
                  <a:cubicBezTo>
                    <a:pt x="78" y="48"/>
                    <a:pt x="76" y="49"/>
                    <a:pt x="77" y="50"/>
                  </a:cubicBezTo>
                  <a:cubicBezTo>
                    <a:pt x="78" y="51"/>
                    <a:pt x="79" y="50"/>
                    <a:pt x="78" y="49"/>
                  </a:cubicBezTo>
                  <a:cubicBezTo>
                    <a:pt x="78" y="48"/>
                    <a:pt x="81" y="50"/>
                    <a:pt x="80" y="51"/>
                  </a:cubicBezTo>
                  <a:cubicBezTo>
                    <a:pt x="79" y="51"/>
                    <a:pt x="82" y="52"/>
                    <a:pt x="83" y="52"/>
                  </a:cubicBezTo>
                  <a:cubicBezTo>
                    <a:pt x="84" y="52"/>
                    <a:pt x="89" y="53"/>
                    <a:pt x="89" y="52"/>
                  </a:cubicBezTo>
                  <a:cubicBezTo>
                    <a:pt x="89" y="52"/>
                    <a:pt x="87" y="51"/>
                    <a:pt x="86" y="49"/>
                  </a:cubicBezTo>
                  <a:cubicBezTo>
                    <a:pt x="84" y="48"/>
                    <a:pt x="83" y="45"/>
                    <a:pt x="85" y="44"/>
                  </a:cubicBezTo>
                  <a:cubicBezTo>
                    <a:pt x="87" y="43"/>
                    <a:pt x="85" y="43"/>
                    <a:pt x="87" y="42"/>
                  </a:cubicBezTo>
                  <a:cubicBezTo>
                    <a:pt x="88" y="41"/>
                    <a:pt x="88" y="39"/>
                    <a:pt x="89" y="39"/>
                  </a:cubicBezTo>
                  <a:cubicBezTo>
                    <a:pt x="90" y="39"/>
                    <a:pt x="89" y="38"/>
                    <a:pt x="90" y="38"/>
                  </a:cubicBezTo>
                  <a:cubicBezTo>
                    <a:pt x="92" y="37"/>
                    <a:pt x="92" y="36"/>
                    <a:pt x="92" y="35"/>
                  </a:cubicBezTo>
                  <a:cubicBezTo>
                    <a:pt x="91" y="35"/>
                    <a:pt x="93" y="35"/>
                    <a:pt x="94" y="35"/>
                  </a:cubicBezTo>
                  <a:cubicBezTo>
                    <a:pt x="95" y="34"/>
                    <a:pt x="96" y="34"/>
                    <a:pt x="97" y="33"/>
                  </a:cubicBezTo>
                  <a:cubicBezTo>
                    <a:pt x="97" y="32"/>
                    <a:pt x="105" y="29"/>
                    <a:pt x="110" y="28"/>
                  </a:cubicBezTo>
                  <a:cubicBezTo>
                    <a:pt x="114" y="27"/>
                    <a:pt x="117" y="25"/>
                    <a:pt x="116" y="24"/>
                  </a:cubicBezTo>
                  <a:cubicBezTo>
                    <a:pt x="114" y="23"/>
                    <a:pt x="110" y="25"/>
                    <a:pt x="109" y="26"/>
                  </a:cubicBezTo>
                  <a:cubicBezTo>
                    <a:pt x="108" y="26"/>
                    <a:pt x="106" y="26"/>
                    <a:pt x="105" y="26"/>
                  </a:cubicBezTo>
                  <a:cubicBezTo>
                    <a:pt x="104" y="27"/>
                    <a:pt x="101" y="28"/>
                    <a:pt x="100" y="27"/>
                  </a:cubicBezTo>
                  <a:cubicBezTo>
                    <a:pt x="99" y="26"/>
                    <a:pt x="98" y="28"/>
                    <a:pt x="97" y="28"/>
                  </a:cubicBezTo>
                  <a:cubicBezTo>
                    <a:pt x="96" y="28"/>
                    <a:pt x="95" y="29"/>
                    <a:pt x="94" y="29"/>
                  </a:cubicBezTo>
                  <a:cubicBezTo>
                    <a:pt x="93" y="28"/>
                    <a:pt x="91" y="29"/>
                    <a:pt x="91" y="30"/>
                  </a:cubicBezTo>
                  <a:cubicBezTo>
                    <a:pt x="91" y="30"/>
                    <a:pt x="89" y="30"/>
                    <a:pt x="89" y="31"/>
                  </a:cubicBezTo>
                  <a:cubicBezTo>
                    <a:pt x="89" y="32"/>
                    <a:pt x="88" y="32"/>
                    <a:pt x="87" y="32"/>
                  </a:cubicBezTo>
                  <a:cubicBezTo>
                    <a:pt x="86" y="31"/>
                    <a:pt x="86" y="32"/>
                    <a:pt x="87" y="33"/>
                  </a:cubicBezTo>
                  <a:cubicBezTo>
                    <a:pt x="88" y="34"/>
                    <a:pt x="85" y="34"/>
                    <a:pt x="85" y="35"/>
                  </a:cubicBezTo>
                  <a:cubicBezTo>
                    <a:pt x="86" y="35"/>
                    <a:pt x="84" y="36"/>
                    <a:pt x="85" y="36"/>
                  </a:cubicBezTo>
                  <a:cubicBezTo>
                    <a:pt x="85" y="37"/>
                    <a:pt x="84" y="37"/>
                    <a:pt x="83" y="37"/>
                  </a:cubicBezTo>
                  <a:cubicBezTo>
                    <a:pt x="82" y="37"/>
                    <a:pt x="81" y="39"/>
                    <a:pt x="82" y="39"/>
                  </a:cubicBezTo>
                  <a:cubicBezTo>
                    <a:pt x="84" y="39"/>
                    <a:pt x="82" y="39"/>
                    <a:pt x="82" y="40"/>
                  </a:cubicBezTo>
                  <a:cubicBezTo>
                    <a:pt x="82" y="41"/>
                    <a:pt x="80" y="41"/>
                    <a:pt x="80" y="4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342">
              <a:extLst>
                <a:ext uri="{FF2B5EF4-FFF2-40B4-BE49-F238E27FC236}">
                  <a16:creationId xmlns:a16="http://schemas.microsoft.com/office/drawing/2014/main" id="{B3A48F78-BC89-4796-8517-62DEB676B62D}"/>
                </a:ext>
              </a:extLst>
            </p:cNvPr>
            <p:cNvSpPr>
              <a:spLocks/>
            </p:cNvSpPr>
            <p:nvPr/>
          </p:nvSpPr>
          <p:spPr bwMode="auto">
            <a:xfrm>
              <a:off x="-3419475" y="2184400"/>
              <a:ext cx="150812" cy="161925"/>
            </a:xfrm>
            <a:custGeom>
              <a:avLst/>
              <a:gdLst>
                <a:gd name="T0" fmla="*/ 38 w 42"/>
                <a:gd name="T1" fmla="*/ 21 h 45"/>
                <a:gd name="T2" fmla="*/ 38 w 42"/>
                <a:gd name="T3" fmla="*/ 19 h 45"/>
                <a:gd name="T4" fmla="*/ 37 w 42"/>
                <a:gd name="T5" fmla="*/ 19 h 45"/>
                <a:gd name="T6" fmla="*/ 38 w 42"/>
                <a:gd name="T7" fmla="*/ 16 h 45"/>
                <a:gd name="T8" fmla="*/ 39 w 42"/>
                <a:gd name="T9" fmla="*/ 14 h 45"/>
                <a:gd name="T10" fmla="*/ 40 w 42"/>
                <a:gd name="T11" fmla="*/ 11 h 45"/>
                <a:gd name="T12" fmla="*/ 41 w 42"/>
                <a:gd name="T13" fmla="*/ 9 h 45"/>
                <a:gd name="T14" fmla="*/ 41 w 42"/>
                <a:gd name="T15" fmla="*/ 7 h 45"/>
                <a:gd name="T16" fmla="*/ 42 w 42"/>
                <a:gd name="T17" fmla="*/ 5 h 45"/>
                <a:gd name="T18" fmla="*/ 38 w 42"/>
                <a:gd name="T19" fmla="*/ 3 h 45"/>
                <a:gd name="T20" fmla="*/ 35 w 42"/>
                <a:gd name="T21" fmla="*/ 2 h 45"/>
                <a:gd name="T22" fmla="*/ 33 w 42"/>
                <a:gd name="T23" fmla="*/ 1 h 45"/>
                <a:gd name="T24" fmla="*/ 32 w 42"/>
                <a:gd name="T25" fmla="*/ 1 h 45"/>
                <a:gd name="T26" fmla="*/ 27 w 42"/>
                <a:gd name="T27" fmla="*/ 1 h 45"/>
                <a:gd name="T28" fmla="*/ 23 w 42"/>
                <a:gd name="T29" fmla="*/ 2 h 45"/>
                <a:gd name="T30" fmla="*/ 18 w 42"/>
                <a:gd name="T31" fmla="*/ 2 h 45"/>
                <a:gd name="T32" fmla="*/ 14 w 42"/>
                <a:gd name="T33" fmla="*/ 3 h 45"/>
                <a:gd name="T34" fmla="*/ 13 w 42"/>
                <a:gd name="T35" fmla="*/ 7 h 45"/>
                <a:gd name="T36" fmla="*/ 11 w 42"/>
                <a:gd name="T37" fmla="*/ 14 h 45"/>
                <a:gd name="T38" fmla="*/ 8 w 42"/>
                <a:gd name="T39" fmla="*/ 21 h 45"/>
                <a:gd name="T40" fmla="*/ 6 w 42"/>
                <a:gd name="T41" fmla="*/ 24 h 45"/>
                <a:gd name="T42" fmla="*/ 3 w 42"/>
                <a:gd name="T43" fmla="*/ 24 h 45"/>
                <a:gd name="T44" fmla="*/ 0 w 42"/>
                <a:gd name="T45" fmla="*/ 25 h 45"/>
                <a:gd name="T46" fmla="*/ 0 w 42"/>
                <a:gd name="T47" fmla="*/ 28 h 45"/>
                <a:gd name="T48" fmla="*/ 9 w 42"/>
                <a:gd name="T49" fmla="*/ 27 h 45"/>
                <a:gd name="T50" fmla="*/ 11 w 42"/>
                <a:gd name="T51" fmla="*/ 31 h 45"/>
                <a:gd name="T52" fmla="*/ 15 w 42"/>
                <a:gd name="T53" fmla="*/ 32 h 45"/>
                <a:gd name="T54" fmla="*/ 18 w 42"/>
                <a:gd name="T55" fmla="*/ 30 h 45"/>
                <a:gd name="T56" fmla="*/ 21 w 42"/>
                <a:gd name="T57" fmla="*/ 30 h 45"/>
                <a:gd name="T58" fmla="*/ 21 w 42"/>
                <a:gd name="T59" fmla="*/ 36 h 45"/>
                <a:gd name="T60" fmla="*/ 22 w 42"/>
                <a:gd name="T61" fmla="*/ 39 h 45"/>
                <a:gd name="T62" fmla="*/ 25 w 42"/>
                <a:gd name="T63" fmla="*/ 38 h 45"/>
                <a:gd name="T64" fmla="*/ 27 w 42"/>
                <a:gd name="T65" fmla="*/ 39 h 45"/>
                <a:gd name="T66" fmla="*/ 29 w 42"/>
                <a:gd name="T67" fmla="*/ 39 h 45"/>
                <a:gd name="T68" fmla="*/ 31 w 42"/>
                <a:gd name="T69" fmla="*/ 41 h 45"/>
                <a:gd name="T70" fmla="*/ 33 w 42"/>
                <a:gd name="T71" fmla="*/ 40 h 45"/>
                <a:gd name="T72" fmla="*/ 36 w 42"/>
                <a:gd name="T73" fmla="*/ 42 h 45"/>
                <a:gd name="T74" fmla="*/ 39 w 42"/>
                <a:gd name="T75" fmla="*/ 44 h 45"/>
                <a:gd name="T76" fmla="*/ 39 w 42"/>
                <a:gd name="T77" fmla="*/ 42 h 45"/>
                <a:gd name="T78" fmla="*/ 36 w 42"/>
                <a:gd name="T79" fmla="*/ 40 h 45"/>
                <a:gd name="T80" fmla="*/ 36 w 42"/>
                <a:gd name="T81" fmla="*/ 35 h 45"/>
                <a:gd name="T82" fmla="*/ 37 w 42"/>
                <a:gd name="T83" fmla="*/ 33 h 45"/>
                <a:gd name="T84" fmla="*/ 40 w 42"/>
                <a:gd name="T85" fmla="*/ 32 h 45"/>
                <a:gd name="T86" fmla="*/ 39 w 42"/>
                <a:gd name="T87" fmla="*/ 2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 h="45">
                  <a:moveTo>
                    <a:pt x="39" y="29"/>
                  </a:moveTo>
                  <a:cubicBezTo>
                    <a:pt x="37" y="29"/>
                    <a:pt x="37" y="21"/>
                    <a:pt x="38" y="21"/>
                  </a:cubicBezTo>
                  <a:cubicBezTo>
                    <a:pt x="38" y="21"/>
                    <a:pt x="38" y="21"/>
                    <a:pt x="38" y="21"/>
                  </a:cubicBezTo>
                  <a:cubicBezTo>
                    <a:pt x="38" y="19"/>
                    <a:pt x="38" y="19"/>
                    <a:pt x="38" y="19"/>
                  </a:cubicBezTo>
                  <a:cubicBezTo>
                    <a:pt x="38" y="19"/>
                    <a:pt x="38" y="19"/>
                    <a:pt x="37" y="19"/>
                  </a:cubicBezTo>
                  <a:cubicBezTo>
                    <a:pt x="37" y="19"/>
                    <a:pt x="37" y="19"/>
                    <a:pt x="37" y="19"/>
                  </a:cubicBezTo>
                  <a:cubicBezTo>
                    <a:pt x="37" y="18"/>
                    <a:pt x="38" y="18"/>
                    <a:pt x="38" y="18"/>
                  </a:cubicBezTo>
                  <a:cubicBezTo>
                    <a:pt x="38" y="18"/>
                    <a:pt x="37" y="17"/>
                    <a:pt x="38" y="16"/>
                  </a:cubicBezTo>
                  <a:cubicBezTo>
                    <a:pt x="38" y="16"/>
                    <a:pt x="38" y="16"/>
                    <a:pt x="38" y="16"/>
                  </a:cubicBezTo>
                  <a:cubicBezTo>
                    <a:pt x="39" y="16"/>
                    <a:pt x="39" y="15"/>
                    <a:pt x="39" y="14"/>
                  </a:cubicBezTo>
                  <a:cubicBezTo>
                    <a:pt x="39" y="14"/>
                    <a:pt x="39" y="13"/>
                    <a:pt x="39" y="12"/>
                  </a:cubicBezTo>
                  <a:cubicBezTo>
                    <a:pt x="39" y="12"/>
                    <a:pt x="39" y="11"/>
                    <a:pt x="40" y="11"/>
                  </a:cubicBezTo>
                  <a:cubicBezTo>
                    <a:pt x="40" y="10"/>
                    <a:pt x="40" y="10"/>
                    <a:pt x="41" y="10"/>
                  </a:cubicBezTo>
                  <a:cubicBezTo>
                    <a:pt x="41" y="9"/>
                    <a:pt x="41" y="9"/>
                    <a:pt x="41" y="9"/>
                  </a:cubicBezTo>
                  <a:cubicBezTo>
                    <a:pt x="42" y="9"/>
                    <a:pt x="42" y="8"/>
                    <a:pt x="42" y="8"/>
                  </a:cubicBezTo>
                  <a:cubicBezTo>
                    <a:pt x="42" y="7"/>
                    <a:pt x="41" y="7"/>
                    <a:pt x="41" y="7"/>
                  </a:cubicBezTo>
                  <a:cubicBezTo>
                    <a:pt x="41" y="6"/>
                    <a:pt x="42" y="5"/>
                    <a:pt x="42" y="5"/>
                  </a:cubicBezTo>
                  <a:cubicBezTo>
                    <a:pt x="42" y="5"/>
                    <a:pt x="42" y="5"/>
                    <a:pt x="42" y="5"/>
                  </a:cubicBezTo>
                  <a:cubicBezTo>
                    <a:pt x="41" y="3"/>
                    <a:pt x="39" y="2"/>
                    <a:pt x="39" y="2"/>
                  </a:cubicBezTo>
                  <a:cubicBezTo>
                    <a:pt x="39" y="2"/>
                    <a:pt x="38" y="3"/>
                    <a:pt x="38" y="3"/>
                  </a:cubicBezTo>
                  <a:cubicBezTo>
                    <a:pt x="38" y="3"/>
                    <a:pt x="37" y="2"/>
                    <a:pt x="37" y="2"/>
                  </a:cubicBezTo>
                  <a:cubicBezTo>
                    <a:pt x="36" y="3"/>
                    <a:pt x="35" y="2"/>
                    <a:pt x="35" y="2"/>
                  </a:cubicBezTo>
                  <a:cubicBezTo>
                    <a:pt x="35" y="2"/>
                    <a:pt x="34" y="2"/>
                    <a:pt x="34" y="1"/>
                  </a:cubicBezTo>
                  <a:cubicBezTo>
                    <a:pt x="34" y="1"/>
                    <a:pt x="34" y="1"/>
                    <a:pt x="33" y="1"/>
                  </a:cubicBezTo>
                  <a:cubicBezTo>
                    <a:pt x="34" y="1"/>
                    <a:pt x="34" y="1"/>
                    <a:pt x="34" y="1"/>
                  </a:cubicBezTo>
                  <a:cubicBezTo>
                    <a:pt x="32" y="1"/>
                    <a:pt x="32" y="1"/>
                    <a:pt x="32" y="1"/>
                  </a:cubicBezTo>
                  <a:cubicBezTo>
                    <a:pt x="32" y="1"/>
                    <a:pt x="30" y="0"/>
                    <a:pt x="29" y="1"/>
                  </a:cubicBezTo>
                  <a:cubicBezTo>
                    <a:pt x="29" y="2"/>
                    <a:pt x="28" y="1"/>
                    <a:pt x="27" y="1"/>
                  </a:cubicBezTo>
                  <a:cubicBezTo>
                    <a:pt x="26" y="1"/>
                    <a:pt x="25" y="1"/>
                    <a:pt x="25" y="2"/>
                  </a:cubicBezTo>
                  <a:cubicBezTo>
                    <a:pt x="24" y="2"/>
                    <a:pt x="23" y="1"/>
                    <a:pt x="23" y="2"/>
                  </a:cubicBezTo>
                  <a:cubicBezTo>
                    <a:pt x="23" y="2"/>
                    <a:pt x="22" y="3"/>
                    <a:pt x="22" y="3"/>
                  </a:cubicBezTo>
                  <a:cubicBezTo>
                    <a:pt x="18" y="2"/>
                    <a:pt x="18" y="2"/>
                    <a:pt x="18" y="2"/>
                  </a:cubicBezTo>
                  <a:cubicBezTo>
                    <a:pt x="18" y="2"/>
                    <a:pt x="17" y="1"/>
                    <a:pt x="16" y="1"/>
                  </a:cubicBezTo>
                  <a:cubicBezTo>
                    <a:pt x="15" y="1"/>
                    <a:pt x="14" y="3"/>
                    <a:pt x="14" y="3"/>
                  </a:cubicBezTo>
                  <a:cubicBezTo>
                    <a:pt x="14" y="5"/>
                    <a:pt x="14" y="5"/>
                    <a:pt x="14" y="5"/>
                  </a:cubicBezTo>
                  <a:cubicBezTo>
                    <a:pt x="14" y="6"/>
                    <a:pt x="14" y="6"/>
                    <a:pt x="13" y="7"/>
                  </a:cubicBezTo>
                  <a:cubicBezTo>
                    <a:pt x="13" y="8"/>
                    <a:pt x="12" y="8"/>
                    <a:pt x="12" y="9"/>
                  </a:cubicBezTo>
                  <a:cubicBezTo>
                    <a:pt x="12" y="11"/>
                    <a:pt x="11" y="13"/>
                    <a:pt x="11" y="14"/>
                  </a:cubicBezTo>
                  <a:cubicBezTo>
                    <a:pt x="11" y="15"/>
                    <a:pt x="9" y="16"/>
                    <a:pt x="9" y="17"/>
                  </a:cubicBezTo>
                  <a:cubicBezTo>
                    <a:pt x="9" y="18"/>
                    <a:pt x="8" y="19"/>
                    <a:pt x="8" y="21"/>
                  </a:cubicBezTo>
                  <a:cubicBezTo>
                    <a:pt x="8" y="22"/>
                    <a:pt x="8" y="21"/>
                    <a:pt x="8" y="22"/>
                  </a:cubicBezTo>
                  <a:cubicBezTo>
                    <a:pt x="8" y="24"/>
                    <a:pt x="7" y="23"/>
                    <a:pt x="6" y="24"/>
                  </a:cubicBezTo>
                  <a:cubicBezTo>
                    <a:pt x="5" y="25"/>
                    <a:pt x="5" y="25"/>
                    <a:pt x="5" y="24"/>
                  </a:cubicBezTo>
                  <a:cubicBezTo>
                    <a:pt x="5" y="23"/>
                    <a:pt x="4" y="23"/>
                    <a:pt x="3" y="24"/>
                  </a:cubicBezTo>
                  <a:cubicBezTo>
                    <a:pt x="2" y="25"/>
                    <a:pt x="2" y="24"/>
                    <a:pt x="2" y="24"/>
                  </a:cubicBezTo>
                  <a:cubicBezTo>
                    <a:pt x="2" y="24"/>
                    <a:pt x="1" y="24"/>
                    <a:pt x="0" y="25"/>
                  </a:cubicBezTo>
                  <a:cubicBezTo>
                    <a:pt x="0" y="26"/>
                    <a:pt x="0" y="27"/>
                    <a:pt x="0" y="27"/>
                  </a:cubicBezTo>
                  <a:cubicBezTo>
                    <a:pt x="0" y="27"/>
                    <a:pt x="0" y="28"/>
                    <a:pt x="0" y="28"/>
                  </a:cubicBezTo>
                  <a:cubicBezTo>
                    <a:pt x="1" y="27"/>
                    <a:pt x="1" y="27"/>
                    <a:pt x="2" y="27"/>
                  </a:cubicBezTo>
                  <a:cubicBezTo>
                    <a:pt x="2" y="27"/>
                    <a:pt x="9" y="27"/>
                    <a:pt x="9" y="27"/>
                  </a:cubicBezTo>
                  <a:cubicBezTo>
                    <a:pt x="9" y="27"/>
                    <a:pt x="10" y="28"/>
                    <a:pt x="10" y="29"/>
                  </a:cubicBezTo>
                  <a:cubicBezTo>
                    <a:pt x="9" y="30"/>
                    <a:pt x="10" y="29"/>
                    <a:pt x="11" y="31"/>
                  </a:cubicBezTo>
                  <a:cubicBezTo>
                    <a:pt x="11" y="32"/>
                    <a:pt x="12" y="32"/>
                    <a:pt x="13" y="32"/>
                  </a:cubicBezTo>
                  <a:cubicBezTo>
                    <a:pt x="14" y="32"/>
                    <a:pt x="15" y="32"/>
                    <a:pt x="15" y="32"/>
                  </a:cubicBezTo>
                  <a:cubicBezTo>
                    <a:pt x="16" y="32"/>
                    <a:pt x="16" y="30"/>
                    <a:pt x="16" y="30"/>
                  </a:cubicBezTo>
                  <a:cubicBezTo>
                    <a:pt x="17" y="29"/>
                    <a:pt x="18" y="30"/>
                    <a:pt x="18" y="30"/>
                  </a:cubicBezTo>
                  <a:cubicBezTo>
                    <a:pt x="18" y="30"/>
                    <a:pt x="18" y="30"/>
                    <a:pt x="19" y="30"/>
                  </a:cubicBezTo>
                  <a:cubicBezTo>
                    <a:pt x="20" y="30"/>
                    <a:pt x="21" y="30"/>
                    <a:pt x="21" y="30"/>
                  </a:cubicBezTo>
                  <a:cubicBezTo>
                    <a:pt x="21" y="31"/>
                    <a:pt x="21" y="32"/>
                    <a:pt x="21" y="32"/>
                  </a:cubicBezTo>
                  <a:cubicBezTo>
                    <a:pt x="21" y="33"/>
                    <a:pt x="20" y="35"/>
                    <a:pt x="21" y="36"/>
                  </a:cubicBezTo>
                  <a:cubicBezTo>
                    <a:pt x="21" y="36"/>
                    <a:pt x="22" y="37"/>
                    <a:pt x="22" y="37"/>
                  </a:cubicBezTo>
                  <a:cubicBezTo>
                    <a:pt x="22" y="38"/>
                    <a:pt x="22" y="39"/>
                    <a:pt x="22" y="39"/>
                  </a:cubicBezTo>
                  <a:cubicBezTo>
                    <a:pt x="22" y="39"/>
                    <a:pt x="22" y="39"/>
                    <a:pt x="23" y="39"/>
                  </a:cubicBezTo>
                  <a:cubicBezTo>
                    <a:pt x="24" y="39"/>
                    <a:pt x="25" y="39"/>
                    <a:pt x="25" y="38"/>
                  </a:cubicBezTo>
                  <a:cubicBezTo>
                    <a:pt x="26" y="38"/>
                    <a:pt x="26" y="38"/>
                    <a:pt x="26" y="38"/>
                  </a:cubicBezTo>
                  <a:cubicBezTo>
                    <a:pt x="26" y="39"/>
                    <a:pt x="27" y="39"/>
                    <a:pt x="27" y="39"/>
                  </a:cubicBezTo>
                  <a:cubicBezTo>
                    <a:pt x="27" y="39"/>
                    <a:pt x="27" y="40"/>
                    <a:pt x="27" y="40"/>
                  </a:cubicBezTo>
                  <a:cubicBezTo>
                    <a:pt x="28" y="39"/>
                    <a:pt x="29" y="39"/>
                    <a:pt x="29" y="39"/>
                  </a:cubicBezTo>
                  <a:cubicBezTo>
                    <a:pt x="28" y="40"/>
                    <a:pt x="29" y="41"/>
                    <a:pt x="29" y="41"/>
                  </a:cubicBezTo>
                  <a:cubicBezTo>
                    <a:pt x="30" y="40"/>
                    <a:pt x="31" y="41"/>
                    <a:pt x="31" y="41"/>
                  </a:cubicBezTo>
                  <a:cubicBezTo>
                    <a:pt x="32" y="41"/>
                    <a:pt x="32" y="41"/>
                    <a:pt x="32" y="41"/>
                  </a:cubicBezTo>
                  <a:cubicBezTo>
                    <a:pt x="32" y="41"/>
                    <a:pt x="33" y="40"/>
                    <a:pt x="33" y="40"/>
                  </a:cubicBezTo>
                  <a:cubicBezTo>
                    <a:pt x="33" y="41"/>
                    <a:pt x="34" y="42"/>
                    <a:pt x="34" y="42"/>
                  </a:cubicBezTo>
                  <a:cubicBezTo>
                    <a:pt x="35" y="42"/>
                    <a:pt x="36" y="42"/>
                    <a:pt x="36" y="42"/>
                  </a:cubicBezTo>
                  <a:cubicBezTo>
                    <a:pt x="36" y="43"/>
                    <a:pt x="36" y="44"/>
                    <a:pt x="37" y="44"/>
                  </a:cubicBezTo>
                  <a:cubicBezTo>
                    <a:pt x="38" y="45"/>
                    <a:pt x="39" y="44"/>
                    <a:pt x="39" y="44"/>
                  </a:cubicBezTo>
                  <a:cubicBezTo>
                    <a:pt x="39" y="44"/>
                    <a:pt x="39" y="44"/>
                    <a:pt x="39" y="43"/>
                  </a:cubicBezTo>
                  <a:cubicBezTo>
                    <a:pt x="39" y="42"/>
                    <a:pt x="39" y="42"/>
                    <a:pt x="39" y="42"/>
                  </a:cubicBezTo>
                  <a:cubicBezTo>
                    <a:pt x="38" y="42"/>
                    <a:pt x="38" y="42"/>
                    <a:pt x="37" y="42"/>
                  </a:cubicBezTo>
                  <a:cubicBezTo>
                    <a:pt x="36" y="42"/>
                    <a:pt x="36" y="40"/>
                    <a:pt x="36" y="40"/>
                  </a:cubicBezTo>
                  <a:cubicBezTo>
                    <a:pt x="35" y="40"/>
                    <a:pt x="36" y="39"/>
                    <a:pt x="36" y="38"/>
                  </a:cubicBezTo>
                  <a:cubicBezTo>
                    <a:pt x="36" y="37"/>
                    <a:pt x="37" y="36"/>
                    <a:pt x="36" y="35"/>
                  </a:cubicBezTo>
                  <a:cubicBezTo>
                    <a:pt x="36" y="35"/>
                    <a:pt x="36" y="35"/>
                    <a:pt x="37" y="34"/>
                  </a:cubicBezTo>
                  <a:cubicBezTo>
                    <a:pt x="37" y="34"/>
                    <a:pt x="36" y="33"/>
                    <a:pt x="37" y="33"/>
                  </a:cubicBezTo>
                  <a:cubicBezTo>
                    <a:pt x="38" y="33"/>
                    <a:pt x="40" y="33"/>
                    <a:pt x="40" y="32"/>
                  </a:cubicBezTo>
                  <a:cubicBezTo>
                    <a:pt x="40" y="32"/>
                    <a:pt x="40" y="32"/>
                    <a:pt x="40" y="32"/>
                  </a:cubicBezTo>
                  <a:cubicBezTo>
                    <a:pt x="40" y="32"/>
                    <a:pt x="40" y="32"/>
                    <a:pt x="40" y="32"/>
                  </a:cubicBezTo>
                  <a:cubicBezTo>
                    <a:pt x="40" y="31"/>
                    <a:pt x="39" y="30"/>
                    <a:pt x="39" y="2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343">
              <a:extLst>
                <a:ext uri="{FF2B5EF4-FFF2-40B4-BE49-F238E27FC236}">
                  <a16:creationId xmlns:a16="http://schemas.microsoft.com/office/drawing/2014/main" id="{0895F30B-8DB1-48DE-9ACD-4E425C88D601}"/>
                </a:ext>
              </a:extLst>
            </p:cNvPr>
            <p:cNvSpPr>
              <a:spLocks/>
            </p:cNvSpPr>
            <p:nvPr/>
          </p:nvSpPr>
          <p:spPr bwMode="auto">
            <a:xfrm>
              <a:off x="-3286125" y="2252663"/>
              <a:ext cx="14287" cy="14288"/>
            </a:xfrm>
            <a:custGeom>
              <a:avLst/>
              <a:gdLst>
                <a:gd name="T0" fmla="*/ 1 w 4"/>
                <a:gd name="T1" fmla="*/ 2 h 4"/>
                <a:gd name="T2" fmla="*/ 1 w 4"/>
                <a:gd name="T3" fmla="*/ 4 h 4"/>
                <a:gd name="T4" fmla="*/ 2 w 4"/>
                <a:gd name="T5" fmla="*/ 4 h 4"/>
                <a:gd name="T6" fmla="*/ 4 w 4"/>
                <a:gd name="T7" fmla="*/ 1 h 4"/>
                <a:gd name="T8" fmla="*/ 4 w 4"/>
                <a:gd name="T9" fmla="*/ 1 h 4"/>
                <a:gd name="T10" fmla="*/ 4 w 4"/>
                <a:gd name="T11" fmla="*/ 0 h 4"/>
                <a:gd name="T12" fmla="*/ 2 w 4"/>
                <a:gd name="T13" fmla="*/ 0 h 4"/>
                <a:gd name="T14" fmla="*/ 1 w 4"/>
                <a:gd name="T15" fmla="*/ 0 h 4"/>
                <a:gd name="T16" fmla="*/ 0 w 4"/>
                <a:gd name="T17" fmla="*/ 0 h 4"/>
                <a:gd name="T18" fmla="*/ 1 w 4"/>
                <a:gd name="T19" fmla="*/ 0 h 4"/>
                <a:gd name="T20" fmla="*/ 1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2"/>
                  </a:moveTo>
                  <a:cubicBezTo>
                    <a:pt x="1" y="2"/>
                    <a:pt x="1" y="3"/>
                    <a:pt x="1" y="4"/>
                  </a:cubicBezTo>
                  <a:cubicBezTo>
                    <a:pt x="2" y="4"/>
                    <a:pt x="2" y="4"/>
                    <a:pt x="2" y="4"/>
                  </a:cubicBezTo>
                  <a:cubicBezTo>
                    <a:pt x="3" y="4"/>
                    <a:pt x="4" y="1"/>
                    <a:pt x="4" y="1"/>
                  </a:cubicBezTo>
                  <a:cubicBezTo>
                    <a:pt x="4" y="1"/>
                    <a:pt x="4" y="1"/>
                    <a:pt x="4" y="1"/>
                  </a:cubicBezTo>
                  <a:cubicBezTo>
                    <a:pt x="4" y="1"/>
                    <a:pt x="4" y="0"/>
                    <a:pt x="4" y="0"/>
                  </a:cubicBezTo>
                  <a:cubicBezTo>
                    <a:pt x="3" y="0"/>
                    <a:pt x="2" y="0"/>
                    <a:pt x="2" y="0"/>
                  </a:cubicBezTo>
                  <a:cubicBezTo>
                    <a:pt x="2" y="0"/>
                    <a:pt x="3" y="1"/>
                    <a:pt x="1" y="0"/>
                  </a:cubicBezTo>
                  <a:cubicBezTo>
                    <a:pt x="1" y="0"/>
                    <a:pt x="1" y="0"/>
                    <a:pt x="0" y="0"/>
                  </a:cubicBezTo>
                  <a:cubicBezTo>
                    <a:pt x="1" y="0"/>
                    <a:pt x="1" y="0"/>
                    <a:pt x="1" y="0"/>
                  </a:cubicBezTo>
                  <a:lnTo>
                    <a:pt x="1" y="2"/>
                  </a:ln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344">
              <a:extLst>
                <a:ext uri="{FF2B5EF4-FFF2-40B4-BE49-F238E27FC236}">
                  <a16:creationId xmlns:a16="http://schemas.microsoft.com/office/drawing/2014/main" id="{1FB32983-FF14-4C4D-B824-A40672B308E8}"/>
                </a:ext>
              </a:extLst>
            </p:cNvPr>
            <p:cNvSpPr>
              <a:spLocks/>
            </p:cNvSpPr>
            <p:nvPr/>
          </p:nvSpPr>
          <p:spPr bwMode="auto">
            <a:xfrm>
              <a:off x="-3275013" y="2320925"/>
              <a:ext cx="90487" cy="144463"/>
            </a:xfrm>
            <a:custGeom>
              <a:avLst/>
              <a:gdLst>
                <a:gd name="T0" fmla="*/ 24 w 25"/>
                <a:gd name="T1" fmla="*/ 10 h 40"/>
                <a:gd name="T2" fmla="*/ 24 w 25"/>
                <a:gd name="T3" fmla="*/ 5 h 40"/>
                <a:gd name="T4" fmla="*/ 24 w 25"/>
                <a:gd name="T5" fmla="*/ 0 h 40"/>
                <a:gd name="T6" fmla="*/ 24 w 25"/>
                <a:gd name="T7" fmla="*/ 0 h 40"/>
                <a:gd name="T8" fmla="*/ 21 w 25"/>
                <a:gd name="T9" fmla="*/ 1 h 40"/>
                <a:gd name="T10" fmla="*/ 19 w 25"/>
                <a:gd name="T11" fmla="*/ 1 h 40"/>
                <a:gd name="T12" fmla="*/ 18 w 25"/>
                <a:gd name="T13" fmla="*/ 1 h 40"/>
                <a:gd name="T14" fmla="*/ 17 w 25"/>
                <a:gd name="T15" fmla="*/ 2 h 40"/>
                <a:gd name="T16" fmla="*/ 16 w 25"/>
                <a:gd name="T17" fmla="*/ 2 h 40"/>
                <a:gd name="T18" fmla="*/ 14 w 25"/>
                <a:gd name="T19" fmla="*/ 3 h 40"/>
                <a:gd name="T20" fmla="*/ 13 w 25"/>
                <a:gd name="T21" fmla="*/ 2 h 40"/>
                <a:gd name="T22" fmla="*/ 12 w 25"/>
                <a:gd name="T23" fmla="*/ 2 h 40"/>
                <a:gd name="T24" fmla="*/ 11 w 25"/>
                <a:gd name="T25" fmla="*/ 2 h 40"/>
                <a:gd name="T26" fmla="*/ 10 w 25"/>
                <a:gd name="T27" fmla="*/ 3 h 40"/>
                <a:gd name="T28" fmla="*/ 11 w 25"/>
                <a:gd name="T29" fmla="*/ 8 h 40"/>
                <a:gd name="T30" fmla="*/ 13 w 25"/>
                <a:gd name="T31" fmla="*/ 9 h 40"/>
                <a:gd name="T32" fmla="*/ 13 w 25"/>
                <a:gd name="T33" fmla="*/ 12 h 40"/>
                <a:gd name="T34" fmla="*/ 12 w 25"/>
                <a:gd name="T35" fmla="*/ 13 h 40"/>
                <a:gd name="T36" fmla="*/ 11 w 25"/>
                <a:gd name="T37" fmla="*/ 15 h 40"/>
                <a:gd name="T38" fmla="*/ 9 w 25"/>
                <a:gd name="T39" fmla="*/ 12 h 40"/>
                <a:gd name="T40" fmla="*/ 10 w 25"/>
                <a:gd name="T41" fmla="*/ 9 h 40"/>
                <a:gd name="T42" fmla="*/ 8 w 25"/>
                <a:gd name="T43" fmla="*/ 9 h 40"/>
                <a:gd name="T44" fmla="*/ 6 w 25"/>
                <a:gd name="T45" fmla="*/ 8 h 40"/>
                <a:gd name="T46" fmla="*/ 0 w 25"/>
                <a:gd name="T47" fmla="*/ 10 h 40"/>
                <a:gd name="T48" fmla="*/ 0 w 25"/>
                <a:gd name="T49" fmla="*/ 12 h 40"/>
                <a:gd name="T50" fmla="*/ 0 w 25"/>
                <a:gd name="T51" fmla="*/ 12 h 40"/>
                <a:gd name="T52" fmla="*/ 1 w 25"/>
                <a:gd name="T53" fmla="*/ 13 h 40"/>
                <a:gd name="T54" fmla="*/ 4 w 25"/>
                <a:gd name="T55" fmla="*/ 14 h 40"/>
                <a:gd name="T56" fmla="*/ 6 w 25"/>
                <a:gd name="T57" fmla="*/ 14 h 40"/>
                <a:gd name="T58" fmla="*/ 6 w 25"/>
                <a:gd name="T59" fmla="*/ 18 h 40"/>
                <a:gd name="T60" fmla="*/ 6 w 25"/>
                <a:gd name="T61" fmla="*/ 20 h 40"/>
                <a:gd name="T62" fmla="*/ 6 w 25"/>
                <a:gd name="T63" fmla="*/ 22 h 40"/>
                <a:gd name="T64" fmla="*/ 5 w 25"/>
                <a:gd name="T65" fmla="*/ 24 h 40"/>
                <a:gd name="T66" fmla="*/ 5 w 25"/>
                <a:gd name="T67" fmla="*/ 26 h 40"/>
                <a:gd name="T68" fmla="*/ 2 w 25"/>
                <a:gd name="T69" fmla="*/ 28 h 40"/>
                <a:gd name="T70" fmla="*/ 2 w 25"/>
                <a:gd name="T71" fmla="*/ 28 h 40"/>
                <a:gd name="T72" fmla="*/ 4 w 25"/>
                <a:gd name="T73" fmla="*/ 33 h 40"/>
                <a:gd name="T74" fmla="*/ 4 w 25"/>
                <a:gd name="T75" fmla="*/ 37 h 40"/>
                <a:gd name="T76" fmla="*/ 4 w 25"/>
                <a:gd name="T77" fmla="*/ 40 h 40"/>
                <a:gd name="T78" fmla="*/ 6 w 25"/>
                <a:gd name="T79" fmla="*/ 39 h 40"/>
                <a:gd name="T80" fmla="*/ 6 w 25"/>
                <a:gd name="T81" fmla="*/ 38 h 40"/>
                <a:gd name="T82" fmla="*/ 5 w 25"/>
                <a:gd name="T83" fmla="*/ 37 h 40"/>
                <a:gd name="T84" fmla="*/ 9 w 25"/>
                <a:gd name="T85" fmla="*/ 35 h 40"/>
                <a:gd name="T86" fmla="*/ 12 w 25"/>
                <a:gd name="T87" fmla="*/ 33 h 40"/>
                <a:gd name="T88" fmla="*/ 12 w 25"/>
                <a:gd name="T89" fmla="*/ 29 h 40"/>
                <a:gd name="T90" fmla="*/ 11 w 25"/>
                <a:gd name="T91" fmla="*/ 27 h 40"/>
                <a:gd name="T92" fmla="*/ 10 w 25"/>
                <a:gd name="T93" fmla="*/ 24 h 40"/>
                <a:gd name="T94" fmla="*/ 11 w 25"/>
                <a:gd name="T95" fmla="*/ 22 h 40"/>
                <a:gd name="T96" fmla="*/ 12 w 25"/>
                <a:gd name="T97" fmla="*/ 21 h 40"/>
                <a:gd name="T98" fmla="*/ 14 w 25"/>
                <a:gd name="T99" fmla="*/ 19 h 40"/>
                <a:gd name="T100" fmla="*/ 16 w 25"/>
                <a:gd name="T101" fmla="*/ 17 h 40"/>
                <a:gd name="T102" fmla="*/ 21 w 25"/>
                <a:gd name="T103" fmla="*/ 15 h 40"/>
                <a:gd name="T104" fmla="*/ 24 w 25"/>
                <a:gd name="T105"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40">
                  <a:moveTo>
                    <a:pt x="24" y="10"/>
                  </a:moveTo>
                  <a:cubicBezTo>
                    <a:pt x="24" y="9"/>
                    <a:pt x="24" y="7"/>
                    <a:pt x="24" y="5"/>
                  </a:cubicBezTo>
                  <a:cubicBezTo>
                    <a:pt x="24" y="4"/>
                    <a:pt x="24" y="1"/>
                    <a:pt x="24" y="0"/>
                  </a:cubicBezTo>
                  <a:cubicBezTo>
                    <a:pt x="24" y="0"/>
                    <a:pt x="24" y="0"/>
                    <a:pt x="24" y="0"/>
                  </a:cubicBezTo>
                  <a:cubicBezTo>
                    <a:pt x="22" y="0"/>
                    <a:pt x="21" y="1"/>
                    <a:pt x="21" y="1"/>
                  </a:cubicBezTo>
                  <a:cubicBezTo>
                    <a:pt x="21" y="1"/>
                    <a:pt x="20" y="1"/>
                    <a:pt x="19" y="1"/>
                  </a:cubicBezTo>
                  <a:cubicBezTo>
                    <a:pt x="19" y="2"/>
                    <a:pt x="19" y="2"/>
                    <a:pt x="18" y="1"/>
                  </a:cubicBezTo>
                  <a:cubicBezTo>
                    <a:pt x="18" y="1"/>
                    <a:pt x="17" y="2"/>
                    <a:pt x="17" y="2"/>
                  </a:cubicBezTo>
                  <a:cubicBezTo>
                    <a:pt x="17" y="3"/>
                    <a:pt x="16" y="2"/>
                    <a:pt x="16" y="2"/>
                  </a:cubicBezTo>
                  <a:cubicBezTo>
                    <a:pt x="16" y="2"/>
                    <a:pt x="15" y="3"/>
                    <a:pt x="14" y="3"/>
                  </a:cubicBezTo>
                  <a:cubicBezTo>
                    <a:pt x="13" y="3"/>
                    <a:pt x="14" y="2"/>
                    <a:pt x="13" y="2"/>
                  </a:cubicBezTo>
                  <a:cubicBezTo>
                    <a:pt x="13" y="2"/>
                    <a:pt x="12" y="2"/>
                    <a:pt x="12" y="2"/>
                  </a:cubicBezTo>
                  <a:cubicBezTo>
                    <a:pt x="12" y="2"/>
                    <a:pt x="11" y="2"/>
                    <a:pt x="11" y="2"/>
                  </a:cubicBezTo>
                  <a:cubicBezTo>
                    <a:pt x="11" y="2"/>
                    <a:pt x="10" y="3"/>
                    <a:pt x="10" y="3"/>
                  </a:cubicBezTo>
                  <a:cubicBezTo>
                    <a:pt x="10" y="4"/>
                    <a:pt x="11" y="7"/>
                    <a:pt x="11" y="8"/>
                  </a:cubicBezTo>
                  <a:cubicBezTo>
                    <a:pt x="12" y="8"/>
                    <a:pt x="13" y="9"/>
                    <a:pt x="13" y="9"/>
                  </a:cubicBezTo>
                  <a:cubicBezTo>
                    <a:pt x="13" y="10"/>
                    <a:pt x="13" y="10"/>
                    <a:pt x="13" y="12"/>
                  </a:cubicBezTo>
                  <a:cubicBezTo>
                    <a:pt x="13" y="13"/>
                    <a:pt x="12" y="13"/>
                    <a:pt x="12" y="13"/>
                  </a:cubicBezTo>
                  <a:cubicBezTo>
                    <a:pt x="11" y="14"/>
                    <a:pt x="12" y="15"/>
                    <a:pt x="11" y="15"/>
                  </a:cubicBezTo>
                  <a:cubicBezTo>
                    <a:pt x="11" y="16"/>
                    <a:pt x="9" y="13"/>
                    <a:pt x="9" y="12"/>
                  </a:cubicBezTo>
                  <a:cubicBezTo>
                    <a:pt x="9" y="12"/>
                    <a:pt x="10" y="10"/>
                    <a:pt x="10" y="9"/>
                  </a:cubicBezTo>
                  <a:cubicBezTo>
                    <a:pt x="10" y="8"/>
                    <a:pt x="8" y="9"/>
                    <a:pt x="8" y="9"/>
                  </a:cubicBezTo>
                  <a:cubicBezTo>
                    <a:pt x="7" y="9"/>
                    <a:pt x="6" y="8"/>
                    <a:pt x="6" y="8"/>
                  </a:cubicBezTo>
                  <a:cubicBezTo>
                    <a:pt x="6" y="8"/>
                    <a:pt x="0" y="10"/>
                    <a:pt x="0" y="10"/>
                  </a:cubicBezTo>
                  <a:cubicBezTo>
                    <a:pt x="0" y="12"/>
                    <a:pt x="0" y="12"/>
                    <a:pt x="0" y="12"/>
                  </a:cubicBezTo>
                  <a:cubicBezTo>
                    <a:pt x="0" y="12"/>
                    <a:pt x="0" y="12"/>
                    <a:pt x="0" y="12"/>
                  </a:cubicBezTo>
                  <a:cubicBezTo>
                    <a:pt x="1" y="13"/>
                    <a:pt x="1" y="13"/>
                    <a:pt x="1" y="13"/>
                  </a:cubicBezTo>
                  <a:cubicBezTo>
                    <a:pt x="1" y="13"/>
                    <a:pt x="3" y="13"/>
                    <a:pt x="4" y="14"/>
                  </a:cubicBezTo>
                  <a:cubicBezTo>
                    <a:pt x="4" y="14"/>
                    <a:pt x="6" y="14"/>
                    <a:pt x="6" y="14"/>
                  </a:cubicBezTo>
                  <a:cubicBezTo>
                    <a:pt x="6" y="15"/>
                    <a:pt x="6" y="17"/>
                    <a:pt x="6" y="18"/>
                  </a:cubicBezTo>
                  <a:cubicBezTo>
                    <a:pt x="6" y="19"/>
                    <a:pt x="5" y="19"/>
                    <a:pt x="6" y="20"/>
                  </a:cubicBezTo>
                  <a:cubicBezTo>
                    <a:pt x="6" y="21"/>
                    <a:pt x="6" y="22"/>
                    <a:pt x="6" y="22"/>
                  </a:cubicBezTo>
                  <a:cubicBezTo>
                    <a:pt x="7" y="22"/>
                    <a:pt x="6" y="23"/>
                    <a:pt x="5" y="24"/>
                  </a:cubicBezTo>
                  <a:cubicBezTo>
                    <a:pt x="5" y="24"/>
                    <a:pt x="5" y="25"/>
                    <a:pt x="5" y="26"/>
                  </a:cubicBezTo>
                  <a:cubicBezTo>
                    <a:pt x="4" y="26"/>
                    <a:pt x="3" y="27"/>
                    <a:pt x="2" y="28"/>
                  </a:cubicBezTo>
                  <a:cubicBezTo>
                    <a:pt x="2" y="28"/>
                    <a:pt x="2" y="28"/>
                    <a:pt x="2" y="28"/>
                  </a:cubicBezTo>
                  <a:cubicBezTo>
                    <a:pt x="2" y="29"/>
                    <a:pt x="3" y="32"/>
                    <a:pt x="4" y="33"/>
                  </a:cubicBezTo>
                  <a:cubicBezTo>
                    <a:pt x="4" y="33"/>
                    <a:pt x="4" y="37"/>
                    <a:pt x="4" y="37"/>
                  </a:cubicBezTo>
                  <a:cubicBezTo>
                    <a:pt x="4" y="37"/>
                    <a:pt x="4" y="40"/>
                    <a:pt x="4" y="40"/>
                  </a:cubicBezTo>
                  <a:cubicBezTo>
                    <a:pt x="4" y="40"/>
                    <a:pt x="5" y="39"/>
                    <a:pt x="6" y="39"/>
                  </a:cubicBezTo>
                  <a:cubicBezTo>
                    <a:pt x="6" y="39"/>
                    <a:pt x="6" y="39"/>
                    <a:pt x="6" y="38"/>
                  </a:cubicBezTo>
                  <a:cubicBezTo>
                    <a:pt x="6" y="37"/>
                    <a:pt x="5" y="38"/>
                    <a:pt x="5" y="37"/>
                  </a:cubicBezTo>
                  <a:cubicBezTo>
                    <a:pt x="5" y="37"/>
                    <a:pt x="7" y="35"/>
                    <a:pt x="9" y="35"/>
                  </a:cubicBezTo>
                  <a:cubicBezTo>
                    <a:pt x="11" y="34"/>
                    <a:pt x="11" y="34"/>
                    <a:pt x="12" y="33"/>
                  </a:cubicBezTo>
                  <a:cubicBezTo>
                    <a:pt x="12" y="32"/>
                    <a:pt x="12" y="30"/>
                    <a:pt x="12" y="29"/>
                  </a:cubicBezTo>
                  <a:cubicBezTo>
                    <a:pt x="12" y="29"/>
                    <a:pt x="12" y="28"/>
                    <a:pt x="11" y="27"/>
                  </a:cubicBezTo>
                  <a:cubicBezTo>
                    <a:pt x="11" y="25"/>
                    <a:pt x="11" y="25"/>
                    <a:pt x="10" y="24"/>
                  </a:cubicBezTo>
                  <a:cubicBezTo>
                    <a:pt x="10" y="23"/>
                    <a:pt x="10" y="22"/>
                    <a:pt x="11" y="22"/>
                  </a:cubicBezTo>
                  <a:cubicBezTo>
                    <a:pt x="11" y="22"/>
                    <a:pt x="11" y="22"/>
                    <a:pt x="12" y="21"/>
                  </a:cubicBezTo>
                  <a:cubicBezTo>
                    <a:pt x="12" y="20"/>
                    <a:pt x="13" y="20"/>
                    <a:pt x="14" y="19"/>
                  </a:cubicBezTo>
                  <a:cubicBezTo>
                    <a:pt x="15" y="19"/>
                    <a:pt x="15" y="18"/>
                    <a:pt x="16" y="17"/>
                  </a:cubicBezTo>
                  <a:cubicBezTo>
                    <a:pt x="18" y="16"/>
                    <a:pt x="19" y="16"/>
                    <a:pt x="21" y="15"/>
                  </a:cubicBezTo>
                  <a:cubicBezTo>
                    <a:pt x="22" y="14"/>
                    <a:pt x="25" y="11"/>
                    <a:pt x="24" y="1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345">
              <a:extLst>
                <a:ext uri="{FF2B5EF4-FFF2-40B4-BE49-F238E27FC236}">
                  <a16:creationId xmlns:a16="http://schemas.microsoft.com/office/drawing/2014/main" id="{83CD9EF4-0AE9-49F5-ADCC-5997E515D897}"/>
                </a:ext>
              </a:extLst>
            </p:cNvPr>
            <p:cNvSpPr>
              <a:spLocks/>
            </p:cNvSpPr>
            <p:nvPr/>
          </p:nvSpPr>
          <p:spPr bwMode="auto">
            <a:xfrm>
              <a:off x="-3282950" y="2238375"/>
              <a:ext cx="95250" cy="93663"/>
            </a:xfrm>
            <a:custGeom>
              <a:avLst/>
              <a:gdLst>
                <a:gd name="T0" fmla="*/ 24 w 26"/>
                <a:gd name="T1" fmla="*/ 21 h 26"/>
                <a:gd name="T2" fmla="*/ 23 w 26"/>
                <a:gd name="T3" fmla="*/ 18 h 26"/>
                <a:gd name="T4" fmla="*/ 23 w 26"/>
                <a:gd name="T5" fmla="*/ 16 h 26"/>
                <a:gd name="T6" fmla="*/ 23 w 26"/>
                <a:gd name="T7" fmla="*/ 15 h 26"/>
                <a:gd name="T8" fmla="*/ 22 w 26"/>
                <a:gd name="T9" fmla="*/ 13 h 26"/>
                <a:gd name="T10" fmla="*/ 23 w 26"/>
                <a:gd name="T11" fmla="*/ 9 h 26"/>
                <a:gd name="T12" fmla="*/ 19 w 26"/>
                <a:gd name="T13" fmla="*/ 6 h 26"/>
                <a:gd name="T14" fmla="*/ 19 w 26"/>
                <a:gd name="T15" fmla="*/ 5 h 26"/>
                <a:gd name="T16" fmla="*/ 10 w 26"/>
                <a:gd name="T17" fmla="*/ 0 h 26"/>
                <a:gd name="T18" fmla="*/ 9 w 26"/>
                <a:gd name="T19" fmla="*/ 2 h 26"/>
                <a:gd name="T20" fmla="*/ 10 w 26"/>
                <a:gd name="T21" fmla="*/ 4 h 26"/>
                <a:gd name="T22" fmla="*/ 6 w 26"/>
                <a:gd name="T23" fmla="*/ 4 h 26"/>
                <a:gd name="T24" fmla="*/ 6 w 26"/>
                <a:gd name="T25" fmla="*/ 0 h 26"/>
                <a:gd name="T26" fmla="*/ 4 w 26"/>
                <a:gd name="T27" fmla="*/ 0 h 26"/>
                <a:gd name="T28" fmla="*/ 3 w 26"/>
                <a:gd name="T29" fmla="*/ 1 h 26"/>
                <a:gd name="T30" fmla="*/ 3 w 26"/>
                <a:gd name="T31" fmla="*/ 2 h 26"/>
                <a:gd name="T32" fmla="*/ 3 w 26"/>
                <a:gd name="T33" fmla="*/ 3 h 26"/>
                <a:gd name="T34" fmla="*/ 3 w 26"/>
                <a:gd name="T35" fmla="*/ 4 h 26"/>
                <a:gd name="T36" fmla="*/ 3 w 26"/>
                <a:gd name="T37" fmla="*/ 5 h 26"/>
                <a:gd name="T38" fmla="*/ 3 w 26"/>
                <a:gd name="T39" fmla="*/ 5 h 26"/>
                <a:gd name="T40" fmla="*/ 1 w 26"/>
                <a:gd name="T41" fmla="*/ 8 h 26"/>
                <a:gd name="T42" fmla="*/ 0 w 26"/>
                <a:gd name="T43" fmla="*/ 8 h 26"/>
                <a:gd name="T44" fmla="*/ 2 w 26"/>
                <a:gd name="T45" fmla="*/ 13 h 26"/>
                <a:gd name="T46" fmla="*/ 3 w 26"/>
                <a:gd name="T47" fmla="*/ 16 h 26"/>
                <a:gd name="T48" fmla="*/ 4 w 26"/>
                <a:gd name="T49" fmla="*/ 18 h 26"/>
                <a:gd name="T50" fmla="*/ 2 w 26"/>
                <a:gd name="T51" fmla="*/ 17 h 26"/>
                <a:gd name="T52" fmla="*/ 2 w 26"/>
                <a:gd name="T53" fmla="*/ 17 h 26"/>
                <a:gd name="T54" fmla="*/ 2 w 26"/>
                <a:gd name="T55" fmla="*/ 17 h 26"/>
                <a:gd name="T56" fmla="*/ 4 w 26"/>
                <a:gd name="T57" fmla="*/ 18 h 26"/>
                <a:gd name="T58" fmla="*/ 6 w 26"/>
                <a:gd name="T59" fmla="*/ 19 h 26"/>
                <a:gd name="T60" fmla="*/ 9 w 26"/>
                <a:gd name="T61" fmla="*/ 20 h 26"/>
                <a:gd name="T62" fmla="*/ 9 w 26"/>
                <a:gd name="T63" fmla="*/ 21 h 26"/>
                <a:gd name="T64" fmla="*/ 11 w 26"/>
                <a:gd name="T65" fmla="*/ 21 h 26"/>
                <a:gd name="T66" fmla="*/ 11 w 26"/>
                <a:gd name="T67" fmla="*/ 20 h 26"/>
                <a:gd name="T68" fmla="*/ 13 w 26"/>
                <a:gd name="T69" fmla="*/ 25 h 26"/>
                <a:gd name="T70" fmla="*/ 14 w 26"/>
                <a:gd name="T71" fmla="*/ 25 h 26"/>
                <a:gd name="T72" fmla="*/ 15 w 26"/>
                <a:gd name="T73" fmla="*/ 25 h 26"/>
                <a:gd name="T74" fmla="*/ 16 w 26"/>
                <a:gd name="T75" fmla="*/ 26 h 26"/>
                <a:gd name="T76" fmla="*/ 18 w 26"/>
                <a:gd name="T77" fmla="*/ 25 h 26"/>
                <a:gd name="T78" fmla="*/ 19 w 26"/>
                <a:gd name="T79" fmla="*/ 25 h 26"/>
                <a:gd name="T80" fmla="*/ 20 w 26"/>
                <a:gd name="T81" fmla="*/ 24 h 26"/>
                <a:gd name="T82" fmla="*/ 21 w 26"/>
                <a:gd name="T83" fmla="*/ 24 h 26"/>
                <a:gd name="T84" fmla="*/ 23 w 26"/>
                <a:gd name="T85" fmla="*/ 24 h 26"/>
                <a:gd name="T86" fmla="*/ 26 w 26"/>
                <a:gd name="T87" fmla="*/ 23 h 26"/>
                <a:gd name="T88" fmla="*/ 24 w 26"/>
                <a:gd name="T89"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6">
                  <a:moveTo>
                    <a:pt x="24" y="21"/>
                  </a:moveTo>
                  <a:cubicBezTo>
                    <a:pt x="24" y="19"/>
                    <a:pt x="23" y="19"/>
                    <a:pt x="23" y="18"/>
                  </a:cubicBezTo>
                  <a:cubicBezTo>
                    <a:pt x="23" y="17"/>
                    <a:pt x="23" y="16"/>
                    <a:pt x="23" y="16"/>
                  </a:cubicBezTo>
                  <a:cubicBezTo>
                    <a:pt x="23" y="16"/>
                    <a:pt x="23" y="15"/>
                    <a:pt x="23" y="15"/>
                  </a:cubicBezTo>
                  <a:cubicBezTo>
                    <a:pt x="24" y="14"/>
                    <a:pt x="22" y="14"/>
                    <a:pt x="22" y="13"/>
                  </a:cubicBezTo>
                  <a:cubicBezTo>
                    <a:pt x="22" y="12"/>
                    <a:pt x="22" y="11"/>
                    <a:pt x="23" y="9"/>
                  </a:cubicBezTo>
                  <a:cubicBezTo>
                    <a:pt x="21" y="8"/>
                    <a:pt x="19" y="6"/>
                    <a:pt x="19" y="6"/>
                  </a:cubicBezTo>
                  <a:cubicBezTo>
                    <a:pt x="19" y="5"/>
                    <a:pt x="19" y="5"/>
                    <a:pt x="19" y="5"/>
                  </a:cubicBezTo>
                  <a:cubicBezTo>
                    <a:pt x="10" y="0"/>
                    <a:pt x="10" y="0"/>
                    <a:pt x="10" y="0"/>
                  </a:cubicBezTo>
                  <a:cubicBezTo>
                    <a:pt x="10" y="1"/>
                    <a:pt x="10" y="2"/>
                    <a:pt x="9" y="2"/>
                  </a:cubicBezTo>
                  <a:cubicBezTo>
                    <a:pt x="9" y="3"/>
                    <a:pt x="10" y="4"/>
                    <a:pt x="10" y="4"/>
                  </a:cubicBezTo>
                  <a:cubicBezTo>
                    <a:pt x="9" y="4"/>
                    <a:pt x="7" y="3"/>
                    <a:pt x="6" y="4"/>
                  </a:cubicBezTo>
                  <a:cubicBezTo>
                    <a:pt x="5" y="4"/>
                    <a:pt x="5" y="2"/>
                    <a:pt x="6" y="0"/>
                  </a:cubicBezTo>
                  <a:cubicBezTo>
                    <a:pt x="4" y="0"/>
                    <a:pt x="4" y="0"/>
                    <a:pt x="4" y="0"/>
                  </a:cubicBezTo>
                  <a:cubicBezTo>
                    <a:pt x="4" y="0"/>
                    <a:pt x="3" y="0"/>
                    <a:pt x="3" y="1"/>
                  </a:cubicBezTo>
                  <a:cubicBezTo>
                    <a:pt x="3" y="2"/>
                    <a:pt x="3" y="2"/>
                    <a:pt x="3" y="2"/>
                  </a:cubicBezTo>
                  <a:cubicBezTo>
                    <a:pt x="3" y="2"/>
                    <a:pt x="4" y="2"/>
                    <a:pt x="3" y="3"/>
                  </a:cubicBezTo>
                  <a:cubicBezTo>
                    <a:pt x="3" y="3"/>
                    <a:pt x="3" y="3"/>
                    <a:pt x="3" y="4"/>
                  </a:cubicBezTo>
                  <a:cubicBezTo>
                    <a:pt x="3" y="4"/>
                    <a:pt x="3" y="5"/>
                    <a:pt x="3" y="5"/>
                  </a:cubicBezTo>
                  <a:cubicBezTo>
                    <a:pt x="3" y="5"/>
                    <a:pt x="3" y="5"/>
                    <a:pt x="3" y="5"/>
                  </a:cubicBezTo>
                  <a:cubicBezTo>
                    <a:pt x="3" y="5"/>
                    <a:pt x="2" y="8"/>
                    <a:pt x="1" y="8"/>
                  </a:cubicBezTo>
                  <a:cubicBezTo>
                    <a:pt x="1" y="8"/>
                    <a:pt x="1" y="8"/>
                    <a:pt x="0" y="8"/>
                  </a:cubicBezTo>
                  <a:cubicBezTo>
                    <a:pt x="1" y="10"/>
                    <a:pt x="1" y="12"/>
                    <a:pt x="2" y="13"/>
                  </a:cubicBezTo>
                  <a:cubicBezTo>
                    <a:pt x="3" y="14"/>
                    <a:pt x="3" y="15"/>
                    <a:pt x="3" y="16"/>
                  </a:cubicBezTo>
                  <a:cubicBezTo>
                    <a:pt x="3" y="17"/>
                    <a:pt x="4" y="17"/>
                    <a:pt x="4" y="18"/>
                  </a:cubicBezTo>
                  <a:cubicBezTo>
                    <a:pt x="3" y="18"/>
                    <a:pt x="3" y="17"/>
                    <a:pt x="2" y="17"/>
                  </a:cubicBezTo>
                  <a:cubicBezTo>
                    <a:pt x="2" y="17"/>
                    <a:pt x="2" y="17"/>
                    <a:pt x="2" y="17"/>
                  </a:cubicBezTo>
                  <a:cubicBezTo>
                    <a:pt x="2" y="17"/>
                    <a:pt x="2" y="17"/>
                    <a:pt x="2" y="17"/>
                  </a:cubicBezTo>
                  <a:cubicBezTo>
                    <a:pt x="3" y="18"/>
                    <a:pt x="3" y="18"/>
                    <a:pt x="4" y="18"/>
                  </a:cubicBezTo>
                  <a:cubicBezTo>
                    <a:pt x="4" y="18"/>
                    <a:pt x="5" y="19"/>
                    <a:pt x="6" y="19"/>
                  </a:cubicBezTo>
                  <a:cubicBezTo>
                    <a:pt x="6" y="19"/>
                    <a:pt x="9" y="20"/>
                    <a:pt x="9" y="20"/>
                  </a:cubicBezTo>
                  <a:cubicBezTo>
                    <a:pt x="9" y="20"/>
                    <a:pt x="9" y="20"/>
                    <a:pt x="9" y="21"/>
                  </a:cubicBezTo>
                  <a:cubicBezTo>
                    <a:pt x="9" y="21"/>
                    <a:pt x="10" y="21"/>
                    <a:pt x="11" y="21"/>
                  </a:cubicBezTo>
                  <a:cubicBezTo>
                    <a:pt x="11" y="20"/>
                    <a:pt x="11" y="20"/>
                    <a:pt x="11" y="20"/>
                  </a:cubicBezTo>
                  <a:cubicBezTo>
                    <a:pt x="12" y="20"/>
                    <a:pt x="13" y="23"/>
                    <a:pt x="13" y="25"/>
                  </a:cubicBezTo>
                  <a:cubicBezTo>
                    <a:pt x="13" y="25"/>
                    <a:pt x="14" y="25"/>
                    <a:pt x="14" y="25"/>
                  </a:cubicBezTo>
                  <a:cubicBezTo>
                    <a:pt x="14" y="25"/>
                    <a:pt x="15" y="25"/>
                    <a:pt x="15" y="25"/>
                  </a:cubicBezTo>
                  <a:cubicBezTo>
                    <a:pt x="16" y="25"/>
                    <a:pt x="15" y="26"/>
                    <a:pt x="16" y="26"/>
                  </a:cubicBezTo>
                  <a:cubicBezTo>
                    <a:pt x="17" y="26"/>
                    <a:pt x="18" y="25"/>
                    <a:pt x="18" y="25"/>
                  </a:cubicBezTo>
                  <a:cubicBezTo>
                    <a:pt x="18" y="25"/>
                    <a:pt x="19" y="26"/>
                    <a:pt x="19" y="25"/>
                  </a:cubicBezTo>
                  <a:cubicBezTo>
                    <a:pt x="19" y="25"/>
                    <a:pt x="20" y="24"/>
                    <a:pt x="20" y="24"/>
                  </a:cubicBezTo>
                  <a:cubicBezTo>
                    <a:pt x="21" y="25"/>
                    <a:pt x="21" y="25"/>
                    <a:pt x="21" y="24"/>
                  </a:cubicBezTo>
                  <a:cubicBezTo>
                    <a:pt x="22" y="24"/>
                    <a:pt x="23" y="24"/>
                    <a:pt x="23" y="24"/>
                  </a:cubicBezTo>
                  <a:cubicBezTo>
                    <a:pt x="23" y="24"/>
                    <a:pt x="24" y="23"/>
                    <a:pt x="26" y="23"/>
                  </a:cubicBezTo>
                  <a:cubicBezTo>
                    <a:pt x="26" y="21"/>
                    <a:pt x="24" y="22"/>
                    <a:pt x="24" y="2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346">
              <a:extLst>
                <a:ext uri="{FF2B5EF4-FFF2-40B4-BE49-F238E27FC236}">
                  <a16:creationId xmlns:a16="http://schemas.microsoft.com/office/drawing/2014/main" id="{C218D390-F8C1-42BA-8DB8-342D488B8A1A}"/>
                </a:ext>
              </a:extLst>
            </p:cNvPr>
            <p:cNvSpPr>
              <a:spLocks/>
            </p:cNvSpPr>
            <p:nvPr/>
          </p:nvSpPr>
          <p:spPr bwMode="auto">
            <a:xfrm>
              <a:off x="-3252788" y="2314575"/>
              <a:ext cx="25400" cy="65088"/>
            </a:xfrm>
            <a:custGeom>
              <a:avLst/>
              <a:gdLst>
                <a:gd name="T0" fmla="*/ 7 w 7"/>
                <a:gd name="T1" fmla="*/ 11 h 18"/>
                <a:gd name="T2" fmla="*/ 5 w 7"/>
                <a:gd name="T3" fmla="*/ 10 h 18"/>
                <a:gd name="T4" fmla="*/ 5 w 7"/>
                <a:gd name="T5" fmla="*/ 10 h 18"/>
                <a:gd name="T6" fmla="*/ 3 w 7"/>
                <a:gd name="T7" fmla="*/ 7 h 18"/>
                <a:gd name="T8" fmla="*/ 3 w 7"/>
                <a:gd name="T9" fmla="*/ 3 h 18"/>
                <a:gd name="T10" fmla="*/ 3 w 7"/>
                <a:gd name="T11" fmla="*/ 0 h 18"/>
                <a:gd name="T12" fmla="*/ 1 w 7"/>
                <a:gd name="T13" fmla="*/ 0 h 18"/>
                <a:gd name="T14" fmla="*/ 2 w 7"/>
                <a:gd name="T15" fmla="*/ 2 h 18"/>
                <a:gd name="T16" fmla="*/ 1 w 7"/>
                <a:gd name="T17" fmla="*/ 2 h 18"/>
                <a:gd name="T18" fmla="*/ 1 w 7"/>
                <a:gd name="T19" fmla="*/ 6 h 18"/>
                <a:gd name="T20" fmla="*/ 0 w 7"/>
                <a:gd name="T21" fmla="*/ 7 h 18"/>
                <a:gd name="T22" fmla="*/ 0 w 7"/>
                <a:gd name="T23" fmla="*/ 9 h 18"/>
                <a:gd name="T24" fmla="*/ 0 w 7"/>
                <a:gd name="T25" fmla="*/ 10 h 18"/>
                <a:gd name="T26" fmla="*/ 0 w 7"/>
                <a:gd name="T27" fmla="*/ 10 h 18"/>
                <a:gd name="T28" fmla="*/ 2 w 7"/>
                <a:gd name="T29" fmla="*/ 11 h 18"/>
                <a:gd name="T30" fmla="*/ 4 w 7"/>
                <a:gd name="T31" fmla="*/ 11 h 18"/>
                <a:gd name="T32" fmla="*/ 3 w 7"/>
                <a:gd name="T33" fmla="*/ 14 h 18"/>
                <a:gd name="T34" fmla="*/ 5 w 7"/>
                <a:gd name="T35" fmla="*/ 17 h 18"/>
                <a:gd name="T36" fmla="*/ 6 w 7"/>
                <a:gd name="T37" fmla="*/ 15 h 18"/>
                <a:gd name="T38" fmla="*/ 7 w 7"/>
                <a:gd name="T39" fmla="*/ 14 h 18"/>
                <a:gd name="T40" fmla="*/ 7 w 7"/>
                <a:gd name="T41"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8">
                  <a:moveTo>
                    <a:pt x="7" y="11"/>
                  </a:moveTo>
                  <a:cubicBezTo>
                    <a:pt x="7" y="11"/>
                    <a:pt x="6" y="10"/>
                    <a:pt x="5" y="10"/>
                  </a:cubicBezTo>
                  <a:cubicBezTo>
                    <a:pt x="5" y="10"/>
                    <a:pt x="5" y="10"/>
                    <a:pt x="5" y="10"/>
                  </a:cubicBezTo>
                  <a:cubicBezTo>
                    <a:pt x="5" y="11"/>
                    <a:pt x="3" y="8"/>
                    <a:pt x="3" y="7"/>
                  </a:cubicBezTo>
                  <a:cubicBezTo>
                    <a:pt x="3" y="5"/>
                    <a:pt x="4" y="4"/>
                    <a:pt x="3" y="3"/>
                  </a:cubicBezTo>
                  <a:cubicBezTo>
                    <a:pt x="2" y="1"/>
                    <a:pt x="2" y="0"/>
                    <a:pt x="3" y="0"/>
                  </a:cubicBezTo>
                  <a:cubicBezTo>
                    <a:pt x="2" y="0"/>
                    <a:pt x="1" y="0"/>
                    <a:pt x="1" y="0"/>
                  </a:cubicBezTo>
                  <a:cubicBezTo>
                    <a:pt x="1" y="0"/>
                    <a:pt x="2" y="1"/>
                    <a:pt x="2" y="2"/>
                  </a:cubicBezTo>
                  <a:cubicBezTo>
                    <a:pt x="2" y="2"/>
                    <a:pt x="1" y="2"/>
                    <a:pt x="1" y="2"/>
                  </a:cubicBezTo>
                  <a:cubicBezTo>
                    <a:pt x="1" y="3"/>
                    <a:pt x="1" y="6"/>
                    <a:pt x="1" y="6"/>
                  </a:cubicBezTo>
                  <a:cubicBezTo>
                    <a:pt x="2" y="7"/>
                    <a:pt x="0" y="6"/>
                    <a:pt x="0" y="7"/>
                  </a:cubicBezTo>
                  <a:cubicBezTo>
                    <a:pt x="0" y="7"/>
                    <a:pt x="0" y="9"/>
                    <a:pt x="0" y="9"/>
                  </a:cubicBezTo>
                  <a:cubicBezTo>
                    <a:pt x="0" y="9"/>
                    <a:pt x="0" y="9"/>
                    <a:pt x="0" y="10"/>
                  </a:cubicBezTo>
                  <a:cubicBezTo>
                    <a:pt x="0" y="10"/>
                    <a:pt x="0" y="10"/>
                    <a:pt x="0" y="10"/>
                  </a:cubicBezTo>
                  <a:cubicBezTo>
                    <a:pt x="0" y="10"/>
                    <a:pt x="1" y="11"/>
                    <a:pt x="2" y="11"/>
                  </a:cubicBezTo>
                  <a:cubicBezTo>
                    <a:pt x="2" y="11"/>
                    <a:pt x="4" y="10"/>
                    <a:pt x="4" y="11"/>
                  </a:cubicBezTo>
                  <a:cubicBezTo>
                    <a:pt x="4" y="12"/>
                    <a:pt x="3" y="14"/>
                    <a:pt x="3" y="14"/>
                  </a:cubicBezTo>
                  <a:cubicBezTo>
                    <a:pt x="3" y="15"/>
                    <a:pt x="5" y="18"/>
                    <a:pt x="5" y="17"/>
                  </a:cubicBezTo>
                  <a:cubicBezTo>
                    <a:pt x="6" y="17"/>
                    <a:pt x="5" y="16"/>
                    <a:pt x="6" y="15"/>
                  </a:cubicBezTo>
                  <a:cubicBezTo>
                    <a:pt x="6" y="15"/>
                    <a:pt x="7" y="15"/>
                    <a:pt x="7" y="14"/>
                  </a:cubicBezTo>
                  <a:cubicBezTo>
                    <a:pt x="7" y="12"/>
                    <a:pt x="7" y="12"/>
                    <a:pt x="7" y="11"/>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347">
              <a:extLst>
                <a:ext uri="{FF2B5EF4-FFF2-40B4-BE49-F238E27FC236}">
                  <a16:creationId xmlns:a16="http://schemas.microsoft.com/office/drawing/2014/main" id="{75BF7917-23B6-4E0C-9A6E-AC2FB9BD30C8}"/>
                </a:ext>
              </a:extLst>
            </p:cNvPr>
            <p:cNvSpPr>
              <a:spLocks/>
            </p:cNvSpPr>
            <p:nvPr/>
          </p:nvSpPr>
          <p:spPr bwMode="auto">
            <a:xfrm>
              <a:off x="-2151063" y="2408238"/>
              <a:ext cx="25400" cy="20638"/>
            </a:xfrm>
            <a:custGeom>
              <a:avLst/>
              <a:gdLst>
                <a:gd name="T0" fmla="*/ 0 w 7"/>
                <a:gd name="T1" fmla="*/ 0 h 6"/>
                <a:gd name="T2" fmla="*/ 7 w 7"/>
                <a:gd name="T3" fmla="*/ 5 h 6"/>
                <a:gd name="T4" fmla="*/ 0 w 7"/>
                <a:gd name="T5" fmla="*/ 0 h 6"/>
              </a:gdLst>
              <a:ahLst/>
              <a:cxnLst>
                <a:cxn ang="0">
                  <a:pos x="T0" y="T1"/>
                </a:cxn>
                <a:cxn ang="0">
                  <a:pos x="T2" y="T3"/>
                </a:cxn>
                <a:cxn ang="0">
                  <a:pos x="T4" y="T5"/>
                </a:cxn>
              </a:cxnLst>
              <a:rect l="0" t="0" r="r" b="b"/>
              <a:pathLst>
                <a:path w="7" h="6">
                  <a:moveTo>
                    <a:pt x="0" y="0"/>
                  </a:moveTo>
                  <a:cubicBezTo>
                    <a:pt x="0" y="0"/>
                    <a:pt x="7" y="4"/>
                    <a:pt x="7" y="5"/>
                  </a:cubicBezTo>
                  <a:cubicBezTo>
                    <a:pt x="6" y="6"/>
                    <a:pt x="0" y="1"/>
                    <a:pt x="0"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348">
              <a:extLst>
                <a:ext uri="{FF2B5EF4-FFF2-40B4-BE49-F238E27FC236}">
                  <a16:creationId xmlns:a16="http://schemas.microsoft.com/office/drawing/2014/main" id="{30E1E00D-AFFB-475F-83A0-E51F7AC25D2E}"/>
                </a:ext>
              </a:extLst>
            </p:cNvPr>
            <p:cNvSpPr>
              <a:spLocks/>
            </p:cNvSpPr>
            <p:nvPr/>
          </p:nvSpPr>
          <p:spPr bwMode="auto">
            <a:xfrm>
              <a:off x="-2957513" y="1866900"/>
              <a:ext cx="65087" cy="44450"/>
            </a:xfrm>
            <a:custGeom>
              <a:avLst/>
              <a:gdLst>
                <a:gd name="T0" fmla="*/ 15 w 18"/>
                <a:gd name="T1" fmla="*/ 9 h 12"/>
                <a:gd name="T2" fmla="*/ 16 w 18"/>
                <a:gd name="T3" fmla="*/ 10 h 12"/>
                <a:gd name="T4" fmla="*/ 17 w 18"/>
                <a:gd name="T5" fmla="*/ 10 h 12"/>
                <a:gd name="T6" fmla="*/ 18 w 18"/>
                <a:gd name="T7" fmla="*/ 10 h 12"/>
                <a:gd name="T8" fmla="*/ 18 w 18"/>
                <a:gd name="T9" fmla="*/ 7 h 12"/>
                <a:gd name="T10" fmla="*/ 15 w 18"/>
                <a:gd name="T11" fmla="*/ 6 h 12"/>
                <a:gd name="T12" fmla="*/ 15 w 18"/>
                <a:gd name="T13" fmla="*/ 4 h 12"/>
                <a:gd name="T14" fmla="*/ 12 w 18"/>
                <a:gd name="T15" fmla="*/ 4 h 12"/>
                <a:gd name="T16" fmla="*/ 10 w 18"/>
                <a:gd name="T17" fmla="*/ 4 h 12"/>
                <a:gd name="T18" fmla="*/ 8 w 18"/>
                <a:gd name="T19" fmla="*/ 3 h 12"/>
                <a:gd name="T20" fmla="*/ 5 w 18"/>
                <a:gd name="T21" fmla="*/ 3 h 12"/>
                <a:gd name="T22" fmla="*/ 6 w 18"/>
                <a:gd name="T23" fmla="*/ 2 h 12"/>
                <a:gd name="T24" fmla="*/ 7 w 18"/>
                <a:gd name="T25" fmla="*/ 2 h 12"/>
                <a:gd name="T26" fmla="*/ 8 w 18"/>
                <a:gd name="T27" fmla="*/ 0 h 12"/>
                <a:gd name="T28" fmla="*/ 6 w 18"/>
                <a:gd name="T29" fmla="*/ 0 h 12"/>
                <a:gd name="T30" fmla="*/ 4 w 18"/>
                <a:gd name="T31" fmla="*/ 1 h 12"/>
                <a:gd name="T32" fmla="*/ 3 w 18"/>
                <a:gd name="T33" fmla="*/ 2 h 12"/>
                <a:gd name="T34" fmla="*/ 3 w 18"/>
                <a:gd name="T35" fmla="*/ 3 h 12"/>
                <a:gd name="T36" fmla="*/ 0 w 18"/>
                <a:gd name="T37" fmla="*/ 4 h 12"/>
                <a:gd name="T38" fmla="*/ 2 w 18"/>
                <a:gd name="T39" fmla="*/ 6 h 12"/>
                <a:gd name="T40" fmla="*/ 2 w 18"/>
                <a:gd name="T41" fmla="*/ 8 h 12"/>
                <a:gd name="T42" fmla="*/ 1 w 18"/>
                <a:gd name="T43" fmla="*/ 10 h 12"/>
                <a:gd name="T44" fmla="*/ 2 w 18"/>
                <a:gd name="T45" fmla="*/ 10 h 12"/>
                <a:gd name="T46" fmla="*/ 5 w 18"/>
                <a:gd name="T47" fmla="*/ 10 h 12"/>
                <a:gd name="T48" fmla="*/ 7 w 18"/>
                <a:gd name="T49" fmla="*/ 9 h 12"/>
                <a:gd name="T50" fmla="*/ 9 w 18"/>
                <a:gd name="T51" fmla="*/ 7 h 12"/>
                <a:gd name="T52" fmla="*/ 10 w 18"/>
                <a:gd name="T53" fmla="*/ 9 h 12"/>
                <a:gd name="T54" fmla="*/ 10 w 18"/>
                <a:gd name="T55" fmla="*/ 11 h 12"/>
                <a:gd name="T56" fmla="*/ 11 w 18"/>
                <a:gd name="T57" fmla="*/ 11 h 12"/>
                <a:gd name="T58" fmla="*/ 12 w 18"/>
                <a:gd name="T59" fmla="*/ 11 h 12"/>
                <a:gd name="T60" fmla="*/ 15 w 18"/>
                <a:gd name="T6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12">
                  <a:moveTo>
                    <a:pt x="15" y="9"/>
                  </a:moveTo>
                  <a:cubicBezTo>
                    <a:pt x="15" y="10"/>
                    <a:pt x="15" y="10"/>
                    <a:pt x="16" y="10"/>
                  </a:cubicBezTo>
                  <a:cubicBezTo>
                    <a:pt x="16" y="10"/>
                    <a:pt x="17" y="10"/>
                    <a:pt x="17" y="10"/>
                  </a:cubicBezTo>
                  <a:cubicBezTo>
                    <a:pt x="18" y="10"/>
                    <a:pt x="18" y="10"/>
                    <a:pt x="18" y="10"/>
                  </a:cubicBezTo>
                  <a:cubicBezTo>
                    <a:pt x="18" y="10"/>
                    <a:pt x="18" y="8"/>
                    <a:pt x="18" y="7"/>
                  </a:cubicBezTo>
                  <a:cubicBezTo>
                    <a:pt x="18" y="6"/>
                    <a:pt x="15" y="6"/>
                    <a:pt x="15" y="6"/>
                  </a:cubicBezTo>
                  <a:cubicBezTo>
                    <a:pt x="15" y="4"/>
                    <a:pt x="15" y="4"/>
                    <a:pt x="15" y="4"/>
                  </a:cubicBezTo>
                  <a:cubicBezTo>
                    <a:pt x="15" y="4"/>
                    <a:pt x="12" y="4"/>
                    <a:pt x="12" y="4"/>
                  </a:cubicBezTo>
                  <a:cubicBezTo>
                    <a:pt x="12" y="4"/>
                    <a:pt x="11" y="4"/>
                    <a:pt x="10" y="4"/>
                  </a:cubicBezTo>
                  <a:cubicBezTo>
                    <a:pt x="10" y="3"/>
                    <a:pt x="9" y="4"/>
                    <a:pt x="8" y="3"/>
                  </a:cubicBezTo>
                  <a:cubicBezTo>
                    <a:pt x="7" y="3"/>
                    <a:pt x="5" y="4"/>
                    <a:pt x="5" y="3"/>
                  </a:cubicBezTo>
                  <a:cubicBezTo>
                    <a:pt x="5" y="3"/>
                    <a:pt x="6" y="2"/>
                    <a:pt x="6" y="2"/>
                  </a:cubicBezTo>
                  <a:cubicBezTo>
                    <a:pt x="6" y="2"/>
                    <a:pt x="7" y="2"/>
                    <a:pt x="7" y="2"/>
                  </a:cubicBezTo>
                  <a:cubicBezTo>
                    <a:pt x="7" y="1"/>
                    <a:pt x="8" y="0"/>
                    <a:pt x="8" y="0"/>
                  </a:cubicBezTo>
                  <a:cubicBezTo>
                    <a:pt x="8" y="0"/>
                    <a:pt x="7" y="0"/>
                    <a:pt x="6" y="0"/>
                  </a:cubicBezTo>
                  <a:cubicBezTo>
                    <a:pt x="6" y="1"/>
                    <a:pt x="5" y="0"/>
                    <a:pt x="4" y="1"/>
                  </a:cubicBezTo>
                  <a:cubicBezTo>
                    <a:pt x="4" y="1"/>
                    <a:pt x="4" y="2"/>
                    <a:pt x="3" y="2"/>
                  </a:cubicBezTo>
                  <a:cubicBezTo>
                    <a:pt x="3" y="2"/>
                    <a:pt x="3" y="3"/>
                    <a:pt x="3" y="3"/>
                  </a:cubicBezTo>
                  <a:cubicBezTo>
                    <a:pt x="2" y="3"/>
                    <a:pt x="1" y="3"/>
                    <a:pt x="0" y="4"/>
                  </a:cubicBezTo>
                  <a:cubicBezTo>
                    <a:pt x="0" y="5"/>
                    <a:pt x="2" y="5"/>
                    <a:pt x="2" y="6"/>
                  </a:cubicBezTo>
                  <a:cubicBezTo>
                    <a:pt x="2" y="7"/>
                    <a:pt x="3" y="7"/>
                    <a:pt x="2" y="8"/>
                  </a:cubicBezTo>
                  <a:cubicBezTo>
                    <a:pt x="2" y="8"/>
                    <a:pt x="1" y="9"/>
                    <a:pt x="1" y="10"/>
                  </a:cubicBezTo>
                  <a:cubicBezTo>
                    <a:pt x="2" y="11"/>
                    <a:pt x="2" y="11"/>
                    <a:pt x="2" y="10"/>
                  </a:cubicBezTo>
                  <a:cubicBezTo>
                    <a:pt x="3" y="10"/>
                    <a:pt x="5" y="10"/>
                    <a:pt x="5" y="10"/>
                  </a:cubicBezTo>
                  <a:cubicBezTo>
                    <a:pt x="5" y="9"/>
                    <a:pt x="7" y="9"/>
                    <a:pt x="7" y="9"/>
                  </a:cubicBezTo>
                  <a:cubicBezTo>
                    <a:pt x="7" y="8"/>
                    <a:pt x="8" y="7"/>
                    <a:pt x="9" y="7"/>
                  </a:cubicBezTo>
                  <a:cubicBezTo>
                    <a:pt x="10" y="7"/>
                    <a:pt x="9" y="8"/>
                    <a:pt x="10" y="9"/>
                  </a:cubicBezTo>
                  <a:cubicBezTo>
                    <a:pt x="11" y="9"/>
                    <a:pt x="9" y="11"/>
                    <a:pt x="10" y="11"/>
                  </a:cubicBezTo>
                  <a:cubicBezTo>
                    <a:pt x="10" y="12"/>
                    <a:pt x="11" y="12"/>
                    <a:pt x="11" y="11"/>
                  </a:cubicBezTo>
                  <a:cubicBezTo>
                    <a:pt x="11" y="11"/>
                    <a:pt x="12" y="11"/>
                    <a:pt x="12" y="11"/>
                  </a:cubicBezTo>
                  <a:cubicBezTo>
                    <a:pt x="13" y="10"/>
                    <a:pt x="14" y="9"/>
                    <a:pt x="15" y="9"/>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349">
              <a:extLst>
                <a:ext uri="{FF2B5EF4-FFF2-40B4-BE49-F238E27FC236}">
                  <a16:creationId xmlns:a16="http://schemas.microsoft.com/office/drawing/2014/main" id="{E24F618F-882B-4010-B143-D899AF4C59F2}"/>
                </a:ext>
              </a:extLst>
            </p:cNvPr>
            <p:cNvSpPr>
              <a:spLocks/>
            </p:cNvSpPr>
            <p:nvPr/>
          </p:nvSpPr>
          <p:spPr bwMode="auto">
            <a:xfrm>
              <a:off x="-4186238" y="2011363"/>
              <a:ext cx="7937" cy="19050"/>
            </a:xfrm>
            <a:custGeom>
              <a:avLst/>
              <a:gdLst>
                <a:gd name="T0" fmla="*/ 1 w 2"/>
                <a:gd name="T1" fmla="*/ 4 h 5"/>
                <a:gd name="T2" fmla="*/ 1 w 2"/>
                <a:gd name="T3" fmla="*/ 3 h 5"/>
                <a:gd name="T4" fmla="*/ 0 w 2"/>
                <a:gd name="T5" fmla="*/ 2 h 5"/>
                <a:gd name="T6" fmla="*/ 1 w 2"/>
                <a:gd name="T7" fmla="*/ 1 h 5"/>
                <a:gd name="T8" fmla="*/ 1 w 2"/>
                <a:gd name="T9" fmla="*/ 3 h 5"/>
                <a:gd name="T10" fmla="*/ 1 w 2"/>
                <a:gd name="T11" fmla="*/ 4 h 5"/>
              </a:gdLst>
              <a:ahLst/>
              <a:cxnLst>
                <a:cxn ang="0">
                  <a:pos x="T0" y="T1"/>
                </a:cxn>
                <a:cxn ang="0">
                  <a:pos x="T2" y="T3"/>
                </a:cxn>
                <a:cxn ang="0">
                  <a:pos x="T4" y="T5"/>
                </a:cxn>
                <a:cxn ang="0">
                  <a:pos x="T6" y="T7"/>
                </a:cxn>
                <a:cxn ang="0">
                  <a:pos x="T8" y="T9"/>
                </a:cxn>
                <a:cxn ang="0">
                  <a:pos x="T10" y="T11"/>
                </a:cxn>
              </a:cxnLst>
              <a:rect l="0" t="0" r="r" b="b"/>
              <a:pathLst>
                <a:path w="2" h="5">
                  <a:moveTo>
                    <a:pt x="1" y="4"/>
                  </a:moveTo>
                  <a:cubicBezTo>
                    <a:pt x="1" y="5"/>
                    <a:pt x="1" y="4"/>
                    <a:pt x="1" y="3"/>
                  </a:cubicBezTo>
                  <a:cubicBezTo>
                    <a:pt x="0" y="3"/>
                    <a:pt x="0" y="3"/>
                    <a:pt x="0" y="2"/>
                  </a:cubicBezTo>
                  <a:cubicBezTo>
                    <a:pt x="0" y="1"/>
                    <a:pt x="0" y="0"/>
                    <a:pt x="1" y="1"/>
                  </a:cubicBezTo>
                  <a:cubicBezTo>
                    <a:pt x="1" y="2"/>
                    <a:pt x="1" y="2"/>
                    <a:pt x="1" y="3"/>
                  </a:cubicBezTo>
                  <a:cubicBezTo>
                    <a:pt x="1" y="3"/>
                    <a:pt x="2" y="4"/>
                    <a:pt x="1"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350">
              <a:extLst>
                <a:ext uri="{FF2B5EF4-FFF2-40B4-BE49-F238E27FC236}">
                  <a16:creationId xmlns:a16="http://schemas.microsoft.com/office/drawing/2014/main" id="{5F611376-516C-4BB5-BD5F-B224413EC268}"/>
                </a:ext>
              </a:extLst>
            </p:cNvPr>
            <p:cNvSpPr>
              <a:spLocks/>
            </p:cNvSpPr>
            <p:nvPr/>
          </p:nvSpPr>
          <p:spPr bwMode="auto">
            <a:xfrm>
              <a:off x="-4048125" y="2141538"/>
              <a:ext cx="11112" cy="6350"/>
            </a:xfrm>
            <a:custGeom>
              <a:avLst/>
              <a:gdLst>
                <a:gd name="T0" fmla="*/ 1 w 3"/>
                <a:gd name="T1" fmla="*/ 2 h 2"/>
                <a:gd name="T2" fmla="*/ 1 w 3"/>
                <a:gd name="T3" fmla="*/ 0 h 2"/>
                <a:gd name="T4" fmla="*/ 2 w 3"/>
                <a:gd name="T5" fmla="*/ 0 h 2"/>
                <a:gd name="T6" fmla="*/ 2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0" y="1"/>
                    <a:pt x="1" y="1"/>
                    <a:pt x="1" y="0"/>
                  </a:cubicBezTo>
                  <a:cubicBezTo>
                    <a:pt x="0" y="0"/>
                    <a:pt x="2" y="0"/>
                    <a:pt x="2" y="0"/>
                  </a:cubicBezTo>
                  <a:cubicBezTo>
                    <a:pt x="3" y="0"/>
                    <a:pt x="3" y="1"/>
                    <a:pt x="2" y="1"/>
                  </a:cubicBezTo>
                  <a:cubicBezTo>
                    <a:pt x="2" y="2"/>
                    <a:pt x="1" y="2"/>
                    <a:pt x="1" y="2"/>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351">
              <a:extLst>
                <a:ext uri="{FF2B5EF4-FFF2-40B4-BE49-F238E27FC236}">
                  <a16:creationId xmlns:a16="http://schemas.microsoft.com/office/drawing/2014/main" id="{524889A0-6E19-44A0-9461-0B19163C34ED}"/>
                </a:ext>
              </a:extLst>
            </p:cNvPr>
            <p:cNvSpPr>
              <a:spLocks/>
            </p:cNvSpPr>
            <p:nvPr/>
          </p:nvSpPr>
          <p:spPr bwMode="auto">
            <a:xfrm>
              <a:off x="-3163888" y="1860550"/>
              <a:ext cx="30162" cy="25400"/>
            </a:xfrm>
            <a:custGeom>
              <a:avLst/>
              <a:gdLst>
                <a:gd name="T0" fmla="*/ 7 w 8"/>
                <a:gd name="T1" fmla="*/ 6 h 7"/>
                <a:gd name="T2" fmla="*/ 6 w 8"/>
                <a:gd name="T3" fmla="*/ 4 h 7"/>
                <a:gd name="T4" fmla="*/ 5 w 8"/>
                <a:gd name="T5" fmla="*/ 2 h 7"/>
                <a:gd name="T6" fmla="*/ 4 w 8"/>
                <a:gd name="T7" fmla="*/ 1 h 7"/>
                <a:gd name="T8" fmla="*/ 2 w 8"/>
                <a:gd name="T9" fmla="*/ 0 h 7"/>
                <a:gd name="T10" fmla="*/ 0 w 8"/>
                <a:gd name="T11" fmla="*/ 1 h 7"/>
                <a:gd name="T12" fmla="*/ 1 w 8"/>
                <a:gd name="T13" fmla="*/ 3 h 7"/>
                <a:gd name="T14" fmla="*/ 2 w 8"/>
                <a:gd name="T15" fmla="*/ 4 h 7"/>
                <a:gd name="T16" fmla="*/ 3 w 8"/>
                <a:gd name="T17" fmla="*/ 4 h 7"/>
                <a:gd name="T18" fmla="*/ 3 w 8"/>
                <a:gd name="T19" fmla="*/ 4 h 7"/>
                <a:gd name="T20" fmla="*/ 4 w 8"/>
                <a:gd name="T21" fmla="*/ 5 h 7"/>
                <a:gd name="T22" fmla="*/ 5 w 8"/>
                <a:gd name="T23" fmla="*/ 5 h 7"/>
                <a:gd name="T24" fmla="*/ 6 w 8"/>
                <a:gd name="T25" fmla="*/ 6 h 7"/>
                <a:gd name="T26" fmla="*/ 6 w 8"/>
                <a:gd name="T27" fmla="*/ 7 h 7"/>
                <a:gd name="T28" fmla="*/ 8 w 8"/>
                <a:gd name="T29" fmla="*/ 7 h 7"/>
                <a:gd name="T30" fmla="*/ 7 w 8"/>
                <a:gd name="T31"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7">
                  <a:moveTo>
                    <a:pt x="7" y="6"/>
                  </a:moveTo>
                  <a:cubicBezTo>
                    <a:pt x="7" y="5"/>
                    <a:pt x="6" y="5"/>
                    <a:pt x="6" y="4"/>
                  </a:cubicBezTo>
                  <a:cubicBezTo>
                    <a:pt x="6" y="3"/>
                    <a:pt x="5" y="3"/>
                    <a:pt x="5" y="2"/>
                  </a:cubicBezTo>
                  <a:cubicBezTo>
                    <a:pt x="5" y="2"/>
                    <a:pt x="5" y="1"/>
                    <a:pt x="4" y="1"/>
                  </a:cubicBezTo>
                  <a:cubicBezTo>
                    <a:pt x="4" y="0"/>
                    <a:pt x="3" y="0"/>
                    <a:pt x="2" y="0"/>
                  </a:cubicBezTo>
                  <a:cubicBezTo>
                    <a:pt x="2" y="1"/>
                    <a:pt x="1" y="1"/>
                    <a:pt x="0" y="1"/>
                  </a:cubicBezTo>
                  <a:cubicBezTo>
                    <a:pt x="1" y="2"/>
                    <a:pt x="0" y="2"/>
                    <a:pt x="1" y="3"/>
                  </a:cubicBezTo>
                  <a:cubicBezTo>
                    <a:pt x="1" y="4"/>
                    <a:pt x="2" y="3"/>
                    <a:pt x="2" y="4"/>
                  </a:cubicBezTo>
                  <a:cubicBezTo>
                    <a:pt x="2" y="4"/>
                    <a:pt x="3" y="4"/>
                    <a:pt x="3" y="4"/>
                  </a:cubicBezTo>
                  <a:cubicBezTo>
                    <a:pt x="3" y="4"/>
                    <a:pt x="3" y="4"/>
                    <a:pt x="3" y="4"/>
                  </a:cubicBezTo>
                  <a:cubicBezTo>
                    <a:pt x="3" y="4"/>
                    <a:pt x="4" y="5"/>
                    <a:pt x="4" y="5"/>
                  </a:cubicBezTo>
                  <a:cubicBezTo>
                    <a:pt x="4" y="5"/>
                    <a:pt x="5" y="5"/>
                    <a:pt x="5" y="5"/>
                  </a:cubicBezTo>
                  <a:cubicBezTo>
                    <a:pt x="5" y="6"/>
                    <a:pt x="5" y="5"/>
                    <a:pt x="6" y="6"/>
                  </a:cubicBezTo>
                  <a:cubicBezTo>
                    <a:pt x="6" y="6"/>
                    <a:pt x="6" y="7"/>
                    <a:pt x="6" y="7"/>
                  </a:cubicBezTo>
                  <a:cubicBezTo>
                    <a:pt x="7" y="7"/>
                    <a:pt x="7" y="7"/>
                    <a:pt x="8" y="7"/>
                  </a:cubicBezTo>
                  <a:cubicBezTo>
                    <a:pt x="8" y="6"/>
                    <a:pt x="7" y="6"/>
                    <a:pt x="7"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352">
              <a:extLst>
                <a:ext uri="{FF2B5EF4-FFF2-40B4-BE49-F238E27FC236}">
                  <a16:creationId xmlns:a16="http://schemas.microsoft.com/office/drawing/2014/main" id="{C1CAF9CF-660C-4B85-A49D-6C571CB0E04F}"/>
                </a:ext>
              </a:extLst>
            </p:cNvPr>
            <p:cNvSpPr>
              <a:spLocks noEditPoints="1"/>
            </p:cNvSpPr>
            <p:nvPr/>
          </p:nvSpPr>
          <p:spPr bwMode="auto">
            <a:xfrm>
              <a:off x="-3148013" y="1857375"/>
              <a:ext cx="39687" cy="31750"/>
            </a:xfrm>
            <a:custGeom>
              <a:avLst/>
              <a:gdLst>
                <a:gd name="T0" fmla="*/ 11 w 11"/>
                <a:gd name="T1" fmla="*/ 3 h 9"/>
                <a:gd name="T2" fmla="*/ 8 w 11"/>
                <a:gd name="T3" fmla="*/ 0 h 9"/>
                <a:gd name="T4" fmla="*/ 7 w 11"/>
                <a:gd name="T5" fmla="*/ 1 h 9"/>
                <a:gd name="T6" fmla="*/ 6 w 11"/>
                <a:gd name="T7" fmla="*/ 1 h 9"/>
                <a:gd name="T8" fmla="*/ 4 w 11"/>
                <a:gd name="T9" fmla="*/ 0 h 9"/>
                <a:gd name="T10" fmla="*/ 3 w 11"/>
                <a:gd name="T11" fmla="*/ 0 h 9"/>
                <a:gd name="T12" fmla="*/ 3 w 11"/>
                <a:gd name="T13" fmla="*/ 1 h 9"/>
                <a:gd name="T14" fmla="*/ 4 w 11"/>
                <a:gd name="T15" fmla="*/ 2 h 9"/>
                <a:gd name="T16" fmla="*/ 2 w 11"/>
                <a:gd name="T17" fmla="*/ 2 h 9"/>
                <a:gd name="T18" fmla="*/ 0 w 11"/>
                <a:gd name="T19" fmla="*/ 1 h 9"/>
                <a:gd name="T20" fmla="*/ 1 w 11"/>
                <a:gd name="T21" fmla="*/ 3 h 9"/>
                <a:gd name="T22" fmla="*/ 2 w 11"/>
                <a:gd name="T23" fmla="*/ 5 h 9"/>
                <a:gd name="T24" fmla="*/ 3 w 11"/>
                <a:gd name="T25" fmla="*/ 7 h 9"/>
                <a:gd name="T26" fmla="*/ 4 w 11"/>
                <a:gd name="T27" fmla="*/ 8 h 9"/>
                <a:gd name="T28" fmla="*/ 7 w 11"/>
                <a:gd name="T29" fmla="*/ 6 h 9"/>
                <a:gd name="T30" fmla="*/ 7 w 11"/>
                <a:gd name="T31" fmla="*/ 8 h 9"/>
                <a:gd name="T32" fmla="*/ 9 w 11"/>
                <a:gd name="T33" fmla="*/ 9 h 9"/>
                <a:gd name="T34" fmla="*/ 9 w 11"/>
                <a:gd name="T35" fmla="*/ 8 h 9"/>
                <a:gd name="T36" fmla="*/ 11 w 11"/>
                <a:gd name="T37" fmla="*/ 3 h 9"/>
                <a:gd name="T38" fmla="*/ 1 w 11"/>
                <a:gd name="T39" fmla="*/ 6 h 9"/>
                <a:gd name="T40" fmla="*/ 0 w 11"/>
                <a:gd name="T41" fmla="*/ 6 h 9"/>
                <a:gd name="T42" fmla="*/ 0 w 11"/>
                <a:gd name="T43" fmla="*/ 7 h 9"/>
                <a:gd name="T44" fmla="*/ 2 w 11"/>
                <a:gd name="T45" fmla="*/ 8 h 9"/>
                <a:gd name="T46" fmla="*/ 2 w 11"/>
                <a:gd name="T47" fmla="*/ 8 h 9"/>
                <a:gd name="T48" fmla="*/ 2 w 11"/>
                <a:gd name="T49" fmla="*/ 7 h 9"/>
                <a:gd name="T50" fmla="*/ 1 w 11"/>
                <a:gd name="T5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 h="9">
                  <a:moveTo>
                    <a:pt x="11" y="3"/>
                  </a:moveTo>
                  <a:cubicBezTo>
                    <a:pt x="10" y="2"/>
                    <a:pt x="9" y="1"/>
                    <a:pt x="8" y="0"/>
                  </a:cubicBezTo>
                  <a:cubicBezTo>
                    <a:pt x="8" y="1"/>
                    <a:pt x="7" y="1"/>
                    <a:pt x="7" y="1"/>
                  </a:cubicBezTo>
                  <a:cubicBezTo>
                    <a:pt x="7" y="2"/>
                    <a:pt x="6" y="1"/>
                    <a:pt x="6" y="1"/>
                  </a:cubicBezTo>
                  <a:cubicBezTo>
                    <a:pt x="6" y="2"/>
                    <a:pt x="5" y="0"/>
                    <a:pt x="4" y="0"/>
                  </a:cubicBezTo>
                  <a:cubicBezTo>
                    <a:pt x="4" y="0"/>
                    <a:pt x="4" y="0"/>
                    <a:pt x="3" y="0"/>
                  </a:cubicBezTo>
                  <a:cubicBezTo>
                    <a:pt x="3" y="0"/>
                    <a:pt x="3" y="1"/>
                    <a:pt x="3" y="1"/>
                  </a:cubicBezTo>
                  <a:cubicBezTo>
                    <a:pt x="3" y="1"/>
                    <a:pt x="4" y="1"/>
                    <a:pt x="4" y="2"/>
                  </a:cubicBezTo>
                  <a:cubicBezTo>
                    <a:pt x="3" y="2"/>
                    <a:pt x="2" y="2"/>
                    <a:pt x="2" y="2"/>
                  </a:cubicBezTo>
                  <a:cubicBezTo>
                    <a:pt x="2" y="1"/>
                    <a:pt x="1" y="1"/>
                    <a:pt x="0" y="1"/>
                  </a:cubicBezTo>
                  <a:cubicBezTo>
                    <a:pt x="0" y="2"/>
                    <a:pt x="1" y="2"/>
                    <a:pt x="1" y="3"/>
                  </a:cubicBezTo>
                  <a:cubicBezTo>
                    <a:pt x="1" y="4"/>
                    <a:pt x="2" y="4"/>
                    <a:pt x="2" y="5"/>
                  </a:cubicBezTo>
                  <a:cubicBezTo>
                    <a:pt x="2" y="6"/>
                    <a:pt x="3" y="6"/>
                    <a:pt x="3" y="7"/>
                  </a:cubicBezTo>
                  <a:cubicBezTo>
                    <a:pt x="3" y="7"/>
                    <a:pt x="4" y="7"/>
                    <a:pt x="4" y="8"/>
                  </a:cubicBezTo>
                  <a:cubicBezTo>
                    <a:pt x="5" y="7"/>
                    <a:pt x="6" y="6"/>
                    <a:pt x="7" y="6"/>
                  </a:cubicBezTo>
                  <a:cubicBezTo>
                    <a:pt x="8" y="5"/>
                    <a:pt x="7" y="8"/>
                    <a:pt x="7" y="8"/>
                  </a:cubicBezTo>
                  <a:cubicBezTo>
                    <a:pt x="7" y="8"/>
                    <a:pt x="8" y="9"/>
                    <a:pt x="9" y="9"/>
                  </a:cubicBezTo>
                  <a:cubicBezTo>
                    <a:pt x="9" y="9"/>
                    <a:pt x="9" y="8"/>
                    <a:pt x="9" y="8"/>
                  </a:cubicBezTo>
                  <a:cubicBezTo>
                    <a:pt x="10" y="6"/>
                    <a:pt x="11" y="4"/>
                    <a:pt x="11" y="3"/>
                  </a:cubicBezTo>
                  <a:close/>
                  <a:moveTo>
                    <a:pt x="1" y="6"/>
                  </a:moveTo>
                  <a:cubicBezTo>
                    <a:pt x="1" y="6"/>
                    <a:pt x="0" y="6"/>
                    <a:pt x="0" y="6"/>
                  </a:cubicBezTo>
                  <a:cubicBezTo>
                    <a:pt x="0" y="6"/>
                    <a:pt x="0" y="7"/>
                    <a:pt x="0" y="7"/>
                  </a:cubicBezTo>
                  <a:cubicBezTo>
                    <a:pt x="1" y="8"/>
                    <a:pt x="0" y="8"/>
                    <a:pt x="2" y="8"/>
                  </a:cubicBezTo>
                  <a:cubicBezTo>
                    <a:pt x="2" y="8"/>
                    <a:pt x="2" y="8"/>
                    <a:pt x="2" y="8"/>
                  </a:cubicBezTo>
                  <a:cubicBezTo>
                    <a:pt x="2" y="8"/>
                    <a:pt x="2" y="7"/>
                    <a:pt x="2" y="7"/>
                  </a:cubicBezTo>
                  <a:cubicBezTo>
                    <a:pt x="1" y="6"/>
                    <a:pt x="1" y="7"/>
                    <a:pt x="1" y="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353">
              <a:extLst>
                <a:ext uri="{FF2B5EF4-FFF2-40B4-BE49-F238E27FC236}">
                  <a16:creationId xmlns:a16="http://schemas.microsoft.com/office/drawing/2014/main" id="{0ABB6F27-6695-4DF6-B7CA-E3224683FE8E}"/>
                </a:ext>
              </a:extLst>
            </p:cNvPr>
            <p:cNvSpPr>
              <a:spLocks/>
            </p:cNvSpPr>
            <p:nvPr/>
          </p:nvSpPr>
          <p:spPr bwMode="auto">
            <a:xfrm>
              <a:off x="-3014663" y="1892300"/>
              <a:ext cx="119062" cy="87313"/>
            </a:xfrm>
            <a:custGeom>
              <a:avLst/>
              <a:gdLst>
                <a:gd name="T0" fmla="*/ 32 w 33"/>
                <a:gd name="T1" fmla="*/ 3 h 24"/>
                <a:gd name="T2" fmla="*/ 31 w 33"/>
                <a:gd name="T3" fmla="*/ 2 h 24"/>
                <a:gd name="T4" fmla="*/ 28 w 33"/>
                <a:gd name="T5" fmla="*/ 4 h 24"/>
                <a:gd name="T6" fmla="*/ 27 w 33"/>
                <a:gd name="T7" fmla="*/ 4 h 24"/>
                <a:gd name="T8" fmla="*/ 26 w 33"/>
                <a:gd name="T9" fmla="*/ 4 h 24"/>
                <a:gd name="T10" fmla="*/ 26 w 33"/>
                <a:gd name="T11" fmla="*/ 2 h 24"/>
                <a:gd name="T12" fmla="*/ 25 w 33"/>
                <a:gd name="T13" fmla="*/ 0 h 24"/>
                <a:gd name="T14" fmla="*/ 23 w 33"/>
                <a:gd name="T15" fmla="*/ 2 h 24"/>
                <a:gd name="T16" fmla="*/ 21 w 33"/>
                <a:gd name="T17" fmla="*/ 3 h 24"/>
                <a:gd name="T18" fmla="*/ 18 w 33"/>
                <a:gd name="T19" fmla="*/ 3 h 24"/>
                <a:gd name="T20" fmla="*/ 16 w 33"/>
                <a:gd name="T21" fmla="*/ 3 h 24"/>
                <a:gd name="T22" fmla="*/ 14 w 33"/>
                <a:gd name="T23" fmla="*/ 2 h 24"/>
                <a:gd name="T24" fmla="*/ 12 w 33"/>
                <a:gd name="T25" fmla="*/ 2 h 24"/>
                <a:gd name="T26" fmla="*/ 11 w 33"/>
                <a:gd name="T27" fmla="*/ 3 h 24"/>
                <a:gd name="T28" fmla="*/ 9 w 33"/>
                <a:gd name="T29" fmla="*/ 5 h 24"/>
                <a:gd name="T30" fmla="*/ 6 w 33"/>
                <a:gd name="T31" fmla="*/ 7 h 24"/>
                <a:gd name="T32" fmla="*/ 4 w 33"/>
                <a:gd name="T33" fmla="*/ 8 h 24"/>
                <a:gd name="T34" fmla="*/ 2 w 33"/>
                <a:gd name="T35" fmla="*/ 7 h 24"/>
                <a:gd name="T36" fmla="*/ 1 w 33"/>
                <a:gd name="T37" fmla="*/ 9 h 24"/>
                <a:gd name="T38" fmla="*/ 0 w 33"/>
                <a:gd name="T39" fmla="*/ 10 h 24"/>
                <a:gd name="T40" fmla="*/ 0 w 33"/>
                <a:gd name="T41" fmla="*/ 12 h 24"/>
                <a:gd name="T42" fmla="*/ 0 w 33"/>
                <a:gd name="T43" fmla="*/ 15 h 24"/>
                <a:gd name="T44" fmla="*/ 0 w 33"/>
                <a:gd name="T45" fmla="*/ 18 h 24"/>
                <a:gd name="T46" fmla="*/ 3 w 33"/>
                <a:gd name="T47" fmla="*/ 19 h 24"/>
                <a:gd name="T48" fmla="*/ 0 w 33"/>
                <a:gd name="T49" fmla="*/ 22 h 24"/>
                <a:gd name="T50" fmla="*/ 1 w 33"/>
                <a:gd name="T51" fmla="*/ 23 h 24"/>
                <a:gd name="T52" fmla="*/ 4 w 33"/>
                <a:gd name="T53" fmla="*/ 23 h 24"/>
                <a:gd name="T54" fmla="*/ 14 w 33"/>
                <a:gd name="T55" fmla="*/ 22 h 24"/>
                <a:gd name="T56" fmla="*/ 13 w 33"/>
                <a:gd name="T57" fmla="*/ 20 h 24"/>
                <a:gd name="T58" fmla="*/ 15 w 33"/>
                <a:gd name="T59" fmla="*/ 19 h 24"/>
                <a:gd name="T60" fmla="*/ 17 w 33"/>
                <a:gd name="T61" fmla="*/ 18 h 24"/>
                <a:gd name="T62" fmla="*/ 19 w 33"/>
                <a:gd name="T63" fmla="*/ 17 h 24"/>
                <a:gd name="T64" fmla="*/ 20 w 33"/>
                <a:gd name="T65" fmla="*/ 16 h 24"/>
                <a:gd name="T66" fmla="*/ 21 w 33"/>
                <a:gd name="T67" fmla="*/ 14 h 24"/>
                <a:gd name="T68" fmla="*/ 23 w 33"/>
                <a:gd name="T69" fmla="*/ 13 h 24"/>
                <a:gd name="T70" fmla="*/ 22 w 33"/>
                <a:gd name="T71" fmla="*/ 11 h 24"/>
                <a:gd name="T72" fmla="*/ 25 w 33"/>
                <a:gd name="T73" fmla="*/ 11 h 24"/>
                <a:gd name="T74" fmla="*/ 25 w 33"/>
                <a:gd name="T75" fmla="*/ 10 h 24"/>
                <a:gd name="T76" fmla="*/ 26 w 33"/>
                <a:gd name="T77" fmla="*/ 8 h 24"/>
                <a:gd name="T78" fmla="*/ 26 w 33"/>
                <a:gd name="T79" fmla="*/ 7 h 24"/>
                <a:gd name="T80" fmla="*/ 26 w 33"/>
                <a:gd name="T81" fmla="*/ 5 h 24"/>
                <a:gd name="T82" fmla="*/ 26 w 33"/>
                <a:gd name="T83" fmla="*/ 5 h 24"/>
                <a:gd name="T84" fmla="*/ 27 w 33"/>
                <a:gd name="T85" fmla="*/ 5 h 24"/>
                <a:gd name="T86" fmla="*/ 31 w 33"/>
                <a:gd name="T87" fmla="*/ 4 h 24"/>
                <a:gd name="T88" fmla="*/ 33 w 33"/>
                <a:gd name="T89" fmla="*/ 3 h 24"/>
                <a:gd name="T90" fmla="*/ 32 w 33"/>
                <a:gd name="T9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24">
                  <a:moveTo>
                    <a:pt x="32" y="3"/>
                  </a:moveTo>
                  <a:cubicBezTo>
                    <a:pt x="31" y="3"/>
                    <a:pt x="31" y="3"/>
                    <a:pt x="31" y="2"/>
                  </a:cubicBezTo>
                  <a:cubicBezTo>
                    <a:pt x="30" y="2"/>
                    <a:pt x="29" y="3"/>
                    <a:pt x="28" y="4"/>
                  </a:cubicBezTo>
                  <a:cubicBezTo>
                    <a:pt x="28" y="4"/>
                    <a:pt x="27" y="4"/>
                    <a:pt x="27" y="4"/>
                  </a:cubicBezTo>
                  <a:cubicBezTo>
                    <a:pt x="27" y="5"/>
                    <a:pt x="26" y="5"/>
                    <a:pt x="26" y="4"/>
                  </a:cubicBezTo>
                  <a:cubicBezTo>
                    <a:pt x="25" y="4"/>
                    <a:pt x="27" y="2"/>
                    <a:pt x="26" y="2"/>
                  </a:cubicBezTo>
                  <a:cubicBezTo>
                    <a:pt x="25" y="1"/>
                    <a:pt x="26" y="0"/>
                    <a:pt x="25" y="0"/>
                  </a:cubicBezTo>
                  <a:cubicBezTo>
                    <a:pt x="24" y="0"/>
                    <a:pt x="23" y="1"/>
                    <a:pt x="23" y="2"/>
                  </a:cubicBezTo>
                  <a:cubicBezTo>
                    <a:pt x="23" y="2"/>
                    <a:pt x="21" y="2"/>
                    <a:pt x="21" y="3"/>
                  </a:cubicBezTo>
                  <a:cubicBezTo>
                    <a:pt x="21" y="3"/>
                    <a:pt x="19" y="3"/>
                    <a:pt x="18" y="3"/>
                  </a:cubicBezTo>
                  <a:cubicBezTo>
                    <a:pt x="18" y="4"/>
                    <a:pt x="17" y="3"/>
                    <a:pt x="16" y="3"/>
                  </a:cubicBezTo>
                  <a:cubicBezTo>
                    <a:pt x="16" y="3"/>
                    <a:pt x="15" y="2"/>
                    <a:pt x="14" y="2"/>
                  </a:cubicBezTo>
                  <a:cubicBezTo>
                    <a:pt x="13" y="3"/>
                    <a:pt x="13" y="2"/>
                    <a:pt x="12" y="2"/>
                  </a:cubicBezTo>
                  <a:cubicBezTo>
                    <a:pt x="12" y="2"/>
                    <a:pt x="11" y="3"/>
                    <a:pt x="11" y="3"/>
                  </a:cubicBezTo>
                  <a:cubicBezTo>
                    <a:pt x="10" y="3"/>
                    <a:pt x="9" y="4"/>
                    <a:pt x="9" y="5"/>
                  </a:cubicBezTo>
                  <a:cubicBezTo>
                    <a:pt x="9" y="6"/>
                    <a:pt x="6" y="6"/>
                    <a:pt x="6" y="7"/>
                  </a:cubicBezTo>
                  <a:cubicBezTo>
                    <a:pt x="6" y="8"/>
                    <a:pt x="4" y="9"/>
                    <a:pt x="4" y="8"/>
                  </a:cubicBezTo>
                  <a:cubicBezTo>
                    <a:pt x="4" y="7"/>
                    <a:pt x="2" y="8"/>
                    <a:pt x="2" y="7"/>
                  </a:cubicBezTo>
                  <a:cubicBezTo>
                    <a:pt x="2" y="7"/>
                    <a:pt x="1" y="8"/>
                    <a:pt x="1" y="9"/>
                  </a:cubicBezTo>
                  <a:cubicBezTo>
                    <a:pt x="1" y="9"/>
                    <a:pt x="0" y="10"/>
                    <a:pt x="0" y="10"/>
                  </a:cubicBezTo>
                  <a:cubicBezTo>
                    <a:pt x="0" y="11"/>
                    <a:pt x="0" y="12"/>
                    <a:pt x="0" y="12"/>
                  </a:cubicBezTo>
                  <a:cubicBezTo>
                    <a:pt x="0" y="13"/>
                    <a:pt x="0" y="14"/>
                    <a:pt x="0" y="15"/>
                  </a:cubicBezTo>
                  <a:cubicBezTo>
                    <a:pt x="0" y="16"/>
                    <a:pt x="0" y="17"/>
                    <a:pt x="0" y="18"/>
                  </a:cubicBezTo>
                  <a:cubicBezTo>
                    <a:pt x="1" y="18"/>
                    <a:pt x="2" y="18"/>
                    <a:pt x="3" y="19"/>
                  </a:cubicBezTo>
                  <a:cubicBezTo>
                    <a:pt x="3" y="20"/>
                    <a:pt x="0" y="22"/>
                    <a:pt x="0" y="22"/>
                  </a:cubicBezTo>
                  <a:cubicBezTo>
                    <a:pt x="0" y="22"/>
                    <a:pt x="0" y="23"/>
                    <a:pt x="1" y="23"/>
                  </a:cubicBezTo>
                  <a:cubicBezTo>
                    <a:pt x="2" y="23"/>
                    <a:pt x="3" y="23"/>
                    <a:pt x="4" y="23"/>
                  </a:cubicBezTo>
                  <a:cubicBezTo>
                    <a:pt x="6" y="24"/>
                    <a:pt x="14" y="22"/>
                    <a:pt x="14" y="22"/>
                  </a:cubicBezTo>
                  <a:cubicBezTo>
                    <a:pt x="14" y="22"/>
                    <a:pt x="13" y="20"/>
                    <a:pt x="13" y="20"/>
                  </a:cubicBezTo>
                  <a:cubicBezTo>
                    <a:pt x="14" y="19"/>
                    <a:pt x="14" y="19"/>
                    <a:pt x="15" y="19"/>
                  </a:cubicBezTo>
                  <a:cubicBezTo>
                    <a:pt x="16" y="19"/>
                    <a:pt x="17" y="19"/>
                    <a:pt x="17" y="18"/>
                  </a:cubicBezTo>
                  <a:cubicBezTo>
                    <a:pt x="17" y="18"/>
                    <a:pt x="19" y="17"/>
                    <a:pt x="19" y="17"/>
                  </a:cubicBezTo>
                  <a:cubicBezTo>
                    <a:pt x="20" y="18"/>
                    <a:pt x="20" y="18"/>
                    <a:pt x="20" y="16"/>
                  </a:cubicBezTo>
                  <a:cubicBezTo>
                    <a:pt x="21" y="15"/>
                    <a:pt x="20" y="14"/>
                    <a:pt x="21" y="14"/>
                  </a:cubicBezTo>
                  <a:cubicBezTo>
                    <a:pt x="22" y="14"/>
                    <a:pt x="23" y="13"/>
                    <a:pt x="23" y="13"/>
                  </a:cubicBezTo>
                  <a:cubicBezTo>
                    <a:pt x="23" y="13"/>
                    <a:pt x="22" y="12"/>
                    <a:pt x="22" y="11"/>
                  </a:cubicBezTo>
                  <a:cubicBezTo>
                    <a:pt x="22" y="11"/>
                    <a:pt x="24" y="12"/>
                    <a:pt x="25" y="11"/>
                  </a:cubicBezTo>
                  <a:cubicBezTo>
                    <a:pt x="25" y="11"/>
                    <a:pt x="25" y="10"/>
                    <a:pt x="25" y="10"/>
                  </a:cubicBezTo>
                  <a:cubicBezTo>
                    <a:pt x="25" y="9"/>
                    <a:pt x="26" y="9"/>
                    <a:pt x="26" y="8"/>
                  </a:cubicBezTo>
                  <a:cubicBezTo>
                    <a:pt x="26" y="7"/>
                    <a:pt x="26" y="7"/>
                    <a:pt x="26" y="7"/>
                  </a:cubicBezTo>
                  <a:cubicBezTo>
                    <a:pt x="25" y="6"/>
                    <a:pt x="25" y="5"/>
                    <a:pt x="26" y="5"/>
                  </a:cubicBezTo>
                  <a:cubicBezTo>
                    <a:pt x="26" y="5"/>
                    <a:pt x="26" y="5"/>
                    <a:pt x="26" y="5"/>
                  </a:cubicBezTo>
                  <a:cubicBezTo>
                    <a:pt x="27" y="5"/>
                    <a:pt x="27" y="5"/>
                    <a:pt x="27" y="5"/>
                  </a:cubicBezTo>
                  <a:cubicBezTo>
                    <a:pt x="28" y="4"/>
                    <a:pt x="30" y="4"/>
                    <a:pt x="31" y="4"/>
                  </a:cubicBezTo>
                  <a:cubicBezTo>
                    <a:pt x="31" y="4"/>
                    <a:pt x="32" y="4"/>
                    <a:pt x="33" y="3"/>
                  </a:cubicBezTo>
                  <a:cubicBezTo>
                    <a:pt x="33" y="3"/>
                    <a:pt x="32" y="3"/>
                    <a:pt x="32" y="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354">
              <a:extLst>
                <a:ext uri="{FF2B5EF4-FFF2-40B4-BE49-F238E27FC236}">
                  <a16:creationId xmlns:a16="http://schemas.microsoft.com/office/drawing/2014/main" id="{EB28831C-C9C6-4C16-BFA8-63554BFC7E95}"/>
                </a:ext>
              </a:extLst>
            </p:cNvPr>
            <p:cNvSpPr>
              <a:spLocks/>
            </p:cNvSpPr>
            <p:nvPr/>
          </p:nvSpPr>
          <p:spPr bwMode="auto">
            <a:xfrm>
              <a:off x="-3011488" y="1903413"/>
              <a:ext cx="138112" cy="127000"/>
            </a:xfrm>
            <a:custGeom>
              <a:avLst/>
              <a:gdLst>
                <a:gd name="T0" fmla="*/ 35 w 38"/>
                <a:gd name="T1" fmla="*/ 2 h 35"/>
                <a:gd name="T2" fmla="*/ 32 w 38"/>
                <a:gd name="T3" fmla="*/ 0 h 35"/>
                <a:gd name="T4" fmla="*/ 30 w 38"/>
                <a:gd name="T5" fmla="*/ 1 h 35"/>
                <a:gd name="T6" fmla="*/ 25 w 38"/>
                <a:gd name="T7" fmla="*/ 2 h 35"/>
                <a:gd name="T8" fmla="*/ 25 w 38"/>
                <a:gd name="T9" fmla="*/ 4 h 35"/>
                <a:gd name="T10" fmla="*/ 24 w 38"/>
                <a:gd name="T11" fmla="*/ 7 h 35"/>
                <a:gd name="T12" fmla="*/ 21 w 38"/>
                <a:gd name="T13" fmla="*/ 8 h 35"/>
                <a:gd name="T14" fmla="*/ 20 w 38"/>
                <a:gd name="T15" fmla="*/ 11 h 35"/>
                <a:gd name="T16" fmla="*/ 18 w 38"/>
                <a:gd name="T17" fmla="*/ 14 h 35"/>
                <a:gd name="T18" fmla="*/ 14 w 38"/>
                <a:gd name="T19" fmla="*/ 16 h 35"/>
                <a:gd name="T20" fmla="*/ 13 w 38"/>
                <a:gd name="T21" fmla="*/ 19 h 35"/>
                <a:gd name="T22" fmla="*/ 0 w 38"/>
                <a:gd name="T23" fmla="*/ 20 h 35"/>
                <a:gd name="T24" fmla="*/ 3 w 38"/>
                <a:gd name="T25" fmla="*/ 23 h 35"/>
                <a:gd name="T26" fmla="*/ 5 w 38"/>
                <a:gd name="T27" fmla="*/ 27 h 35"/>
                <a:gd name="T28" fmla="*/ 1 w 38"/>
                <a:gd name="T29" fmla="*/ 30 h 35"/>
                <a:gd name="T30" fmla="*/ 6 w 38"/>
                <a:gd name="T31" fmla="*/ 31 h 35"/>
                <a:gd name="T32" fmla="*/ 11 w 38"/>
                <a:gd name="T33" fmla="*/ 30 h 35"/>
                <a:gd name="T34" fmla="*/ 14 w 38"/>
                <a:gd name="T35" fmla="*/ 32 h 35"/>
                <a:gd name="T36" fmla="*/ 17 w 38"/>
                <a:gd name="T37" fmla="*/ 35 h 35"/>
                <a:gd name="T38" fmla="*/ 17 w 38"/>
                <a:gd name="T39" fmla="*/ 35 h 35"/>
                <a:gd name="T40" fmla="*/ 21 w 38"/>
                <a:gd name="T41" fmla="*/ 33 h 35"/>
                <a:gd name="T42" fmla="*/ 22 w 38"/>
                <a:gd name="T43" fmla="*/ 31 h 35"/>
                <a:gd name="T44" fmla="*/ 20 w 38"/>
                <a:gd name="T45" fmla="*/ 27 h 35"/>
                <a:gd name="T46" fmla="*/ 23 w 38"/>
                <a:gd name="T47" fmla="*/ 25 h 35"/>
                <a:gd name="T48" fmla="*/ 26 w 38"/>
                <a:gd name="T49" fmla="*/ 23 h 35"/>
                <a:gd name="T50" fmla="*/ 29 w 38"/>
                <a:gd name="T51" fmla="*/ 19 h 35"/>
                <a:gd name="T52" fmla="*/ 32 w 38"/>
                <a:gd name="T53" fmla="*/ 17 h 35"/>
                <a:gd name="T54" fmla="*/ 33 w 38"/>
                <a:gd name="T55" fmla="*/ 13 h 35"/>
                <a:gd name="T56" fmla="*/ 31 w 38"/>
                <a:gd name="T57" fmla="*/ 10 h 35"/>
                <a:gd name="T58" fmla="*/ 32 w 38"/>
                <a:gd name="T59" fmla="*/ 6 h 35"/>
                <a:gd name="T60" fmla="*/ 37 w 38"/>
                <a:gd name="T61" fmla="*/ 6 h 35"/>
                <a:gd name="T62" fmla="*/ 36 w 38"/>
                <a:gd name="T63"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35">
                  <a:moveTo>
                    <a:pt x="36" y="4"/>
                  </a:moveTo>
                  <a:cubicBezTo>
                    <a:pt x="35" y="3"/>
                    <a:pt x="35" y="2"/>
                    <a:pt x="35" y="2"/>
                  </a:cubicBezTo>
                  <a:cubicBezTo>
                    <a:pt x="35" y="2"/>
                    <a:pt x="34" y="1"/>
                    <a:pt x="33" y="0"/>
                  </a:cubicBezTo>
                  <a:cubicBezTo>
                    <a:pt x="33" y="0"/>
                    <a:pt x="33" y="0"/>
                    <a:pt x="32" y="0"/>
                  </a:cubicBezTo>
                  <a:cubicBezTo>
                    <a:pt x="32" y="0"/>
                    <a:pt x="32" y="0"/>
                    <a:pt x="32" y="0"/>
                  </a:cubicBezTo>
                  <a:cubicBezTo>
                    <a:pt x="31" y="1"/>
                    <a:pt x="30" y="1"/>
                    <a:pt x="30" y="1"/>
                  </a:cubicBezTo>
                  <a:cubicBezTo>
                    <a:pt x="29" y="1"/>
                    <a:pt x="27" y="1"/>
                    <a:pt x="26" y="2"/>
                  </a:cubicBezTo>
                  <a:cubicBezTo>
                    <a:pt x="26" y="2"/>
                    <a:pt x="26" y="2"/>
                    <a:pt x="25" y="2"/>
                  </a:cubicBezTo>
                  <a:cubicBezTo>
                    <a:pt x="25" y="2"/>
                    <a:pt x="25" y="2"/>
                    <a:pt x="25" y="2"/>
                  </a:cubicBezTo>
                  <a:cubicBezTo>
                    <a:pt x="24" y="2"/>
                    <a:pt x="24" y="3"/>
                    <a:pt x="25" y="4"/>
                  </a:cubicBezTo>
                  <a:cubicBezTo>
                    <a:pt x="25" y="4"/>
                    <a:pt x="25" y="4"/>
                    <a:pt x="25" y="5"/>
                  </a:cubicBezTo>
                  <a:cubicBezTo>
                    <a:pt x="25" y="6"/>
                    <a:pt x="24" y="6"/>
                    <a:pt x="24" y="7"/>
                  </a:cubicBezTo>
                  <a:cubicBezTo>
                    <a:pt x="24" y="7"/>
                    <a:pt x="24" y="8"/>
                    <a:pt x="24" y="8"/>
                  </a:cubicBezTo>
                  <a:cubicBezTo>
                    <a:pt x="23" y="9"/>
                    <a:pt x="21" y="8"/>
                    <a:pt x="21" y="8"/>
                  </a:cubicBezTo>
                  <a:cubicBezTo>
                    <a:pt x="21" y="9"/>
                    <a:pt x="22" y="10"/>
                    <a:pt x="22" y="10"/>
                  </a:cubicBezTo>
                  <a:cubicBezTo>
                    <a:pt x="22" y="10"/>
                    <a:pt x="21" y="11"/>
                    <a:pt x="20" y="11"/>
                  </a:cubicBezTo>
                  <a:cubicBezTo>
                    <a:pt x="19" y="11"/>
                    <a:pt x="20" y="12"/>
                    <a:pt x="19" y="13"/>
                  </a:cubicBezTo>
                  <a:cubicBezTo>
                    <a:pt x="19" y="15"/>
                    <a:pt x="19" y="15"/>
                    <a:pt x="18" y="14"/>
                  </a:cubicBezTo>
                  <a:cubicBezTo>
                    <a:pt x="18" y="14"/>
                    <a:pt x="16" y="15"/>
                    <a:pt x="16" y="15"/>
                  </a:cubicBezTo>
                  <a:cubicBezTo>
                    <a:pt x="16" y="16"/>
                    <a:pt x="15" y="16"/>
                    <a:pt x="14" y="16"/>
                  </a:cubicBezTo>
                  <a:cubicBezTo>
                    <a:pt x="13" y="16"/>
                    <a:pt x="13" y="16"/>
                    <a:pt x="12" y="17"/>
                  </a:cubicBezTo>
                  <a:cubicBezTo>
                    <a:pt x="12" y="17"/>
                    <a:pt x="13" y="19"/>
                    <a:pt x="13" y="19"/>
                  </a:cubicBezTo>
                  <a:cubicBezTo>
                    <a:pt x="13" y="19"/>
                    <a:pt x="5" y="21"/>
                    <a:pt x="3" y="20"/>
                  </a:cubicBezTo>
                  <a:cubicBezTo>
                    <a:pt x="2" y="20"/>
                    <a:pt x="1" y="20"/>
                    <a:pt x="0" y="20"/>
                  </a:cubicBezTo>
                  <a:cubicBezTo>
                    <a:pt x="0" y="20"/>
                    <a:pt x="1" y="21"/>
                    <a:pt x="1" y="21"/>
                  </a:cubicBezTo>
                  <a:cubicBezTo>
                    <a:pt x="1" y="22"/>
                    <a:pt x="2" y="23"/>
                    <a:pt x="3" y="23"/>
                  </a:cubicBezTo>
                  <a:cubicBezTo>
                    <a:pt x="4" y="24"/>
                    <a:pt x="4" y="25"/>
                    <a:pt x="4" y="26"/>
                  </a:cubicBezTo>
                  <a:cubicBezTo>
                    <a:pt x="5" y="26"/>
                    <a:pt x="6" y="27"/>
                    <a:pt x="5" y="27"/>
                  </a:cubicBezTo>
                  <a:cubicBezTo>
                    <a:pt x="4" y="28"/>
                    <a:pt x="3" y="28"/>
                    <a:pt x="3" y="28"/>
                  </a:cubicBezTo>
                  <a:cubicBezTo>
                    <a:pt x="2" y="28"/>
                    <a:pt x="1" y="29"/>
                    <a:pt x="1" y="30"/>
                  </a:cubicBezTo>
                  <a:cubicBezTo>
                    <a:pt x="1" y="31"/>
                    <a:pt x="1" y="31"/>
                    <a:pt x="1" y="31"/>
                  </a:cubicBezTo>
                  <a:cubicBezTo>
                    <a:pt x="3" y="31"/>
                    <a:pt x="5" y="31"/>
                    <a:pt x="6" y="31"/>
                  </a:cubicBezTo>
                  <a:cubicBezTo>
                    <a:pt x="6" y="30"/>
                    <a:pt x="7" y="30"/>
                    <a:pt x="7" y="30"/>
                  </a:cubicBezTo>
                  <a:cubicBezTo>
                    <a:pt x="8" y="31"/>
                    <a:pt x="10" y="31"/>
                    <a:pt x="11" y="30"/>
                  </a:cubicBezTo>
                  <a:cubicBezTo>
                    <a:pt x="12" y="30"/>
                    <a:pt x="13" y="30"/>
                    <a:pt x="13" y="31"/>
                  </a:cubicBezTo>
                  <a:cubicBezTo>
                    <a:pt x="13" y="31"/>
                    <a:pt x="14" y="32"/>
                    <a:pt x="14" y="32"/>
                  </a:cubicBezTo>
                  <a:cubicBezTo>
                    <a:pt x="15" y="33"/>
                    <a:pt x="14" y="33"/>
                    <a:pt x="15" y="34"/>
                  </a:cubicBezTo>
                  <a:cubicBezTo>
                    <a:pt x="15" y="34"/>
                    <a:pt x="16" y="34"/>
                    <a:pt x="17" y="35"/>
                  </a:cubicBezTo>
                  <a:cubicBezTo>
                    <a:pt x="17" y="35"/>
                    <a:pt x="17" y="35"/>
                    <a:pt x="17" y="35"/>
                  </a:cubicBezTo>
                  <a:cubicBezTo>
                    <a:pt x="17" y="35"/>
                    <a:pt x="17" y="35"/>
                    <a:pt x="17" y="35"/>
                  </a:cubicBezTo>
                  <a:cubicBezTo>
                    <a:pt x="18" y="34"/>
                    <a:pt x="18" y="33"/>
                    <a:pt x="19" y="33"/>
                  </a:cubicBezTo>
                  <a:cubicBezTo>
                    <a:pt x="21" y="34"/>
                    <a:pt x="21" y="33"/>
                    <a:pt x="21" y="33"/>
                  </a:cubicBezTo>
                  <a:cubicBezTo>
                    <a:pt x="22" y="33"/>
                    <a:pt x="23" y="33"/>
                    <a:pt x="23" y="33"/>
                  </a:cubicBezTo>
                  <a:cubicBezTo>
                    <a:pt x="24" y="32"/>
                    <a:pt x="23" y="31"/>
                    <a:pt x="22" y="31"/>
                  </a:cubicBezTo>
                  <a:cubicBezTo>
                    <a:pt x="22" y="30"/>
                    <a:pt x="21" y="29"/>
                    <a:pt x="21" y="28"/>
                  </a:cubicBezTo>
                  <a:cubicBezTo>
                    <a:pt x="21" y="27"/>
                    <a:pt x="20" y="27"/>
                    <a:pt x="20" y="27"/>
                  </a:cubicBezTo>
                  <a:cubicBezTo>
                    <a:pt x="20" y="26"/>
                    <a:pt x="21" y="25"/>
                    <a:pt x="22" y="24"/>
                  </a:cubicBezTo>
                  <a:cubicBezTo>
                    <a:pt x="22" y="24"/>
                    <a:pt x="23" y="25"/>
                    <a:pt x="23" y="25"/>
                  </a:cubicBezTo>
                  <a:cubicBezTo>
                    <a:pt x="24" y="24"/>
                    <a:pt x="25" y="24"/>
                    <a:pt x="25" y="24"/>
                  </a:cubicBezTo>
                  <a:cubicBezTo>
                    <a:pt x="25" y="25"/>
                    <a:pt x="26" y="24"/>
                    <a:pt x="26" y="23"/>
                  </a:cubicBezTo>
                  <a:cubicBezTo>
                    <a:pt x="26" y="22"/>
                    <a:pt x="28" y="22"/>
                    <a:pt x="28" y="22"/>
                  </a:cubicBezTo>
                  <a:cubicBezTo>
                    <a:pt x="28" y="21"/>
                    <a:pt x="29" y="19"/>
                    <a:pt x="29" y="19"/>
                  </a:cubicBezTo>
                  <a:cubicBezTo>
                    <a:pt x="29" y="19"/>
                    <a:pt x="30" y="19"/>
                    <a:pt x="30" y="18"/>
                  </a:cubicBezTo>
                  <a:cubicBezTo>
                    <a:pt x="30" y="17"/>
                    <a:pt x="31" y="17"/>
                    <a:pt x="32" y="17"/>
                  </a:cubicBezTo>
                  <a:cubicBezTo>
                    <a:pt x="32" y="17"/>
                    <a:pt x="32" y="16"/>
                    <a:pt x="32" y="15"/>
                  </a:cubicBezTo>
                  <a:cubicBezTo>
                    <a:pt x="32" y="14"/>
                    <a:pt x="32" y="13"/>
                    <a:pt x="33" y="13"/>
                  </a:cubicBezTo>
                  <a:cubicBezTo>
                    <a:pt x="34" y="13"/>
                    <a:pt x="33" y="12"/>
                    <a:pt x="32" y="12"/>
                  </a:cubicBezTo>
                  <a:cubicBezTo>
                    <a:pt x="31" y="12"/>
                    <a:pt x="31" y="10"/>
                    <a:pt x="31" y="10"/>
                  </a:cubicBezTo>
                  <a:cubicBezTo>
                    <a:pt x="31" y="10"/>
                    <a:pt x="31" y="8"/>
                    <a:pt x="30" y="8"/>
                  </a:cubicBezTo>
                  <a:cubicBezTo>
                    <a:pt x="30" y="8"/>
                    <a:pt x="31" y="6"/>
                    <a:pt x="32" y="6"/>
                  </a:cubicBezTo>
                  <a:cubicBezTo>
                    <a:pt x="33" y="6"/>
                    <a:pt x="34" y="8"/>
                    <a:pt x="35" y="7"/>
                  </a:cubicBezTo>
                  <a:cubicBezTo>
                    <a:pt x="36" y="7"/>
                    <a:pt x="37" y="6"/>
                    <a:pt x="37" y="6"/>
                  </a:cubicBezTo>
                  <a:cubicBezTo>
                    <a:pt x="38" y="6"/>
                    <a:pt x="38" y="5"/>
                    <a:pt x="38" y="5"/>
                  </a:cubicBezTo>
                  <a:cubicBezTo>
                    <a:pt x="38" y="4"/>
                    <a:pt x="37" y="4"/>
                    <a:pt x="36" y="4"/>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355">
              <a:extLst>
                <a:ext uri="{FF2B5EF4-FFF2-40B4-BE49-F238E27FC236}">
                  <a16:creationId xmlns:a16="http://schemas.microsoft.com/office/drawing/2014/main" id="{76F96C48-FDF6-4BBF-998D-5F13D84B360F}"/>
                </a:ext>
              </a:extLst>
            </p:cNvPr>
            <p:cNvSpPr>
              <a:spLocks noEditPoints="1"/>
            </p:cNvSpPr>
            <p:nvPr/>
          </p:nvSpPr>
          <p:spPr bwMode="auto">
            <a:xfrm>
              <a:off x="-2733675" y="2184400"/>
              <a:ext cx="387350" cy="136525"/>
            </a:xfrm>
            <a:custGeom>
              <a:avLst/>
              <a:gdLst>
                <a:gd name="T0" fmla="*/ 8 w 107"/>
                <a:gd name="T1" fmla="*/ 16 h 38"/>
                <a:gd name="T2" fmla="*/ 30 w 107"/>
                <a:gd name="T3" fmla="*/ 20 h 38"/>
                <a:gd name="T4" fmla="*/ 4 w 107"/>
                <a:gd name="T5" fmla="*/ 10 h 38"/>
                <a:gd name="T6" fmla="*/ 57 w 107"/>
                <a:gd name="T7" fmla="*/ 27 h 38"/>
                <a:gd name="T8" fmla="*/ 59 w 107"/>
                <a:gd name="T9" fmla="*/ 22 h 38"/>
                <a:gd name="T10" fmla="*/ 63 w 107"/>
                <a:gd name="T11" fmla="*/ 22 h 38"/>
                <a:gd name="T12" fmla="*/ 65 w 107"/>
                <a:gd name="T13" fmla="*/ 15 h 38"/>
                <a:gd name="T14" fmla="*/ 65 w 107"/>
                <a:gd name="T15" fmla="*/ 13 h 38"/>
                <a:gd name="T16" fmla="*/ 61 w 107"/>
                <a:gd name="T17" fmla="*/ 11 h 38"/>
                <a:gd name="T18" fmla="*/ 55 w 107"/>
                <a:gd name="T19" fmla="*/ 20 h 38"/>
                <a:gd name="T20" fmla="*/ 25 w 107"/>
                <a:gd name="T21" fmla="*/ 21 h 38"/>
                <a:gd name="T22" fmla="*/ 24 w 107"/>
                <a:gd name="T23" fmla="*/ 17 h 38"/>
                <a:gd name="T24" fmla="*/ 23 w 107"/>
                <a:gd name="T25" fmla="*/ 19 h 38"/>
                <a:gd name="T26" fmla="*/ 19 w 107"/>
                <a:gd name="T27" fmla="*/ 14 h 38"/>
                <a:gd name="T28" fmla="*/ 16 w 107"/>
                <a:gd name="T29" fmla="*/ 10 h 38"/>
                <a:gd name="T30" fmla="*/ 10 w 107"/>
                <a:gd name="T31" fmla="*/ 6 h 38"/>
                <a:gd name="T32" fmla="*/ 0 w 107"/>
                <a:gd name="T33" fmla="*/ 0 h 38"/>
                <a:gd name="T34" fmla="*/ 9 w 107"/>
                <a:gd name="T35" fmla="*/ 13 h 38"/>
                <a:gd name="T36" fmla="*/ 20 w 107"/>
                <a:gd name="T37" fmla="*/ 26 h 38"/>
                <a:gd name="T38" fmla="*/ 25 w 107"/>
                <a:gd name="T39" fmla="*/ 24 h 38"/>
                <a:gd name="T40" fmla="*/ 77 w 107"/>
                <a:gd name="T41" fmla="*/ 10 h 38"/>
                <a:gd name="T42" fmla="*/ 77 w 107"/>
                <a:gd name="T43" fmla="*/ 13 h 38"/>
                <a:gd name="T44" fmla="*/ 72 w 107"/>
                <a:gd name="T45" fmla="*/ 21 h 38"/>
                <a:gd name="T46" fmla="*/ 57 w 107"/>
                <a:gd name="T47" fmla="*/ 34 h 38"/>
                <a:gd name="T48" fmla="*/ 66 w 107"/>
                <a:gd name="T49" fmla="*/ 33 h 38"/>
                <a:gd name="T50" fmla="*/ 79 w 107"/>
                <a:gd name="T51" fmla="*/ 22 h 38"/>
                <a:gd name="T52" fmla="*/ 45 w 107"/>
                <a:gd name="T53" fmla="*/ 32 h 38"/>
                <a:gd name="T54" fmla="*/ 40 w 107"/>
                <a:gd name="T55" fmla="*/ 30 h 38"/>
                <a:gd name="T56" fmla="*/ 25 w 107"/>
                <a:gd name="T57" fmla="*/ 28 h 38"/>
                <a:gd name="T58" fmla="*/ 27 w 107"/>
                <a:gd name="T59" fmla="*/ 31 h 38"/>
                <a:gd name="T60" fmla="*/ 41 w 107"/>
                <a:gd name="T61" fmla="*/ 33 h 38"/>
                <a:gd name="T62" fmla="*/ 45 w 107"/>
                <a:gd name="T63" fmla="*/ 32 h 38"/>
                <a:gd name="T64" fmla="*/ 93 w 107"/>
                <a:gd name="T65" fmla="*/ 21 h 38"/>
                <a:gd name="T66" fmla="*/ 83 w 107"/>
                <a:gd name="T67" fmla="*/ 17 h 38"/>
                <a:gd name="T68" fmla="*/ 89 w 107"/>
                <a:gd name="T69" fmla="*/ 19 h 38"/>
                <a:gd name="T70" fmla="*/ 86 w 107"/>
                <a:gd name="T71" fmla="*/ 20 h 38"/>
                <a:gd name="T72" fmla="*/ 91 w 107"/>
                <a:gd name="T73" fmla="*/ 23 h 38"/>
                <a:gd name="T74" fmla="*/ 101 w 107"/>
                <a:gd name="T75" fmla="*/ 29 h 38"/>
                <a:gd name="T76" fmla="*/ 104 w 107"/>
                <a:gd name="T77" fmla="*/ 33 h 38"/>
                <a:gd name="T78" fmla="*/ 99 w 107"/>
                <a:gd name="T79" fmla="*/ 17 h 38"/>
                <a:gd name="T80" fmla="*/ 68 w 107"/>
                <a:gd name="T81" fmla="*/ 36 h 38"/>
                <a:gd name="T82" fmla="*/ 69 w 107"/>
                <a:gd name="T83" fmla="*/ 36 h 38"/>
                <a:gd name="T84" fmla="*/ 70 w 107"/>
                <a:gd name="T85" fmla="*/ 35 h 38"/>
                <a:gd name="T86" fmla="*/ 51 w 107"/>
                <a:gd name="T87" fmla="*/ 13 h 38"/>
                <a:gd name="T88" fmla="*/ 52 w 107"/>
                <a:gd name="T89" fmla="*/ 8 h 38"/>
                <a:gd name="T90" fmla="*/ 52 w 107"/>
                <a:gd name="T91" fmla="*/ 4 h 38"/>
                <a:gd name="T92" fmla="*/ 46 w 107"/>
                <a:gd name="T93" fmla="*/ 7 h 38"/>
                <a:gd name="T94" fmla="*/ 41 w 107"/>
                <a:gd name="T95" fmla="*/ 10 h 38"/>
                <a:gd name="T96" fmla="*/ 34 w 107"/>
                <a:gd name="T97" fmla="*/ 10 h 38"/>
                <a:gd name="T98" fmla="*/ 31 w 107"/>
                <a:gd name="T99" fmla="*/ 12 h 38"/>
                <a:gd name="T100" fmla="*/ 37 w 107"/>
                <a:gd name="T101" fmla="*/ 21 h 38"/>
                <a:gd name="T102" fmla="*/ 45 w 107"/>
                <a:gd name="T103" fmla="*/ 23 h 38"/>
                <a:gd name="T104" fmla="*/ 55 w 107"/>
                <a:gd name="T105" fmla="*/ 36 h 38"/>
                <a:gd name="T106" fmla="*/ 55 w 107"/>
                <a:gd name="T107" fmla="*/ 36 h 38"/>
                <a:gd name="T108" fmla="*/ 48 w 107"/>
                <a:gd name="T109" fmla="*/ 34 h 38"/>
                <a:gd name="T110" fmla="*/ 52 w 107"/>
                <a:gd name="T111" fmla="*/ 3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7" h="38">
                  <a:moveTo>
                    <a:pt x="8" y="16"/>
                  </a:moveTo>
                  <a:cubicBezTo>
                    <a:pt x="7" y="16"/>
                    <a:pt x="8" y="18"/>
                    <a:pt x="9" y="17"/>
                  </a:cubicBezTo>
                  <a:cubicBezTo>
                    <a:pt x="9" y="17"/>
                    <a:pt x="8" y="15"/>
                    <a:pt x="8" y="16"/>
                  </a:cubicBezTo>
                  <a:close/>
                  <a:moveTo>
                    <a:pt x="30" y="20"/>
                  </a:moveTo>
                  <a:cubicBezTo>
                    <a:pt x="30" y="20"/>
                    <a:pt x="28" y="20"/>
                    <a:pt x="29" y="21"/>
                  </a:cubicBezTo>
                  <a:cubicBezTo>
                    <a:pt x="29" y="22"/>
                    <a:pt x="30" y="21"/>
                    <a:pt x="30" y="20"/>
                  </a:cubicBezTo>
                  <a:close/>
                  <a:moveTo>
                    <a:pt x="4" y="10"/>
                  </a:moveTo>
                  <a:cubicBezTo>
                    <a:pt x="4" y="11"/>
                    <a:pt x="5" y="13"/>
                    <a:pt x="6" y="12"/>
                  </a:cubicBezTo>
                  <a:cubicBezTo>
                    <a:pt x="6" y="11"/>
                    <a:pt x="4" y="10"/>
                    <a:pt x="4" y="10"/>
                  </a:cubicBezTo>
                  <a:close/>
                  <a:moveTo>
                    <a:pt x="56" y="22"/>
                  </a:moveTo>
                  <a:cubicBezTo>
                    <a:pt x="57" y="22"/>
                    <a:pt x="57" y="24"/>
                    <a:pt x="57" y="24"/>
                  </a:cubicBezTo>
                  <a:cubicBezTo>
                    <a:pt x="57" y="25"/>
                    <a:pt x="56" y="27"/>
                    <a:pt x="57" y="27"/>
                  </a:cubicBezTo>
                  <a:cubicBezTo>
                    <a:pt x="58" y="27"/>
                    <a:pt x="59" y="25"/>
                    <a:pt x="58" y="25"/>
                  </a:cubicBezTo>
                  <a:cubicBezTo>
                    <a:pt x="58" y="24"/>
                    <a:pt x="58" y="21"/>
                    <a:pt x="58" y="21"/>
                  </a:cubicBezTo>
                  <a:cubicBezTo>
                    <a:pt x="58" y="20"/>
                    <a:pt x="60" y="20"/>
                    <a:pt x="59" y="22"/>
                  </a:cubicBezTo>
                  <a:cubicBezTo>
                    <a:pt x="59" y="23"/>
                    <a:pt x="61" y="23"/>
                    <a:pt x="61" y="24"/>
                  </a:cubicBezTo>
                  <a:cubicBezTo>
                    <a:pt x="61" y="25"/>
                    <a:pt x="62" y="24"/>
                    <a:pt x="63" y="24"/>
                  </a:cubicBezTo>
                  <a:cubicBezTo>
                    <a:pt x="64" y="24"/>
                    <a:pt x="64" y="23"/>
                    <a:pt x="63" y="22"/>
                  </a:cubicBezTo>
                  <a:cubicBezTo>
                    <a:pt x="62" y="22"/>
                    <a:pt x="63" y="20"/>
                    <a:pt x="62" y="20"/>
                  </a:cubicBezTo>
                  <a:cubicBezTo>
                    <a:pt x="61" y="19"/>
                    <a:pt x="61" y="18"/>
                    <a:pt x="62" y="18"/>
                  </a:cubicBezTo>
                  <a:cubicBezTo>
                    <a:pt x="63" y="18"/>
                    <a:pt x="65" y="16"/>
                    <a:pt x="65" y="15"/>
                  </a:cubicBezTo>
                  <a:cubicBezTo>
                    <a:pt x="65" y="15"/>
                    <a:pt x="61" y="15"/>
                    <a:pt x="60" y="17"/>
                  </a:cubicBezTo>
                  <a:cubicBezTo>
                    <a:pt x="60" y="18"/>
                    <a:pt x="57" y="16"/>
                    <a:pt x="57" y="14"/>
                  </a:cubicBezTo>
                  <a:cubicBezTo>
                    <a:pt x="58" y="12"/>
                    <a:pt x="64" y="12"/>
                    <a:pt x="65" y="13"/>
                  </a:cubicBezTo>
                  <a:cubicBezTo>
                    <a:pt x="67" y="13"/>
                    <a:pt x="69" y="11"/>
                    <a:pt x="69" y="10"/>
                  </a:cubicBezTo>
                  <a:cubicBezTo>
                    <a:pt x="70" y="9"/>
                    <a:pt x="68" y="10"/>
                    <a:pt x="67" y="11"/>
                  </a:cubicBezTo>
                  <a:cubicBezTo>
                    <a:pt x="66" y="12"/>
                    <a:pt x="63" y="11"/>
                    <a:pt x="61" y="11"/>
                  </a:cubicBezTo>
                  <a:cubicBezTo>
                    <a:pt x="59" y="10"/>
                    <a:pt x="59" y="11"/>
                    <a:pt x="58" y="12"/>
                  </a:cubicBezTo>
                  <a:cubicBezTo>
                    <a:pt x="57" y="12"/>
                    <a:pt x="57" y="15"/>
                    <a:pt x="56" y="15"/>
                  </a:cubicBezTo>
                  <a:cubicBezTo>
                    <a:pt x="56" y="15"/>
                    <a:pt x="56" y="18"/>
                    <a:pt x="55" y="20"/>
                  </a:cubicBezTo>
                  <a:cubicBezTo>
                    <a:pt x="53" y="22"/>
                    <a:pt x="55" y="22"/>
                    <a:pt x="56" y="22"/>
                  </a:cubicBezTo>
                  <a:close/>
                  <a:moveTo>
                    <a:pt x="25" y="24"/>
                  </a:moveTo>
                  <a:cubicBezTo>
                    <a:pt x="25" y="23"/>
                    <a:pt x="25" y="22"/>
                    <a:pt x="25" y="21"/>
                  </a:cubicBezTo>
                  <a:cubicBezTo>
                    <a:pt x="25" y="21"/>
                    <a:pt x="25" y="21"/>
                    <a:pt x="26" y="21"/>
                  </a:cubicBezTo>
                  <a:cubicBezTo>
                    <a:pt x="27" y="21"/>
                    <a:pt x="27" y="19"/>
                    <a:pt x="26" y="19"/>
                  </a:cubicBezTo>
                  <a:cubicBezTo>
                    <a:pt x="26" y="19"/>
                    <a:pt x="25" y="17"/>
                    <a:pt x="24" y="17"/>
                  </a:cubicBezTo>
                  <a:cubicBezTo>
                    <a:pt x="23" y="17"/>
                    <a:pt x="23" y="18"/>
                    <a:pt x="24" y="19"/>
                  </a:cubicBezTo>
                  <a:cubicBezTo>
                    <a:pt x="25" y="19"/>
                    <a:pt x="25" y="19"/>
                    <a:pt x="25" y="20"/>
                  </a:cubicBezTo>
                  <a:cubicBezTo>
                    <a:pt x="25" y="20"/>
                    <a:pt x="24" y="19"/>
                    <a:pt x="23" y="19"/>
                  </a:cubicBezTo>
                  <a:cubicBezTo>
                    <a:pt x="22" y="19"/>
                    <a:pt x="23" y="18"/>
                    <a:pt x="22" y="18"/>
                  </a:cubicBezTo>
                  <a:cubicBezTo>
                    <a:pt x="21" y="18"/>
                    <a:pt x="21" y="16"/>
                    <a:pt x="20" y="16"/>
                  </a:cubicBezTo>
                  <a:cubicBezTo>
                    <a:pt x="19" y="16"/>
                    <a:pt x="19" y="15"/>
                    <a:pt x="19" y="14"/>
                  </a:cubicBezTo>
                  <a:cubicBezTo>
                    <a:pt x="20" y="14"/>
                    <a:pt x="18" y="13"/>
                    <a:pt x="18" y="12"/>
                  </a:cubicBezTo>
                  <a:cubicBezTo>
                    <a:pt x="18" y="11"/>
                    <a:pt x="17" y="12"/>
                    <a:pt x="17" y="11"/>
                  </a:cubicBezTo>
                  <a:cubicBezTo>
                    <a:pt x="17" y="10"/>
                    <a:pt x="16" y="11"/>
                    <a:pt x="16" y="10"/>
                  </a:cubicBezTo>
                  <a:cubicBezTo>
                    <a:pt x="15" y="9"/>
                    <a:pt x="15" y="10"/>
                    <a:pt x="14" y="9"/>
                  </a:cubicBezTo>
                  <a:cubicBezTo>
                    <a:pt x="14" y="9"/>
                    <a:pt x="13" y="8"/>
                    <a:pt x="12" y="8"/>
                  </a:cubicBezTo>
                  <a:cubicBezTo>
                    <a:pt x="12" y="9"/>
                    <a:pt x="11" y="8"/>
                    <a:pt x="10" y="6"/>
                  </a:cubicBezTo>
                  <a:cubicBezTo>
                    <a:pt x="10" y="6"/>
                    <a:pt x="7" y="4"/>
                    <a:pt x="7" y="3"/>
                  </a:cubicBezTo>
                  <a:cubicBezTo>
                    <a:pt x="6" y="2"/>
                    <a:pt x="5" y="1"/>
                    <a:pt x="3" y="1"/>
                  </a:cubicBezTo>
                  <a:cubicBezTo>
                    <a:pt x="1" y="1"/>
                    <a:pt x="1" y="0"/>
                    <a:pt x="0" y="0"/>
                  </a:cubicBezTo>
                  <a:cubicBezTo>
                    <a:pt x="0" y="2"/>
                    <a:pt x="2" y="4"/>
                    <a:pt x="3" y="5"/>
                  </a:cubicBezTo>
                  <a:cubicBezTo>
                    <a:pt x="5" y="6"/>
                    <a:pt x="5" y="8"/>
                    <a:pt x="7" y="8"/>
                  </a:cubicBezTo>
                  <a:cubicBezTo>
                    <a:pt x="8" y="8"/>
                    <a:pt x="8" y="13"/>
                    <a:pt x="9" y="13"/>
                  </a:cubicBezTo>
                  <a:cubicBezTo>
                    <a:pt x="10" y="13"/>
                    <a:pt x="12" y="17"/>
                    <a:pt x="13" y="18"/>
                  </a:cubicBezTo>
                  <a:cubicBezTo>
                    <a:pt x="13" y="20"/>
                    <a:pt x="15" y="21"/>
                    <a:pt x="16" y="22"/>
                  </a:cubicBezTo>
                  <a:cubicBezTo>
                    <a:pt x="17" y="24"/>
                    <a:pt x="20" y="25"/>
                    <a:pt x="20" y="26"/>
                  </a:cubicBezTo>
                  <a:cubicBezTo>
                    <a:pt x="21" y="26"/>
                    <a:pt x="21" y="28"/>
                    <a:pt x="21" y="27"/>
                  </a:cubicBezTo>
                  <a:cubicBezTo>
                    <a:pt x="22" y="26"/>
                    <a:pt x="23" y="27"/>
                    <a:pt x="24" y="27"/>
                  </a:cubicBezTo>
                  <a:cubicBezTo>
                    <a:pt x="25" y="27"/>
                    <a:pt x="25" y="25"/>
                    <a:pt x="25" y="24"/>
                  </a:cubicBezTo>
                  <a:close/>
                  <a:moveTo>
                    <a:pt x="77" y="13"/>
                  </a:moveTo>
                  <a:cubicBezTo>
                    <a:pt x="79" y="13"/>
                    <a:pt x="78" y="12"/>
                    <a:pt x="78" y="11"/>
                  </a:cubicBezTo>
                  <a:cubicBezTo>
                    <a:pt x="78" y="10"/>
                    <a:pt x="77" y="11"/>
                    <a:pt x="77" y="10"/>
                  </a:cubicBezTo>
                  <a:cubicBezTo>
                    <a:pt x="77" y="10"/>
                    <a:pt x="76" y="8"/>
                    <a:pt x="75" y="10"/>
                  </a:cubicBezTo>
                  <a:cubicBezTo>
                    <a:pt x="74" y="11"/>
                    <a:pt x="75" y="15"/>
                    <a:pt x="76" y="15"/>
                  </a:cubicBezTo>
                  <a:cubicBezTo>
                    <a:pt x="77" y="14"/>
                    <a:pt x="76" y="13"/>
                    <a:pt x="77" y="13"/>
                  </a:cubicBezTo>
                  <a:close/>
                  <a:moveTo>
                    <a:pt x="72" y="21"/>
                  </a:moveTo>
                  <a:cubicBezTo>
                    <a:pt x="72" y="22"/>
                    <a:pt x="74" y="23"/>
                    <a:pt x="74" y="22"/>
                  </a:cubicBezTo>
                  <a:cubicBezTo>
                    <a:pt x="75" y="21"/>
                    <a:pt x="71" y="20"/>
                    <a:pt x="72" y="21"/>
                  </a:cubicBezTo>
                  <a:close/>
                  <a:moveTo>
                    <a:pt x="66" y="33"/>
                  </a:moveTo>
                  <a:cubicBezTo>
                    <a:pt x="64" y="33"/>
                    <a:pt x="63" y="34"/>
                    <a:pt x="61" y="33"/>
                  </a:cubicBezTo>
                  <a:cubicBezTo>
                    <a:pt x="59" y="33"/>
                    <a:pt x="57" y="33"/>
                    <a:pt x="57" y="34"/>
                  </a:cubicBezTo>
                  <a:cubicBezTo>
                    <a:pt x="57" y="35"/>
                    <a:pt x="59" y="35"/>
                    <a:pt x="61" y="35"/>
                  </a:cubicBezTo>
                  <a:cubicBezTo>
                    <a:pt x="62" y="35"/>
                    <a:pt x="64" y="34"/>
                    <a:pt x="65" y="34"/>
                  </a:cubicBezTo>
                  <a:cubicBezTo>
                    <a:pt x="67" y="34"/>
                    <a:pt x="68" y="33"/>
                    <a:pt x="66" y="33"/>
                  </a:cubicBezTo>
                  <a:close/>
                  <a:moveTo>
                    <a:pt x="81" y="20"/>
                  </a:moveTo>
                  <a:cubicBezTo>
                    <a:pt x="79" y="20"/>
                    <a:pt x="76" y="20"/>
                    <a:pt x="76" y="21"/>
                  </a:cubicBezTo>
                  <a:cubicBezTo>
                    <a:pt x="77" y="22"/>
                    <a:pt x="78" y="22"/>
                    <a:pt x="79" y="22"/>
                  </a:cubicBezTo>
                  <a:cubicBezTo>
                    <a:pt x="81" y="22"/>
                    <a:pt x="82" y="23"/>
                    <a:pt x="82" y="23"/>
                  </a:cubicBezTo>
                  <a:cubicBezTo>
                    <a:pt x="83" y="23"/>
                    <a:pt x="83" y="21"/>
                    <a:pt x="81" y="20"/>
                  </a:cubicBezTo>
                  <a:close/>
                  <a:moveTo>
                    <a:pt x="45" y="32"/>
                  </a:moveTo>
                  <a:cubicBezTo>
                    <a:pt x="45" y="31"/>
                    <a:pt x="42" y="32"/>
                    <a:pt x="41" y="32"/>
                  </a:cubicBezTo>
                  <a:cubicBezTo>
                    <a:pt x="39" y="31"/>
                    <a:pt x="42" y="31"/>
                    <a:pt x="43" y="30"/>
                  </a:cubicBezTo>
                  <a:cubicBezTo>
                    <a:pt x="44" y="29"/>
                    <a:pt x="42" y="29"/>
                    <a:pt x="40" y="30"/>
                  </a:cubicBezTo>
                  <a:cubicBezTo>
                    <a:pt x="38" y="31"/>
                    <a:pt x="35" y="28"/>
                    <a:pt x="35" y="29"/>
                  </a:cubicBezTo>
                  <a:cubicBezTo>
                    <a:pt x="35" y="30"/>
                    <a:pt x="31" y="29"/>
                    <a:pt x="30" y="28"/>
                  </a:cubicBezTo>
                  <a:cubicBezTo>
                    <a:pt x="29" y="28"/>
                    <a:pt x="26" y="27"/>
                    <a:pt x="25" y="28"/>
                  </a:cubicBezTo>
                  <a:cubicBezTo>
                    <a:pt x="24" y="29"/>
                    <a:pt x="24" y="28"/>
                    <a:pt x="24" y="29"/>
                  </a:cubicBezTo>
                  <a:cubicBezTo>
                    <a:pt x="24" y="30"/>
                    <a:pt x="25" y="30"/>
                    <a:pt x="26" y="30"/>
                  </a:cubicBezTo>
                  <a:cubicBezTo>
                    <a:pt x="26" y="30"/>
                    <a:pt x="26" y="31"/>
                    <a:pt x="27" y="31"/>
                  </a:cubicBezTo>
                  <a:cubicBezTo>
                    <a:pt x="28" y="31"/>
                    <a:pt x="31" y="32"/>
                    <a:pt x="31" y="31"/>
                  </a:cubicBezTo>
                  <a:cubicBezTo>
                    <a:pt x="31" y="31"/>
                    <a:pt x="34" y="31"/>
                    <a:pt x="35" y="32"/>
                  </a:cubicBezTo>
                  <a:cubicBezTo>
                    <a:pt x="37" y="34"/>
                    <a:pt x="40" y="34"/>
                    <a:pt x="41" y="33"/>
                  </a:cubicBezTo>
                  <a:cubicBezTo>
                    <a:pt x="42" y="33"/>
                    <a:pt x="44" y="34"/>
                    <a:pt x="44" y="34"/>
                  </a:cubicBezTo>
                  <a:cubicBezTo>
                    <a:pt x="45" y="33"/>
                    <a:pt x="46" y="35"/>
                    <a:pt x="47" y="34"/>
                  </a:cubicBezTo>
                  <a:cubicBezTo>
                    <a:pt x="48" y="33"/>
                    <a:pt x="45" y="33"/>
                    <a:pt x="45" y="32"/>
                  </a:cubicBezTo>
                  <a:close/>
                  <a:moveTo>
                    <a:pt x="99" y="17"/>
                  </a:moveTo>
                  <a:cubicBezTo>
                    <a:pt x="98" y="17"/>
                    <a:pt x="97" y="19"/>
                    <a:pt x="97" y="19"/>
                  </a:cubicBezTo>
                  <a:cubicBezTo>
                    <a:pt x="96" y="19"/>
                    <a:pt x="94" y="21"/>
                    <a:pt x="93" y="21"/>
                  </a:cubicBezTo>
                  <a:cubicBezTo>
                    <a:pt x="91" y="22"/>
                    <a:pt x="91" y="17"/>
                    <a:pt x="90" y="16"/>
                  </a:cubicBezTo>
                  <a:cubicBezTo>
                    <a:pt x="90" y="15"/>
                    <a:pt x="85" y="14"/>
                    <a:pt x="85" y="15"/>
                  </a:cubicBezTo>
                  <a:cubicBezTo>
                    <a:pt x="85" y="16"/>
                    <a:pt x="83" y="16"/>
                    <a:pt x="83" y="17"/>
                  </a:cubicBezTo>
                  <a:cubicBezTo>
                    <a:pt x="83" y="17"/>
                    <a:pt x="83" y="17"/>
                    <a:pt x="84" y="17"/>
                  </a:cubicBezTo>
                  <a:cubicBezTo>
                    <a:pt x="85" y="17"/>
                    <a:pt x="85" y="18"/>
                    <a:pt x="86" y="19"/>
                  </a:cubicBezTo>
                  <a:cubicBezTo>
                    <a:pt x="86" y="20"/>
                    <a:pt x="88" y="19"/>
                    <a:pt x="89" y="19"/>
                  </a:cubicBezTo>
                  <a:cubicBezTo>
                    <a:pt x="90" y="19"/>
                    <a:pt x="90" y="20"/>
                    <a:pt x="89" y="20"/>
                  </a:cubicBezTo>
                  <a:cubicBezTo>
                    <a:pt x="88" y="19"/>
                    <a:pt x="88" y="20"/>
                    <a:pt x="87" y="20"/>
                  </a:cubicBezTo>
                  <a:cubicBezTo>
                    <a:pt x="86" y="20"/>
                    <a:pt x="85" y="20"/>
                    <a:pt x="86" y="20"/>
                  </a:cubicBezTo>
                  <a:cubicBezTo>
                    <a:pt x="86" y="21"/>
                    <a:pt x="87" y="21"/>
                    <a:pt x="87" y="22"/>
                  </a:cubicBezTo>
                  <a:cubicBezTo>
                    <a:pt x="87" y="23"/>
                    <a:pt x="89" y="23"/>
                    <a:pt x="89" y="22"/>
                  </a:cubicBezTo>
                  <a:cubicBezTo>
                    <a:pt x="89" y="21"/>
                    <a:pt x="90" y="23"/>
                    <a:pt x="91" y="23"/>
                  </a:cubicBezTo>
                  <a:cubicBezTo>
                    <a:pt x="93" y="23"/>
                    <a:pt x="92" y="24"/>
                    <a:pt x="93" y="24"/>
                  </a:cubicBezTo>
                  <a:cubicBezTo>
                    <a:pt x="95" y="24"/>
                    <a:pt x="98" y="25"/>
                    <a:pt x="100" y="26"/>
                  </a:cubicBezTo>
                  <a:cubicBezTo>
                    <a:pt x="101" y="27"/>
                    <a:pt x="100" y="28"/>
                    <a:pt x="101" y="29"/>
                  </a:cubicBezTo>
                  <a:cubicBezTo>
                    <a:pt x="102" y="30"/>
                    <a:pt x="102" y="31"/>
                    <a:pt x="101" y="31"/>
                  </a:cubicBezTo>
                  <a:cubicBezTo>
                    <a:pt x="100" y="31"/>
                    <a:pt x="98" y="32"/>
                    <a:pt x="99" y="33"/>
                  </a:cubicBezTo>
                  <a:cubicBezTo>
                    <a:pt x="99" y="34"/>
                    <a:pt x="103" y="33"/>
                    <a:pt x="104" y="33"/>
                  </a:cubicBezTo>
                  <a:cubicBezTo>
                    <a:pt x="105" y="33"/>
                    <a:pt x="105" y="34"/>
                    <a:pt x="107" y="35"/>
                  </a:cubicBezTo>
                  <a:cubicBezTo>
                    <a:pt x="107" y="20"/>
                    <a:pt x="107" y="20"/>
                    <a:pt x="107" y="20"/>
                  </a:cubicBezTo>
                  <a:cubicBezTo>
                    <a:pt x="104" y="19"/>
                    <a:pt x="99" y="17"/>
                    <a:pt x="99" y="17"/>
                  </a:cubicBezTo>
                  <a:close/>
                  <a:moveTo>
                    <a:pt x="69" y="35"/>
                  </a:moveTo>
                  <a:cubicBezTo>
                    <a:pt x="69" y="35"/>
                    <a:pt x="68" y="35"/>
                    <a:pt x="68" y="35"/>
                  </a:cubicBezTo>
                  <a:cubicBezTo>
                    <a:pt x="68" y="35"/>
                    <a:pt x="68" y="35"/>
                    <a:pt x="68" y="36"/>
                  </a:cubicBezTo>
                  <a:cubicBezTo>
                    <a:pt x="68" y="36"/>
                    <a:pt x="67" y="35"/>
                    <a:pt x="67" y="35"/>
                  </a:cubicBezTo>
                  <a:cubicBezTo>
                    <a:pt x="66" y="36"/>
                    <a:pt x="65" y="37"/>
                    <a:pt x="66" y="38"/>
                  </a:cubicBezTo>
                  <a:cubicBezTo>
                    <a:pt x="67" y="38"/>
                    <a:pt x="68" y="37"/>
                    <a:pt x="69" y="36"/>
                  </a:cubicBezTo>
                  <a:cubicBezTo>
                    <a:pt x="69" y="36"/>
                    <a:pt x="69" y="36"/>
                    <a:pt x="69" y="36"/>
                  </a:cubicBezTo>
                  <a:cubicBezTo>
                    <a:pt x="69" y="36"/>
                    <a:pt x="69" y="36"/>
                    <a:pt x="69" y="36"/>
                  </a:cubicBezTo>
                  <a:cubicBezTo>
                    <a:pt x="69" y="35"/>
                    <a:pt x="70" y="35"/>
                    <a:pt x="70" y="35"/>
                  </a:cubicBezTo>
                  <a:cubicBezTo>
                    <a:pt x="69" y="35"/>
                    <a:pt x="69" y="35"/>
                    <a:pt x="69" y="35"/>
                  </a:cubicBezTo>
                  <a:close/>
                  <a:moveTo>
                    <a:pt x="50" y="17"/>
                  </a:moveTo>
                  <a:cubicBezTo>
                    <a:pt x="51" y="16"/>
                    <a:pt x="51" y="15"/>
                    <a:pt x="51" y="13"/>
                  </a:cubicBezTo>
                  <a:cubicBezTo>
                    <a:pt x="51" y="12"/>
                    <a:pt x="54" y="12"/>
                    <a:pt x="55" y="11"/>
                  </a:cubicBezTo>
                  <a:cubicBezTo>
                    <a:pt x="55" y="11"/>
                    <a:pt x="54" y="10"/>
                    <a:pt x="53" y="10"/>
                  </a:cubicBezTo>
                  <a:cubicBezTo>
                    <a:pt x="52" y="9"/>
                    <a:pt x="53" y="8"/>
                    <a:pt x="52" y="8"/>
                  </a:cubicBezTo>
                  <a:cubicBezTo>
                    <a:pt x="52" y="7"/>
                    <a:pt x="51" y="6"/>
                    <a:pt x="52" y="6"/>
                  </a:cubicBezTo>
                  <a:cubicBezTo>
                    <a:pt x="52" y="6"/>
                    <a:pt x="51" y="4"/>
                    <a:pt x="52" y="4"/>
                  </a:cubicBezTo>
                  <a:cubicBezTo>
                    <a:pt x="52" y="4"/>
                    <a:pt x="52" y="4"/>
                    <a:pt x="52" y="4"/>
                  </a:cubicBezTo>
                  <a:cubicBezTo>
                    <a:pt x="52" y="3"/>
                    <a:pt x="51" y="3"/>
                    <a:pt x="51" y="3"/>
                  </a:cubicBezTo>
                  <a:cubicBezTo>
                    <a:pt x="50" y="3"/>
                    <a:pt x="47" y="3"/>
                    <a:pt x="47" y="5"/>
                  </a:cubicBezTo>
                  <a:cubicBezTo>
                    <a:pt x="48" y="7"/>
                    <a:pt x="46" y="6"/>
                    <a:pt x="46" y="7"/>
                  </a:cubicBezTo>
                  <a:cubicBezTo>
                    <a:pt x="46" y="8"/>
                    <a:pt x="45" y="8"/>
                    <a:pt x="45" y="9"/>
                  </a:cubicBezTo>
                  <a:cubicBezTo>
                    <a:pt x="45" y="10"/>
                    <a:pt x="45" y="10"/>
                    <a:pt x="43" y="10"/>
                  </a:cubicBezTo>
                  <a:cubicBezTo>
                    <a:pt x="42" y="11"/>
                    <a:pt x="42" y="10"/>
                    <a:pt x="41" y="10"/>
                  </a:cubicBezTo>
                  <a:cubicBezTo>
                    <a:pt x="40" y="10"/>
                    <a:pt x="40" y="11"/>
                    <a:pt x="39" y="11"/>
                  </a:cubicBezTo>
                  <a:cubicBezTo>
                    <a:pt x="38" y="11"/>
                    <a:pt x="36" y="11"/>
                    <a:pt x="36" y="11"/>
                  </a:cubicBezTo>
                  <a:cubicBezTo>
                    <a:pt x="35" y="12"/>
                    <a:pt x="34" y="10"/>
                    <a:pt x="34" y="10"/>
                  </a:cubicBezTo>
                  <a:cubicBezTo>
                    <a:pt x="34" y="10"/>
                    <a:pt x="33" y="10"/>
                    <a:pt x="33" y="9"/>
                  </a:cubicBezTo>
                  <a:cubicBezTo>
                    <a:pt x="33" y="9"/>
                    <a:pt x="33" y="9"/>
                    <a:pt x="33" y="9"/>
                  </a:cubicBezTo>
                  <a:cubicBezTo>
                    <a:pt x="32" y="9"/>
                    <a:pt x="30" y="11"/>
                    <a:pt x="31" y="12"/>
                  </a:cubicBezTo>
                  <a:cubicBezTo>
                    <a:pt x="32" y="13"/>
                    <a:pt x="32" y="15"/>
                    <a:pt x="33" y="15"/>
                  </a:cubicBezTo>
                  <a:cubicBezTo>
                    <a:pt x="33" y="16"/>
                    <a:pt x="35" y="16"/>
                    <a:pt x="35" y="18"/>
                  </a:cubicBezTo>
                  <a:cubicBezTo>
                    <a:pt x="35" y="19"/>
                    <a:pt x="36" y="21"/>
                    <a:pt x="37" y="21"/>
                  </a:cubicBezTo>
                  <a:cubicBezTo>
                    <a:pt x="38" y="20"/>
                    <a:pt x="38" y="21"/>
                    <a:pt x="39" y="22"/>
                  </a:cubicBezTo>
                  <a:cubicBezTo>
                    <a:pt x="39" y="22"/>
                    <a:pt x="41" y="21"/>
                    <a:pt x="42" y="21"/>
                  </a:cubicBezTo>
                  <a:cubicBezTo>
                    <a:pt x="42" y="21"/>
                    <a:pt x="45" y="22"/>
                    <a:pt x="45" y="23"/>
                  </a:cubicBezTo>
                  <a:cubicBezTo>
                    <a:pt x="45" y="23"/>
                    <a:pt x="47" y="23"/>
                    <a:pt x="48" y="22"/>
                  </a:cubicBezTo>
                  <a:cubicBezTo>
                    <a:pt x="49" y="22"/>
                    <a:pt x="49" y="18"/>
                    <a:pt x="50" y="17"/>
                  </a:cubicBezTo>
                  <a:close/>
                  <a:moveTo>
                    <a:pt x="55" y="36"/>
                  </a:moveTo>
                  <a:cubicBezTo>
                    <a:pt x="55" y="37"/>
                    <a:pt x="57" y="37"/>
                    <a:pt x="57" y="37"/>
                  </a:cubicBezTo>
                  <a:cubicBezTo>
                    <a:pt x="57" y="38"/>
                    <a:pt x="59" y="38"/>
                    <a:pt x="59" y="37"/>
                  </a:cubicBezTo>
                  <a:cubicBezTo>
                    <a:pt x="59" y="36"/>
                    <a:pt x="54" y="35"/>
                    <a:pt x="55" y="36"/>
                  </a:cubicBezTo>
                  <a:close/>
                  <a:moveTo>
                    <a:pt x="52" y="33"/>
                  </a:moveTo>
                  <a:cubicBezTo>
                    <a:pt x="51" y="33"/>
                    <a:pt x="50" y="34"/>
                    <a:pt x="49" y="33"/>
                  </a:cubicBezTo>
                  <a:cubicBezTo>
                    <a:pt x="49" y="33"/>
                    <a:pt x="48" y="34"/>
                    <a:pt x="48" y="34"/>
                  </a:cubicBezTo>
                  <a:cubicBezTo>
                    <a:pt x="48" y="35"/>
                    <a:pt x="50" y="36"/>
                    <a:pt x="52" y="35"/>
                  </a:cubicBezTo>
                  <a:cubicBezTo>
                    <a:pt x="53" y="34"/>
                    <a:pt x="55" y="35"/>
                    <a:pt x="55" y="34"/>
                  </a:cubicBezTo>
                  <a:cubicBezTo>
                    <a:pt x="55" y="33"/>
                    <a:pt x="52" y="32"/>
                    <a:pt x="52" y="33"/>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356">
              <a:extLst>
                <a:ext uri="{FF2B5EF4-FFF2-40B4-BE49-F238E27FC236}">
                  <a16:creationId xmlns:a16="http://schemas.microsoft.com/office/drawing/2014/main" id="{28011A71-38E7-4448-A6EF-75837E3FA4A2}"/>
                </a:ext>
              </a:extLst>
            </p:cNvPr>
            <p:cNvSpPr>
              <a:spLocks noEditPoints="1"/>
            </p:cNvSpPr>
            <p:nvPr/>
          </p:nvSpPr>
          <p:spPr bwMode="auto">
            <a:xfrm>
              <a:off x="-2490788" y="2303463"/>
              <a:ext cx="28575" cy="11113"/>
            </a:xfrm>
            <a:custGeom>
              <a:avLst/>
              <a:gdLst>
                <a:gd name="T0" fmla="*/ 1 w 8"/>
                <a:gd name="T1" fmla="*/ 2 h 3"/>
                <a:gd name="T2" fmla="*/ 0 w 8"/>
                <a:gd name="T3" fmla="*/ 2 h 3"/>
                <a:gd name="T4" fmla="*/ 1 w 8"/>
                <a:gd name="T5" fmla="*/ 3 h 3"/>
                <a:gd name="T6" fmla="*/ 1 w 8"/>
                <a:gd name="T7" fmla="*/ 2 h 3"/>
                <a:gd name="T8" fmla="*/ 1 w 8"/>
                <a:gd name="T9" fmla="*/ 2 h 3"/>
                <a:gd name="T10" fmla="*/ 1 w 8"/>
                <a:gd name="T11" fmla="*/ 2 h 3"/>
                <a:gd name="T12" fmla="*/ 4 w 8"/>
                <a:gd name="T13" fmla="*/ 0 h 3"/>
                <a:gd name="T14" fmla="*/ 2 w 8"/>
                <a:gd name="T15" fmla="*/ 1 h 3"/>
                <a:gd name="T16" fmla="*/ 2 w 8"/>
                <a:gd name="T17" fmla="*/ 2 h 3"/>
                <a:gd name="T18" fmla="*/ 3 w 8"/>
                <a:gd name="T19" fmla="*/ 2 h 3"/>
                <a:gd name="T20" fmla="*/ 8 w 8"/>
                <a:gd name="T21" fmla="*/ 0 h 3"/>
                <a:gd name="T22" fmla="*/ 4 w 8"/>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3">
                  <a:moveTo>
                    <a:pt x="1" y="2"/>
                  </a:moveTo>
                  <a:cubicBezTo>
                    <a:pt x="1" y="2"/>
                    <a:pt x="0" y="2"/>
                    <a:pt x="0" y="2"/>
                  </a:cubicBezTo>
                  <a:cubicBezTo>
                    <a:pt x="0" y="2"/>
                    <a:pt x="1" y="3"/>
                    <a:pt x="1" y="3"/>
                  </a:cubicBezTo>
                  <a:cubicBezTo>
                    <a:pt x="1" y="2"/>
                    <a:pt x="1" y="2"/>
                    <a:pt x="1" y="2"/>
                  </a:cubicBezTo>
                  <a:cubicBezTo>
                    <a:pt x="1" y="2"/>
                    <a:pt x="1" y="2"/>
                    <a:pt x="1" y="2"/>
                  </a:cubicBezTo>
                  <a:cubicBezTo>
                    <a:pt x="1" y="2"/>
                    <a:pt x="1" y="2"/>
                    <a:pt x="1" y="2"/>
                  </a:cubicBezTo>
                  <a:close/>
                  <a:moveTo>
                    <a:pt x="4" y="0"/>
                  </a:moveTo>
                  <a:cubicBezTo>
                    <a:pt x="3" y="0"/>
                    <a:pt x="3" y="1"/>
                    <a:pt x="2" y="1"/>
                  </a:cubicBezTo>
                  <a:cubicBezTo>
                    <a:pt x="2" y="2"/>
                    <a:pt x="2" y="2"/>
                    <a:pt x="2" y="2"/>
                  </a:cubicBezTo>
                  <a:cubicBezTo>
                    <a:pt x="2" y="2"/>
                    <a:pt x="2" y="2"/>
                    <a:pt x="3" y="2"/>
                  </a:cubicBezTo>
                  <a:cubicBezTo>
                    <a:pt x="4" y="2"/>
                    <a:pt x="7" y="1"/>
                    <a:pt x="8" y="0"/>
                  </a:cubicBezTo>
                  <a:cubicBezTo>
                    <a:pt x="8" y="0"/>
                    <a:pt x="5" y="0"/>
                    <a:pt x="4"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357">
              <a:extLst>
                <a:ext uri="{FF2B5EF4-FFF2-40B4-BE49-F238E27FC236}">
                  <a16:creationId xmlns:a16="http://schemas.microsoft.com/office/drawing/2014/main" id="{A9EFC8CF-7B81-48BE-91A2-6DD052BF0AC3}"/>
                </a:ext>
              </a:extLst>
            </p:cNvPr>
            <p:cNvSpPr>
              <a:spLocks noEditPoints="1"/>
            </p:cNvSpPr>
            <p:nvPr/>
          </p:nvSpPr>
          <p:spPr bwMode="auto">
            <a:xfrm>
              <a:off x="-3467100" y="1803400"/>
              <a:ext cx="98425" cy="103188"/>
            </a:xfrm>
            <a:custGeom>
              <a:avLst/>
              <a:gdLst>
                <a:gd name="T0" fmla="*/ 18 w 27"/>
                <a:gd name="T1" fmla="*/ 25 h 29"/>
                <a:gd name="T2" fmla="*/ 16 w 27"/>
                <a:gd name="T3" fmla="*/ 25 h 29"/>
                <a:gd name="T4" fmla="*/ 14 w 27"/>
                <a:gd name="T5" fmla="*/ 26 h 29"/>
                <a:gd name="T6" fmla="*/ 16 w 27"/>
                <a:gd name="T7" fmla="*/ 27 h 29"/>
                <a:gd name="T8" fmla="*/ 19 w 27"/>
                <a:gd name="T9" fmla="*/ 29 h 29"/>
                <a:gd name="T10" fmla="*/ 19 w 27"/>
                <a:gd name="T11" fmla="*/ 27 h 29"/>
                <a:gd name="T12" fmla="*/ 20 w 27"/>
                <a:gd name="T13" fmla="*/ 25 h 29"/>
                <a:gd name="T14" fmla="*/ 18 w 27"/>
                <a:gd name="T15" fmla="*/ 25 h 29"/>
                <a:gd name="T16" fmla="*/ 5 w 27"/>
                <a:gd name="T17" fmla="*/ 17 h 29"/>
                <a:gd name="T18" fmla="*/ 3 w 27"/>
                <a:gd name="T19" fmla="*/ 18 h 29"/>
                <a:gd name="T20" fmla="*/ 4 w 27"/>
                <a:gd name="T21" fmla="*/ 21 h 29"/>
                <a:gd name="T22" fmla="*/ 5 w 27"/>
                <a:gd name="T23" fmla="*/ 23 h 29"/>
                <a:gd name="T24" fmla="*/ 7 w 27"/>
                <a:gd name="T25" fmla="*/ 22 h 29"/>
                <a:gd name="T26" fmla="*/ 7 w 27"/>
                <a:gd name="T27" fmla="*/ 18 h 29"/>
                <a:gd name="T28" fmla="*/ 5 w 27"/>
                <a:gd name="T29" fmla="*/ 17 h 29"/>
                <a:gd name="T30" fmla="*/ 22 w 27"/>
                <a:gd name="T31" fmla="*/ 16 h 29"/>
                <a:gd name="T32" fmla="*/ 20 w 27"/>
                <a:gd name="T33" fmla="*/ 15 h 29"/>
                <a:gd name="T34" fmla="*/ 17 w 27"/>
                <a:gd name="T35" fmla="*/ 11 h 29"/>
                <a:gd name="T36" fmla="*/ 13 w 27"/>
                <a:gd name="T37" fmla="*/ 8 h 29"/>
                <a:gd name="T38" fmla="*/ 13 w 27"/>
                <a:gd name="T39" fmla="*/ 5 h 29"/>
                <a:gd name="T40" fmla="*/ 14 w 27"/>
                <a:gd name="T41" fmla="*/ 4 h 29"/>
                <a:gd name="T42" fmla="*/ 15 w 27"/>
                <a:gd name="T43" fmla="*/ 1 h 29"/>
                <a:gd name="T44" fmla="*/ 13 w 27"/>
                <a:gd name="T45" fmla="*/ 1 h 29"/>
                <a:gd name="T46" fmla="*/ 13 w 27"/>
                <a:gd name="T47" fmla="*/ 0 h 29"/>
                <a:gd name="T48" fmla="*/ 11 w 27"/>
                <a:gd name="T49" fmla="*/ 0 h 29"/>
                <a:gd name="T50" fmla="*/ 10 w 27"/>
                <a:gd name="T51" fmla="*/ 0 h 29"/>
                <a:gd name="T52" fmla="*/ 9 w 27"/>
                <a:gd name="T53" fmla="*/ 0 h 29"/>
                <a:gd name="T54" fmla="*/ 9 w 27"/>
                <a:gd name="T55" fmla="*/ 1 h 29"/>
                <a:gd name="T56" fmla="*/ 9 w 27"/>
                <a:gd name="T57" fmla="*/ 1 h 29"/>
                <a:gd name="T58" fmla="*/ 8 w 27"/>
                <a:gd name="T59" fmla="*/ 2 h 29"/>
                <a:gd name="T60" fmla="*/ 7 w 27"/>
                <a:gd name="T61" fmla="*/ 2 h 29"/>
                <a:gd name="T62" fmla="*/ 6 w 27"/>
                <a:gd name="T63" fmla="*/ 2 h 29"/>
                <a:gd name="T64" fmla="*/ 5 w 27"/>
                <a:gd name="T65" fmla="*/ 3 h 29"/>
                <a:gd name="T66" fmla="*/ 4 w 27"/>
                <a:gd name="T67" fmla="*/ 2 h 29"/>
                <a:gd name="T68" fmla="*/ 3 w 27"/>
                <a:gd name="T69" fmla="*/ 3 h 29"/>
                <a:gd name="T70" fmla="*/ 1 w 27"/>
                <a:gd name="T71" fmla="*/ 3 h 29"/>
                <a:gd name="T72" fmla="*/ 1 w 27"/>
                <a:gd name="T73" fmla="*/ 4 h 29"/>
                <a:gd name="T74" fmla="*/ 1 w 27"/>
                <a:gd name="T75" fmla="*/ 5 h 29"/>
                <a:gd name="T76" fmla="*/ 0 w 27"/>
                <a:gd name="T77" fmla="*/ 6 h 29"/>
                <a:gd name="T78" fmla="*/ 1 w 27"/>
                <a:gd name="T79" fmla="*/ 7 h 29"/>
                <a:gd name="T80" fmla="*/ 1 w 27"/>
                <a:gd name="T81" fmla="*/ 8 h 29"/>
                <a:gd name="T82" fmla="*/ 2 w 27"/>
                <a:gd name="T83" fmla="*/ 9 h 29"/>
                <a:gd name="T84" fmla="*/ 2 w 27"/>
                <a:gd name="T85" fmla="*/ 9 h 29"/>
                <a:gd name="T86" fmla="*/ 3 w 27"/>
                <a:gd name="T87" fmla="*/ 9 h 29"/>
                <a:gd name="T88" fmla="*/ 5 w 27"/>
                <a:gd name="T89" fmla="*/ 8 h 29"/>
                <a:gd name="T90" fmla="*/ 8 w 27"/>
                <a:gd name="T91" fmla="*/ 9 h 29"/>
                <a:gd name="T92" fmla="*/ 9 w 27"/>
                <a:gd name="T93" fmla="*/ 10 h 29"/>
                <a:gd name="T94" fmla="*/ 11 w 27"/>
                <a:gd name="T95" fmla="*/ 13 h 29"/>
                <a:gd name="T96" fmla="*/ 14 w 27"/>
                <a:gd name="T97" fmla="*/ 16 h 29"/>
                <a:gd name="T98" fmla="*/ 17 w 27"/>
                <a:gd name="T99" fmla="*/ 17 h 29"/>
                <a:gd name="T100" fmla="*/ 19 w 27"/>
                <a:gd name="T101" fmla="*/ 18 h 29"/>
                <a:gd name="T102" fmla="*/ 20 w 27"/>
                <a:gd name="T103" fmla="*/ 20 h 29"/>
                <a:gd name="T104" fmla="*/ 21 w 27"/>
                <a:gd name="T105" fmla="*/ 21 h 29"/>
                <a:gd name="T106" fmla="*/ 21 w 27"/>
                <a:gd name="T107" fmla="*/ 24 h 29"/>
                <a:gd name="T108" fmla="*/ 21 w 27"/>
                <a:gd name="T109" fmla="*/ 25 h 29"/>
                <a:gd name="T110" fmla="*/ 22 w 27"/>
                <a:gd name="T111" fmla="*/ 23 h 29"/>
                <a:gd name="T112" fmla="*/ 24 w 27"/>
                <a:gd name="T113" fmla="*/ 22 h 29"/>
                <a:gd name="T114" fmla="*/ 23 w 27"/>
                <a:gd name="T115" fmla="*/ 20 h 29"/>
                <a:gd name="T116" fmla="*/ 25 w 27"/>
                <a:gd name="T117" fmla="*/ 19 h 29"/>
                <a:gd name="T118" fmla="*/ 27 w 27"/>
                <a:gd name="T119" fmla="*/ 19 h 29"/>
                <a:gd name="T120" fmla="*/ 22 w 27"/>
                <a:gd name="T121"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29">
                  <a:moveTo>
                    <a:pt x="18" y="25"/>
                  </a:moveTo>
                  <a:cubicBezTo>
                    <a:pt x="17" y="25"/>
                    <a:pt x="16" y="25"/>
                    <a:pt x="16" y="25"/>
                  </a:cubicBezTo>
                  <a:cubicBezTo>
                    <a:pt x="15" y="25"/>
                    <a:pt x="13" y="25"/>
                    <a:pt x="14" y="26"/>
                  </a:cubicBezTo>
                  <a:cubicBezTo>
                    <a:pt x="14" y="26"/>
                    <a:pt x="14" y="27"/>
                    <a:pt x="16" y="27"/>
                  </a:cubicBezTo>
                  <a:cubicBezTo>
                    <a:pt x="18" y="28"/>
                    <a:pt x="18" y="29"/>
                    <a:pt x="19" y="29"/>
                  </a:cubicBezTo>
                  <a:cubicBezTo>
                    <a:pt x="19" y="29"/>
                    <a:pt x="20" y="28"/>
                    <a:pt x="19" y="27"/>
                  </a:cubicBezTo>
                  <a:cubicBezTo>
                    <a:pt x="19" y="26"/>
                    <a:pt x="20" y="25"/>
                    <a:pt x="20" y="25"/>
                  </a:cubicBezTo>
                  <a:cubicBezTo>
                    <a:pt x="20" y="25"/>
                    <a:pt x="20" y="25"/>
                    <a:pt x="18" y="25"/>
                  </a:cubicBezTo>
                  <a:close/>
                  <a:moveTo>
                    <a:pt x="5" y="17"/>
                  </a:moveTo>
                  <a:cubicBezTo>
                    <a:pt x="4" y="18"/>
                    <a:pt x="4" y="17"/>
                    <a:pt x="3" y="18"/>
                  </a:cubicBezTo>
                  <a:cubicBezTo>
                    <a:pt x="3" y="18"/>
                    <a:pt x="5" y="19"/>
                    <a:pt x="4" y="21"/>
                  </a:cubicBezTo>
                  <a:cubicBezTo>
                    <a:pt x="4" y="22"/>
                    <a:pt x="5" y="24"/>
                    <a:pt x="5" y="23"/>
                  </a:cubicBezTo>
                  <a:cubicBezTo>
                    <a:pt x="6" y="22"/>
                    <a:pt x="6" y="22"/>
                    <a:pt x="7" y="22"/>
                  </a:cubicBezTo>
                  <a:cubicBezTo>
                    <a:pt x="7" y="21"/>
                    <a:pt x="7" y="19"/>
                    <a:pt x="7" y="18"/>
                  </a:cubicBezTo>
                  <a:cubicBezTo>
                    <a:pt x="8" y="17"/>
                    <a:pt x="6" y="17"/>
                    <a:pt x="5" y="17"/>
                  </a:cubicBezTo>
                  <a:close/>
                  <a:moveTo>
                    <a:pt x="22" y="16"/>
                  </a:moveTo>
                  <a:cubicBezTo>
                    <a:pt x="21" y="16"/>
                    <a:pt x="22" y="15"/>
                    <a:pt x="20" y="15"/>
                  </a:cubicBezTo>
                  <a:cubicBezTo>
                    <a:pt x="19" y="15"/>
                    <a:pt x="17" y="13"/>
                    <a:pt x="17" y="11"/>
                  </a:cubicBezTo>
                  <a:cubicBezTo>
                    <a:pt x="16" y="9"/>
                    <a:pt x="14" y="9"/>
                    <a:pt x="13" y="8"/>
                  </a:cubicBezTo>
                  <a:cubicBezTo>
                    <a:pt x="13" y="7"/>
                    <a:pt x="14" y="6"/>
                    <a:pt x="13" y="5"/>
                  </a:cubicBezTo>
                  <a:cubicBezTo>
                    <a:pt x="13" y="5"/>
                    <a:pt x="14" y="4"/>
                    <a:pt x="14" y="4"/>
                  </a:cubicBezTo>
                  <a:cubicBezTo>
                    <a:pt x="14" y="3"/>
                    <a:pt x="15" y="2"/>
                    <a:pt x="15" y="1"/>
                  </a:cubicBezTo>
                  <a:cubicBezTo>
                    <a:pt x="14" y="1"/>
                    <a:pt x="14" y="1"/>
                    <a:pt x="13" y="1"/>
                  </a:cubicBezTo>
                  <a:cubicBezTo>
                    <a:pt x="13" y="1"/>
                    <a:pt x="13" y="0"/>
                    <a:pt x="13" y="0"/>
                  </a:cubicBezTo>
                  <a:cubicBezTo>
                    <a:pt x="13" y="0"/>
                    <a:pt x="11" y="0"/>
                    <a:pt x="11" y="0"/>
                  </a:cubicBezTo>
                  <a:cubicBezTo>
                    <a:pt x="11" y="0"/>
                    <a:pt x="10" y="1"/>
                    <a:pt x="10" y="0"/>
                  </a:cubicBezTo>
                  <a:cubicBezTo>
                    <a:pt x="10" y="0"/>
                    <a:pt x="9" y="0"/>
                    <a:pt x="9" y="0"/>
                  </a:cubicBezTo>
                  <a:cubicBezTo>
                    <a:pt x="9" y="1"/>
                    <a:pt x="9" y="1"/>
                    <a:pt x="9" y="1"/>
                  </a:cubicBezTo>
                  <a:cubicBezTo>
                    <a:pt x="9" y="1"/>
                    <a:pt x="9" y="1"/>
                    <a:pt x="9" y="1"/>
                  </a:cubicBezTo>
                  <a:cubicBezTo>
                    <a:pt x="8" y="1"/>
                    <a:pt x="8" y="1"/>
                    <a:pt x="8" y="2"/>
                  </a:cubicBezTo>
                  <a:cubicBezTo>
                    <a:pt x="8" y="2"/>
                    <a:pt x="7" y="2"/>
                    <a:pt x="7" y="2"/>
                  </a:cubicBezTo>
                  <a:cubicBezTo>
                    <a:pt x="6" y="2"/>
                    <a:pt x="6" y="2"/>
                    <a:pt x="6" y="2"/>
                  </a:cubicBezTo>
                  <a:cubicBezTo>
                    <a:pt x="6" y="3"/>
                    <a:pt x="6" y="4"/>
                    <a:pt x="5" y="3"/>
                  </a:cubicBezTo>
                  <a:cubicBezTo>
                    <a:pt x="5" y="3"/>
                    <a:pt x="4" y="1"/>
                    <a:pt x="4" y="2"/>
                  </a:cubicBezTo>
                  <a:cubicBezTo>
                    <a:pt x="4" y="2"/>
                    <a:pt x="3" y="3"/>
                    <a:pt x="3" y="3"/>
                  </a:cubicBezTo>
                  <a:cubicBezTo>
                    <a:pt x="3" y="3"/>
                    <a:pt x="2" y="3"/>
                    <a:pt x="1" y="3"/>
                  </a:cubicBezTo>
                  <a:cubicBezTo>
                    <a:pt x="1" y="4"/>
                    <a:pt x="1" y="4"/>
                    <a:pt x="1" y="4"/>
                  </a:cubicBezTo>
                  <a:cubicBezTo>
                    <a:pt x="1" y="5"/>
                    <a:pt x="1" y="5"/>
                    <a:pt x="1" y="5"/>
                  </a:cubicBezTo>
                  <a:cubicBezTo>
                    <a:pt x="0" y="6"/>
                    <a:pt x="0" y="5"/>
                    <a:pt x="0" y="6"/>
                  </a:cubicBezTo>
                  <a:cubicBezTo>
                    <a:pt x="1" y="7"/>
                    <a:pt x="1" y="7"/>
                    <a:pt x="1" y="7"/>
                  </a:cubicBezTo>
                  <a:cubicBezTo>
                    <a:pt x="1" y="8"/>
                    <a:pt x="1" y="8"/>
                    <a:pt x="1" y="8"/>
                  </a:cubicBezTo>
                  <a:cubicBezTo>
                    <a:pt x="2" y="8"/>
                    <a:pt x="3" y="8"/>
                    <a:pt x="2" y="9"/>
                  </a:cubicBezTo>
                  <a:cubicBezTo>
                    <a:pt x="2" y="9"/>
                    <a:pt x="2" y="9"/>
                    <a:pt x="2" y="9"/>
                  </a:cubicBezTo>
                  <a:cubicBezTo>
                    <a:pt x="3" y="9"/>
                    <a:pt x="3" y="9"/>
                    <a:pt x="3" y="9"/>
                  </a:cubicBezTo>
                  <a:cubicBezTo>
                    <a:pt x="4" y="9"/>
                    <a:pt x="4" y="8"/>
                    <a:pt x="5" y="8"/>
                  </a:cubicBezTo>
                  <a:cubicBezTo>
                    <a:pt x="6" y="7"/>
                    <a:pt x="8" y="8"/>
                    <a:pt x="8" y="9"/>
                  </a:cubicBezTo>
                  <a:cubicBezTo>
                    <a:pt x="9" y="10"/>
                    <a:pt x="9" y="10"/>
                    <a:pt x="9" y="10"/>
                  </a:cubicBezTo>
                  <a:cubicBezTo>
                    <a:pt x="9" y="11"/>
                    <a:pt x="10" y="12"/>
                    <a:pt x="11" y="13"/>
                  </a:cubicBezTo>
                  <a:cubicBezTo>
                    <a:pt x="13" y="14"/>
                    <a:pt x="13" y="16"/>
                    <a:pt x="14" y="16"/>
                  </a:cubicBezTo>
                  <a:cubicBezTo>
                    <a:pt x="15" y="16"/>
                    <a:pt x="16" y="16"/>
                    <a:pt x="17" y="17"/>
                  </a:cubicBezTo>
                  <a:cubicBezTo>
                    <a:pt x="17" y="18"/>
                    <a:pt x="18" y="18"/>
                    <a:pt x="19" y="18"/>
                  </a:cubicBezTo>
                  <a:cubicBezTo>
                    <a:pt x="19" y="19"/>
                    <a:pt x="19" y="20"/>
                    <a:pt x="20" y="20"/>
                  </a:cubicBezTo>
                  <a:cubicBezTo>
                    <a:pt x="21" y="20"/>
                    <a:pt x="21" y="20"/>
                    <a:pt x="21" y="21"/>
                  </a:cubicBezTo>
                  <a:cubicBezTo>
                    <a:pt x="21" y="22"/>
                    <a:pt x="22" y="23"/>
                    <a:pt x="21" y="24"/>
                  </a:cubicBezTo>
                  <a:cubicBezTo>
                    <a:pt x="21" y="24"/>
                    <a:pt x="21" y="25"/>
                    <a:pt x="21" y="25"/>
                  </a:cubicBezTo>
                  <a:cubicBezTo>
                    <a:pt x="22" y="25"/>
                    <a:pt x="22" y="24"/>
                    <a:pt x="22" y="23"/>
                  </a:cubicBezTo>
                  <a:cubicBezTo>
                    <a:pt x="22" y="23"/>
                    <a:pt x="23" y="23"/>
                    <a:pt x="24" y="22"/>
                  </a:cubicBezTo>
                  <a:cubicBezTo>
                    <a:pt x="24" y="21"/>
                    <a:pt x="23" y="21"/>
                    <a:pt x="23" y="20"/>
                  </a:cubicBezTo>
                  <a:cubicBezTo>
                    <a:pt x="22" y="19"/>
                    <a:pt x="24" y="19"/>
                    <a:pt x="25" y="19"/>
                  </a:cubicBezTo>
                  <a:cubicBezTo>
                    <a:pt x="26" y="20"/>
                    <a:pt x="27" y="21"/>
                    <a:pt x="27" y="19"/>
                  </a:cubicBezTo>
                  <a:cubicBezTo>
                    <a:pt x="27" y="18"/>
                    <a:pt x="23" y="17"/>
                    <a:pt x="22" y="16"/>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358">
              <a:extLst>
                <a:ext uri="{FF2B5EF4-FFF2-40B4-BE49-F238E27FC236}">
                  <a16:creationId xmlns:a16="http://schemas.microsoft.com/office/drawing/2014/main" id="{D3FB3DBF-4750-4F69-8C33-115DF3B02735}"/>
                </a:ext>
              </a:extLst>
            </p:cNvPr>
            <p:cNvSpPr>
              <a:spLocks/>
            </p:cNvSpPr>
            <p:nvPr/>
          </p:nvSpPr>
          <p:spPr bwMode="auto">
            <a:xfrm>
              <a:off x="-3368675" y="1838325"/>
              <a:ext cx="6350" cy="14288"/>
            </a:xfrm>
            <a:custGeom>
              <a:avLst/>
              <a:gdLst>
                <a:gd name="T0" fmla="*/ 1 w 2"/>
                <a:gd name="T1" fmla="*/ 0 h 4"/>
                <a:gd name="T2" fmla="*/ 0 w 2"/>
                <a:gd name="T3" fmla="*/ 2 h 4"/>
                <a:gd name="T4" fmla="*/ 0 w 2"/>
                <a:gd name="T5" fmla="*/ 3 h 4"/>
                <a:gd name="T6" fmla="*/ 1 w 2"/>
                <a:gd name="T7" fmla="*/ 4 h 4"/>
                <a:gd name="T8" fmla="*/ 1 w 2"/>
                <a:gd name="T9" fmla="*/ 4 h 4"/>
                <a:gd name="T10" fmla="*/ 2 w 2"/>
                <a:gd name="T11" fmla="*/ 3 h 4"/>
                <a:gd name="T12" fmla="*/ 1 w 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0"/>
                  </a:moveTo>
                  <a:cubicBezTo>
                    <a:pt x="0" y="1"/>
                    <a:pt x="0" y="2"/>
                    <a:pt x="0" y="2"/>
                  </a:cubicBezTo>
                  <a:cubicBezTo>
                    <a:pt x="0" y="2"/>
                    <a:pt x="0" y="3"/>
                    <a:pt x="0" y="3"/>
                  </a:cubicBezTo>
                  <a:cubicBezTo>
                    <a:pt x="0" y="3"/>
                    <a:pt x="1" y="4"/>
                    <a:pt x="1" y="4"/>
                  </a:cubicBezTo>
                  <a:cubicBezTo>
                    <a:pt x="1" y="4"/>
                    <a:pt x="1" y="4"/>
                    <a:pt x="1" y="4"/>
                  </a:cubicBezTo>
                  <a:cubicBezTo>
                    <a:pt x="2" y="3"/>
                    <a:pt x="2" y="3"/>
                    <a:pt x="2" y="3"/>
                  </a:cubicBezTo>
                  <a:cubicBezTo>
                    <a:pt x="2" y="2"/>
                    <a:pt x="1" y="1"/>
                    <a:pt x="1" y="0"/>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359">
              <a:extLst>
                <a:ext uri="{FF2B5EF4-FFF2-40B4-BE49-F238E27FC236}">
                  <a16:creationId xmlns:a16="http://schemas.microsoft.com/office/drawing/2014/main" id="{EBDE15CA-6DE7-442C-93C4-06E9180780EC}"/>
                </a:ext>
              </a:extLst>
            </p:cNvPr>
            <p:cNvSpPr>
              <a:spLocks/>
            </p:cNvSpPr>
            <p:nvPr/>
          </p:nvSpPr>
          <p:spPr bwMode="auto">
            <a:xfrm>
              <a:off x="-3368675" y="1809750"/>
              <a:ext cx="36512" cy="42863"/>
            </a:xfrm>
            <a:custGeom>
              <a:avLst/>
              <a:gdLst>
                <a:gd name="T0" fmla="*/ 9 w 10"/>
                <a:gd name="T1" fmla="*/ 8 h 12"/>
                <a:gd name="T2" fmla="*/ 9 w 10"/>
                <a:gd name="T3" fmla="*/ 6 h 12"/>
                <a:gd name="T4" fmla="*/ 9 w 10"/>
                <a:gd name="T5" fmla="*/ 5 h 12"/>
                <a:gd name="T6" fmla="*/ 6 w 10"/>
                <a:gd name="T7" fmla="*/ 4 h 12"/>
                <a:gd name="T8" fmla="*/ 6 w 10"/>
                <a:gd name="T9" fmla="*/ 3 h 12"/>
                <a:gd name="T10" fmla="*/ 5 w 10"/>
                <a:gd name="T11" fmla="*/ 2 h 12"/>
                <a:gd name="T12" fmla="*/ 4 w 10"/>
                <a:gd name="T13" fmla="*/ 1 h 12"/>
                <a:gd name="T14" fmla="*/ 4 w 10"/>
                <a:gd name="T15" fmla="*/ 1 h 12"/>
                <a:gd name="T16" fmla="*/ 4 w 10"/>
                <a:gd name="T17" fmla="*/ 0 h 12"/>
                <a:gd name="T18" fmla="*/ 3 w 10"/>
                <a:gd name="T19" fmla="*/ 0 h 12"/>
                <a:gd name="T20" fmla="*/ 0 w 10"/>
                <a:gd name="T21" fmla="*/ 1 h 12"/>
                <a:gd name="T22" fmla="*/ 1 w 10"/>
                <a:gd name="T23" fmla="*/ 2 h 12"/>
                <a:gd name="T24" fmla="*/ 2 w 10"/>
                <a:gd name="T25" fmla="*/ 4 h 12"/>
                <a:gd name="T26" fmla="*/ 2 w 10"/>
                <a:gd name="T27" fmla="*/ 8 h 12"/>
                <a:gd name="T28" fmla="*/ 1 w 10"/>
                <a:gd name="T29" fmla="*/ 8 h 12"/>
                <a:gd name="T30" fmla="*/ 2 w 10"/>
                <a:gd name="T31" fmla="*/ 11 h 12"/>
                <a:gd name="T32" fmla="*/ 3 w 10"/>
                <a:gd name="T33" fmla="*/ 11 h 12"/>
                <a:gd name="T34" fmla="*/ 5 w 10"/>
                <a:gd name="T35" fmla="*/ 12 h 12"/>
                <a:gd name="T36" fmla="*/ 9 w 10"/>
                <a:gd name="T37" fmla="*/ 11 h 12"/>
                <a:gd name="T38" fmla="*/ 9 w 10"/>
                <a:gd name="T39" fmla="*/ 10 h 12"/>
                <a:gd name="T40" fmla="*/ 10 w 10"/>
                <a:gd name="T41" fmla="*/ 9 h 12"/>
                <a:gd name="T42" fmla="*/ 9 w 10"/>
                <a:gd name="T43"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12">
                  <a:moveTo>
                    <a:pt x="9" y="8"/>
                  </a:moveTo>
                  <a:cubicBezTo>
                    <a:pt x="8" y="7"/>
                    <a:pt x="8" y="7"/>
                    <a:pt x="9" y="6"/>
                  </a:cubicBezTo>
                  <a:cubicBezTo>
                    <a:pt x="9" y="6"/>
                    <a:pt x="9" y="6"/>
                    <a:pt x="9" y="5"/>
                  </a:cubicBezTo>
                  <a:cubicBezTo>
                    <a:pt x="9" y="5"/>
                    <a:pt x="7" y="4"/>
                    <a:pt x="6" y="4"/>
                  </a:cubicBezTo>
                  <a:cubicBezTo>
                    <a:pt x="6" y="4"/>
                    <a:pt x="7" y="3"/>
                    <a:pt x="6" y="3"/>
                  </a:cubicBezTo>
                  <a:cubicBezTo>
                    <a:pt x="5" y="3"/>
                    <a:pt x="5" y="2"/>
                    <a:pt x="5" y="2"/>
                  </a:cubicBezTo>
                  <a:cubicBezTo>
                    <a:pt x="5" y="2"/>
                    <a:pt x="4" y="1"/>
                    <a:pt x="4" y="1"/>
                  </a:cubicBezTo>
                  <a:cubicBezTo>
                    <a:pt x="4" y="1"/>
                    <a:pt x="4" y="1"/>
                    <a:pt x="4" y="1"/>
                  </a:cubicBezTo>
                  <a:cubicBezTo>
                    <a:pt x="4" y="1"/>
                    <a:pt x="4" y="1"/>
                    <a:pt x="4" y="0"/>
                  </a:cubicBezTo>
                  <a:cubicBezTo>
                    <a:pt x="3" y="0"/>
                    <a:pt x="3" y="0"/>
                    <a:pt x="3" y="0"/>
                  </a:cubicBezTo>
                  <a:cubicBezTo>
                    <a:pt x="3" y="0"/>
                    <a:pt x="1" y="1"/>
                    <a:pt x="0" y="1"/>
                  </a:cubicBezTo>
                  <a:cubicBezTo>
                    <a:pt x="0" y="2"/>
                    <a:pt x="1" y="2"/>
                    <a:pt x="1" y="2"/>
                  </a:cubicBezTo>
                  <a:cubicBezTo>
                    <a:pt x="2" y="3"/>
                    <a:pt x="1" y="3"/>
                    <a:pt x="2" y="4"/>
                  </a:cubicBezTo>
                  <a:cubicBezTo>
                    <a:pt x="2" y="5"/>
                    <a:pt x="2" y="8"/>
                    <a:pt x="2" y="8"/>
                  </a:cubicBezTo>
                  <a:cubicBezTo>
                    <a:pt x="1" y="8"/>
                    <a:pt x="1" y="8"/>
                    <a:pt x="1" y="8"/>
                  </a:cubicBezTo>
                  <a:cubicBezTo>
                    <a:pt x="1" y="9"/>
                    <a:pt x="2" y="10"/>
                    <a:pt x="2" y="11"/>
                  </a:cubicBezTo>
                  <a:cubicBezTo>
                    <a:pt x="2" y="11"/>
                    <a:pt x="3" y="11"/>
                    <a:pt x="3" y="11"/>
                  </a:cubicBezTo>
                  <a:cubicBezTo>
                    <a:pt x="3" y="11"/>
                    <a:pt x="5" y="12"/>
                    <a:pt x="5" y="12"/>
                  </a:cubicBezTo>
                  <a:cubicBezTo>
                    <a:pt x="5" y="12"/>
                    <a:pt x="7" y="11"/>
                    <a:pt x="9" y="11"/>
                  </a:cubicBezTo>
                  <a:cubicBezTo>
                    <a:pt x="9" y="11"/>
                    <a:pt x="9" y="11"/>
                    <a:pt x="9" y="10"/>
                  </a:cubicBezTo>
                  <a:cubicBezTo>
                    <a:pt x="9" y="10"/>
                    <a:pt x="9" y="9"/>
                    <a:pt x="10" y="9"/>
                  </a:cubicBezTo>
                  <a:cubicBezTo>
                    <a:pt x="10" y="9"/>
                    <a:pt x="9" y="8"/>
                    <a:pt x="9" y="8"/>
                  </a:cubicBezTo>
                  <a:close/>
                </a:path>
              </a:pathLst>
            </a:custGeom>
            <a:grp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91" name="Title 1">
            <a:extLst>
              <a:ext uri="{FF2B5EF4-FFF2-40B4-BE49-F238E27FC236}">
                <a16:creationId xmlns:a16="http://schemas.microsoft.com/office/drawing/2014/main" id="{CA45F356-7141-4029-8EFE-CED319DAD0EB}"/>
              </a:ext>
            </a:extLst>
          </p:cNvPr>
          <p:cNvSpPr txBox="1">
            <a:spLocks/>
          </p:cNvSpPr>
          <p:nvPr/>
        </p:nvSpPr>
        <p:spPr>
          <a:xfrm>
            <a:off x="838200" y="182761"/>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Map Infographic</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12" name="Picture Placeholder 211">
            <a:extLst>
              <a:ext uri="{FF2B5EF4-FFF2-40B4-BE49-F238E27FC236}">
                <a16:creationId xmlns:a16="http://schemas.microsoft.com/office/drawing/2014/main" id="{9A466827-EF95-4D4B-A435-29E94BA2B39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78" r="1378"/>
          <a:stretch>
            <a:fillRect/>
          </a:stretch>
        </p:blipFill>
        <p:spPr>
          <a:xfrm>
            <a:off x="1598612" y="3005138"/>
            <a:ext cx="750314" cy="748442"/>
          </a:xfrm>
        </p:spPr>
      </p:pic>
      <p:pic>
        <p:nvPicPr>
          <p:cNvPr id="220" name="Picture Placeholder 219">
            <a:extLst>
              <a:ext uri="{FF2B5EF4-FFF2-40B4-BE49-F238E27FC236}">
                <a16:creationId xmlns:a16="http://schemas.microsoft.com/office/drawing/2014/main" id="{BFE5695E-494A-4961-9333-6DECD431CC96}"/>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898" r="1898"/>
          <a:stretch>
            <a:fillRect/>
          </a:stretch>
        </p:blipFill>
        <p:spPr>
          <a:xfrm flipH="1">
            <a:off x="3936505" y="5373332"/>
            <a:ext cx="750314" cy="748442"/>
          </a:xfrm>
        </p:spPr>
      </p:pic>
      <p:sp>
        <p:nvSpPr>
          <p:cNvPr id="192" name="TextBox 191">
            <a:extLst>
              <a:ext uri="{FF2B5EF4-FFF2-40B4-BE49-F238E27FC236}">
                <a16:creationId xmlns:a16="http://schemas.microsoft.com/office/drawing/2014/main" id="{51B3D172-D03F-4DAD-B1DE-7CD733893BC4}"/>
              </a:ext>
            </a:extLst>
          </p:cNvPr>
          <p:cNvSpPr txBox="1"/>
          <p:nvPr/>
        </p:nvSpPr>
        <p:spPr>
          <a:xfrm>
            <a:off x="1979854" y="725524"/>
            <a:ext cx="8232292" cy="334707"/>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a:t>
            </a:r>
          </a:p>
        </p:txBody>
      </p:sp>
      <p:sp>
        <p:nvSpPr>
          <p:cNvPr id="202" name="Oval 5">
            <a:extLst>
              <a:ext uri="{FF2B5EF4-FFF2-40B4-BE49-F238E27FC236}">
                <a16:creationId xmlns:a16="http://schemas.microsoft.com/office/drawing/2014/main" id="{A852E9E4-E5CA-4ED5-9720-ACC80E55ACE9}"/>
              </a:ext>
            </a:extLst>
          </p:cNvPr>
          <p:cNvSpPr>
            <a:spLocks noChangeArrowheads="1"/>
          </p:cNvSpPr>
          <p:nvPr/>
        </p:nvSpPr>
        <p:spPr bwMode="auto">
          <a:xfrm>
            <a:off x="3936505" y="5373332"/>
            <a:ext cx="750313" cy="748442"/>
          </a:xfrm>
          <a:prstGeom prst="ellipse">
            <a:avLst/>
          </a:prstGeom>
          <a:noFill/>
          <a:ln w="38100">
            <a:solidFill>
              <a:schemeClr val="accent3"/>
            </a:solidFill>
          </a:ln>
        </p:spPr>
        <p:txBody>
          <a:bodyPr vert="horz" wrap="square" lIns="91440" tIns="45720" rIns="91440" bIns="45720" numCol="1" anchor="t" anchorCtr="0" compatLnSpc="1">
            <a:prstTxWarp prst="textNoShape">
              <a:avLst/>
            </a:prstTxWarp>
          </a:bodyPr>
          <a:lstStyle/>
          <a:p>
            <a:endParaRPr lang="en-US"/>
          </a:p>
        </p:txBody>
      </p:sp>
      <p:grpSp>
        <p:nvGrpSpPr>
          <p:cNvPr id="230" name="Group 229">
            <a:extLst>
              <a:ext uri="{FF2B5EF4-FFF2-40B4-BE49-F238E27FC236}">
                <a16:creationId xmlns:a16="http://schemas.microsoft.com/office/drawing/2014/main" id="{B16865F3-96C8-4CB9-96E5-59EF3022E556}"/>
              </a:ext>
            </a:extLst>
          </p:cNvPr>
          <p:cNvGrpSpPr/>
          <p:nvPr/>
        </p:nvGrpSpPr>
        <p:grpSpPr>
          <a:xfrm>
            <a:off x="7180263" y="3829051"/>
            <a:ext cx="2509838" cy="922338"/>
            <a:chOff x="6501494" y="2090738"/>
            <a:chExt cx="2509838" cy="922338"/>
          </a:xfrm>
        </p:grpSpPr>
        <p:sp>
          <p:nvSpPr>
            <p:cNvPr id="228" name="Rectangle 10">
              <a:extLst>
                <a:ext uri="{FF2B5EF4-FFF2-40B4-BE49-F238E27FC236}">
                  <a16:creationId xmlns:a16="http://schemas.microsoft.com/office/drawing/2014/main" id="{25A25E80-A6E6-453E-96FA-A9A51E38F2FB}"/>
                </a:ext>
              </a:extLst>
            </p:cNvPr>
            <p:cNvSpPr>
              <a:spLocks noChangeArrowheads="1"/>
            </p:cNvSpPr>
            <p:nvPr/>
          </p:nvSpPr>
          <p:spPr bwMode="auto">
            <a:xfrm>
              <a:off x="6501494" y="2090738"/>
              <a:ext cx="2509838" cy="922338"/>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29" name="TextBox 228">
              <a:extLst>
                <a:ext uri="{FF2B5EF4-FFF2-40B4-BE49-F238E27FC236}">
                  <a16:creationId xmlns:a16="http://schemas.microsoft.com/office/drawing/2014/main" id="{6D3B6E37-6CA2-48A6-AD43-2C2CFB6BC1CB}"/>
                </a:ext>
              </a:extLst>
            </p:cNvPr>
            <p:cNvSpPr txBox="1"/>
            <p:nvPr/>
          </p:nvSpPr>
          <p:spPr>
            <a:xfrm>
              <a:off x="6695282" y="2197964"/>
              <a:ext cx="2122262" cy="707886"/>
            </a:xfrm>
            <a:prstGeom prst="rect">
              <a:avLst/>
            </a:prstGeom>
            <a:noFill/>
          </p:spPr>
          <p:txBody>
            <a:bodyPr wrap="square" rtlCol="0">
              <a:spAutoFit/>
            </a:bodyPr>
            <a:lstStyle/>
            <a:p>
              <a:pPr algn="ctr">
                <a:lnSpc>
                  <a:spcPts val="1600"/>
                </a:lnSpc>
              </a:pPr>
              <a:r>
                <a:rPr lang="en-US" sz="900" i="1"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grpSp>
      <p:sp>
        <p:nvSpPr>
          <p:cNvPr id="194" name="Oval 5">
            <a:extLst>
              <a:ext uri="{FF2B5EF4-FFF2-40B4-BE49-F238E27FC236}">
                <a16:creationId xmlns:a16="http://schemas.microsoft.com/office/drawing/2014/main" id="{73B3DE0B-8110-4DD2-9DEC-93354531FAE5}"/>
              </a:ext>
            </a:extLst>
          </p:cNvPr>
          <p:cNvSpPr>
            <a:spLocks noChangeArrowheads="1"/>
          </p:cNvSpPr>
          <p:nvPr/>
        </p:nvSpPr>
        <p:spPr bwMode="auto">
          <a:xfrm>
            <a:off x="1598612" y="3005138"/>
            <a:ext cx="750313" cy="748442"/>
          </a:xfrm>
          <a:prstGeom prst="ellipse">
            <a:avLst/>
          </a:prstGeom>
          <a:noFill/>
          <a:ln w="38100">
            <a:solidFill>
              <a:schemeClr val="accent3"/>
            </a:solidFill>
          </a:ln>
        </p:spPr>
        <p:txBody>
          <a:bodyPr vert="horz" wrap="square" lIns="91440" tIns="45720" rIns="91440" bIns="45720" numCol="1" anchor="t" anchorCtr="0" compatLnSpc="1">
            <a:prstTxWarp prst="textNoShape">
              <a:avLst/>
            </a:prstTxWarp>
          </a:bodyPr>
          <a:lstStyle/>
          <a:p>
            <a:endParaRPr lang="en-US"/>
          </a:p>
        </p:txBody>
      </p:sp>
      <p:sp>
        <p:nvSpPr>
          <p:cNvPr id="199" name="Rectangle 10">
            <a:extLst>
              <a:ext uri="{FF2B5EF4-FFF2-40B4-BE49-F238E27FC236}">
                <a16:creationId xmlns:a16="http://schemas.microsoft.com/office/drawing/2014/main" id="{6DA13D65-4042-4E4D-8420-9A9A6BEB7E60}"/>
              </a:ext>
            </a:extLst>
          </p:cNvPr>
          <p:cNvSpPr>
            <a:spLocks noChangeArrowheads="1"/>
          </p:cNvSpPr>
          <p:nvPr/>
        </p:nvSpPr>
        <p:spPr bwMode="auto">
          <a:xfrm>
            <a:off x="3122613" y="2090738"/>
            <a:ext cx="2509838" cy="922338"/>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pic>
        <p:nvPicPr>
          <p:cNvPr id="214" name="Picture Placeholder 213">
            <a:extLst>
              <a:ext uri="{FF2B5EF4-FFF2-40B4-BE49-F238E27FC236}">
                <a16:creationId xmlns:a16="http://schemas.microsoft.com/office/drawing/2014/main" id="{166C816C-B126-439B-A673-2ED20C0956B4}"/>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294" r="1294"/>
          <a:stretch>
            <a:fillRect/>
          </a:stretch>
        </p:blipFill>
        <p:spPr/>
      </p:pic>
      <p:sp>
        <p:nvSpPr>
          <p:cNvPr id="203" name="Oval 5">
            <a:extLst>
              <a:ext uri="{FF2B5EF4-FFF2-40B4-BE49-F238E27FC236}">
                <a16:creationId xmlns:a16="http://schemas.microsoft.com/office/drawing/2014/main" id="{338646DD-8D9E-4218-B3B0-D999C634BFB2}"/>
              </a:ext>
            </a:extLst>
          </p:cNvPr>
          <p:cNvSpPr>
            <a:spLocks noChangeArrowheads="1"/>
          </p:cNvSpPr>
          <p:nvPr/>
        </p:nvSpPr>
        <p:spPr bwMode="auto">
          <a:xfrm>
            <a:off x="5524658" y="4317844"/>
            <a:ext cx="750313" cy="748442"/>
          </a:xfrm>
          <a:prstGeom prst="ellipse">
            <a:avLst/>
          </a:prstGeom>
          <a:noFill/>
          <a:ln w="38100">
            <a:solidFill>
              <a:schemeClr val="accent3"/>
            </a:solidFill>
          </a:ln>
        </p:spPr>
        <p:txBody>
          <a:bodyPr vert="horz" wrap="square" lIns="91440" tIns="45720" rIns="91440" bIns="45720" numCol="1" anchor="t" anchorCtr="0" compatLnSpc="1">
            <a:prstTxWarp prst="textNoShape">
              <a:avLst/>
            </a:prstTxWarp>
          </a:bodyPr>
          <a:lstStyle/>
          <a:p>
            <a:endParaRPr lang="en-US"/>
          </a:p>
        </p:txBody>
      </p:sp>
      <p:pic>
        <p:nvPicPr>
          <p:cNvPr id="224" name="Picture Placeholder 223">
            <a:extLst>
              <a:ext uri="{FF2B5EF4-FFF2-40B4-BE49-F238E27FC236}">
                <a16:creationId xmlns:a16="http://schemas.microsoft.com/office/drawing/2014/main" id="{E10A0488-A2F1-4889-B447-C0B7550AB015}"/>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12773" b="12773"/>
          <a:stretch>
            <a:fillRect/>
          </a:stretch>
        </p:blipFill>
        <p:spPr/>
      </p:pic>
      <p:sp>
        <p:nvSpPr>
          <p:cNvPr id="204" name="Oval 5">
            <a:extLst>
              <a:ext uri="{FF2B5EF4-FFF2-40B4-BE49-F238E27FC236}">
                <a16:creationId xmlns:a16="http://schemas.microsoft.com/office/drawing/2014/main" id="{DB43215E-A156-4340-805C-DDA6CDD099CC}"/>
              </a:ext>
            </a:extLst>
          </p:cNvPr>
          <p:cNvSpPr>
            <a:spLocks noChangeArrowheads="1"/>
          </p:cNvSpPr>
          <p:nvPr/>
        </p:nvSpPr>
        <p:spPr bwMode="auto">
          <a:xfrm>
            <a:off x="9679031" y="2653386"/>
            <a:ext cx="750313" cy="748442"/>
          </a:xfrm>
          <a:prstGeom prst="ellipse">
            <a:avLst/>
          </a:prstGeom>
          <a:noFill/>
          <a:ln w="38100">
            <a:solidFill>
              <a:schemeClr val="accent3"/>
            </a:solidFill>
          </a:ln>
        </p:spPr>
        <p:txBody>
          <a:bodyPr vert="horz" wrap="square" lIns="91440" tIns="45720" rIns="91440" bIns="45720" numCol="1" anchor="t" anchorCtr="0" compatLnSpc="1">
            <a:prstTxWarp prst="textNoShape">
              <a:avLst/>
            </a:prstTxWarp>
          </a:bodyPr>
          <a:lstStyle/>
          <a:p>
            <a:endParaRPr lang="en-US"/>
          </a:p>
        </p:txBody>
      </p:sp>
      <p:cxnSp>
        <p:nvCxnSpPr>
          <p:cNvPr id="226" name="Straight Connector 225">
            <a:extLst>
              <a:ext uri="{FF2B5EF4-FFF2-40B4-BE49-F238E27FC236}">
                <a16:creationId xmlns:a16="http://schemas.microsoft.com/office/drawing/2014/main" id="{D5B498D7-E9B4-48A6-AE00-C3DF2F7A5F98}"/>
              </a:ext>
            </a:extLst>
          </p:cNvPr>
          <p:cNvCxnSpPr>
            <a:endCxn id="199" idx="1"/>
          </p:cNvCxnSpPr>
          <p:nvPr/>
        </p:nvCxnSpPr>
        <p:spPr>
          <a:xfrm flipV="1">
            <a:off x="2108200" y="2551907"/>
            <a:ext cx="1014413" cy="494956"/>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27" name="TextBox 226">
            <a:extLst>
              <a:ext uri="{FF2B5EF4-FFF2-40B4-BE49-F238E27FC236}">
                <a16:creationId xmlns:a16="http://schemas.microsoft.com/office/drawing/2014/main" id="{29431EAB-B6A6-4A4B-A3F6-799FDCCD252C}"/>
              </a:ext>
            </a:extLst>
          </p:cNvPr>
          <p:cNvSpPr txBox="1"/>
          <p:nvPr/>
        </p:nvSpPr>
        <p:spPr>
          <a:xfrm>
            <a:off x="3316401" y="2197964"/>
            <a:ext cx="2122262" cy="707886"/>
          </a:xfrm>
          <a:prstGeom prst="rect">
            <a:avLst/>
          </a:prstGeom>
          <a:noFill/>
        </p:spPr>
        <p:txBody>
          <a:bodyPr wrap="square" rtlCol="0">
            <a:spAutoFit/>
          </a:bodyPr>
          <a:lstStyle/>
          <a:p>
            <a:pPr algn="ctr">
              <a:lnSpc>
                <a:spcPts val="1600"/>
              </a:lnSpc>
            </a:pPr>
            <a:r>
              <a:rPr lang="en-US" sz="900" i="1" dirty="0">
                <a:solidFill>
                  <a:schemeClr val="bg1"/>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cxnSp>
        <p:nvCxnSpPr>
          <p:cNvPr id="232" name="Straight Connector 231">
            <a:extLst>
              <a:ext uri="{FF2B5EF4-FFF2-40B4-BE49-F238E27FC236}">
                <a16:creationId xmlns:a16="http://schemas.microsoft.com/office/drawing/2014/main" id="{127C99E4-156A-4802-818D-9A74FC552248}"/>
              </a:ext>
            </a:extLst>
          </p:cNvPr>
          <p:cNvCxnSpPr>
            <a:cxnSpLocks/>
            <a:stCxn id="203" idx="7"/>
            <a:endCxn id="99" idx="33"/>
          </p:cNvCxnSpPr>
          <p:nvPr/>
        </p:nvCxnSpPr>
        <p:spPr>
          <a:xfrm flipV="1">
            <a:off x="6165090" y="4211065"/>
            <a:ext cx="1037720" cy="216386"/>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8163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23</a:t>
            </a:fld>
            <a:endParaRPr lang="en-US" dirty="0"/>
          </a:p>
        </p:txBody>
      </p:sp>
      <p:sp>
        <p:nvSpPr>
          <p:cNvPr id="18" name="Title 1">
            <a:extLst>
              <a:ext uri="{FF2B5EF4-FFF2-40B4-BE49-F238E27FC236}">
                <a16:creationId xmlns:a16="http://schemas.microsoft.com/office/drawing/2014/main" id="{149AD419-5DE0-4481-BA5C-4FFB8268AA7E}"/>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Social Media</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0CCA5106-A505-4C92-9074-D5D5308F1442}"/>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41" name="Rectangle 40">
            <a:extLst>
              <a:ext uri="{FF2B5EF4-FFF2-40B4-BE49-F238E27FC236}">
                <a16:creationId xmlns:a16="http://schemas.microsoft.com/office/drawing/2014/main" id="{C055997C-3590-4DD6-B757-5C1B989A1F35}"/>
              </a:ext>
            </a:extLst>
          </p:cNvPr>
          <p:cNvSpPr/>
          <p:nvPr/>
        </p:nvSpPr>
        <p:spPr>
          <a:xfrm>
            <a:off x="4964481" y="1697425"/>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nvGrpSpPr>
          <p:cNvPr id="47" name="Group 46">
            <a:extLst>
              <a:ext uri="{FF2B5EF4-FFF2-40B4-BE49-F238E27FC236}">
                <a16:creationId xmlns:a16="http://schemas.microsoft.com/office/drawing/2014/main" id="{9CE2ED2D-8E31-4F18-9A66-810956A7F5B9}"/>
              </a:ext>
            </a:extLst>
          </p:cNvPr>
          <p:cNvGrpSpPr/>
          <p:nvPr/>
        </p:nvGrpSpPr>
        <p:grpSpPr>
          <a:xfrm>
            <a:off x="1926295" y="2265678"/>
            <a:ext cx="1944118" cy="1941508"/>
            <a:chOff x="1926296" y="2252426"/>
            <a:chExt cx="1944118" cy="1941508"/>
          </a:xfrm>
        </p:grpSpPr>
        <p:sp>
          <p:nvSpPr>
            <p:cNvPr id="19" name="Oval 18">
              <a:extLst>
                <a:ext uri="{FF2B5EF4-FFF2-40B4-BE49-F238E27FC236}">
                  <a16:creationId xmlns:a16="http://schemas.microsoft.com/office/drawing/2014/main" id="{A31CD061-6E1B-4670-AA08-0F6E6BF659AC}"/>
                </a:ext>
              </a:extLst>
            </p:cNvPr>
            <p:cNvSpPr>
              <a:spLocks noChangeArrowheads="1"/>
            </p:cNvSpPr>
            <p:nvPr/>
          </p:nvSpPr>
          <p:spPr bwMode="auto">
            <a:xfrm>
              <a:off x="1926296" y="2252426"/>
              <a:ext cx="1944118" cy="1941508"/>
            </a:xfrm>
            <a:prstGeom prst="ellipse">
              <a:avLst/>
            </a:prstGeom>
            <a:solidFill>
              <a:schemeClr val="tx2"/>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AutoShape 2">
              <a:extLst>
                <a:ext uri="{FF2B5EF4-FFF2-40B4-BE49-F238E27FC236}">
                  <a16:creationId xmlns:a16="http://schemas.microsoft.com/office/drawing/2014/main" id="{9DF4DF06-F6E6-4181-A18A-FBCDA715E180}"/>
                </a:ext>
              </a:extLst>
            </p:cNvPr>
            <p:cNvSpPr>
              <a:spLocks/>
            </p:cNvSpPr>
            <p:nvPr/>
          </p:nvSpPr>
          <p:spPr bwMode="auto">
            <a:xfrm>
              <a:off x="2718573" y="2869225"/>
              <a:ext cx="359564" cy="707910"/>
            </a:xfrm>
            <a:custGeom>
              <a:avLst/>
              <a:gdLst/>
              <a:ahLst/>
              <a:cxnLst/>
              <a:rect l="0" t="0" r="r" b="b"/>
              <a:pathLst>
                <a:path w="21600" h="21600">
                  <a:moveTo>
                    <a:pt x="6075" y="20571"/>
                  </a:moveTo>
                  <a:lnTo>
                    <a:pt x="12825" y="20571"/>
                  </a:lnTo>
                  <a:lnTo>
                    <a:pt x="12825" y="11486"/>
                  </a:lnTo>
                  <a:cubicBezTo>
                    <a:pt x="12825" y="11202"/>
                    <a:pt x="12989" y="10971"/>
                    <a:pt x="13548" y="10971"/>
                  </a:cubicBezTo>
                  <a:lnTo>
                    <a:pt x="19575" y="10971"/>
                  </a:lnTo>
                  <a:lnTo>
                    <a:pt x="19575" y="8229"/>
                  </a:lnTo>
                  <a:lnTo>
                    <a:pt x="13548" y="8229"/>
                  </a:lnTo>
                  <a:cubicBezTo>
                    <a:pt x="12989" y="8229"/>
                    <a:pt x="12825" y="7998"/>
                    <a:pt x="12825" y="7714"/>
                  </a:cubicBezTo>
                  <a:lnTo>
                    <a:pt x="12825" y="4628"/>
                  </a:lnTo>
                  <a:cubicBezTo>
                    <a:pt x="12825" y="4345"/>
                    <a:pt x="12989" y="4114"/>
                    <a:pt x="13548" y="4114"/>
                  </a:cubicBezTo>
                  <a:lnTo>
                    <a:pt x="19575" y="4114"/>
                  </a:lnTo>
                  <a:lnTo>
                    <a:pt x="19575" y="1028"/>
                  </a:lnTo>
                  <a:lnTo>
                    <a:pt x="14093" y="1028"/>
                  </a:lnTo>
                  <a:cubicBezTo>
                    <a:pt x="12527" y="1028"/>
                    <a:pt x="10742" y="1088"/>
                    <a:pt x="9368" y="1800"/>
                  </a:cubicBezTo>
                  <a:cubicBezTo>
                    <a:pt x="7526" y="2754"/>
                    <a:pt x="6652" y="4740"/>
                    <a:pt x="6771" y="7704"/>
                  </a:cubicBezTo>
                  <a:cubicBezTo>
                    <a:pt x="6776" y="7842"/>
                    <a:pt x="6672" y="7976"/>
                    <a:pt x="6481" y="8074"/>
                  </a:cubicBezTo>
                  <a:cubicBezTo>
                    <a:pt x="6290" y="8173"/>
                    <a:pt x="6030" y="8229"/>
                    <a:pt x="5758" y="8229"/>
                  </a:cubicBezTo>
                  <a:lnTo>
                    <a:pt x="2025" y="8229"/>
                  </a:lnTo>
                  <a:lnTo>
                    <a:pt x="2025" y="10971"/>
                  </a:lnTo>
                  <a:lnTo>
                    <a:pt x="4773" y="10971"/>
                  </a:lnTo>
                  <a:cubicBezTo>
                    <a:pt x="5332" y="10971"/>
                    <a:pt x="6075" y="11202"/>
                    <a:pt x="6075" y="11486"/>
                  </a:cubicBezTo>
                  <a:cubicBezTo>
                    <a:pt x="6075" y="11486"/>
                    <a:pt x="6075" y="20571"/>
                    <a:pt x="6075" y="20571"/>
                  </a:cubicBezTo>
                  <a:close/>
                  <a:moveTo>
                    <a:pt x="13549" y="21600"/>
                  </a:moveTo>
                  <a:lnTo>
                    <a:pt x="4775" y="21600"/>
                  </a:lnTo>
                  <a:cubicBezTo>
                    <a:pt x="4216" y="21600"/>
                    <a:pt x="4051" y="21370"/>
                    <a:pt x="4051" y="21086"/>
                  </a:cubicBezTo>
                  <a:lnTo>
                    <a:pt x="4051" y="12000"/>
                  </a:lnTo>
                  <a:lnTo>
                    <a:pt x="724" y="12000"/>
                  </a:lnTo>
                  <a:cubicBezTo>
                    <a:pt x="166" y="12000"/>
                    <a:pt x="0" y="11770"/>
                    <a:pt x="0" y="11486"/>
                  </a:cubicBezTo>
                  <a:lnTo>
                    <a:pt x="0" y="7714"/>
                  </a:lnTo>
                  <a:cubicBezTo>
                    <a:pt x="0" y="7430"/>
                    <a:pt x="166" y="7200"/>
                    <a:pt x="724" y="7200"/>
                  </a:cubicBezTo>
                  <a:lnTo>
                    <a:pt x="4736" y="7200"/>
                  </a:lnTo>
                  <a:cubicBezTo>
                    <a:pt x="4731" y="4197"/>
                    <a:pt x="5778" y="2192"/>
                    <a:pt x="7922" y="1080"/>
                  </a:cubicBezTo>
                  <a:cubicBezTo>
                    <a:pt x="9753" y="131"/>
                    <a:pt x="11970" y="0"/>
                    <a:pt x="14093" y="0"/>
                  </a:cubicBezTo>
                  <a:lnTo>
                    <a:pt x="20299" y="0"/>
                  </a:lnTo>
                  <a:cubicBezTo>
                    <a:pt x="20858" y="0"/>
                    <a:pt x="21600" y="231"/>
                    <a:pt x="21600" y="514"/>
                  </a:cubicBezTo>
                  <a:lnTo>
                    <a:pt x="21600" y="4628"/>
                  </a:lnTo>
                  <a:cubicBezTo>
                    <a:pt x="21600" y="4912"/>
                    <a:pt x="20858" y="5143"/>
                    <a:pt x="20299" y="5143"/>
                  </a:cubicBezTo>
                  <a:lnTo>
                    <a:pt x="14850" y="5143"/>
                  </a:lnTo>
                  <a:lnTo>
                    <a:pt x="14850" y="7200"/>
                  </a:lnTo>
                  <a:lnTo>
                    <a:pt x="20299" y="7200"/>
                  </a:lnTo>
                  <a:cubicBezTo>
                    <a:pt x="20858" y="7200"/>
                    <a:pt x="21600" y="7430"/>
                    <a:pt x="21600" y="7714"/>
                  </a:cubicBezTo>
                  <a:lnTo>
                    <a:pt x="21600" y="11486"/>
                  </a:lnTo>
                  <a:cubicBezTo>
                    <a:pt x="21600" y="11770"/>
                    <a:pt x="20858" y="12000"/>
                    <a:pt x="20299" y="12000"/>
                  </a:cubicBezTo>
                  <a:lnTo>
                    <a:pt x="14850" y="12000"/>
                  </a:lnTo>
                  <a:lnTo>
                    <a:pt x="14850" y="21086"/>
                  </a:lnTo>
                  <a:cubicBezTo>
                    <a:pt x="14849" y="21370"/>
                    <a:pt x="14108" y="21600"/>
                    <a:pt x="13549" y="21600"/>
                  </a:cubicBezTo>
                  <a:cubicBezTo>
                    <a:pt x="13549" y="21600"/>
                    <a:pt x="13549" y="21600"/>
                    <a:pt x="13549" y="21600"/>
                  </a:cubicBezTo>
                  <a:close/>
                  <a:moveTo>
                    <a:pt x="13549" y="21600"/>
                  </a:moveTo>
                </a:path>
              </a:pathLst>
            </a:custGeom>
            <a:solidFill>
              <a:srgbClr val="FFFFFF"/>
            </a:solidFill>
            <a:ln>
              <a:noFill/>
            </a:ln>
          </p:spPr>
          <p:txBody>
            <a:bodyPr lIns="0" tIns="0" rIns="0" bIns="0"/>
            <a:lstStyle/>
            <a:p>
              <a:endParaRPr lang="en-US"/>
            </a:p>
          </p:txBody>
        </p:sp>
      </p:grpSp>
      <p:sp>
        <p:nvSpPr>
          <p:cNvPr id="43" name="TextBox 42">
            <a:extLst>
              <a:ext uri="{FF2B5EF4-FFF2-40B4-BE49-F238E27FC236}">
                <a16:creationId xmlns:a16="http://schemas.microsoft.com/office/drawing/2014/main" id="{E81E3B20-D414-4560-901A-D9345FB8EBC2}"/>
              </a:ext>
            </a:extLst>
          </p:cNvPr>
          <p:cNvSpPr txBox="1"/>
          <p:nvPr/>
        </p:nvSpPr>
        <p:spPr>
          <a:xfrm>
            <a:off x="1543365" y="4877035"/>
            <a:ext cx="2709979" cy="1118255"/>
          </a:xfrm>
          <a:prstGeom prst="rect">
            <a:avLst/>
          </a:prstGeom>
          <a:noFill/>
        </p:spPr>
        <p:txBody>
          <a:bodyPr wrap="square" rtlCol="0">
            <a:spAutoFit/>
          </a:bodyPr>
          <a:lstStyle/>
          <a:p>
            <a:pPr algn="ctr">
              <a:lnSpc>
                <a:spcPts val="20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a:t>
            </a:r>
          </a:p>
        </p:txBody>
      </p:sp>
      <p:grpSp>
        <p:nvGrpSpPr>
          <p:cNvPr id="46" name="Group 45">
            <a:extLst>
              <a:ext uri="{FF2B5EF4-FFF2-40B4-BE49-F238E27FC236}">
                <a16:creationId xmlns:a16="http://schemas.microsoft.com/office/drawing/2014/main" id="{0C99FEA7-B25E-41FB-AFDC-DEE642DFA1CC}"/>
              </a:ext>
            </a:extLst>
          </p:cNvPr>
          <p:cNvGrpSpPr/>
          <p:nvPr/>
        </p:nvGrpSpPr>
        <p:grpSpPr>
          <a:xfrm>
            <a:off x="5146427" y="2265678"/>
            <a:ext cx="1941508" cy="1941508"/>
            <a:chOff x="5146428" y="2252426"/>
            <a:chExt cx="1941508" cy="1941508"/>
          </a:xfrm>
        </p:grpSpPr>
        <p:sp>
          <p:nvSpPr>
            <p:cNvPr id="20" name="Oval 19">
              <a:extLst>
                <a:ext uri="{FF2B5EF4-FFF2-40B4-BE49-F238E27FC236}">
                  <a16:creationId xmlns:a16="http://schemas.microsoft.com/office/drawing/2014/main" id="{D5354B3E-4D82-4721-B5C2-D96A0D92C4AA}"/>
                </a:ext>
              </a:extLst>
            </p:cNvPr>
            <p:cNvSpPr>
              <a:spLocks noChangeArrowheads="1"/>
            </p:cNvSpPr>
            <p:nvPr/>
          </p:nvSpPr>
          <p:spPr bwMode="auto">
            <a:xfrm>
              <a:off x="5146428" y="2252426"/>
              <a:ext cx="1941508" cy="1941508"/>
            </a:xfrm>
            <a:prstGeom prst="ellipse">
              <a:avLst/>
            </a:prstGeom>
            <a:solidFill>
              <a:schemeClr val="accent1">
                <a:alpha val="8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AutoShape 10">
              <a:extLst>
                <a:ext uri="{FF2B5EF4-FFF2-40B4-BE49-F238E27FC236}">
                  <a16:creationId xmlns:a16="http://schemas.microsoft.com/office/drawing/2014/main" id="{4BEF7B4F-466D-4292-8195-35AB52435557}"/>
                </a:ext>
              </a:extLst>
            </p:cNvPr>
            <p:cNvSpPr>
              <a:spLocks/>
            </p:cNvSpPr>
            <p:nvPr/>
          </p:nvSpPr>
          <p:spPr bwMode="auto">
            <a:xfrm>
              <a:off x="5763227" y="2933722"/>
              <a:ext cx="707912" cy="578918"/>
            </a:xfrm>
            <a:custGeom>
              <a:avLst/>
              <a:gdLst/>
              <a:ahLst/>
              <a:cxnLst/>
              <a:rect l="0" t="0" r="r" b="b"/>
              <a:pathLst>
                <a:path w="21512" h="21600">
                  <a:moveTo>
                    <a:pt x="18555" y="5476"/>
                  </a:moveTo>
                  <a:cubicBezTo>
                    <a:pt x="18446" y="5599"/>
                    <a:pt x="18386" y="5777"/>
                    <a:pt x="18399" y="5962"/>
                  </a:cubicBezTo>
                  <a:cubicBezTo>
                    <a:pt x="18403" y="6072"/>
                    <a:pt x="18924" y="17391"/>
                    <a:pt x="9281" y="20156"/>
                  </a:cubicBezTo>
                  <a:cubicBezTo>
                    <a:pt x="9272" y="20160"/>
                    <a:pt x="8310" y="20405"/>
                    <a:pt x="6951" y="20405"/>
                  </a:cubicBezTo>
                  <a:cubicBezTo>
                    <a:pt x="5687" y="20405"/>
                    <a:pt x="4011" y="20192"/>
                    <a:pt x="2414" y="19332"/>
                  </a:cubicBezTo>
                  <a:cubicBezTo>
                    <a:pt x="3875" y="19214"/>
                    <a:pt x="5670" y="18667"/>
                    <a:pt x="6963" y="16912"/>
                  </a:cubicBezTo>
                  <a:cubicBezTo>
                    <a:pt x="7091" y="16736"/>
                    <a:pt x="7122" y="16482"/>
                    <a:pt x="7044" y="16266"/>
                  </a:cubicBezTo>
                  <a:cubicBezTo>
                    <a:pt x="6966" y="16049"/>
                    <a:pt x="6789" y="15912"/>
                    <a:pt x="6596" y="15912"/>
                  </a:cubicBezTo>
                  <a:cubicBezTo>
                    <a:pt x="6506" y="15912"/>
                    <a:pt x="4587" y="15883"/>
                    <a:pt x="3628" y="13693"/>
                  </a:cubicBezTo>
                  <a:cubicBezTo>
                    <a:pt x="4071" y="13711"/>
                    <a:pt x="4475" y="13629"/>
                    <a:pt x="4773" y="13462"/>
                  </a:cubicBezTo>
                  <a:cubicBezTo>
                    <a:pt x="4965" y="13354"/>
                    <a:pt x="5077" y="13109"/>
                    <a:pt x="5056" y="12851"/>
                  </a:cubicBezTo>
                  <a:cubicBezTo>
                    <a:pt x="5035" y="12594"/>
                    <a:pt x="4877" y="12383"/>
                    <a:pt x="4673" y="12332"/>
                  </a:cubicBezTo>
                  <a:cubicBezTo>
                    <a:pt x="4568" y="12302"/>
                    <a:pt x="2359" y="11684"/>
                    <a:pt x="1961" y="8823"/>
                  </a:cubicBezTo>
                  <a:cubicBezTo>
                    <a:pt x="2306" y="8987"/>
                    <a:pt x="2728" y="9098"/>
                    <a:pt x="3137" y="9025"/>
                  </a:cubicBezTo>
                  <a:cubicBezTo>
                    <a:pt x="3325" y="8990"/>
                    <a:pt x="3480" y="8823"/>
                    <a:pt x="3535" y="8597"/>
                  </a:cubicBezTo>
                  <a:cubicBezTo>
                    <a:pt x="3587" y="8373"/>
                    <a:pt x="3525" y="8130"/>
                    <a:pt x="3380" y="7978"/>
                  </a:cubicBezTo>
                  <a:cubicBezTo>
                    <a:pt x="3283" y="7876"/>
                    <a:pt x="1179" y="5628"/>
                    <a:pt x="2093" y="2685"/>
                  </a:cubicBezTo>
                  <a:cubicBezTo>
                    <a:pt x="3318" y="4217"/>
                    <a:pt x="6658" y="7815"/>
                    <a:pt x="10686" y="7537"/>
                  </a:cubicBezTo>
                  <a:cubicBezTo>
                    <a:pt x="10831" y="7528"/>
                    <a:pt x="10964" y="7438"/>
                    <a:pt x="11050" y="7291"/>
                  </a:cubicBezTo>
                  <a:cubicBezTo>
                    <a:pt x="11136" y="7149"/>
                    <a:pt x="11164" y="6964"/>
                    <a:pt x="11128" y="6792"/>
                  </a:cubicBezTo>
                  <a:cubicBezTo>
                    <a:pt x="11055" y="6429"/>
                    <a:pt x="11017" y="6052"/>
                    <a:pt x="11017" y="5674"/>
                  </a:cubicBezTo>
                  <a:cubicBezTo>
                    <a:pt x="11017" y="3207"/>
                    <a:pt x="12652" y="1199"/>
                    <a:pt x="14663" y="1199"/>
                  </a:cubicBezTo>
                  <a:cubicBezTo>
                    <a:pt x="15646" y="1199"/>
                    <a:pt x="16570" y="1674"/>
                    <a:pt x="17263" y="2536"/>
                  </a:cubicBezTo>
                  <a:cubicBezTo>
                    <a:pt x="17351" y="2645"/>
                    <a:pt x="17472" y="2713"/>
                    <a:pt x="17601" y="2713"/>
                  </a:cubicBezTo>
                  <a:lnTo>
                    <a:pt x="17677" y="2717"/>
                  </a:lnTo>
                  <a:cubicBezTo>
                    <a:pt x="18034" y="2717"/>
                    <a:pt x="18596" y="2661"/>
                    <a:pt x="19241" y="2406"/>
                  </a:cubicBezTo>
                  <a:cubicBezTo>
                    <a:pt x="19034" y="2675"/>
                    <a:pt x="18765" y="2977"/>
                    <a:pt x="18417" y="3306"/>
                  </a:cubicBezTo>
                  <a:cubicBezTo>
                    <a:pt x="18249" y="3468"/>
                    <a:pt x="18184" y="3748"/>
                    <a:pt x="18263" y="3994"/>
                  </a:cubicBezTo>
                  <a:cubicBezTo>
                    <a:pt x="18339" y="4242"/>
                    <a:pt x="18541" y="4397"/>
                    <a:pt x="18755" y="4377"/>
                  </a:cubicBezTo>
                  <a:cubicBezTo>
                    <a:pt x="18834" y="4369"/>
                    <a:pt x="19182" y="4333"/>
                    <a:pt x="19610" y="4236"/>
                  </a:cubicBezTo>
                  <a:cubicBezTo>
                    <a:pt x="19339" y="4575"/>
                    <a:pt x="18996" y="4984"/>
                    <a:pt x="18555" y="5476"/>
                  </a:cubicBezTo>
                  <a:cubicBezTo>
                    <a:pt x="18555" y="5476"/>
                    <a:pt x="18555" y="5476"/>
                    <a:pt x="18555" y="5476"/>
                  </a:cubicBezTo>
                  <a:close/>
                  <a:moveTo>
                    <a:pt x="21300" y="2520"/>
                  </a:moveTo>
                  <a:cubicBezTo>
                    <a:pt x="21126" y="2375"/>
                    <a:pt x="20900" y="2381"/>
                    <a:pt x="20731" y="2536"/>
                  </a:cubicBezTo>
                  <a:cubicBezTo>
                    <a:pt x="20617" y="2641"/>
                    <a:pt x="20446" y="2734"/>
                    <a:pt x="20243" y="2816"/>
                  </a:cubicBezTo>
                  <a:cubicBezTo>
                    <a:pt x="20905" y="1807"/>
                    <a:pt x="20914" y="1135"/>
                    <a:pt x="20905" y="968"/>
                  </a:cubicBezTo>
                  <a:cubicBezTo>
                    <a:pt x="20893" y="755"/>
                    <a:pt x="20786" y="562"/>
                    <a:pt x="20626" y="471"/>
                  </a:cubicBezTo>
                  <a:cubicBezTo>
                    <a:pt x="20467" y="378"/>
                    <a:pt x="20279" y="398"/>
                    <a:pt x="20136" y="526"/>
                  </a:cubicBezTo>
                  <a:cubicBezTo>
                    <a:pt x="19234" y="1320"/>
                    <a:pt x="18332" y="1491"/>
                    <a:pt x="17806" y="1515"/>
                  </a:cubicBezTo>
                  <a:cubicBezTo>
                    <a:pt x="16949" y="536"/>
                    <a:pt x="15840" y="0"/>
                    <a:pt x="14661" y="0"/>
                  </a:cubicBezTo>
                  <a:cubicBezTo>
                    <a:pt x="12114" y="0"/>
                    <a:pt x="10041" y="2547"/>
                    <a:pt x="10041" y="5674"/>
                  </a:cubicBezTo>
                  <a:cubicBezTo>
                    <a:pt x="10041" y="5903"/>
                    <a:pt x="10050" y="6128"/>
                    <a:pt x="10074" y="6352"/>
                  </a:cubicBezTo>
                  <a:cubicBezTo>
                    <a:pt x="5820" y="6221"/>
                    <a:pt x="2371" y="1299"/>
                    <a:pt x="2338" y="1249"/>
                  </a:cubicBezTo>
                  <a:cubicBezTo>
                    <a:pt x="2235" y="1100"/>
                    <a:pt x="2081" y="1020"/>
                    <a:pt x="1921" y="1039"/>
                  </a:cubicBezTo>
                  <a:cubicBezTo>
                    <a:pt x="1764" y="1056"/>
                    <a:pt x="1624" y="1168"/>
                    <a:pt x="1545" y="1333"/>
                  </a:cubicBezTo>
                  <a:cubicBezTo>
                    <a:pt x="462" y="3606"/>
                    <a:pt x="902" y="5760"/>
                    <a:pt x="1645" y="7265"/>
                  </a:cubicBezTo>
                  <a:cubicBezTo>
                    <a:pt x="1507" y="7175"/>
                    <a:pt x="1340" y="7168"/>
                    <a:pt x="1197" y="7257"/>
                  </a:cubicBezTo>
                  <a:cubicBezTo>
                    <a:pt x="1036" y="7355"/>
                    <a:pt x="930" y="7558"/>
                    <a:pt x="926" y="7783"/>
                  </a:cubicBezTo>
                  <a:cubicBezTo>
                    <a:pt x="895" y="10167"/>
                    <a:pt x="1783" y="11600"/>
                    <a:pt x="2678" y="12433"/>
                  </a:cubicBezTo>
                  <a:cubicBezTo>
                    <a:pt x="2611" y="12465"/>
                    <a:pt x="2552" y="12519"/>
                    <a:pt x="2504" y="12583"/>
                  </a:cubicBezTo>
                  <a:cubicBezTo>
                    <a:pt x="2388" y="12741"/>
                    <a:pt x="2347" y="12963"/>
                    <a:pt x="2397" y="13164"/>
                  </a:cubicBezTo>
                  <a:cubicBezTo>
                    <a:pt x="3021" y="15630"/>
                    <a:pt x="4482" y="16555"/>
                    <a:pt x="5508" y="16900"/>
                  </a:cubicBezTo>
                  <a:cubicBezTo>
                    <a:pt x="4332" y="17920"/>
                    <a:pt x="2876" y="18157"/>
                    <a:pt x="1771" y="18157"/>
                  </a:cubicBezTo>
                  <a:cubicBezTo>
                    <a:pt x="1064" y="18157"/>
                    <a:pt x="576" y="18054"/>
                    <a:pt x="572" y="18054"/>
                  </a:cubicBezTo>
                  <a:cubicBezTo>
                    <a:pt x="352" y="18005"/>
                    <a:pt x="131" y="18151"/>
                    <a:pt x="40" y="18406"/>
                  </a:cubicBezTo>
                  <a:cubicBezTo>
                    <a:pt x="-50" y="18660"/>
                    <a:pt x="14" y="18954"/>
                    <a:pt x="195" y="19121"/>
                  </a:cubicBezTo>
                  <a:cubicBezTo>
                    <a:pt x="2414" y="21170"/>
                    <a:pt x="5094" y="21600"/>
                    <a:pt x="6953" y="21600"/>
                  </a:cubicBezTo>
                  <a:cubicBezTo>
                    <a:pt x="8419" y="21600"/>
                    <a:pt x="9441" y="21337"/>
                    <a:pt x="9493" y="21326"/>
                  </a:cubicBezTo>
                  <a:cubicBezTo>
                    <a:pt x="19030" y="18589"/>
                    <a:pt x="19391" y="8090"/>
                    <a:pt x="19377" y="6175"/>
                  </a:cubicBezTo>
                  <a:cubicBezTo>
                    <a:pt x="21165" y="4158"/>
                    <a:pt x="21450" y="3371"/>
                    <a:pt x="21493" y="3175"/>
                  </a:cubicBezTo>
                  <a:cubicBezTo>
                    <a:pt x="21550" y="2927"/>
                    <a:pt x="21471" y="2667"/>
                    <a:pt x="21300" y="2520"/>
                  </a:cubicBezTo>
                  <a:cubicBezTo>
                    <a:pt x="21300" y="2520"/>
                    <a:pt x="21300" y="2520"/>
                    <a:pt x="21300" y="2520"/>
                  </a:cubicBezTo>
                  <a:close/>
                  <a:moveTo>
                    <a:pt x="21300" y="2520"/>
                  </a:moveTo>
                </a:path>
              </a:pathLst>
            </a:custGeom>
            <a:solidFill>
              <a:srgbClr val="FFFFFF"/>
            </a:solidFill>
            <a:ln>
              <a:noFill/>
            </a:ln>
          </p:spPr>
          <p:txBody>
            <a:bodyPr lIns="0" tIns="0" rIns="0" bIns="0"/>
            <a:lstStyle/>
            <a:p>
              <a:endParaRPr lang="en-US"/>
            </a:p>
          </p:txBody>
        </p:sp>
      </p:grpSp>
      <p:sp>
        <p:nvSpPr>
          <p:cNvPr id="44" name="TextBox 43">
            <a:extLst>
              <a:ext uri="{FF2B5EF4-FFF2-40B4-BE49-F238E27FC236}">
                <a16:creationId xmlns:a16="http://schemas.microsoft.com/office/drawing/2014/main" id="{E670FF40-0F85-428E-A55D-94FBE542772F}"/>
              </a:ext>
            </a:extLst>
          </p:cNvPr>
          <p:cNvSpPr txBox="1"/>
          <p:nvPr/>
        </p:nvSpPr>
        <p:spPr>
          <a:xfrm>
            <a:off x="4762192" y="4877035"/>
            <a:ext cx="2709979" cy="1118255"/>
          </a:xfrm>
          <a:prstGeom prst="rect">
            <a:avLst/>
          </a:prstGeom>
          <a:noFill/>
        </p:spPr>
        <p:txBody>
          <a:bodyPr wrap="square" rtlCol="0">
            <a:spAutoFit/>
          </a:bodyPr>
          <a:lstStyle/>
          <a:p>
            <a:pPr algn="ctr">
              <a:lnSpc>
                <a:spcPts val="20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a:t>
            </a:r>
          </a:p>
        </p:txBody>
      </p:sp>
      <p:grpSp>
        <p:nvGrpSpPr>
          <p:cNvPr id="13" name="Group 12">
            <a:extLst>
              <a:ext uri="{FF2B5EF4-FFF2-40B4-BE49-F238E27FC236}">
                <a16:creationId xmlns:a16="http://schemas.microsoft.com/office/drawing/2014/main" id="{9595CEEE-4AD2-4CF3-8316-EADFCB201088}"/>
              </a:ext>
            </a:extLst>
          </p:cNvPr>
          <p:cNvGrpSpPr/>
          <p:nvPr/>
        </p:nvGrpSpPr>
        <p:grpSpPr>
          <a:xfrm>
            <a:off x="8365254" y="2265678"/>
            <a:ext cx="1941508" cy="1941508"/>
            <a:chOff x="8324196" y="2252426"/>
            <a:chExt cx="1941508" cy="1941508"/>
          </a:xfrm>
        </p:grpSpPr>
        <p:sp>
          <p:nvSpPr>
            <p:cNvPr id="22" name="Oval 21">
              <a:extLst>
                <a:ext uri="{FF2B5EF4-FFF2-40B4-BE49-F238E27FC236}">
                  <a16:creationId xmlns:a16="http://schemas.microsoft.com/office/drawing/2014/main" id="{6D2DAFEE-9E16-4032-82AA-9DDC3641DA05}"/>
                </a:ext>
              </a:extLst>
            </p:cNvPr>
            <p:cNvSpPr>
              <a:spLocks noChangeArrowheads="1"/>
            </p:cNvSpPr>
            <p:nvPr/>
          </p:nvSpPr>
          <p:spPr bwMode="auto">
            <a:xfrm>
              <a:off x="8324196" y="2252426"/>
              <a:ext cx="1941508" cy="1941508"/>
            </a:xfrm>
            <a:prstGeom prst="ellipse">
              <a:avLst/>
            </a:prstGeom>
            <a:solidFill>
              <a:schemeClr val="accent2">
                <a:alpha val="8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68D50BFB-963D-48D4-8011-76B6833DB67F}"/>
                </a:ext>
              </a:extLst>
            </p:cNvPr>
            <p:cNvSpPr>
              <a:spLocks/>
            </p:cNvSpPr>
            <p:nvPr/>
          </p:nvSpPr>
          <p:spPr bwMode="auto">
            <a:xfrm>
              <a:off x="8836300" y="2922826"/>
              <a:ext cx="917300" cy="600710"/>
            </a:xfrm>
            <a:custGeom>
              <a:avLst/>
              <a:gdLst>
                <a:gd name="connsiteX0" fmla="*/ 2035862 w 2336818"/>
                <a:gd name="connsiteY0" fmla="*/ 482553 h 1530303"/>
                <a:gd name="connsiteX1" fmla="*/ 1891770 w 2336818"/>
                <a:gd name="connsiteY1" fmla="*/ 483967 h 1530303"/>
                <a:gd name="connsiteX2" fmla="*/ 1893237 w 2336818"/>
                <a:gd name="connsiteY2" fmla="*/ 699319 h 1530303"/>
                <a:gd name="connsiteX3" fmla="*/ 1676418 w 2336818"/>
                <a:gd name="connsiteY3" fmla="*/ 699319 h 1530303"/>
                <a:gd name="connsiteX4" fmla="*/ 1677885 w 2336818"/>
                <a:gd name="connsiteY4" fmla="*/ 843464 h 1530303"/>
                <a:gd name="connsiteX5" fmla="*/ 1849430 w 2336818"/>
                <a:gd name="connsiteY5" fmla="*/ 842024 h 1530303"/>
                <a:gd name="connsiteX6" fmla="*/ 1893237 w 2336818"/>
                <a:gd name="connsiteY6" fmla="*/ 842024 h 1530303"/>
                <a:gd name="connsiteX7" fmla="*/ 1893237 w 2336818"/>
                <a:gd name="connsiteY7" fmla="*/ 1058816 h 1530303"/>
                <a:gd name="connsiteX8" fmla="*/ 2035862 w 2336818"/>
                <a:gd name="connsiteY8" fmla="*/ 1057375 h 1530303"/>
                <a:gd name="connsiteX9" fmla="*/ 2035862 w 2336818"/>
                <a:gd name="connsiteY9" fmla="*/ 842024 h 1530303"/>
                <a:gd name="connsiteX10" fmla="*/ 2252681 w 2336818"/>
                <a:gd name="connsiteY10" fmla="*/ 842024 h 1530303"/>
                <a:gd name="connsiteX11" fmla="*/ 2251240 w 2336818"/>
                <a:gd name="connsiteY11" fmla="*/ 697905 h 1530303"/>
                <a:gd name="connsiteX12" fmla="*/ 2035862 w 2336818"/>
                <a:gd name="connsiteY12" fmla="*/ 699319 h 1530303"/>
                <a:gd name="connsiteX13" fmla="*/ 1889319 w 2336818"/>
                <a:gd name="connsiteY13" fmla="*/ 393653 h 1530303"/>
                <a:gd name="connsiteX14" fmla="*/ 2035017 w 2336818"/>
                <a:gd name="connsiteY14" fmla="*/ 393653 h 1530303"/>
                <a:gd name="connsiteX15" fmla="*/ 2121290 w 2336818"/>
                <a:gd name="connsiteY15" fmla="*/ 479744 h 1530303"/>
                <a:gd name="connsiteX16" fmla="*/ 2121290 w 2336818"/>
                <a:gd name="connsiteY16" fmla="*/ 608759 h 1530303"/>
                <a:gd name="connsiteX17" fmla="*/ 2250544 w 2336818"/>
                <a:gd name="connsiteY17" fmla="*/ 608759 h 1530303"/>
                <a:gd name="connsiteX18" fmla="*/ 2336818 w 2336818"/>
                <a:gd name="connsiteY18" fmla="*/ 694850 h 1530303"/>
                <a:gd name="connsiteX19" fmla="*/ 2336818 w 2336818"/>
                <a:gd name="connsiteY19" fmla="*/ 840238 h 1530303"/>
                <a:gd name="connsiteX20" fmla="*/ 2250544 w 2336818"/>
                <a:gd name="connsiteY20" fmla="*/ 926329 h 1530303"/>
                <a:gd name="connsiteX21" fmla="*/ 2121290 w 2336818"/>
                <a:gd name="connsiteY21" fmla="*/ 926329 h 1530303"/>
                <a:gd name="connsiteX22" fmla="*/ 2121290 w 2336818"/>
                <a:gd name="connsiteY22" fmla="*/ 1055344 h 1530303"/>
                <a:gd name="connsiteX23" fmla="*/ 2035017 w 2336818"/>
                <a:gd name="connsiteY23" fmla="*/ 1141366 h 1530303"/>
                <a:gd name="connsiteX24" fmla="*/ 1889319 w 2336818"/>
                <a:gd name="connsiteY24" fmla="*/ 1141366 h 1530303"/>
                <a:gd name="connsiteX25" fmla="*/ 1803046 w 2336818"/>
                <a:gd name="connsiteY25" fmla="*/ 1055344 h 1530303"/>
                <a:gd name="connsiteX26" fmla="*/ 1803046 w 2336818"/>
                <a:gd name="connsiteY26" fmla="*/ 926329 h 1530303"/>
                <a:gd name="connsiteX27" fmla="*/ 1673757 w 2336818"/>
                <a:gd name="connsiteY27" fmla="*/ 926329 h 1530303"/>
                <a:gd name="connsiteX28" fmla="*/ 1587518 w 2336818"/>
                <a:gd name="connsiteY28" fmla="*/ 840238 h 1530303"/>
                <a:gd name="connsiteX29" fmla="*/ 1587518 w 2336818"/>
                <a:gd name="connsiteY29" fmla="*/ 694850 h 1530303"/>
                <a:gd name="connsiteX30" fmla="*/ 1673757 w 2336818"/>
                <a:gd name="connsiteY30" fmla="*/ 608759 h 1530303"/>
                <a:gd name="connsiteX31" fmla="*/ 1803046 w 2336818"/>
                <a:gd name="connsiteY31" fmla="*/ 608759 h 1530303"/>
                <a:gd name="connsiteX32" fmla="*/ 1803046 w 2336818"/>
                <a:gd name="connsiteY32" fmla="*/ 479744 h 1530303"/>
                <a:gd name="connsiteX33" fmla="*/ 1889319 w 2336818"/>
                <a:gd name="connsiteY33" fmla="*/ 393653 h 1530303"/>
                <a:gd name="connsiteX34" fmla="*/ 766552 w 2336818"/>
                <a:gd name="connsiteY34" fmla="*/ 88853 h 1530303"/>
                <a:gd name="connsiteX35" fmla="*/ 88918 w 2336818"/>
                <a:gd name="connsiteY35" fmla="*/ 761883 h 1530303"/>
                <a:gd name="connsiteX36" fmla="*/ 285575 w 2336818"/>
                <a:gd name="connsiteY36" fmla="*/ 1244357 h 1530303"/>
                <a:gd name="connsiteX37" fmla="*/ 766175 w 2336818"/>
                <a:gd name="connsiteY37" fmla="*/ 1444578 h 1530303"/>
                <a:gd name="connsiteX38" fmla="*/ 1442303 w 2336818"/>
                <a:gd name="connsiteY38" fmla="*/ 804877 h 1530303"/>
                <a:gd name="connsiteX39" fmla="*/ 1443056 w 2336818"/>
                <a:gd name="connsiteY39" fmla="*/ 685497 h 1530303"/>
                <a:gd name="connsiteX40" fmla="*/ 835890 w 2336818"/>
                <a:gd name="connsiteY40" fmla="*/ 685497 h 1530303"/>
                <a:gd name="connsiteX41" fmla="*/ 831372 w 2336818"/>
                <a:gd name="connsiteY41" fmla="*/ 690017 h 1530303"/>
                <a:gd name="connsiteX42" fmla="*/ 831372 w 2336818"/>
                <a:gd name="connsiteY42" fmla="*/ 867202 h 1530303"/>
                <a:gd name="connsiteX43" fmla="*/ 835890 w 2336818"/>
                <a:gd name="connsiteY43" fmla="*/ 871721 h 1530303"/>
                <a:gd name="connsiteX44" fmla="*/ 1249975 w 2336818"/>
                <a:gd name="connsiteY44" fmla="*/ 871721 h 1530303"/>
                <a:gd name="connsiteX45" fmla="*/ 1229330 w 2336818"/>
                <a:gd name="connsiteY45" fmla="*/ 930218 h 1530303"/>
                <a:gd name="connsiteX46" fmla="*/ 766175 w 2336818"/>
                <a:gd name="connsiteY46" fmla="*/ 1258354 h 1530303"/>
                <a:gd name="connsiteX47" fmla="*/ 762536 w 2336818"/>
                <a:gd name="connsiteY47" fmla="*/ 1258354 h 1530303"/>
                <a:gd name="connsiteX48" fmla="*/ 275347 w 2336818"/>
                <a:gd name="connsiteY48" fmla="*/ 786110 h 1530303"/>
                <a:gd name="connsiteX49" fmla="*/ 412267 w 2336818"/>
                <a:gd name="connsiteY49" fmla="*/ 426089 h 1530303"/>
                <a:gd name="connsiteX50" fmla="*/ 766175 w 2336818"/>
                <a:gd name="connsiteY50" fmla="*/ 275077 h 1530303"/>
                <a:gd name="connsiteX51" fmla="*/ 1095987 w 2336818"/>
                <a:gd name="connsiteY51" fmla="*/ 402678 h 1530303"/>
                <a:gd name="connsiteX52" fmla="*/ 1102388 w 2336818"/>
                <a:gd name="connsiteY52" fmla="*/ 402992 h 1530303"/>
                <a:gd name="connsiteX53" fmla="*/ 1231778 w 2336818"/>
                <a:gd name="connsiteY53" fmla="*/ 281165 h 1530303"/>
                <a:gd name="connsiteX54" fmla="*/ 1233158 w 2336818"/>
                <a:gd name="connsiteY54" fmla="*/ 277838 h 1530303"/>
                <a:gd name="connsiteX55" fmla="*/ 1231778 w 2336818"/>
                <a:gd name="connsiteY55" fmla="*/ 274575 h 1530303"/>
                <a:gd name="connsiteX56" fmla="*/ 779666 w 2336818"/>
                <a:gd name="connsiteY56" fmla="*/ 89041 h 1530303"/>
                <a:gd name="connsiteX57" fmla="*/ 766552 w 2336818"/>
                <a:gd name="connsiteY57" fmla="*/ 88853 h 1530303"/>
                <a:gd name="connsiteX58" fmla="*/ 780510 w 2336818"/>
                <a:gd name="connsiteY58" fmla="*/ 166 h 1530303"/>
                <a:gd name="connsiteX59" fmla="*/ 1291384 w 2336818"/>
                <a:gd name="connsiteY59" fmla="*/ 209566 h 1530303"/>
                <a:gd name="connsiteX60" fmla="*/ 1320175 w 2336818"/>
                <a:gd name="connsiteY60" fmla="*/ 276683 h 1530303"/>
                <a:gd name="connsiteX61" fmla="*/ 1291171 w 2336818"/>
                <a:gd name="connsiteY61" fmla="*/ 343656 h 1530303"/>
                <a:gd name="connsiteX62" fmla="*/ 1161751 w 2336818"/>
                <a:gd name="connsiteY62" fmla="*/ 465420 h 1530303"/>
                <a:gd name="connsiteX63" fmla="*/ 1036231 w 2336818"/>
                <a:gd name="connsiteY63" fmla="*/ 466204 h 1530303"/>
                <a:gd name="connsiteX64" fmla="*/ 765264 w 2336818"/>
                <a:gd name="connsiteY64" fmla="*/ 361397 h 1530303"/>
                <a:gd name="connsiteX65" fmla="*/ 474370 w 2336818"/>
                <a:gd name="connsiteY65" fmla="*/ 485513 h 1530303"/>
                <a:gd name="connsiteX66" fmla="*/ 361827 w 2336818"/>
                <a:gd name="connsiteY66" fmla="*/ 781195 h 1530303"/>
                <a:gd name="connsiteX67" fmla="*/ 762214 w 2336818"/>
                <a:gd name="connsiteY67" fmla="*/ 1168787 h 1530303"/>
                <a:gd name="connsiteX68" fmla="*/ 765264 w 2336818"/>
                <a:gd name="connsiteY68" fmla="*/ 1168787 h 1530303"/>
                <a:gd name="connsiteX69" fmla="*/ 1119911 w 2336818"/>
                <a:gd name="connsiteY69" fmla="*/ 957749 h 1530303"/>
                <a:gd name="connsiteX70" fmla="*/ 834973 w 2336818"/>
                <a:gd name="connsiteY70" fmla="*/ 957749 h 1530303"/>
                <a:gd name="connsiteX71" fmla="*/ 742784 w 2336818"/>
                <a:gd name="connsiteY71" fmla="*/ 865553 h 1530303"/>
                <a:gd name="connsiteX72" fmla="*/ 742784 w 2336818"/>
                <a:gd name="connsiteY72" fmla="*/ 688429 h 1530303"/>
                <a:gd name="connsiteX73" fmla="*/ 834973 w 2336818"/>
                <a:gd name="connsiteY73" fmla="*/ 596305 h 1530303"/>
                <a:gd name="connsiteX74" fmla="*/ 1530368 w 2336818"/>
                <a:gd name="connsiteY74" fmla="*/ 596305 h 1530303"/>
                <a:gd name="connsiteX75" fmla="*/ 1530226 w 2336818"/>
                <a:gd name="connsiteY75" fmla="*/ 640194 h 1530303"/>
                <a:gd name="connsiteX76" fmla="*/ 1529020 w 2336818"/>
                <a:gd name="connsiteY76" fmla="*/ 810620 h 1530303"/>
                <a:gd name="connsiteX77" fmla="*/ 765264 w 2336818"/>
                <a:gd name="connsiteY77" fmla="*/ 1530303 h 1530303"/>
                <a:gd name="connsiteX78" fmla="*/ 222266 w 2336818"/>
                <a:gd name="connsiteY78" fmla="*/ 1304231 h 1530303"/>
                <a:gd name="connsiteX79" fmla="*/ 18 w 2336818"/>
                <a:gd name="connsiteY79" fmla="*/ 759677 h 1530303"/>
                <a:gd name="connsiteX80" fmla="*/ 780510 w 2336818"/>
                <a:gd name="connsiteY80" fmla="*/ 166 h 153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336818" h="1530303">
                  <a:moveTo>
                    <a:pt x="2035862" y="482553"/>
                  </a:moveTo>
                  <a:lnTo>
                    <a:pt x="1891770" y="483967"/>
                  </a:lnTo>
                  <a:lnTo>
                    <a:pt x="1893237" y="699319"/>
                  </a:lnTo>
                  <a:lnTo>
                    <a:pt x="1676418" y="699319"/>
                  </a:lnTo>
                  <a:lnTo>
                    <a:pt x="1677885" y="843464"/>
                  </a:lnTo>
                  <a:lnTo>
                    <a:pt x="1849430" y="842024"/>
                  </a:lnTo>
                  <a:lnTo>
                    <a:pt x="1893237" y="842024"/>
                  </a:lnTo>
                  <a:lnTo>
                    <a:pt x="1893237" y="1058816"/>
                  </a:lnTo>
                  <a:lnTo>
                    <a:pt x="2035862" y="1057375"/>
                  </a:lnTo>
                  <a:lnTo>
                    <a:pt x="2035862" y="842024"/>
                  </a:lnTo>
                  <a:cubicBezTo>
                    <a:pt x="2035862" y="842024"/>
                    <a:pt x="2252681" y="842024"/>
                    <a:pt x="2252681" y="842024"/>
                  </a:cubicBezTo>
                  <a:lnTo>
                    <a:pt x="2251240" y="697905"/>
                  </a:lnTo>
                  <a:lnTo>
                    <a:pt x="2035862" y="699319"/>
                  </a:lnTo>
                  <a:close/>
                  <a:moveTo>
                    <a:pt x="1889319" y="393653"/>
                  </a:moveTo>
                  <a:lnTo>
                    <a:pt x="2035017" y="393653"/>
                  </a:lnTo>
                  <a:cubicBezTo>
                    <a:pt x="2082542" y="393653"/>
                    <a:pt x="2121290" y="432285"/>
                    <a:pt x="2121290" y="479744"/>
                  </a:cubicBezTo>
                  <a:lnTo>
                    <a:pt x="2121290" y="608759"/>
                  </a:lnTo>
                  <a:lnTo>
                    <a:pt x="2250544" y="608759"/>
                  </a:lnTo>
                  <a:cubicBezTo>
                    <a:pt x="2298104" y="608759"/>
                    <a:pt x="2336818" y="647322"/>
                    <a:pt x="2336818" y="694850"/>
                  </a:cubicBezTo>
                  <a:lnTo>
                    <a:pt x="2336818" y="840238"/>
                  </a:lnTo>
                  <a:cubicBezTo>
                    <a:pt x="2336818" y="887767"/>
                    <a:pt x="2298104" y="926329"/>
                    <a:pt x="2250544" y="926329"/>
                  </a:cubicBezTo>
                  <a:lnTo>
                    <a:pt x="2121290" y="926329"/>
                  </a:lnTo>
                  <a:lnTo>
                    <a:pt x="2121290" y="1055344"/>
                  </a:lnTo>
                  <a:cubicBezTo>
                    <a:pt x="2121290" y="1102803"/>
                    <a:pt x="2082542" y="1141366"/>
                    <a:pt x="2035017" y="1141366"/>
                  </a:cubicBezTo>
                  <a:lnTo>
                    <a:pt x="1889319" y="1141366"/>
                  </a:lnTo>
                  <a:cubicBezTo>
                    <a:pt x="1841794" y="1141366"/>
                    <a:pt x="1803046" y="1102803"/>
                    <a:pt x="1803046" y="1055344"/>
                  </a:cubicBezTo>
                  <a:lnTo>
                    <a:pt x="1803046" y="926329"/>
                  </a:lnTo>
                  <a:lnTo>
                    <a:pt x="1673757" y="926329"/>
                  </a:lnTo>
                  <a:cubicBezTo>
                    <a:pt x="1626232" y="926329"/>
                    <a:pt x="1587518" y="887767"/>
                    <a:pt x="1587518" y="840238"/>
                  </a:cubicBezTo>
                  <a:lnTo>
                    <a:pt x="1587518" y="694850"/>
                  </a:lnTo>
                  <a:cubicBezTo>
                    <a:pt x="1587518" y="647322"/>
                    <a:pt x="1626232" y="608759"/>
                    <a:pt x="1673757" y="608759"/>
                  </a:cubicBezTo>
                  <a:lnTo>
                    <a:pt x="1803046" y="608759"/>
                  </a:lnTo>
                  <a:lnTo>
                    <a:pt x="1803046" y="479744"/>
                  </a:lnTo>
                  <a:cubicBezTo>
                    <a:pt x="1803046" y="432285"/>
                    <a:pt x="1841794" y="393653"/>
                    <a:pt x="1889319" y="393653"/>
                  </a:cubicBezTo>
                  <a:close/>
                  <a:moveTo>
                    <a:pt x="766552" y="88853"/>
                  </a:moveTo>
                  <a:cubicBezTo>
                    <a:pt x="395450" y="88853"/>
                    <a:pt x="91490" y="390753"/>
                    <a:pt x="88918" y="761883"/>
                  </a:cubicBezTo>
                  <a:cubicBezTo>
                    <a:pt x="87663" y="943901"/>
                    <a:pt x="157503" y="1115250"/>
                    <a:pt x="285575" y="1244357"/>
                  </a:cubicBezTo>
                  <a:cubicBezTo>
                    <a:pt x="413710" y="1373465"/>
                    <a:pt x="584389" y="1444578"/>
                    <a:pt x="766175" y="1444578"/>
                  </a:cubicBezTo>
                  <a:cubicBezTo>
                    <a:pt x="1125417" y="1444578"/>
                    <a:pt x="1422411" y="1163579"/>
                    <a:pt x="1442303" y="804877"/>
                  </a:cubicBezTo>
                  <a:cubicBezTo>
                    <a:pt x="1442617" y="798035"/>
                    <a:pt x="1442868" y="738973"/>
                    <a:pt x="1443056" y="685497"/>
                  </a:cubicBezTo>
                  <a:lnTo>
                    <a:pt x="835890" y="685497"/>
                  </a:lnTo>
                  <a:cubicBezTo>
                    <a:pt x="833380" y="685497"/>
                    <a:pt x="831372" y="687506"/>
                    <a:pt x="831372" y="690017"/>
                  </a:cubicBezTo>
                  <a:lnTo>
                    <a:pt x="831372" y="867202"/>
                  </a:lnTo>
                  <a:cubicBezTo>
                    <a:pt x="831372" y="869713"/>
                    <a:pt x="833380" y="871721"/>
                    <a:pt x="835890" y="871721"/>
                  </a:cubicBezTo>
                  <a:lnTo>
                    <a:pt x="1249975" y="871721"/>
                  </a:lnTo>
                  <a:lnTo>
                    <a:pt x="1229330" y="930218"/>
                  </a:lnTo>
                  <a:cubicBezTo>
                    <a:pt x="1159992" y="1126485"/>
                    <a:pt x="973876" y="1258354"/>
                    <a:pt x="766175" y="1258354"/>
                  </a:cubicBezTo>
                  <a:lnTo>
                    <a:pt x="762536" y="1258354"/>
                  </a:lnTo>
                  <a:cubicBezTo>
                    <a:pt x="499489" y="1256408"/>
                    <a:pt x="285575" y="1048970"/>
                    <a:pt x="275347" y="786110"/>
                  </a:cubicBezTo>
                  <a:cubicBezTo>
                    <a:pt x="270139" y="651291"/>
                    <a:pt x="318707" y="523438"/>
                    <a:pt x="412267" y="426089"/>
                  </a:cubicBezTo>
                  <a:cubicBezTo>
                    <a:pt x="505889" y="328741"/>
                    <a:pt x="631514" y="275077"/>
                    <a:pt x="766175" y="275077"/>
                  </a:cubicBezTo>
                  <a:cubicBezTo>
                    <a:pt x="888223" y="275077"/>
                    <a:pt x="1005377" y="320393"/>
                    <a:pt x="1095987" y="402678"/>
                  </a:cubicBezTo>
                  <a:cubicBezTo>
                    <a:pt x="1099627" y="406067"/>
                    <a:pt x="1101949" y="403368"/>
                    <a:pt x="1102388" y="402992"/>
                  </a:cubicBezTo>
                  <a:lnTo>
                    <a:pt x="1231778" y="281165"/>
                  </a:lnTo>
                  <a:cubicBezTo>
                    <a:pt x="1232656" y="280223"/>
                    <a:pt x="1233158" y="279156"/>
                    <a:pt x="1233158" y="277838"/>
                  </a:cubicBezTo>
                  <a:cubicBezTo>
                    <a:pt x="1233158" y="276520"/>
                    <a:pt x="1232719" y="275453"/>
                    <a:pt x="1231778" y="274575"/>
                  </a:cubicBezTo>
                  <a:cubicBezTo>
                    <a:pt x="1109102" y="158145"/>
                    <a:pt x="948463" y="92368"/>
                    <a:pt x="779666" y="89041"/>
                  </a:cubicBezTo>
                  <a:cubicBezTo>
                    <a:pt x="775274" y="88978"/>
                    <a:pt x="770881" y="88853"/>
                    <a:pt x="766552" y="88853"/>
                  </a:cubicBezTo>
                  <a:close/>
                  <a:moveTo>
                    <a:pt x="780510" y="166"/>
                  </a:moveTo>
                  <a:cubicBezTo>
                    <a:pt x="971272" y="3871"/>
                    <a:pt x="1152744" y="78184"/>
                    <a:pt x="1291384" y="209566"/>
                  </a:cubicBezTo>
                  <a:cubicBezTo>
                    <a:pt x="1309751" y="226951"/>
                    <a:pt x="1320175" y="251461"/>
                    <a:pt x="1320175" y="276683"/>
                  </a:cubicBezTo>
                  <a:cubicBezTo>
                    <a:pt x="1320104" y="301905"/>
                    <a:pt x="1309609" y="326343"/>
                    <a:pt x="1291171" y="343656"/>
                  </a:cubicBezTo>
                  <a:lnTo>
                    <a:pt x="1161751" y="465420"/>
                  </a:lnTo>
                  <a:cubicBezTo>
                    <a:pt x="1127853" y="497340"/>
                    <a:pt x="1070979" y="497696"/>
                    <a:pt x="1036231" y="466204"/>
                  </a:cubicBezTo>
                  <a:cubicBezTo>
                    <a:pt x="961770" y="398660"/>
                    <a:pt x="865538" y="361397"/>
                    <a:pt x="765264" y="361397"/>
                  </a:cubicBezTo>
                  <a:cubicBezTo>
                    <a:pt x="654636" y="361397"/>
                    <a:pt x="551383" y="405500"/>
                    <a:pt x="474370" y="485513"/>
                  </a:cubicBezTo>
                  <a:cubicBezTo>
                    <a:pt x="397497" y="565383"/>
                    <a:pt x="357572" y="670403"/>
                    <a:pt x="361827" y="781195"/>
                  </a:cubicBezTo>
                  <a:cubicBezTo>
                    <a:pt x="370266" y="996935"/>
                    <a:pt x="546136" y="1167220"/>
                    <a:pt x="762214" y="1168787"/>
                  </a:cubicBezTo>
                  <a:lnTo>
                    <a:pt x="765264" y="1168787"/>
                  </a:lnTo>
                  <a:cubicBezTo>
                    <a:pt x="914398" y="1168787"/>
                    <a:pt x="1049988" y="1086210"/>
                    <a:pt x="1119911" y="957749"/>
                  </a:cubicBezTo>
                  <a:lnTo>
                    <a:pt x="834973" y="957749"/>
                  </a:lnTo>
                  <a:cubicBezTo>
                    <a:pt x="784198" y="957749"/>
                    <a:pt x="742784" y="916425"/>
                    <a:pt x="742784" y="865553"/>
                  </a:cubicBezTo>
                  <a:lnTo>
                    <a:pt x="742784" y="688429"/>
                  </a:lnTo>
                  <a:cubicBezTo>
                    <a:pt x="742784" y="637629"/>
                    <a:pt x="784198" y="596305"/>
                    <a:pt x="834973" y="596305"/>
                  </a:cubicBezTo>
                  <a:lnTo>
                    <a:pt x="1530368" y="596305"/>
                  </a:lnTo>
                  <a:lnTo>
                    <a:pt x="1530226" y="640194"/>
                  </a:lnTo>
                  <a:cubicBezTo>
                    <a:pt x="1529871" y="803495"/>
                    <a:pt x="1529375" y="807557"/>
                    <a:pt x="1529020" y="810620"/>
                  </a:cubicBezTo>
                  <a:cubicBezTo>
                    <a:pt x="1506753" y="1213104"/>
                    <a:pt x="1171182" y="1530303"/>
                    <a:pt x="765264" y="1530303"/>
                  </a:cubicBezTo>
                  <a:cubicBezTo>
                    <a:pt x="559822" y="1530303"/>
                    <a:pt x="367004" y="1450077"/>
                    <a:pt x="222266" y="1304231"/>
                  </a:cubicBezTo>
                  <a:cubicBezTo>
                    <a:pt x="77528" y="1158527"/>
                    <a:pt x="-1401" y="965159"/>
                    <a:pt x="18" y="759677"/>
                  </a:cubicBezTo>
                  <a:cubicBezTo>
                    <a:pt x="2996" y="335819"/>
                    <a:pt x="355019" y="-8668"/>
                    <a:pt x="780510" y="166"/>
                  </a:cubicBezTo>
                  <a:close/>
                </a:path>
              </a:pathLst>
            </a:custGeom>
            <a:solidFill>
              <a:srgbClr val="FFFFFF"/>
            </a:solidFill>
            <a:ln>
              <a:noFill/>
            </a:ln>
          </p:spPr>
          <p:txBody>
            <a:bodyPr wrap="square" lIns="0" tIns="0" rIns="0" bIns="0">
              <a:noAutofit/>
            </a:bodyPr>
            <a:lstStyle/>
            <a:p>
              <a:endParaRPr lang="en-US"/>
            </a:p>
          </p:txBody>
        </p:sp>
      </p:grpSp>
      <p:sp>
        <p:nvSpPr>
          <p:cNvPr id="45" name="TextBox 44">
            <a:extLst>
              <a:ext uri="{FF2B5EF4-FFF2-40B4-BE49-F238E27FC236}">
                <a16:creationId xmlns:a16="http://schemas.microsoft.com/office/drawing/2014/main" id="{4982FF11-86E5-4EC2-A67C-90D29B30222D}"/>
              </a:ext>
            </a:extLst>
          </p:cNvPr>
          <p:cNvSpPr txBox="1"/>
          <p:nvPr/>
        </p:nvSpPr>
        <p:spPr>
          <a:xfrm>
            <a:off x="7981019" y="4877035"/>
            <a:ext cx="2709979" cy="1118255"/>
          </a:xfrm>
          <a:prstGeom prst="rect">
            <a:avLst/>
          </a:prstGeom>
          <a:noFill/>
        </p:spPr>
        <p:txBody>
          <a:bodyPr wrap="square" rtlCol="0">
            <a:spAutoFit/>
          </a:bodyPr>
          <a:lstStyle/>
          <a:p>
            <a:pPr algn="ctr">
              <a:lnSpc>
                <a:spcPts val="20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a:t>
            </a:r>
          </a:p>
        </p:txBody>
      </p:sp>
      <p:sp>
        <p:nvSpPr>
          <p:cNvPr id="51" name="TextBox 50">
            <a:extLst>
              <a:ext uri="{FF2B5EF4-FFF2-40B4-BE49-F238E27FC236}">
                <a16:creationId xmlns:a16="http://schemas.microsoft.com/office/drawing/2014/main" id="{F097B699-A444-4016-86E2-9CAE26548767}"/>
              </a:ext>
            </a:extLst>
          </p:cNvPr>
          <p:cNvSpPr txBox="1"/>
          <p:nvPr/>
        </p:nvSpPr>
        <p:spPr>
          <a:xfrm>
            <a:off x="5206563" y="4451147"/>
            <a:ext cx="1821237" cy="400110"/>
          </a:xfrm>
          <a:prstGeom prst="rect">
            <a:avLst/>
          </a:prstGeom>
          <a:noFill/>
        </p:spPr>
        <p:txBody>
          <a:bodyPr wrap="square" numCol="1" spcCol="457200" rtlCol="0">
            <a:spAutoFit/>
          </a:bodyPr>
          <a:lstStyle/>
          <a:p>
            <a:pPr algn="ctr"/>
            <a:r>
              <a:rPr lang="en-US" sz="2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TWITTER</a:t>
            </a:r>
          </a:p>
        </p:txBody>
      </p:sp>
      <p:sp>
        <p:nvSpPr>
          <p:cNvPr id="52" name="TextBox 51">
            <a:extLst>
              <a:ext uri="{FF2B5EF4-FFF2-40B4-BE49-F238E27FC236}">
                <a16:creationId xmlns:a16="http://schemas.microsoft.com/office/drawing/2014/main" id="{EE5188D1-D968-441C-801C-801CD0CE8815}"/>
              </a:ext>
            </a:extLst>
          </p:cNvPr>
          <p:cNvSpPr txBox="1"/>
          <p:nvPr/>
        </p:nvSpPr>
        <p:spPr>
          <a:xfrm>
            <a:off x="8425390" y="4447257"/>
            <a:ext cx="1821237" cy="400110"/>
          </a:xfrm>
          <a:prstGeom prst="rect">
            <a:avLst/>
          </a:prstGeom>
          <a:noFill/>
        </p:spPr>
        <p:txBody>
          <a:bodyPr wrap="square" numCol="1" spcCol="457200" rtlCol="0">
            <a:spAutoFit/>
          </a:bodyPr>
          <a:lstStyle/>
          <a:p>
            <a:pPr algn="ctr"/>
            <a:r>
              <a:rPr lang="en-US" sz="2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GOOGLE+</a:t>
            </a:r>
          </a:p>
        </p:txBody>
      </p:sp>
      <p:sp>
        <p:nvSpPr>
          <p:cNvPr id="53" name="TextBox 52">
            <a:extLst>
              <a:ext uri="{FF2B5EF4-FFF2-40B4-BE49-F238E27FC236}">
                <a16:creationId xmlns:a16="http://schemas.microsoft.com/office/drawing/2014/main" id="{6CAD847E-31A0-4912-A9EE-14ACC33BBC9C}"/>
              </a:ext>
            </a:extLst>
          </p:cNvPr>
          <p:cNvSpPr txBox="1"/>
          <p:nvPr/>
        </p:nvSpPr>
        <p:spPr>
          <a:xfrm>
            <a:off x="1987736" y="4422611"/>
            <a:ext cx="1821237" cy="400110"/>
          </a:xfrm>
          <a:prstGeom prst="rect">
            <a:avLst/>
          </a:prstGeom>
          <a:noFill/>
        </p:spPr>
        <p:txBody>
          <a:bodyPr wrap="square" numCol="1" spcCol="457200" rtlCol="0">
            <a:spAutoFit/>
          </a:bodyPr>
          <a:lstStyle/>
          <a:p>
            <a:pPr algn="ctr"/>
            <a:r>
              <a:rPr lang="en-US" sz="2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FACEBOOK</a:t>
            </a:r>
          </a:p>
        </p:txBody>
      </p:sp>
    </p:spTree>
    <p:extLst>
      <p:ext uri="{BB962C8B-B14F-4D97-AF65-F5344CB8AC3E}">
        <p14:creationId xmlns:p14="http://schemas.microsoft.com/office/powerpoint/2010/main" val="26812264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24</a:t>
            </a:fld>
            <a:endParaRPr lang="en-US" dirty="0"/>
          </a:p>
        </p:txBody>
      </p:sp>
      <p:sp>
        <p:nvSpPr>
          <p:cNvPr id="21" name="Title 1">
            <a:extLst>
              <a:ext uri="{FF2B5EF4-FFF2-40B4-BE49-F238E27FC236}">
                <a16:creationId xmlns:a16="http://schemas.microsoft.com/office/drawing/2014/main" id="{4E581A02-32C2-48CB-92B5-A4FF82079809}"/>
              </a:ext>
            </a:extLst>
          </p:cNvPr>
          <p:cNvSpPr txBox="1">
            <a:spLocks/>
          </p:cNvSpPr>
          <p:nvPr/>
        </p:nvSpPr>
        <p:spPr>
          <a:xfrm>
            <a:off x="838200" y="336817"/>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Social Media</a:t>
            </a:r>
            <a:endParaRPr lang="en-US" sz="3000"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8">
            <a:extLst>
              <a:ext uri="{FF2B5EF4-FFF2-40B4-BE49-F238E27FC236}">
                <a16:creationId xmlns:a16="http://schemas.microsoft.com/office/drawing/2014/main" id="{C2599100-74BB-4194-8AFC-50E1DD503E69}"/>
              </a:ext>
            </a:extLst>
          </p:cNvPr>
          <p:cNvSpPr txBox="1"/>
          <p:nvPr/>
        </p:nvSpPr>
        <p:spPr>
          <a:xfrm>
            <a:off x="1979854" y="945840"/>
            <a:ext cx="8232292"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grpSp>
        <p:nvGrpSpPr>
          <p:cNvPr id="9" name="Group 8">
            <a:extLst>
              <a:ext uri="{FF2B5EF4-FFF2-40B4-BE49-F238E27FC236}">
                <a16:creationId xmlns:a16="http://schemas.microsoft.com/office/drawing/2014/main" id="{63686FBA-005C-43A3-9802-7F2B6E550992}"/>
              </a:ext>
            </a:extLst>
          </p:cNvPr>
          <p:cNvGrpSpPr/>
          <p:nvPr/>
        </p:nvGrpSpPr>
        <p:grpSpPr>
          <a:xfrm>
            <a:off x="1353306" y="2252426"/>
            <a:ext cx="9485388" cy="2640079"/>
            <a:chOff x="1088266" y="2252426"/>
            <a:chExt cx="9485388" cy="2640079"/>
          </a:xfrm>
        </p:grpSpPr>
        <p:sp>
          <p:nvSpPr>
            <p:cNvPr id="2" name="Diamond 1">
              <a:extLst>
                <a:ext uri="{FF2B5EF4-FFF2-40B4-BE49-F238E27FC236}">
                  <a16:creationId xmlns:a16="http://schemas.microsoft.com/office/drawing/2014/main" id="{B9D6974A-7B3D-47C8-A244-FE420CD00933}"/>
                </a:ext>
              </a:extLst>
            </p:cNvPr>
            <p:cNvSpPr/>
            <p:nvPr/>
          </p:nvSpPr>
          <p:spPr>
            <a:xfrm>
              <a:off x="1088266" y="2252426"/>
              <a:ext cx="1944118" cy="1960484"/>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utoShape 2">
              <a:extLst>
                <a:ext uri="{FF2B5EF4-FFF2-40B4-BE49-F238E27FC236}">
                  <a16:creationId xmlns:a16="http://schemas.microsoft.com/office/drawing/2014/main" id="{B8221645-C518-46A3-AA2E-272E8D92084D}"/>
                </a:ext>
              </a:extLst>
            </p:cNvPr>
            <p:cNvSpPr>
              <a:spLocks/>
            </p:cNvSpPr>
            <p:nvPr/>
          </p:nvSpPr>
          <p:spPr bwMode="auto">
            <a:xfrm>
              <a:off x="1922077" y="2950997"/>
              <a:ext cx="276496" cy="544366"/>
            </a:xfrm>
            <a:custGeom>
              <a:avLst/>
              <a:gdLst/>
              <a:ahLst/>
              <a:cxnLst/>
              <a:rect l="0" t="0" r="r" b="b"/>
              <a:pathLst>
                <a:path w="21600" h="21600">
                  <a:moveTo>
                    <a:pt x="6075" y="20571"/>
                  </a:moveTo>
                  <a:lnTo>
                    <a:pt x="12825" y="20571"/>
                  </a:lnTo>
                  <a:lnTo>
                    <a:pt x="12825" y="11486"/>
                  </a:lnTo>
                  <a:cubicBezTo>
                    <a:pt x="12825" y="11202"/>
                    <a:pt x="12989" y="10971"/>
                    <a:pt x="13548" y="10971"/>
                  </a:cubicBezTo>
                  <a:lnTo>
                    <a:pt x="19575" y="10971"/>
                  </a:lnTo>
                  <a:lnTo>
                    <a:pt x="19575" y="8229"/>
                  </a:lnTo>
                  <a:lnTo>
                    <a:pt x="13548" y="8229"/>
                  </a:lnTo>
                  <a:cubicBezTo>
                    <a:pt x="12989" y="8229"/>
                    <a:pt x="12825" y="7998"/>
                    <a:pt x="12825" y="7714"/>
                  </a:cubicBezTo>
                  <a:lnTo>
                    <a:pt x="12825" y="4628"/>
                  </a:lnTo>
                  <a:cubicBezTo>
                    <a:pt x="12825" y="4345"/>
                    <a:pt x="12989" y="4114"/>
                    <a:pt x="13548" y="4114"/>
                  </a:cubicBezTo>
                  <a:lnTo>
                    <a:pt x="19575" y="4114"/>
                  </a:lnTo>
                  <a:lnTo>
                    <a:pt x="19575" y="1028"/>
                  </a:lnTo>
                  <a:lnTo>
                    <a:pt x="14093" y="1028"/>
                  </a:lnTo>
                  <a:cubicBezTo>
                    <a:pt x="12527" y="1028"/>
                    <a:pt x="10742" y="1088"/>
                    <a:pt x="9368" y="1800"/>
                  </a:cubicBezTo>
                  <a:cubicBezTo>
                    <a:pt x="7526" y="2754"/>
                    <a:pt x="6652" y="4740"/>
                    <a:pt x="6771" y="7704"/>
                  </a:cubicBezTo>
                  <a:cubicBezTo>
                    <a:pt x="6776" y="7842"/>
                    <a:pt x="6672" y="7976"/>
                    <a:pt x="6481" y="8074"/>
                  </a:cubicBezTo>
                  <a:cubicBezTo>
                    <a:pt x="6290" y="8173"/>
                    <a:pt x="6030" y="8229"/>
                    <a:pt x="5758" y="8229"/>
                  </a:cubicBezTo>
                  <a:lnTo>
                    <a:pt x="2025" y="8229"/>
                  </a:lnTo>
                  <a:lnTo>
                    <a:pt x="2025" y="10971"/>
                  </a:lnTo>
                  <a:lnTo>
                    <a:pt x="4773" y="10971"/>
                  </a:lnTo>
                  <a:cubicBezTo>
                    <a:pt x="5332" y="10971"/>
                    <a:pt x="6075" y="11202"/>
                    <a:pt x="6075" y="11486"/>
                  </a:cubicBezTo>
                  <a:cubicBezTo>
                    <a:pt x="6075" y="11486"/>
                    <a:pt x="6075" y="20571"/>
                    <a:pt x="6075" y="20571"/>
                  </a:cubicBezTo>
                  <a:close/>
                  <a:moveTo>
                    <a:pt x="13549" y="21600"/>
                  </a:moveTo>
                  <a:lnTo>
                    <a:pt x="4775" y="21600"/>
                  </a:lnTo>
                  <a:cubicBezTo>
                    <a:pt x="4216" y="21600"/>
                    <a:pt x="4051" y="21370"/>
                    <a:pt x="4051" y="21086"/>
                  </a:cubicBezTo>
                  <a:lnTo>
                    <a:pt x="4051" y="12000"/>
                  </a:lnTo>
                  <a:lnTo>
                    <a:pt x="724" y="12000"/>
                  </a:lnTo>
                  <a:cubicBezTo>
                    <a:pt x="166" y="12000"/>
                    <a:pt x="0" y="11770"/>
                    <a:pt x="0" y="11486"/>
                  </a:cubicBezTo>
                  <a:lnTo>
                    <a:pt x="0" y="7714"/>
                  </a:lnTo>
                  <a:cubicBezTo>
                    <a:pt x="0" y="7430"/>
                    <a:pt x="166" y="7200"/>
                    <a:pt x="724" y="7200"/>
                  </a:cubicBezTo>
                  <a:lnTo>
                    <a:pt x="4736" y="7200"/>
                  </a:lnTo>
                  <a:cubicBezTo>
                    <a:pt x="4731" y="4197"/>
                    <a:pt x="5778" y="2192"/>
                    <a:pt x="7922" y="1080"/>
                  </a:cubicBezTo>
                  <a:cubicBezTo>
                    <a:pt x="9753" y="131"/>
                    <a:pt x="11970" y="0"/>
                    <a:pt x="14093" y="0"/>
                  </a:cubicBezTo>
                  <a:lnTo>
                    <a:pt x="20299" y="0"/>
                  </a:lnTo>
                  <a:cubicBezTo>
                    <a:pt x="20858" y="0"/>
                    <a:pt x="21600" y="231"/>
                    <a:pt x="21600" y="514"/>
                  </a:cubicBezTo>
                  <a:lnTo>
                    <a:pt x="21600" y="4628"/>
                  </a:lnTo>
                  <a:cubicBezTo>
                    <a:pt x="21600" y="4912"/>
                    <a:pt x="20858" y="5143"/>
                    <a:pt x="20299" y="5143"/>
                  </a:cubicBezTo>
                  <a:lnTo>
                    <a:pt x="14850" y="5143"/>
                  </a:lnTo>
                  <a:lnTo>
                    <a:pt x="14850" y="7200"/>
                  </a:lnTo>
                  <a:lnTo>
                    <a:pt x="20299" y="7200"/>
                  </a:lnTo>
                  <a:cubicBezTo>
                    <a:pt x="20858" y="7200"/>
                    <a:pt x="21600" y="7430"/>
                    <a:pt x="21600" y="7714"/>
                  </a:cubicBezTo>
                  <a:lnTo>
                    <a:pt x="21600" y="11486"/>
                  </a:lnTo>
                  <a:cubicBezTo>
                    <a:pt x="21600" y="11770"/>
                    <a:pt x="20858" y="12000"/>
                    <a:pt x="20299" y="12000"/>
                  </a:cubicBezTo>
                  <a:lnTo>
                    <a:pt x="14850" y="12000"/>
                  </a:lnTo>
                  <a:lnTo>
                    <a:pt x="14850" y="21086"/>
                  </a:lnTo>
                  <a:cubicBezTo>
                    <a:pt x="14849" y="21370"/>
                    <a:pt x="14108" y="21600"/>
                    <a:pt x="13549" y="21600"/>
                  </a:cubicBezTo>
                  <a:cubicBezTo>
                    <a:pt x="13549" y="21600"/>
                    <a:pt x="13549" y="21600"/>
                    <a:pt x="13549" y="21600"/>
                  </a:cubicBezTo>
                  <a:close/>
                  <a:moveTo>
                    <a:pt x="13549" y="21600"/>
                  </a:moveTo>
                </a:path>
              </a:pathLst>
            </a:custGeom>
            <a:solidFill>
              <a:srgbClr val="FFFFFF"/>
            </a:solidFill>
            <a:ln>
              <a:noFill/>
            </a:ln>
          </p:spPr>
          <p:txBody>
            <a:bodyPr lIns="0" tIns="0" rIns="0" bIns="0"/>
            <a:lstStyle/>
            <a:p>
              <a:endParaRPr lang="en-US"/>
            </a:p>
          </p:txBody>
        </p:sp>
        <p:sp>
          <p:nvSpPr>
            <p:cNvPr id="40" name="TextBox 39">
              <a:extLst>
                <a:ext uri="{FF2B5EF4-FFF2-40B4-BE49-F238E27FC236}">
                  <a16:creationId xmlns:a16="http://schemas.microsoft.com/office/drawing/2014/main" id="{1C2420C5-D88C-4F15-AB24-94771067F28A}"/>
                </a:ext>
              </a:extLst>
            </p:cNvPr>
            <p:cNvSpPr txBox="1"/>
            <p:nvPr/>
          </p:nvSpPr>
          <p:spPr>
            <a:xfrm>
              <a:off x="1449447"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grpSp>
          <p:nvGrpSpPr>
            <p:cNvPr id="4" name="Group 3">
              <a:extLst>
                <a:ext uri="{FF2B5EF4-FFF2-40B4-BE49-F238E27FC236}">
                  <a16:creationId xmlns:a16="http://schemas.microsoft.com/office/drawing/2014/main" id="{A80B545B-D561-4636-BC6C-ECBA2588CE48}"/>
                </a:ext>
              </a:extLst>
            </p:cNvPr>
            <p:cNvGrpSpPr/>
            <p:nvPr/>
          </p:nvGrpSpPr>
          <p:grpSpPr>
            <a:xfrm>
              <a:off x="2596258" y="2252426"/>
              <a:ext cx="1944118" cy="2640079"/>
              <a:chOff x="2702274" y="2252426"/>
              <a:chExt cx="1944118" cy="2640079"/>
            </a:xfrm>
          </p:grpSpPr>
          <p:sp>
            <p:nvSpPr>
              <p:cNvPr id="57" name="Diamond 56">
                <a:extLst>
                  <a:ext uri="{FF2B5EF4-FFF2-40B4-BE49-F238E27FC236}">
                    <a16:creationId xmlns:a16="http://schemas.microsoft.com/office/drawing/2014/main" id="{2A67E398-0166-4628-AA62-290AF31E1D8C}"/>
                  </a:ext>
                </a:extLst>
              </p:cNvPr>
              <p:cNvSpPr/>
              <p:nvPr/>
            </p:nvSpPr>
            <p:spPr>
              <a:xfrm>
                <a:off x="2702274" y="2252426"/>
                <a:ext cx="1944118" cy="1960484"/>
              </a:xfrm>
              <a:prstGeom prst="diamond">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utoShape 10">
                <a:extLst>
                  <a:ext uri="{FF2B5EF4-FFF2-40B4-BE49-F238E27FC236}">
                    <a16:creationId xmlns:a16="http://schemas.microsoft.com/office/drawing/2014/main" id="{C19D7139-D753-4371-BEF8-BA73B0EA185A}"/>
                  </a:ext>
                </a:extLst>
              </p:cNvPr>
              <p:cNvSpPr>
                <a:spLocks/>
              </p:cNvSpPr>
              <p:nvPr/>
            </p:nvSpPr>
            <p:spPr bwMode="auto">
              <a:xfrm>
                <a:off x="3403455" y="3000594"/>
                <a:ext cx="544367" cy="445173"/>
              </a:xfrm>
              <a:custGeom>
                <a:avLst/>
                <a:gdLst/>
                <a:ahLst/>
                <a:cxnLst/>
                <a:rect l="0" t="0" r="r" b="b"/>
                <a:pathLst>
                  <a:path w="21512" h="21600">
                    <a:moveTo>
                      <a:pt x="18555" y="5476"/>
                    </a:moveTo>
                    <a:cubicBezTo>
                      <a:pt x="18446" y="5599"/>
                      <a:pt x="18386" y="5777"/>
                      <a:pt x="18399" y="5962"/>
                    </a:cubicBezTo>
                    <a:cubicBezTo>
                      <a:pt x="18403" y="6072"/>
                      <a:pt x="18924" y="17391"/>
                      <a:pt x="9281" y="20156"/>
                    </a:cubicBezTo>
                    <a:cubicBezTo>
                      <a:pt x="9272" y="20160"/>
                      <a:pt x="8310" y="20405"/>
                      <a:pt x="6951" y="20405"/>
                    </a:cubicBezTo>
                    <a:cubicBezTo>
                      <a:pt x="5687" y="20405"/>
                      <a:pt x="4011" y="20192"/>
                      <a:pt x="2414" y="19332"/>
                    </a:cubicBezTo>
                    <a:cubicBezTo>
                      <a:pt x="3875" y="19214"/>
                      <a:pt x="5670" y="18667"/>
                      <a:pt x="6963" y="16912"/>
                    </a:cubicBezTo>
                    <a:cubicBezTo>
                      <a:pt x="7091" y="16736"/>
                      <a:pt x="7122" y="16482"/>
                      <a:pt x="7044" y="16266"/>
                    </a:cubicBezTo>
                    <a:cubicBezTo>
                      <a:pt x="6966" y="16049"/>
                      <a:pt x="6789" y="15912"/>
                      <a:pt x="6596" y="15912"/>
                    </a:cubicBezTo>
                    <a:cubicBezTo>
                      <a:pt x="6506" y="15912"/>
                      <a:pt x="4587" y="15883"/>
                      <a:pt x="3628" y="13693"/>
                    </a:cubicBezTo>
                    <a:cubicBezTo>
                      <a:pt x="4071" y="13711"/>
                      <a:pt x="4475" y="13629"/>
                      <a:pt x="4773" y="13462"/>
                    </a:cubicBezTo>
                    <a:cubicBezTo>
                      <a:pt x="4965" y="13354"/>
                      <a:pt x="5077" y="13109"/>
                      <a:pt x="5056" y="12851"/>
                    </a:cubicBezTo>
                    <a:cubicBezTo>
                      <a:pt x="5035" y="12594"/>
                      <a:pt x="4877" y="12383"/>
                      <a:pt x="4673" y="12332"/>
                    </a:cubicBezTo>
                    <a:cubicBezTo>
                      <a:pt x="4568" y="12302"/>
                      <a:pt x="2359" y="11684"/>
                      <a:pt x="1961" y="8823"/>
                    </a:cubicBezTo>
                    <a:cubicBezTo>
                      <a:pt x="2306" y="8987"/>
                      <a:pt x="2728" y="9098"/>
                      <a:pt x="3137" y="9025"/>
                    </a:cubicBezTo>
                    <a:cubicBezTo>
                      <a:pt x="3325" y="8990"/>
                      <a:pt x="3480" y="8823"/>
                      <a:pt x="3535" y="8597"/>
                    </a:cubicBezTo>
                    <a:cubicBezTo>
                      <a:pt x="3587" y="8373"/>
                      <a:pt x="3525" y="8130"/>
                      <a:pt x="3380" y="7978"/>
                    </a:cubicBezTo>
                    <a:cubicBezTo>
                      <a:pt x="3283" y="7876"/>
                      <a:pt x="1179" y="5628"/>
                      <a:pt x="2093" y="2685"/>
                    </a:cubicBezTo>
                    <a:cubicBezTo>
                      <a:pt x="3318" y="4217"/>
                      <a:pt x="6658" y="7815"/>
                      <a:pt x="10686" y="7537"/>
                    </a:cubicBezTo>
                    <a:cubicBezTo>
                      <a:pt x="10831" y="7528"/>
                      <a:pt x="10964" y="7438"/>
                      <a:pt x="11050" y="7291"/>
                    </a:cubicBezTo>
                    <a:cubicBezTo>
                      <a:pt x="11136" y="7149"/>
                      <a:pt x="11164" y="6964"/>
                      <a:pt x="11128" y="6792"/>
                    </a:cubicBezTo>
                    <a:cubicBezTo>
                      <a:pt x="11055" y="6429"/>
                      <a:pt x="11017" y="6052"/>
                      <a:pt x="11017" y="5674"/>
                    </a:cubicBezTo>
                    <a:cubicBezTo>
                      <a:pt x="11017" y="3207"/>
                      <a:pt x="12652" y="1199"/>
                      <a:pt x="14663" y="1199"/>
                    </a:cubicBezTo>
                    <a:cubicBezTo>
                      <a:pt x="15646" y="1199"/>
                      <a:pt x="16570" y="1674"/>
                      <a:pt x="17263" y="2536"/>
                    </a:cubicBezTo>
                    <a:cubicBezTo>
                      <a:pt x="17351" y="2645"/>
                      <a:pt x="17472" y="2713"/>
                      <a:pt x="17601" y="2713"/>
                    </a:cubicBezTo>
                    <a:lnTo>
                      <a:pt x="17677" y="2717"/>
                    </a:lnTo>
                    <a:cubicBezTo>
                      <a:pt x="18034" y="2717"/>
                      <a:pt x="18596" y="2661"/>
                      <a:pt x="19241" y="2406"/>
                    </a:cubicBezTo>
                    <a:cubicBezTo>
                      <a:pt x="19034" y="2675"/>
                      <a:pt x="18765" y="2977"/>
                      <a:pt x="18417" y="3306"/>
                    </a:cubicBezTo>
                    <a:cubicBezTo>
                      <a:pt x="18249" y="3468"/>
                      <a:pt x="18184" y="3748"/>
                      <a:pt x="18263" y="3994"/>
                    </a:cubicBezTo>
                    <a:cubicBezTo>
                      <a:pt x="18339" y="4242"/>
                      <a:pt x="18541" y="4397"/>
                      <a:pt x="18755" y="4377"/>
                    </a:cubicBezTo>
                    <a:cubicBezTo>
                      <a:pt x="18834" y="4369"/>
                      <a:pt x="19182" y="4333"/>
                      <a:pt x="19610" y="4236"/>
                    </a:cubicBezTo>
                    <a:cubicBezTo>
                      <a:pt x="19339" y="4575"/>
                      <a:pt x="18996" y="4984"/>
                      <a:pt x="18555" y="5476"/>
                    </a:cubicBezTo>
                    <a:cubicBezTo>
                      <a:pt x="18555" y="5476"/>
                      <a:pt x="18555" y="5476"/>
                      <a:pt x="18555" y="5476"/>
                    </a:cubicBezTo>
                    <a:close/>
                    <a:moveTo>
                      <a:pt x="21300" y="2520"/>
                    </a:moveTo>
                    <a:cubicBezTo>
                      <a:pt x="21126" y="2375"/>
                      <a:pt x="20900" y="2381"/>
                      <a:pt x="20731" y="2536"/>
                    </a:cubicBezTo>
                    <a:cubicBezTo>
                      <a:pt x="20617" y="2641"/>
                      <a:pt x="20446" y="2734"/>
                      <a:pt x="20243" y="2816"/>
                    </a:cubicBezTo>
                    <a:cubicBezTo>
                      <a:pt x="20905" y="1807"/>
                      <a:pt x="20914" y="1135"/>
                      <a:pt x="20905" y="968"/>
                    </a:cubicBezTo>
                    <a:cubicBezTo>
                      <a:pt x="20893" y="755"/>
                      <a:pt x="20786" y="562"/>
                      <a:pt x="20626" y="471"/>
                    </a:cubicBezTo>
                    <a:cubicBezTo>
                      <a:pt x="20467" y="378"/>
                      <a:pt x="20279" y="398"/>
                      <a:pt x="20136" y="526"/>
                    </a:cubicBezTo>
                    <a:cubicBezTo>
                      <a:pt x="19234" y="1320"/>
                      <a:pt x="18332" y="1491"/>
                      <a:pt x="17806" y="1515"/>
                    </a:cubicBezTo>
                    <a:cubicBezTo>
                      <a:pt x="16949" y="536"/>
                      <a:pt x="15840" y="0"/>
                      <a:pt x="14661" y="0"/>
                    </a:cubicBezTo>
                    <a:cubicBezTo>
                      <a:pt x="12114" y="0"/>
                      <a:pt x="10041" y="2547"/>
                      <a:pt x="10041" y="5674"/>
                    </a:cubicBezTo>
                    <a:cubicBezTo>
                      <a:pt x="10041" y="5903"/>
                      <a:pt x="10050" y="6128"/>
                      <a:pt x="10074" y="6352"/>
                    </a:cubicBezTo>
                    <a:cubicBezTo>
                      <a:pt x="5820" y="6221"/>
                      <a:pt x="2371" y="1299"/>
                      <a:pt x="2338" y="1249"/>
                    </a:cubicBezTo>
                    <a:cubicBezTo>
                      <a:pt x="2235" y="1100"/>
                      <a:pt x="2081" y="1020"/>
                      <a:pt x="1921" y="1039"/>
                    </a:cubicBezTo>
                    <a:cubicBezTo>
                      <a:pt x="1764" y="1056"/>
                      <a:pt x="1624" y="1168"/>
                      <a:pt x="1545" y="1333"/>
                    </a:cubicBezTo>
                    <a:cubicBezTo>
                      <a:pt x="462" y="3606"/>
                      <a:pt x="902" y="5760"/>
                      <a:pt x="1645" y="7265"/>
                    </a:cubicBezTo>
                    <a:cubicBezTo>
                      <a:pt x="1507" y="7175"/>
                      <a:pt x="1340" y="7168"/>
                      <a:pt x="1197" y="7257"/>
                    </a:cubicBezTo>
                    <a:cubicBezTo>
                      <a:pt x="1036" y="7355"/>
                      <a:pt x="930" y="7558"/>
                      <a:pt x="926" y="7783"/>
                    </a:cubicBezTo>
                    <a:cubicBezTo>
                      <a:pt x="895" y="10167"/>
                      <a:pt x="1783" y="11600"/>
                      <a:pt x="2678" y="12433"/>
                    </a:cubicBezTo>
                    <a:cubicBezTo>
                      <a:pt x="2611" y="12465"/>
                      <a:pt x="2552" y="12519"/>
                      <a:pt x="2504" y="12583"/>
                    </a:cubicBezTo>
                    <a:cubicBezTo>
                      <a:pt x="2388" y="12741"/>
                      <a:pt x="2347" y="12963"/>
                      <a:pt x="2397" y="13164"/>
                    </a:cubicBezTo>
                    <a:cubicBezTo>
                      <a:pt x="3021" y="15630"/>
                      <a:pt x="4482" y="16555"/>
                      <a:pt x="5508" y="16900"/>
                    </a:cubicBezTo>
                    <a:cubicBezTo>
                      <a:pt x="4332" y="17920"/>
                      <a:pt x="2876" y="18157"/>
                      <a:pt x="1771" y="18157"/>
                    </a:cubicBezTo>
                    <a:cubicBezTo>
                      <a:pt x="1064" y="18157"/>
                      <a:pt x="576" y="18054"/>
                      <a:pt x="572" y="18054"/>
                    </a:cubicBezTo>
                    <a:cubicBezTo>
                      <a:pt x="352" y="18005"/>
                      <a:pt x="131" y="18151"/>
                      <a:pt x="40" y="18406"/>
                    </a:cubicBezTo>
                    <a:cubicBezTo>
                      <a:pt x="-50" y="18660"/>
                      <a:pt x="14" y="18954"/>
                      <a:pt x="195" y="19121"/>
                    </a:cubicBezTo>
                    <a:cubicBezTo>
                      <a:pt x="2414" y="21170"/>
                      <a:pt x="5094" y="21600"/>
                      <a:pt x="6953" y="21600"/>
                    </a:cubicBezTo>
                    <a:cubicBezTo>
                      <a:pt x="8419" y="21600"/>
                      <a:pt x="9441" y="21337"/>
                      <a:pt x="9493" y="21326"/>
                    </a:cubicBezTo>
                    <a:cubicBezTo>
                      <a:pt x="19030" y="18589"/>
                      <a:pt x="19391" y="8090"/>
                      <a:pt x="19377" y="6175"/>
                    </a:cubicBezTo>
                    <a:cubicBezTo>
                      <a:pt x="21165" y="4158"/>
                      <a:pt x="21450" y="3371"/>
                      <a:pt x="21493" y="3175"/>
                    </a:cubicBezTo>
                    <a:cubicBezTo>
                      <a:pt x="21550" y="2927"/>
                      <a:pt x="21471" y="2667"/>
                      <a:pt x="21300" y="2520"/>
                    </a:cubicBezTo>
                    <a:cubicBezTo>
                      <a:pt x="21300" y="2520"/>
                      <a:pt x="21300" y="2520"/>
                      <a:pt x="21300" y="2520"/>
                    </a:cubicBezTo>
                    <a:close/>
                    <a:moveTo>
                      <a:pt x="21300" y="2520"/>
                    </a:moveTo>
                  </a:path>
                </a:pathLst>
              </a:custGeom>
              <a:solidFill>
                <a:srgbClr val="FFFFFF"/>
              </a:solidFill>
              <a:ln>
                <a:noFill/>
              </a:ln>
            </p:spPr>
            <p:txBody>
              <a:bodyPr lIns="0" tIns="0" rIns="0" bIns="0"/>
              <a:lstStyle/>
              <a:p>
                <a:endParaRPr lang="en-US"/>
              </a:p>
            </p:txBody>
          </p:sp>
          <p:sp>
            <p:nvSpPr>
              <p:cNvPr id="42" name="TextBox 41">
                <a:extLst>
                  <a:ext uri="{FF2B5EF4-FFF2-40B4-BE49-F238E27FC236}">
                    <a16:creationId xmlns:a16="http://schemas.microsoft.com/office/drawing/2014/main" id="{241D2CA1-FF9F-4407-844A-B759A0B5DBDD}"/>
                  </a:ext>
                </a:extLst>
              </p:cNvPr>
              <p:cNvSpPr txBox="1"/>
              <p:nvPr/>
            </p:nvSpPr>
            <p:spPr>
              <a:xfrm>
                <a:off x="3064759"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grpSp>
        <p:grpSp>
          <p:nvGrpSpPr>
            <p:cNvPr id="5" name="Group 4">
              <a:extLst>
                <a:ext uri="{FF2B5EF4-FFF2-40B4-BE49-F238E27FC236}">
                  <a16:creationId xmlns:a16="http://schemas.microsoft.com/office/drawing/2014/main" id="{208783D0-6651-4261-BA41-06BFB48B3D55}"/>
                </a:ext>
              </a:extLst>
            </p:cNvPr>
            <p:cNvGrpSpPr/>
            <p:nvPr/>
          </p:nvGrpSpPr>
          <p:grpSpPr>
            <a:xfrm>
              <a:off x="4104252" y="2252426"/>
              <a:ext cx="1944118" cy="2640079"/>
              <a:chOff x="4316284" y="2252426"/>
              <a:chExt cx="1944118" cy="2640079"/>
            </a:xfrm>
          </p:grpSpPr>
          <p:sp>
            <p:nvSpPr>
              <p:cNvPr id="58" name="Diamond 57">
                <a:extLst>
                  <a:ext uri="{FF2B5EF4-FFF2-40B4-BE49-F238E27FC236}">
                    <a16:creationId xmlns:a16="http://schemas.microsoft.com/office/drawing/2014/main" id="{D964F856-D40F-4248-AE2B-370866CD29D2}"/>
                  </a:ext>
                </a:extLst>
              </p:cNvPr>
              <p:cNvSpPr/>
              <p:nvPr/>
            </p:nvSpPr>
            <p:spPr>
              <a:xfrm>
                <a:off x="4316284" y="2252426"/>
                <a:ext cx="1944118" cy="1960484"/>
              </a:xfrm>
              <a:prstGeom prst="diamond">
                <a:avLst/>
              </a:prstGeom>
              <a:solidFill>
                <a:schemeClr val="accent2">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9">
                <a:extLst>
                  <a:ext uri="{FF2B5EF4-FFF2-40B4-BE49-F238E27FC236}">
                    <a16:creationId xmlns:a16="http://schemas.microsoft.com/office/drawing/2014/main" id="{947290B4-589F-4577-A157-FCF11A628F23}"/>
                  </a:ext>
                </a:extLst>
              </p:cNvPr>
              <p:cNvSpPr>
                <a:spLocks/>
              </p:cNvSpPr>
              <p:nvPr/>
            </p:nvSpPr>
            <p:spPr bwMode="auto">
              <a:xfrm>
                <a:off x="4936957" y="2992215"/>
                <a:ext cx="705382" cy="461931"/>
              </a:xfrm>
              <a:custGeom>
                <a:avLst/>
                <a:gdLst>
                  <a:gd name="connsiteX0" fmla="*/ 2035862 w 2336818"/>
                  <a:gd name="connsiteY0" fmla="*/ 482553 h 1530303"/>
                  <a:gd name="connsiteX1" fmla="*/ 1891770 w 2336818"/>
                  <a:gd name="connsiteY1" fmla="*/ 483967 h 1530303"/>
                  <a:gd name="connsiteX2" fmla="*/ 1893237 w 2336818"/>
                  <a:gd name="connsiteY2" fmla="*/ 699319 h 1530303"/>
                  <a:gd name="connsiteX3" fmla="*/ 1676418 w 2336818"/>
                  <a:gd name="connsiteY3" fmla="*/ 699319 h 1530303"/>
                  <a:gd name="connsiteX4" fmla="*/ 1677885 w 2336818"/>
                  <a:gd name="connsiteY4" fmla="*/ 843464 h 1530303"/>
                  <a:gd name="connsiteX5" fmla="*/ 1849430 w 2336818"/>
                  <a:gd name="connsiteY5" fmla="*/ 842024 h 1530303"/>
                  <a:gd name="connsiteX6" fmla="*/ 1893237 w 2336818"/>
                  <a:gd name="connsiteY6" fmla="*/ 842024 h 1530303"/>
                  <a:gd name="connsiteX7" fmla="*/ 1893237 w 2336818"/>
                  <a:gd name="connsiteY7" fmla="*/ 1058816 h 1530303"/>
                  <a:gd name="connsiteX8" fmla="*/ 2035862 w 2336818"/>
                  <a:gd name="connsiteY8" fmla="*/ 1057375 h 1530303"/>
                  <a:gd name="connsiteX9" fmla="*/ 2035862 w 2336818"/>
                  <a:gd name="connsiteY9" fmla="*/ 842024 h 1530303"/>
                  <a:gd name="connsiteX10" fmla="*/ 2252681 w 2336818"/>
                  <a:gd name="connsiteY10" fmla="*/ 842024 h 1530303"/>
                  <a:gd name="connsiteX11" fmla="*/ 2251240 w 2336818"/>
                  <a:gd name="connsiteY11" fmla="*/ 697905 h 1530303"/>
                  <a:gd name="connsiteX12" fmla="*/ 2035862 w 2336818"/>
                  <a:gd name="connsiteY12" fmla="*/ 699319 h 1530303"/>
                  <a:gd name="connsiteX13" fmla="*/ 1889319 w 2336818"/>
                  <a:gd name="connsiteY13" fmla="*/ 393653 h 1530303"/>
                  <a:gd name="connsiteX14" fmla="*/ 2035017 w 2336818"/>
                  <a:gd name="connsiteY14" fmla="*/ 393653 h 1530303"/>
                  <a:gd name="connsiteX15" fmla="*/ 2121290 w 2336818"/>
                  <a:gd name="connsiteY15" fmla="*/ 479744 h 1530303"/>
                  <a:gd name="connsiteX16" fmla="*/ 2121290 w 2336818"/>
                  <a:gd name="connsiteY16" fmla="*/ 608759 h 1530303"/>
                  <a:gd name="connsiteX17" fmla="*/ 2250544 w 2336818"/>
                  <a:gd name="connsiteY17" fmla="*/ 608759 h 1530303"/>
                  <a:gd name="connsiteX18" fmla="*/ 2336818 w 2336818"/>
                  <a:gd name="connsiteY18" fmla="*/ 694850 h 1530303"/>
                  <a:gd name="connsiteX19" fmla="*/ 2336818 w 2336818"/>
                  <a:gd name="connsiteY19" fmla="*/ 840238 h 1530303"/>
                  <a:gd name="connsiteX20" fmla="*/ 2250544 w 2336818"/>
                  <a:gd name="connsiteY20" fmla="*/ 926329 h 1530303"/>
                  <a:gd name="connsiteX21" fmla="*/ 2121290 w 2336818"/>
                  <a:gd name="connsiteY21" fmla="*/ 926329 h 1530303"/>
                  <a:gd name="connsiteX22" fmla="*/ 2121290 w 2336818"/>
                  <a:gd name="connsiteY22" fmla="*/ 1055344 h 1530303"/>
                  <a:gd name="connsiteX23" fmla="*/ 2035017 w 2336818"/>
                  <a:gd name="connsiteY23" fmla="*/ 1141366 h 1530303"/>
                  <a:gd name="connsiteX24" fmla="*/ 1889319 w 2336818"/>
                  <a:gd name="connsiteY24" fmla="*/ 1141366 h 1530303"/>
                  <a:gd name="connsiteX25" fmla="*/ 1803046 w 2336818"/>
                  <a:gd name="connsiteY25" fmla="*/ 1055344 h 1530303"/>
                  <a:gd name="connsiteX26" fmla="*/ 1803046 w 2336818"/>
                  <a:gd name="connsiteY26" fmla="*/ 926329 h 1530303"/>
                  <a:gd name="connsiteX27" fmla="*/ 1673757 w 2336818"/>
                  <a:gd name="connsiteY27" fmla="*/ 926329 h 1530303"/>
                  <a:gd name="connsiteX28" fmla="*/ 1587518 w 2336818"/>
                  <a:gd name="connsiteY28" fmla="*/ 840238 h 1530303"/>
                  <a:gd name="connsiteX29" fmla="*/ 1587518 w 2336818"/>
                  <a:gd name="connsiteY29" fmla="*/ 694850 h 1530303"/>
                  <a:gd name="connsiteX30" fmla="*/ 1673757 w 2336818"/>
                  <a:gd name="connsiteY30" fmla="*/ 608759 h 1530303"/>
                  <a:gd name="connsiteX31" fmla="*/ 1803046 w 2336818"/>
                  <a:gd name="connsiteY31" fmla="*/ 608759 h 1530303"/>
                  <a:gd name="connsiteX32" fmla="*/ 1803046 w 2336818"/>
                  <a:gd name="connsiteY32" fmla="*/ 479744 h 1530303"/>
                  <a:gd name="connsiteX33" fmla="*/ 1889319 w 2336818"/>
                  <a:gd name="connsiteY33" fmla="*/ 393653 h 1530303"/>
                  <a:gd name="connsiteX34" fmla="*/ 766552 w 2336818"/>
                  <a:gd name="connsiteY34" fmla="*/ 88853 h 1530303"/>
                  <a:gd name="connsiteX35" fmla="*/ 88918 w 2336818"/>
                  <a:gd name="connsiteY35" fmla="*/ 761883 h 1530303"/>
                  <a:gd name="connsiteX36" fmla="*/ 285575 w 2336818"/>
                  <a:gd name="connsiteY36" fmla="*/ 1244357 h 1530303"/>
                  <a:gd name="connsiteX37" fmla="*/ 766175 w 2336818"/>
                  <a:gd name="connsiteY37" fmla="*/ 1444578 h 1530303"/>
                  <a:gd name="connsiteX38" fmla="*/ 1442303 w 2336818"/>
                  <a:gd name="connsiteY38" fmla="*/ 804877 h 1530303"/>
                  <a:gd name="connsiteX39" fmla="*/ 1443056 w 2336818"/>
                  <a:gd name="connsiteY39" fmla="*/ 685497 h 1530303"/>
                  <a:gd name="connsiteX40" fmla="*/ 835890 w 2336818"/>
                  <a:gd name="connsiteY40" fmla="*/ 685497 h 1530303"/>
                  <a:gd name="connsiteX41" fmla="*/ 831372 w 2336818"/>
                  <a:gd name="connsiteY41" fmla="*/ 690017 h 1530303"/>
                  <a:gd name="connsiteX42" fmla="*/ 831372 w 2336818"/>
                  <a:gd name="connsiteY42" fmla="*/ 867202 h 1530303"/>
                  <a:gd name="connsiteX43" fmla="*/ 835890 w 2336818"/>
                  <a:gd name="connsiteY43" fmla="*/ 871721 h 1530303"/>
                  <a:gd name="connsiteX44" fmla="*/ 1249975 w 2336818"/>
                  <a:gd name="connsiteY44" fmla="*/ 871721 h 1530303"/>
                  <a:gd name="connsiteX45" fmla="*/ 1229330 w 2336818"/>
                  <a:gd name="connsiteY45" fmla="*/ 930218 h 1530303"/>
                  <a:gd name="connsiteX46" fmla="*/ 766175 w 2336818"/>
                  <a:gd name="connsiteY46" fmla="*/ 1258354 h 1530303"/>
                  <a:gd name="connsiteX47" fmla="*/ 762536 w 2336818"/>
                  <a:gd name="connsiteY47" fmla="*/ 1258354 h 1530303"/>
                  <a:gd name="connsiteX48" fmla="*/ 275347 w 2336818"/>
                  <a:gd name="connsiteY48" fmla="*/ 786110 h 1530303"/>
                  <a:gd name="connsiteX49" fmla="*/ 412267 w 2336818"/>
                  <a:gd name="connsiteY49" fmla="*/ 426089 h 1530303"/>
                  <a:gd name="connsiteX50" fmla="*/ 766175 w 2336818"/>
                  <a:gd name="connsiteY50" fmla="*/ 275077 h 1530303"/>
                  <a:gd name="connsiteX51" fmla="*/ 1095987 w 2336818"/>
                  <a:gd name="connsiteY51" fmla="*/ 402678 h 1530303"/>
                  <a:gd name="connsiteX52" fmla="*/ 1102388 w 2336818"/>
                  <a:gd name="connsiteY52" fmla="*/ 402992 h 1530303"/>
                  <a:gd name="connsiteX53" fmla="*/ 1231778 w 2336818"/>
                  <a:gd name="connsiteY53" fmla="*/ 281165 h 1530303"/>
                  <a:gd name="connsiteX54" fmla="*/ 1233158 w 2336818"/>
                  <a:gd name="connsiteY54" fmla="*/ 277838 h 1530303"/>
                  <a:gd name="connsiteX55" fmla="*/ 1231778 w 2336818"/>
                  <a:gd name="connsiteY55" fmla="*/ 274575 h 1530303"/>
                  <a:gd name="connsiteX56" fmla="*/ 779666 w 2336818"/>
                  <a:gd name="connsiteY56" fmla="*/ 89041 h 1530303"/>
                  <a:gd name="connsiteX57" fmla="*/ 766552 w 2336818"/>
                  <a:gd name="connsiteY57" fmla="*/ 88853 h 1530303"/>
                  <a:gd name="connsiteX58" fmla="*/ 780510 w 2336818"/>
                  <a:gd name="connsiteY58" fmla="*/ 166 h 1530303"/>
                  <a:gd name="connsiteX59" fmla="*/ 1291384 w 2336818"/>
                  <a:gd name="connsiteY59" fmla="*/ 209566 h 1530303"/>
                  <a:gd name="connsiteX60" fmla="*/ 1320175 w 2336818"/>
                  <a:gd name="connsiteY60" fmla="*/ 276683 h 1530303"/>
                  <a:gd name="connsiteX61" fmla="*/ 1291171 w 2336818"/>
                  <a:gd name="connsiteY61" fmla="*/ 343656 h 1530303"/>
                  <a:gd name="connsiteX62" fmla="*/ 1161751 w 2336818"/>
                  <a:gd name="connsiteY62" fmla="*/ 465420 h 1530303"/>
                  <a:gd name="connsiteX63" fmla="*/ 1036231 w 2336818"/>
                  <a:gd name="connsiteY63" fmla="*/ 466204 h 1530303"/>
                  <a:gd name="connsiteX64" fmla="*/ 765264 w 2336818"/>
                  <a:gd name="connsiteY64" fmla="*/ 361397 h 1530303"/>
                  <a:gd name="connsiteX65" fmla="*/ 474370 w 2336818"/>
                  <a:gd name="connsiteY65" fmla="*/ 485513 h 1530303"/>
                  <a:gd name="connsiteX66" fmla="*/ 361827 w 2336818"/>
                  <a:gd name="connsiteY66" fmla="*/ 781195 h 1530303"/>
                  <a:gd name="connsiteX67" fmla="*/ 762214 w 2336818"/>
                  <a:gd name="connsiteY67" fmla="*/ 1168787 h 1530303"/>
                  <a:gd name="connsiteX68" fmla="*/ 765264 w 2336818"/>
                  <a:gd name="connsiteY68" fmla="*/ 1168787 h 1530303"/>
                  <a:gd name="connsiteX69" fmla="*/ 1119911 w 2336818"/>
                  <a:gd name="connsiteY69" fmla="*/ 957749 h 1530303"/>
                  <a:gd name="connsiteX70" fmla="*/ 834973 w 2336818"/>
                  <a:gd name="connsiteY70" fmla="*/ 957749 h 1530303"/>
                  <a:gd name="connsiteX71" fmla="*/ 742784 w 2336818"/>
                  <a:gd name="connsiteY71" fmla="*/ 865553 h 1530303"/>
                  <a:gd name="connsiteX72" fmla="*/ 742784 w 2336818"/>
                  <a:gd name="connsiteY72" fmla="*/ 688429 h 1530303"/>
                  <a:gd name="connsiteX73" fmla="*/ 834973 w 2336818"/>
                  <a:gd name="connsiteY73" fmla="*/ 596305 h 1530303"/>
                  <a:gd name="connsiteX74" fmla="*/ 1530368 w 2336818"/>
                  <a:gd name="connsiteY74" fmla="*/ 596305 h 1530303"/>
                  <a:gd name="connsiteX75" fmla="*/ 1530226 w 2336818"/>
                  <a:gd name="connsiteY75" fmla="*/ 640194 h 1530303"/>
                  <a:gd name="connsiteX76" fmla="*/ 1529020 w 2336818"/>
                  <a:gd name="connsiteY76" fmla="*/ 810620 h 1530303"/>
                  <a:gd name="connsiteX77" fmla="*/ 765264 w 2336818"/>
                  <a:gd name="connsiteY77" fmla="*/ 1530303 h 1530303"/>
                  <a:gd name="connsiteX78" fmla="*/ 222266 w 2336818"/>
                  <a:gd name="connsiteY78" fmla="*/ 1304231 h 1530303"/>
                  <a:gd name="connsiteX79" fmla="*/ 18 w 2336818"/>
                  <a:gd name="connsiteY79" fmla="*/ 759677 h 1530303"/>
                  <a:gd name="connsiteX80" fmla="*/ 780510 w 2336818"/>
                  <a:gd name="connsiteY80" fmla="*/ 166 h 153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336818" h="1530303">
                    <a:moveTo>
                      <a:pt x="2035862" y="482553"/>
                    </a:moveTo>
                    <a:lnTo>
                      <a:pt x="1891770" y="483967"/>
                    </a:lnTo>
                    <a:lnTo>
                      <a:pt x="1893237" y="699319"/>
                    </a:lnTo>
                    <a:lnTo>
                      <a:pt x="1676418" y="699319"/>
                    </a:lnTo>
                    <a:lnTo>
                      <a:pt x="1677885" y="843464"/>
                    </a:lnTo>
                    <a:lnTo>
                      <a:pt x="1849430" y="842024"/>
                    </a:lnTo>
                    <a:lnTo>
                      <a:pt x="1893237" y="842024"/>
                    </a:lnTo>
                    <a:lnTo>
                      <a:pt x="1893237" y="1058816"/>
                    </a:lnTo>
                    <a:lnTo>
                      <a:pt x="2035862" y="1057375"/>
                    </a:lnTo>
                    <a:lnTo>
                      <a:pt x="2035862" y="842024"/>
                    </a:lnTo>
                    <a:cubicBezTo>
                      <a:pt x="2035862" y="842024"/>
                      <a:pt x="2252681" y="842024"/>
                      <a:pt x="2252681" y="842024"/>
                    </a:cubicBezTo>
                    <a:lnTo>
                      <a:pt x="2251240" y="697905"/>
                    </a:lnTo>
                    <a:lnTo>
                      <a:pt x="2035862" y="699319"/>
                    </a:lnTo>
                    <a:close/>
                    <a:moveTo>
                      <a:pt x="1889319" y="393653"/>
                    </a:moveTo>
                    <a:lnTo>
                      <a:pt x="2035017" y="393653"/>
                    </a:lnTo>
                    <a:cubicBezTo>
                      <a:pt x="2082542" y="393653"/>
                      <a:pt x="2121290" y="432285"/>
                      <a:pt x="2121290" y="479744"/>
                    </a:cubicBezTo>
                    <a:lnTo>
                      <a:pt x="2121290" y="608759"/>
                    </a:lnTo>
                    <a:lnTo>
                      <a:pt x="2250544" y="608759"/>
                    </a:lnTo>
                    <a:cubicBezTo>
                      <a:pt x="2298104" y="608759"/>
                      <a:pt x="2336818" y="647322"/>
                      <a:pt x="2336818" y="694850"/>
                    </a:cubicBezTo>
                    <a:lnTo>
                      <a:pt x="2336818" y="840238"/>
                    </a:lnTo>
                    <a:cubicBezTo>
                      <a:pt x="2336818" y="887767"/>
                      <a:pt x="2298104" y="926329"/>
                      <a:pt x="2250544" y="926329"/>
                    </a:cubicBezTo>
                    <a:lnTo>
                      <a:pt x="2121290" y="926329"/>
                    </a:lnTo>
                    <a:lnTo>
                      <a:pt x="2121290" y="1055344"/>
                    </a:lnTo>
                    <a:cubicBezTo>
                      <a:pt x="2121290" y="1102803"/>
                      <a:pt x="2082542" y="1141366"/>
                      <a:pt x="2035017" y="1141366"/>
                    </a:cubicBezTo>
                    <a:lnTo>
                      <a:pt x="1889319" y="1141366"/>
                    </a:lnTo>
                    <a:cubicBezTo>
                      <a:pt x="1841794" y="1141366"/>
                      <a:pt x="1803046" y="1102803"/>
                      <a:pt x="1803046" y="1055344"/>
                    </a:cubicBezTo>
                    <a:lnTo>
                      <a:pt x="1803046" y="926329"/>
                    </a:lnTo>
                    <a:lnTo>
                      <a:pt x="1673757" y="926329"/>
                    </a:lnTo>
                    <a:cubicBezTo>
                      <a:pt x="1626232" y="926329"/>
                      <a:pt x="1587518" y="887767"/>
                      <a:pt x="1587518" y="840238"/>
                    </a:cubicBezTo>
                    <a:lnTo>
                      <a:pt x="1587518" y="694850"/>
                    </a:lnTo>
                    <a:cubicBezTo>
                      <a:pt x="1587518" y="647322"/>
                      <a:pt x="1626232" y="608759"/>
                      <a:pt x="1673757" y="608759"/>
                    </a:cubicBezTo>
                    <a:lnTo>
                      <a:pt x="1803046" y="608759"/>
                    </a:lnTo>
                    <a:lnTo>
                      <a:pt x="1803046" y="479744"/>
                    </a:lnTo>
                    <a:cubicBezTo>
                      <a:pt x="1803046" y="432285"/>
                      <a:pt x="1841794" y="393653"/>
                      <a:pt x="1889319" y="393653"/>
                    </a:cubicBezTo>
                    <a:close/>
                    <a:moveTo>
                      <a:pt x="766552" y="88853"/>
                    </a:moveTo>
                    <a:cubicBezTo>
                      <a:pt x="395450" y="88853"/>
                      <a:pt x="91490" y="390753"/>
                      <a:pt x="88918" y="761883"/>
                    </a:cubicBezTo>
                    <a:cubicBezTo>
                      <a:pt x="87663" y="943901"/>
                      <a:pt x="157503" y="1115250"/>
                      <a:pt x="285575" y="1244357"/>
                    </a:cubicBezTo>
                    <a:cubicBezTo>
                      <a:pt x="413710" y="1373465"/>
                      <a:pt x="584389" y="1444578"/>
                      <a:pt x="766175" y="1444578"/>
                    </a:cubicBezTo>
                    <a:cubicBezTo>
                      <a:pt x="1125417" y="1444578"/>
                      <a:pt x="1422411" y="1163579"/>
                      <a:pt x="1442303" y="804877"/>
                    </a:cubicBezTo>
                    <a:cubicBezTo>
                      <a:pt x="1442617" y="798035"/>
                      <a:pt x="1442868" y="738973"/>
                      <a:pt x="1443056" y="685497"/>
                    </a:cubicBezTo>
                    <a:lnTo>
                      <a:pt x="835890" y="685497"/>
                    </a:lnTo>
                    <a:cubicBezTo>
                      <a:pt x="833380" y="685497"/>
                      <a:pt x="831372" y="687506"/>
                      <a:pt x="831372" y="690017"/>
                    </a:cubicBezTo>
                    <a:lnTo>
                      <a:pt x="831372" y="867202"/>
                    </a:lnTo>
                    <a:cubicBezTo>
                      <a:pt x="831372" y="869713"/>
                      <a:pt x="833380" y="871721"/>
                      <a:pt x="835890" y="871721"/>
                    </a:cubicBezTo>
                    <a:lnTo>
                      <a:pt x="1249975" y="871721"/>
                    </a:lnTo>
                    <a:lnTo>
                      <a:pt x="1229330" y="930218"/>
                    </a:lnTo>
                    <a:cubicBezTo>
                      <a:pt x="1159992" y="1126485"/>
                      <a:pt x="973876" y="1258354"/>
                      <a:pt x="766175" y="1258354"/>
                    </a:cubicBezTo>
                    <a:lnTo>
                      <a:pt x="762536" y="1258354"/>
                    </a:lnTo>
                    <a:cubicBezTo>
                      <a:pt x="499489" y="1256408"/>
                      <a:pt x="285575" y="1048970"/>
                      <a:pt x="275347" y="786110"/>
                    </a:cubicBezTo>
                    <a:cubicBezTo>
                      <a:pt x="270139" y="651291"/>
                      <a:pt x="318707" y="523438"/>
                      <a:pt x="412267" y="426089"/>
                    </a:cubicBezTo>
                    <a:cubicBezTo>
                      <a:pt x="505889" y="328741"/>
                      <a:pt x="631514" y="275077"/>
                      <a:pt x="766175" y="275077"/>
                    </a:cubicBezTo>
                    <a:cubicBezTo>
                      <a:pt x="888223" y="275077"/>
                      <a:pt x="1005377" y="320393"/>
                      <a:pt x="1095987" y="402678"/>
                    </a:cubicBezTo>
                    <a:cubicBezTo>
                      <a:pt x="1099627" y="406067"/>
                      <a:pt x="1101949" y="403368"/>
                      <a:pt x="1102388" y="402992"/>
                    </a:cubicBezTo>
                    <a:lnTo>
                      <a:pt x="1231778" y="281165"/>
                    </a:lnTo>
                    <a:cubicBezTo>
                      <a:pt x="1232656" y="280223"/>
                      <a:pt x="1233158" y="279156"/>
                      <a:pt x="1233158" y="277838"/>
                    </a:cubicBezTo>
                    <a:cubicBezTo>
                      <a:pt x="1233158" y="276520"/>
                      <a:pt x="1232719" y="275453"/>
                      <a:pt x="1231778" y="274575"/>
                    </a:cubicBezTo>
                    <a:cubicBezTo>
                      <a:pt x="1109102" y="158145"/>
                      <a:pt x="948463" y="92368"/>
                      <a:pt x="779666" y="89041"/>
                    </a:cubicBezTo>
                    <a:cubicBezTo>
                      <a:pt x="775274" y="88978"/>
                      <a:pt x="770881" y="88853"/>
                      <a:pt x="766552" y="88853"/>
                    </a:cubicBezTo>
                    <a:close/>
                    <a:moveTo>
                      <a:pt x="780510" y="166"/>
                    </a:moveTo>
                    <a:cubicBezTo>
                      <a:pt x="971272" y="3871"/>
                      <a:pt x="1152744" y="78184"/>
                      <a:pt x="1291384" y="209566"/>
                    </a:cubicBezTo>
                    <a:cubicBezTo>
                      <a:pt x="1309751" y="226951"/>
                      <a:pt x="1320175" y="251461"/>
                      <a:pt x="1320175" y="276683"/>
                    </a:cubicBezTo>
                    <a:cubicBezTo>
                      <a:pt x="1320104" y="301905"/>
                      <a:pt x="1309609" y="326343"/>
                      <a:pt x="1291171" y="343656"/>
                    </a:cubicBezTo>
                    <a:lnTo>
                      <a:pt x="1161751" y="465420"/>
                    </a:lnTo>
                    <a:cubicBezTo>
                      <a:pt x="1127853" y="497340"/>
                      <a:pt x="1070979" y="497696"/>
                      <a:pt x="1036231" y="466204"/>
                    </a:cubicBezTo>
                    <a:cubicBezTo>
                      <a:pt x="961770" y="398660"/>
                      <a:pt x="865538" y="361397"/>
                      <a:pt x="765264" y="361397"/>
                    </a:cubicBezTo>
                    <a:cubicBezTo>
                      <a:pt x="654636" y="361397"/>
                      <a:pt x="551383" y="405500"/>
                      <a:pt x="474370" y="485513"/>
                    </a:cubicBezTo>
                    <a:cubicBezTo>
                      <a:pt x="397497" y="565383"/>
                      <a:pt x="357572" y="670403"/>
                      <a:pt x="361827" y="781195"/>
                    </a:cubicBezTo>
                    <a:cubicBezTo>
                      <a:pt x="370266" y="996935"/>
                      <a:pt x="546136" y="1167220"/>
                      <a:pt x="762214" y="1168787"/>
                    </a:cubicBezTo>
                    <a:lnTo>
                      <a:pt x="765264" y="1168787"/>
                    </a:lnTo>
                    <a:cubicBezTo>
                      <a:pt x="914398" y="1168787"/>
                      <a:pt x="1049988" y="1086210"/>
                      <a:pt x="1119911" y="957749"/>
                    </a:cubicBezTo>
                    <a:lnTo>
                      <a:pt x="834973" y="957749"/>
                    </a:lnTo>
                    <a:cubicBezTo>
                      <a:pt x="784198" y="957749"/>
                      <a:pt x="742784" y="916425"/>
                      <a:pt x="742784" y="865553"/>
                    </a:cubicBezTo>
                    <a:lnTo>
                      <a:pt x="742784" y="688429"/>
                    </a:lnTo>
                    <a:cubicBezTo>
                      <a:pt x="742784" y="637629"/>
                      <a:pt x="784198" y="596305"/>
                      <a:pt x="834973" y="596305"/>
                    </a:cubicBezTo>
                    <a:lnTo>
                      <a:pt x="1530368" y="596305"/>
                    </a:lnTo>
                    <a:lnTo>
                      <a:pt x="1530226" y="640194"/>
                    </a:lnTo>
                    <a:cubicBezTo>
                      <a:pt x="1529871" y="803495"/>
                      <a:pt x="1529375" y="807557"/>
                      <a:pt x="1529020" y="810620"/>
                    </a:cubicBezTo>
                    <a:cubicBezTo>
                      <a:pt x="1506753" y="1213104"/>
                      <a:pt x="1171182" y="1530303"/>
                      <a:pt x="765264" y="1530303"/>
                    </a:cubicBezTo>
                    <a:cubicBezTo>
                      <a:pt x="559822" y="1530303"/>
                      <a:pt x="367004" y="1450077"/>
                      <a:pt x="222266" y="1304231"/>
                    </a:cubicBezTo>
                    <a:cubicBezTo>
                      <a:pt x="77528" y="1158527"/>
                      <a:pt x="-1401" y="965159"/>
                      <a:pt x="18" y="759677"/>
                    </a:cubicBezTo>
                    <a:cubicBezTo>
                      <a:pt x="2996" y="335819"/>
                      <a:pt x="355019" y="-8668"/>
                      <a:pt x="780510" y="166"/>
                    </a:cubicBezTo>
                    <a:close/>
                  </a:path>
                </a:pathLst>
              </a:custGeom>
              <a:solidFill>
                <a:srgbClr val="FFFFFF"/>
              </a:solidFill>
              <a:ln>
                <a:noFill/>
              </a:ln>
            </p:spPr>
            <p:txBody>
              <a:bodyPr wrap="square" lIns="0" tIns="0" rIns="0" bIns="0">
                <a:noAutofit/>
              </a:bodyPr>
              <a:lstStyle/>
              <a:p>
                <a:endParaRPr lang="en-US"/>
              </a:p>
            </p:txBody>
          </p:sp>
          <p:sp>
            <p:nvSpPr>
              <p:cNvPr id="48" name="TextBox 47">
                <a:extLst>
                  <a:ext uri="{FF2B5EF4-FFF2-40B4-BE49-F238E27FC236}">
                    <a16:creationId xmlns:a16="http://schemas.microsoft.com/office/drawing/2014/main" id="{B149D302-33C9-472E-9EEC-7AA233B2A49D}"/>
                  </a:ext>
                </a:extLst>
              </p:cNvPr>
              <p:cNvSpPr txBox="1"/>
              <p:nvPr/>
            </p:nvSpPr>
            <p:spPr>
              <a:xfrm>
                <a:off x="4680071"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grpSp>
        <p:grpSp>
          <p:nvGrpSpPr>
            <p:cNvPr id="6" name="Group 5">
              <a:extLst>
                <a:ext uri="{FF2B5EF4-FFF2-40B4-BE49-F238E27FC236}">
                  <a16:creationId xmlns:a16="http://schemas.microsoft.com/office/drawing/2014/main" id="{62518A00-C151-4E99-AC9C-19DFBA1F5464}"/>
                </a:ext>
              </a:extLst>
            </p:cNvPr>
            <p:cNvGrpSpPr/>
            <p:nvPr/>
          </p:nvGrpSpPr>
          <p:grpSpPr>
            <a:xfrm>
              <a:off x="5612244" y="2252426"/>
              <a:ext cx="1944118" cy="2640079"/>
              <a:chOff x="5930292" y="2252426"/>
              <a:chExt cx="1944118" cy="2640079"/>
            </a:xfrm>
          </p:grpSpPr>
          <p:sp>
            <p:nvSpPr>
              <p:cNvPr id="59" name="Diamond 58">
                <a:extLst>
                  <a:ext uri="{FF2B5EF4-FFF2-40B4-BE49-F238E27FC236}">
                    <a16:creationId xmlns:a16="http://schemas.microsoft.com/office/drawing/2014/main" id="{3ED9E173-53C5-49C4-94AB-4CE56D976B90}"/>
                  </a:ext>
                </a:extLst>
              </p:cNvPr>
              <p:cNvSpPr/>
              <p:nvPr/>
            </p:nvSpPr>
            <p:spPr>
              <a:xfrm>
                <a:off x="5930292" y="2252426"/>
                <a:ext cx="1944118" cy="1960484"/>
              </a:xfrm>
              <a:prstGeom prst="diamond">
                <a:avLst/>
              </a:prstGeom>
              <a:solidFill>
                <a:schemeClr val="accent3">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utoShape 1">
                <a:extLst>
                  <a:ext uri="{FF2B5EF4-FFF2-40B4-BE49-F238E27FC236}">
                    <a16:creationId xmlns:a16="http://schemas.microsoft.com/office/drawing/2014/main" id="{78BD76E0-F1C6-4130-8750-CE8B8F2B51A5}"/>
                  </a:ext>
                </a:extLst>
              </p:cNvPr>
              <p:cNvSpPr>
                <a:spLocks/>
              </p:cNvSpPr>
              <p:nvPr/>
            </p:nvSpPr>
            <p:spPr bwMode="auto">
              <a:xfrm>
                <a:off x="6645609" y="2965133"/>
                <a:ext cx="516094" cy="516094"/>
              </a:xfrm>
              <a:custGeom>
                <a:avLst/>
                <a:gdLst/>
                <a:ahLst/>
                <a:cxnLst/>
                <a:rect l="0" t="0" r="r" b="b"/>
                <a:pathLst>
                  <a:path w="21600" h="21600">
                    <a:moveTo>
                      <a:pt x="15364" y="18979"/>
                    </a:moveTo>
                    <a:cubicBezTo>
                      <a:pt x="15102" y="16396"/>
                      <a:pt x="14520" y="13866"/>
                      <a:pt x="13631" y="11440"/>
                    </a:cubicBezTo>
                    <a:cubicBezTo>
                      <a:pt x="15723" y="10897"/>
                      <a:pt x="17946" y="10787"/>
                      <a:pt x="20156" y="11186"/>
                    </a:cubicBezTo>
                    <a:cubicBezTo>
                      <a:pt x="20019" y="14533"/>
                      <a:pt x="18123" y="17436"/>
                      <a:pt x="15364" y="18979"/>
                    </a:cubicBezTo>
                    <a:cubicBezTo>
                      <a:pt x="15364" y="18979"/>
                      <a:pt x="15364" y="18979"/>
                      <a:pt x="15364" y="18979"/>
                    </a:cubicBezTo>
                    <a:close/>
                    <a:moveTo>
                      <a:pt x="4635" y="17841"/>
                    </a:moveTo>
                    <a:cubicBezTo>
                      <a:pt x="6550" y="14991"/>
                      <a:pt x="9270" y="12925"/>
                      <a:pt x="12350" y="11833"/>
                    </a:cubicBezTo>
                    <a:cubicBezTo>
                      <a:pt x="13265" y="14317"/>
                      <a:pt x="13853" y="16913"/>
                      <a:pt x="14082" y="19567"/>
                    </a:cubicBezTo>
                    <a:cubicBezTo>
                      <a:pt x="13055" y="19953"/>
                      <a:pt x="11958" y="20175"/>
                      <a:pt x="10800" y="20175"/>
                    </a:cubicBezTo>
                    <a:cubicBezTo>
                      <a:pt x="8440" y="20175"/>
                      <a:pt x="6282" y="19286"/>
                      <a:pt x="4635" y="17841"/>
                    </a:cubicBezTo>
                    <a:cubicBezTo>
                      <a:pt x="4635" y="17841"/>
                      <a:pt x="4635" y="17841"/>
                      <a:pt x="4635" y="17841"/>
                    </a:cubicBezTo>
                    <a:close/>
                    <a:moveTo>
                      <a:pt x="1432" y="10800"/>
                    </a:moveTo>
                    <a:cubicBezTo>
                      <a:pt x="1432" y="10669"/>
                      <a:pt x="1443" y="10538"/>
                      <a:pt x="1450" y="10407"/>
                    </a:cubicBezTo>
                    <a:cubicBezTo>
                      <a:pt x="2352" y="10558"/>
                      <a:pt x="3260" y="10656"/>
                      <a:pt x="4156" y="10656"/>
                    </a:cubicBezTo>
                    <a:cubicBezTo>
                      <a:pt x="6602" y="10656"/>
                      <a:pt x="8989" y="10088"/>
                      <a:pt x="11172" y="9068"/>
                    </a:cubicBezTo>
                    <a:cubicBezTo>
                      <a:pt x="11414" y="9570"/>
                      <a:pt x="11657" y="10068"/>
                      <a:pt x="11871" y="10578"/>
                    </a:cubicBezTo>
                    <a:cubicBezTo>
                      <a:pt x="8622" y="11741"/>
                      <a:pt x="5739" y="13906"/>
                      <a:pt x="3706" y="16906"/>
                    </a:cubicBezTo>
                    <a:cubicBezTo>
                      <a:pt x="2287" y="15265"/>
                      <a:pt x="1432" y="13134"/>
                      <a:pt x="1432" y="10800"/>
                    </a:cubicBezTo>
                    <a:cubicBezTo>
                      <a:pt x="1432" y="10800"/>
                      <a:pt x="1432" y="10800"/>
                      <a:pt x="1432" y="10800"/>
                    </a:cubicBezTo>
                    <a:close/>
                    <a:moveTo>
                      <a:pt x="6714" y="2378"/>
                    </a:moveTo>
                    <a:cubicBezTo>
                      <a:pt x="8210" y="4071"/>
                      <a:pt x="9519" y="5922"/>
                      <a:pt x="10583" y="7890"/>
                    </a:cubicBezTo>
                    <a:cubicBezTo>
                      <a:pt x="7825" y="9172"/>
                      <a:pt x="4701" y="9622"/>
                      <a:pt x="1594" y="9094"/>
                    </a:cubicBezTo>
                    <a:cubicBezTo>
                      <a:pt x="2136" y="6131"/>
                      <a:pt x="4086" y="3660"/>
                      <a:pt x="6714" y="2378"/>
                    </a:cubicBezTo>
                    <a:cubicBezTo>
                      <a:pt x="6714" y="2378"/>
                      <a:pt x="6714" y="2378"/>
                      <a:pt x="6714" y="2378"/>
                    </a:cubicBezTo>
                    <a:close/>
                    <a:moveTo>
                      <a:pt x="16331" y="3248"/>
                    </a:moveTo>
                    <a:cubicBezTo>
                      <a:pt x="15076" y="4915"/>
                      <a:pt x="13520" y="6275"/>
                      <a:pt x="11774" y="7283"/>
                    </a:cubicBezTo>
                    <a:cubicBezTo>
                      <a:pt x="10728" y="5347"/>
                      <a:pt x="9459" y="3529"/>
                      <a:pt x="8021" y="1849"/>
                    </a:cubicBezTo>
                    <a:cubicBezTo>
                      <a:pt x="8897" y="1575"/>
                      <a:pt x="9832" y="1431"/>
                      <a:pt x="10800" y="1431"/>
                    </a:cubicBezTo>
                    <a:cubicBezTo>
                      <a:pt x="12872" y="1431"/>
                      <a:pt x="14782" y="2110"/>
                      <a:pt x="16331" y="3248"/>
                    </a:cubicBezTo>
                    <a:cubicBezTo>
                      <a:pt x="16331" y="3248"/>
                      <a:pt x="16331" y="3248"/>
                      <a:pt x="16331" y="3248"/>
                    </a:cubicBezTo>
                    <a:close/>
                    <a:moveTo>
                      <a:pt x="20123" y="9832"/>
                    </a:moveTo>
                    <a:cubicBezTo>
                      <a:pt x="17763" y="9446"/>
                      <a:pt x="15390" y="9577"/>
                      <a:pt x="13154" y="10179"/>
                    </a:cubicBezTo>
                    <a:cubicBezTo>
                      <a:pt x="12912" y="9597"/>
                      <a:pt x="12643" y="9028"/>
                      <a:pt x="12362" y="8466"/>
                    </a:cubicBezTo>
                    <a:cubicBezTo>
                      <a:pt x="14265" y="7381"/>
                      <a:pt x="15958" y="5903"/>
                      <a:pt x="17337" y="4099"/>
                    </a:cubicBezTo>
                    <a:cubicBezTo>
                      <a:pt x="18868" y="5589"/>
                      <a:pt x="19894" y="7590"/>
                      <a:pt x="20123" y="9832"/>
                    </a:cubicBezTo>
                    <a:cubicBezTo>
                      <a:pt x="20123" y="9832"/>
                      <a:pt x="20123" y="9832"/>
                      <a:pt x="20123" y="9832"/>
                    </a:cubicBezTo>
                    <a:close/>
                    <a:moveTo>
                      <a:pt x="10800" y="0"/>
                    </a:moveTo>
                    <a:cubicBezTo>
                      <a:pt x="4845" y="0"/>
                      <a:pt x="0" y="4846"/>
                      <a:pt x="0" y="10800"/>
                    </a:cubicBezTo>
                    <a:cubicBezTo>
                      <a:pt x="0" y="16759"/>
                      <a:pt x="4845" y="21600"/>
                      <a:pt x="10800" y="21600"/>
                    </a:cubicBezTo>
                    <a:cubicBezTo>
                      <a:pt x="16753" y="21600"/>
                      <a:pt x="21600" y="16759"/>
                      <a:pt x="21600" y="10800"/>
                    </a:cubicBezTo>
                    <a:cubicBezTo>
                      <a:pt x="21600" y="4846"/>
                      <a:pt x="16753" y="0"/>
                      <a:pt x="10800" y="0"/>
                    </a:cubicBezTo>
                    <a:cubicBezTo>
                      <a:pt x="10800" y="0"/>
                      <a:pt x="10800" y="0"/>
                      <a:pt x="10800" y="0"/>
                    </a:cubicBezTo>
                    <a:close/>
                    <a:moveTo>
                      <a:pt x="10800" y="0"/>
                    </a:moveTo>
                  </a:path>
                </a:pathLst>
              </a:custGeom>
              <a:solidFill>
                <a:srgbClr val="FFFFFF"/>
              </a:solidFill>
              <a:ln>
                <a:noFill/>
              </a:ln>
            </p:spPr>
            <p:txBody>
              <a:bodyPr lIns="0" tIns="0" rIns="0" bIns="0"/>
              <a:lstStyle/>
              <a:p>
                <a:endParaRPr lang="en-US"/>
              </a:p>
            </p:txBody>
          </p:sp>
          <p:sp>
            <p:nvSpPr>
              <p:cNvPr id="49" name="TextBox 48">
                <a:extLst>
                  <a:ext uri="{FF2B5EF4-FFF2-40B4-BE49-F238E27FC236}">
                    <a16:creationId xmlns:a16="http://schemas.microsoft.com/office/drawing/2014/main" id="{2B6F0468-A66E-4875-BAD6-1F1A08CE569D}"/>
                  </a:ext>
                </a:extLst>
              </p:cNvPr>
              <p:cNvSpPr txBox="1"/>
              <p:nvPr/>
            </p:nvSpPr>
            <p:spPr>
              <a:xfrm>
                <a:off x="6292778"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grpSp>
        <p:grpSp>
          <p:nvGrpSpPr>
            <p:cNvPr id="7" name="Group 6">
              <a:extLst>
                <a:ext uri="{FF2B5EF4-FFF2-40B4-BE49-F238E27FC236}">
                  <a16:creationId xmlns:a16="http://schemas.microsoft.com/office/drawing/2014/main" id="{67ABB2E8-C7F8-42C3-9695-4CF224F32C49}"/>
                </a:ext>
              </a:extLst>
            </p:cNvPr>
            <p:cNvGrpSpPr/>
            <p:nvPr/>
          </p:nvGrpSpPr>
          <p:grpSpPr>
            <a:xfrm>
              <a:off x="7120238" y="2252426"/>
              <a:ext cx="1944118" cy="2640079"/>
              <a:chOff x="7544302" y="2252426"/>
              <a:chExt cx="1944118" cy="2640079"/>
            </a:xfrm>
          </p:grpSpPr>
          <p:sp>
            <p:nvSpPr>
              <p:cNvPr id="60" name="Diamond 59">
                <a:extLst>
                  <a:ext uri="{FF2B5EF4-FFF2-40B4-BE49-F238E27FC236}">
                    <a16:creationId xmlns:a16="http://schemas.microsoft.com/office/drawing/2014/main" id="{58E50DEF-BEE1-4418-AF5A-F4717277BF1D}"/>
                  </a:ext>
                </a:extLst>
              </p:cNvPr>
              <p:cNvSpPr/>
              <p:nvPr/>
            </p:nvSpPr>
            <p:spPr>
              <a:xfrm>
                <a:off x="7544302" y="2252426"/>
                <a:ext cx="1944118" cy="1960484"/>
              </a:xfrm>
              <a:prstGeom prst="diamond">
                <a:avLst/>
              </a:prstGeom>
              <a:solidFill>
                <a:schemeClr val="accent4">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utoShape 11">
                <a:extLst>
                  <a:ext uri="{FF2B5EF4-FFF2-40B4-BE49-F238E27FC236}">
                    <a16:creationId xmlns:a16="http://schemas.microsoft.com/office/drawing/2014/main" id="{8AA0E4F6-5EA0-4E7B-B57A-11BE3EBE9746}"/>
                  </a:ext>
                </a:extLst>
              </p:cNvPr>
              <p:cNvSpPr>
                <a:spLocks/>
              </p:cNvSpPr>
              <p:nvPr/>
            </p:nvSpPr>
            <p:spPr bwMode="auto">
              <a:xfrm>
                <a:off x="8179593" y="3001312"/>
                <a:ext cx="676146" cy="443736"/>
              </a:xfrm>
              <a:custGeom>
                <a:avLst/>
                <a:gdLst/>
                <a:ahLst/>
                <a:cxnLst/>
                <a:rect l="0" t="0" r="r" b="b"/>
                <a:pathLst>
                  <a:path w="21590" h="21600">
                    <a:moveTo>
                      <a:pt x="14082" y="2897"/>
                    </a:moveTo>
                    <a:lnTo>
                      <a:pt x="18771" y="2897"/>
                    </a:lnTo>
                    <a:lnTo>
                      <a:pt x="18771" y="1953"/>
                    </a:lnTo>
                    <a:lnTo>
                      <a:pt x="14082" y="1953"/>
                    </a:lnTo>
                    <a:cubicBezTo>
                      <a:pt x="14082" y="1953"/>
                      <a:pt x="14082" y="2897"/>
                      <a:pt x="14082" y="2897"/>
                    </a:cubicBezTo>
                    <a:close/>
                    <a:moveTo>
                      <a:pt x="19496" y="4003"/>
                    </a:moveTo>
                    <a:lnTo>
                      <a:pt x="13358" y="4003"/>
                    </a:lnTo>
                    <a:lnTo>
                      <a:pt x="13358" y="849"/>
                    </a:lnTo>
                    <a:lnTo>
                      <a:pt x="19496" y="849"/>
                    </a:lnTo>
                    <a:cubicBezTo>
                      <a:pt x="19496" y="849"/>
                      <a:pt x="19496" y="4003"/>
                      <a:pt x="19496" y="4003"/>
                    </a:cubicBezTo>
                    <a:close/>
                    <a:moveTo>
                      <a:pt x="3825" y="8080"/>
                    </a:moveTo>
                    <a:lnTo>
                      <a:pt x="6307" y="8080"/>
                    </a:lnTo>
                    <a:cubicBezTo>
                      <a:pt x="6822" y="8080"/>
                      <a:pt x="7237" y="7937"/>
                      <a:pt x="7537" y="7655"/>
                    </a:cubicBezTo>
                    <a:cubicBezTo>
                      <a:pt x="7633" y="7566"/>
                      <a:pt x="7912" y="7310"/>
                      <a:pt x="7912" y="6323"/>
                    </a:cubicBezTo>
                    <a:cubicBezTo>
                      <a:pt x="7912" y="5395"/>
                      <a:pt x="7654" y="5099"/>
                      <a:pt x="7425" y="4950"/>
                    </a:cubicBezTo>
                    <a:cubicBezTo>
                      <a:pt x="7049" y="4760"/>
                      <a:pt x="6558" y="4664"/>
                      <a:pt x="5966" y="4664"/>
                    </a:cubicBezTo>
                    <a:lnTo>
                      <a:pt x="3825" y="4664"/>
                    </a:lnTo>
                    <a:cubicBezTo>
                      <a:pt x="3825" y="4664"/>
                      <a:pt x="3825" y="8080"/>
                      <a:pt x="3825" y="8080"/>
                    </a:cubicBezTo>
                    <a:close/>
                    <a:moveTo>
                      <a:pt x="6307" y="9185"/>
                    </a:moveTo>
                    <a:lnTo>
                      <a:pt x="3101" y="9185"/>
                    </a:lnTo>
                    <a:lnTo>
                      <a:pt x="3101" y="3560"/>
                    </a:lnTo>
                    <a:lnTo>
                      <a:pt x="5966" y="3560"/>
                    </a:lnTo>
                    <a:cubicBezTo>
                      <a:pt x="6643" y="3560"/>
                      <a:pt x="7216" y="3677"/>
                      <a:pt x="7668" y="3909"/>
                    </a:cubicBezTo>
                    <a:lnTo>
                      <a:pt x="7691" y="3922"/>
                    </a:lnTo>
                    <a:cubicBezTo>
                      <a:pt x="8123" y="4196"/>
                      <a:pt x="8637" y="4834"/>
                      <a:pt x="8637" y="6323"/>
                    </a:cubicBezTo>
                    <a:cubicBezTo>
                      <a:pt x="8637" y="7393"/>
                      <a:pt x="8394" y="8158"/>
                      <a:pt x="7914" y="8597"/>
                    </a:cubicBezTo>
                    <a:cubicBezTo>
                      <a:pt x="7501" y="8986"/>
                      <a:pt x="6959" y="9185"/>
                      <a:pt x="6307" y="9185"/>
                    </a:cubicBezTo>
                    <a:close/>
                    <a:moveTo>
                      <a:pt x="14718" y="11067"/>
                    </a:moveTo>
                    <a:lnTo>
                      <a:pt x="18198" y="11067"/>
                    </a:lnTo>
                    <a:cubicBezTo>
                      <a:pt x="18117" y="10492"/>
                      <a:pt x="17953" y="10047"/>
                      <a:pt x="17703" y="9718"/>
                    </a:cubicBezTo>
                    <a:cubicBezTo>
                      <a:pt x="17370" y="9272"/>
                      <a:pt x="16959" y="9057"/>
                      <a:pt x="16446" y="9057"/>
                    </a:cubicBezTo>
                    <a:cubicBezTo>
                      <a:pt x="15899" y="9057"/>
                      <a:pt x="15492" y="9277"/>
                      <a:pt x="15203" y="9729"/>
                    </a:cubicBezTo>
                    <a:cubicBezTo>
                      <a:pt x="14980" y="10080"/>
                      <a:pt x="14819" y="10521"/>
                      <a:pt x="14718" y="11067"/>
                    </a:cubicBezTo>
                    <a:close/>
                    <a:moveTo>
                      <a:pt x="19000" y="12172"/>
                    </a:moveTo>
                    <a:lnTo>
                      <a:pt x="13856" y="12172"/>
                    </a:lnTo>
                    <a:lnTo>
                      <a:pt x="13915" y="11541"/>
                    </a:lnTo>
                    <a:cubicBezTo>
                      <a:pt x="14016" y="10468"/>
                      <a:pt x="14275" y="9599"/>
                      <a:pt x="14684" y="8958"/>
                    </a:cubicBezTo>
                    <a:cubicBezTo>
                      <a:pt x="15111" y="8291"/>
                      <a:pt x="15703" y="7953"/>
                      <a:pt x="16446" y="7953"/>
                    </a:cubicBezTo>
                    <a:cubicBezTo>
                      <a:pt x="17134" y="7953"/>
                      <a:pt x="17716" y="8266"/>
                      <a:pt x="18178" y="8884"/>
                    </a:cubicBezTo>
                    <a:cubicBezTo>
                      <a:pt x="18653" y="9510"/>
                      <a:pt x="18922" y="10419"/>
                      <a:pt x="18974" y="11582"/>
                    </a:cubicBezTo>
                    <a:cubicBezTo>
                      <a:pt x="18974" y="11582"/>
                      <a:pt x="19000" y="12172"/>
                      <a:pt x="19000" y="12172"/>
                    </a:cubicBezTo>
                    <a:close/>
                    <a:moveTo>
                      <a:pt x="3825" y="16937"/>
                    </a:moveTo>
                    <a:lnTo>
                      <a:pt x="6303" y="16937"/>
                    </a:lnTo>
                    <a:cubicBezTo>
                      <a:pt x="6829" y="16937"/>
                      <a:pt x="7234" y="16834"/>
                      <a:pt x="7507" y="16631"/>
                    </a:cubicBezTo>
                    <a:cubicBezTo>
                      <a:pt x="7797" y="16413"/>
                      <a:pt x="8184" y="15958"/>
                      <a:pt x="8184" y="14571"/>
                    </a:cubicBezTo>
                    <a:cubicBezTo>
                      <a:pt x="8184" y="13719"/>
                      <a:pt x="7980" y="13181"/>
                      <a:pt x="7542" y="12878"/>
                    </a:cubicBezTo>
                    <a:cubicBezTo>
                      <a:pt x="7274" y="12686"/>
                      <a:pt x="6873" y="12586"/>
                      <a:pt x="6344" y="12577"/>
                    </a:cubicBezTo>
                    <a:lnTo>
                      <a:pt x="3825" y="12577"/>
                    </a:lnTo>
                    <a:cubicBezTo>
                      <a:pt x="3825" y="12577"/>
                      <a:pt x="3825" y="16937"/>
                      <a:pt x="3825" y="16937"/>
                    </a:cubicBezTo>
                    <a:close/>
                    <a:moveTo>
                      <a:pt x="6303" y="18041"/>
                    </a:moveTo>
                    <a:lnTo>
                      <a:pt x="3101" y="18041"/>
                    </a:lnTo>
                    <a:lnTo>
                      <a:pt x="3101" y="11472"/>
                    </a:lnTo>
                    <a:lnTo>
                      <a:pt x="6349" y="11472"/>
                    </a:lnTo>
                    <a:cubicBezTo>
                      <a:pt x="6994" y="11483"/>
                      <a:pt x="7482" y="11615"/>
                      <a:pt x="7846" y="11874"/>
                    </a:cubicBezTo>
                    <a:cubicBezTo>
                      <a:pt x="8540" y="12356"/>
                      <a:pt x="8909" y="13289"/>
                      <a:pt x="8909" y="14571"/>
                    </a:cubicBezTo>
                    <a:cubicBezTo>
                      <a:pt x="8909" y="16052"/>
                      <a:pt x="8545" y="17079"/>
                      <a:pt x="7826" y="17623"/>
                    </a:cubicBezTo>
                    <a:cubicBezTo>
                      <a:pt x="7446" y="17904"/>
                      <a:pt x="6948" y="18041"/>
                      <a:pt x="6303" y="18041"/>
                    </a:cubicBezTo>
                    <a:close/>
                    <a:moveTo>
                      <a:pt x="16446" y="5893"/>
                    </a:moveTo>
                    <a:cubicBezTo>
                      <a:pt x="15127" y="5893"/>
                      <a:pt x="14084" y="6505"/>
                      <a:pt x="13257" y="7765"/>
                    </a:cubicBezTo>
                    <a:cubicBezTo>
                      <a:pt x="12450" y="9006"/>
                      <a:pt x="12040" y="10845"/>
                      <a:pt x="12040" y="13229"/>
                    </a:cubicBezTo>
                    <a:cubicBezTo>
                      <a:pt x="12040" y="15757"/>
                      <a:pt x="12489" y="17590"/>
                      <a:pt x="13375" y="18678"/>
                    </a:cubicBezTo>
                    <a:cubicBezTo>
                      <a:pt x="14283" y="19796"/>
                      <a:pt x="15346" y="20362"/>
                      <a:pt x="16536" y="20362"/>
                    </a:cubicBezTo>
                    <a:cubicBezTo>
                      <a:pt x="17977" y="20362"/>
                      <a:pt x="19107" y="19702"/>
                      <a:pt x="19893" y="18398"/>
                    </a:cubicBezTo>
                    <a:cubicBezTo>
                      <a:pt x="20257" y="17811"/>
                      <a:pt x="20506" y="17233"/>
                      <a:pt x="20636" y="16673"/>
                    </a:cubicBezTo>
                    <a:lnTo>
                      <a:pt x="18731" y="16673"/>
                    </a:lnTo>
                    <a:cubicBezTo>
                      <a:pt x="18582" y="17038"/>
                      <a:pt x="18415" y="17334"/>
                      <a:pt x="18233" y="17555"/>
                    </a:cubicBezTo>
                    <a:cubicBezTo>
                      <a:pt x="17816" y="18082"/>
                      <a:pt x="17267" y="18352"/>
                      <a:pt x="16608" y="18352"/>
                    </a:cubicBezTo>
                    <a:cubicBezTo>
                      <a:pt x="15995" y="18352"/>
                      <a:pt x="15463" y="18136"/>
                      <a:pt x="15025" y="17712"/>
                    </a:cubicBezTo>
                    <a:cubicBezTo>
                      <a:pt x="14291" y="17034"/>
                      <a:pt x="13894" y="15841"/>
                      <a:pt x="13850" y="14174"/>
                    </a:cubicBezTo>
                    <a:lnTo>
                      <a:pt x="13835" y="13600"/>
                    </a:lnTo>
                    <a:lnTo>
                      <a:pt x="20866" y="13600"/>
                    </a:lnTo>
                    <a:cubicBezTo>
                      <a:pt x="20866" y="12633"/>
                      <a:pt x="20838" y="11867"/>
                      <a:pt x="20783" y="11319"/>
                    </a:cubicBezTo>
                    <a:cubicBezTo>
                      <a:pt x="20675" y="10257"/>
                      <a:pt x="20438" y="9313"/>
                      <a:pt x="20075" y="8513"/>
                    </a:cubicBezTo>
                    <a:cubicBezTo>
                      <a:pt x="19683" y="7615"/>
                      <a:pt x="19175" y="6949"/>
                      <a:pt x="18562" y="6525"/>
                    </a:cubicBezTo>
                    <a:cubicBezTo>
                      <a:pt x="17943" y="6106"/>
                      <a:pt x="17229" y="5893"/>
                      <a:pt x="16446" y="5893"/>
                    </a:cubicBezTo>
                    <a:close/>
                    <a:moveTo>
                      <a:pt x="724" y="20495"/>
                    </a:moveTo>
                    <a:lnTo>
                      <a:pt x="6416" y="20495"/>
                    </a:lnTo>
                    <a:cubicBezTo>
                      <a:pt x="7077" y="20495"/>
                      <a:pt x="7691" y="20407"/>
                      <a:pt x="8245" y="20235"/>
                    </a:cubicBezTo>
                    <a:cubicBezTo>
                      <a:pt x="8768" y="20066"/>
                      <a:pt x="9229" y="19753"/>
                      <a:pt x="9612" y="19306"/>
                    </a:cubicBezTo>
                    <a:cubicBezTo>
                      <a:pt x="9958" y="18913"/>
                      <a:pt x="10238" y="18435"/>
                      <a:pt x="10474" y="17844"/>
                    </a:cubicBezTo>
                    <a:cubicBezTo>
                      <a:pt x="10843" y="16959"/>
                      <a:pt x="11020" y="15987"/>
                      <a:pt x="11020" y="14863"/>
                    </a:cubicBezTo>
                    <a:cubicBezTo>
                      <a:pt x="11020" y="13800"/>
                      <a:pt x="10863" y="12890"/>
                      <a:pt x="10553" y="12155"/>
                    </a:cubicBezTo>
                    <a:cubicBezTo>
                      <a:pt x="10248" y="11436"/>
                      <a:pt x="9799" y="10916"/>
                      <a:pt x="9182" y="10568"/>
                    </a:cubicBezTo>
                    <a:lnTo>
                      <a:pt x="8406" y="10130"/>
                    </a:lnTo>
                    <a:lnTo>
                      <a:pt x="9142" y="9558"/>
                    </a:lnTo>
                    <a:cubicBezTo>
                      <a:pt x="9544" y="9245"/>
                      <a:pt x="9850" y="8900"/>
                      <a:pt x="10052" y="8531"/>
                    </a:cubicBezTo>
                    <a:cubicBezTo>
                      <a:pt x="10413" y="7863"/>
                      <a:pt x="10590" y="6990"/>
                      <a:pt x="10590" y="5864"/>
                    </a:cubicBezTo>
                    <a:cubicBezTo>
                      <a:pt x="10590" y="4756"/>
                      <a:pt x="10410" y="3838"/>
                      <a:pt x="10042" y="3056"/>
                    </a:cubicBezTo>
                    <a:cubicBezTo>
                      <a:pt x="9427" y="1781"/>
                      <a:pt x="8381" y="1142"/>
                      <a:pt x="6848" y="1105"/>
                    </a:cubicBezTo>
                    <a:lnTo>
                      <a:pt x="724" y="1105"/>
                    </a:lnTo>
                    <a:cubicBezTo>
                      <a:pt x="724" y="1105"/>
                      <a:pt x="724" y="20495"/>
                      <a:pt x="724" y="20495"/>
                    </a:cubicBezTo>
                    <a:close/>
                    <a:moveTo>
                      <a:pt x="6416" y="21600"/>
                    </a:moveTo>
                    <a:lnTo>
                      <a:pt x="0" y="21600"/>
                    </a:lnTo>
                    <a:lnTo>
                      <a:pt x="0" y="0"/>
                    </a:lnTo>
                    <a:lnTo>
                      <a:pt x="6853" y="0"/>
                    </a:lnTo>
                    <a:cubicBezTo>
                      <a:pt x="8609" y="42"/>
                      <a:pt x="9878" y="852"/>
                      <a:pt x="10628" y="2407"/>
                    </a:cubicBezTo>
                    <a:cubicBezTo>
                      <a:pt x="11084" y="3375"/>
                      <a:pt x="11314" y="4536"/>
                      <a:pt x="11314" y="5864"/>
                    </a:cubicBezTo>
                    <a:cubicBezTo>
                      <a:pt x="11314" y="7239"/>
                      <a:pt x="11077" y="8373"/>
                      <a:pt x="10610" y="9236"/>
                    </a:cubicBezTo>
                    <a:cubicBezTo>
                      <a:pt x="10464" y="9501"/>
                      <a:pt x="10284" y="9753"/>
                      <a:pt x="10071" y="9988"/>
                    </a:cubicBezTo>
                    <a:cubicBezTo>
                      <a:pt x="10526" y="10392"/>
                      <a:pt x="10891" y="10917"/>
                      <a:pt x="11162" y="11556"/>
                    </a:cubicBezTo>
                    <a:cubicBezTo>
                      <a:pt x="11230" y="11717"/>
                      <a:pt x="11292" y="11882"/>
                      <a:pt x="11348" y="12055"/>
                    </a:cubicBezTo>
                    <a:cubicBezTo>
                      <a:pt x="11471" y="9924"/>
                      <a:pt x="11939" y="8222"/>
                      <a:pt x="12744" y="6984"/>
                    </a:cubicBezTo>
                    <a:cubicBezTo>
                      <a:pt x="13701" y="5527"/>
                      <a:pt x="14946" y="4788"/>
                      <a:pt x="16446" y="4788"/>
                    </a:cubicBezTo>
                    <a:cubicBezTo>
                      <a:pt x="17330" y="4788"/>
                      <a:pt x="18143" y="5033"/>
                      <a:pt x="18859" y="5517"/>
                    </a:cubicBezTo>
                    <a:cubicBezTo>
                      <a:pt x="19600" y="6029"/>
                      <a:pt x="20209" y="6828"/>
                      <a:pt x="20675" y="7892"/>
                    </a:cubicBezTo>
                    <a:cubicBezTo>
                      <a:pt x="21096" y="8824"/>
                      <a:pt x="21374" y="9923"/>
                      <a:pt x="21499" y="11151"/>
                    </a:cubicBezTo>
                    <a:cubicBezTo>
                      <a:pt x="21570" y="11859"/>
                      <a:pt x="21600" y="12872"/>
                      <a:pt x="21587" y="14160"/>
                    </a:cubicBezTo>
                    <a:lnTo>
                      <a:pt x="21582" y="14704"/>
                    </a:lnTo>
                    <a:lnTo>
                      <a:pt x="14608" y="14704"/>
                    </a:lnTo>
                    <a:cubicBezTo>
                      <a:pt x="14699" y="15683"/>
                      <a:pt x="14963" y="16363"/>
                      <a:pt x="15407" y="16774"/>
                    </a:cubicBezTo>
                    <a:cubicBezTo>
                      <a:pt x="15738" y="17094"/>
                      <a:pt x="16128" y="17247"/>
                      <a:pt x="16608" y="17247"/>
                    </a:cubicBezTo>
                    <a:cubicBezTo>
                      <a:pt x="17101" y="17247"/>
                      <a:pt x="17483" y="17068"/>
                      <a:pt x="17775" y="16698"/>
                    </a:cubicBezTo>
                    <a:cubicBezTo>
                      <a:pt x="17931" y="16508"/>
                      <a:pt x="18073" y="16229"/>
                      <a:pt x="18202" y="15860"/>
                    </a:cubicBezTo>
                    <a:lnTo>
                      <a:pt x="18304" y="15568"/>
                    </a:lnTo>
                    <a:lnTo>
                      <a:pt x="21500" y="15568"/>
                    </a:lnTo>
                    <a:lnTo>
                      <a:pt x="21452" y="16186"/>
                    </a:lnTo>
                    <a:cubicBezTo>
                      <a:pt x="21374" y="17177"/>
                      <a:pt x="21028" y="18175"/>
                      <a:pt x="20423" y="19151"/>
                    </a:cubicBezTo>
                    <a:cubicBezTo>
                      <a:pt x="19496" y="20686"/>
                      <a:pt x="18189" y="21467"/>
                      <a:pt x="16536" y="21467"/>
                    </a:cubicBezTo>
                    <a:cubicBezTo>
                      <a:pt x="15176" y="21467"/>
                      <a:pt x="13959" y="20818"/>
                      <a:pt x="12919" y="19537"/>
                    </a:cubicBezTo>
                    <a:cubicBezTo>
                      <a:pt x="12315" y="18796"/>
                      <a:pt x="11881" y="17792"/>
                      <a:pt x="11617" y="16536"/>
                    </a:cubicBezTo>
                    <a:cubicBezTo>
                      <a:pt x="11509" y="17211"/>
                      <a:pt x="11332" y="17844"/>
                      <a:pt x="11089" y="18427"/>
                    </a:cubicBezTo>
                    <a:cubicBezTo>
                      <a:pt x="10812" y="19122"/>
                      <a:pt x="10461" y="19718"/>
                      <a:pt x="10048" y="20187"/>
                    </a:cubicBezTo>
                    <a:cubicBezTo>
                      <a:pt x="9582" y="20730"/>
                      <a:pt x="9024" y="21112"/>
                      <a:pt x="8392" y="21316"/>
                    </a:cubicBezTo>
                    <a:cubicBezTo>
                      <a:pt x="7789" y="21504"/>
                      <a:pt x="7125" y="21600"/>
                      <a:pt x="6416" y="21600"/>
                    </a:cubicBezTo>
                    <a:close/>
                    <a:moveTo>
                      <a:pt x="6416" y="21600"/>
                    </a:moveTo>
                  </a:path>
                </a:pathLst>
              </a:custGeom>
              <a:solidFill>
                <a:srgbClr val="FFFFFF"/>
              </a:solidFill>
              <a:ln>
                <a:noFill/>
              </a:ln>
            </p:spPr>
            <p:txBody>
              <a:bodyPr lIns="0" tIns="0" rIns="0" bIns="0"/>
              <a:lstStyle/>
              <a:p>
                <a:endParaRPr lang="en-US"/>
              </a:p>
            </p:txBody>
          </p:sp>
          <p:sp>
            <p:nvSpPr>
              <p:cNvPr id="50" name="TextBox 49">
                <a:extLst>
                  <a:ext uri="{FF2B5EF4-FFF2-40B4-BE49-F238E27FC236}">
                    <a16:creationId xmlns:a16="http://schemas.microsoft.com/office/drawing/2014/main" id="{B95902E2-9CD3-4C07-ADF9-A157AFDC6439}"/>
                  </a:ext>
                </a:extLst>
              </p:cNvPr>
              <p:cNvSpPr txBox="1"/>
              <p:nvPr/>
            </p:nvSpPr>
            <p:spPr>
              <a:xfrm>
                <a:off x="7905485"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grpSp>
        <p:grpSp>
          <p:nvGrpSpPr>
            <p:cNvPr id="8" name="Group 7">
              <a:extLst>
                <a:ext uri="{FF2B5EF4-FFF2-40B4-BE49-F238E27FC236}">
                  <a16:creationId xmlns:a16="http://schemas.microsoft.com/office/drawing/2014/main" id="{8D6B3A16-08AE-45FD-8A69-7D3CAF335895}"/>
                </a:ext>
              </a:extLst>
            </p:cNvPr>
            <p:cNvGrpSpPr/>
            <p:nvPr/>
          </p:nvGrpSpPr>
          <p:grpSpPr>
            <a:xfrm>
              <a:off x="8629536" y="2252426"/>
              <a:ext cx="1944118" cy="2640079"/>
              <a:chOff x="9159616" y="2252426"/>
              <a:chExt cx="1944118" cy="2640079"/>
            </a:xfrm>
          </p:grpSpPr>
          <p:sp>
            <p:nvSpPr>
              <p:cNvPr id="61" name="Diamond 60">
                <a:extLst>
                  <a:ext uri="{FF2B5EF4-FFF2-40B4-BE49-F238E27FC236}">
                    <a16:creationId xmlns:a16="http://schemas.microsoft.com/office/drawing/2014/main" id="{CE3A6658-7B2A-461E-9672-26647B4BF923}"/>
                  </a:ext>
                </a:extLst>
              </p:cNvPr>
              <p:cNvSpPr/>
              <p:nvPr/>
            </p:nvSpPr>
            <p:spPr>
              <a:xfrm>
                <a:off x="9159616" y="2252426"/>
                <a:ext cx="1944118" cy="1960484"/>
              </a:xfrm>
              <a:prstGeom prst="diamond">
                <a:avLst/>
              </a:prstGeom>
              <a:solidFill>
                <a:srgbClr val="7030A0">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utoShape 8">
                <a:extLst>
                  <a:ext uri="{FF2B5EF4-FFF2-40B4-BE49-F238E27FC236}">
                    <a16:creationId xmlns:a16="http://schemas.microsoft.com/office/drawing/2014/main" id="{7E88D6BC-81E5-4BC7-9FE6-ED82580667CD}"/>
                  </a:ext>
                </a:extLst>
              </p:cNvPr>
              <p:cNvSpPr>
                <a:spLocks/>
              </p:cNvSpPr>
              <p:nvPr/>
            </p:nvSpPr>
            <p:spPr bwMode="auto">
              <a:xfrm>
                <a:off x="9860144" y="2951476"/>
                <a:ext cx="544367" cy="543409"/>
              </a:xfrm>
              <a:custGeom>
                <a:avLst/>
                <a:gdLst/>
                <a:ahLst/>
                <a:cxnLst/>
                <a:rect l="0" t="0" r="r" b="b"/>
                <a:pathLst>
                  <a:path w="21600" h="21600">
                    <a:moveTo>
                      <a:pt x="17327" y="20635"/>
                    </a:moveTo>
                    <a:lnTo>
                      <a:pt x="20638" y="20635"/>
                    </a:lnTo>
                    <a:lnTo>
                      <a:pt x="20638" y="13558"/>
                    </a:lnTo>
                    <a:cubicBezTo>
                      <a:pt x="20638" y="9802"/>
                      <a:pt x="19861" y="7474"/>
                      <a:pt x="15990" y="7474"/>
                    </a:cubicBezTo>
                    <a:cubicBezTo>
                      <a:pt x="14081" y="7474"/>
                      <a:pt x="12847" y="8534"/>
                      <a:pt x="12369" y="9442"/>
                    </a:cubicBezTo>
                    <a:lnTo>
                      <a:pt x="12234" y="9700"/>
                    </a:lnTo>
                    <a:lnTo>
                      <a:pt x="11404" y="9700"/>
                    </a:lnTo>
                    <a:lnTo>
                      <a:pt x="11404" y="7816"/>
                    </a:lnTo>
                    <a:lnTo>
                      <a:pt x="8267" y="7816"/>
                    </a:lnTo>
                    <a:lnTo>
                      <a:pt x="8267" y="20637"/>
                    </a:lnTo>
                    <a:lnTo>
                      <a:pt x="11577" y="20637"/>
                    </a:lnTo>
                    <a:lnTo>
                      <a:pt x="11577" y="14299"/>
                    </a:lnTo>
                    <a:cubicBezTo>
                      <a:pt x="11577" y="13199"/>
                      <a:pt x="11577" y="10278"/>
                      <a:pt x="14623" y="10278"/>
                    </a:cubicBezTo>
                    <a:cubicBezTo>
                      <a:pt x="17328" y="10278"/>
                      <a:pt x="17328" y="12970"/>
                      <a:pt x="17328" y="14416"/>
                    </a:cubicBezTo>
                    <a:lnTo>
                      <a:pt x="17328" y="20635"/>
                    </a:lnTo>
                    <a:cubicBezTo>
                      <a:pt x="17328" y="20635"/>
                      <a:pt x="17327" y="20635"/>
                      <a:pt x="17327" y="20635"/>
                    </a:cubicBezTo>
                    <a:close/>
                    <a:moveTo>
                      <a:pt x="21600" y="21600"/>
                    </a:moveTo>
                    <a:lnTo>
                      <a:pt x="16365" y="21600"/>
                    </a:lnTo>
                    <a:lnTo>
                      <a:pt x="16365" y="14416"/>
                    </a:lnTo>
                    <a:cubicBezTo>
                      <a:pt x="16365" y="12266"/>
                      <a:pt x="16104" y="11242"/>
                      <a:pt x="14622" y="11242"/>
                    </a:cubicBezTo>
                    <a:cubicBezTo>
                      <a:pt x="13122" y="11242"/>
                      <a:pt x="12538" y="12099"/>
                      <a:pt x="12538" y="14299"/>
                    </a:cubicBezTo>
                    <a:lnTo>
                      <a:pt x="12538" y="21600"/>
                    </a:lnTo>
                    <a:lnTo>
                      <a:pt x="7305" y="21600"/>
                    </a:lnTo>
                    <a:lnTo>
                      <a:pt x="7305" y="6851"/>
                    </a:lnTo>
                    <a:lnTo>
                      <a:pt x="12366" y="6851"/>
                    </a:lnTo>
                    <a:lnTo>
                      <a:pt x="12366" y="7895"/>
                    </a:lnTo>
                    <a:cubicBezTo>
                      <a:pt x="13172" y="7134"/>
                      <a:pt x="14393" y="6510"/>
                      <a:pt x="15990" y="6510"/>
                    </a:cubicBezTo>
                    <a:cubicBezTo>
                      <a:pt x="20933" y="6510"/>
                      <a:pt x="21599" y="10072"/>
                      <a:pt x="21599" y="13558"/>
                    </a:cubicBezTo>
                    <a:lnTo>
                      <a:pt x="21599" y="21600"/>
                    </a:lnTo>
                    <a:cubicBezTo>
                      <a:pt x="21599" y="21600"/>
                      <a:pt x="21600" y="21600"/>
                      <a:pt x="21600" y="21600"/>
                    </a:cubicBezTo>
                    <a:close/>
                    <a:moveTo>
                      <a:pt x="2962" y="964"/>
                    </a:moveTo>
                    <a:cubicBezTo>
                      <a:pt x="1859" y="964"/>
                      <a:pt x="962" y="1862"/>
                      <a:pt x="962" y="2965"/>
                    </a:cubicBezTo>
                    <a:cubicBezTo>
                      <a:pt x="962" y="4070"/>
                      <a:pt x="1859" y="4967"/>
                      <a:pt x="2962" y="4967"/>
                    </a:cubicBezTo>
                    <a:cubicBezTo>
                      <a:pt x="4064" y="4967"/>
                      <a:pt x="4961" y="4068"/>
                      <a:pt x="4961" y="2965"/>
                    </a:cubicBezTo>
                    <a:cubicBezTo>
                      <a:pt x="4961" y="1862"/>
                      <a:pt x="4064" y="964"/>
                      <a:pt x="2962" y="964"/>
                    </a:cubicBezTo>
                    <a:cubicBezTo>
                      <a:pt x="2962" y="964"/>
                      <a:pt x="2962" y="964"/>
                      <a:pt x="2962" y="964"/>
                    </a:cubicBezTo>
                    <a:close/>
                    <a:moveTo>
                      <a:pt x="2962" y="5931"/>
                    </a:moveTo>
                    <a:cubicBezTo>
                      <a:pt x="1329" y="5931"/>
                      <a:pt x="0" y="4601"/>
                      <a:pt x="0" y="2965"/>
                    </a:cubicBezTo>
                    <a:cubicBezTo>
                      <a:pt x="0" y="1330"/>
                      <a:pt x="1329" y="0"/>
                      <a:pt x="2962" y="0"/>
                    </a:cubicBezTo>
                    <a:cubicBezTo>
                      <a:pt x="4595" y="0"/>
                      <a:pt x="5923" y="1330"/>
                      <a:pt x="5923" y="2965"/>
                    </a:cubicBezTo>
                    <a:cubicBezTo>
                      <a:pt x="5923" y="4601"/>
                      <a:pt x="4595" y="5931"/>
                      <a:pt x="2962" y="5931"/>
                    </a:cubicBezTo>
                    <a:cubicBezTo>
                      <a:pt x="2962" y="5931"/>
                      <a:pt x="2962" y="5931"/>
                      <a:pt x="2962" y="5931"/>
                    </a:cubicBezTo>
                    <a:close/>
                    <a:moveTo>
                      <a:pt x="1302" y="20635"/>
                    </a:moveTo>
                    <a:lnTo>
                      <a:pt x="4621" y="20635"/>
                    </a:lnTo>
                    <a:lnTo>
                      <a:pt x="4621" y="7816"/>
                    </a:lnTo>
                    <a:lnTo>
                      <a:pt x="1302" y="7816"/>
                    </a:lnTo>
                    <a:cubicBezTo>
                      <a:pt x="1302" y="7816"/>
                      <a:pt x="1302" y="20635"/>
                      <a:pt x="1302" y="20635"/>
                    </a:cubicBezTo>
                    <a:close/>
                    <a:moveTo>
                      <a:pt x="5582" y="21600"/>
                    </a:moveTo>
                    <a:lnTo>
                      <a:pt x="340" y="21600"/>
                    </a:lnTo>
                    <a:lnTo>
                      <a:pt x="340" y="6851"/>
                    </a:lnTo>
                    <a:lnTo>
                      <a:pt x="5582" y="6851"/>
                    </a:lnTo>
                    <a:cubicBezTo>
                      <a:pt x="5582" y="6851"/>
                      <a:pt x="5582" y="21600"/>
                      <a:pt x="5582" y="21600"/>
                    </a:cubicBezTo>
                    <a:close/>
                    <a:moveTo>
                      <a:pt x="5582" y="21600"/>
                    </a:moveTo>
                  </a:path>
                </a:pathLst>
              </a:custGeom>
              <a:solidFill>
                <a:srgbClr val="FFFFFF"/>
              </a:solidFill>
              <a:ln>
                <a:noFill/>
              </a:ln>
            </p:spPr>
            <p:txBody>
              <a:bodyPr lIns="0" tIns="0" rIns="0" bIns="0"/>
              <a:lstStyle/>
              <a:p>
                <a:endParaRPr lang="en-US"/>
              </a:p>
            </p:txBody>
          </p:sp>
          <p:sp>
            <p:nvSpPr>
              <p:cNvPr id="54" name="TextBox 53">
                <a:extLst>
                  <a:ext uri="{FF2B5EF4-FFF2-40B4-BE49-F238E27FC236}">
                    <a16:creationId xmlns:a16="http://schemas.microsoft.com/office/drawing/2014/main" id="{99239B54-C2E0-4306-8EFB-27F9052E6075}"/>
                  </a:ext>
                </a:extLst>
              </p:cNvPr>
              <p:cNvSpPr txBox="1"/>
              <p:nvPr/>
            </p:nvSpPr>
            <p:spPr>
              <a:xfrm>
                <a:off x="9521448" y="4477007"/>
                <a:ext cx="1221757" cy="415498"/>
              </a:xfrm>
              <a:prstGeom prst="rect">
                <a:avLst/>
              </a:prstGeom>
              <a:noFill/>
            </p:spPr>
            <p:txBody>
              <a:bodyPr wrap="square" rtlCol="0">
                <a:spAutoFit/>
              </a:bodyPr>
              <a:lstStyle/>
              <a:p>
                <a:pPr algn="ctr"/>
                <a:r>
                  <a:rPr lang="en-US" sz="1050" dirty="0">
                    <a:latin typeface="Open Sans "/>
                  </a:rPr>
                  <a:t>Also he his male</a:t>
                </a:r>
              </a:p>
              <a:p>
                <a:pPr algn="ctr"/>
                <a:r>
                  <a:rPr lang="en-US" sz="1050" dirty="0">
                    <a:latin typeface="Open Sans "/>
                  </a:rPr>
                  <a:t>Air bring first</a:t>
                </a:r>
              </a:p>
            </p:txBody>
          </p:sp>
        </p:grpSp>
      </p:grpSp>
      <p:sp>
        <p:nvSpPr>
          <p:cNvPr id="55" name="Rectangle 54">
            <a:extLst>
              <a:ext uri="{FF2B5EF4-FFF2-40B4-BE49-F238E27FC236}">
                <a16:creationId xmlns:a16="http://schemas.microsoft.com/office/drawing/2014/main" id="{231B6134-6E10-4F4D-A9C5-511421C17995}"/>
              </a:ext>
            </a:extLst>
          </p:cNvPr>
          <p:cNvSpPr/>
          <p:nvPr/>
        </p:nvSpPr>
        <p:spPr>
          <a:xfrm>
            <a:off x="4964481" y="1697425"/>
            <a:ext cx="2263039"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56" name="Rectangle 55">
            <a:extLst>
              <a:ext uri="{FF2B5EF4-FFF2-40B4-BE49-F238E27FC236}">
                <a16:creationId xmlns:a16="http://schemas.microsoft.com/office/drawing/2014/main" id="{D8B8ECB6-DE76-4E66-9669-B6B673FAA852}"/>
              </a:ext>
            </a:extLst>
          </p:cNvPr>
          <p:cNvSpPr/>
          <p:nvPr/>
        </p:nvSpPr>
        <p:spPr>
          <a:xfrm>
            <a:off x="1353306" y="5355025"/>
            <a:ext cx="9485388" cy="9404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21687235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C65D13-7158-437D-BB1A-2D0F43B9A379}"/>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5">
            <a:extLst>
              <a:ext uri="{FF2B5EF4-FFF2-40B4-BE49-F238E27FC236}">
                <a16:creationId xmlns:a16="http://schemas.microsoft.com/office/drawing/2014/main" id="{66B45DBB-043D-44E3-88EA-2C579CCFD293}"/>
              </a:ext>
            </a:extLst>
          </p:cNvPr>
          <p:cNvSpPr>
            <a:spLocks noChangeArrowheads="1"/>
          </p:cNvSpPr>
          <p:nvPr/>
        </p:nvSpPr>
        <p:spPr bwMode="auto">
          <a:xfrm>
            <a:off x="-1" y="3404406"/>
            <a:ext cx="4948011" cy="8059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6">
            <a:extLst>
              <a:ext uri="{FF2B5EF4-FFF2-40B4-BE49-F238E27FC236}">
                <a16:creationId xmlns:a16="http://schemas.microsoft.com/office/drawing/2014/main" id="{0B24FD83-5FEF-4E88-AA99-BCF14C1E0208}"/>
              </a:ext>
            </a:extLst>
          </p:cNvPr>
          <p:cNvSpPr>
            <a:spLocks noChangeArrowheads="1"/>
          </p:cNvSpPr>
          <p:nvPr/>
        </p:nvSpPr>
        <p:spPr bwMode="auto">
          <a:xfrm>
            <a:off x="5700581" y="3698864"/>
            <a:ext cx="3973506" cy="104509"/>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TextBox 9">
            <a:extLst>
              <a:ext uri="{FF2B5EF4-FFF2-40B4-BE49-F238E27FC236}">
                <a16:creationId xmlns:a16="http://schemas.microsoft.com/office/drawing/2014/main" id="{2A544DE0-51E6-4C20-BEF0-DE273512CEED}"/>
              </a:ext>
            </a:extLst>
          </p:cNvPr>
          <p:cNvSpPr txBox="1"/>
          <p:nvPr/>
        </p:nvSpPr>
        <p:spPr>
          <a:xfrm>
            <a:off x="5035828" y="3260035"/>
            <a:ext cx="649356" cy="369332"/>
          </a:xfrm>
          <a:prstGeom prst="rect">
            <a:avLst/>
          </a:prstGeom>
          <a:noFill/>
        </p:spPr>
        <p:txBody>
          <a:bodyPr wrap="square" rtlCol="0">
            <a:spAutoFit/>
          </a:bodyPr>
          <a:lstStyle/>
          <a:p>
            <a:r>
              <a:rPr lang="en-US" dirty="0">
                <a:solidFill>
                  <a:schemeClr val="tx2"/>
                </a:solidFill>
                <a:latin typeface="Open Sans Extrabold" panose="020B0906030804020204" pitchFamily="34" charset="0"/>
                <a:ea typeface="Open Sans Extrabold" panose="020B0906030804020204" pitchFamily="34" charset="0"/>
                <a:cs typeface="Open Sans Extrabold" panose="020B0906030804020204" pitchFamily="34" charset="0"/>
              </a:rPr>
              <a:t>THE</a:t>
            </a:r>
          </a:p>
        </p:txBody>
      </p:sp>
      <p:sp>
        <p:nvSpPr>
          <p:cNvPr id="11" name="TextBox 10">
            <a:extLst>
              <a:ext uri="{FF2B5EF4-FFF2-40B4-BE49-F238E27FC236}">
                <a16:creationId xmlns:a16="http://schemas.microsoft.com/office/drawing/2014/main" id="{3640DE1C-AA57-4A24-A1D1-52E53230FB24}"/>
              </a:ext>
            </a:extLst>
          </p:cNvPr>
          <p:cNvSpPr txBox="1"/>
          <p:nvPr/>
        </p:nvSpPr>
        <p:spPr>
          <a:xfrm>
            <a:off x="5586908" y="2863306"/>
            <a:ext cx="2192118" cy="830997"/>
          </a:xfrm>
          <a:prstGeom prst="rect">
            <a:avLst/>
          </a:prstGeom>
          <a:noFill/>
        </p:spPr>
        <p:txBody>
          <a:bodyPr wrap="square" rtlCol="0">
            <a:spAutoFit/>
          </a:bodyPr>
          <a:lstStyle/>
          <a:p>
            <a:r>
              <a:rPr lang="en-US" sz="4800" spc="120" dirty="0">
                <a:solidFill>
                  <a:schemeClr val="bg1">
                    <a:lumMod val="6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END</a:t>
            </a:r>
          </a:p>
        </p:txBody>
      </p:sp>
      <p:sp>
        <p:nvSpPr>
          <p:cNvPr id="12" name="TextBox 11">
            <a:extLst>
              <a:ext uri="{FF2B5EF4-FFF2-40B4-BE49-F238E27FC236}">
                <a16:creationId xmlns:a16="http://schemas.microsoft.com/office/drawing/2014/main" id="{673C8203-AD7D-42C2-9EE4-9363845DA88E}"/>
              </a:ext>
            </a:extLst>
          </p:cNvPr>
          <p:cNvSpPr txBox="1"/>
          <p:nvPr/>
        </p:nvSpPr>
        <p:spPr>
          <a:xfrm>
            <a:off x="5700581" y="4308623"/>
            <a:ext cx="3973506" cy="622478"/>
          </a:xfrm>
          <a:prstGeom prst="rect">
            <a:avLst/>
          </a:prstGeom>
          <a:noFill/>
        </p:spPr>
        <p:txBody>
          <a:bodyPr wrap="square" numCol="1" spcCol="457200" rtlCol="0">
            <a:spAutoFit/>
          </a:bodyPr>
          <a:lstStyle/>
          <a:p>
            <a:pPr>
              <a:lnSpc>
                <a:spcPts val="2200"/>
              </a:lnSpc>
            </a:pPr>
            <a:r>
              <a:rPr lang="en-US" sz="1100" i="1" dirty="0">
                <a:solidFill>
                  <a:schemeClr val="bg1">
                    <a:lumMod val="95000"/>
                  </a:schemeClr>
                </a:solidFill>
                <a:latin typeface="Open Sans "/>
                <a:ea typeface="Open Sans Extrabold" panose="020B0906030804020204" pitchFamily="34" charset="0"/>
                <a:cs typeface="Open Sans Extrabold" panose="020B0906030804020204" pitchFamily="34" charset="0"/>
              </a:rPr>
              <a:t>Also he his male air bring is signs first. Creepiest dolor fish </a:t>
            </a:r>
            <a:r>
              <a:rPr lang="en-US" sz="1100" i="1" dirty="0" err="1">
                <a:solidFill>
                  <a:schemeClr val="bg1">
                    <a:lumMod val="95000"/>
                  </a:schemeClr>
                </a:solidFill>
                <a:latin typeface="Open Sans "/>
                <a:ea typeface="Open Sans Extrabold" panose="020B0906030804020204" pitchFamily="34" charset="0"/>
                <a:cs typeface="Open Sans Extrabold" panose="020B0906030804020204" pitchFamily="34" charset="0"/>
              </a:rPr>
              <a:t>es</a:t>
            </a:r>
            <a:r>
              <a:rPr lang="en-US" sz="1100" i="1" dirty="0">
                <a:solidFill>
                  <a:schemeClr val="bg1">
                    <a:lumMod val="95000"/>
                  </a:schemeClr>
                </a:solidFill>
                <a:latin typeface="Open Sans "/>
                <a:ea typeface="Open Sans Extrabold" panose="020B0906030804020204" pitchFamily="34" charset="0"/>
                <a:cs typeface="Open Sans Extrabold" panose="020B0906030804020204" pitchFamily="34" charset="0"/>
              </a:rPr>
              <a:t> land darkness. Dolor sit </a:t>
            </a:r>
            <a:r>
              <a:rPr lang="en-US" sz="1100" i="1" dirty="0" err="1">
                <a:solidFill>
                  <a:schemeClr val="bg1">
                    <a:lumMod val="95000"/>
                  </a:schemeClr>
                </a:solidFill>
                <a:latin typeface="Open Sans "/>
                <a:ea typeface="Open Sans Extrabold" panose="020B0906030804020204" pitchFamily="34" charset="0"/>
                <a:cs typeface="Open Sans Extrabold" panose="020B0906030804020204" pitchFamily="34" charset="0"/>
              </a:rPr>
              <a:t>amet</a:t>
            </a:r>
            <a:r>
              <a:rPr lang="en-US" sz="1100" i="1" dirty="0">
                <a:solidFill>
                  <a:schemeClr val="bg1">
                    <a:lumMod val="95000"/>
                  </a:schemeClr>
                </a:solidFill>
                <a:latin typeface="Open Sans "/>
                <a:ea typeface="Open Sans Extrabold" panose="020B0906030804020204" pitchFamily="34" charset="0"/>
                <a:cs typeface="Open Sans Extrabold" panose="020B0906030804020204" pitchFamily="34" charset="0"/>
              </a:rPr>
              <a:t> </a:t>
            </a:r>
            <a:r>
              <a:rPr lang="en-US" sz="1100" i="1" dirty="0" err="1">
                <a:solidFill>
                  <a:schemeClr val="bg1">
                    <a:lumMod val="95000"/>
                  </a:schemeClr>
                </a:solidFill>
                <a:latin typeface="Open Sans "/>
                <a:ea typeface="Open Sans Extrabold" panose="020B0906030804020204" pitchFamily="34" charset="0"/>
                <a:cs typeface="Open Sans Extrabold" panose="020B0906030804020204" pitchFamily="34" charset="0"/>
              </a:rPr>
              <a:t>consecteture</a:t>
            </a:r>
            <a:r>
              <a:rPr lang="en-US" sz="1100" i="1" dirty="0">
                <a:solidFill>
                  <a:schemeClr val="bg1">
                    <a:lumMod val="95000"/>
                  </a:schemeClr>
                </a:solidFill>
                <a:latin typeface="Open Sans "/>
                <a:ea typeface="Open Sans Extrabold" panose="020B0906030804020204" pitchFamily="34" charset="0"/>
                <a:cs typeface="Open Sans Extrabold" panose="020B0906030804020204" pitchFamily="34" charset="0"/>
              </a:rPr>
              <a:t> </a:t>
            </a:r>
            <a:r>
              <a:rPr lang="en-US" sz="1100" i="1" dirty="0" err="1">
                <a:solidFill>
                  <a:schemeClr val="bg1">
                    <a:lumMod val="95000"/>
                  </a:schemeClr>
                </a:solidFill>
                <a:latin typeface="Open Sans "/>
                <a:ea typeface="Open Sans Extrabold" panose="020B0906030804020204" pitchFamily="34" charset="0"/>
                <a:cs typeface="Open Sans Extrabold" panose="020B0906030804020204" pitchFamily="34" charset="0"/>
              </a:rPr>
              <a:t>aq</a:t>
            </a:r>
            <a:endParaRPr lang="en-US" sz="1100" b="1" i="1" dirty="0">
              <a:solidFill>
                <a:schemeClr val="bg1">
                  <a:lumMod val="95000"/>
                </a:schemeClr>
              </a:solidFill>
              <a:latin typeface="Open Sans "/>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1850004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3</a:t>
            </a:fld>
            <a:endParaRPr lang="en-US" dirty="0"/>
          </a:p>
        </p:txBody>
      </p:sp>
      <p:sp>
        <p:nvSpPr>
          <p:cNvPr id="2" name="Rectangle 1">
            <a:extLst>
              <a:ext uri="{FF2B5EF4-FFF2-40B4-BE49-F238E27FC236}">
                <a16:creationId xmlns:a16="http://schemas.microsoft.com/office/drawing/2014/main" id="{2666F85A-0BAC-41E7-B8DD-CD2BB10C96FB}"/>
              </a:ext>
            </a:extLst>
          </p:cNvPr>
          <p:cNvSpPr/>
          <p:nvPr/>
        </p:nvSpPr>
        <p:spPr>
          <a:xfrm>
            <a:off x="0" y="0"/>
            <a:ext cx="12192000" cy="2902226"/>
          </a:xfrm>
          <a:prstGeom prst="rect">
            <a:avLst/>
          </a:prstGeom>
          <a:gradFill>
            <a:gsLst>
              <a:gs pos="0">
                <a:schemeClr val="accent1">
                  <a:lumMod val="5000"/>
                  <a:lumOff val="95000"/>
                  <a:alpha val="36000"/>
                </a:schemeClr>
              </a:gs>
              <a:gs pos="0">
                <a:schemeClr val="tx2"/>
              </a:gs>
              <a:gs pos="100000">
                <a:schemeClr val="tx2">
                  <a:lumMod val="7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CACF08C9-F1FF-47FA-900F-7B3448A01A3A}"/>
              </a:ext>
            </a:extLst>
          </p:cNvPr>
          <p:cNvSpPr/>
          <p:nvPr/>
        </p:nvSpPr>
        <p:spPr>
          <a:xfrm>
            <a:off x="4630604" y="1464398"/>
            <a:ext cx="2089120" cy="2089120"/>
          </a:xfrm>
          <a:prstGeom prst="ellipse">
            <a:avLst/>
          </a:prstGeom>
          <a:solidFill>
            <a:schemeClr val="tx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
              <a:solidFill>
                <a:schemeClr val="bg1">
                  <a:lumMod val="50000"/>
                </a:schemeClr>
              </a:solidFill>
            </a:endParaRPr>
          </a:p>
        </p:txBody>
      </p:sp>
      <p:pic>
        <p:nvPicPr>
          <p:cNvPr id="20" name="Picture Placeholder 19">
            <a:extLst>
              <a:ext uri="{FF2B5EF4-FFF2-40B4-BE49-F238E27FC236}">
                <a16:creationId xmlns:a16="http://schemas.microsoft.com/office/drawing/2014/main" id="{45B1CD0B-261B-4800-9E6B-890E19B6266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8111" b="17277"/>
          <a:stretch/>
        </p:blipFill>
        <p:spPr>
          <a:xfrm>
            <a:off x="4650332" y="1484126"/>
            <a:ext cx="2049664" cy="2049664"/>
          </a:xfrm>
        </p:spPr>
      </p:pic>
      <p:sp>
        <p:nvSpPr>
          <p:cNvPr id="5" name="Title 1">
            <a:extLst>
              <a:ext uri="{FF2B5EF4-FFF2-40B4-BE49-F238E27FC236}">
                <a16:creationId xmlns:a16="http://schemas.microsoft.com/office/drawing/2014/main" id="{DC2F87D7-0295-4525-BAA8-A4E34F224DEF}"/>
              </a:ext>
            </a:extLst>
          </p:cNvPr>
          <p:cNvSpPr txBox="1">
            <a:spLocks/>
          </p:cNvSpPr>
          <p:nvPr/>
        </p:nvSpPr>
        <p:spPr>
          <a:xfrm>
            <a:off x="838200" y="23206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Welcome</a:t>
            </a:r>
            <a:r>
              <a:rPr lang="en-US" sz="30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en-US" sz="3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endParaRPr lang="en-US" sz="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41174D4D-7A34-4698-A7A4-4A57FC273B01}"/>
              </a:ext>
            </a:extLst>
          </p:cNvPr>
          <p:cNvSpPr txBox="1"/>
          <p:nvPr/>
        </p:nvSpPr>
        <p:spPr>
          <a:xfrm>
            <a:off x="1436082" y="778372"/>
            <a:ext cx="9319837" cy="319190"/>
          </a:xfrm>
          <a:prstGeom prst="rect">
            <a:avLst/>
          </a:prstGeom>
          <a:noFill/>
        </p:spPr>
        <p:txBody>
          <a:bodyPr wrap="square" rtlCol="0">
            <a:spAutoFit/>
          </a:bodyPr>
          <a:lstStyle/>
          <a:p>
            <a:pPr algn="ctr">
              <a:lnSpc>
                <a:spcPct val="150000"/>
              </a:lnSpc>
            </a:pPr>
            <a:r>
              <a:rPr lang="en-US" sz="1100" i="1" dirty="0">
                <a:solidFill>
                  <a:schemeClr val="bg1"/>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i</a:t>
            </a:r>
            <a:r>
              <a:rPr lang="en-US" sz="1100" i="1" dirty="0">
                <a:solidFill>
                  <a:schemeClr val="bg1"/>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44" name="TextBox 43">
            <a:extLst>
              <a:ext uri="{FF2B5EF4-FFF2-40B4-BE49-F238E27FC236}">
                <a16:creationId xmlns:a16="http://schemas.microsoft.com/office/drawing/2014/main" id="{88D6E5A6-9355-47F1-BC6B-E69661166EE3}"/>
              </a:ext>
            </a:extLst>
          </p:cNvPr>
          <p:cNvSpPr txBox="1"/>
          <p:nvPr/>
        </p:nvSpPr>
        <p:spPr>
          <a:xfrm>
            <a:off x="4263041" y="3697524"/>
            <a:ext cx="2824246" cy="400110"/>
          </a:xfrm>
          <a:prstGeom prst="rect">
            <a:avLst/>
          </a:prstGeom>
          <a:noFill/>
        </p:spPr>
        <p:txBody>
          <a:bodyPr wrap="square" rtlCol="0">
            <a:spAutoFit/>
          </a:bodyPr>
          <a:lstStyle/>
          <a:p>
            <a:pPr algn="ctr"/>
            <a:r>
              <a:rPr lang="en-US" sz="2000" b="1" spc="12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Jonathan Smith</a:t>
            </a:r>
          </a:p>
        </p:txBody>
      </p:sp>
      <p:sp>
        <p:nvSpPr>
          <p:cNvPr id="45" name="Rectangle 44">
            <a:extLst>
              <a:ext uri="{FF2B5EF4-FFF2-40B4-BE49-F238E27FC236}">
                <a16:creationId xmlns:a16="http://schemas.microsoft.com/office/drawing/2014/main" id="{0056E30F-A610-4D85-A875-C81DEB2DFB2F}"/>
              </a:ext>
            </a:extLst>
          </p:cNvPr>
          <p:cNvSpPr/>
          <p:nvPr/>
        </p:nvSpPr>
        <p:spPr>
          <a:xfrm>
            <a:off x="4753469" y="3985730"/>
            <a:ext cx="1843389" cy="307777"/>
          </a:xfrm>
          <a:prstGeom prst="rect">
            <a:avLst/>
          </a:prstGeom>
        </p:spPr>
        <p:txBody>
          <a:bodyPr wrap="none">
            <a:spAutoFit/>
          </a:bodyPr>
          <a:lstStyle/>
          <a:p>
            <a:pPr algn="ctr"/>
            <a:r>
              <a:rPr lang="en-US" sz="1400" spc="11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Genaral</a:t>
            </a:r>
            <a:r>
              <a:rPr lang="en-US" sz="1400" spc="11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Manager</a:t>
            </a:r>
          </a:p>
        </p:txBody>
      </p:sp>
      <p:sp>
        <p:nvSpPr>
          <p:cNvPr id="48" name="Rectangle 9">
            <a:extLst>
              <a:ext uri="{FF2B5EF4-FFF2-40B4-BE49-F238E27FC236}">
                <a16:creationId xmlns:a16="http://schemas.microsoft.com/office/drawing/2014/main" id="{4E2208F9-AD1F-4EF9-AF6D-171C94C6F9C5}"/>
              </a:ext>
            </a:extLst>
          </p:cNvPr>
          <p:cNvSpPr>
            <a:spLocks/>
          </p:cNvSpPr>
          <p:nvPr/>
        </p:nvSpPr>
        <p:spPr bwMode="auto">
          <a:xfrm>
            <a:off x="838200" y="4748926"/>
            <a:ext cx="10515600" cy="14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200" dirty="0">
                <a:solidFill>
                  <a:schemeClr val="tx1">
                    <a:lumMod val="95000"/>
                    <a:lumOff val="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design is meant to project an image of professionalism and reliability. By using simple alignments we have created a very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lorem suggests strength and the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a:t>
            </a:r>
          </a:p>
          <a:p>
            <a:pPr>
              <a:lnSpc>
                <a:spcPct val="120000"/>
              </a:lnSpc>
            </a:pPr>
            <a:endPar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a:p>
            <a:pPr>
              <a:lnSpc>
                <a:spcPct val="120000"/>
              </a:lnSpc>
            </a:pP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 very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ipsum suggests strength and the </a:t>
            </a:r>
            <a:r>
              <a:rPr lang="en-US" sz="12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 of professionalism</a:t>
            </a:r>
          </a:p>
        </p:txBody>
      </p:sp>
      <p:sp>
        <p:nvSpPr>
          <p:cNvPr id="49" name="Rectangle 48">
            <a:extLst>
              <a:ext uri="{FF2B5EF4-FFF2-40B4-BE49-F238E27FC236}">
                <a16:creationId xmlns:a16="http://schemas.microsoft.com/office/drawing/2014/main" id="{B9A47B62-2FBE-4521-B3BE-AD6E5F49BD3C}"/>
              </a:ext>
            </a:extLst>
          </p:cNvPr>
          <p:cNvSpPr/>
          <p:nvPr/>
        </p:nvSpPr>
        <p:spPr>
          <a:xfrm>
            <a:off x="5337198" y="4380672"/>
            <a:ext cx="675933"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3503502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9E890F75-1720-4172-9D6F-0E03DA76B3E0}"/>
              </a:ext>
            </a:extLst>
          </p:cNvPr>
          <p:cNvSpPr/>
          <p:nvPr/>
        </p:nvSpPr>
        <p:spPr>
          <a:xfrm>
            <a:off x="2" y="1698401"/>
            <a:ext cx="7235684" cy="2488642"/>
          </a:xfrm>
          <a:prstGeom prst="rect">
            <a:avLst/>
          </a:prstGeom>
          <a:gradFill>
            <a:gsLst>
              <a:gs pos="0">
                <a:schemeClr val="accent2">
                  <a:alpha val="80000"/>
                </a:schemeClr>
              </a:gs>
              <a:gs pos="99000">
                <a:schemeClr val="tx2">
                  <a:alpha val="96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4</a:t>
            </a:fld>
            <a:endParaRPr lang="en-US" dirty="0"/>
          </a:p>
        </p:txBody>
      </p:sp>
      <p:sp>
        <p:nvSpPr>
          <p:cNvPr id="23" name="Rectangle 22">
            <a:extLst>
              <a:ext uri="{FF2B5EF4-FFF2-40B4-BE49-F238E27FC236}">
                <a16:creationId xmlns:a16="http://schemas.microsoft.com/office/drawing/2014/main" id="{C387E63E-34C5-48D0-B105-F9946615FD09}"/>
              </a:ext>
            </a:extLst>
          </p:cNvPr>
          <p:cNvSpPr/>
          <p:nvPr/>
        </p:nvSpPr>
        <p:spPr>
          <a:xfrm>
            <a:off x="7235686" y="1698401"/>
            <a:ext cx="4956313" cy="24886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6BD4EA83-CEA2-4191-8A20-CFAAD34C0C54}"/>
              </a:ext>
            </a:extLst>
          </p:cNvPr>
          <p:cNvSpPr txBox="1"/>
          <p:nvPr/>
        </p:nvSpPr>
        <p:spPr>
          <a:xfrm>
            <a:off x="1436082" y="862932"/>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29" name="Title 1">
            <a:extLst>
              <a:ext uri="{FF2B5EF4-FFF2-40B4-BE49-F238E27FC236}">
                <a16:creationId xmlns:a16="http://schemas.microsoft.com/office/drawing/2014/main" id="{B97743CC-0066-4333-B5D1-4189BBC13B27}"/>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About us</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grpSp>
        <p:nvGrpSpPr>
          <p:cNvPr id="7" name="Group 6">
            <a:extLst>
              <a:ext uri="{FF2B5EF4-FFF2-40B4-BE49-F238E27FC236}">
                <a16:creationId xmlns:a16="http://schemas.microsoft.com/office/drawing/2014/main" id="{23053E69-5214-4A06-B345-1451B1C20227}"/>
              </a:ext>
            </a:extLst>
          </p:cNvPr>
          <p:cNvGrpSpPr/>
          <p:nvPr/>
        </p:nvGrpSpPr>
        <p:grpSpPr>
          <a:xfrm>
            <a:off x="7842460" y="2227426"/>
            <a:ext cx="3742765" cy="1430592"/>
            <a:chOff x="7842460" y="2171757"/>
            <a:chExt cx="3742765" cy="1430592"/>
          </a:xfrm>
        </p:grpSpPr>
        <p:sp>
          <p:nvSpPr>
            <p:cNvPr id="31" name="TextBox 30">
              <a:extLst>
                <a:ext uri="{FF2B5EF4-FFF2-40B4-BE49-F238E27FC236}">
                  <a16:creationId xmlns:a16="http://schemas.microsoft.com/office/drawing/2014/main" id="{98B9175C-166C-4403-8220-317D21E170FC}"/>
                </a:ext>
              </a:extLst>
            </p:cNvPr>
            <p:cNvSpPr txBox="1"/>
            <p:nvPr/>
          </p:nvSpPr>
          <p:spPr>
            <a:xfrm>
              <a:off x="7842460" y="2431674"/>
              <a:ext cx="3742765" cy="861774"/>
            </a:xfrm>
            <a:prstGeom prst="rect">
              <a:avLst/>
            </a:prstGeom>
            <a:noFill/>
          </p:spPr>
          <p:txBody>
            <a:bodyPr wrap="square" rtlCol="0" anchor="ctr">
              <a:spAutoFit/>
            </a:bodyPr>
            <a:lstStyle/>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Quisque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vitae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omare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turpis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Vestibul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ante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ispum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primis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faucibus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orciluctus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etul</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trices</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posuere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cubilia</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Curae</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2" name="TextBox 31">
              <a:extLst>
                <a:ext uri="{FF2B5EF4-FFF2-40B4-BE49-F238E27FC236}">
                  <a16:creationId xmlns:a16="http://schemas.microsoft.com/office/drawing/2014/main" id="{D5B5343C-24A6-4526-A11E-A05776CF7436}"/>
                </a:ext>
              </a:extLst>
            </p:cNvPr>
            <p:cNvSpPr txBox="1"/>
            <p:nvPr/>
          </p:nvSpPr>
          <p:spPr>
            <a:xfrm>
              <a:off x="7896724" y="2171757"/>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TextBox 32">
              <a:extLst>
                <a:ext uri="{FF2B5EF4-FFF2-40B4-BE49-F238E27FC236}">
                  <a16:creationId xmlns:a16="http://schemas.microsoft.com/office/drawing/2014/main" id="{6DABF688-3E62-4FF4-A1A0-A481C65AB1A5}"/>
                </a:ext>
              </a:extLst>
            </p:cNvPr>
            <p:cNvSpPr txBox="1"/>
            <p:nvPr/>
          </p:nvSpPr>
          <p:spPr>
            <a:xfrm rot="10800000">
              <a:off x="10252743" y="2402020"/>
              <a:ext cx="806826" cy="1200329"/>
            </a:xfrm>
            <a:prstGeom prst="rect">
              <a:avLst/>
            </a:prstGeom>
            <a:noFill/>
          </p:spPr>
          <p:txBody>
            <a:bodyPr wrap="square" rtlCol="0" anchor="ctr">
              <a:spAutoFit/>
            </a:bodyPr>
            <a:lstStyle/>
            <a:p>
              <a:pPr algn="ctr"/>
              <a:r>
                <a:rPr lang="en-US" sz="7200" b="1"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endParaRPr lang="en-US" sz="7200" spc="-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pic>
        <p:nvPicPr>
          <p:cNvPr id="35" name="Picture Placeholder 34">
            <a:extLst>
              <a:ext uri="{FF2B5EF4-FFF2-40B4-BE49-F238E27FC236}">
                <a16:creationId xmlns:a16="http://schemas.microsoft.com/office/drawing/2014/main" id="{69D99B4C-2477-4479-9EB6-99CBC518CE18}"/>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5410" b="38688"/>
          <a:stretch/>
        </p:blipFill>
        <p:spPr>
          <a:xfrm>
            <a:off x="0" y="1698401"/>
            <a:ext cx="7235686" cy="2488642"/>
          </a:xfrm>
        </p:spPr>
      </p:pic>
      <p:sp>
        <p:nvSpPr>
          <p:cNvPr id="2" name="TextBox 1">
            <a:extLst>
              <a:ext uri="{FF2B5EF4-FFF2-40B4-BE49-F238E27FC236}">
                <a16:creationId xmlns:a16="http://schemas.microsoft.com/office/drawing/2014/main" id="{3EE318DD-B3E3-4FC4-8414-15477D3186AA}"/>
              </a:ext>
            </a:extLst>
          </p:cNvPr>
          <p:cNvSpPr txBox="1"/>
          <p:nvPr/>
        </p:nvSpPr>
        <p:spPr>
          <a:xfrm>
            <a:off x="1110638" y="4756151"/>
            <a:ext cx="5098774" cy="1220847"/>
          </a:xfrm>
          <a:prstGeom prst="rect">
            <a:avLst/>
          </a:prstGeom>
          <a:noFill/>
        </p:spPr>
        <p:txBody>
          <a:bodyPr wrap="square" rtlCol="0">
            <a:spAutoFit/>
          </a:bodyPr>
          <a:lstStyle/>
          <a:p>
            <a:pPr>
              <a:lnSpc>
                <a:spcPts val="22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lorem Ipsum has been the industry's standard dummy text ever since the</a:t>
            </a:r>
          </a:p>
          <a:p>
            <a:pPr>
              <a:lnSpc>
                <a:spcPts val="22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 Ipsum has been the industry's standard dummy text ever since the</a:t>
            </a:r>
          </a:p>
          <a:p>
            <a:pPr>
              <a:lnSpc>
                <a:spcPts val="22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1500s, when an unknown printer took a galley of type and scrambled it</a:t>
            </a:r>
            <a:endParaRPr lang="en-US" sz="1100" dirty="0"/>
          </a:p>
        </p:txBody>
      </p:sp>
      <p:sp>
        <p:nvSpPr>
          <p:cNvPr id="18" name="TextBox 17">
            <a:extLst>
              <a:ext uri="{FF2B5EF4-FFF2-40B4-BE49-F238E27FC236}">
                <a16:creationId xmlns:a16="http://schemas.microsoft.com/office/drawing/2014/main" id="{606A8338-80ED-4D1C-B5CA-4AC79E4E95A2}"/>
              </a:ext>
            </a:extLst>
          </p:cNvPr>
          <p:cNvSpPr txBox="1"/>
          <p:nvPr/>
        </p:nvSpPr>
        <p:spPr>
          <a:xfrm>
            <a:off x="6530896" y="4763845"/>
            <a:ext cx="4550467" cy="1220847"/>
          </a:xfrm>
          <a:prstGeom prst="rect">
            <a:avLst/>
          </a:prstGeom>
          <a:noFill/>
        </p:spPr>
        <p:txBody>
          <a:bodyPr wrap="square" rtlCol="0">
            <a:spAutoFit/>
          </a:bodyPr>
          <a:lstStyle/>
          <a:p>
            <a:pPr>
              <a:lnSpc>
                <a:spcPts val="22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make a type specimen book. Lorem Ipsum is simply dummy text of the printing and typesetting industry. Lorem Ipsum has been the industry's standard dummy text ever since the 1500s, when an unknown printer.</a:t>
            </a:r>
          </a:p>
          <a:p>
            <a:pPr>
              <a:lnSpc>
                <a:spcPts val="2200"/>
              </a:lnSpc>
            </a:pPr>
            <a:r>
              <a:rPr lang="en-US" sz="1100" i="1"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make a type specimen book. Lorem Ipsum is simply dummy text thee</a:t>
            </a:r>
            <a:endParaRPr lang="en-US" sz="1100" dirty="0"/>
          </a:p>
        </p:txBody>
      </p:sp>
    </p:spTree>
    <p:extLst>
      <p:ext uri="{BB962C8B-B14F-4D97-AF65-F5344CB8AC3E}">
        <p14:creationId xmlns:p14="http://schemas.microsoft.com/office/powerpoint/2010/main" val="3120727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9E890F75-1720-4172-9D6F-0E03DA76B3E0}"/>
              </a:ext>
            </a:extLst>
          </p:cNvPr>
          <p:cNvSpPr/>
          <p:nvPr/>
        </p:nvSpPr>
        <p:spPr>
          <a:xfrm>
            <a:off x="922377" y="1860699"/>
            <a:ext cx="10347247" cy="25284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pic>
        <p:nvPicPr>
          <p:cNvPr id="24" name="Picture Placeholder 23">
            <a:extLst>
              <a:ext uri="{FF2B5EF4-FFF2-40B4-BE49-F238E27FC236}">
                <a16:creationId xmlns:a16="http://schemas.microsoft.com/office/drawing/2014/main" id="{8F429C59-2FC5-452B-848D-946B773A379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40053" b="23287"/>
          <a:stretch/>
        </p:blipFill>
        <p:spPr>
          <a:xfrm>
            <a:off x="922376" y="1860698"/>
            <a:ext cx="10347247" cy="2528420"/>
          </a:xfrm>
        </p:spPr>
      </p:pic>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5</a:t>
            </a:fld>
            <a:endParaRPr lang="en-US" dirty="0"/>
          </a:p>
        </p:txBody>
      </p:sp>
      <p:grpSp>
        <p:nvGrpSpPr>
          <p:cNvPr id="6" name="Group 5">
            <a:extLst>
              <a:ext uri="{FF2B5EF4-FFF2-40B4-BE49-F238E27FC236}">
                <a16:creationId xmlns:a16="http://schemas.microsoft.com/office/drawing/2014/main" id="{AAED05A3-843B-4898-A2E9-A49D780456AA}"/>
              </a:ext>
            </a:extLst>
          </p:cNvPr>
          <p:cNvGrpSpPr/>
          <p:nvPr/>
        </p:nvGrpSpPr>
        <p:grpSpPr>
          <a:xfrm>
            <a:off x="4471806" y="1860699"/>
            <a:ext cx="3248388" cy="2528419"/>
            <a:chOff x="4345108" y="1860699"/>
            <a:chExt cx="3248388" cy="2528419"/>
          </a:xfrm>
        </p:grpSpPr>
        <p:sp>
          <p:nvSpPr>
            <p:cNvPr id="20" name="Rectangle 19">
              <a:extLst>
                <a:ext uri="{FF2B5EF4-FFF2-40B4-BE49-F238E27FC236}">
                  <a16:creationId xmlns:a16="http://schemas.microsoft.com/office/drawing/2014/main" id="{2334CB83-4E6A-44EC-8BD6-86AB9CE78D7C}"/>
                </a:ext>
              </a:extLst>
            </p:cNvPr>
            <p:cNvSpPr/>
            <p:nvPr/>
          </p:nvSpPr>
          <p:spPr>
            <a:xfrm>
              <a:off x="4345108" y="1860699"/>
              <a:ext cx="3248388" cy="2528419"/>
            </a:xfrm>
            <a:prstGeom prst="rect">
              <a:avLst/>
            </a:pr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9BB21528-A473-457C-8C49-A483D6AC61F2}"/>
                </a:ext>
              </a:extLst>
            </p:cNvPr>
            <p:cNvSpPr txBox="1"/>
            <p:nvPr/>
          </p:nvSpPr>
          <p:spPr>
            <a:xfrm>
              <a:off x="4848614" y="2373420"/>
              <a:ext cx="2241377" cy="1502976"/>
            </a:xfrm>
            <a:prstGeom prst="rect">
              <a:avLst/>
            </a:prstGeom>
            <a:noFill/>
          </p:spPr>
          <p:txBody>
            <a:bodyPr wrap="square" rtlCol="0">
              <a:spAutoFit/>
            </a:bodyPr>
            <a:lstStyle/>
            <a:p>
              <a:pPr algn="ctr">
                <a:lnSpc>
                  <a:spcPts val="2200"/>
                </a:lnSpc>
              </a:pPr>
              <a:r>
                <a:rPr lang="en-US" sz="11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Ipsum is simply dummy text of the printing and typesetting industry Lorem Ipsum has been the industry's standard dummy.</a:t>
              </a:r>
            </a:p>
            <a:p>
              <a:pPr algn="ctr">
                <a:lnSpc>
                  <a:spcPts val="2200"/>
                </a:lnSpc>
              </a:pPr>
              <a:r>
                <a:rPr lang="en-US" sz="11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Dolor sit </a:t>
              </a:r>
              <a:r>
                <a:rPr lang="en-US" sz="11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amet</a:t>
              </a:r>
              <a:r>
                <a:rPr lang="en-US" sz="11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1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adipiscing</a:t>
              </a:r>
              <a:endParaRPr lang="en-US" sz="1100" i="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8" name="TextBox 27">
            <a:extLst>
              <a:ext uri="{FF2B5EF4-FFF2-40B4-BE49-F238E27FC236}">
                <a16:creationId xmlns:a16="http://schemas.microsoft.com/office/drawing/2014/main" id="{6BD4EA83-CEA2-4191-8A20-CFAAD34C0C54}"/>
              </a:ext>
            </a:extLst>
          </p:cNvPr>
          <p:cNvSpPr txBox="1"/>
          <p:nvPr/>
        </p:nvSpPr>
        <p:spPr>
          <a:xfrm>
            <a:off x="1436082" y="862932"/>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29" name="Title 1">
            <a:extLst>
              <a:ext uri="{FF2B5EF4-FFF2-40B4-BE49-F238E27FC236}">
                <a16:creationId xmlns:a16="http://schemas.microsoft.com/office/drawing/2014/main" id="{B97743CC-0066-4333-B5D1-4189BBC13B27}"/>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About us</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24">
            <a:extLst>
              <a:ext uri="{FF2B5EF4-FFF2-40B4-BE49-F238E27FC236}">
                <a16:creationId xmlns:a16="http://schemas.microsoft.com/office/drawing/2014/main" id="{033EBBDD-FD76-439F-9086-61DF05CED4CD}"/>
              </a:ext>
            </a:extLst>
          </p:cNvPr>
          <p:cNvSpPr/>
          <p:nvPr/>
        </p:nvSpPr>
        <p:spPr>
          <a:xfrm>
            <a:off x="888230" y="4887017"/>
            <a:ext cx="4897291" cy="964367"/>
          </a:xfrm>
          <a:prstGeom prst="rect">
            <a:avLst/>
          </a:prstGeom>
        </p:spPr>
        <p:txBody>
          <a:bodyPr wrap="square">
            <a:spAutoFit/>
          </a:bodyPr>
          <a:lstStyle/>
          <a:p>
            <a:pPr>
              <a:lnSpc>
                <a:spcPts val="3400"/>
              </a:lnSpc>
            </a:pPr>
            <a:r>
              <a:rPr lang="en-US" sz="3200" b="1" spc="11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Xiaomy</a:t>
            </a:r>
            <a:r>
              <a:rPr lang="en-US" sz="3200" b="1" spc="110" dirty="0">
                <a:solidFill>
                  <a:schemeClr val="tx2"/>
                </a:solidFill>
                <a:latin typeface="Open Sans" panose="020B0606030504020204" pitchFamily="34" charset="0"/>
                <a:ea typeface="Open Sans" panose="020B0606030504020204" pitchFamily="34" charset="0"/>
                <a:cs typeface="Open Sans" panose="020B0606030504020204" pitchFamily="34" charset="0"/>
              </a:rPr>
              <a:t> </a:t>
            </a:r>
            <a:r>
              <a:rPr lang="en-US" sz="3200" b="1" spc="110" dirty="0" err="1">
                <a:solidFill>
                  <a:schemeClr val="tx2"/>
                </a:solidFill>
                <a:latin typeface="Open Sans" panose="020B0606030504020204" pitchFamily="34" charset="0"/>
                <a:ea typeface="Open Sans" panose="020B0606030504020204" pitchFamily="34" charset="0"/>
                <a:cs typeface="Open Sans" panose="020B0606030504020204" pitchFamily="34" charset="0"/>
              </a:rPr>
              <a:t>Powerpoint</a:t>
            </a:r>
            <a:endParaRPr lang="en-US" sz="3200" b="1" spc="11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pPr>
              <a:lnSpc>
                <a:spcPts val="3400"/>
              </a:lnSpc>
            </a:pPr>
            <a:r>
              <a:rPr lang="en-US" sz="3200" b="1" spc="11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Presentation</a:t>
            </a:r>
          </a:p>
        </p:txBody>
      </p:sp>
      <p:sp>
        <p:nvSpPr>
          <p:cNvPr id="26" name="Rectangle 25">
            <a:extLst>
              <a:ext uri="{FF2B5EF4-FFF2-40B4-BE49-F238E27FC236}">
                <a16:creationId xmlns:a16="http://schemas.microsoft.com/office/drawing/2014/main" id="{3A41445E-71FE-4F9A-81B6-58502B16FEB0}"/>
              </a:ext>
            </a:extLst>
          </p:cNvPr>
          <p:cNvSpPr/>
          <p:nvPr/>
        </p:nvSpPr>
        <p:spPr>
          <a:xfrm>
            <a:off x="5653002" y="4887016"/>
            <a:ext cx="5869449" cy="1097160"/>
          </a:xfrm>
          <a:prstGeom prst="rect">
            <a:avLst/>
          </a:prstGeom>
        </p:spPr>
        <p:txBody>
          <a:bodyPr wrap="square">
            <a:spAutoFit/>
          </a:bodyPr>
          <a:lstStyle/>
          <a:p>
            <a:pPr>
              <a:lnSpc>
                <a:spcPts val="2000"/>
              </a:lnSpc>
            </a:pP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tyspesting</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typesetting industry. Lorem Ipsum has been the industry's standard dummy software like Aldus dolor sit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amet</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adipiscing</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aquam</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consecteture</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typesting</a:t>
            </a: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 dolor sit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amet</a:t>
            </a:r>
            <a:endPar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nSpc>
                <a:spcPts val="2000"/>
              </a:lnSpc>
            </a:pPr>
            <a:r>
              <a:rPr lang="en-US" sz="1300" i="1" dirty="0">
                <a:solidFill>
                  <a:srgbClr val="000000"/>
                </a:solidFill>
                <a:latin typeface="Open Sans" panose="020B0606030504020204" pitchFamily="34" charset="0"/>
                <a:ea typeface="Open Sans" panose="020B0606030504020204" pitchFamily="34" charset="0"/>
                <a:cs typeface="Open Sans" panose="020B0606030504020204" pitchFamily="34" charset="0"/>
              </a:rPr>
              <a:t>Have them living to for can’t </a:t>
            </a:r>
            <a:r>
              <a:rPr lang="en-US" sz="1300" i="1" dirty="0" err="1">
                <a:solidFill>
                  <a:srgbClr val="000000"/>
                </a:solidFill>
                <a:latin typeface="Open Sans" panose="020B0606030504020204" pitchFamily="34" charset="0"/>
                <a:ea typeface="Open Sans" panose="020B0606030504020204" pitchFamily="34" charset="0"/>
                <a:cs typeface="Open Sans" panose="020B0606030504020204" pitchFamily="34" charset="0"/>
              </a:rPr>
              <a:t>garthered</a:t>
            </a:r>
            <a:endParaRPr lang="en-US" sz="13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27" name="Rectangle 26">
            <a:extLst>
              <a:ext uri="{FF2B5EF4-FFF2-40B4-BE49-F238E27FC236}">
                <a16:creationId xmlns:a16="http://schemas.microsoft.com/office/drawing/2014/main" id="{39A52F1C-C2EA-4E53-81FB-966F37D52C31}"/>
              </a:ext>
            </a:extLst>
          </p:cNvPr>
          <p:cNvSpPr/>
          <p:nvPr/>
        </p:nvSpPr>
        <p:spPr>
          <a:xfrm>
            <a:off x="5151382" y="1322485"/>
            <a:ext cx="188923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22512527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6</a:t>
            </a:fld>
            <a:endParaRPr lang="en-US" dirty="0"/>
          </a:p>
        </p:txBody>
      </p:sp>
      <p:pic>
        <p:nvPicPr>
          <p:cNvPr id="12" name="Picture Placeholder 11">
            <a:extLst>
              <a:ext uri="{FF2B5EF4-FFF2-40B4-BE49-F238E27FC236}">
                <a16:creationId xmlns:a16="http://schemas.microsoft.com/office/drawing/2014/main" id="{C4698217-D6BB-4619-96E1-3776ED7510C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8551" r="28551"/>
          <a:stretch>
            <a:fillRect/>
          </a:stretch>
        </p:blipFill>
        <p:spPr/>
      </p:pic>
      <p:pic>
        <p:nvPicPr>
          <p:cNvPr id="14" name="Picture Placeholder 13">
            <a:extLst>
              <a:ext uri="{FF2B5EF4-FFF2-40B4-BE49-F238E27FC236}">
                <a16:creationId xmlns:a16="http://schemas.microsoft.com/office/drawing/2014/main" id="{1B2CCC23-372D-443D-892F-ECC92B66EC3B}"/>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40838" r="16156"/>
          <a:stretch/>
        </p:blipFill>
        <p:spPr>
          <a:xfrm>
            <a:off x="3303106" y="2223534"/>
            <a:ext cx="2262808" cy="3507415"/>
          </a:xfrm>
        </p:spPr>
      </p:pic>
      <p:sp>
        <p:nvSpPr>
          <p:cNvPr id="29" name="Title 1">
            <a:extLst>
              <a:ext uri="{FF2B5EF4-FFF2-40B4-BE49-F238E27FC236}">
                <a16:creationId xmlns:a16="http://schemas.microsoft.com/office/drawing/2014/main" id="{B97743CC-0066-4333-B5D1-4189BBC13B27}"/>
              </a:ext>
            </a:extLst>
          </p:cNvPr>
          <p:cNvSpPr txBox="1">
            <a:spLocks/>
          </p:cNvSpPr>
          <p:nvPr/>
        </p:nvSpPr>
        <p:spPr>
          <a:xfrm>
            <a:off x="838200" y="28380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About us</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27" name="Rectangle 26">
            <a:extLst>
              <a:ext uri="{FF2B5EF4-FFF2-40B4-BE49-F238E27FC236}">
                <a16:creationId xmlns:a16="http://schemas.microsoft.com/office/drawing/2014/main" id="{39A52F1C-C2EA-4E53-81FB-966F37D52C31}"/>
              </a:ext>
            </a:extLst>
          </p:cNvPr>
          <p:cNvSpPr/>
          <p:nvPr/>
        </p:nvSpPr>
        <p:spPr>
          <a:xfrm>
            <a:off x="5151382" y="1574276"/>
            <a:ext cx="1889237"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5" name="Rectangle 14">
            <a:extLst>
              <a:ext uri="{FF2B5EF4-FFF2-40B4-BE49-F238E27FC236}">
                <a16:creationId xmlns:a16="http://schemas.microsoft.com/office/drawing/2014/main" id="{F19B8A7B-4511-4D8F-9726-B59E28822354}"/>
              </a:ext>
            </a:extLst>
          </p:cNvPr>
          <p:cNvSpPr/>
          <p:nvPr/>
        </p:nvSpPr>
        <p:spPr>
          <a:xfrm>
            <a:off x="6096000" y="2223534"/>
            <a:ext cx="5185142" cy="15437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5E990AF6-5B55-48BA-9AF4-748C2BD0236D}"/>
              </a:ext>
            </a:extLst>
          </p:cNvPr>
          <p:cNvSpPr txBox="1"/>
          <p:nvPr/>
        </p:nvSpPr>
        <p:spPr>
          <a:xfrm>
            <a:off x="6547104" y="2560320"/>
            <a:ext cx="4364736" cy="854080"/>
          </a:xfrm>
          <a:prstGeom prst="rect">
            <a:avLst/>
          </a:prstGeom>
          <a:noFill/>
        </p:spPr>
        <p:txBody>
          <a:bodyPr wrap="square" rtlCol="0">
            <a:spAutoFit/>
          </a:bodyPr>
          <a:lstStyle/>
          <a:p>
            <a:pPr>
              <a:lnSpc>
                <a:spcPct val="150000"/>
              </a:lnSpc>
            </a:pPr>
            <a:r>
              <a:rPr lang="en-US" sz="11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Ipsum</a:t>
            </a:r>
            <a:r>
              <a:rPr lang="en-US" sz="11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a:t>
            </a:r>
            <a:r>
              <a:rPr lang="en-US" sz="11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Lorem</a:t>
            </a:r>
            <a:r>
              <a:rPr lang="en-US" sz="11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sz="1100" i="1"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Ipsum</a:t>
            </a:r>
            <a:r>
              <a:rPr lang="en-US" sz="1100" i="1" dirty="0">
                <a:solidFill>
                  <a:srgbClr val="FFFFFF"/>
                </a:solidFill>
                <a:latin typeface="Open Sans" panose="020B0606030504020204" pitchFamily="34" charset="0"/>
                <a:ea typeface="Open Sans" panose="020B0606030504020204" pitchFamily="34" charset="0"/>
                <a:cs typeface="Open Sans" panose="020B0606030504020204" pitchFamily="34" charset="0"/>
              </a:rPr>
              <a:t> has been the industry's standard dummy text ever since 1500 text goes here.</a:t>
            </a:r>
          </a:p>
        </p:txBody>
      </p:sp>
      <p:sp>
        <p:nvSpPr>
          <p:cNvPr id="17" name="TextBox 16">
            <a:extLst>
              <a:ext uri="{FF2B5EF4-FFF2-40B4-BE49-F238E27FC236}">
                <a16:creationId xmlns:a16="http://schemas.microsoft.com/office/drawing/2014/main" id="{DDF212E0-DDEC-4657-B075-E57AB8107140}"/>
              </a:ext>
            </a:extLst>
          </p:cNvPr>
          <p:cNvSpPr txBox="1"/>
          <p:nvPr/>
        </p:nvSpPr>
        <p:spPr>
          <a:xfrm>
            <a:off x="6057012" y="3991906"/>
            <a:ext cx="5224130" cy="1785104"/>
          </a:xfrm>
          <a:prstGeom prst="rect">
            <a:avLst/>
          </a:prstGeom>
          <a:noFill/>
        </p:spPr>
        <p:txBody>
          <a:bodyPr wrap="square" numCol="1" spcCol="457200" rtlCol="0">
            <a:spAutoFit/>
          </a:bodyPr>
          <a:lstStyle/>
          <a:p>
            <a:pPr>
              <a:lnSpc>
                <a:spcPct val="200000"/>
              </a:lnSpc>
            </a:pPr>
            <a:r>
              <a:rPr lang="en-US" sz="1100"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100"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100"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 </a:t>
            </a:r>
            <a:r>
              <a:rPr lang="en-US" sz="1100"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100"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100"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has been the industry's standard dummy text ever since the 1500s, when an unknown printer took a galley of type and scrambled it to make a type specimen book. </a:t>
            </a:r>
            <a:r>
              <a:rPr lang="en-US" sz="1100"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100"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100" dirty="0" err="1">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100" dirty="0">
                <a:solidFill>
                  <a:schemeClr val="bg2">
                    <a:lumMod val="25000"/>
                  </a:schemeClr>
                </a:solidFill>
                <a:latin typeface="Open Sans" panose="020B0606030504020204" pitchFamily="34" charset="0"/>
                <a:ea typeface="Open Sans" panose="020B0606030504020204" pitchFamily="34" charset="0"/>
                <a:cs typeface="Open Sans" panose="020B0606030504020204" pitchFamily="34" charset="0"/>
              </a:rPr>
              <a:t> is simply dummy text of the printing and typesetting industry.</a:t>
            </a:r>
          </a:p>
        </p:txBody>
      </p:sp>
      <p:sp>
        <p:nvSpPr>
          <p:cNvPr id="21" name="TextBox 20">
            <a:extLst>
              <a:ext uri="{FF2B5EF4-FFF2-40B4-BE49-F238E27FC236}">
                <a16:creationId xmlns:a16="http://schemas.microsoft.com/office/drawing/2014/main" id="{A474019E-60B1-47E5-8744-2973BDED2590}"/>
              </a:ext>
            </a:extLst>
          </p:cNvPr>
          <p:cNvSpPr txBox="1"/>
          <p:nvPr/>
        </p:nvSpPr>
        <p:spPr>
          <a:xfrm>
            <a:off x="1524000" y="861694"/>
            <a:ext cx="9144000" cy="577081"/>
          </a:xfrm>
          <a:prstGeom prst="rect">
            <a:avLst/>
          </a:prstGeom>
          <a:noFill/>
        </p:spPr>
        <p:txBody>
          <a:bodyPr wrap="square" rtlCol="0">
            <a:spAutoFit/>
          </a:bodyPr>
          <a:lstStyle/>
          <a:p>
            <a:pPr algn="ctr">
              <a:lnSpc>
                <a:spcPct val="150000"/>
              </a:lnSpc>
            </a:pP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5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05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Tree>
    <p:extLst>
      <p:ext uri="{BB962C8B-B14F-4D97-AF65-F5344CB8AC3E}">
        <p14:creationId xmlns:p14="http://schemas.microsoft.com/office/powerpoint/2010/main" val="82160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Picture Placeholder 158">
            <a:extLst>
              <a:ext uri="{FF2B5EF4-FFF2-40B4-BE49-F238E27FC236}">
                <a16:creationId xmlns:a16="http://schemas.microsoft.com/office/drawing/2014/main" id="{CB5AE8C0-3432-4DD8-BD34-F9FEFF20C09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061" b="7061"/>
          <a:stretch>
            <a:fillRect/>
          </a:stretch>
        </p:blipFill>
        <p:spPr/>
      </p:pic>
      <p:sp>
        <p:nvSpPr>
          <p:cNvPr id="84" name="Rectangle 83">
            <a:extLst>
              <a:ext uri="{FF2B5EF4-FFF2-40B4-BE49-F238E27FC236}">
                <a16:creationId xmlns:a16="http://schemas.microsoft.com/office/drawing/2014/main" id="{A2521177-2EE0-4850-83B2-E9B6310B925B}"/>
              </a:ext>
            </a:extLst>
          </p:cNvPr>
          <p:cNvSpPr/>
          <p:nvPr/>
        </p:nvSpPr>
        <p:spPr>
          <a:xfrm>
            <a:off x="0" y="0"/>
            <a:ext cx="12192000"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1" name="Group 100">
            <a:extLst>
              <a:ext uri="{FF2B5EF4-FFF2-40B4-BE49-F238E27FC236}">
                <a16:creationId xmlns:a16="http://schemas.microsoft.com/office/drawing/2014/main" id="{E8560F5E-A5FA-4FF2-AAB0-B947884BB4AC}"/>
              </a:ext>
            </a:extLst>
          </p:cNvPr>
          <p:cNvGrpSpPr/>
          <p:nvPr/>
        </p:nvGrpSpPr>
        <p:grpSpPr>
          <a:xfrm>
            <a:off x="1709605" y="2290469"/>
            <a:ext cx="8772791" cy="3416750"/>
            <a:chOff x="1636484" y="1955350"/>
            <a:chExt cx="2707225" cy="3131141"/>
          </a:xfrm>
          <a:solidFill>
            <a:schemeClr val="bg1">
              <a:lumMod val="95000"/>
              <a:alpha val="70000"/>
            </a:schemeClr>
          </a:solidFill>
        </p:grpSpPr>
        <p:sp>
          <p:nvSpPr>
            <p:cNvPr id="103" name="Rectangle 102">
              <a:extLst>
                <a:ext uri="{FF2B5EF4-FFF2-40B4-BE49-F238E27FC236}">
                  <a16:creationId xmlns:a16="http://schemas.microsoft.com/office/drawing/2014/main" id="{F926C4B7-0BD4-4B2B-9F3D-1863625824B8}"/>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04BAA02E-079E-443C-8925-4BB35BF16A24}"/>
                </a:ext>
              </a:extLst>
            </p:cNvPr>
            <p:cNvSpPr/>
            <p:nvPr/>
          </p:nvSpPr>
          <p:spPr>
            <a:xfrm>
              <a:off x="1636484" y="1955350"/>
              <a:ext cx="2707225" cy="31311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8" name="Group 117">
            <a:extLst>
              <a:ext uri="{FF2B5EF4-FFF2-40B4-BE49-F238E27FC236}">
                <a16:creationId xmlns:a16="http://schemas.microsoft.com/office/drawing/2014/main" id="{FCABBF1A-8E78-44B5-9396-59B1E2898391}"/>
              </a:ext>
            </a:extLst>
          </p:cNvPr>
          <p:cNvGrpSpPr/>
          <p:nvPr/>
        </p:nvGrpSpPr>
        <p:grpSpPr>
          <a:xfrm>
            <a:off x="5034869" y="2693074"/>
            <a:ext cx="2122262" cy="2611540"/>
            <a:chOff x="5034867" y="2070028"/>
            <a:chExt cx="2122262" cy="2611540"/>
          </a:xfrm>
        </p:grpSpPr>
        <p:grpSp>
          <p:nvGrpSpPr>
            <p:cNvPr id="119" name="Group 118">
              <a:extLst>
                <a:ext uri="{FF2B5EF4-FFF2-40B4-BE49-F238E27FC236}">
                  <a16:creationId xmlns:a16="http://schemas.microsoft.com/office/drawing/2014/main" id="{37CCCB93-746D-4C36-8808-5E11BA78B909}"/>
                </a:ext>
              </a:extLst>
            </p:cNvPr>
            <p:cNvGrpSpPr/>
            <p:nvPr/>
          </p:nvGrpSpPr>
          <p:grpSpPr>
            <a:xfrm>
              <a:off x="5034867" y="2070028"/>
              <a:ext cx="2122262" cy="1368830"/>
              <a:chOff x="5034868" y="2019343"/>
              <a:chExt cx="2122262" cy="1368830"/>
            </a:xfrm>
          </p:grpSpPr>
          <p:sp>
            <p:nvSpPr>
              <p:cNvPr id="122" name="Freeform 11">
                <a:extLst>
                  <a:ext uri="{FF2B5EF4-FFF2-40B4-BE49-F238E27FC236}">
                    <a16:creationId xmlns:a16="http://schemas.microsoft.com/office/drawing/2014/main" id="{6046D364-0E7D-4964-8568-06745C3F2D7E}"/>
                  </a:ext>
                </a:extLst>
              </p:cNvPr>
              <p:cNvSpPr>
                <a:spLocks/>
              </p:cNvSpPr>
              <p:nvPr/>
            </p:nvSpPr>
            <p:spPr bwMode="auto">
              <a:xfrm>
                <a:off x="5918389" y="2238395"/>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accent1"/>
              </a:solidFill>
              <a:ln>
                <a:noFill/>
              </a:ln>
            </p:spPr>
            <p:txBody>
              <a:bodyPr wrap="square" lIns="0" tIns="0" rIns="0" bIns="0">
                <a:noAutofit/>
              </a:bodyPr>
              <a:lstStyle/>
              <a:p>
                <a:endParaRPr lang="en-US"/>
              </a:p>
            </p:txBody>
          </p:sp>
          <p:sp>
            <p:nvSpPr>
              <p:cNvPr id="123" name="Oval 122">
                <a:extLst>
                  <a:ext uri="{FF2B5EF4-FFF2-40B4-BE49-F238E27FC236}">
                    <a16:creationId xmlns:a16="http://schemas.microsoft.com/office/drawing/2014/main" id="{603A8091-7B4B-4642-BB95-6EF80250A91F}"/>
                  </a:ext>
                </a:extLst>
              </p:cNvPr>
              <p:cNvSpPr/>
              <p:nvPr/>
            </p:nvSpPr>
            <p:spPr>
              <a:xfrm rot="10800000">
                <a:off x="5731054" y="2019343"/>
                <a:ext cx="729890" cy="72989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4" name="Group 123">
                <a:extLst>
                  <a:ext uri="{FF2B5EF4-FFF2-40B4-BE49-F238E27FC236}">
                    <a16:creationId xmlns:a16="http://schemas.microsoft.com/office/drawing/2014/main" id="{74B230FC-2B6D-40A3-8384-A689BE6BBB97}"/>
                  </a:ext>
                </a:extLst>
              </p:cNvPr>
              <p:cNvGrpSpPr/>
              <p:nvPr/>
            </p:nvGrpSpPr>
            <p:grpSpPr>
              <a:xfrm>
                <a:off x="5034868" y="2840838"/>
                <a:ext cx="2122262" cy="547335"/>
                <a:chOff x="1040038" y="2423885"/>
                <a:chExt cx="2122262" cy="547335"/>
              </a:xfrm>
            </p:grpSpPr>
            <p:sp>
              <p:nvSpPr>
                <p:cNvPr id="125" name="TextBox 124">
                  <a:extLst>
                    <a:ext uri="{FF2B5EF4-FFF2-40B4-BE49-F238E27FC236}">
                      <a16:creationId xmlns:a16="http://schemas.microsoft.com/office/drawing/2014/main" id="{7466E3BC-DCD5-4168-A5C9-2BE7D78340DA}"/>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126" name="TextBox 125">
                  <a:extLst>
                    <a:ext uri="{FF2B5EF4-FFF2-40B4-BE49-F238E27FC236}">
                      <a16:creationId xmlns:a16="http://schemas.microsoft.com/office/drawing/2014/main" id="{55C5E106-4B53-4C6D-A1FE-98F21D48F953}"/>
                    </a:ext>
                  </a:extLst>
                </p:cNvPr>
                <p:cNvSpPr txBox="1"/>
                <p:nvPr/>
              </p:nvSpPr>
              <p:spPr>
                <a:xfrm>
                  <a:off x="1453470" y="2694221"/>
                  <a:ext cx="1295400"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grpSp>
        <p:sp>
          <p:nvSpPr>
            <p:cNvPr id="120" name="TextBox 119">
              <a:extLst>
                <a:ext uri="{FF2B5EF4-FFF2-40B4-BE49-F238E27FC236}">
                  <a16:creationId xmlns:a16="http://schemas.microsoft.com/office/drawing/2014/main" id="{CA944C1F-94C6-4DB2-B1DA-2856C8F03E43}"/>
                </a:ext>
              </a:extLst>
            </p:cNvPr>
            <p:cNvSpPr txBox="1"/>
            <p:nvPr/>
          </p:nvSpPr>
          <p:spPr>
            <a:xfrm>
              <a:off x="5034867" y="3768498"/>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cxnSp>
          <p:nvCxnSpPr>
            <p:cNvPr id="121" name="Straight Connector 120">
              <a:extLst>
                <a:ext uri="{FF2B5EF4-FFF2-40B4-BE49-F238E27FC236}">
                  <a16:creationId xmlns:a16="http://schemas.microsoft.com/office/drawing/2014/main" id="{4E1C695E-A892-4E61-8840-1B90805E1602}"/>
                </a:ext>
              </a:extLst>
            </p:cNvPr>
            <p:cNvCxnSpPr>
              <a:cxnSpLocks/>
            </p:cNvCxnSpPr>
            <p:nvPr/>
          </p:nvCxnSpPr>
          <p:spPr>
            <a:xfrm>
              <a:off x="5225366" y="3590134"/>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6" name="Group 105">
            <a:extLst>
              <a:ext uri="{FF2B5EF4-FFF2-40B4-BE49-F238E27FC236}">
                <a16:creationId xmlns:a16="http://schemas.microsoft.com/office/drawing/2014/main" id="{366F6D41-2A0F-4374-81A6-55BF1C96FC05}"/>
              </a:ext>
            </a:extLst>
          </p:cNvPr>
          <p:cNvGrpSpPr/>
          <p:nvPr/>
        </p:nvGrpSpPr>
        <p:grpSpPr>
          <a:xfrm>
            <a:off x="8067652" y="2693074"/>
            <a:ext cx="2122262" cy="2611540"/>
            <a:chOff x="8939056" y="2070028"/>
            <a:chExt cx="2122262" cy="2611540"/>
          </a:xfrm>
        </p:grpSpPr>
        <p:grpSp>
          <p:nvGrpSpPr>
            <p:cNvPr id="107" name="Group 106">
              <a:extLst>
                <a:ext uri="{FF2B5EF4-FFF2-40B4-BE49-F238E27FC236}">
                  <a16:creationId xmlns:a16="http://schemas.microsoft.com/office/drawing/2014/main" id="{CBE68379-2556-4EE2-9A73-FA426050E3DD}"/>
                </a:ext>
              </a:extLst>
            </p:cNvPr>
            <p:cNvGrpSpPr/>
            <p:nvPr/>
          </p:nvGrpSpPr>
          <p:grpSpPr>
            <a:xfrm>
              <a:off x="8939056" y="2070028"/>
              <a:ext cx="2122262" cy="1368830"/>
              <a:chOff x="9178436" y="2019343"/>
              <a:chExt cx="2122262" cy="1368830"/>
            </a:xfrm>
          </p:grpSpPr>
          <p:sp>
            <p:nvSpPr>
              <p:cNvPr id="110" name="AutoShape 9">
                <a:extLst>
                  <a:ext uri="{FF2B5EF4-FFF2-40B4-BE49-F238E27FC236}">
                    <a16:creationId xmlns:a16="http://schemas.microsoft.com/office/drawing/2014/main" id="{3580E8D0-AC07-4806-A06E-BAFF4F7C77AB}"/>
                  </a:ext>
                </a:extLst>
              </p:cNvPr>
              <p:cNvSpPr>
                <a:spLocks/>
              </p:cNvSpPr>
              <p:nvPr/>
            </p:nvSpPr>
            <p:spPr bwMode="auto">
              <a:xfrm>
                <a:off x="10081852" y="2219941"/>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2"/>
              </a:solidFill>
              <a:ln>
                <a:noFill/>
              </a:ln>
            </p:spPr>
            <p:txBody>
              <a:bodyPr lIns="0" tIns="0" rIns="0" bIns="0"/>
              <a:lstStyle/>
              <a:p>
                <a:endParaRPr lang="en-US" dirty="0"/>
              </a:p>
            </p:txBody>
          </p:sp>
          <p:sp>
            <p:nvSpPr>
              <p:cNvPr id="111" name="Oval 110">
                <a:extLst>
                  <a:ext uri="{FF2B5EF4-FFF2-40B4-BE49-F238E27FC236}">
                    <a16:creationId xmlns:a16="http://schemas.microsoft.com/office/drawing/2014/main" id="{F3118168-52B1-4D6E-8A58-02F5A45B8D37}"/>
                  </a:ext>
                </a:extLst>
              </p:cNvPr>
              <p:cNvSpPr/>
              <p:nvPr/>
            </p:nvSpPr>
            <p:spPr>
              <a:xfrm>
                <a:off x="9874622" y="2019343"/>
                <a:ext cx="729890" cy="72989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2" name="Group 111">
                <a:extLst>
                  <a:ext uri="{FF2B5EF4-FFF2-40B4-BE49-F238E27FC236}">
                    <a16:creationId xmlns:a16="http://schemas.microsoft.com/office/drawing/2014/main" id="{F1D6DF9E-DCC3-4B58-89C8-459947D7B4F3}"/>
                  </a:ext>
                </a:extLst>
              </p:cNvPr>
              <p:cNvGrpSpPr/>
              <p:nvPr/>
            </p:nvGrpSpPr>
            <p:grpSpPr>
              <a:xfrm>
                <a:off x="9178436" y="2840838"/>
                <a:ext cx="2122262" cy="547335"/>
                <a:chOff x="1040038" y="2423885"/>
                <a:chExt cx="2122262" cy="547335"/>
              </a:xfrm>
            </p:grpSpPr>
            <p:sp>
              <p:nvSpPr>
                <p:cNvPr id="113" name="TextBox 112">
                  <a:extLst>
                    <a:ext uri="{FF2B5EF4-FFF2-40B4-BE49-F238E27FC236}">
                      <a16:creationId xmlns:a16="http://schemas.microsoft.com/office/drawing/2014/main" id="{0E4C4C93-628E-4C7F-A1C0-B60AD8A8B01B}"/>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114" name="TextBox 113">
                  <a:extLst>
                    <a:ext uri="{FF2B5EF4-FFF2-40B4-BE49-F238E27FC236}">
                      <a16:creationId xmlns:a16="http://schemas.microsoft.com/office/drawing/2014/main" id="{A667AB4D-6D98-4A10-8B29-89CFAC759670}"/>
                    </a:ext>
                  </a:extLst>
                </p:cNvPr>
                <p:cNvSpPr txBox="1"/>
                <p:nvPr/>
              </p:nvSpPr>
              <p:spPr>
                <a:xfrm>
                  <a:off x="1498673" y="2694221"/>
                  <a:ext cx="1204994"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grpSp>
        <p:sp>
          <p:nvSpPr>
            <p:cNvPr id="108" name="TextBox 107">
              <a:extLst>
                <a:ext uri="{FF2B5EF4-FFF2-40B4-BE49-F238E27FC236}">
                  <a16:creationId xmlns:a16="http://schemas.microsoft.com/office/drawing/2014/main" id="{31F3F466-02FB-4EFF-83E6-37CE046485D6}"/>
                </a:ext>
              </a:extLst>
            </p:cNvPr>
            <p:cNvSpPr txBox="1"/>
            <p:nvPr/>
          </p:nvSpPr>
          <p:spPr>
            <a:xfrm>
              <a:off x="8939056" y="3768498"/>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cxnSp>
          <p:nvCxnSpPr>
            <p:cNvPr id="109" name="Straight Connector 108">
              <a:extLst>
                <a:ext uri="{FF2B5EF4-FFF2-40B4-BE49-F238E27FC236}">
                  <a16:creationId xmlns:a16="http://schemas.microsoft.com/office/drawing/2014/main" id="{C95CC7ED-E7DB-4D03-9649-C0F319AACAA6}"/>
                </a:ext>
              </a:extLst>
            </p:cNvPr>
            <p:cNvCxnSpPr>
              <a:cxnSpLocks/>
            </p:cNvCxnSpPr>
            <p:nvPr/>
          </p:nvCxnSpPr>
          <p:spPr>
            <a:xfrm>
              <a:off x="9129555" y="3590134"/>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FAC6937F-CACC-419D-9EB2-05AAEE9A8909}"/>
              </a:ext>
            </a:extLst>
          </p:cNvPr>
          <p:cNvGrpSpPr/>
          <p:nvPr/>
        </p:nvGrpSpPr>
        <p:grpSpPr>
          <a:xfrm>
            <a:off x="2002086" y="2693074"/>
            <a:ext cx="2122262" cy="2611540"/>
            <a:chOff x="2002086" y="2693074"/>
            <a:chExt cx="2122262" cy="2611540"/>
          </a:xfrm>
        </p:grpSpPr>
        <p:sp>
          <p:nvSpPr>
            <p:cNvPr id="94" name="Freeform 5">
              <a:extLst>
                <a:ext uri="{FF2B5EF4-FFF2-40B4-BE49-F238E27FC236}">
                  <a16:creationId xmlns:a16="http://schemas.microsoft.com/office/drawing/2014/main" id="{F83AD873-94CD-4D7B-A702-5D92174226AA}"/>
                </a:ext>
              </a:extLst>
            </p:cNvPr>
            <p:cNvSpPr>
              <a:spLocks noEditPoints="1"/>
            </p:cNvSpPr>
            <p:nvPr/>
          </p:nvSpPr>
          <p:spPr bwMode="auto">
            <a:xfrm>
              <a:off x="2865206" y="2893313"/>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5" name="Oval 94">
              <a:extLst>
                <a:ext uri="{FF2B5EF4-FFF2-40B4-BE49-F238E27FC236}">
                  <a16:creationId xmlns:a16="http://schemas.microsoft.com/office/drawing/2014/main" id="{7DA0D8BF-AE10-4F9C-B5C9-12CBF32D5FD8}"/>
                </a:ext>
              </a:extLst>
            </p:cNvPr>
            <p:cNvSpPr/>
            <p:nvPr/>
          </p:nvSpPr>
          <p:spPr>
            <a:xfrm>
              <a:off x="2698272" y="2693074"/>
              <a:ext cx="729890" cy="729890"/>
            </a:xfrm>
            <a:prstGeom prst="ellipse">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6" name="Group 95">
              <a:extLst>
                <a:ext uri="{FF2B5EF4-FFF2-40B4-BE49-F238E27FC236}">
                  <a16:creationId xmlns:a16="http://schemas.microsoft.com/office/drawing/2014/main" id="{641395C2-98C0-413F-B25B-BB5D7A235EE1}"/>
                </a:ext>
              </a:extLst>
            </p:cNvPr>
            <p:cNvGrpSpPr/>
            <p:nvPr/>
          </p:nvGrpSpPr>
          <p:grpSpPr>
            <a:xfrm>
              <a:off x="2002086" y="3514569"/>
              <a:ext cx="2122262" cy="547335"/>
              <a:chOff x="1040038" y="2423885"/>
              <a:chExt cx="2122262" cy="547335"/>
            </a:xfrm>
          </p:grpSpPr>
          <p:sp>
            <p:nvSpPr>
              <p:cNvPr id="97" name="TextBox 96">
                <a:extLst>
                  <a:ext uri="{FF2B5EF4-FFF2-40B4-BE49-F238E27FC236}">
                    <a16:creationId xmlns:a16="http://schemas.microsoft.com/office/drawing/2014/main" id="{D340B8BF-F44F-454A-A828-5DAF5E6C9CB0}"/>
                  </a:ext>
                </a:extLst>
              </p:cNvPr>
              <p:cNvSpPr txBox="1"/>
              <p:nvPr/>
            </p:nvSpPr>
            <p:spPr>
              <a:xfrm>
                <a:off x="1040038" y="2423885"/>
                <a:ext cx="2122262" cy="323165"/>
              </a:xfrm>
              <a:prstGeom prst="rect">
                <a:avLst/>
              </a:prstGeom>
              <a:noFill/>
            </p:spPr>
            <p:txBody>
              <a:bodyPr wrap="square" rtlCol="0">
                <a:spAutoFit/>
              </a:bodyPr>
              <a:lstStyle/>
              <a:p>
                <a:pPr algn="ctr"/>
                <a:r>
                  <a:rPr lang="en-US" sz="1500" b="1" dirty="0">
                    <a:solidFill>
                      <a:schemeClr val="tx2"/>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98" name="TextBox 97">
                <a:extLst>
                  <a:ext uri="{FF2B5EF4-FFF2-40B4-BE49-F238E27FC236}">
                    <a16:creationId xmlns:a16="http://schemas.microsoft.com/office/drawing/2014/main" id="{4A234091-3FDA-4DDF-B600-A8284D292A7D}"/>
                  </a:ext>
                </a:extLst>
              </p:cNvPr>
              <p:cNvSpPr txBox="1"/>
              <p:nvPr/>
            </p:nvSpPr>
            <p:spPr>
              <a:xfrm>
                <a:off x="1459067" y="2694221"/>
                <a:ext cx="1284206" cy="276999"/>
              </a:xfrm>
              <a:prstGeom prst="rect">
                <a:avLst/>
              </a:prstGeom>
              <a:noFill/>
            </p:spPr>
            <p:txBody>
              <a:bodyPr wrap="square" rtlCol="0">
                <a:spAutoFit/>
              </a:bodyPr>
              <a:lstStyle/>
              <a:p>
                <a:pPr algn="ctr"/>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Some text</a:t>
                </a:r>
              </a:p>
            </p:txBody>
          </p:sp>
        </p:grpSp>
        <p:cxnSp>
          <p:nvCxnSpPr>
            <p:cNvPr id="92" name="Straight Connector 91">
              <a:extLst>
                <a:ext uri="{FF2B5EF4-FFF2-40B4-BE49-F238E27FC236}">
                  <a16:creationId xmlns:a16="http://schemas.microsoft.com/office/drawing/2014/main" id="{73AEA84E-645D-4EFC-8995-7CFA243BB956}"/>
                </a:ext>
              </a:extLst>
            </p:cNvPr>
            <p:cNvCxnSpPr>
              <a:cxnSpLocks/>
            </p:cNvCxnSpPr>
            <p:nvPr/>
          </p:nvCxnSpPr>
          <p:spPr>
            <a:xfrm>
              <a:off x="2192585" y="4213180"/>
              <a:ext cx="174126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4C817F29-02DC-4160-AE13-08A6303FC2F0}"/>
                </a:ext>
              </a:extLst>
            </p:cNvPr>
            <p:cNvSpPr txBox="1"/>
            <p:nvPr/>
          </p:nvSpPr>
          <p:spPr>
            <a:xfrm>
              <a:off x="2002086" y="4391544"/>
              <a:ext cx="2122262" cy="913070"/>
            </a:xfrm>
            <a:prstGeom prst="rect">
              <a:avLst/>
            </a:prstGeom>
            <a:noFill/>
          </p:spPr>
          <p:txBody>
            <a:bodyPr wrap="square" rtlCol="0">
              <a:spAutoFit/>
            </a:bodyPr>
            <a:lstStyle/>
            <a:p>
              <a:pPr algn="ctr">
                <a:lnSpc>
                  <a:spcPts val="16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literature dummy.</a:t>
              </a:r>
            </a:p>
          </p:txBody>
        </p:sp>
      </p:grpSp>
      <p:cxnSp>
        <p:nvCxnSpPr>
          <p:cNvPr id="139" name="Straight Connector 138">
            <a:extLst>
              <a:ext uri="{FF2B5EF4-FFF2-40B4-BE49-F238E27FC236}">
                <a16:creationId xmlns:a16="http://schemas.microsoft.com/office/drawing/2014/main" id="{BB5B7E61-3D1A-4670-A0D7-07CB4D4F8F92}"/>
              </a:ext>
            </a:extLst>
          </p:cNvPr>
          <p:cNvCxnSpPr>
            <a:cxnSpLocks/>
          </p:cNvCxnSpPr>
          <p:nvPr/>
        </p:nvCxnSpPr>
        <p:spPr>
          <a:xfrm>
            <a:off x="4580798" y="2700567"/>
            <a:ext cx="0" cy="2596554"/>
          </a:xfrm>
          <a:prstGeom prst="line">
            <a:avLst/>
          </a:prstGeom>
          <a:ln w="3810">
            <a:solidFill>
              <a:schemeClr val="tx1">
                <a:lumMod val="75000"/>
                <a:lumOff val="25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1DD1775A-9352-4182-A4C4-B21AC401C9F7}"/>
              </a:ext>
            </a:extLst>
          </p:cNvPr>
          <p:cNvCxnSpPr>
            <a:cxnSpLocks/>
          </p:cNvCxnSpPr>
          <p:nvPr/>
        </p:nvCxnSpPr>
        <p:spPr>
          <a:xfrm>
            <a:off x="7602294" y="2700567"/>
            <a:ext cx="0" cy="2596554"/>
          </a:xfrm>
          <a:prstGeom prst="line">
            <a:avLst/>
          </a:prstGeom>
          <a:ln w="3810">
            <a:solidFill>
              <a:schemeClr val="tx1">
                <a:lumMod val="75000"/>
                <a:lumOff val="25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3" name="Title 1">
            <a:extLst>
              <a:ext uri="{FF2B5EF4-FFF2-40B4-BE49-F238E27FC236}">
                <a16:creationId xmlns:a16="http://schemas.microsoft.com/office/drawing/2014/main" id="{7B905EBC-9F4B-43AE-A090-3FD072648914}"/>
              </a:ext>
            </a:extLst>
          </p:cNvPr>
          <p:cNvSpPr txBox="1">
            <a:spLocks/>
          </p:cNvSpPr>
          <p:nvPr/>
        </p:nvSpPr>
        <p:spPr>
          <a:xfrm>
            <a:off x="838200" y="350069"/>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More Service</a:t>
            </a:r>
            <a:endParaRPr lang="en-US" sz="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4" name="TextBox 143">
            <a:extLst>
              <a:ext uri="{FF2B5EF4-FFF2-40B4-BE49-F238E27FC236}">
                <a16:creationId xmlns:a16="http://schemas.microsoft.com/office/drawing/2014/main" id="{2E1AA1EF-F58A-44B6-A30F-5F58BC17561D}"/>
              </a:ext>
            </a:extLst>
          </p:cNvPr>
          <p:cNvSpPr txBox="1"/>
          <p:nvPr/>
        </p:nvSpPr>
        <p:spPr>
          <a:xfrm>
            <a:off x="1436082" y="944968"/>
            <a:ext cx="9319837" cy="319190"/>
          </a:xfrm>
          <a:prstGeom prst="rect">
            <a:avLst/>
          </a:prstGeom>
          <a:noFill/>
        </p:spPr>
        <p:txBody>
          <a:bodyPr wrap="square" rtlCol="0">
            <a:spAutoFit/>
          </a:bodyPr>
          <a:lstStyle/>
          <a:p>
            <a:pPr algn="ctr">
              <a:lnSpc>
                <a:spcPct val="150000"/>
              </a:lnSpc>
            </a:pPr>
            <a:r>
              <a:rPr lang="en-US" sz="1100" i="1" dirty="0">
                <a:solidFill>
                  <a:schemeClr val="bg1"/>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bg1"/>
                </a:solidFill>
                <a:latin typeface="Open Sans "/>
                <a:ea typeface="Open Sans Extrabold" panose="020B0906030804020204" pitchFamily="34" charset="0"/>
                <a:cs typeface="Open Sans Extrabold" panose="020B0906030804020204" pitchFamily="34" charset="0"/>
              </a:rPr>
              <a:t>i</a:t>
            </a:r>
            <a:r>
              <a:rPr lang="en-US" sz="1100" i="1" dirty="0">
                <a:solidFill>
                  <a:schemeClr val="bg1"/>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145" name="Rectangle 144">
            <a:extLst>
              <a:ext uri="{FF2B5EF4-FFF2-40B4-BE49-F238E27FC236}">
                <a16:creationId xmlns:a16="http://schemas.microsoft.com/office/drawing/2014/main" id="{D717546D-4973-43E4-8510-7FC3095843E6}"/>
              </a:ext>
            </a:extLst>
          </p:cNvPr>
          <p:cNvSpPr/>
          <p:nvPr/>
        </p:nvSpPr>
        <p:spPr>
          <a:xfrm>
            <a:off x="4964481" y="1435853"/>
            <a:ext cx="2263039"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1275942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8</a:t>
            </a:fld>
            <a:endParaRPr lang="en-US" dirty="0"/>
          </a:p>
        </p:txBody>
      </p:sp>
      <p:sp>
        <p:nvSpPr>
          <p:cNvPr id="21" name="TextBox 20">
            <a:extLst>
              <a:ext uri="{FF2B5EF4-FFF2-40B4-BE49-F238E27FC236}">
                <a16:creationId xmlns:a16="http://schemas.microsoft.com/office/drawing/2014/main" id="{CE8B6803-537F-497A-9D55-0EADFC8149C5}"/>
              </a:ext>
            </a:extLst>
          </p:cNvPr>
          <p:cNvSpPr txBox="1"/>
          <p:nvPr/>
        </p:nvSpPr>
        <p:spPr>
          <a:xfrm>
            <a:off x="1979854" y="1846987"/>
            <a:ext cx="8232292" cy="529376"/>
          </a:xfrm>
          <a:prstGeom prst="rect">
            <a:avLst/>
          </a:prstGeom>
          <a:noFill/>
        </p:spPr>
        <p:txBody>
          <a:bodyPr wrap="square" rtlCol="0">
            <a:spAutoFit/>
          </a:bodyPr>
          <a:lstStyle/>
          <a:p>
            <a:pPr algn="ctr">
              <a:lnSpc>
                <a:spcPct val="150000"/>
              </a:lnSpc>
            </a:pPr>
            <a:r>
              <a:rPr lang="en-US" sz="1000" i="1" dirty="0">
                <a:solidFill>
                  <a:schemeClr val="tx2"/>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000" i="1" dirty="0" err="1">
                <a:solidFill>
                  <a:schemeClr val="tx2"/>
                </a:solidFill>
                <a:latin typeface="Open Sans "/>
                <a:ea typeface="Open Sans Extrabold" panose="020B0906030804020204" pitchFamily="34" charset="0"/>
                <a:cs typeface="Open Sans Extrabold" panose="020B0906030804020204" pitchFamily="34" charset="0"/>
              </a:rPr>
              <a:t>i</a:t>
            </a:r>
            <a:r>
              <a:rPr lang="en-US" sz="1000" i="1" dirty="0">
                <a:solidFill>
                  <a:schemeClr val="tx2"/>
                </a:solidFill>
                <a:latin typeface="Open Sans "/>
                <a:ea typeface="Open Sans Extrabold" panose="020B0906030804020204" pitchFamily="34" charset="0"/>
                <a:cs typeface="Open Sans Extrabold" panose="020B0906030804020204" pitchFamily="34" charset="0"/>
              </a:rPr>
              <a:t> two set had seasons. Fifth you'll, man wherein seas our creeping. Very. Make won't appear him, were they're and years unto doesn't they're.</a:t>
            </a:r>
          </a:p>
        </p:txBody>
      </p:sp>
      <p:sp>
        <p:nvSpPr>
          <p:cNvPr id="23" name="Rectangle 22">
            <a:extLst>
              <a:ext uri="{FF2B5EF4-FFF2-40B4-BE49-F238E27FC236}">
                <a16:creationId xmlns:a16="http://schemas.microsoft.com/office/drawing/2014/main" id="{6B6F9AD3-EAB8-4A62-9552-A54353DC5168}"/>
              </a:ext>
            </a:extLst>
          </p:cNvPr>
          <p:cNvSpPr/>
          <p:nvPr/>
        </p:nvSpPr>
        <p:spPr>
          <a:xfrm>
            <a:off x="5608752" y="1564899"/>
            <a:ext cx="974496" cy="6795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24" name="Title 1">
            <a:extLst>
              <a:ext uri="{FF2B5EF4-FFF2-40B4-BE49-F238E27FC236}">
                <a16:creationId xmlns:a16="http://schemas.microsoft.com/office/drawing/2014/main" id="{AFD6BF4B-DBC7-40DA-8C3D-CCA5CF704DE8}"/>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Service</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a:extLst>
              <a:ext uri="{FF2B5EF4-FFF2-40B4-BE49-F238E27FC236}">
                <a16:creationId xmlns:a16="http://schemas.microsoft.com/office/drawing/2014/main" id="{B689755A-2AC9-424E-9F04-4488A0DCF4E4}"/>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55" name="Rectangle 54">
            <a:extLst>
              <a:ext uri="{FF2B5EF4-FFF2-40B4-BE49-F238E27FC236}">
                <a16:creationId xmlns:a16="http://schemas.microsoft.com/office/drawing/2014/main" id="{D07A7A7A-A843-440E-93F8-D26EFBF36F79}"/>
              </a:ext>
            </a:extLst>
          </p:cNvPr>
          <p:cNvSpPr/>
          <p:nvPr/>
        </p:nvSpPr>
        <p:spPr>
          <a:xfrm>
            <a:off x="1585965" y="2868014"/>
            <a:ext cx="2090057" cy="2153930"/>
          </a:xfrm>
          <a:prstGeom prst="rect">
            <a:avLst/>
          </a:prstGeom>
          <a:solidFill>
            <a:schemeClr val="tx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5A1058E0-EBD5-4114-9CD7-675CC8335017}"/>
              </a:ext>
            </a:extLst>
          </p:cNvPr>
          <p:cNvSpPr/>
          <p:nvPr/>
        </p:nvSpPr>
        <p:spPr>
          <a:xfrm>
            <a:off x="1776210"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886B72A6-6F6F-4764-9A4A-5C1CD579EBB4}"/>
              </a:ext>
            </a:extLst>
          </p:cNvPr>
          <p:cNvSpPr/>
          <p:nvPr/>
        </p:nvSpPr>
        <p:spPr>
          <a:xfrm>
            <a:off x="2131548" y="3170781"/>
            <a:ext cx="998891" cy="707886"/>
          </a:xfrm>
          <a:prstGeom prst="rect">
            <a:avLst/>
          </a:prstGeom>
        </p:spPr>
        <p:txBody>
          <a:bodyPr wrap="square" anchor="ctr">
            <a:spAutoFit/>
          </a:bodyPr>
          <a:lstStyle/>
          <a:p>
            <a:pPr algn="ctr"/>
            <a:r>
              <a:rPr lang="en-US" sz="4000" dirty="0">
                <a:solidFill>
                  <a:schemeClr val="bg1"/>
                </a:solidFill>
                <a:latin typeface="FontAwesome" charset="0"/>
                <a:ea typeface="FontAwesome" charset="0"/>
                <a:cs typeface="FontAwesome" charset="0"/>
              </a:rPr>
              <a:t></a:t>
            </a:r>
          </a:p>
        </p:txBody>
      </p:sp>
      <p:sp>
        <p:nvSpPr>
          <p:cNvPr id="58" name="TextBox 57">
            <a:extLst>
              <a:ext uri="{FF2B5EF4-FFF2-40B4-BE49-F238E27FC236}">
                <a16:creationId xmlns:a16="http://schemas.microsoft.com/office/drawing/2014/main" id="{D54C25B8-0DAD-4D81-9A3E-5B208B937534}"/>
              </a:ext>
            </a:extLst>
          </p:cNvPr>
          <p:cNvSpPr txBox="1"/>
          <p:nvPr/>
        </p:nvSpPr>
        <p:spPr>
          <a:xfrm>
            <a:off x="1872526" y="3970683"/>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best</a:t>
            </a:r>
          </a:p>
        </p:txBody>
      </p:sp>
      <p:sp>
        <p:nvSpPr>
          <p:cNvPr id="59" name="TextBox 58">
            <a:extLst>
              <a:ext uri="{FF2B5EF4-FFF2-40B4-BE49-F238E27FC236}">
                <a16:creationId xmlns:a16="http://schemas.microsoft.com/office/drawing/2014/main" id="{C307FBD6-B82D-49B4-B520-C4E94BF7F2F5}"/>
              </a:ext>
            </a:extLst>
          </p:cNvPr>
          <p:cNvSpPr txBox="1"/>
          <p:nvPr/>
        </p:nvSpPr>
        <p:spPr>
          <a:xfrm>
            <a:off x="1502785"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60" name="Rectangle 59">
            <a:extLst>
              <a:ext uri="{FF2B5EF4-FFF2-40B4-BE49-F238E27FC236}">
                <a16:creationId xmlns:a16="http://schemas.microsoft.com/office/drawing/2014/main" id="{99F67B25-5AFF-4B71-9206-84948E6EF619}"/>
              </a:ext>
            </a:extLst>
          </p:cNvPr>
          <p:cNvSpPr/>
          <p:nvPr/>
        </p:nvSpPr>
        <p:spPr>
          <a:xfrm>
            <a:off x="3922763" y="2868014"/>
            <a:ext cx="2090057" cy="2153930"/>
          </a:xfrm>
          <a:prstGeom prst="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931DFC3E-19FA-4554-BCF5-8C1A6710B8B7}"/>
              </a:ext>
            </a:extLst>
          </p:cNvPr>
          <p:cNvSpPr/>
          <p:nvPr/>
        </p:nvSpPr>
        <p:spPr>
          <a:xfrm>
            <a:off x="4468346" y="3170780"/>
            <a:ext cx="998891" cy="707886"/>
          </a:xfrm>
          <a:prstGeom prst="rect">
            <a:avLst/>
          </a:prstGeom>
        </p:spPr>
        <p:txBody>
          <a:bodyPr wrap="square" anchor="ctr">
            <a:spAutoFit/>
          </a:bodyPr>
          <a:lstStyle/>
          <a:p>
            <a:pPr algn="ctr"/>
            <a:r>
              <a:rPr lang="en-US" sz="4000" dirty="0">
                <a:solidFill>
                  <a:schemeClr val="bg1"/>
                </a:solidFill>
                <a:latin typeface="FontAwesome" charset="0"/>
                <a:ea typeface="FontAwesome" charset="0"/>
                <a:cs typeface="FontAwesome" charset="0"/>
              </a:rPr>
              <a:t></a:t>
            </a:r>
          </a:p>
        </p:txBody>
      </p:sp>
      <p:sp>
        <p:nvSpPr>
          <p:cNvPr id="62" name="TextBox 61">
            <a:extLst>
              <a:ext uri="{FF2B5EF4-FFF2-40B4-BE49-F238E27FC236}">
                <a16:creationId xmlns:a16="http://schemas.microsoft.com/office/drawing/2014/main" id="{71FD82AD-E682-4646-A89F-3102BB720944}"/>
              </a:ext>
            </a:extLst>
          </p:cNvPr>
          <p:cNvSpPr txBox="1"/>
          <p:nvPr/>
        </p:nvSpPr>
        <p:spPr>
          <a:xfrm>
            <a:off x="4209324" y="3970683"/>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Experts</a:t>
            </a:r>
          </a:p>
        </p:txBody>
      </p:sp>
      <p:sp>
        <p:nvSpPr>
          <p:cNvPr id="63" name="TextBox 62">
            <a:extLst>
              <a:ext uri="{FF2B5EF4-FFF2-40B4-BE49-F238E27FC236}">
                <a16:creationId xmlns:a16="http://schemas.microsoft.com/office/drawing/2014/main" id="{224BBAEC-2C3A-4CC8-AC20-18040AAF1C93}"/>
              </a:ext>
            </a:extLst>
          </p:cNvPr>
          <p:cNvSpPr txBox="1"/>
          <p:nvPr/>
        </p:nvSpPr>
        <p:spPr>
          <a:xfrm>
            <a:off x="3839583"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64" name="Rectangle 63">
            <a:extLst>
              <a:ext uri="{FF2B5EF4-FFF2-40B4-BE49-F238E27FC236}">
                <a16:creationId xmlns:a16="http://schemas.microsoft.com/office/drawing/2014/main" id="{F48A37C6-D38A-4507-B102-1256321F692E}"/>
              </a:ext>
            </a:extLst>
          </p:cNvPr>
          <p:cNvSpPr/>
          <p:nvPr/>
        </p:nvSpPr>
        <p:spPr>
          <a:xfrm>
            <a:off x="6259561" y="2868014"/>
            <a:ext cx="2090057" cy="2153930"/>
          </a:xfrm>
          <a:prstGeom prst="rect">
            <a:avLst/>
          </a:prstGeom>
          <a:solidFill>
            <a:schemeClr val="accent2"/>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4647F34E-F05C-4F88-AA74-44EB816E33B2}"/>
              </a:ext>
            </a:extLst>
          </p:cNvPr>
          <p:cNvSpPr/>
          <p:nvPr/>
        </p:nvSpPr>
        <p:spPr>
          <a:xfrm>
            <a:off x="6805144" y="3170780"/>
            <a:ext cx="998891" cy="707886"/>
          </a:xfrm>
          <a:prstGeom prst="rect">
            <a:avLst/>
          </a:prstGeom>
        </p:spPr>
        <p:txBody>
          <a:bodyPr wrap="square" anchor="ctr">
            <a:spAutoFit/>
          </a:bodyPr>
          <a:lstStyle/>
          <a:p>
            <a:pPr algn="ctr"/>
            <a:r>
              <a:rPr lang="en-US" sz="4000" dirty="0">
                <a:solidFill>
                  <a:schemeClr val="bg1"/>
                </a:solidFill>
                <a:latin typeface="FontAwesome" charset="0"/>
                <a:ea typeface="FontAwesome" charset="0"/>
                <a:cs typeface="FontAwesome" charset="0"/>
              </a:rPr>
              <a:t></a:t>
            </a:r>
          </a:p>
        </p:txBody>
      </p:sp>
      <p:sp>
        <p:nvSpPr>
          <p:cNvPr id="66" name="TextBox 65">
            <a:extLst>
              <a:ext uri="{FF2B5EF4-FFF2-40B4-BE49-F238E27FC236}">
                <a16:creationId xmlns:a16="http://schemas.microsoft.com/office/drawing/2014/main" id="{A5E0D7CB-4BD2-4174-9A13-775E448C1858}"/>
              </a:ext>
            </a:extLst>
          </p:cNvPr>
          <p:cNvSpPr txBox="1"/>
          <p:nvPr/>
        </p:nvSpPr>
        <p:spPr>
          <a:xfrm>
            <a:off x="6546122" y="3970683"/>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Local</a:t>
            </a:r>
          </a:p>
        </p:txBody>
      </p:sp>
      <p:sp>
        <p:nvSpPr>
          <p:cNvPr id="67" name="TextBox 66">
            <a:extLst>
              <a:ext uri="{FF2B5EF4-FFF2-40B4-BE49-F238E27FC236}">
                <a16:creationId xmlns:a16="http://schemas.microsoft.com/office/drawing/2014/main" id="{CC65F6A6-2C7F-48E0-AB5F-624D1965DD1F}"/>
              </a:ext>
            </a:extLst>
          </p:cNvPr>
          <p:cNvSpPr txBox="1"/>
          <p:nvPr/>
        </p:nvSpPr>
        <p:spPr>
          <a:xfrm>
            <a:off x="6176381"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68" name="Rectangle 67">
            <a:extLst>
              <a:ext uri="{FF2B5EF4-FFF2-40B4-BE49-F238E27FC236}">
                <a16:creationId xmlns:a16="http://schemas.microsoft.com/office/drawing/2014/main" id="{6F936D55-AE59-4A6D-9318-88D825E23729}"/>
              </a:ext>
            </a:extLst>
          </p:cNvPr>
          <p:cNvSpPr/>
          <p:nvPr/>
        </p:nvSpPr>
        <p:spPr>
          <a:xfrm>
            <a:off x="8596359" y="2868014"/>
            <a:ext cx="2090057" cy="2153930"/>
          </a:xfrm>
          <a:prstGeom prst="rect">
            <a:avLst/>
          </a:prstGeom>
          <a:solidFill>
            <a:schemeClr val="accent3"/>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A231DCD5-9FD5-4676-8FDD-5523C4963749}"/>
              </a:ext>
            </a:extLst>
          </p:cNvPr>
          <p:cNvSpPr/>
          <p:nvPr/>
        </p:nvSpPr>
        <p:spPr>
          <a:xfrm>
            <a:off x="9033344" y="3170780"/>
            <a:ext cx="1216086" cy="707886"/>
          </a:xfrm>
          <a:prstGeom prst="rect">
            <a:avLst/>
          </a:prstGeom>
        </p:spPr>
        <p:txBody>
          <a:bodyPr wrap="square" anchor="ctr">
            <a:spAutoFit/>
          </a:bodyPr>
          <a:lstStyle/>
          <a:p>
            <a:pPr algn="ctr"/>
            <a:r>
              <a:rPr lang="en-US" sz="4000" dirty="0">
                <a:solidFill>
                  <a:schemeClr val="bg1"/>
                </a:solidFill>
                <a:latin typeface="FontAwesome" charset="0"/>
              </a:rPr>
              <a:t></a:t>
            </a:r>
            <a:endParaRPr lang="en-US" sz="4000" dirty="0">
              <a:solidFill>
                <a:schemeClr val="bg1"/>
              </a:solidFill>
            </a:endParaRPr>
          </a:p>
        </p:txBody>
      </p:sp>
      <p:sp>
        <p:nvSpPr>
          <p:cNvPr id="70" name="TextBox 69">
            <a:extLst>
              <a:ext uri="{FF2B5EF4-FFF2-40B4-BE49-F238E27FC236}">
                <a16:creationId xmlns:a16="http://schemas.microsoft.com/office/drawing/2014/main" id="{039214A2-EB64-45CD-A963-0F6D4A8D06BA}"/>
              </a:ext>
            </a:extLst>
          </p:cNvPr>
          <p:cNvSpPr txBox="1"/>
          <p:nvPr/>
        </p:nvSpPr>
        <p:spPr>
          <a:xfrm>
            <a:off x="8882920" y="3922009"/>
            <a:ext cx="1516934" cy="707886"/>
          </a:xfrm>
          <a:prstGeom prst="rect">
            <a:avLst/>
          </a:prstGeom>
          <a:noFill/>
        </p:spPr>
        <p:txBody>
          <a:bodyPr wrap="square" rtlCol="0">
            <a:spAutoFit/>
          </a:bodyPr>
          <a:lstStyle/>
          <a:p>
            <a:pPr algn="ctr"/>
            <a:r>
              <a:rPr lang="en-US" sz="20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Quality</a:t>
            </a:r>
          </a:p>
        </p:txBody>
      </p:sp>
      <p:sp>
        <p:nvSpPr>
          <p:cNvPr id="71" name="TextBox 70">
            <a:extLst>
              <a:ext uri="{FF2B5EF4-FFF2-40B4-BE49-F238E27FC236}">
                <a16:creationId xmlns:a16="http://schemas.microsoft.com/office/drawing/2014/main" id="{F94D0DBB-EC42-49B2-B0F3-2672B067E5B3}"/>
              </a:ext>
            </a:extLst>
          </p:cNvPr>
          <p:cNvSpPr txBox="1"/>
          <p:nvPr/>
        </p:nvSpPr>
        <p:spPr>
          <a:xfrm>
            <a:off x="8513179" y="5227141"/>
            <a:ext cx="2256417" cy="784830"/>
          </a:xfrm>
          <a:prstGeom prst="rect">
            <a:avLst/>
          </a:prstGeom>
          <a:noFill/>
        </p:spPr>
        <p:txBody>
          <a:bodyPr wrap="square" rtlCol="0">
            <a:spAutoFit/>
          </a:bodyPr>
          <a:lstStyle/>
          <a:p>
            <a:pPr algn="ctr">
              <a:lnSpc>
                <a:spcPts val="1800"/>
              </a:lnSpc>
            </a:pPr>
            <a:r>
              <a:rPr lang="en-US" sz="115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random text. It has roots in a piece of College in Virginia, </a:t>
            </a:r>
          </a:p>
        </p:txBody>
      </p:sp>
      <p:sp>
        <p:nvSpPr>
          <p:cNvPr id="72" name="Rectangle 71">
            <a:extLst>
              <a:ext uri="{FF2B5EF4-FFF2-40B4-BE49-F238E27FC236}">
                <a16:creationId xmlns:a16="http://schemas.microsoft.com/office/drawing/2014/main" id="{1F91F6DB-475C-44AF-A7B9-D1D12E3373AD}"/>
              </a:ext>
            </a:extLst>
          </p:cNvPr>
          <p:cNvSpPr/>
          <p:nvPr/>
        </p:nvSpPr>
        <p:spPr>
          <a:xfrm>
            <a:off x="4113008"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0E9A296D-CA3C-494E-93F0-4C40BB67E5AD}"/>
              </a:ext>
            </a:extLst>
          </p:cNvPr>
          <p:cNvSpPr/>
          <p:nvPr/>
        </p:nvSpPr>
        <p:spPr>
          <a:xfrm>
            <a:off x="6449806"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64B7A884-FA7B-4F75-BF34-F9F125A5693A}"/>
              </a:ext>
            </a:extLst>
          </p:cNvPr>
          <p:cNvSpPr/>
          <p:nvPr/>
        </p:nvSpPr>
        <p:spPr>
          <a:xfrm>
            <a:off x="8786604" y="3064073"/>
            <a:ext cx="1709568" cy="176181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0486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21FDFC66-892A-4792-979B-A20A7BCE649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4166" b="54760"/>
          <a:stretch/>
        </p:blipFill>
        <p:spPr>
          <a:xfrm>
            <a:off x="0" y="1709530"/>
            <a:ext cx="12192000" cy="3339109"/>
          </a:xfrm>
        </p:spPr>
      </p:pic>
      <p:sp>
        <p:nvSpPr>
          <p:cNvPr id="30" name="Rectangle 29">
            <a:extLst>
              <a:ext uri="{FF2B5EF4-FFF2-40B4-BE49-F238E27FC236}">
                <a16:creationId xmlns:a16="http://schemas.microsoft.com/office/drawing/2014/main" id="{04CB2681-C774-4E8D-B742-A88666A5CD50}"/>
              </a:ext>
            </a:extLst>
          </p:cNvPr>
          <p:cNvSpPr/>
          <p:nvPr/>
        </p:nvSpPr>
        <p:spPr>
          <a:xfrm>
            <a:off x="0" y="1709530"/>
            <a:ext cx="12192000" cy="3339109"/>
          </a:xfrm>
          <a:prstGeom prst="rect">
            <a:avLst/>
          </a:prstGeom>
          <a:solidFill>
            <a:schemeClr val="tx2">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E08112D7-AFCE-49BE-8F2F-F18700ABFD47}"/>
              </a:ext>
            </a:extLst>
          </p:cNvPr>
          <p:cNvSpPr>
            <a:spLocks noGrp="1"/>
          </p:cNvSpPr>
          <p:nvPr>
            <p:ph type="sldNum" sz="quarter" idx="11"/>
          </p:nvPr>
        </p:nvSpPr>
        <p:spPr/>
        <p:txBody>
          <a:bodyPr/>
          <a:lstStyle/>
          <a:p>
            <a:fld id="{22E1CF2F-19B6-4B01-91BB-CDBA096AD5BE}" type="slidenum">
              <a:rPr lang="en-US" smtClean="0"/>
              <a:pPr/>
              <a:t>9</a:t>
            </a:fld>
            <a:endParaRPr lang="en-US" dirty="0"/>
          </a:p>
        </p:txBody>
      </p:sp>
      <p:sp>
        <p:nvSpPr>
          <p:cNvPr id="24" name="Title 1">
            <a:extLst>
              <a:ext uri="{FF2B5EF4-FFF2-40B4-BE49-F238E27FC236}">
                <a16:creationId xmlns:a16="http://schemas.microsoft.com/office/drawing/2014/main" id="{AFD6BF4B-DBC7-40DA-8C3D-CCA5CF704DE8}"/>
              </a:ext>
            </a:extLst>
          </p:cNvPr>
          <p:cNvSpPr txBox="1">
            <a:spLocks/>
          </p:cNvSpPr>
          <p:nvPr/>
        </p:nvSpPr>
        <p:spPr>
          <a:xfrm>
            <a:off x="838200" y="310313"/>
            <a:ext cx="10515600" cy="6794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0" i="0" kern="1200" baseline="0">
                <a:solidFill>
                  <a:schemeClr val="tx1"/>
                </a:solidFill>
                <a:latin typeface="Montserrat" panose="00000500000000000000" pitchFamily="50" charset="0"/>
                <a:ea typeface="Open Sans Extrabold" panose="020B0906030804020204" pitchFamily="34" charset="0"/>
                <a:cs typeface="Open Sans Extrabold" panose="020B0906030804020204" pitchFamily="34" charset="0"/>
              </a:defRPr>
            </a:lvl1pPr>
          </a:lstStyle>
          <a:p>
            <a:pPr algn="ctr"/>
            <a:r>
              <a:rPr lang="en-US" sz="3000" b="1" dirty="0">
                <a:latin typeface="Open Sans" panose="020B0606030504020204" pitchFamily="34" charset="0"/>
                <a:ea typeface="Open Sans" panose="020B0606030504020204" pitchFamily="34" charset="0"/>
                <a:cs typeface="Open Sans" panose="020B0606030504020204" pitchFamily="34" charset="0"/>
              </a:rPr>
              <a:t>More Service</a:t>
            </a:r>
            <a:endParaRPr lang="en-US" sz="3000"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a:extLst>
              <a:ext uri="{FF2B5EF4-FFF2-40B4-BE49-F238E27FC236}">
                <a16:creationId xmlns:a16="http://schemas.microsoft.com/office/drawing/2014/main" id="{B689755A-2AC9-424E-9F04-4488A0DCF4E4}"/>
              </a:ext>
            </a:extLst>
          </p:cNvPr>
          <p:cNvSpPr txBox="1"/>
          <p:nvPr/>
        </p:nvSpPr>
        <p:spPr>
          <a:xfrm>
            <a:off x="1436082" y="891960"/>
            <a:ext cx="9319837" cy="346249"/>
          </a:xfrm>
          <a:prstGeom prst="rect">
            <a:avLst/>
          </a:prstGeom>
          <a:noFill/>
        </p:spPr>
        <p:txBody>
          <a:bodyPr wrap="square" rtlCol="0">
            <a:spAutoFit/>
          </a:bodyPr>
          <a:lstStyle/>
          <a:p>
            <a:pPr algn="ctr">
              <a:lnSpc>
                <a:spcPct val="150000"/>
              </a:lnSpc>
            </a:pP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1100" i="1" dirty="0" err="1">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i</a:t>
            </a:r>
            <a:r>
              <a:rPr lang="en-US" sz="1100" i="1" dirty="0">
                <a:solidFill>
                  <a:schemeClr val="tx1">
                    <a:lumMod val="65000"/>
                    <a:lumOff val="35000"/>
                  </a:schemeClr>
                </a:solidFill>
                <a:latin typeface="Open Sans "/>
                <a:ea typeface="Open Sans Extrabold" panose="020B0906030804020204" pitchFamily="34" charset="0"/>
                <a:cs typeface="Open Sans Extrabold" panose="020B0906030804020204" pitchFamily="34" charset="0"/>
              </a:rPr>
              <a:t> two set had seasons. Fifth you'll, man</a:t>
            </a:r>
          </a:p>
        </p:txBody>
      </p:sp>
      <p:sp>
        <p:nvSpPr>
          <p:cNvPr id="32" name="Oval 31">
            <a:extLst>
              <a:ext uri="{FF2B5EF4-FFF2-40B4-BE49-F238E27FC236}">
                <a16:creationId xmlns:a16="http://schemas.microsoft.com/office/drawing/2014/main" id="{8EE60896-4707-4FD6-A02F-F840646798DF}"/>
              </a:ext>
            </a:extLst>
          </p:cNvPr>
          <p:cNvSpPr/>
          <p:nvPr/>
        </p:nvSpPr>
        <p:spPr>
          <a:xfrm>
            <a:off x="1643273" y="4642563"/>
            <a:ext cx="1227856" cy="1227854"/>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AutoShape 62">
            <a:extLst>
              <a:ext uri="{FF2B5EF4-FFF2-40B4-BE49-F238E27FC236}">
                <a16:creationId xmlns:a16="http://schemas.microsoft.com/office/drawing/2014/main" id="{9EBB7990-1EFD-4B75-814E-E834D3B60D1C}"/>
              </a:ext>
            </a:extLst>
          </p:cNvPr>
          <p:cNvSpPr>
            <a:spLocks/>
          </p:cNvSpPr>
          <p:nvPr/>
        </p:nvSpPr>
        <p:spPr bwMode="auto">
          <a:xfrm>
            <a:off x="2023352" y="5022641"/>
            <a:ext cx="467700" cy="467700"/>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alpha val="89804"/>
            </a:schemeClr>
          </a:solidFill>
          <a:ln w="19050">
            <a:solidFill>
              <a:schemeClr val="bg1"/>
            </a:solidFill>
          </a:ln>
        </p:spPr>
        <p:txBody>
          <a:bodyPr lIns="0" tIns="0" rIns="0" bIns="0"/>
          <a:lstStyle/>
          <a:p>
            <a:endParaRPr lang="en-US" dirty="0"/>
          </a:p>
        </p:txBody>
      </p:sp>
      <p:sp>
        <p:nvSpPr>
          <p:cNvPr id="41" name="Oval 40">
            <a:extLst>
              <a:ext uri="{FF2B5EF4-FFF2-40B4-BE49-F238E27FC236}">
                <a16:creationId xmlns:a16="http://schemas.microsoft.com/office/drawing/2014/main" id="{EAB00221-3F59-42AA-AE9C-14E30C68BF87}"/>
              </a:ext>
            </a:extLst>
          </p:cNvPr>
          <p:cNvSpPr/>
          <p:nvPr/>
        </p:nvSpPr>
        <p:spPr>
          <a:xfrm>
            <a:off x="4202473" y="4642563"/>
            <a:ext cx="1227856" cy="122785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AutoShape 9">
            <a:extLst>
              <a:ext uri="{FF2B5EF4-FFF2-40B4-BE49-F238E27FC236}">
                <a16:creationId xmlns:a16="http://schemas.microsoft.com/office/drawing/2014/main" id="{4E4810C8-7F61-4154-8E41-F99574692EBB}"/>
              </a:ext>
            </a:extLst>
          </p:cNvPr>
          <p:cNvSpPr>
            <a:spLocks/>
          </p:cNvSpPr>
          <p:nvPr/>
        </p:nvSpPr>
        <p:spPr bwMode="auto">
          <a:xfrm>
            <a:off x="4536147" y="4964450"/>
            <a:ext cx="560510" cy="584082"/>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44" name="Oval 43">
            <a:extLst>
              <a:ext uri="{FF2B5EF4-FFF2-40B4-BE49-F238E27FC236}">
                <a16:creationId xmlns:a16="http://schemas.microsoft.com/office/drawing/2014/main" id="{9F6F6D8E-8B3C-4EC0-B98A-4708C8A6E48D}"/>
              </a:ext>
            </a:extLst>
          </p:cNvPr>
          <p:cNvSpPr/>
          <p:nvPr/>
        </p:nvSpPr>
        <p:spPr>
          <a:xfrm>
            <a:off x="6761673" y="4642563"/>
            <a:ext cx="1227856" cy="1227854"/>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11">
            <a:extLst>
              <a:ext uri="{FF2B5EF4-FFF2-40B4-BE49-F238E27FC236}">
                <a16:creationId xmlns:a16="http://schemas.microsoft.com/office/drawing/2014/main" id="{B4F3E5AD-8764-4EDD-8DBF-A2C4295AE7A0}"/>
              </a:ext>
            </a:extLst>
          </p:cNvPr>
          <p:cNvSpPr>
            <a:spLocks/>
          </p:cNvSpPr>
          <p:nvPr/>
        </p:nvSpPr>
        <p:spPr bwMode="auto">
          <a:xfrm>
            <a:off x="7118489" y="5045292"/>
            <a:ext cx="514222" cy="422398"/>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46" name="Oval 45">
            <a:extLst>
              <a:ext uri="{FF2B5EF4-FFF2-40B4-BE49-F238E27FC236}">
                <a16:creationId xmlns:a16="http://schemas.microsoft.com/office/drawing/2014/main" id="{32891C0D-C4C2-42C3-ADAB-4849F5C9A5DD}"/>
              </a:ext>
            </a:extLst>
          </p:cNvPr>
          <p:cNvSpPr/>
          <p:nvPr/>
        </p:nvSpPr>
        <p:spPr>
          <a:xfrm>
            <a:off x="9320873" y="4642563"/>
            <a:ext cx="1227856" cy="122785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AutoShape 23">
            <a:extLst>
              <a:ext uri="{FF2B5EF4-FFF2-40B4-BE49-F238E27FC236}">
                <a16:creationId xmlns:a16="http://schemas.microsoft.com/office/drawing/2014/main" id="{82752940-006F-47D9-97DB-895457326F92}"/>
              </a:ext>
            </a:extLst>
          </p:cNvPr>
          <p:cNvSpPr>
            <a:spLocks/>
          </p:cNvSpPr>
          <p:nvPr/>
        </p:nvSpPr>
        <p:spPr bwMode="auto">
          <a:xfrm>
            <a:off x="9719299" y="5006221"/>
            <a:ext cx="431004" cy="500538"/>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
        <p:nvSpPr>
          <p:cNvPr id="61" name="Rectangle 9">
            <a:extLst>
              <a:ext uri="{FF2B5EF4-FFF2-40B4-BE49-F238E27FC236}">
                <a16:creationId xmlns:a16="http://schemas.microsoft.com/office/drawing/2014/main" id="{6BBAA59E-898A-4902-A393-14BCC6F2B4EF}"/>
              </a:ext>
            </a:extLst>
          </p:cNvPr>
          <p:cNvSpPr>
            <a:spLocks/>
          </p:cNvSpPr>
          <p:nvPr/>
        </p:nvSpPr>
        <p:spPr bwMode="auto">
          <a:xfrm>
            <a:off x="838200" y="2524094"/>
            <a:ext cx="10515600" cy="144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 very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lorem suggests strength and the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a:t>
            </a:r>
          </a:p>
          <a:p>
            <a:pPr>
              <a:lnSpc>
                <a:spcPts val="2000"/>
              </a:lnSpc>
            </a:pPr>
            <a:endPar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endParaRPr>
          </a:p>
          <a:p>
            <a:pPr>
              <a:lnSpc>
                <a:spcPts val="2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reliability. By using simple alignments we have created a very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spaciousy</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feeling &amp; The simplicity ipsum suggests strength and the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spaciousn</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Regular" charset="0"/>
              </a:rPr>
              <a:t> contributes to the aesthetics meant to project an image of professionalism</a:t>
            </a:r>
          </a:p>
        </p:txBody>
      </p:sp>
    </p:spTree>
    <p:extLst>
      <p:ext uri="{BB962C8B-B14F-4D97-AF65-F5344CB8AC3E}">
        <p14:creationId xmlns:p14="http://schemas.microsoft.com/office/powerpoint/2010/main" val="3282026919"/>
      </p:ext>
    </p:extLst>
  </p:cSld>
  <p:clrMapOvr>
    <a:masterClrMapping/>
  </p:clrMapOvr>
</p:sld>
</file>

<file path=ppt/theme/theme1.xml><?xml version="1.0" encoding="utf-8"?>
<a:theme xmlns:a="http://schemas.openxmlformats.org/drawingml/2006/main" name="Office Theme">
  <a:themeElements>
    <a:clrScheme name="Custom 52">
      <a:dk1>
        <a:sysClr val="windowText" lastClr="000000"/>
      </a:dk1>
      <a:lt1>
        <a:sysClr val="window" lastClr="FFFFFF"/>
      </a:lt1>
      <a:dk2>
        <a:srgbClr val="00B4F0"/>
      </a:dk2>
      <a:lt2>
        <a:srgbClr val="414243"/>
      </a:lt2>
      <a:accent1>
        <a:srgbClr val="B2D235"/>
      </a:accent1>
      <a:accent2>
        <a:srgbClr val="FFAF28"/>
      </a:accent2>
      <a:accent3>
        <a:srgbClr val="3CBEB4"/>
      </a:accent3>
      <a:accent4>
        <a:srgbClr val="FA4655"/>
      </a:accent4>
      <a:accent5>
        <a:srgbClr val="0090D6"/>
      </a:accent5>
      <a:accent6>
        <a:srgbClr val="5F3C8C"/>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6881</TotalTime>
  <Words>3094</Words>
  <Application>Microsoft Office PowerPoint</Application>
  <PresentationFormat>Widescreen</PresentationFormat>
  <Paragraphs>276</Paragraphs>
  <Slides>25</Slides>
  <Notes>0</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25</vt:i4>
      </vt:variant>
    </vt:vector>
  </HeadingPairs>
  <TitlesOfParts>
    <vt:vector size="41" baseType="lpstr">
      <vt:lpstr>Arial</vt:lpstr>
      <vt:lpstr>Calibri</vt:lpstr>
      <vt:lpstr>FontAwesome</vt:lpstr>
      <vt:lpstr>Gill Sans</vt:lpstr>
      <vt:lpstr>Lato</vt:lpstr>
      <vt:lpstr>Montserrat</vt:lpstr>
      <vt:lpstr>Montserrat Light</vt:lpstr>
      <vt:lpstr>Montserrat-Bold</vt:lpstr>
      <vt:lpstr>Montserrat-Regular</vt:lpstr>
      <vt:lpstr>Open Sans</vt:lpstr>
      <vt:lpstr>Open Sans </vt:lpstr>
      <vt:lpstr>Open Sans Extrabold</vt:lpstr>
      <vt:lpstr>Open Sans Light</vt:lpstr>
      <vt:lpstr>Open Sans Semibold</vt:lpstr>
      <vt:lpstr>ヒラギノ角ゴ ProN W3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SR COMPUTER</cp:lastModifiedBy>
  <cp:revision>1385</cp:revision>
  <dcterms:created xsi:type="dcterms:W3CDTF">2017-09-28T05:04:55Z</dcterms:created>
  <dcterms:modified xsi:type="dcterms:W3CDTF">2017-12-17T05:50:13Z</dcterms:modified>
</cp:coreProperties>
</file>