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p:scale>
          <a:sx n="50" d="100"/>
          <a:sy n="50" d="100"/>
        </p:scale>
        <p:origin x="1260" y="55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lumMod val="25000"/>
                </a:schemeClr>
              </a:solidFill>
              <a:ln w="19050">
                <a:solidFill>
                  <a:schemeClr val="lt1"/>
                </a:solidFill>
              </a:ln>
              <a:effectLst/>
            </c:spPr>
            <c:extLst>
              <c:ext xmlns:c16="http://schemas.microsoft.com/office/drawing/2014/chart" uri="{C3380CC4-5D6E-409C-BE32-E72D297353CC}">
                <c16:uniqueId val="{00000001-7096-4F9B-A598-F2A740340A9A}"/>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7096-4F9B-A598-F2A740340A9A}"/>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7096-4F9B-A598-F2A740340A9A}"/>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096-4F9B-A598-F2A740340A9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096-4F9B-A598-F2A740340A9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F23-4562-91CD-0F229A86E418}"/>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5F23-4562-91CD-0F229A86E418}"/>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5F23-4562-91CD-0F229A86E418}"/>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5F23-4562-91CD-0F229A86E41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5F23-4562-91CD-0F229A86E41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12/26/2018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Freeform: Shape 17">
            <a:extLst>
              <a:ext uri="{FF2B5EF4-FFF2-40B4-BE49-F238E27FC236}">
                <a16:creationId xmlns:a16="http://schemas.microsoft.com/office/drawing/2014/main" id="{C166121F-7BE2-49E3-9379-D94BB38657BD}"/>
              </a:ext>
            </a:extLst>
          </p:cNvPr>
          <p:cNvSpPr>
            <a:spLocks noGrp="1"/>
          </p:cNvSpPr>
          <p:nvPr>
            <p:ph type="pic" sz="quarter" idx="20" hasCustomPrompt="1"/>
          </p:nvPr>
        </p:nvSpPr>
        <p:spPr>
          <a:xfrm>
            <a:off x="838201" y="2142319"/>
            <a:ext cx="2398643" cy="3534465"/>
          </a:xfrm>
          <a:custGeom>
            <a:avLst/>
            <a:gdLst>
              <a:gd name="connsiteX0" fmla="*/ 0 w 2398643"/>
              <a:gd name="connsiteY0" fmla="*/ 0 h 3534465"/>
              <a:gd name="connsiteX1" fmla="*/ 2398643 w 2398643"/>
              <a:gd name="connsiteY1" fmla="*/ 0 h 3534465"/>
              <a:gd name="connsiteX2" fmla="*/ 2398643 w 2398643"/>
              <a:gd name="connsiteY2" fmla="*/ 3534465 h 3534465"/>
              <a:gd name="connsiteX3" fmla="*/ 0 w 2398643"/>
              <a:gd name="connsiteY3" fmla="*/ 3534465 h 3534465"/>
            </a:gdLst>
            <a:ahLst/>
            <a:cxnLst>
              <a:cxn ang="0">
                <a:pos x="connsiteX0" y="connsiteY0"/>
              </a:cxn>
              <a:cxn ang="0">
                <a:pos x="connsiteX1" y="connsiteY1"/>
              </a:cxn>
              <a:cxn ang="0">
                <a:pos x="connsiteX2" y="connsiteY2"/>
              </a:cxn>
              <a:cxn ang="0">
                <a:pos x="connsiteX3" y="connsiteY3"/>
              </a:cxn>
            </a:cxnLst>
            <a:rect l="l" t="t" r="r" b="b"/>
            <a:pathLst>
              <a:path w="2398643" h="3534465">
                <a:moveTo>
                  <a:pt x="0" y="0"/>
                </a:moveTo>
                <a:lnTo>
                  <a:pt x="2398643" y="0"/>
                </a:lnTo>
                <a:lnTo>
                  <a:pt x="2398643" y="3534465"/>
                </a:lnTo>
                <a:lnTo>
                  <a:pt x="0" y="353446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DC137C49-9FED-4B48-BFEF-05375521FD96}"/>
              </a:ext>
            </a:extLst>
          </p:cNvPr>
          <p:cNvSpPr>
            <a:spLocks noGrp="1"/>
          </p:cNvSpPr>
          <p:nvPr>
            <p:ph type="pic" sz="quarter" idx="22" hasCustomPrompt="1"/>
          </p:nvPr>
        </p:nvSpPr>
        <p:spPr>
          <a:xfrm>
            <a:off x="5874026" y="3947650"/>
            <a:ext cx="2398643" cy="1729134"/>
          </a:xfrm>
          <a:custGeom>
            <a:avLst/>
            <a:gdLst>
              <a:gd name="connsiteX0" fmla="*/ 0 w 2398643"/>
              <a:gd name="connsiteY0" fmla="*/ 0 h 1729134"/>
              <a:gd name="connsiteX1" fmla="*/ 2398643 w 2398643"/>
              <a:gd name="connsiteY1" fmla="*/ 0 h 1729134"/>
              <a:gd name="connsiteX2" fmla="*/ 2398643 w 2398643"/>
              <a:gd name="connsiteY2" fmla="*/ 1729134 h 1729134"/>
              <a:gd name="connsiteX3" fmla="*/ 0 w 2398643"/>
              <a:gd name="connsiteY3" fmla="*/ 1729134 h 1729134"/>
            </a:gdLst>
            <a:ahLst/>
            <a:cxnLst>
              <a:cxn ang="0">
                <a:pos x="connsiteX0" y="connsiteY0"/>
              </a:cxn>
              <a:cxn ang="0">
                <a:pos x="connsiteX1" y="connsiteY1"/>
              </a:cxn>
              <a:cxn ang="0">
                <a:pos x="connsiteX2" y="connsiteY2"/>
              </a:cxn>
              <a:cxn ang="0">
                <a:pos x="connsiteX3" y="connsiteY3"/>
              </a:cxn>
            </a:cxnLst>
            <a:rect l="l" t="t" r="r" b="b"/>
            <a:pathLst>
              <a:path w="2398643" h="1729134">
                <a:moveTo>
                  <a:pt x="0" y="0"/>
                </a:moveTo>
                <a:lnTo>
                  <a:pt x="2398643" y="0"/>
                </a:lnTo>
                <a:lnTo>
                  <a:pt x="2398643" y="1729134"/>
                </a:lnTo>
                <a:lnTo>
                  <a:pt x="0" y="17291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E1509EA2-B229-47CD-B1C9-CAF408BED7C1}"/>
              </a:ext>
            </a:extLst>
          </p:cNvPr>
          <p:cNvSpPr>
            <a:spLocks noGrp="1"/>
          </p:cNvSpPr>
          <p:nvPr>
            <p:ph type="pic" sz="quarter" idx="21" hasCustomPrompt="1"/>
          </p:nvPr>
        </p:nvSpPr>
        <p:spPr>
          <a:xfrm>
            <a:off x="8391939" y="2142319"/>
            <a:ext cx="2961861" cy="3534465"/>
          </a:xfrm>
          <a:custGeom>
            <a:avLst/>
            <a:gdLst>
              <a:gd name="connsiteX0" fmla="*/ 0 w 2961861"/>
              <a:gd name="connsiteY0" fmla="*/ 0 h 3534465"/>
              <a:gd name="connsiteX1" fmla="*/ 2961861 w 2961861"/>
              <a:gd name="connsiteY1" fmla="*/ 0 h 3534465"/>
              <a:gd name="connsiteX2" fmla="*/ 2961861 w 2961861"/>
              <a:gd name="connsiteY2" fmla="*/ 3534465 h 3534465"/>
              <a:gd name="connsiteX3" fmla="*/ 0 w 2961861"/>
              <a:gd name="connsiteY3" fmla="*/ 3534465 h 3534465"/>
            </a:gdLst>
            <a:ahLst/>
            <a:cxnLst>
              <a:cxn ang="0">
                <a:pos x="connsiteX0" y="connsiteY0"/>
              </a:cxn>
              <a:cxn ang="0">
                <a:pos x="connsiteX1" y="connsiteY1"/>
              </a:cxn>
              <a:cxn ang="0">
                <a:pos x="connsiteX2" y="connsiteY2"/>
              </a:cxn>
              <a:cxn ang="0">
                <a:pos x="connsiteX3" y="connsiteY3"/>
              </a:cxn>
            </a:cxnLst>
            <a:rect l="l" t="t" r="r" b="b"/>
            <a:pathLst>
              <a:path w="2961861" h="3534465">
                <a:moveTo>
                  <a:pt x="0" y="0"/>
                </a:moveTo>
                <a:lnTo>
                  <a:pt x="2961861" y="0"/>
                </a:lnTo>
                <a:lnTo>
                  <a:pt x="2961861" y="3534465"/>
                </a:lnTo>
                <a:lnTo>
                  <a:pt x="0" y="353446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EAE1B304-E535-4BBB-BE66-0CACAC871043}"/>
              </a:ext>
            </a:extLst>
          </p:cNvPr>
          <p:cNvSpPr>
            <a:spLocks noGrp="1"/>
          </p:cNvSpPr>
          <p:nvPr>
            <p:ph type="pic" sz="quarter" idx="23" hasCustomPrompt="1"/>
          </p:nvPr>
        </p:nvSpPr>
        <p:spPr>
          <a:xfrm>
            <a:off x="3356113" y="2142318"/>
            <a:ext cx="2398643" cy="3534465"/>
          </a:xfrm>
          <a:custGeom>
            <a:avLst/>
            <a:gdLst>
              <a:gd name="connsiteX0" fmla="*/ 0 w 2398643"/>
              <a:gd name="connsiteY0" fmla="*/ 0 h 3534465"/>
              <a:gd name="connsiteX1" fmla="*/ 2398643 w 2398643"/>
              <a:gd name="connsiteY1" fmla="*/ 0 h 3534465"/>
              <a:gd name="connsiteX2" fmla="*/ 2398643 w 2398643"/>
              <a:gd name="connsiteY2" fmla="*/ 3534465 h 3534465"/>
              <a:gd name="connsiteX3" fmla="*/ 0 w 2398643"/>
              <a:gd name="connsiteY3" fmla="*/ 3534465 h 3534465"/>
            </a:gdLst>
            <a:ahLst/>
            <a:cxnLst>
              <a:cxn ang="0">
                <a:pos x="connsiteX0" y="connsiteY0"/>
              </a:cxn>
              <a:cxn ang="0">
                <a:pos x="connsiteX1" y="connsiteY1"/>
              </a:cxn>
              <a:cxn ang="0">
                <a:pos x="connsiteX2" y="connsiteY2"/>
              </a:cxn>
              <a:cxn ang="0">
                <a:pos x="connsiteX3" y="connsiteY3"/>
              </a:cxn>
            </a:cxnLst>
            <a:rect l="l" t="t" r="r" b="b"/>
            <a:pathLst>
              <a:path w="2398643" h="3534465">
                <a:moveTo>
                  <a:pt x="0" y="0"/>
                </a:moveTo>
                <a:lnTo>
                  <a:pt x="2398643" y="0"/>
                </a:lnTo>
                <a:lnTo>
                  <a:pt x="2398643" y="3534465"/>
                </a:lnTo>
                <a:lnTo>
                  <a:pt x="0" y="353446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40B30A65-5E62-4593-A77C-290242AD61A4}"/>
              </a:ext>
            </a:extLst>
          </p:cNvPr>
          <p:cNvSpPr>
            <a:spLocks noGrp="1"/>
          </p:cNvSpPr>
          <p:nvPr>
            <p:ph type="pic" sz="quarter" idx="24" hasCustomPrompt="1"/>
          </p:nvPr>
        </p:nvSpPr>
        <p:spPr>
          <a:xfrm>
            <a:off x="5874026" y="2142319"/>
            <a:ext cx="2398643" cy="1671017"/>
          </a:xfrm>
          <a:custGeom>
            <a:avLst/>
            <a:gdLst>
              <a:gd name="connsiteX0" fmla="*/ 0 w 2398643"/>
              <a:gd name="connsiteY0" fmla="*/ 0 h 1671017"/>
              <a:gd name="connsiteX1" fmla="*/ 2398643 w 2398643"/>
              <a:gd name="connsiteY1" fmla="*/ 0 h 1671017"/>
              <a:gd name="connsiteX2" fmla="*/ 2398643 w 2398643"/>
              <a:gd name="connsiteY2" fmla="*/ 1671017 h 1671017"/>
              <a:gd name="connsiteX3" fmla="*/ 0 w 2398643"/>
              <a:gd name="connsiteY3" fmla="*/ 1671017 h 1671017"/>
            </a:gdLst>
            <a:ahLst/>
            <a:cxnLst>
              <a:cxn ang="0">
                <a:pos x="connsiteX0" y="connsiteY0"/>
              </a:cxn>
              <a:cxn ang="0">
                <a:pos x="connsiteX1" y="connsiteY1"/>
              </a:cxn>
              <a:cxn ang="0">
                <a:pos x="connsiteX2" y="connsiteY2"/>
              </a:cxn>
              <a:cxn ang="0">
                <a:pos x="connsiteX3" y="connsiteY3"/>
              </a:cxn>
            </a:cxnLst>
            <a:rect l="l" t="t" r="r" b="b"/>
            <a:pathLst>
              <a:path w="2398643" h="1671017">
                <a:moveTo>
                  <a:pt x="0" y="0"/>
                </a:moveTo>
                <a:lnTo>
                  <a:pt x="2398643" y="0"/>
                </a:lnTo>
                <a:lnTo>
                  <a:pt x="2398643" y="1671017"/>
                </a:lnTo>
                <a:lnTo>
                  <a:pt x="0" y="167101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69C8ED4A-E216-48BB-AF82-8E66DCD7DDEB}"/>
              </a:ext>
            </a:extLst>
          </p:cNvPr>
          <p:cNvSpPr>
            <a:spLocks noGrp="1"/>
          </p:cNvSpPr>
          <p:nvPr>
            <p:ph type="pic" sz="quarter" idx="18" hasCustomPrompt="1"/>
          </p:nvPr>
        </p:nvSpPr>
        <p:spPr>
          <a:xfrm>
            <a:off x="1092714"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Freeform: Shape 18">
            <a:extLst>
              <a:ext uri="{FF2B5EF4-FFF2-40B4-BE49-F238E27FC236}">
                <a16:creationId xmlns:a16="http://schemas.microsoft.com/office/drawing/2014/main" id="{31CB9BA5-D36A-4B1F-9C92-731E091A90EF}"/>
              </a:ext>
            </a:extLst>
          </p:cNvPr>
          <p:cNvSpPr>
            <a:spLocks noGrp="1"/>
          </p:cNvSpPr>
          <p:nvPr>
            <p:ph type="pic" sz="quarter" idx="20" hasCustomPrompt="1"/>
          </p:nvPr>
        </p:nvSpPr>
        <p:spPr>
          <a:xfrm>
            <a:off x="8736800"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B1A46BED-2421-4F2A-A087-56614AEC7B37}"/>
              </a:ext>
            </a:extLst>
          </p:cNvPr>
          <p:cNvSpPr>
            <a:spLocks noGrp="1"/>
          </p:cNvSpPr>
          <p:nvPr>
            <p:ph type="pic" sz="quarter" idx="19" hasCustomPrompt="1"/>
          </p:nvPr>
        </p:nvSpPr>
        <p:spPr>
          <a:xfrm>
            <a:off x="4914757"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6" name="Freeform: Shape 15">
            <a:extLst>
              <a:ext uri="{FF2B5EF4-FFF2-40B4-BE49-F238E27FC236}">
                <a16:creationId xmlns:a16="http://schemas.microsoft.com/office/drawing/2014/main" id="{107C6C36-81F1-41DD-82C2-AB49FDB9E447}"/>
              </a:ext>
            </a:extLst>
          </p:cNvPr>
          <p:cNvSpPr>
            <a:spLocks noGrp="1"/>
          </p:cNvSpPr>
          <p:nvPr>
            <p:ph type="pic" sz="quarter" idx="23" hasCustomPrompt="1"/>
          </p:nvPr>
        </p:nvSpPr>
        <p:spPr>
          <a:xfrm>
            <a:off x="7897585" y="2009045"/>
            <a:ext cx="3483430" cy="3483430"/>
          </a:xfrm>
          <a:custGeom>
            <a:avLst/>
            <a:gdLst>
              <a:gd name="connsiteX0" fmla="*/ 1741715 w 3483430"/>
              <a:gd name="connsiteY0" fmla="*/ 0 h 3483430"/>
              <a:gd name="connsiteX1" fmla="*/ 3483430 w 3483430"/>
              <a:gd name="connsiteY1" fmla="*/ 1741715 h 3483430"/>
              <a:gd name="connsiteX2" fmla="*/ 1741715 w 3483430"/>
              <a:gd name="connsiteY2" fmla="*/ 3483430 h 3483430"/>
              <a:gd name="connsiteX3" fmla="*/ 0 w 3483430"/>
              <a:gd name="connsiteY3" fmla="*/ 1741715 h 3483430"/>
              <a:gd name="connsiteX4" fmla="*/ 1741715 w 3483430"/>
              <a:gd name="connsiteY4" fmla="*/ 0 h 3483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3430" h="3483430">
                <a:moveTo>
                  <a:pt x="1741715" y="0"/>
                </a:moveTo>
                <a:cubicBezTo>
                  <a:pt x="2703638" y="0"/>
                  <a:pt x="3483430" y="779792"/>
                  <a:pt x="3483430" y="1741715"/>
                </a:cubicBezTo>
                <a:cubicBezTo>
                  <a:pt x="3483430" y="2703638"/>
                  <a:pt x="2703638" y="3483430"/>
                  <a:pt x="1741715" y="3483430"/>
                </a:cubicBezTo>
                <a:cubicBezTo>
                  <a:pt x="779792" y="3483430"/>
                  <a:pt x="0" y="2703638"/>
                  <a:pt x="0" y="1741715"/>
                </a:cubicBezTo>
                <a:cubicBezTo>
                  <a:pt x="0" y="779792"/>
                  <a:pt x="779792" y="0"/>
                  <a:pt x="174171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87E98503-579B-4DB3-B7AA-130C98A08302}"/>
              </a:ext>
            </a:extLst>
          </p:cNvPr>
          <p:cNvSpPr>
            <a:spLocks noGrp="1"/>
          </p:cNvSpPr>
          <p:nvPr>
            <p:ph type="pic" sz="quarter" idx="21" hasCustomPrompt="1"/>
          </p:nvPr>
        </p:nvSpPr>
        <p:spPr>
          <a:xfrm>
            <a:off x="810986" y="2009045"/>
            <a:ext cx="3483430" cy="3483430"/>
          </a:xfrm>
          <a:custGeom>
            <a:avLst/>
            <a:gdLst>
              <a:gd name="connsiteX0" fmla="*/ 1741715 w 3483430"/>
              <a:gd name="connsiteY0" fmla="*/ 0 h 3483430"/>
              <a:gd name="connsiteX1" fmla="*/ 3483430 w 3483430"/>
              <a:gd name="connsiteY1" fmla="*/ 1741715 h 3483430"/>
              <a:gd name="connsiteX2" fmla="*/ 1741715 w 3483430"/>
              <a:gd name="connsiteY2" fmla="*/ 3483430 h 3483430"/>
              <a:gd name="connsiteX3" fmla="*/ 0 w 3483430"/>
              <a:gd name="connsiteY3" fmla="*/ 1741715 h 3483430"/>
              <a:gd name="connsiteX4" fmla="*/ 1741715 w 3483430"/>
              <a:gd name="connsiteY4" fmla="*/ 0 h 3483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3430" h="3483430">
                <a:moveTo>
                  <a:pt x="1741715" y="0"/>
                </a:moveTo>
                <a:cubicBezTo>
                  <a:pt x="2703638" y="0"/>
                  <a:pt x="3483430" y="779792"/>
                  <a:pt x="3483430" y="1741715"/>
                </a:cubicBezTo>
                <a:cubicBezTo>
                  <a:pt x="3483430" y="2703638"/>
                  <a:pt x="2703638" y="3483430"/>
                  <a:pt x="1741715" y="3483430"/>
                </a:cubicBezTo>
                <a:cubicBezTo>
                  <a:pt x="779792" y="3483430"/>
                  <a:pt x="0" y="2703638"/>
                  <a:pt x="0" y="1741715"/>
                </a:cubicBezTo>
                <a:cubicBezTo>
                  <a:pt x="0" y="779792"/>
                  <a:pt x="779792" y="0"/>
                  <a:pt x="174171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6FD15A79-34DA-4DEA-83A3-40E9765A00E3}"/>
              </a:ext>
            </a:extLst>
          </p:cNvPr>
          <p:cNvSpPr>
            <a:spLocks noGrp="1"/>
          </p:cNvSpPr>
          <p:nvPr>
            <p:ph type="pic" sz="quarter" idx="22" hasCustomPrompt="1"/>
          </p:nvPr>
        </p:nvSpPr>
        <p:spPr>
          <a:xfrm>
            <a:off x="4542973" y="2064631"/>
            <a:ext cx="3106057" cy="3372258"/>
          </a:xfrm>
          <a:custGeom>
            <a:avLst/>
            <a:gdLst>
              <a:gd name="connsiteX0" fmla="*/ 0 w 3106057"/>
              <a:gd name="connsiteY0" fmla="*/ 0 h 3372258"/>
              <a:gd name="connsiteX1" fmla="*/ 3106057 w 3106057"/>
              <a:gd name="connsiteY1" fmla="*/ 0 h 3372258"/>
              <a:gd name="connsiteX2" fmla="*/ 3106057 w 3106057"/>
              <a:gd name="connsiteY2" fmla="*/ 3372258 h 3372258"/>
              <a:gd name="connsiteX3" fmla="*/ 0 w 3106057"/>
              <a:gd name="connsiteY3" fmla="*/ 3372258 h 3372258"/>
            </a:gdLst>
            <a:ahLst/>
            <a:cxnLst>
              <a:cxn ang="0">
                <a:pos x="connsiteX0" y="connsiteY0"/>
              </a:cxn>
              <a:cxn ang="0">
                <a:pos x="connsiteX1" y="connsiteY1"/>
              </a:cxn>
              <a:cxn ang="0">
                <a:pos x="connsiteX2" y="connsiteY2"/>
              </a:cxn>
              <a:cxn ang="0">
                <a:pos x="connsiteX3" y="connsiteY3"/>
              </a:cxn>
            </a:cxnLst>
            <a:rect l="l" t="t" r="r" b="b"/>
            <a:pathLst>
              <a:path w="3106057" h="3372258">
                <a:moveTo>
                  <a:pt x="0" y="0"/>
                </a:moveTo>
                <a:lnTo>
                  <a:pt x="3106057" y="0"/>
                </a:lnTo>
                <a:lnTo>
                  <a:pt x="3106057" y="3372258"/>
                </a:lnTo>
                <a:lnTo>
                  <a:pt x="0" y="33722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7602BE3C-3791-420A-A90B-2CE4B6250912}"/>
              </a:ext>
            </a:extLst>
          </p:cNvPr>
          <p:cNvSpPr>
            <a:spLocks noGrp="1"/>
          </p:cNvSpPr>
          <p:nvPr>
            <p:ph type="pic" sz="quarter" idx="25" hasCustomPrompt="1"/>
          </p:nvPr>
        </p:nvSpPr>
        <p:spPr>
          <a:xfrm>
            <a:off x="4615542" y="1658123"/>
            <a:ext cx="2960916" cy="2960916"/>
          </a:xfrm>
          <a:custGeom>
            <a:avLst/>
            <a:gdLst>
              <a:gd name="connsiteX0" fmla="*/ 1480458 w 2960916"/>
              <a:gd name="connsiteY0" fmla="*/ 0 h 2960916"/>
              <a:gd name="connsiteX1" fmla="*/ 2960916 w 2960916"/>
              <a:gd name="connsiteY1" fmla="*/ 1480458 h 2960916"/>
              <a:gd name="connsiteX2" fmla="*/ 1480458 w 2960916"/>
              <a:gd name="connsiteY2" fmla="*/ 2960916 h 2960916"/>
              <a:gd name="connsiteX3" fmla="*/ 0 w 2960916"/>
              <a:gd name="connsiteY3" fmla="*/ 1480458 h 2960916"/>
              <a:gd name="connsiteX4" fmla="*/ 1480458 w 2960916"/>
              <a:gd name="connsiteY4" fmla="*/ 0 h 2960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916" h="2960916">
                <a:moveTo>
                  <a:pt x="1480458" y="0"/>
                </a:moveTo>
                <a:cubicBezTo>
                  <a:pt x="2298092" y="0"/>
                  <a:pt x="2960916" y="662824"/>
                  <a:pt x="2960916" y="1480458"/>
                </a:cubicBezTo>
                <a:cubicBezTo>
                  <a:pt x="2960916" y="2298092"/>
                  <a:pt x="2298092" y="2960916"/>
                  <a:pt x="1480458" y="2960916"/>
                </a:cubicBezTo>
                <a:cubicBezTo>
                  <a:pt x="662824" y="2960916"/>
                  <a:pt x="0" y="2298092"/>
                  <a:pt x="0" y="1480458"/>
                </a:cubicBezTo>
                <a:cubicBezTo>
                  <a:pt x="0" y="662824"/>
                  <a:pt x="662824" y="0"/>
                  <a:pt x="148045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137A4F70-8F16-486A-B1A2-8779F8B0109C}"/>
              </a:ext>
            </a:extLst>
          </p:cNvPr>
          <p:cNvSpPr>
            <a:spLocks noGrp="1"/>
          </p:cNvSpPr>
          <p:nvPr>
            <p:ph type="pic" sz="quarter" idx="24" hasCustomPrompt="1"/>
          </p:nvPr>
        </p:nvSpPr>
        <p:spPr>
          <a:xfrm>
            <a:off x="941614" y="1658123"/>
            <a:ext cx="2960916" cy="2960916"/>
          </a:xfrm>
          <a:custGeom>
            <a:avLst/>
            <a:gdLst>
              <a:gd name="connsiteX0" fmla="*/ 1480458 w 2960916"/>
              <a:gd name="connsiteY0" fmla="*/ 0 h 2960916"/>
              <a:gd name="connsiteX1" fmla="*/ 2960916 w 2960916"/>
              <a:gd name="connsiteY1" fmla="*/ 1480458 h 2960916"/>
              <a:gd name="connsiteX2" fmla="*/ 1480458 w 2960916"/>
              <a:gd name="connsiteY2" fmla="*/ 2960916 h 2960916"/>
              <a:gd name="connsiteX3" fmla="*/ 0 w 2960916"/>
              <a:gd name="connsiteY3" fmla="*/ 1480458 h 2960916"/>
              <a:gd name="connsiteX4" fmla="*/ 1480458 w 2960916"/>
              <a:gd name="connsiteY4" fmla="*/ 0 h 2960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916" h="2960916">
                <a:moveTo>
                  <a:pt x="1480458" y="0"/>
                </a:moveTo>
                <a:cubicBezTo>
                  <a:pt x="2298092" y="0"/>
                  <a:pt x="2960916" y="662824"/>
                  <a:pt x="2960916" y="1480458"/>
                </a:cubicBezTo>
                <a:cubicBezTo>
                  <a:pt x="2960916" y="2298092"/>
                  <a:pt x="2298092" y="2960916"/>
                  <a:pt x="1480458" y="2960916"/>
                </a:cubicBezTo>
                <a:cubicBezTo>
                  <a:pt x="662824" y="2960916"/>
                  <a:pt x="0" y="2298092"/>
                  <a:pt x="0" y="1480458"/>
                </a:cubicBezTo>
                <a:cubicBezTo>
                  <a:pt x="0" y="662824"/>
                  <a:pt x="662824" y="0"/>
                  <a:pt x="148045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Freeform: Shape 17">
            <a:extLst>
              <a:ext uri="{FF2B5EF4-FFF2-40B4-BE49-F238E27FC236}">
                <a16:creationId xmlns:a16="http://schemas.microsoft.com/office/drawing/2014/main" id="{92106856-B8C5-4A08-A4C0-E0106E59B7FB}"/>
              </a:ext>
            </a:extLst>
          </p:cNvPr>
          <p:cNvSpPr>
            <a:spLocks noGrp="1"/>
          </p:cNvSpPr>
          <p:nvPr>
            <p:ph type="pic" sz="quarter" idx="26" hasCustomPrompt="1"/>
          </p:nvPr>
        </p:nvSpPr>
        <p:spPr>
          <a:xfrm>
            <a:off x="8289470" y="1658123"/>
            <a:ext cx="2960916" cy="2960916"/>
          </a:xfrm>
          <a:custGeom>
            <a:avLst/>
            <a:gdLst>
              <a:gd name="connsiteX0" fmla="*/ 1480458 w 2960916"/>
              <a:gd name="connsiteY0" fmla="*/ 0 h 2960916"/>
              <a:gd name="connsiteX1" fmla="*/ 2960916 w 2960916"/>
              <a:gd name="connsiteY1" fmla="*/ 1480458 h 2960916"/>
              <a:gd name="connsiteX2" fmla="*/ 1480458 w 2960916"/>
              <a:gd name="connsiteY2" fmla="*/ 2960916 h 2960916"/>
              <a:gd name="connsiteX3" fmla="*/ 0 w 2960916"/>
              <a:gd name="connsiteY3" fmla="*/ 1480458 h 2960916"/>
              <a:gd name="connsiteX4" fmla="*/ 1480458 w 2960916"/>
              <a:gd name="connsiteY4" fmla="*/ 0 h 2960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916" h="2960916">
                <a:moveTo>
                  <a:pt x="1480458" y="0"/>
                </a:moveTo>
                <a:cubicBezTo>
                  <a:pt x="2298092" y="0"/>
                  <a:pt x="2960916" y="662824"/>
                  <a:pt x="2960916" y="1480458"/>
                </a:cubicBezTo>
                <a:cubicBezTo>
                  <a:pt x="2960916" y="2298092"/>
                  <a:pt x="2298092" y="2960916"/>
                  <a:pt x="1480458" y="2960916"/>
                </a:cubicBezTo>
                <a:cubicBezTo>
                  <a:pt x="662824" y="2960916"/>
                  <a:pt x="0" y="2298092"/>
                  <a:pt x="0" y="1480458"/>
                </a:cubicBezTo>
                <a:cubicBezTo>
                  <a:pt x="0" y="662824"/>
                  <a:pt x="662824" y="0"/>
                  <a:pt x="148045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6C12F07-2FC4-420C-8730-77EFB0668570}"/>
              </a:ext>
            </a:extLst>
          </p:cNvPr>
          <p:cNvSpPr>
            <a:spLocks noGrp="1"/>
          </p:cNvSpPr>
          <p:nvPr>
            <p:ph type="pic" sz="quarter" idx="23" hasCustomPrompt="1"/>
          </p:nvPr>
        </p:nvSpPr>
        <p:spPr>
          <a:xfrm>
            <a:off x="4533705" y="1821232"/>
            <a:ext cx="3690009" cy="3188091"/>
          </a:xfrm>
          <a:custGeom>
            <a:avLst/>
            <a:gdLst>
              <a:gd name="connsiteX0" fmla="*/ 0 w 3690009"/>
              <a:gd name="connsiteY0" fmla="*/ 0 h 3188091"/>
              <a:gd name="connsiteX1" fmla="*/ 3690009 w 3690009"/>
              <a:gd name="connsiteY1" fmla="*/ 0 h 3188091"/>
              <a:gd name="connsiteX2" fmla="*/ 3690009 w 3690009"/>
              <a:gd name="connsiteY2" fmla="*/ 3188091 h 3188091"/>
              <a:gd name="connsiteX3" fmla="*/ 0 w 3690009"/>
              <a:gd name="connsiteY3" fmla="*/ 3188091 h 3188091"/>
            </a:gdLst>
            <a:ahLst/>
            <a:cxnLst>
              <a:cxn ang="0">
                <a:pos x="connsiteX0" y="connsiteY0"/>
              </a:cxn>
              <a:cxn ang="0">
                <a:pos x="connsiteX1" y="connsiteY1"/>
              </a:cxn>
              <a:cxn ang="0">
                <a:pos x="connsiteX2" y="connsiteY2"/>
              </a:cxn>
              <a:cxn ang="0">
                <a:pos x="connsiteX3" y="connsiteY3"/>
              </a:cxn>
            </a:cxnLst>
            <a:rect l="l" t="t" r="r" b="b"/>
            <a:pathLst>
              <a:path w="3690009" h="3188091">
                <a:moveTo>
                  <a:pt x="0" y="0"/>
                </a:moveTo>
                <a:lnTo>
                  <a:pt x="3690009" y="0"/>
                </a:lnTo>
                <a:lnTo>
                  <a:pt x="3690009" y="3188091"/>
                </a:lnTo>
                <a:lnTo>
                  <a:pt x="0" y="31880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416490FF-4449-443E-884C-B19BB19F4B53}"/>
              </a:ext>
            </a:extLst>
          </p:cNvPr>
          <p:cNvSpPr>
            <a:spLocks noGrp="1"/>
          </p:cNvSpPr>
          <p:nvPr>
            <p:ph type="pic" sz="quarter" idx="24" hasCustomPrompt="1"/>
          </p:nvPr>
        </p:nvSpPr>
        <p:spPr>
          <a:xfrm>
            <a:off x="796367" y="1821232"/>
            <a:ext cx="3690009" cy="1968891"/>
          </a:xfrm>
          <a:custGeom>
            <a:avLst/>
            <a:gdLst>
              <a:gd name="connsiteX0" fmla="*/ 0 w 3690009"/>
              <a:gd name="connsiteY0" fmla="*/ 0 h 1968891"/>
              <a:gd name="connsiteX1" fmla="*/ 3690009 w 3690009"/>
              <a:gd name="connsiteY1" fmla="*/ 0 h 1968891"/>
              <a:gd name="connsiteX2" fmla="*/ 3690009 w 3690009"/>
              <a:gd name="connsiteY2" fmla="*/ 1968891 h 1968891"/>
              <a:gd name="connsiteX3" fmla="*/ 0 w 3690009"/>
              <a:gd name="connsiteY3" fmla="*/ 1968891 h 1968891"/>
            </a:gdLst>
            <a:ahLst/>
            <a:cxnLst>
              <a:cxn ang="0">
                <a:pos x="connsiteX0" y="connsiteY0"/>
              </a:cxn>
              <a:cxn ang="0">
                <a:pos x="connsiteX1" y="connsiteY1"/>
              </a:cxn>
              <a:cxn ang="0">
                <a:pos x="connsiteX2" y="connsiteY2"/>
              </a:cxn>
              <a:cxn ang="0">
                <a:pos x="connsiteX3" y="connsiteY3"/>
              </a:cxn>
            </a:cxnLst>
            <a:rect l="l" t="t" r="r" b="b"/>
            <a:pathLst>
              <a:path w="3690009" h="1968891">
                <a:moveTo>
                  <a:pt x="0" y="0"/>
                </a:moveTo>
                <a:lnTo>
                  <a:pt x="3690009" y="0"/>
                </a:lnTo>
                <a:lnTo>
                  <a:pt x="3690009" y="1968891"/>
                </a:lnTo>
                <a:lnTo>
                  <a:pt x="0" y="19688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6" name="Picture Placeholder 15">
            <a:extLst>
              <a:ext uri="{FF2B5EF4-FFF2-40B4-BE49-F238E27FC236}">
                <a16:creationId xmlns:a16="http://schemas.microsoft.com/office/drawing/2014/main" id="{A04DB65F-51FA-4DAA-9A9C-41AA11E293F5}"/>
              </a:ext>
            </a:extLst>
          </p:cNvPr>
          <p:cNvSpPr>
            <a:spLocks noGrp="1"/>
          </p:cNvSpPr>
          <p:nvPr>
            <p:ph type="pic" sz="quarter" idx="23" hasCustomPrompt="1"/>
          </p:nvPr>
        </p:nvSpPr>
        <p:spPr>
          <a:xfrm>
            <a:off x="3249021" y="3905883"/>
            <a:ext cx="2106899" cy="2237789"/>
          </a:xfrm>
          <a:custGeom>
            <a:avLst/>
            <a:gdLst>
              <a:gd name="connsiteX0" fmla="*/ 0 w 2106899"/>
              <a:gd name="connsiteY0" fmla="*/ 0 h 2237789"/>
              <a:gd name="connsiteX1" fmla="*/ 2106899 w 2106899"/>
              <a:gd name="connsiteY1" fmla="*/ 0 h 2237789"/>
              <a:gd name="connsiteX2" fmla="*/ 2106899 w 2106899"/>
              <a:gd name="connsiteY2" fmla="*/ 2237789 h 2237789"/>
              <a:gd name="connsiteX3" fmla="*/ 0 w 2106899"/>
              <a:gd name="connsiteY3" fmla="*/ 2237789 h 2237789"/>
            </a:gdLst>
            <a:ahLst/>
            <a:cxnLst>
              <a:cxn ang="0">
                <a:pos x="connsiteX0" y="connsiteY0"/>
              </a:cxn>
              <a:cxn ang="0">
                <a:pos x="connsiteX1" y="connsiteY1"/>
              </a:cxn>
              <a:cxn ang="0">
                <a:pos x="connsiteX2" y="connsiteY2"/>
              </a:cxn>
              <a:cxn ang="0">
                <a:pos x="connsiteX3" y="connsiteY3"/>
              </a:cxn>
            </a:cxnLst>
            <a:rect l="l" t="t" r="r" b="b"/>
            <a:pathLst>
              <a:path w="2106899" h="2237789">
                <a:moveTo>
                  <a:pt x="0" y="0"/>
                </a:moveTo>
                <a:lnTo>
                  <a:pt x="2106899" y="0"/>
                </a:lnTo>
                <a:lnTo>
                  <a:pt x="2106899" y="2237789"/>
                </a:lnTo>
                <a:lnTo>
                  <a:pt x="0" y="22377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B42A4520-00E3-4352-B327-E4DD40BE5160}"/>
              </a:ext>
            </a:extLst>
          </p:cNvPr>
          <p:cNvSpPr>
            <a:spLocks noGrp="1"/>
          </p:cNvSpPr>
          <p:nvPr>
            <p:ph type="pic" sz="quarter" idx="24" hasCustomPrompt="1"/>
          </p:nvPr>
        </p:nvSpPr>
        <p:spPr>
          <a:xfrm>
            <a:off x="5476509" y="1569035"/>
            <a:ext cx="5877291" cy="4574637"/>
          </a:xfrm>
          <a:custGeom>
            <a:avLst/>
            <a:gdLst>
              <a:gd name="connsiteX0" fmla="*/ 0 w 5877291"/>
              <a:gd name="connsiteY0" fmla="*/ 0 h 4574637"/>
              <a:gd name="connsiteX1" fmla="*/ 5877291 w 5877291"/>
              <a:gd name="connsiteY1" fmla="*/ 0 h 4574637"/>
              <a:gd name="connsiteX2" fmla="*/ 5877291 w 5877291"/>
              <a:gd name="connsiteY2" fmla="*/ 4574637 h 4574637"/>
              <a:gd name="connsiteX3" fmla="*/ 0 w 5877291"/>
              <a:gd name="connsiteY3" fmla="*/ 4574637 h 4574637"/>
            </a:gdLst>
            <a:ahLst/>
            <a:cxnLst>
              <a:cxn ang="0">
                <a:pos x="connsiteX0" y="connsiteY0"/>
              </a:cxn>
              <a:cxn ang="0">
                <a:pos x="connsiteX1" y="connsiteY1"/>
              </a:cxn>
              <a:cxn ang="0">
                <a:pos x="connsiteX2" y="connsiteY2"/>
              </a:cxn>
              <a:cxn ang="0">
                <a:pos x="connsiteX3" y="connsiteY3"/>
              </a:cxn>
            </a:cxnLst>
            <a:rect l="l" t="t" r="r" b="b"/>
            <a:pathLst>
              <a:path w="5877291" h="4574637">
                <a:moveTo>
                  <a:pt x="0" y="0"/>
                </a:moveTo>
                <a:lnTo>
                  <a:pt x="5877291" y="0"/>
                </a:lnTo>
                <a:lnTo>
                  <a:pt x="5877291" y="4574637"/>
                </a:lnTo>
                <a:lnTo>
                  <a:pt x="0" y="45746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EC041CF9-12AF-411E-ABBD-9F2E5B6DEB2B}"/>
              </a:ext>
            </a:extLst>
          </p:cNvPr>
          <p:cNvSpPr>
            <a:spLocks noGrp="1"/>
          </p:cNvSpPr>
          <p:nvPr>
            <p:ph type="pic" sz="quarter" idx="25" hasCustomPrompt="1"/>
          </p:nvPr>
        </p:nvSpPr>
        <p:spPr>
          <a:xfrm>
            <a:off x="3249021" y="1570090"/>
            <a:ext cx="2106899" cy="2237789"/>
          </a:xfrm>
          <a:custGeom>
            <a:avLst/>
            <a:gdLst>
              <a:gd name="connsiteX0" fmla="*/ 0 w 2106899"/>
              <a:gd name="connsiteY0" fmla="*/ 0 h 2237789"/>
              <a:gd name="connsiteX1" fmla="*/ 2106899 w 2106899"/>
              <a:gd name="connsiteY1" fmla="*/ 0 h 2237789"/>
              <a:gd name="connsiteX2" fmla="*/ 2106899 w 2106899"/>
              <a:gd name="connsiteY2" fmla="*/ 2237789 h 2237789"/>
              <a:gd name="connsiteX3" fmla="*/ 0 w 2106899"/>
              <a:gd name="connsiteY3" fmla="*/ 2237789 h 2237789"/>
            </a:gdLst>
            <a:ahLst/>
            <a:cxnLst>
              <a:cxn ang="0">
                <a:pos x="connsiteX0" y="connsiteY0"/>
              </a:cxn>
              <a:cxn ang="0">
                <a:pos x="connsiteX1" y="connsiteY1"/>
              </a:cxn>
              <a:cxn ang="0">
                <a:pos x="connsiteX2" y="connsiteY2"/>
              </a:cxn>
              <a:cxn ang="0">
                <a:pos x="connsiteX3" y="connsiteY3"/>
              </a:cxn>
            </a:cxnLst>
            <a:rect l="l" t="t" r="r" b="b"/>
            <a:pathLst>
              <a:path w="2106899" h="2237789">
                <a:moveTo>
                  <a:pt x="0" y="0"/>
                </a:moveTo>
                <a:lnTo>
                  <a:pt x="2106899" y="0"/>
                </a:lnTo>
                <a:lnTo>
                  <a:pt x="2106899" y="2237789"/>
                </a:lnTo>
                <a:lnTo>
                  <a:pt x="0" y="22377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36E33676-16F2-44CC-A771-186BF3557692}"/>
              </a:ext>
            </a:extLst>
          </p:cNvPr>
          <p:cNvSpPr>
            <a:spLocks noGrp="1"/>
          </p:cNvSpPr>
          <p:nvPr>
            <p:ph type="pic" sz="quarter" idx="22" hasCustomPrompt="1"/>
          </p:nvPr>
        </p:nvSpPr>
        <p:spPr>
          <a:xfrm>
            <a:off x="0" y="1658124"/>
            <a:ext cx="12192000" cy="2953325"/>
          </a:xfrm>
          <a:custGeom>
            <a:avLst/>
            <a:gdLst>
              <a:gd name="connsiteX0" fmla="*/ 0 w 12192000"/>
              <a:gd name="connsiteY0" fmla="*/ 0 h 2953325"/>
              <a:gd name="connsiteX1" fmla="*/ 12192000 w 12192000"/>
              <a:gd name="connsiteY1" fmla="*/ 0 h 2953325"/>
              <a:gd name="connsiteX2" fmla="*/ 12192000 w 12192000"/>
              <a:gd name="connsiteY2" fmla="*/ 2953325 h 2953325"/>
              <a:gd name="connsiteX3" fmla="*/ 0 w 12192000"/>
              <a:gd name="connsiteY3" fmla="*/ 2953325 h 2953325"/>
            </a:gdLst>
            <a:ahLst/>
            <a:cxnLst>
              <a:cxn ang="0">
                <a:pos x="connsiteX0" y="connsiteY0"/>
              </a:cxn>
              <a:cxn ang="0">
                <a:pos x="connsiteX1" y="connsiteY1"/>
              </a:cxn>
              <a:cxn ang="0">
                <a:pos x="connsiteX2" y="connsiteY2"/>
              </a:cxn>
              <a:cxn ang="0">
                <a:pos x="connsiteX3" y="connsiteY3"/>
              </a:cxn>
            </a:cxnLst>
            <a:rect l="l" t="t" r="r" b="b"/>
            <a:pathLst>
              <a:path w="12192000" h="2953325">
                <a:moveTo>
                  <a:pt x="0" y="0"/>
                </a:moveTo>
                <a:lnTo>
                  <a:pt x="12192000" y="0"/>
                </a:lnTo>
                <a:lnTo>
                  <a:pt x="12192000" y="2953325"/>
                </a:lnTo>
                <a:lnTo>
                  <a:pt x="0" y="295332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895C44A-B6F6-4531-B626-941D1169C935}"/>
              </a:ext>
            </a:extLst>
          </p:cNvPr>
          <p:cNvSpPr>
            <a:spLocks noGrp="1"/>
          </p:cNvSpPr>
          <p:nvPr>
            <p:ph type="pic" sz="quarter" idx="16" hasCustomPrompt="1"/>
          </p:nvPr>
        </p:nvSpPr>
        <p:spPr>
          <a:xfrm>
            <a:off x="4836488" y="1599375"/>
            <a:ext cx="1938858" cy="1938858"/>
          </a:xfrm>
          <a:custGeom>
            <a:avLst/>
            <a:gdLst>
              <a:gd name="connsiteX0" fmla="*/ 969429 w 1938858"/>
              <a:gd name="connsiteY0" fmla="*/ 0 h 1938858"/>
              <a:gd name="connsiteX1" fmla="*/ 1938858 w 1938858"/>
              <a:gd name="connsiteY1" fmla="*/ 969429 h 1938858"/>
              <a:gd name="connsiteX2" fmla="*/ 969429 w 1938858"/>
              <a:gd name="connsiteY2" fmla="*/ 1938858 h 1938858"/>
              <a:gd name="connsiteX3" fmla="*/ 0 w 1938858"/>
              <a:gd name="connsiteY3" fmla="*/ 969429 h 1938858"/>
              <a:gd name="connsiteX4" fmla="*/ 969429 w 1938858"/>
              <a:gd name="connsiteY4" fmla="*/ 0 h 1938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858" h="1938858">
                <a:moveTo>
                  <a:pt x="969429" y="0"/>
                </a:moveTo>
                <a:cubicBezTo>
                  <a:pt x="1504830" y="0"/>
                  <a:pt x="1938858" y="434028"/>
                  <a:pt x="1938858" y="969429"/>
                </a:cubicBezTo>
                <a:cubicBezTo>
                  <a:pt x="1938858" y="1504830"/>
                  <a:pt x="1504830" y="1938858"/>
                  <a:pt x="969429" y="1938858"/>
                </a:cubicBezTo>
                <a:cubicBezTo>
                  <a:pt x="434028" y="1938858"/>
                  <a:pt x="0" y="1504830"/>
                  <a:pt x="0" y="969429"/>
                </a:cubicBezTo>
                <a:cubicBezTo>
                  <a:pt x="0" y="434028"/>
                  <a:pt x="434028" y="0"/>
                  <a:pt x="96942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0F331EC5-124D-4E97-BEBA-5113A7F30194}"/>
              </a:ext>
            </a:extLst>
          </p:cNvPr>
          <p:cNvSpPr>
            <a:spLocks noGrp="1"/>
          </p:cNvSpPr>
          <p:nvPr>
            <p:ph type="pic" sz="quarter" idx="21" hasCustomPrompt="1"/>
          </p:nvPr>
        </p:nvSpPr>
        <p:spPr>
          <a:xfrm>
            <a:off x="2042310" y="2518363"/>
            <a:ext cx="2614116" cy="2614116"/>
          </a:xfrm>
          <a:custGeom>
            <a:avLst/>
            <a:gdLst>
              <a:gd name="connsiteX0" fmla="*/ 1307058 w 2614116"/>
              <a:gd name="connsiteY0" fmla="*/ 0 h 2614116"/>
              <a:gd name="connsiteX1" fmla="*/ 2614116 w 2614116"/>
              <a:gd name="connsiteY1" fmla="*/ 0 h 2614116"/>
              <a:gd name="connsiteX2" fmla="*/ 2614116 w 2614116"/>
              <a:gd name="connsiteY2" fmla="*/ 1307058 h 2614116"/>
              <a:gd name="connsiteX3" fmla="*/ 1307058 w 2614116"/>
              <a:gd name="connsiteY3" fmla="*/ 2614116 h 2614116"/>
              <a:gd name="connsiteX4" fmla="*/ 0 w 2614116"/>
              <a:gd name="connsiteY4" fmla="*/ 1307058 h 2614116"/>
              <a:gd name="connsiteX5" fmla="*/ 1307058 w 2614116"/>
              <a:gd name="connsiteY5" fmla="*/ 0 h 2614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4116" h="2614116">
                <a:moveTo>
                  <a:pt x="1307058" y="0"/>
                </a:moveTo>
                <a:lnTo>
                  <a:pt x="2614116" y="0"/>
                </a:lnTo>
                <a:lnTo>
                  <a:pt x="2614116" y="1307058"/>
                </a:lnTo>
                <a:cubicBezTo>
                  <a:pt x="2614116" y="2028926"/>
                  <a:pt x="2028926" y="2614116"/>
                  <a:pt x="1307058" y="2614116"/>
                </a:cubicBezTo>
                <a:cubicBezTo>
                  <a:pt x="585190" y="2614116"/>
                  <a:pt x="0" y="2028926"/>
                  <a:pt x="0" y="1307058"/>
                </a:cubicBezTo>
                <a:cubicBezTo>
                  <a:pt x="0" y="585190"/>
                  <a:pt x="585190" y="0"/>
                  <a:pt x="130705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793F1B0-396D-4ED1-BB91-C7F3A158450E}"/>
              </a:ext>
            </a:extLst>
          </p:cNvPr>
          <p:cNvSpPr>
            <a:spLocks noGrp="1"/>
          </p:cNvSpPr>
          <p:nvPr>
            <p:ph type="pic" sz="quarter" idx="21" hasCustomPrompt="1"/>
          </p:nvPr>
        </p:nvSpPr>
        <p:spPr>
          <a:xfrm>
            <a:off x="4840120" y="1768249"/>
            <a:ext cx="2565400" cy="2565400"/>
          </a:xfrm>
          <a:custGeom>
            <a:avLst/>
            <a:gdLst>
              <a:gd name="connsiteX0" fmla="*/ 1282700 w 2565400"/>
              <a:gd name="connsiteY0" fmla="*/ 0 h 2565400"/>
              <a:gd name="connsiteX1" fmla="*/ 2565400 w 2565400"/>
              <a:gd name="connsiteY1" fmla="*/ 1282700 h 2565400"/>
              <a:gd name="connsiteX2" fmla="*/ 1282700 w 2565400"/>
              <a:gd name="connsiteY2" fmla="*/ 2565400 h 2565400"/>
              <a:gd name="connsiteX3" fmla="*/ 0 w 2565400"/>
              <a:gd name="connsiteY3" fmla="*/ 1282700 h 2565400"/>
              <a:gd name="connsiteX4" fmla="*/ 1282700 w 2565400"/>
              <a:gd name="connsiteY4" fmla="*/ 0 h 256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400" h="2565400">
                <a:moveTo>
                  <a:pt x="1282700" y="0"/>
                </a:moveTo>
                <a:cubicBezTo>
                  <a:pt x="1991116" y="0"/>
                  <a:pt x="2565400" y="574284"/>
                  <a:pt x="2565400" y="1282700"/>
                </a:cubicBezTo>
                <a:cubicBezTo>
                  <a:pt x="2565400" y="1991116"/>
                  <a:pt x="1991116" y="2565400"/>
                  <a:pt x="1282700" y="2565400"/>
                </a:cubicBezTo>
                <a:cubicBezTo>
                  <a:pt x="574284" y="2565400"/>
                  <a:pt x="0" y="1991116"/>
                  <a:pt x="0" y="1282700"/>
                </a:cubicBezTo>
                <a:cubicBezTo>
                  <a:pt x="0" y="574284"/>
                  <a:pt x="574284" y="0"/>
                  <a:pt x="12827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4" name="Picture Placeholder 13">
            <a:extLst>
              <a:ext uri="{FF2B5EF4-FFF2-40B4-BE49-F238E27FC236}">
                <a16:creationId xmlns:a16="http://schemas.microsoft.com/office/drawing/2014/main" id="{6CDA5820-CC44-44E9-AAD2-098EF772F048}"/>
              </a:ext>
            </a:extLst>
          </p:cNvPr>
          <p:cNvSpPr>
            <a:spLocks noGrp="1"/>
          </p:cNvSpPr>
          <p:nvPr>
            <p:ph type="pic" sz="quarter" idx="22" hasCustomPrompt="1"/>
          </p:nvPr>
        </p:nvSpPr>
        <p:spPr>
          <a:xfrm>
            <a:off x="1" y="2033588"/>
            <a:ext cx="5529943" cy="1954731"/>
          </a:xfrm>
          <a:custGeom>
            <a:avLst/>
            <a:gdLst>
              <a:gd name="connsiteX0" fmla="*/ 0 w 5529943"/>
              <a:gd name="connsiteY0" fmla="*/ 0 h 1954731"/>
              <a:gd name="connsiteX1" fmla="*/ 5529943 w 5529943"/>
              <a:gd name="connsiteY1" fmla="*/ 0 h 1954731"/>
              <a:gd name="connsiteX2" fmla="*/ 5529943 w 5529943"/>
              <a:gd name="connsiteY2" fmla="*/ 1954731 h 1954731"/>
              <a:gd name="connsiteX3" fmla="*/ 0 w 5529943"/>
              <a:gd name="connsiteY3" fmla="*/ 1954731 h 1954731"/>
            </a:gdLst>
            <a:ahLst/>
            <a:cxnLst>
              <a:cxn ang="0">
                <a:pos x="connsiteX0" y="connsiteY0"/>
              </a:cxn>
              <a:cxn ang="0">
                <a:pos x="connsiteX1" y="connsiteY1"/>
              </a:cxn>
              <a:cxn ang="0">
                <a:pos x="connsiteX2" y="connsiteY2"/>
              </a:cxn>
              <a:cxn ang="0">
                <a:pos x="connsiteX3" y="connsiteY3"/>
              </a:cxn>
            </a:cxnLst>
            <a:rect l="l" t="t" r="r" b="b"/>
            <a:pathLst>
              <a:path w="5529943" h="1954731">
                <a:moveTo>
                  <a:pt x="0" y="0"/>
                </a:moveTo>
                <a:lnTo>
                  <a:pt x="5529943" y="0"/>
                </a:lnTo>
                <a:lnTo>
                  <a:pt x="5529943" y="1954731"/>
                </a:lnTo>
                <a:lnTo>
                  <a:pt x="0" y="19547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37AB7C9-50A3-4EDA-81BC-62A73D7E907B}"/>
              </a:ext>
            </a:extLst>
          </p:cNvPr>
          <p:cNvSpPr>
            <a:spLocks noGrp="1"/>
          </p:cNvSpPr>
          <p:nvPr>
            <p:ph type="pic" sz="quarter" idx="22" hasCustomPrompt="1"/>
          </p:nvPr>
        </p:nvSpPr>
        <p:spPr>
          <a:xfrm>
            <a:off x="4877253" y="2480031"/>
            <a:ext cx="2751707" cy="1806242"/>
          </a:xfrm>
          <a:custGeom>
            <a:avLst/>
            <a:gdLst>
              <a:gd name="connsiteX0" fmla="*/ 0 w 2751707"/>
              <a:gd name="connsiteY0" fmla="*/ 0 h 1806242"/>
              <a:gd name="connsiteX1" fmla="*/ 2751707 w 2751707"/>
              <a:gd name="connsiteY1" fmla="*/ 0 h 1806242"/>
              <a:gd name="connsiteX2" fmla="*/ 2751707 w 2751707"/>
              <a:gd name="connsiteY2" fmla="*/ 1806242 h 1806242"/>
              <a:gd name="connsiteX3" fmla="*/ 0 w 2751707"/>
              <a:gd name="connsiteY3" fmla="*/ 1806242 h 1806242"/>
            </a:gdLst>
            <a:ahLst/>
            <a:cxnLst>
              <a:cxn ang="0">
                <a:pos x="connsiteX0" y="connsiteY0"/>
              </a:cxn>
              <a:cxn ang="0">
                <a:pos x="connsiteX1" y="connsiteY1"/>
              </a:cxn>
              <a:cxn ang="0">
                <a:pos x="connsiteX2" y="connsiteY2"/>
              </a:cxn>
              <a:cxn ang="0">
                <a:pos x="connsiteX3" y="connsiteY3"/>
              </a:cxn>
            </a:cxnLst>
            <a:rect l="l" t="t" r="r" b="b"/>
            <a:pathLst>
              <a:path w="2751707" h="1806242">
                <a:moveTo>
                  <a:pt x="0" y="0"/>
                </a:moveTo>
                <a:lnTo>
                  <a:pt x="2751707" y="0"/>
                </a:lnTo>
                <a:lnTo>
                  <a:pt x="2751707" y="1806242"/>
                </a:lnTo>
                <a:lnTo>
                  <a:pt x="0" y="18062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B940754B-A86F-4A11-A873-8A82596F2A5B}"/>
              </a:ext>
            </a:extLst>
          </p:cNvPr>
          <p:cNvSpPr>
            <a:spLocks noGrp="1"/>
          </p:cNvSpPr>
          <p:nvPr>
            <p:ph type="pic" sz="quarter" idx="22" hasCustomPrompt="1"/>
          </p:nvPr>
        </p:nvSpPr>
        <p:spPr>
          <a:xfrm>
            <a:off x="7882027" y="1776981"/>
            <a:ext cx="3018972" cy="2722242"/>
          </a:xfrm>
          <a:custGeom>
            <a:avLst/>
            <a:gdLst>
              <a:gd name="connsiteX0" fmla="*/ 0 w 3018972"/>
              <a:gd name="connsiteY0" fmla="*/ 0 h 2722242"/>
              <a:gd name="connsiteX1" fmla="*/ 3018972 w 3018972"/>
              <a:gd name="connsiteY1" fmla="*/ 0 h 2722242"/>
              <a:gd name="connsiteX2" fmla="*/ 3018972 w 3018972"/>
              <a:gd name="connsiteY2" fmla="*/ 2722242 h 2722242"/>
              <a:gd name="connsiteX3" fmla="*/ 0 w 3018972"/>
              <a:gd name="connsiteY3" fmla="*/ 2722242 h 2722242"/>
            </a:gdLst>
            <a:ahLst/>
            <a:cxnLst>
              <a:cxn ang="0">
                <a:pos x="connsiteX0" y="connsiteY0"/>
              </a:cxn>
              <a:cxn ang="0">
                <a:pos x="connsiteX1" y="connsiteY1"/>
              </a:cxn>
              <a:cxn ang="0">
                <a:pos x="connsiteX2" y="connsiteY2"/>
              </a:cxn>
              <a:cxn ang="0">
                <a:pos x="connsiteX3" y="connsiteY3"/>
              </a:cxn>
            </a:cxnLst>
            <a:rect l="l" t="t" r="r" b="b"/>
            <a:pathLst>
              <a:path w="3018972" h="2722242">
                <a:moveTo>
                  <a:pt x="0" y="0"/>
                </a:moveTo>
                <a:lnTo>
                  <a:pt x="3018972" y="0"/>
                </a:lnTo>
                <a:lnTo>
                  <a:pt x="3018972" y="2722242"/>
                </a:lnTo>
                <a:lnTo>
                  <a:pt x="0" y="27222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506986D-5C05-47E8-80A1-CE2D2A6530A1}"/>
              </a:ext>
            </a:extLst>
          </p:cNvPr>
          <p:cNvSpPr>
            <a:spLocks noGrp="1"/>
          </p:cNvSpPr>
          <p:nvPr>
            <p:ph type="pic" sz="quarter" idx="22" hasCustomPrompt="1"/>
          </p:nvPr>
        </p:nvSpPr>
        <p:spPr>
          <a:xfrm>
            <a:off x="934924" y="4057376"/>
            <a:ext cx="3549574" cy="2157894"/>
          </a:xfrm>
          <a:custGeom>
            <a:avLst/>
            <a:gdLst>
              <a:gd name="connsiteX0" fmla="*/ 0 w 3549574"/>
              <a:gd name="connsiteY0" fmla="*/ 0 h 2157894"/>
              <a:gd name="connsiteX1" fmla="*/ 3549574 w 3549574"/>
              <a:gd name="connsiteY1" fmla="*/ 0 h 2157894"/>
              <a:gd name="connsiteX2" fmla="*/ 3549574 w 3549574"/>
              <a:gd name="connsiteY2" fmla="*/ 2157894 h 2157894"/>
              <a:gd name="connsiteX3" fmla="*/ 0 w 3549574"/>
              <a:gd name="connsiteY3" fmla="*/ 2157894 h 2157894"/>
            </a:gdLst>
            <a:ahLst/>
            <a:cxnLst>
              <a:cxn ang="0">
                <a:pos x="connsiteX0" y="connsiteY0"/>
              </a:cxn>
              <a:cxn ang="0">
                <a:pos x="connsiteX1" y="connsiteY1"/>
              </a:cxn>
              <a:cxn ang="0">
                <a:pos x="connsiteX2" y="connsiteY2"/>
              </a:cxn>
              <a:cxn ang="0">
                <a:pos x="connsiteX3" y="connsiteY3"/>
              </a:cxn>
            </a:cxnLst>
            <a:rect l="l" t="t" r="r" b="b"/>
            <a:pathLst>
              <a:path w="3549574" h="2157894">
                <a:moveTo>
                  <a:pt x="0" y="0"/>
                </a:moveTo>
                <a:lnTo>
                  <a:pt x="3549574" y="0"/>
                </a:lnTo>
                <a:lnTo>
                  <a:pt x="3549574" y="2157894"/>
                </a:lnTo>
                <a:lnTo>
                  <a:pt x="0" y="215789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9" name="Picture Placeholder 8">
            <a:extLst>
              <a:ext uri="{FF2B5EF4-FFF2-40B4-BE49-F238E27FC236}">
                <a16:creationId xmlns:a16="http://schemas.microsoft.com/office/drawing/2014/main" id="{9AB210A0-95CE-4080-80E6-144402C128A9}"/>
              </a:ext>
            </a:extLst>
          </p:cNvPr>
          <p:cNvSpPr>
            <a:spLocks noGrp="1"/>
          </p:cNvSpPr>
          <p:nvPr>
            <p:ph type="pic" sz="quarter" idx="21" hasCustomPrompt="1"/>
          </p:nvPr>
        </p:nvSpPr>
        <p:spPr>
          <a:xfrm>
            <a:off x="7707503" y="2000488"/>
            <a:ext cx="3549574" cy="2056888"/>
          </a:xfrm>
          <a:custGeom>
            <a:avLst/>
            <a:gdLst>
              <a:gd name="connsiteX0" fmla="*/ 0 w 3549574"/>
              <a:gd name="connsiteY0" fmla="*/ 0 h 2056888"/>
              <a:gd name="connsiteX1" fmla="*/ 3549574 w 3549574"/>
              <a:gd name="connsiteY1" fmla="*/ 0 h 2056888"/>
              <a:gd name="connsiteX2" fmla="*/ 3549574 w 3549574"/>
              <a:gd name="connsiteY2" fmla="*/ 2056888 h 2056888"/>
              <a:gd name="connsiteX3" fmla="*/ 0 w 3549574"/>
              <a:gd name="connsiteY3" fmla="*/ 2056888 h 2056888"/>
            </a:gdLst>
            <a:ahLst/>
            <a:cxnLst>
              <a:cxn ang="0">
                <a:pos x="connsiteX0" y="connsiteY0"/>
              </a:cxn>
              <a:cxn ang="0">
                <a:pos x="connsiteX1" y="connsiteY1"/>
              </a:cxn>
              <a:cxn ang="0">
                <a:pos x="connsiteX2" y="connsiteY2"/>
              </a:cxn>
              <a:cxn ang="0">
                <a:pos x="connsiteX3" y="connsiteY3"/>
              </a:cxn>
            </a:cxnLst>
            <a:rect l="l" t="t" r="r" b="b"/>
            <a:pathLst>
              <a:path w="3549574" h="2056888">
                <a:moveTo>
                  <a:pt x="0" y="0"/>
                </a:moveTo>
                <a:lnTo>
                  <a:pt x="3549574" y="0"/>
                </a:lnTo>
                <a:lnTo>
                  <a:pt x="3549574" y="2056888"/>
                </a:lnTo>
                <a:lnTo>
                  <a:pt x="0" y="20568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9101B482-0712-4AD4-9595-13189BE0C7C5}"/>
              </a:ext>
            </a:extLst>
          </p:cNvPr>
          <p:cNvSpPr>
            <a:spLocks noGrp="1"/>
          </p:cNvSpPr>
          <p:nvPr>
            <p:ph type="pic" sz="quarter" idx="15" hasCustomPrompt="1"/>
          </p:nvPr>
        </p:nvSpPr>
        <p:spPr>
          <a:xfrm>
            <a:off x="2754084" y="4111112"/>
            <a:ext cx="1915884" cy="1915884"/>
          </a:xfrm>
          <a:custGeom>
            <a:avLst/>
            <a:gdLst>
              <a:gd name="connsiteX0" fmla="*/ 0 w 1915884"/>
              <a:gd name="connsiteY0" fmla="*/ 0 h 1915884"/>
              <a:gd name="connsiteX1" fmla="*/ 1915884 w 1915884"/>
              <a:gd name="connsiteY1" fmla="*/ 0 h 1915884"/>
              <a:gd name="connsiteX2" fmla="*/ 1915884 w 1915884"/>
              <a:gd name="connsiteY2" fmla="*/ 1915884 h 1915884"/>
              <a:gd name="connsiteX3" fmla="*/ 0 w 1915884"/>
              <a:gd name="connsiteY3" fmla="*/ 1915884 h 1915884"/>
            </a:gdLst>
            <a:ahLst/>
            <a:cxnLst>
              <a:cxn ang="0">
                <a:pos x="connsiteX0" y="connsiteY0"/>
              </a:cxn>
              <a:cxn ang="0">
                <a:pos x="connsiteX1" y="connsiteY1"/>
              </a:cxn>
              <a:cxn ang="0">
                <a:pos x="connsiteX2" y="connsiteY2"/>
              </a:cxn>
              <a:cxn ang="0">
                <a:pos x="connsiteX3" y="connsiteY3"/>
              </a:cxn>
            </a:cxnLst>
            <a:rect l="l" t="t" r="r" b="b"/>
            <a:pathLst>
              <a:path w="1915884" h="1915884">
                <a:moveTo>
                  <a:pt x="0" y="0"/>
                </a:moveTo>
                <a:lnTo>
                  <a:pt x="1915884" y="0"/>
                </a:lnTo>
                <a:lnTo>
                  <a:pt x="1915884" y="1915884"/>
                </a:lnTo>
                <a:lnTo>
                  <a:pt x="0" y="19158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23CD314F-E522-4252-8421-38A3E76FFCC3}"/>
              </a:ext>
            </a:extLst>
          </p:cNvPr>
          <p:cNvSpPr>
            <a:spLocks noGrp="1"/>
          </p:cNvSpPr>
          <p:nvPr>
            <p:ph type="pic" sz="quarter" idx="14" hasCustomPrompt="1"/>
          </p:nvPr>
        </p:nvSpPr>
        <p:spPr>
          <a:xfrm>
            <a:off x="838200" y="2195228"/>
            <a:ext cx="1915884" cy="1915884"/>
          </a:xfrm>
          <a:custGeom>
            <a:avLst/>
            <a:gdLst>
              <a:gd name="connsiteX0" fmla="*/ 0 w 1915884"/>
              <a:gd name="connsiteY0" fmla="*/ 0 h 1915884"/>
              <a:gd name="connsiteX1" fmla="*/ 1915884 w 1915884"/>
              <a:gd name="connsiteY1" fmla="*/ 0 h 1915884"/>
              <a:gd name="connsiteX2" fmla="*/ 1915884 w 1915884"/>
              <a:gd name="connsiteY2" fmla="*/ 1915884 h 1915884"/>
              <a:gd name="connsiteX3" fmla="*/ 0 w 1915884"/>
              <a:gd name="connsiteY3" fmla="*/ 1915884 h 1915884"/>
            </a:gdLst>
            <a:ahLst/>
            <a:cxnLst>
              <a:cxn ang="0">
                <a:pos x="connsiteX0" y="connsiteY0"/>
              </a:cxn>
              <a:cxn ang="0">
                <a:pos x="connsiteX1" y="connsiteY1"/>
              </a:cxn>
              <a:cxn ang="0">
                <a:pos x="connsiteX2" y="connsiteY2"/>
              </a:cxn>
              <a:cxn ang="0">
                <a:pos x="connsiteX3" y="connsiteY3"/>
              </a:cxn>
            </a:cxnLst>
            <a:rect l="l" t="t" r="r" b="b"/>
            <a:pathLst>
              <a:path w="1915884" h="1915884">
                <a:moveTo>
                  <a:pt x="0" y="0"/>
                </a:moveTo>
                <a:lnTo>
                  <a:pt x="1915884" y="0"/>
                </a:lnTo>
                <a:lnTo>
                  <a:pt x="1915884" y="1915884"/>
                </a:lnTo>
                <a:lnTo>
                  <a:pt x="0" y="19158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6" name="Picture Placeholder 15">
            <a:extLst>
              <a:ext uri="{FF2B5EF4-FFF2-40B4-BE49-F238E27FC236}">
                <a16:creationId xmlns:a16="http://schemas.microsoft.com/office/drawing/2014/main" id="{3CDEFC6E-27D2-4125-A094-72368ADFF3E8}"/>
              </a:ext>
            </a:extLst>
          </p:cNvPr>
          <p:cNvSpPr>
            <a:spLocks noGrp="1"/>
          </p:cNvSpPr>
          <p:nvPr>
            <p:ph type="pic" sz="quarter" idx="16" hasCustomPrompt="1"/>
          </p:nvPr>
        </p:nvSpPr>
        <p:spPr>
          <a:xfrm>
            <a:off x="4753110" y="3541486"/>
            <a:ext cx="6600690" cy="2485510"/>
          </a:xfrm>
          <a:custGeom>
            <a:avLst/>
            <a:gdLst>
              <a:gd name="connsiteX0" fmla="*/ 0 w 6600690"/>
              <a:gd name="connsiteY0" fmla="*/ 0 h 2485510"/>
              <a:gd name="connsiteX1" fmla="*/ 6600690 w 6600690"/>
              <a:gd name="connsiteY1" fmla="*/ 0 h 2485510"/>
              <a:gd name="connsiteX2" fmla="*/ 6600690 w 6600690"/>
              <a:gd name="connsiteY2" fmla="*/ 2485510 h 2485510"/>
              <a:gd name="connsiteX3" fmla="*/ 0 w 6600690"/>
              <a:gd name="connsiteY3" fmla="*/ 2485510 h 2485510"/>
            </a:gdLst>
            <a:ahLst/>
            <a:cxnLst>
              <a:cxn ang="0">
                <a:pos x="connsiteX0" y="connsiteY0"/>
              </a:cxn>
              <a:cxn ang="0">
                <a:pos x="connsiteX1" y="connsiteY1"/>
              </a:cxn>
              <a:cxn ang="0">
                <a:pos x="connsiteX2" y="connsiteY2"/>
              </a:cxn>
              <a:cxn ang="0">
                <a:pos x="connsiteX3" y="connsiteY3"/>
              </a:cxn>
            </a:cxnLst>
            <a:rect l="l" t="t" r="r" b="b"/>
            <a:pathLst>
              <a:path w="6600690" h="2485510">
                <a:moveTo>
                  <a:pt x="0" y="0"/>
                </a:moveTo>
                <a:lnTo>
                  <a:pt x="6600690" y="0"/>
                </a:lnTo>
                <a:lnTo>
                  <a:pt x="6600690" y="2485510"/>
                </a:lnTo>
                <a:lnTo>
                  <a:pt x="0" y="248551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3" name="Picture Placeholder 12">
            <a:extLst>
              <a:ext uri="{FF2B5EF4-FFF2-40B4-BE49-F238E27FC236}">
                <a16:creationId xmlns:a16="http://schemas.microsoft.com/office/drawing/2014/main" id="{99CD254A-F01A-473A-A6C8-BFB6D5E70223}"/>
              </a:ext>
            </a:extLst>
          </p:cNvPr>
          <p:cNvSpPr>
            <a:spLocks noGrp="1"/>
          </p:cNvSpPr>
          <p:nvPr>
            <p:ph type="pic" sz="quarter" idx="14" hasCustomPrompt="1"/>
          </p:nvPr>
        </p:nvSpPr>
        <p:spPr>
          <a:xfrm>
            <a:off x="0" y="1459998"/>
            <a:ext cx="12192000" cy="4692696"/>
          </a:xfrm>
          <a:custGeom>
            <a:avLst/>
            <a:gdLst>
              <a:gd name="connsiteX0" fmla="*/ 0 w 12192000"/>
              <a:gd name="connsiteY0" fmla="*/ 0 h 4692696"/>
              <a:gd name="connsiteX1" fmla="*/ 12192000 w 12192000"/>
              <a:gd name="connsiteY1" fmla="*/ 0 h 4692696"/>
              <a:gd name="connsiteX2" fmla="*/ 12192000 w 12192000"/>
              <a:gd name="connsiteY2" fmla="*/ 4692696 h 4692696"/>
              <a:gd name="connsiteX3" fmla="*/ 0 w 12192000"/>
              <a:gd name="connsiteY3" fmla="*/ 4692696 h 4692696"/>
            </a:gdLst>
            <a:ahLst/>
            <a:cxnLst>
              <a:cxn ang="0">
                <a:pos x="connsiteX0" y="connsiteY0"/>
              </a:cxn>
              <a:cxn ang="0">
                <a:pos x="connsiteX1" y="connsiteY1"/>
              </a:cxn>
              <a:cxn ang="0">
                <a:pos x="connsiteX2" y="connsiteY2"/>
              </a:cxn>
              <a:cxn ang="0">
                <a:pos x="connsiteX3" y="connsiteY3"/>
              </a:cxn>
            </a:cxnLst>
            <a:rect l="l" t="t" r="r" b="b"/>
            <a:pathLst>
              <a:path w="12192000" h="4692696">
                <a:moveTo>
                  <a:pt x="0" y="0"/>
                </a:moveTo>
                <a:lnTo>
                  <a:pt x="12192000" y="0"/>
                </a:lnTo>
                <a:lnTo>
                  <a:pt x="12192000" y="4692696"/>
                </a:lnTo>
                <a:lnTo>
                  <a:pt x="0" y="469269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Picture Placeholder 13">
            <a:extLst>
              <a:ext uri="{FF2B5EF4-FFF2-40B4-BE49-F238E27FC236}">
                <a16:creationId xmlns:a16="http://schemas.microsoft.com/office/drawing/2014/main" id="{7B452E32-EAC7-4C5C-9AF1-08448E2388A5}"/>
              </a:ext>
            </a:extLst>
          </p:cNvPr>
          <p:cNvSpPr>
            <a:spLocks noGrp="1"/>
          </p:cNvSpPr>
          <p:nvPr>
            <p:ph type="pic" sz="quarter" idx="24" hasCustomPrompt="1"/>
          </p:nvPr>
        </p:nvSpPr>
        <p:spPr>
          <a:xfrm>
            <a:off x="6341728" y="1658123"/>
            <a:ext cx="5850271" cy="4208322"/>
          </a:xfrm>
          <a:custGeom>
            <a:avLst/>
            <a:gdLst>
              <a:gd name="connsiteX0" fmla="*/ 0 w 5850271"/>
              <a:gd name="connsiteY0" fmla="*/ 0 h 4208322"/>
              <a:gd name="connsiteX1" fmla="*/ 5850271 w 5850271"/>
              <a:gd name="connsiteY1" fmla="*/ 0 h 4208322"/>
              <a:gd name="connsiteX2" fmla="*/ 5850271 w 5850271"/>
              <a:gd name="connsiteY2" fmla="*/ 4208322 h 4208322"/>
              <a:gd name="connsiteX3" fmla="*/ 0 w 5850271"/>
              <a:gd name="connsiteY3" fmla="*/ 4208322 h 4208322"/>
            </a:gdLst>
            <a:ahLst/>
            <a:cxnLst>
              <a:cxn ang="0">
                <a:pos x="connsiteX0" y="connsiteY0"/>
              </a:cxn>
              <a:cxn ang="0">
                <a:pos x="connsiteX1" y="connsiteY1"/>
              </a:cxn>
              <a:cxn ang="0">
                <a:pos x="connsiteX2" y="connsiteY2"/>
              </a:cxn>
              <a:cxn ang="0">
                <a:pos x="connsiteX3" y="connsiteY3"/>
              </a:cxn>
            </a:cxnLst>
            <a:rect l="l" t="t" r="r" b="b"/>
            <a:pathLst>
              <a:path w="5850271" h="4208322">
                <a:moveTo>
                  <a:pt x="0" y="0"/>
                </a:moveTo>
                <a:lnTo>
                  <a:pt x="5850271" y="0"/>
                </a:lnTo>
                <a:lnTo>
                  <a:pt x="5850271" y="4208322"/>
                </a:lnTo>
                <a:lnTo>
                  <a:pt x="0" y="42083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Picture Placeholder 17">
            <a:extLst>
              <a:ext uri="{FF2B5EF4-FFF2-40B4-BE49-F238E27FC236}">
                <a16:creationId xmlns:a16="http://schemas.microsoft.com/office/drawing/2014/main" id="{7C1682EE-79D3-4EFF-ADE2-A866F18A1D21}"/>
              </a:ext>
            </a:extLst>
          </p:cNvPr>
          <p:cNvSpPr>
            <a:spLocks noGrp="1"/>
          </p:cNvSpPr>
          <p:nvPr>
            <p:ph type="pic" sz="quarter" idx="31" hasCustomPrompt="1"/>
          </p:nvPr>
        </p:nvSpPr>
        <p:spPr>
          <a:xfrm>
            <a:off x="4208284" y="4713878"/>
            <a:ext cx="1854744" cy="1854744"/>
          </a:xfrm>
          <a:custGeom>
            <a:avLst/>
            <a:gdLst>
              <a:gd name="connsiteX0" fmla="*/ 927372 w 1854744"/>
              <a:gd name="connsiteY0" fmla="*/ 0 h 1854744"/>
              <a:gd name="connsiteX1" fmla="*/ 1854744 w 1854744"/>
              <a:gd name="connsiteY1" fmla="*/ 927372 h 1854744"/>
              <a:gd name="connsiteX2" fmla="*/ 927372 w 1854744"/>
              <a:gd name="connsiteY2" fmla="*/ 1854744 h 1854744"/>
              <a:gd name="connsiteX3" fmla="*/ 0 w 1854744"/>
              <a:gd name="connsiteY3" fmla="*/ 927372 h 1854744"/>
              <a:gd name="connsiteX4" fmla="*/ 927372 w 1854744"/>
              <a:gd name="connsiteY4" fmla="*/ 0 h 1854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4744" h="1854744">
                <a:moveTo>
                  <a:pt x="927372" y="0"/>
                </a:moveTo>
                <a:cubicBezTo>
                  <a:pt x="1439545" y="0"/>
                  <a:pt x="1854744" y="415199"/>
                  <a:pt x="1854744" y="927372"/>
                </a:cubicBezTo>
                <a:cubicBezTo>
                  <a:pt x="1854744" y="1439545"/>
                  <a:pt x="1439545" y="1854744"/>
                  <a:pt x="927372" y="1854744"/>
                </a:cubicBezTo>
                <a:cubicBezTo>
                  <a:pt x="415199" y="1854744"/>
                  <a:pt x="0" y="1439545"/>
                  <a:pt x="0" y="927372"/>
                </a:cubicBezTo>
                <a:cubicBezTo>
                  <a:pt x="0" y="415199"/>
                  <a:pt x="415199" y="0"/>
                  <a:pt x="9273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25AC97B-8795-4C6F-98CE-5B6AF8950BB8}"/>
              </a:ext>
            </a:extLst>
          </p:cNvPr>
          <p:cNvSpPr>
            <a:spLocks noGrp="1"/>
          </p:cNvSpPr>
          <p:nvPr>
            <p:ph type="pic" sz="quarter" idx="30" hasCustomPrompt="1"/>
          </p:nvPr>
        </p:nvSpPr>
        <p:spPr>
          <a:xfrm>
            <a:off x="6619075" y="3082845"/>
            <a:ext cx="1854744" cy="1854744"/>
          </a:xfrm>
          <a:custGeom>
            <a:avLst/>
            <a:gdLst>
              <a:gd name="connsiteX0" fmla="*/ 927372 w 1854744"/>
              <a:gd name="connsiteY0" fmla="*/ 0 h 1854744"/>
              <a:gd name="connsiteX1" fmla="*/ 1854744 w 1854744"/>
              <a:gd name="connsiteY1" fmla="*/ 927372 h 1854744"/>
              <a:gd name="connsiteX2" fmla="*/ 927372 w 1854744"/>
              <a:gd name="connsiteY2" fmla="*/ 1854744 h 1854744"/>
              <a:gd name="connsiteX3" fmla="*/ 0 w 1854744"/>
              <a:gd name="connsiteY3" fmla="*/ 927372 h 1854744"/>
              <a:gd name="connsiteX4" fmla="*/ 927372 w 1854744"/>
              <a:gd name="connsiteY4" fmla="*/ 0 h 1854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4744" h="1854744">
                <a:moveTo>
                  <a:pt x="927372" y="0"/>
                </a:moveTo>
                <a:cubicBezTo>
                  <a:pt x="1439545" y="0"/>
                  <a:pt x="1854744" y="415199"/>
                  <a:pt x="1854744" y="927372"/>
                </a:cubicBezTo>
                <a:cubicBezTo>
                  <a:pt x="1854744" y="1439545"/>
                  <a:pt x="1439545" y="1854744"/>
                  <a:pt x="927372" y="1854744"/>
                </a:cubicBezTo>
                <a:cubicBezTo>
                  <a:pt x="415199" y="1854744"/>
                  <a:pt x="0" y="1439545"/>
                  <a:pt x="0" y="927372"/>
                </a:cubicBezTo>
                <a:cubicBezTo>
                  <a:pt x="0" y="415199"/>
                  <a:pt x="415199" y="0"/>
                  <a:pt x="9273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D6B9C2C5-5BA4-4A23-B5CA-2BD435E2385D}"/>
              </a:ext>
            </a:extLst>
          </p:cNvPr>
          <p:cNvSpPr>
            <a:spLocks noGrp="1"/>
          </p:cNvSpPr>
          <p:nvPr>
            <p:ph type="pic" sz="quarter" idx="33" hasCustomPrompt="1"/>
          </p:nvPr>
        </p:nvSpPr>
        <p:spPr>
          <a:xfrm>
            <a:off x="4208284" y="1340866"/>
            <a:ext cx="1854744" cy="1854744"/>
          </a:xfrm>
          <a:custGeom>
            <a:avLst/>
            <a:gdLst>
              <a:gd name="connsiteX0" fmla="*/ 927372 w 1854744"/>
              <a:gd name="connsiteY0" fmla="*/ 0 h 1854744"/>
              <a:gd name="connsiteX1" fmla="*/ 1854744 w 1854744"/>
              <a:gd name="connsiteY1" fmla="*/ 927372 h 1854744"/>
              <a:gd name="connsiteX2" fmla="*/ 927372 w 1854744"/>
              <a:gd name="connsiteY2" fmla="*/ 1854744 h 1854744"/>
              <a:gd name="connsiteX3" fmla="*/ 0 w 1854744"/>
              <a:gd name="connsiteY3" fmla="*/ 927372 h 1854744"/>
              <a:gd name="connsiteX4" fmla="*/ 927372 w 1854744"/>
              <a:gd name="connsiteY4" fmla="*/ 0 h 1854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4744" h="1854744">
                <a:moveTo>
                  <a:pt x="927372" y="0"/>
                </a:moveTo>
                <a:cubicBezTo>
                  <a:pt x="1439545" y="0"/>
                  <a:pt x="1854744" y="415199"/>
                  <a:pt x="1854744" y="927372"/>
                </a:cubicBezTo>
                <a:cubicBezTo>
                  <a:pt x="1854744" y="1439545"/>
                  <a:pt x="1439545" y="1854744"/>
                  <a:pt x="927372" y="1854744"/>
                </a:cubicBezTo>
                <a:cubicBezTo>
                  <a:pt x="415199" y="1854744"/>
                  <a:pt x="0" y="1439545"/>
                  <a:pt x="0" y="927372"/>
                </a:cubicBezTo>
                <a:cubicBezTo>
                  <a:pt x="0" y="415199"/>
                  <a:pt x="415199" y="0"/>
                  <a:pt x="9273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04671FA8-0C01-492D-BF42-22B2D726FB46}"/>
              </a:ext>
            </a:extLst>
          </p:cNvPr>
          <p:cNvSpPr>
            <a:spLocks noGrp="1"/>
          </p:cNvSpPr>
          <p:nvPr>
            <p:ph type="pic" sz="quarter" idx="32" hasCustomPrompt="1"/>
          </p:nvPr>
        </p:nvSpPr>
        <p:spPr>
          <a:xfrm>
            <a:off x="551260" y="3082845"/>
            <a:ext cx="1854744" cy="1854744"/>
          </a:xfrm>
          <a:custGeom>
            <a:avLst/>
            <a:gdLst>
              <a:gd name="connsiteX0" fmla="*/ 927372 w 1854744"/>
              <a:gd name="connsiteY0" fmla="*/ 0 h 1854744"/>
              <a:gd name="connsiteX1" fmla="*/ 1854744 w 1854744"/>
              <a:gd name="connsiteY1" fmla="*/ 927372 h 1854744"/>
              <a:gd name="connsiteX2" fmla="*/ 927372 w 1854744"/>
              <a:gd name="connsiteY2" fmla="*/ 1854744 h 1854744"/>
              <a:gd name="connsiteX3" fmla="*/ 0 w 1854744"/>
              <a:gd name="connsiteY3" fmla="*/ 927372 h 1854744"/>
              <a:gd name="connsiteX4" fmla="*/ 927372 w 1854744"/>
              <a:gd name="connsiteY4" fmla="*/ 0 h 1854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4744" h="1854744">
                <a:moveTo>
                  <a:pt x="927372" y="0"/>
                </a:moveTo>
                <a:cubicBezTo>
                  <a:pt x="1439545" y="0"/>
                  <a:pt x="1854744" y="415199"/>
                  <a:pt x="1854744" y="927372"/>
                </a:cubicBezTo>
                <a:cubicBezTo>
                  <a:pt x="1854744" y="1439545"/>
                  <a:pt x="1439545" y="1854744"/>
                  <a:pt x="927372" y="1854744"/>
                </a:cubicBezTo>
                <a:cubicBezTo>
                  <a:pt x="415199" y="1854744"/>
                  <a:pt x="0" y="1439545"/>
                  <a:pt x="0" y="927372"/>
                </a:cubicBezTo>
                <a:cubicBezTo>
                  <a:pt x="0" y="415199"/>
                  <a:pt x="415199" y="0"/>
                  <a:pt x="92737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B561542-5906-4FE8-B8F3-28527AB4C0F1}"/>
              </a:ext>
            </a:extLst>
          </p:cNvPr>
          <p:cNvSpPr>
            <a:spLocks noGrp="1"/>
          </p:cNvSpPr>
          <p:nvPr>
            <p:ph type="pic" sz="quarter" idx="26" hasCustomPrompt="1"/>
          </p:nvPr>
        </p:nvSpPr>
        <p:spPr>
          <a:xfrm>
            <a:off x="4654295" y="1893754"/>
            <a:ext cx="1921273" cy="2136880"/>
          </a:xfrm>
          <a:custGeom>
            <a:avLst/>
            <a:gdLst>
              <a:gd name="connsiteX0" fmla="*/ 922170 w 1921273"/>
              <a:gd name="connsiteY0" fmla="*/ 753 h 2136880"/>
              <a:gd name="connsiteX1" fmla="*/ 1209207 w 1921273"/>
              <a:gd name="connsiteY1" fmla="*/ 32964 h 2136880"/>
              <a:gd name="connsiteX2" fmla="*/ 1209206 w 1921273"/>
              <a:gd name="connsiteY2" fmla="*/ 32965 h 2136880"/>
              <a:gd name="connsiteX3" fmla="*/ 1888310 w 1921273"/>
              <a:gd name="connsiteY3" fmla="*/ 1209207 h 2136880"/>
              <a:gd name="connsiteX4" fmla="*/ 1639741 w 1921273"/>
              <a:gd name="connsiteY4" fmla="*/ 2136880 h 2136880"/>
              <a:gd name="connsiteX5" fmla="*/ 712068 w 1921273"/>
              <a:gd name="connsiteY5" fmla="*/ 1888310 h 2136880"/>
              <a:gd name="connsiteX6" fmla="*/ 32964 w 1921273"/>
              <a:gd name="connsiteY6" fmla="*/ 712068 h 2136880"/>
              <a:gd name="connsiteX7" fmla="*/ 922170 w 1921273"/>
              <a:gd name="connsiteY7" fmla="*/ 753 h 213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1273" h="2136880">
                <a:moveTo>
                  <a:pt x="922170" y="753"/>
                </a:moveTo>
                <a:cubicBezTo>
                  <a:pt x="1016577" y="-3001"/>
                  <a:pt x="1113143" y="7224"/>
                  <a:pt x="1209207" y="32964"/>
                </a:cubicBezTo>
                <a:lnTo>
                  <a:pt x="1209206" y="32965"/>
                </a:lnTo>
                <a:cubicBezTo>
                  <a:pt x="1721546" y="170246"/>
                  <a:pt x="2025591" y="696868"/>
                  <a:pt x="1888310" y="1209207"/>
                </a:cubicBezTo>
                <a:lnTo>
                  <a:pt x="1639741" y="2136880"/>
                </a:lnTo>
                <a:lnTo>
                  <a:pt x="712068" y="1888310"/>
                </a:lnTo>
                <a:cubicBezTo>
                  <a:pt x="199728" y="1751029"/>
                  <a:pt x="-104317" y="1224407"/>
                  <a:pt x="32964" y="712068"/>
                </a:cubicBezTo>
                <a:cubicBezTo>
                  <a:pt x="144505" y="295792"/>
                  <a:pt x="513072" y="17023"/>
                  <a:pt x="922170" y="753"/>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A83F7D54-219A-4011-BBF9-FCD19D632E36}"/>
              </a:ext>
            </a:extLst>
          </p:cNvPr>
          <p:cNvSpPr>
            <a:spLocks noGrp="1"/>
          </p:cNvSpPr>
          <p:nvPr>
            <p:ph type="pic" sz="quarter" idx="25" hasCustomPrompt="1"/>
          </p:nvPr>
        </p:nvSpPr>
        <p:spPr>
          <a:xfrm>
            <a:off x="921518" y="1893754"/>
            <a:ext cx="1921273" cy="2136880"/>
          </a:xfrm>
          <a:custGeom>
            <a:avLst/>
            <a:gdLst>
              <a:gd name="connsiteX0" fmla="*/ 922170 w 1921273"/>
              <a:gd name="connsiteY0" fmla="*/ 753 h 2136880"/>
              <a:gd name="connsiteX1" fmla="*/ 1209207 w 1921273"/>
              <a:gd name="connsiteY1" fmla="*/ 32964 h 2136880"/>
              <a:gd name="connsiteX2" fmla="*/ 1209206 w 1921273"/>
              <a:gd name="connsiteY2" fmla="*/ 32965 h 2136880"/>
              <a:gd name="connsiteX3" fmla="*/ 1888310 w 1921273"/>
              <a:gd name="connsiteY3" fmla="*/ 1209207 h 2136880"/>
              <a:gd name="connsiteX4" fmla="*/ 1639741 w 1921273"/>
              <a:gd name="connsiteY4" fmla="*/ 2136880 h 2136880"/>
              <a:gd name="connsiteX5" fmla="*/ 712068 w 1921273"/>
              <a:gd name="connsiteY5" fmla="*/ 1888310 h 2136880"/>
              <a:gd name="connsiteX6" fmla="*/ 32964 w 1921273"/>
              <a:gd name="connsiteY6" fmla="*/ 712068 h 2136880"/>
              <a:gd name="connsiteX7" fmla="*/ 922170 w 1921273"/>
              <a:gd name="connsiteY7" fmla="*/ 753 h 213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1273" h="2136880">
                <a:moveTo>
                  <a:pt x="922170" y="753"/>
                </a:moveTo>
                <a:cubicBezTo>
                  <a:pt x="1016577" y="-3001"/>
                  <a:pt x="1113143" y="7224"/>
                  <a:pt x="1209207" y="32964"/>
                </a:cubicBezTo>
                <a:lnTo>
                  <a:pt x="1209206" y="32965"/>
                </a:lnTo>
                <a:cubicBezTo>
                  <a:pt x="1721546" y="170246"/>
                  <a:pt x="2025591" y="696868"/>
                  <a:pt x="1888310" y="1209207"/>
                </a:cubicBezTo>
                <a:lnTo>
                  <a:pt x="1639741" y="2136880"/>
                </a:lnTo>
                <a:lnTo>
                  <a:pt x="712068" y="1888310"/>
                </a:lnTo>
                <a:cubicBezTo>
                  <a:pt x="199728" y="1751029"/>
                  <a:pt x="-104317" y="1224407"/>
                  <a:pt x="32964" y="712068"/>
                </a:cubicBezTo>
                <a:cubicBezTo>
                  <a:pt x="144505" y="295792"/>
                  <a:pt x="513072" y="17023"/>
                  <a:pt x="922170" y="753"/>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Picture Placeholder 13">
            <a:extLst>
              <a:ext uri="{FF2B5EF4-FFF2-40B4-BE49-F238E27FC236}">
                <a16:creationId xmlns:a16="http://schemas.microsoft.com/office/drawing/2014/main" id="{B4E3FA9E-7B80-487C-B88D-288CE4A3D502}"/>
              </a:ext>
            </a:extLst>
          </p:cNvPr>
          <p:cNvSpPr>
            <a:spLocks noGrp="1"/>
          </p:cNvSpPr>
          <p:nvPr>
            <p:ph type="pic" sz="quarter" idx="27" hasCustomPrompt="1"/>
          </p:nvPr>
        </p:nvSpPr>
        <p:spPr>
          <a:xfrm>
            <a:off x="8387072" y="1893754"/>
            <a:ext cx="1921273" cy="2136880"/>
          </a:xfrm>
          <a:custGeom>
            <a:avLst/>
            <a:gdLst>
              <a:gd name="connsiteX0" fmla="*/ 922170 w 1921273"/>
              <a:gd name="connsiteY0" fmla="*/ 753 h 2136880"/>
              <a:gd name="connsiteX1" fmla="*/ 1209206 w 1921273"/>
              <a:gd name="connsiteY1" fmla="*/ 32964 h 2136880"/>
              <a:gd name="connsiteX2" fmla="*/ 1209206 w 1921273"/>
              <a:gd name="connsiteY2" fmla="*/ 32965 h 2136880"/>
              <a:gd name="connsiteX3" fmla="*/ 1888310 w 1921273"/>
              <a:gd name="connsiteY3" fmla="*/ 1209207 h 2136880"/>
              <a:gd name="connsiteX4" fmla="*/ 1639741 w 1921273"/>
              <a:gd name="connsiteY4" fmla="*/ 2136880 h 2136880"/>
              <a:gd name="connsiteX5" fmla="*/ 712068 w 1921273"/>
              <a:gd name="connsiteY5" fmla="*/ 1888310 h 2136880"/>
              <a:gd name="connsiteX6" fmla="*/ 32964 w 1921273"/>
              <a:gd name="connsiteY6" fmla="*/ 712068 h 2136880"/>
              <a:gd name="connsiteX7" fmla="*/ 922170 w 1921273"/>
              <a:gd name="connsiteY7" fmla="*/ 753 h 213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1273" h="2136880">
                <a:moveTo>
                  <a:pt x="922170" y="753"/>
                </a:moveTo>
                <a:cubicBezTo>
                  <a:pt x="1016577" y="-3001"/>
                  <a:pt x="1113142" y="7224"/>
                  <a:pt x="1209206" y="32964"/>
                </a:cubicBezTo>
                <a:lnTo>
                  <a:pt x="1209206" y="32965"/>
                </a:lnTo>
                <a:cubicBezTo>
                  <a:pt x="1721546" y="170246"/>
                  <a:pt x="2025591" y="696868"/>
                  <a:pt x="1888310" y="1209207"/>
                </a:cubicBezTo>
                <a:lnTo>
                  <a:pt x="1639741" y="2136880"/>
                </a:lnTo>
                <a:lnTo>
                  <a:pt x="712068" y="1888310"/>
                </a:lnTo>
                <a:cubicBezTo>
                  <a:pt x="199728" y="1751029"/>
                  <a:pt x="-104317" y="1224407"/>
                  <a:pt x="32964" y="712068"/>
                </a:cubicBezTo>
                <a:cubicBezTo>
                  <a:pt x="144505" y="295792"/>
                  <a:pt x="513072" y="17023"/>
                  <a:pt x="922170" y="753"/>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93A250E5-2AFA-40A4-924E-6DBD267B6144}"/>
              </a:ext>
            </a:extLst>
          </p:cNvPr>
          <p:cNvSpPr>
            <a:spLocks noGrp="1"/>
          </p:cNvSpPr>
          <p:nvPr>
            <p:ph type="pic" sz="quarter" idx="26" hasCustomPrompt="1"/>
          </p:nvPr>
        </p:nvSpPr>
        <p:spPr>
          <a:xfrm>
            <a:off x="2968486" y="3810277"/>
            <a:ext cx="3109529" cy="1877493"/>
          </a:xfrm>
          <a:custGeom>
            <a:avLst/>
            <a:gdLst>
              <a:gd name="connsiteX0" fmla="*/ 0 w 3109529"/>
              <a:gd name="connsiteY0" fmla="*/ 0 h 1877493"/>
              <a:gd name="connsiteX1" fmla="*/ 3109529 w 3109529"/>
              <a:gd name="connsiteY1" fmla="*/ 0 h 1877493"/>
              <a:gd name="connsiteX2" fmla="*/ 3109529 w 3109529"/>
              <a:gd name="connsiteY2" fmla="*/ 1877493 h 1877493"/>
              <a:gd name="connsiteX3" fmla="*/ 0 w 3109529"/>
              <a:gd name="connsiteY3" fmla="*/ 1877493 h 1877493"/>
            </a:gdLst>
            <a:ahLst/>
            <a:cxnLst>
              <a:cxn ang="0">
                <a:pos x="connsiteX0" y="connsiteY0"/>
              </a:cxn>
              <a:cxn ang="0">
                <a:pos x="connsiteX1" y="connsiteY1"/>
              </a:cxn>
              <a:cxn ang="0">
                <a:pos x="connsiteX2" y="connsiteY2"/>
              </a:cxn>
              <a:cxn ang="0">
                <a:pos x="connsiteX3" y="connsiteY3"/>
              </a:cxn>
            </a:cxnLst>
            <a:rect l="l" t="t" r="r" b="b"/>
            <a:pathLst>
              <a:path w="3109529" h="1877493">
                <a:moveTo>
                  <a:pt x="0" y="0"/>
                </a:moveTo>
                <a:lnTo>
                  <a:pt x="3109529" y="0"/>
                </a:lnTo>
                <a:lnTo>
                  <a:pt x="3109529" y="1877493"/>
                </a:lnTo>
                <a:lnTo>
                  <a:pt x="0" y="18774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A4EE54A4-AC1E-4A06-8208-40A39F91458B}"/>
              </a:ext>
            </a:extLst>
          </p:cNvPr>
          <p:cNvSpPr>
            <a:spLocks noGrp="1"/>
          </p:cNvSpPr>
          <p:nvPr>
            <p:ph type="pic" sz="quarter" idx="25" hasCustomPrompt="1"/>
          </p:nvPr>
        </p:nvSpPr>
        <p:spPr>
          <a:xfrm>
            <a:off x="0" y="1899377"/>
            <a:ext cx="2930860" cy="3788392"/>
          </a:xfrm>
          <a:custGeom>
            <a:avLst/>
            <a:gdLst>
              <a:gd name="connsiteX0" fmla="*/ 0 w 2930860"/>
              <a:gd name="connsiteY0" fmla="*/ 0 h 3788392"/>
              <a:gd name="connsiteX1" fmla="*/ 2930860 w 2930860"/>
              <a:gd name="connsiteY1" fmla="*/ 0 h 3788392"/>
              <a:gd name="connsiteX2" fmla="*/ 2930860 w 2930860"/>
              <a:gd name="connsiteY2" fmla="*/ 3788392 h 3788392"/>
              <a:gd name="connsiteX3" fmla="*/ 0 w 2930860"/>
              <a:gd name="connsiteY3" fmla="*/ 3788392 h 3788392"/>
            </a:gdLst>
            <a:ahLst/>
            <a:cxnLst>
              <a:cxn ang="0">
                <a:pos x="connsiteX0" y="connsiteY0"/>
              </a:cxn>
              <a:cxn ang="0">
                <a:pos x="connsiteX1" y="connsiteY1"/>
              </a:cxn>
              <a:cxn ang="0">
                <a:pos x="connsiteX2" y="connsiteY2"/>
              </a:cxn>
              <a:cxn ang="0">
                <a:pos x="connsiteX3" y="connsiteY3"/>
              </a:cxn>
            </a:cxnLst>
            <a:rect l="l" t="t" r="r" b="b"/>
            <a:pathLst>
              <a:path w="2930860" h="3788392">
                <a:moveTo>
                  <a:pt x="0" y="0"/>
                </a:moveTo>
                <a:lnTo>
                  <a:pt x="2930860" y="0"/>
                </a:lnTo>
                <a:lnTo>
                  <a:pt x="2930860" y="3788392"/>
                </a:lnTo>
                <a:lnTo>
                  <a:pt x="0" y="378839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9ED96775-0F6C-47E2-B888-D79599875D9B}"/>
              </a:ext>
            </a:extLst>
          </p:cNvPr>
          <p:cNvSpPr>
            <a:spLocks noGrp="1"/>
          </p:cNvSpPr>
          <p:nvPr>
            <p:ph type="pic" sz="quarter" idx="27" hasCustomPrompt="1"/>
          </p:nvPr>
        </p:nvSpPr>
        <p:spPr>
          <a:xfrm>
            <a:off x="6113984" y="1899377"/>
            <a:ext cx="6078016" cy="1877493"/>
          </a:xfrm>
          <a:custGeom>
            <a:avLst/>
            <a:gdLst>
              <a:gd name="connsiteX0" fmla="*/ 0 w 6078016"/>
              <a:gd name="connsiteY0" fmla="*/ 0 h 1877493"/>
              <a:gd name="connsiteX1" fmla="*/ 6078016 w 6078016"/>
              <a:gd name="connsiteY1" fmla="*/ 0 h 1877493"/>
              <a:gd name="connsiteX2" fmla="*/ 6078016 w 6078016"/>
              <a:gd name="connsiteY2" fmla="*/ 1877493 h 1877493"/>
              <a:gd name="connsiteX3" fmla="*/ 0 w 6078016"/>
              <a:gd name="connsiteY3" fmla="*/ 1877493 h 1877493"/>
            </a:gdLst>
            <a:ahLst/>
            <a:cxnLst>
              <a:cxn ang="0">
                <a:pos x="connsiteX0" y="connsiteY0"/>
              </a:cxn>
              <a:cxn ang="0">
                <a:pos x="connsiteX1" y="connsiteY1"/>
              </a:cxn>
              <a:cxn ang="0">
                <a:pos x="connsiteX2" y="connsiteY2"/>
              </a:cxn>
              <a:cxn ang="0">
                <a:pos x="connsiteX3" y="connsiteY3"/>
              </a:cxn>
            </a:cxnLst>
            <a:rect l="l" t="t" r="r" b="b"/>
            <a:pathLst>
              <a:path w="6078016" h="1877493">
                <a:moveTo>
                  <a:pt x="0" y="0"/>
                </a:moveTo>
                <a:lnTo>
                  <a:pt x="6078016" y="0"/>
                </a:lnTo>
                <a:lnTo>
                  <a:pt x="6078016" y="1877493"/>
                </a:lnTo>
                <a:lnTo>
                  <a:pt x="0" y="18774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Freeform: Shape 20">
            <a:extLst>
              <a:ext uri="{FF2B5EF4-FFF2-40B4-BE49-F238E27FC236}">
                <a16:creationId xmlns:a16="http://schemas.microsoft.com/office/drawing/2014/main" id="{E0965ABB-550B-4C8A-8785-5217F7D551DF}"/>
              </a:ext>
            </a:extLst>
          </p:cNvPr>
          <p:cNvSpPr>
            <a:spLocks noGrp="1"/>
          </p:cNvSpPr>
          <p:nvPr>
            <p:ph type="pic" sz="quarter" idx="24" hasCustomPrompt="1"/>
          </p:nvPr>
        </p:nvSpPr>
        <p:spPr>
          <a:xfrm>
            <a:off x="6113984" y="3810276"/>
            <a:ext cx="6078016" cy="1877493"/>
          </a:xfrm>
          <a:custGeom>
            <a:avLst/>
            <a:gdLst>
              <a:gd name="connsiteX0" fmla="*/ 0 w 6078016"/>
              <a:gd name="connsiteY0" fmla="*/ 0 h 1877493"/>
              <a:gd name="connsiteX1" fmla="*/ 6078016 w 6078016"/>
              <a:gd name="connsiteY1" fmla="*/ 0 h 1877493"/>
              <a:gd name="connsiteX2" fmla="*/ 6078016 w 6078016"/>
              <a:gd name="connsiteY2" fmla="*/ 1877493 h 1877493"/>
              <a:gd name="connsiteX3" fmla="*/ 0 w 6078016"/>
              <a:gd name="connsiteY3" fmla="*/ 1877493 h 1877493"/>
            </a:gdLst>
            <a:ahLst/>
            <a:cxnLst>
              <a:cxn ang="0">
                <a:pos x="connsiteX0" y="connsiteY0"/>
              </a:cxn>
              <a:cxn ang="0">
                <a:pos x="connsiteX1" y="connsiteY1"/>
              </a:cxn>
              <a:cxn ang="0">
                <a:pos x="connsiteX2" y="connsiteY2"/>
              </a:cxn>
              <a:cxn ang="0">
                <a:pos x="connsiteX3" y="connsiteY3"/>
              </a:cxn>
            </a:cxnLst>
            <a:rect l="l" t="t" r="r" b="b"/>
            <a:pathLst>
              <a:path w="6078016" h="1877493">
                <a:moveTo>
                  <a:pt x="0" y="0"/>
                </a:moveTo>
                <a:lnTo>
                  <a:pt x="6078016" y="0"/>
                </a:lnTo>
                <a:lnTo>
                  <a:pt x="6078016" y="1877493"/>
                </a:lnTo>
                <a:lnTo>
                  <a:pt x="0" y="18774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26" name="Freeform: Shape 25">
            <a:extLst>
              <a:ext uri="{FF2B5EF4-FFF2-40B4-BE49-F238E27FC236}">
                <a16:creationId xmlns:a16="http://schemas.microsoft.com/office/drawing/2014/main" id="{726DA863-4D89-45E6-9782-0B6378DA8F2D}"/>
              </a:ext>
            </a:extLst>
          </p:cNvPr>
          <p:cNvSpPr>
            <a:spLocks noGrp="1"/>
          </p:cNvSpPr>
          <p:nvPr>
            <p:ph type="pic" sz="quarter" idx="28" hasCustomPrompt="1"/>
          </p:nvPr>
        </p:nvSpPr>
        <p:spPr>
          <a:xfrm>
            <a:off x="2968486" y="1899378"/>
            <a:ext cx="3109529" cy="1877493"/>
          </a:xfrm>
          <a:custGeom>
            <a:avLst/>
            <a:gdLst>
              <a:gd name="connsiteX0" fmla="*/ 0 w 3109529"/>
              <a:gd name="connsiteY0" fmla="*/ 0 h 1877493"/>
              <a:gd name="connsiteX1" fmla="*/ 3109529 w 3109529"/>
              <a:gd name="connsiteY1" fmla="*/ 0 h 1877493"/>
              <a:gd name="connsiteX2" fmla="*/ 3109529 w 3109529"/>
              <a:gd name="connsiteY2" fmla="*/ 1877493 h 1877493"/>
              <a:gd name="connsiteX3" fmla="*/ 0 w 3109529"/>
              <a:gd name="connsiteY3" fmla="*/ 1877493 h 1877493"/>
            </a:gdLst>
            <a:ahLst/>
            <a:cxnLst>
              <a:cxn ang="0">
                <a:pos x="connsiteX0" y="connsiteY0"/>
              </a:cxn>
              <a:cxn ang="0">
                <a:pos x="connsiteX1" y="connsiteY1"/>
              </a:cxn>
              <a:cxn ang="0">
                <a:pos x="connsiteX2" y="connsiteY2"/>
              </a:cxn>
              <a:cxn ang="0">
                <a:pos x="connsiteX3" y="connsiteY3"/>
              </a:cxn>
            </a:cxnLst>
            <a:rect l="l" t="t" r="r" b="b"/>
            <a:pathLst>
              <a:path w="3109529" h="1877493">
                <a:moveTo>
                  <a:pt x="0" y="0"/>
                </a:moveTo>
                <a:lnTo>
                  <a:pt x="3109529" y="0"/>
                </a:lnTo>
                <a:lnTo>
                  <a:pt x="3109529" y="1877493"/>
                </a:lnTo>
                <a:lnTo>
                  <a:pt x="0" y="18774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2.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7" name="Picture 6">
            <a:extLst>
              <a:ext uri="{FF2B5EF4-FFF2-40B4-BE49-F238E27FC236}">
                <a16:creationId xmlns:a16="http://schemas.microsoft.com/office/drawing/2014/main" id="{D2C3FEC7-E37F-456C-91EE-BC094CDCBC67}"/>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0" name="Group 9">
            <a:extLst>
              <a:ext uri="{FF2B5EF4-FFF2-40B4-BE49-F238E27FC236}">
                <a16:creationId xmlns:a16="http://schemas.microsoft.com/office/drawing/2014/main" id="{21F0686A-740F-46FC-A345-C5F166C89FAB}"/>
              </a:ext>
            </a:extLst>
          </p:cNvPr>
          <p:cNvGrpSpPr/>
          <p:nvPr/>
        </p:nvGrpSpPr>
        <p:grpSpPr>
          <a:xfrm>
            <a:off x="8454317" y="2078489"/>
            <a:ext cx="2941317" cy="2673574"/>
            <a:chOff x="8302709" y="2033644"/>
            <a:chExt cx="2941317" cy="2673574"/>
          </a:xfrm>
        </p:grpSpPr>
        <p:grpSp>
          <p:nvGrpSpPr>
            <p:cNvPr id="19" name="Group 18">
              <a:extLst>
                <a:ext uri="{FF2B5EF4-FFF2-40B4-BE49-F238E27FC236}">
                  <a16:creationId xmlns:a16="http://schemas.microsoft.com/office/drawing/2014/main" id="{46EA3876-2088-4831-857E-5C7D9BC1E7E3}"/>
                </a:ext>
              </a:extLst>
            </p:cNvPr>
            <p:cNvGrpSpPr/>
            <p:nvPr/>
          </p:nvGrpSpPr>
          <p:grpSpPr>
            <a:xfrm>
              <a:off x="8302709" y="2033644"/>
              <a:ext cx="2941317" cy="614355"/>
              <a:chOff x="952502" y="2090533"/>
              <a:chExt cx="2941317" cy="614355"/>
            </a:xfrm>
          </p:grpSpPr>
          <p:sp>
            <p:nvSpPr>
              <p:cNvPr id="20" name="Oval 19">
                <a:extLst>
                  <a:ext uri="{FF2B5EF4-FFF2-40B4-BE49-F238E27FC236}">
                    <a16:creationId xmlns:a16="http://schemas.microsoft.com/office/drawing/2014/main" id="{3DF409A3-B7C1-4053-A444-00DEC44202EA}"/>
                  </a:ext>
                </a:extLst>
              </p:cNvPr>
              <p:cNvSpPr/>
              <p:nvPr/>
            </p:nvSpPr>
            <p:spPr>
              <a:xfrm>
                <a:off x="952502" y="2090533"/>
                <a:ext cx="614355" cy="614355"/>
              </a:xfrm>
              <a:prstGeom prst="ellipse">
                <a:avLst/>
              </a:pr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97A26945-180D-4797-90F5-0F9FE7334EA4}"/>
                  </a:ext>
                </a:extLst>
              </p:cNvPr>
              <p:cNvSpPr txBox="1"/>
              <p:nvPr/>
            </p:nvSpPr>
            <p:spPr>
              <a:xfrm>
                <a:off x="1059805" y="2236127"/>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22" name="Rectangle 17">
                <a:extLst>
                  <a:ext uri="{FF2B5EF4-FFF2-40B4-BE49-F238E27FC236}">
                    <a16:creationId xmlns:a16="http://schemas.microsoft.com/office/drawing/2014/main" id="{DB16B2D1-7F2B-4B1C-8BAD-C039AFF13128}"/>
                  </a:ext>
                </a:extLst>
              </p:cNvPr>
              <p:cNvSpPr>
                <a:spLocks/>
              </p:cNvSpPr>
              <p:nvPr/>
            </p:nvSpPr>
            <p:spPr bwMode="auto">
              <a:xfrm>
                <a:off x="1806096" y="2115359"/>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grpSp>
        <p:grpSp>
          <p:nvGrpSpPr>
            <p:cNvPr id="23" name="Group 22">
              <a:extLst>
                <a:ext uri="{FF2B5EF4-FFF2-40B4-BE49-F238E27FC236}">
                  <a16:creationId xmlns:a16="http://schemas.microsoft.com/office/drawing/2014/main" id="{500438AC-4193-4444-83D8-B0B03F77F98C}"/>
                </a:ext>
              </a:extLst>
            </p:cNvPr>
            <p:cNvGrpSpPr/>
            <p:nvPr/>
          </p:nvGrpSpPr>
          <p:grpSpPr>
            <a:xfrm>
              <a:off x="8302709" y="3063254"/>
              <a:ext cx="2941317" cy="614355"/>
              <a:chOff x="952502" y="3657987"/>
              <a:chExt cx="2941317" cy="614355"/>
            </a:xfrm>
          </p:grpSpPr>
          <p:sp>
            <p:nvSpPr>
              <p:cNvPr id="24" name="Rectangle 17">
                <a:extLst>
                  <a:ext uri="{FF2B5EF4-FFF2-40B4-BE49-F238E27FC236}">
                    <a16:creationId xmlns:a16="http://schemas.microsoft.com/office/drawing/2014/main" id="{F23BD267-B9CE-40A1-94B4-C8ECD54A9DBD}"/>
                  </a:ext>
                </a:extLst>
              </p:cNvPr>
              <p:cNvSpPr>
                <a:spLocks/>
              </p:cNvSpPr>
              <p:nvPr/>
            </p:nvSpPr>
            <p:spPr bwMode="auto">
              <a:xfrm>
                <a:off x="1806096" y="3679578"/>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25" name="Oval 24">
                <a:extLst>
                  <a:ext uri="{FF2B5EF4-FFF2-40B4-BE49-F238E27FC236}">
                    <a16:creationId xmlns:a16="http://schemas.microsoft.com/office/drawing/2014/main" id="{94E04CAD-D956-41AE-9B3D-DBBD746CC420}"/>
                  </a:ext>
                </a:extLst>
              </p:cNvPr>
              <p:cNvSpPr/>
              <p:nvPr/>
            </p:nvSpPr>
            <p:spPr>
              <a:xfrm>
                <a:off x="952502" y="3657987"/>
                <a:ext cx="614355" cy="614355"/>
              </a:xfrm>
              <a:prstGeom prst="ellipse">
                <a:avLst/>
              </a:prstGeom>
              <a:solidFill>
                <a:schemeClr val="bg2">
                  <a:lumMod val="1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442975B-8634-46E2-9BD8-ECFAF4A0ABC1}"/>
                  </a:ext>
                </a:extLst>
              </p:cNvPr>
              <p:cNvSpPr txBox="1"/>
              <p:nvPr/>
            </p:nvSpPr>
            <p:spPr>
              <a:xfrm>
                <a:off x="1041874" y="3803582"/>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grpSp>
        <p:grpSp>
          <p:nvGrpSpPr>
            <p:cNvPr id="27" name="Group 26">
              <a:extLst>
                <a:ext uri="{FF2B5EF4-FFF2-40B4-BE49-F238E27FC236}">
                  <a16:creationId xmlns:a16="http://schemas.microsoft.com/office/drawing/2014/main" id="{F0C4695A-70D5-4955-8D24-546AD2618388}"/>
                </a:ext>
              </a:extLst>
            </p:cNvPr>
            <p:cNvGrpSpPr/>
            <p:nvPr/>
          </p:nvGrpSpPr>
          <p:grpSpPr>
            <a:xfrm>
              <a:off x="8302709" y="4092863"/>
              <a:ext cx="2941317" cy="614355"/>
              <a:chOff x="952502" y="2090533"/>
              <a:chExt cx="2941317" cy="614355"/>
            </a:xfrm>
          </p:grpSpPr>
          <p:sp>
            <p:nvSpPr>
              <p:cNvPr id="28" name="Oval 27">
                <a:extLst>
                  <a:ext uri="{FF2B5EF4-FFF2-40B4-BE49-F238E27FC236}">
                    <a16:creationId xmlns:a16="http://schemas.microsoft.com/office/drawing/2014/main" id="{B33B0801-4F1D-47FF-B325-BCB0034ECC2A}"/>
                  </a:ext>
                </a:extLst>
              </p:cNvPr>
              <p:cNvSpPr/>
              <p:nvPr/>
            </p:nvSpPr>
            <p:spPr>
              <a:xfrm>
                <a:off x="952502" y="2090533"/>
                <a:ext cx="614355" cy="614355"/>
              </a:xfrm>
              <a:prstGeom prst="ellipse">
                <a:avLst/>
              </a:pr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DEE535A1-1800-4DFD-9C28-61019E616B31}"/>
                  </a:ext>
                </a:extLst>
              </p:cNvPr>
              <p:cNvSpPr txBox="1"/>
              <p:nvPr/>
            </p:nvSpPr>
            <p:spPr>
              <a:xfrm>
                <a:off x="1059805" y="2236127"/>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30" name="Rectangle 17">
                <a:extLst>
                  <a:ext uri="{FF2B5EF4-FFF2-40B4-BE49-F238E27FC236}">
                    <a16:creationId xmlns:a16="http://schemas.microsoft.com/office/drawing/2014/main" id="{BF80E6BF-89D2-4186-A554-E7BBB55D10D6}"/>
                  </a:ext>
                </a:extLst>
              </p:cNvPr>
              <p:cNvSpPr>
                <a:spLocks/>
              </p:cNvSpPr>
              <p:nvPr/>
            </p:nvSpPr>
            <p:spPr bwMode="auto">
              <a:xfrm>
                <a:off x="1806096" y="2115359"/>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grpSp>
      </p:grpSp>
      <p:sp>
        <p:nvSpPr>
          <p:cNvPr id="35" name="Rectangle 17">
            <a:extLst>
              <a:ext uri="{FF2B5EF4-FFF2-40B4-BE49-F238E27FC236}">
                <a16:creationId xmlns:a16="http://schemas.microsoft.com/office/drawing/2014/main" id="{6A299FFD-D971-4D9C-820C-F97E5501A934}"/>
              </a:ext>
            </a:extLst>
          </p:cNvPr>
          <p:cNvSpPr>
            <a:spLocks/>
          </p:cNvSpPr>
          <p:nvPr/>
        </p:nvSpPr>
        <p:spPr bwMode="auto">
          <a:xfrm>
            <a:off x="838200" y="4506462"/>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36" name="Rectangle 6">
            <a:extLst>
              <a:ext uri="{FF2B5EF4-FFF2-40B4-BE49-F238E27FC236}">
                <a16:creationId xmlns:a16="http://schemas.microsoft.com/office/drawing/2014/main" id="{24658365-13B4-4419-9EDB-BF258C3F9AB0}"/>
              </a:ext>
            </a:extLst>
          </p:cNvPr>
          <p:cNvSpPr>
            <a:spLocks/>
          </p:cNvSpPr>
          <p:nvPr/>
        </p:nvSpPr>
        <p:spPr bwMode="auto">
          <a:xfrm>
            <a:off x="1086939" y="4124456"/>
            <a:ext cx="220755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latin typeface="Roboto Slab" pitchFamily="2" charset="0"/>
                <a:ea typeface="Roboto Slab" pitchFamily="2" charset="0"/>
                <a:cs typeface="Lato" panose="020F0502020204030203" pitchFamily="34" charset="0"/>
                <a:sym typeface="Montserrat-Bold" charset="0"/>
              </a:rPr>
              <a:t>SERVICES TEXT TITLE</a:t>
            </a:r>
          </a:p>
        </p:txBody>
      </p:sp>
      <p:sp>
        <p:nvSpPr>
          <p:cNvPr id="37" name="Oval 36">
            <a:extLst>
              <a:ext uri="{FF2B5EF4-FFF2-40B4-BE49-F238E27FC236}">
                <a16:creationId xmlns:a16="http://schemas.microsoft.com/office/drawing/2014/main" id="{A572F444-A676-4164-AD8C-3270B2C4D230}"/>
              </a:ext>
            </a:extLst>
          </p:cNvPr>
          <p:cNvSpPr/>
          <p:nvPr/>
        </p:nvSpPr>
        <p:spPr bwMode="auto">
          <a:xfrm>
            <a:off x="838200" y="4187928"/>
            <a:ext cx="131694" cy="131694"/>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 name="Picture Placeholder 2">
            <a:extLst>
              <a:ext uri="{FF2B5EF4-FFF2-40B4-BE49-F238E27FC236}">
                <a16:creationId xmlns:a16="http://schemas.microsoft.com/office/drawing/2014/main" id="{ADF3FFE7-EAC4-477A-9438-E2822AD78DC0}"/>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0046743B-E2D8-4116-8ED0-3E0D3A56231E}"/>
              </a:ext>
            </a:extLst>
          </p:cNvPr>
          <p:cNvSpPr>
            <a:spLocks noGrp="1"/>
          </p:cNvSpPr>
          <p:nvPr>
            <p:ph type="pic" sz="quarter" idx="23"/>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8DF7473C-65A5-4990-BAD2-CF1CAD257162}"/>
              </a:ext>
            </a:extLst>
          </p:cNvPr>
          <p:cNvGrpSpPr/>
          <p:nvPr/>
        </p:nvGrpSpPr>
        <p:grpSpPr>
          <a:xfrm>
            <a:off x="6250601" y="1844666"/>
            <a:ext cx="2930107" cy="921189"/>
            <a:chOff x="-3508414" y="1730100"/>
            <a:chExt cx="2930107" cy="921189"/>
          </a:xfrm>
        </p:grpSpPr>
        <p:grpSp>
          <p:nvGrpSpPr>
            <p:cNvPr id="13" name="Group 12">
              <a:extLst>
                <a:ext uri="{FF2B5EF4-FFF2-40B4-BE49-F238E27FC236}">
                  <a16:creationId xmlns:a16="http://schemas.microsoft.com/office/drawing/2014/main" id="{9AB953E2-B2C1-429C-BD79-B1F2D3F268B0}"/>
                </a:ext>
              </a:extLst>
            </p:cNvPr>
            <p:cNvGrpSpPr/>
            <p:nvPr/>
          </p:nvGrpSpPr>
          <p:grpSpPr>
            <a:xfrm>
              <a:off x="-3406151" y="2361124"/>
              <a:ext cx="1068437" cy="290165"/>
              <a:chOff x="5899707" y="2229364"/>
              <a:chExt cx="812243" cy="220588"/>
            </a:xfrm>
          </p:grpSpPr>
          <p:sp>
            <p:nvSpPr>
              <p:cNvPr id="16" name="Rectangle 15">
                <a:extLst>
                  <a:ext uri="{FF2B5EF4-FFF2-40B4-BE49-F238E27FC236}">
                    <a16:creationId xmlns:a16="http://schemas.microsoft.com/office/drawing/2014/main" id="{B2DE3A9C-26C4-410E-B1E2-632AEA65DC9D}"/>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BD907C4-517B-40EC-A04F-8739C3B86AE6}"/>
                  </a:ext>
                </a:extLst>
              </p:cNvPr>
              <p:cNvGrpSpPr/>
              <p:nvPr/>
            </p:nvGrpSpPr>
            <p:grpSpPr>
              <a:xfrm>
                <a:off x="6042303" y="2271001"/>
                <a:ext cx="527051" cy="137313"/>
                <a:chOff x="1871822" y="5616406"/>
                <a:chExt cx="610631" cy="159087"/>
              </a:xfrm>
            </p:grpSpPr>
            <p:grpSp>
              <p:nvGrpSpPr>
                <p:cNvPr id="18" name="Group 17">
                  <a:extLst>
                    <a:ext uri="{FF2B5EF4-FFF2-40B4-BE49-F238E27FC236}">
                      <a16:creationId xmlns:a16="http://schemas.microsoft.com/office/drawing/2014/main" id="{4C4F070A-DE73-403B-9CEC-9F56DA68ED3A}"/>
                    </a:ext>
                  </a:extLst>
                </p:cNvPr>
                <p:cNvGrpSpPr/>
                <p:nvPr/>
              </p:nvGrpSpPr>
              <p:grpSpPr>
                <a:xfrm>
                  <a:off x="1871822" y="5616406"/>
                  <a:ext cx="159086" cy="159087"/>
                  <a:chOff x="1324575" y="5760204"/>
                  <a:chExt cx="305861" cy="305861"/>
                </a:xfrm>
              </p:grpSpPr>
              <p:sp>
                <p:nvSpPr>
                  <p:cNvPr id="25" name="Oval 24">
                    <a:extLst>
                      <a:ext uri="{FF2B5EF4-FFF2-40B4-BE49-F238E27FC236}">
                        <a16:creationId xmlns:a16="http://schemas.microsoft.com/office/drawing/2014/main" id="{846C0AC8-AE4F-40AE-9624-BED03897527E}"/>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AutoShape 1">
                    <a:extLst>
                      <a:ext uri="{FF2B5EF4-FFF2-40B4-BE49-F238E27FC236}">
                        <a16:creationId xmlns:a16="http://schemas.microsoft.com/office/drawing/2014/main" id="{D4E15DBC-8F9A-4A4C-967E-F17C563938F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9" name="Group 18">
                  <a:extLst>
                    <a:ext uri="{FF2B5EF4-FFF2-40B4-BE49-F238E27FC236}">
                      <a16:creationId xmlns:a16="http://schemas.microsoft.com/office/drawing/2014/main" id="{1E336B73-348E-4442-82B9-2B532FE30438}"/>
                    </a:ext>
                  </a:extLst>
                </p:cNvPr>
                <p:cNvGrpSpPr/>
                <p:nvPr/>
              </p:nvGrpSpPr>
              <p:grpSpPr>
                <a:xfrm>
                  <a:off x="2097594" y="5616406"/>
                  <a:ext cx="159086" cy="159087"/>
                  <a:chOff x="1684215" y="5760204"/>
                  <a:chExt cx="305861" cy="305861"/>
                </a:xfrm>
              </p:grpSpPr>
              <p:sp>
                <p:nvSpPr>
                  <p:cNvPr id="23" name="Oval 22">
                    <a:extLst>
                      <a:ext uri="{FF2B5EF4-FFF2-40B4-BE49-F238E27FC236}">
                        <a16:creationId xmlns:a16="http://schemas.microsoft.com/office/drawing/2014/main" id="{11206F82-35CF-4019-908B-08E6FABB3418}"/>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AutoShape 21">
                    <a:extLst>
                      <a:ext uri="{FF2B5EF4-FFF2-40B4-BE49-F238E27FC236}">
                        <a16:creationId xmlns:a16="http://schemas.microsoft.com/office/drawing/2014/main" id="{E29F50E5-3489-4F8C-B7E1-E6B4C3C49F2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0" name="Group 19">
                  <a:extLst>
                    <a:ext uri="{FF2B5EF4-FFF2-40B4-BE49-F238E27FC236}">
                      <a16:creationId xmlns:a16="http://schemas.microsoft.com/office/drawing/2014/main" id="{1BC2CE57-44F5-4C72-86A7-EB0D4420656B}"/>
                    </a:ext>
                  </a:extLst>
                </p:cNvPr>
                <p:cNvGrpSpPr/>
                <p:nvPr/>
              </p:nvGrpSpPr>
              <p:grpSpPr>
                <a:xfrm>
                  <a:off x="2323367" y="5616406"/>
                  <a:ext cx="159086" cy="159087"/>
                  <a:chOff x="2177216" y="5760204"/>
                  <a:chExt cx="305861" cy="305861"/>
                </a:xfrm>
              </p:grpSpPr>
              <p:sp>
                <p:nvSpPr>
                  <p:cNvPr id="21" name="Oval 20">
                    <a:extLst>
                      <a:ext uri="{FF2B5EF4-FFF2-40B4-BE49-F238E27FC236}">
                        <a16:creationId xmlns:a16="http://schemas.microsoft.com/office/drawing/2014/main" id="{288362A2-D574-44E1-9973-EEB391AF88CF}"/>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AutoShape 18">
                    <a:extLst>
                      <a:ext uri="{FF2B5EF4-FFF2-40B4-BE49-F238E27FC236}">
                        <a16:creationId xmlns:a16="http://schemas.microsoft.com/office/drawing/2014/main" id="{C7167305-7B90-4437-B5EB-DC53E0B8BA4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4" name="TextBox 13">
              <a:extLst>
                <a:ext uri="{FF2B5EF4-FFF2-40B4-BE49-F238E27FC236}">
                  <a16:creationId xmlns:a16="http://schemas.microsoft.com/office/drawing/2014/main" id="{87D2A2FB-AD52-4A91-83BD-3AA23295916F}"/>
                </a:ext>
              </a:extLst>
            </p:cNvPr>
            <p:cNvSpPr txBox="1"/>
            <p:nvPr/>
          </p:nvSpPr>
          <p:spPr>
            <a:xfrm>
              <a:off x="-3508414" y="1730100"/>
              <a:ext cx="1844257" cy="338554"/>
            </a:xfrm>
            <a:prstGeom prst="rect">
              <a:avLst/>
            </a:prstGeom>
            <a:noFill/>
          </p:spPr>
          <p:txBody>
            <a:bodyPr wrap="square" rtlCol="0">
              <a:spAutoFit/>
            </a:bodyPr>
            <a:lstStyle/>
            <a:p>
              <a:r>
                <a:rPr lang="en-US" sz="1600" b="1" dirty="0">
                  <a:latin typeface="Roboto Slab" pitchFamily="2" charset="0"/>
                  <a:ea typeface="Roboto Slab" pitchFamily="2" charset="0"/>
                  <a:cs typeface="Lato" panose="020F0502020204030203" pitchFamily="34" charset="0"/>
                </a:rPr>
                <a:t>Dr. Jacky Chan</a:t>
              </a:r>
            </a:p>
          </p:txBody>
        </p:sp>
        <p:sp>
          <p:nvSpPr>
            <p:cNvPr id="15" name="Rectangle 9">
              <a:extLst>
                <a:ext uri="{FF2B5EF4-FFF2-40B4-BE49-F238E27FC236}">
                  <a16:creationId xmlns:a16="http://schemas.microsoft.com/office/drawing/2014/main" id="{1B4D9B5E-D12B-4D87-9781-86DB19ADF156}"/>
                </a:ext>
              </a:extLst>
            </p:cNvPr>
            <p:cNvSpPr>
              <a:spLocks/>
            </p:cNvSpPr>
            <p:nvPr/>
          </p:nvSpPr>
          <p:spPr bwMode="auto">
            <a:xfrm>
              <a:off x="-3404268" y="2066907"/>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60" name="Group 59">
            <a:extLst>
              <a:ext uri="{FF2B5EF4-FFF2-40B4-BE49-F238E27FC236}">
                <a16:creationId xmlns:a16="http://schemas.microsoft.com/office/drawing/2014/main" id="{96F191C6-FEA5-4A43-B52A-9F94B0E226EA}"/>
              </a:ext>
            </a:extLst>
          </p:cNvPr>
          <p:cNvGrpSpPr/>
          <p:nvPr/>
        </p:nvGrpSpPr>
        <p:grpSpPr>
          <a:xfrm>
            <a:off x="6250601" y="5230476"/>
            <a:ext cx="2879307" cy="921189"/>
            <a:chOff x="6258048" y="5489075"/>
            <a:chExt cx="2879307" cy="921189"/>
          </a:xfrm>
        </p:grpSpPr>
        <p:grpSp>
          <p:nvGrpSpPr>
            <p:cNvPr id="43" name="Group 42">
              <a:extLst>
                <a:ext uri="{FF2B5EF4-FFF2-40B4-BE49-F238E27FC236}">
                  <a16:creationId xmlns:a16="http://schemas.microsoft.com/office/drawing/2014/main" id="{7DF4F85B-B4D2-47C2-8F7D-FE572E9F5D56}"/>
                </a:ext>
              </a:extLst>
            </p:cNvPr>
            <p:cNvGrpSpPr/>
            <p:nvPr/>
          </p:nvGrpSpPr>
          <p:grpSpPr>
            <a:xfrm>
              <a:off x="6360311" y="6120099"/>
              <a:ext cx="1068437" cy="290165"/>
              <a:chOff x="5899707" y="2229364"/>
              <a:chExt cx="812243" cy="220588"/>
            </a:xfrm>
          </p:grpSpPr>
          <p:sp>
            <p:nvSpPr>
              <p:cNvPr id="46" name="Rectangle 45">
                <a:extLst>
                  <a:ext uri="{FF2B5EF4-FFF2-40B4-BE49-F238E27FC236}">
                    <a16:creationId xmlns:a16="http://schemas.microsoft.com/office/drawing/2014/main" id="{7DF519EA-612B-4602-991E-84669BAB4852}"/>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746C2625-363E-42E1-A4F6-6ACFE0D97C3E}"/>
                  </a:ext>
                </a:extLst>
              </p:cNvPr>
              <p:cNvGrpSpPr/>
              <p:nvPr/>
            </p:nvGrpSpPr>
            <p:grpSpPr>
              <a:xfrm>
                <a:off x="6042303" y="2271001"/>
                <a:ext cx="527051" cy="137313"/>
                <a:chOff x="1871822" y="5616406"/>
                <a:chExt cx="610631" cy="159087"/>
              </a:xfrm>
            </p:grpSpPr>
            <p:grpSp>
              <p:nvGrpSpPr>
                <p:cNvPr id="48" name="Group 47">
                  <a:extLst>
                    <a:ext uri="{FF2B5EF4-FFF2-40B4-BE49-F238E27FC236}">
                      <a16:creationId xmlns:a16="http://schemas.microsoft.com/office/drawing/2014/main" id="{2EACE981-3272-4A56-B2FD-BF6FADF23BEA}"/>
                    </a:ext>
                  </a:extLst>
                </p:cNvPr>
                <p:cNvGrpSpPr/>
                <p:nvPr/>
              </p:nvGrpSpPr>
              <p:grpSpPr>
                <a:xfrm>
                  <a:off x="1871822" y="5616406"/>
                  <a:ext cx="159086" cy="159087"/>
                  <a:chOff x="1324575" y="5760204"/>
                  <a:chExt cx="305861" cy="305861"/>
                </a:xfrm>
              </p:grpSpPr>
              <p:sp>
                <p:nvSpPr>
                  <p:cNvPr id="55" name="Oval 54">
                    <a:extLst>
                      <a:ext uri="{FF2B5EF4-FFF2-40B4-BE49-F238E27FC236}">
                        <a16:creationId xmlns:a16="http://schemas.microsoft.com/office/drawing/2014/main" id="{1C8F9D2F-14E8-4C3A-BF07-68EC06651EDE}"/>
                      </a:ext>
                    </a:extLst>
                  </p:cNvPr>
                  <p:cNvSpPr/>
                  <p:nvPr/>
                </p:nvSpPr>
                <p:spPr>
                  <a:xfrm>
                    <a:off x="1324575" y="5760204"/>
                    <a:ext cx="305861" cy="3058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1">
                    <a:extLst>
                      <a:ext uri="{FF2B5EF4-FFF2-40B4-BE49-F238E27FC236}">
                        <a16:creationId xmlns:a16="http://schemas.microsoft.com/office/drawing/2014/main" id="{ED53535C-FDB9-462A-AA15-4F5587D7EFA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9" name="Group 48">
                  <a:extLst>
                    <a:ext uri="{FF2B5EF4-FFF2-40B4-BE49-F238E27FC236}">
                      <a16:creationId xmlns:a16="http://schemas.microsoft.com/office/drawing/2014/main" id="{ADDE91F7-A6AF-45AF-B27D-C7F0D14AC813}"/>
                    </a:ext>
                  </a:extLst>
                </p:cNvPr>
                <p:cNvGrpSpPr/>
                <p:nvPr/>
              </p:nvGrpSpPr>
              <p:grpSpPr>
                <a:xfrm>
                  <a:off x="2097594" y="5616406"/>
                  <a:ext cx="159086" cy="159087"/>
                  <a:chOff x="1684215" y="5760204"/>
                  <a:chExt cx="305861" cy="305861"/>
                </a:xfrm>
              </p:grpSpPr>
              <p:sp>
                <p:nvSpPr>
                  <p:cNvPr id="53" name="Oval 52">
                    <a:extLst>
                      <a:ext uri="{FF2B5EF4-FFF2-40B4-BE49-F238E27FC236}">
                        <a16:creationId xmlns:a16="http://schemas.microsoft.com/office/drawing/2014/main" id="{BA21B87F-DE54-4478-831A-72FAF692544F}"/>
                      </a:ext>
                    </a:extLst>
                  </p:cNvPr>
                  <p:cNvSpPr/>
                  <p:nvPr/>
                </p:nvSpPr>
                <p:spPr>
                  <a:xfrm>
                    <a:off x="1684215" y="5760204"/>
                    <a:ext cx="305861" cy="3058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21">
                    <a:extLst>
                      <a:ext uri="{FF2B5EF4-FFF2-40B4-BE49-F238E27FC236}">
                        <a16:creationId xmlns:a16="http://schemas.microsoft.com/office/drawing/2014/main" id="{92393E46-0C09-4248-B151-3D3A6504FEE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0" name="Group 49">
                  <a:extLst>
                    <a:ext uri="{FF2B5EF4-FFF2-40B4-BE49-F238E27FC236}">
                      <a16:creationId xmlns:a16="http://schemas.microsoft.com/office/drawing/2014/main" id="{E0C5B472-3C07-4140-B53C-C825346493C4}"/>
                    </a:ext>
                  </a:extLst>
                </p:cNvPr>
                <p:cNvGrpSpPr/>
                <p:nvPr/>
              </p:nvGrpSpPr>
              <p:grpSpPr>
                <a:xfrm>
                  <a:off x="2323367" y="5616406"/>
                  <a:ext cx="159086" cy="159087"/>
                  <a:chOff x="2177216" y="5760204"/>
                  <a:chExt cx="305861" cy="305861"/>
                </a:xfrm>
              </p:grpSpPr>
              <p:sp>
                <p:nvSpPr>
                  <p:cNvPr id="51" name="Oval 50">
                    <a:extLst>
                      <a:ext uri="{FF2B5EF4-FFF2-40B4-BE49-F238E27FC236}">
                        <a16:creationId xmlns:a16="http://schemas.microsoft.com/office/drawing/2014/main" id="{77E162F6-63E8-4B07-8CA4-A2AC31074186}"/>
                      </a:ext>
                    </a:extLst>
                  </p:cNvPr>
                  <p:cNvSpPr/>
                  <p:nvPr/>
                </p:nvSpPr>
                <p:spPr>
                  <a:xfrm>
                    <a:off x="2177216" y="5760204"/>
                    <a:ext cx="305861" cy="3058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18">
                    <a:extLst>
                      <a:ext uri="{FF2B5EF4-FFF2-40B4-BE49-F238E27FC236}">
                        <a16:creationId xmlns:a16="http://schemas.microsoft.com/office/drawing/2014/main" id="{173F2B1E-4FF0-4ABF-854F-0F3C4F63686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44" name="TextBox 43">
              <a:extLst>
                <a:ext uri="{FF2B5EF4-FFF2-40B4-BE49-F238E27FC236}">
                  <a16:creationId xmlns:a16="http://schemas.microsoft.com/office/drawing/2014/main" id="{6D9A684C-9B26-4A36-9AE3-6A3A3B3CFE93}"/>
                </a:ext>
              </a:extLst>
            </p:cNvPr>
            <p:cNvSpPr txBox="1"/>
            <p:nvPr/>
          </p:nvSpPr>
          <p:spPr>
            <a:xfrm>
              <a:off x="6258048" y="5489075"/>
              <a:ext cx="1749007" cy="338554"/>
            </a:xfrm>
            <a:prstGeom prst="rect">
              <a:avLst/>
            </a:prstGeom>
            <a:noFill/>
          </p:spPr>
          <p:txBody>
            <a:bodyPr wrap="square" rtlCol="0">
              <a:spAutoFit/>
            </a:bodyPr>
            <a:lstStyle/>
            <a:p>
              <a:r>
                <a:rPr lang="en-US" sz="1600" b="1" dirty="0">
                  <a:solidFill>
                    <a:schemeClr val="bg1">
                      <a:lumMod val="65000"/>
                    </a:schemeClr>
                  </a:solidFill>
                  <a:latin typeface="Roboto Slab" pitchFamily="2" charset="0"/>
                  <a:ea typeface="Roboto Slab" pitchFamily="2" charset="0"/>
                  <a:cs typeface="Lato" panose="020F0502020204030203" pitchFamily="34" charset="0"/>
                </a:rPr>
                <a:t>Dr. Jacky Chan</a:t>
              </a:r>
            </a:p>
          </p:txBody>
        </p:sp>
        <p:sp>
          <p:nvSpPr>
            <p:cNvPr id="45" name="Rectangle 9">
              <a:extLst>
                <a:ext uri="{FF2B5EF4-FFF2-40B4-BE49-F238E27FC236}">
                  <a16:creationId xmlns:a16="http://schemas.microsoft.com/office/drawing/2014/main" id="{CDA18ACB-7CEB-4684-A193-D709B3F4FBA9}"/>
                </a:ext>
              </a:extLst>
            </p:cNvPr>
            <p:cNvSpPr>
              <a:spLocks/>
            </p:cNvSpPr>
            <p:nvPr/>
          </p:nvSpPr>
          <p:spPr bwMode="auto">
            <a:xfrm>
              <a:off x="6362194" y="5825882"/>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57" name="Group 56">
            <a:extLst>
              <a:ext uri="{FF2B5EF4-FFF2-40B4-BE49-F238E27FC236}">
                <a16:creationId xmlns:a16="http://schemas.microsoft.com/office/drawing/2014/main" id="{0EBB81B1-3A20-4DD7-9E07-4AC43C27625A}"/>
              </a:ext>
            </a:extLst>
          </p:cNvPr>
          <p:cNvGrpSpPr/>
          <p:nvPr/>
        </p:nvGrpSpPr>
        <p:grpSpPr>
          <a:xfrm>
            <a:off x="2693618" y="3549623"/>
            <a:ext cx="2879307" cy="921189"/>
            <a:chOff x="-3508414" y="3409782"/>
            <a:chExt cx="2879307" cy="921189"/>
          </a:xfrm>
        </p:grpSpPr>
        <p:grpSp>
          <p:nvGrpSpPr>
            <p:cNvPr id="28" name="Group 27">
              <a:extLst>
                <a:ext uri="{FF2B5EF4-FFF2-40B4-BE49-F238E27FC236}">
                  <a16:creationId xmlns:a16="http://schemas.microsoft.com/office/drawing/2014/main" id="{8808CA09-843D-4CFF-90CB-4450A47E8BB4}"/>
                </a:ext>
              </a:extLst>
            </p:cNvPr>
            <p:cNvGrpSpPr/>
            <p:nvPr/>
          </p:nvGrpSpPr>
          <p:grpSpPr>
            <a:xfrm>
              <a:off x="-3406151" y="4040806"/>
              <a:ext cx="1068437" cy="290165"/>
              <a:chOff x="5899707" y="2229364"/>
              <a:chExt cx="812243" cy="220588"/>
            </a:xfrm>
          </p:grpSpPr>
          <p:sp>
            <p:nvSpPr>
              <p:cNvPr id="31" name="Rectangle 30">
                <a:extLst>
                  <a:ext uri="{FF2B5EF4-FFF2-40B4-BE49-F238E27FC236}">
                    <a16:creationId xmlns:a16="http://schemas.microsoft.com/office/drawing/2014/main" id="{208C7F32-4C17-48B6-B7F1-38EE84F2E2B6}"/>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8AF9226D-9AC1-4866-B1B8-3397502E0FE5}"/>
                  </a:ext>
                </a:extLst>
              </p:cNvPr>
              <p:cNvGrpSpPr/>
              <p:nvPr/>
            </p:nvGrpSpPr>
            <p:grpSpPr>
              <a:xfrm>
                <a:off x="6042303" y="2271001"/>
                <a:ext cx="527051" cy="137313"/>
                <a:chOff x="1871822" y="5616406"/>
                <a:chExt cx="610631" cy="159087"/>
              </a:xfrm>
            </p:grpSpPr>
            <p:grpSp>
              <p:nvGrpSpPr>
                <p:cNvPr id="33" name="Group 32">
                  <a:extLst>
                    <a:ext uri="{FF2B5EF4-FFF2-40B4-BE49-F238E27FC236}">
                      <a16:creationId xmlns:a16="http://schemas.microsoft.com/office/drawing/2014/main" id="{6DA7F3C4-CBD8-4A5F-908F-FAA031504B3D}"/>
                    </a:ext>
                  </a:extLst>
                </p:cNvPr>
                <p:cNvGrpSpPr/>
                <p:nvPr/>
              </p:nvGrpSpPr>
              <p:grpSpPr>
                <a:xfrm>
                  <a:off x="1871822" y="5616406"/>
                  <a:ext cx="159086" cy="159087"/>
                  <a:chOff x="1324575" y="5760204"/>
                  <a:chExt cx="305861" cy="305861"/>
                </a:xfrm>
              </p:grpSpPr>
              <p:sp>
                <p:nvSpPr>
                  <p:cNvPr id="40" name="Oval 39">
                    <a:extLst>
                      <a:ext uri="{FF2B5EF4-FFF2-40B4-BE49-F238E27FC236}">
                        <a16:creationId xmlns:a16="http://schemas.microsoft.com/office/drawing/2014/main" id="{58263E5D-848E-413F-8A1D-1EAA4AAA47EF}"/>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
                    <a:extLst>
                      <a:ext uri="{FF2B5EF4-FFF2-40B4-BE49-F238E27FC236}">
                        <a16:creationId xmlns:a16="http://schemas.microsoft.com/office/drawing/2014/main" id="{65982ED2-6AD2-421C-9759-996D3699341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4" name="Group 33">
                  <a:extLst>
                    <a:ext uri="{FF2B5EF4-FFF2-40B4-BE49-F238E27FC236}">
                      <a16:creationId xmlns:a16="http://schemas.microsoft.com/office/drawing/2014/main" id="{CA60A91D-E217-4A11-A75A-78194DDEDF59}"/>
                    </a:ext>
                  </a:extLst>
                </p:cNvPr>
                <p:cNvGrpSpPr/>
                <p:nvPr/>
              </p:nvGrpSpPr>
              <p:grpSpPr>
                <a:xfrm>
                  <a:off x="2097594" y="5616406"/>
                  <a:ext cx="159086" cy="159087"/>
                  <a:chOff x="1684215" y="5760204"/>
                  <a:chExt cx="305861" cy="305861"/>
                </a:xfrm>
              </p:grpSpPr>
              <p:sp>
                <p:nvSpPr>
                  <p:cNvPr id="38" name="Oval 37">
                    <a:extLst>
                      <a:ext uri="{FF2B5EF4-FFF2-40B4-BE49-F238E27FC236}">
                        <a16:creationId xmlns:a16="http://schemas.microsoft.com/office/drawing/2014/main" id="{F73344D2-72B9-4AC0-B5DA-CAE992CDEC8A}"/>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utoShape 21">
                    <a:extLst>
                      <a:ext uri="{FF2B5EF4-FFF2-40B4-BE49-F238E27FC236}">
                        <a16:creationId xmlns:a16="http://schemas.microsoft.com/office/drawing/2014/main" id="{4716E624-7AEF-4E8A-B33F-75437191621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5" name="Group 34">
                  <a:extLst>
                    <a:ext uri="{FF2B5EF4-FFF2-40B4-BE49-F238E27FC236}">
                      <a16:creationId xmlns:a16="http://schemas.microsoft.com/office/drawing/2014/main" id="{64194FFB-B04B-447F-9830-FC75F4AAA7A1}"/>
                    </a:ext>
                  </a:extLst>
                </p:cNvPr>
                <p:cNvGrpSpPr/>
                <p:nvPr/>
              </p:nvGrpSpPr>
              <p:grpSpPr>
                <a:xfrm>
                  <a:off x="2323367" y="5616406"/>
                  <a:ext cx="159086" cy="159087"/>
                  <a:chOff x="2177216" y="5760204"/>
                  <a:chExt cx="305861" cy="305861"/>
                </a:xfrm>
              </p:grpSpPr>
              <p:sp>
                <p:nvSpPr>
                  <p:cNvPr id="36" name="Oval 35">
                    <a:extLst>
                      <a:ext uri="{FF2B5EF4-FFF2-40B4-BE49-F238E27FC236}">
                        <a16:creationId xmlns:a16="http://schemas.microsoft.com/office/drawing/2014/main" id="{DA86099B-5770-42D7-A832-AAA2749AC0F8}"/>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AutoShape 18">
                    <a:extLst>
                      <a:ext uri="{FF2B5EF4-FFF2-40B4-BE49-F238E27FC236}">
                        <a16:creationId xmlns:a16="http://schemas.microsoft.com/office/drawing/2014/main" id="{5758D7A5-10AC-42C0-8CE3-CF80A7B5FAD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29" name="TextBox 28">
              <a:extLst>
                <a:ext uri="{FF2B5EF4-FFF2-40B4-BE49-F238E27FC236}">
                  <a16:creationId xmlns:a16="http://schemas.microsoft.com/office/drawing/2014/main" id="{3A5AF860-A705-45EF-8975-A9DC7EC0773C}"/>
                </a:ext>
              </a:extLst>
            </p:cNvPr>
            <p:cNvSpPr txBox="1"/>
            <p:nvPr/>
          </p:nvSpPr>
          <p:spPr>
            <a:xfrm>
              <a:off x="-3508414" y="3409782"/>
              <a:ext cx="1749007" cy="338554"/>
            </a:xfrm>
            <a:prstGeom prst="rect">
              <a:avLst/>
            </a:prstGeom>
            <a:noFill/>
          </p:spPr>
          <p:txBody>
            <a:bodyPr wrap="square" rtlCol="0">
              <a:spAutoFit/>
            </a:bodyPr>
            <a:lstStyle/>
            <a:p>
              <a:r>
                <a:rPr lang="en-US" sz="1600" b="1" dirty="0">
                  <a:solidFill>
                    <a:schemeClr val="accent1"/>
                  </a:solidFill>
                  <a:latin typeface="Roboto Slab" pitchFamily="2" charset="0"/>
                  <a:ea typeface="Roboto Slab" pitchFamily="2" charset="0"/>
                  <a:cs typeface="Lato" panose="020F0502020204030203" pitchFamily="34" charset="0"/>
                </a:rPr>
                <a:t>Dr. </a:t>
              </a:r>
              <a:r>
                <a:rPr lang="en-US" sz="1400" b="1" dirty="0" err="1">
                  <a:solidFill>
                    <a:schemeClr val="accent1"/>
                  </a:solidFill>
                  <a:latin typeface="Roboto Slab" pitchFamily="2" charset="0"/>
                  <a:ea typeface="Roboto Slab" pitchFamily="2" charset="0"/>
                  <a:cs typeface="Lato" panose="020F0502020204030203" pitchFamily="34" charset="0"/>
                </a:rPr>
                <a:t>Selela</a:t>
              </a:r>
              <a:r>
                <a:rPr lang="en-US" sz="1400" b="1" dirty="0">
                  <a:solidFill>
                    <a:schemeClr val="accent1"/>
                  </a:solidFill>
                  <a:latin typeface="Roboto Slab" pitchFamily="2" charset="0"/>
                  <a:ea typeface="Roboto Slab" pitchFamily="2" charset="0"/>
                  <a:cs typeface="Lato" panose="020F0502020204030203" pitchFamily="34" charset="0"/>
                </a:rPr>
                <a:t> Gomez</a:t>
              </a:r>
            </a:p>
          </p:txBody>
        </p:sp>
        <p:sp>
          <p:nvSpPr>
            <p:cNvPr id="30" name="Rectangle 9">
              <a:extLst>
                <a:ext uri="{FF2B5EF4-FFF2-40B4-BE49-F238E27FC236}">
                  <a16:creationId xmlns:a16="http://schemas.microsoft.com/office/drawing/2014/main" id="{EC9A81ED-B026-412D-8CE2-9CAEDDB27B5E}"/>
                </a:ext>
              </a:extLst>
            </p:cNvPr>
            <p:cNvSpPr>
              <a:spLocks/>
            </p:cNvSpPr>
            <p:nvPr/>
          </p:nvSpPr>
          <p:spPr bwMode="auto">
            <a:xfrm>
              <a:off x="-3404268" y="3746589"/>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78" name="Group 77">
            <a:extLst>
              <a:ext uri="{FF2B5EF4-FFF2-40B4-BE49-F238E27FC236}">
                <a16:creationId xmlns:a16="http://schemas.microsoft.com/office/drawing/2014/main" id="{CE669891-64F4-46B5-B810-965260A5ACB2}"/>
              </a:ext>
            </a:extLst>
          </p:cNvPr>
          <p:cNvGrpSpPr/>
          <p:nvPr/>
        </p:nvGrpSpPr>
        <p:grpSpPr>
          <a:xfrm>
            <a:off x="8761433" y="3549623"/>
            <a:ext cx="2879307" cy="921189"/>
            <a:chOff x="-3508414" y="3409782"/>
            <a:chExt cx="2879307" cy="921189"/>
          </a:xfrm>
        </p:grpSpPr>
        <p:grpSp>
          <p:nvGrpSpPr>
            <p:cNvPr id="80" name="Group 79">
              <a:extLst>
                <a:ext uri="{FF2B5EF4-FFF2-40B4-BE49-F238E27FC236}">
                  <a16:creationId xmlns:a16="http://schemas.microsoft.com/office/drawing/2014/main" id="{71B7D65C-2BEE-4D4D-B9D0-0B64F5E6469A}"/>
                </a:ext>
              </a:extLst>
            </p:cNvPr>
            <p:cNvGrpSpPr/>
            <p:nvPr/>
          </p:nvGrpSpPr>
          <p:grpSpPr>
            <a:xfrm>
              <a:off x="-3406151" y="4040806"/>
              <a:ext cx="1068437" cy="290165"/>
              <a:chOff x="5899707" y="2229364"/>
              <a:chExt cx="812243" cy="220588"/>
            </a:xfrm>
          </p:grpSpPr>
          <p:sp>
            <p:nvSpPr>
              <p:cNvPr id="83" name="Rectangle 82">
                <a:extLst>
                  <a:ext uri="{FF2B5EF4-FFF2-40B4-BE49-F238E27FC236}">
                    <a16:creationId xmlns:a16="http://schemas.microsoft.com/office/drawing/2014/main" id="{10655A20-AE0E-4853-B66E-2F901FBEC2A3}"/>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4" name="Group 83">
                <a:extLst>
                  <a:ext uri="{FF2B5EF4-FFF2-40B4-BE49-F238E27FC236}">
                    <a16:creationId xmlns:a16="http://schemas.microsoft.com/office/drawing/2014/main" id="{0E93FB4C-49C9-4937-8FF6-AAF522688FFF}"/>
                  </a:ext>
                </a:extLst>
              </p:cNvPr>
              <p:cNvGrpSpPr/>
              <p:nvPr/>
            </p:nvGrpSpPr>
            <p:grpSpPr>
              <a:xfrm>
                <a:off x="6042303" y="2271001"/>
                <a:ext cx="527051" cy="137313"/>
                <a:chOff x="1871822" y="5616406"/>
                <a:chExt cx="610631" cy="159087"/>
              </a:xfrm>
            </p:grpSpPr>
            <p:grpSp>
              <p:nvGrpSpPr>
                <p:cNvPr id="85" name="Group 84">
                  <a:extLst>
                    <a:ext uri="{FF2B5EF4-FFF2-40B4-BE49-F238E27FC236}">
                      <a16:creationId xmlns:a16="http://schemas.microsoft.com/office/drawing/2014/main" id="{F00AF9F2-E9E8-4DA2-BFF1-3D94BA1EFCB3}"/>
                    </a:ext>
                  </a:extLst>
                </p:cNvPr>
                <p:cNvGrpSpPr/>
                <p:nvPr/>
              </p:nvGrpSpPr>
              <p:grpSpPr>
                <a:xfrm>
                  <a:off x="1871822" y="5616406"/>
                  <a:ext cx="159086" cy="159087"/>
                  <a:chOff x="1324575" y="5760204"/>
                  <a:chExt cx="305861" cy="305861"/>
                </a:xfrm>
              </p:grpSpPr>
              <p:sp>
                <p:nvSpPr>
                  <p:cNvPr id="92" name="Oval 91">
                    <a:extLst>
                      <a:ext uri="{FF2B5EF4-FFF2-40B4-BE49-F238E27FC236}">
                        <a16:creationId xmlns:a16="http://schemas.microsoft.com/office/drawing/2014/main" id="{8D0F10AD-F821-4B1A-91F6-E1719413AE21}"/>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AutoShape 1">
                    <a:extLst>
                      <a:ext uri="{FF2B5EF4-FFF2-40B4-BE49-F238E27FC236}">
                        <a16:creationId xmlns:a16="http://schemas.microsoft.com/office/drawing/2014/main" id="{645B9B86-5467-46F7-B33B-B83AD5E491F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6" name="Group 85">
                  <a:extLst>
                    <a:ext uri="{FF2B5EF4-FFF2-40B4-BE49-F238E27FC236}">
                      <a16:creationId xmlns:a16="http://schemas.microsoft.com/office/drawing/2014/main" id="{35ACEF71-E0CD-45EE-A5A0-64E1DD4C64D2}"/>
                    </a:ext>
                  </a:extLst>
                </p:cNvPr>
                <p:cNvGrpSpPr/>
                <p:nvPr/>
              </p:nvGrpSpPr>
              <p:grpSpPr>
                <a:xfrm>
                  <a:off x="2097594" y="5616406"/>
                  <a:ext cx="159086" cy="159087"/>
                  <a:chOff x="1684215" y="5760204"/>
                  <a:chExt cx="305861" cy="305861"/>
                </a:xfrm>
              </p:grpSpPr>
              <p:sp>
                <p:nvSpPr>
                  <p:cNvPr id="90" name="Oval 89">
                    <a:extLst>
                      <a:ext uri="{FF2B5EF4-FFF2-40B4-BE49-F238E27FC236}">
                        <a16:creationId xmlns:a16="http://schemas.microsoft.com/office/drawing/2014/main" id="{44E4E8A5-4D2E-49ED-A894-7B9DE76B4641}"/>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AutoShape 21">
                    <a:extLst>
                      <a:ext uri="{FF2B5EF4-FFF2-40B4-BE49-F238E27FC236}">
                        <a16:creationId xmlns:a16="http://schemas.microsoft.com/office/drawing/2014/main" id="{17D70782-4EB7-4E99-B1F3-9C0C7D189DF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7" name="Group 86">
                  <a:extLst>
                    <a:ext uri="{FF2B5EF4-FFF2-40B4-BE49-F238E27FC236}">
                      <a16:creationId xmlns:a16="http://schemas.microsoft.com/office/drawing/2014/main" id="{913E8C31-5D69-41E7-8367-69FB78B92B2E}"/>
                    </a:ext>
                  </a:extLst>
                </p:cNvPr>
                <p:cNvGrpSpPr/>
                <p:nvPr/>
              </p:nvGrpSpPr>
              <p:grpSpPr>
                <a:xfrm>
                  <a:off x="2323367" y="5616406"/>
                  <a:ext cx="159086" cy="159087"/>
                  <a:chOff x="2177216" y="5760204"/>
                  <a:chExt cx="305861" cy="305861"/>
                </a:xfrm>
              </p:grpSpPr>
              <p:sp>
                <p:nvSpPr>
                  <p:cNvPr id="88" name="Oval 87">
                    <a:extLst>
                      <a:ext uri="{FF2B5EF4-FFF2-40B4-BE49-F238E27FC236}">
                        <a16:creationId xmlns:a16="http://schemas.microsoft.com/office/drawing/2014/main" id="{AC8464F2-545F-433A-B36E-6449AA365E64}"/>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18">
                    <a:extLst>
                      <a:ext uri="{FF2B5EF4-FFF2-40B4-BE49-F238E27FC236}">
                        <a16:creationId xmlns:a16="http://schemas.microsoft.com/office/drawing/2014/main" id="{77CD4D69-F17F-40B1-90EA-C193DC76329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81" name="TextBox 80">
              <a:extLst>
                <a:ext uri="{FF2B5EF4-FFF2-40B4-BE49-F238E27FC236}">
                  <a16:creationId xmlns:a16="http://schemas.microsoft.com/office/drawing/2014/main" id="{5944AA5C-0F67-4BAC-9F43-E96ABF50A56A}"/>
                </a:ext>
              </a:extLst>
            </p:cNvPr>
            <p:cNvSpPr txBox="1"/>
            <p:nvPr/>
          </p:nvSpPr>
          <p:spPr>
            <a:xfrm>
              <a:off x="-3508414" y="3409782"/>
              <a:ext cx="1749007" cy="338554"/>
            </a:xfrm>
            <a:prstGeom prst="rect">
              <a:avLst/>
            </a:prstGeom>
            <a:noFill/>
          </p:spPr>
          <p:txBody>
            <a:bodyPr wrap="square" rtlCol="0">
              <a:spAutoFit/>
            </a:bodyPr>
            <a:lstStyle/>
            <a:p>
              <a:r>
                <a:rPr lang="en-US" sz="1600" b="1" dirty="0">
                  <a:solidFill>
                    <a:schemeClr val="accent1"/>
                  </a:solidFill>
                  <a:latin typeface="Roboto Slab" pitchFamily="2" charset="0"/>
                  <a:ea typeface="Roboto Slab" pitchFamily="2" charset="0"/>
                  <a:cs typeface="Lato" panose="020F0502020204030203" pitchFamily="34" charset="0"/>
                </a:rPr>
                <a:t>Dr. </a:t>
              </a:r>
              <a:r>
                <a:rPr lang="en-US" sz="1400" b="1" dirty="0" err="1">
                  <a:solidFill>
                    <a:schemeClr val="accent1"/>
                  </a:solidFill>
                  <a:latin typeface="Roboto Slab" pitchFamily="2" charset="0"/>
                  <a:ea typeface="Roboto Slab" pitchFamily="2" charset="0"/>
                  <a:cs typeface="Lato" panose="020F0502020204030203" pitchFamily="34" charset="0"/>
                </a:rPr>
                <a:t>Selela</a:t>
              </a:r>
              <a:r>
                <a:rPr lang="en-US" sz="1400" b="1" dirty="0">
                  <a:solidFill>
                    <a:schemeClr val="accent1"/>
                  </a:solidFill>
                  <a:latin typeface="Roboto Slab" pitchFamily="2" charset="0"/>
                  <a:ea typeface="Roboto Slab" pitchFamily="2" charset="0"/>
                  <a:cs typeface="Lato" panose="020F0502020204030203" pitchFamily="34" charset="0"/>
                </a:rPr>
                <a:t> Gomez</a:t>
              </a:r>
            </a:p>
          </p:txBody>
        </p:sp>
        <p:sp>
          <p:nvSpPr>
            <p:cNvPr id="82" name="Rectangle 9">
              <a:extLst>
                <a:ext uri="{FF2B5EF4-FFF2-40B4-BE49-F238E27FC236}">
                  <a16:creationId xmlns:a16="http://schemas.microsoft.com/office/drawing/2014/main" id="{BAFAFEDC-BB3A-4925-8701-14CA98A4CF68}"/>
                </a:ext>
              </a:extLst>
            </p:cNvPr>
            <p:cNvSpPr>
              <a:spLocks/>
            </p:cNvSpPr>
            <p:nvPr/>
          </p:nvSpPr>
          <p:spPr bwMode="auto">
            <a:xfrm>
              <a:off x="-3404268" y="3746589"/>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D4C570CE-1857-4F00-8422-C4CBA68122E9}"/>
              </a:ext>
            </a:extLst>
          </p:cNvPr>
          <p:cNvSpPr>
            <a:spLocks noGrp="1"/>
          </p:cNvSpPr>
          <p:nvPr>
            <p:ph type="pic" sz="quarter" idx="32"/>
          </p:nvPr>
        </p:nvSpPr>
        <p:spPr/>
      </p:sp>
      <p:sp>
        <p:nvSpPr>
          <p:cNvPr id="9" name="Picture Placeholder 8">
            <a:extLst>
              <a:ext uri="{FF2B5EF4-FFF2-40B4-BE49-F238E27FC236}">
                <a16:creationId xmlns:a16="http://schemas.microsoft.com/office/drawing/2014/main" id="{FDD87798-D471-456D-B78D-48A16CDE1C6F}"/>
              </a:ext>
            </a:extLst>
          </p:cNvPr>
          <p:cNvSpPr>
            <a:spLocks noGrp="1"/>
          </p:cNvSpPr>
          <p:nvPr>
            <p:ph type="pic" sz="quarter" idx="31"/>
          </p:nvPr>
        </p:nvSpPr>
        <p:spPr/>
      </p:sp>
      <p:sp>
        <p:nvSpPr>
          <p:cNvPr id="12" name="Picture Placeholder 11">
            <a:extLst>
              <a:ext uri="{FF2B5EF4-FFF2-40B4-BE49-F238E27FC236}">
                <a16:creationId xmlns:a16="http://schemas.microsoft.com/office/drawing/2014/main" id="{6D62FAD3-D695-4065-806A-D26ADAC99CEC}"/>
              </a:ext>
            </a:extLst>
          </p:cNvPr>
          <p:cNvSpPr>
            <a:spLocks noGrp="1"/>
          </p:cNvSpPr>
          <p:nvPr>
            <p:ph type="pic" sz="quarter" idx="30"/>
          </p:nvPr>
        </p:nvSpPr>
        <p:spPr/>
      </p:sp>
      <p:sp>
        <p:nvSpPr>
          <p:cNvPr id="42" name="Picture Placeholder 41">
            <a:extLst>
              <a:ext uri="{FF2B5EF4-FFF2-40B4-BE49-F238E27FC236}">
                <a16:creationId xmlns:a16="http://schemas.microsoft.com/office/drawing/2014/main" id="{C042F22D-D9D6-44D1-A803-3ED5E34F8A5A}"/>
              </a:ext>
            </a:extLst>
          </p:cNvPr>
          <p:cNvSpPr>
            <a:spLocks noGrp="1"/>
          </p:cNvSpPr>
          <p:nvPr>
            <p:ph type="pic" sz="quarter" idx="33"/>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solidFill>
                  <a:schemeClr val="tx1">
                    <a:lumMod val="85000"/>
                    <a:lumOff val="15000"/>
                  </a:schemeClr>
                </a:solidFill>
              </a:rPr>
              <a:t>Company</a:t>
            </a:r>
            <a:r>
              <a:rPr lang="en-US" dirty="0"/>
              <a:t> </a:t>
            </a:r>
            <a:r>
              <a:rPr lang="en-US" b="1" dirty="0">
                <a:solidFill>
                  <a:schemeClr val="accent1"/>
                </a:solidFill>
              </a:rPr>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68B30CE3-9F6D-41C9-B5A2-B90C7725503F}"/>
              </a:ext>
            </a:extLst>
          </p:cNvPr>
          <p:cNvGrpSpPr/>
          <p:nvPr/>
        </p:nvGrpSpPr>
        <p:grpSpPr>
          <a:xfrm>
            <a:off x="1154840" y="4545065"/>
            <a:ext cx="2574179" cy="1035258"/>
            <a:chOff x="1301135" y="4486225"/>
            <a:chExt cx="2574179" cy="1035258"/>
          </a:xfrm>
        </p:grpSpPr>
        <p:sp>
          <p:nvSpPr>
            <p:cNvPr id="26" name="TextBox 25">
              <a:extLst>
                <a:ext uri="{FF2B5EF4-FFF2-40B4-BE49-F238E27FC236}">
                  <a16:creationId xmlns:a16="http://schemas.microsoft.com/office/drawing/2014/main" id="{14013316-EFB5-41D9-8E36-4258A4F6B607}"/>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6504FD21-7793-4D05-A098-CD68B0CAED8F}"/>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28" name="Group 27">
            <a:extLst>
              <a:ext uri="{FF2B5EF4-FFF2-40B4-BE49-F238E27FC236}">
                <a16:creationId xmlns:a16="http://schemas.microsoft.com/office/drawing/2014/main" id="{AC391CE8-AF19-4EFB-900C-A0102DC5671E}"/>
              </a:ext>
            </a:extLst>
          </p:cNvPr>
          <p:cNvGrpSpPr/>
          <p:nvPr/>
        </p:nvGrpSpPr>
        <p:grpSpPr>
          <a:xfrm>
            <a:off x="4925453" y="4545065"/>
            <a:ext cx="2574179" cy="1035258"/>
            <a:chOff x="1301135" y="4486225"/>
            <a:chExt cx="2574179" cy="1035258"/>
          </a:xfrm>
        </p:grpSpPr>
        <p:sp>
          <p:nvSpPr>
            <p:cNvPr id="29" name="TextBox 28">
              <a:extLst>
                <a:ext uri="{FF2B5EF4-FFF2-40B4-BE49-F238E27FC236}">
                  <a16:creationId xmlns:a16="http://schemas.microsoft.com/office/drawing/2014/main" id="{8EC38829-7468-4E83-8A48-1874A69AC309}"/>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31" name="Rectangle 30">
              <a:extLst>
                <a:ext uri="{FF2B5EF4-FFF2-40B4-BE49-F238E27FC236}">
                  <a16:creationId xmlns:a16="http://schemas.microsoft.com/office/drawing/2014/main" id="{D89EA694-3BFD-4FDC-B242-AC5AC136AB4C}"/>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33" name="Group 32">
            <a:extLst>
              <a:ext uri="{FF2B5EF4-FFF2-40B4-BE49-F238E27FC236}">
                <a16:creationId xmlns:a16="http://schemas.microsoft.com/office/drawing/2014/main" id="{9D100A8C-7D57-4A31-8848-1A521D405AAC}"/>
              </a:ext>
            </a:extLst>
          </p:cNvPr>
          <p:cNvGrpSpPr/>
          <p:nvPr/>
        </p:nvGrpSpPr>
        <p:grpSpPr>
          <a:xfrm>
            <a:off x="8696065" y="4545065"/>
            <a:ext cx="2574179" cy="1035258"/>
            <a:chOff x="1301135" y="4486225"/>
            <a:chExt cx="2574179" cy="1035258"/>
          </a:xfrm>
        </p:grpSpPr>
        <p:sp>
          <p:nvSpPr>
            <p:cNvPr id="35" name="TextBox 34">
              <a:extLst>
                <a:ext uri="{FF2B5EF4-FFF2-40B4-BE49-F238E27FC236}">
                  <a16:creationId xmlns:a16="http://schemas.microsoft.com/office/drawing/2014/main" id="{3BED17E7-0769-4187-B7A6-EB10CBD5CAE6}"/>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37" name="Rectangle 36">
              <a:extLst>
                <a:ext uri="{FF2B5EF4-FFF2-40B4-BE49-F238E27FC236}">
                  <a16:creationId xmlns:a16="http://schemas.microsoft.com/office/drawing/2014/main" id="{FA36A132-6164-421B-A316-E4DAAA31A8EB}"/>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sp>
        <p:nvSpPr>
          <p:cNvPr id="3" name="Picture Placeholder 2">
            <a:extLst>
              <a:ext uri="{FF2B5EF4-FFF2-40B4-BE49-F238E27FC236}">
                <a16:creationId xmlns:a16="http://schemas.microsoft.com/office/drawing/2014/main" id="{AB209F6A-3B56-48EE-9A84-60B11FADE383}"/>
              </a:ext>
            </a:extLst>
          </p:cNvPr>
          <p:cNvSpPr>
            <a:spLocks noGrp="1"/>
          </p:cNvSpPr>
          <p:nvPr>
            <p:ph type="pic" sz="quarter" idx="25"/>
          </p:nvPr>
        </p:nvSpPr>
        <p:spPr/>
      </p:sp>
      <p:sp>
        <p:nvSpPr>
          <p:cNvPr id="7" name="Picture Placeholder 6">
            <a:extLst>
              <a:ext uri="{FF2B5EF4-FFF2-40B4-BE49-F238E27FC236}">
                <a16:creationId xmlns:a16="http://schemas.microsoft.com/office/drawing/2014/main" id="{8FE30692-B3EE-46A6-AD5F-9662BD32E4D3}"/>
              </a:ext>
            </a:extLst>
          </p:cNvPr>
          <p:cNvSpPr>
            <a:spLocks noGrp="1"/>
          </p:cNvSpPr>
          <p:nvPr>
            <p:ph type="pic" sz="quarter" idx="26"/>
          </p:nvPr>
        </p:nvSpPr>
        <p:spPr/>
      </p:sp>
      <p:sp>
        <p:nvSpPr>
          <p:cNvPr id="10" name="Picture Placeholder 9">
            <a:extLst>
              <a:ext uri="{FF2B5EF4-FFF2-40B4-BE49-F238E27FC236}">
                <a16:creationId xmlns:a16="http://schemas.microsoft.com/office/drawing/2014/main" id="{A974DDB5-65F4-45A5-9A90-F318FEE7C82E}"/>
              </a:ext>
            </a:extLst>
          </p:cNvPr>
          <p:cNvSpPr>
            <a:spLocks noGrp="1"/>
          </p:cNvSpPr>
          <p:nvPr>
            <p:ph type="pic" sz="quarter" idx="27"/>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Oval 2">
            <a:extLst>
              <a:ext uri="{FF2B5EF4-FFF2-40B4-BE49-F238E27FC236}">
                <a16:creationId xmlns:a16="http://schemas.microsoft.com/office/drawing/2014/main" id="{16253234-391D-4391-9FCF-2671697B30E8}"/>
              </a:ext>
            </a:extLst>
          </p:cNvPr>
          <p:cNvSpPr/>
          <p:nvPr/>
        </p:nvSpPr>
        <p:spPr>
          <a:xfrm>
            <a:off x="4714461" y="2428737"/>
            <a:ext cx="2763078" cy="2763078"/>
          </a:xfrm>
          <a:prstGeom prst="ellipse">
            <a:avLst/>
          </a:prstGeom>
          <a:solidFill>
            <a:schemeClr val="accent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4">
            <a:extLst>
              <a:ext uri="{FF2B5EF4-FFF2-40B4-BE49-F238E27FC236}">
                <a16:creationId xmlns:a16="http://schemas.microsoft.com/office/drawing/2014/main" id="{E7AC3894-40A8-41D7-85B2-0A2B5288C271}"/>
              </a:ext>
            </a:extLst>
          </p:cNvPr>
          <p:cNvSpPr>
            <a:spLocks/>
          </p:cNvSpPr>
          <p:nvPr/>
        </p:nvSpPr>
        <p:spPr bwMode="auto">
          <a:xfrm>
            <a:off x="5419725" y="2907599"/>
            <a:ext cx="1352550" cy="18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sp>
        <p:nvSpPr>
          <p:cNvPr id="33" name="Picture Placeholder 32">
            <a:extLst>
              <a:ext uri="{FF2B5EF4-FFF2-40B4-BE49-F238E27FC236}">
                <a16:creationId xmlns:a16="http://schemas.microsoft.com/office/drawing/2014/main" id="{EA7E6164-BD57-4BEF-A312-56EFE4DA5AA2}"/>
              </a:ext>
            </a:extLst>
          </p:cNvPr>
          <p:cNvSpPr>
            <a:spLocks noGrp="1"/>
          </p:cNvSpPr>
          <p:nvPr>
            <p:ph type="pic" sz="quarter" idx="25"/>
          </p:nvPr>
        </p:nvSpPr>
        <p:spPr/>
      </p:sp>
      <p:sp>
        <p:nvSpPr>
          <p:cNvPr id="35" name="Picture Placeholder 34">
            <a:extLst>
              <a:ext uri="{FF2B5EF4-FFF2-40B4-BE49-F238E27FC236}">
                <a16:creationId xmlns:a16="http://schemas.microsoft.com/office/drawing/2014/main" id="{90CC569A-3685-4F1D-BC54-0F2D6EB2058F}"/>
              </a:ext>
            </a:extLst>
          </p:cNvPr>
          <p:cNvSpPr>
            <a:spLocks noGrp="1"/>
          </p:cNvSpPr>
          <p:nvPr>
            <p:ph type="pic" sz="quarter" idx="28"/>
          </p:nvPr>
        </p:nvSpPr>
        <p:spPr/>
      </p:sp>
      <p:sp>
        <p:nvSpPr>
          <p:cNvPr id="37" name="Picture Placeholder 36">
            <a:extLst>
              <a:ext uri="{FF2B5EF4-FFF2-40B4-BE49-F238E27FC236}">
                <a16:creationId xmlns:a16="http://schemas.microsoft.com/office/drawing/2014/main" id="{C95128D0-198C-46F4-BA00-9CC75425576C}"/>
              </a:ext>
            </a:extLst>
          </p:cNvPr>
          <p:cNvSpPr>
            <a:spLocks noGrp="1"/>
          </p:cNvSpPr>
          <p:nvPr>
            <p:ph type="pic" sz="quarter" idx="26"/>
          </p:nvPr>
        </p:nvSpPr>
        <p:spPr/>
      </p:sp>
      <p:sp>
        <p:nvSpPr>
          <p:cNvPr id="39" name="Picture Placeholder 38">
            <a:extLst>
              <a:ext uri="{FF2B5EF4-FFF2-40B4-BE49-F238E27FC236}">
                <a16:creationId xmlns:a16="http://schemas.microsoft.com/office/drawing/2014/main" id="{05F355C6-77BA-4FD0-BE9B-4E2DC770D48C}"/>
              </a:ext>
            </a:extLst>
          </p:cNvPr>
          <p:cNvSpPr>
            <a:spLocks noGrp="1"/>
          </p:cNvSpPr>
          <p:nvPr>
            <p:ph type="pic" sz="quarter" idx="24"/>
          </p:nvPr>
        </p:nvSpPr>
        <p:spPr/>
      </p:sp>
      <p:sp>
        <p:nvSpPr>
          <p:cNvPr id="41" name="Picture Placeholder 40">
            <a:extLst>
              <a:ext uri="{FF2B5EF4-FFF2-40B4-BE49-F238E27FC236}">
                <a16:creationId xmlns:a16="http://schemas.microsoft.com/office/drawing/2014/main" id="{39029141-DDE7-4599-9499-4C0880F1D791}"/>
              </a:ext>
            </a:extLst>
          </p:cNvPr>
          <p:cNvSpPr>
            <a:spLocks noGrp="1"/>
          </p:cNvSpPr>
          <p:nvPr>
            <p:ph type="pic" sz="quarter" idx="27"/>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3" name="Picture Placeholder 32">
            <a:extLst>
              <a:ext uri="{FF2B5EF4-FFF2-40B4-BE49-F238E27FC236}">
                <a16:creationId xmlns:a16="http://schemas.microsoft.com/office/drawing/2014/main" id="{2DEEA789-DBCE-488E-9830-CEBF23F48F66}"/>
              </a:ext>
            </a:extLst>
          </p:cNvPr>
          <p:cNvSpPr>
            <a:spLocks noGrp="1"/>
          </p:cNvSpPr>
          <p:nvPr>
            <p:ph type="pic" sz="quarter" idx="20"/>
          </p:nvPr>
        </p:nvSpPr>
        <p:spPr/>
      </p:sp>
      <p:sp>
        <p:nvSpPr>
          <p:cNvPr id="35" name="Picture Placeholder 34">
            <a:extLst>
              <a:ext uri="{FF2B5EF4-FFF2-40B4-BE49-F238E27FC236}">
                <a16:creationId xmlns:a16="http://schemas.microsoft.com/office/drawing/2014/main" id="{0A2A02A5-8F00-4088-BDEE-48EA5078214F}"/>
              </a:ext>
            </a:extLst>
          </p:cNvPr>
          <p:cNvSpPr>
            <a:spLocks noGrp="1"/>
          </p:cNvSpPr>
          <p:nvPr>
            <p:ph type="pic" sz="quarter" idx="23"/>
          </p:nvPr>
        </p:nvSpPr>
        <p:spPr/>
      </p:sp>
      <p:sp>
        <p:nvSpPr>
          <p:cNvPr id="37" name="Picture Placeholder 36">
            <a:extLst>
              <a:ext uri="{FF2B5EF4-FFF2-40B4-BE49-F238E27FC236}">
                <a16:creationId xmlns:a16="http://schemas.microsoft.com/office/drawing/2014/main" id="{74FF9693-6653-4FA4-A660-F0E7D0E20F27}"/>
              </a:ext>
            </a:extLst>
          </p:cNvPr>
          <p:cNvSpPr>
            <a:spLocks noGrp="1"/>
          </p:cNvSpPr>
          <p:nvPr>
            <p:ph type="pic" sz="quarter" idx="24"/>
          </p:nvPr>
        </p:nvSpPr>
        <p:spPr/>
      </p:sp>
      <p:sp>
        <p:nvSpPr>
          <p:cNvPr id="39" name="Picture Placeholder 38">
            <a:extLst>
              <a:ext uri="{FF2B5EF4-FFF2-40B4-BE49-F238E27FC236}">
                <a16:creationId xmlns:a16="http://schemas.microsoft.com/office/drawing/2014/main" id="{8F43AB30-3E40-4F19-A3E9-16D966A8CE5A}"/>
              </a:ext>
            </a:extLst>
          </p:cNvPr>
          <p:cNvSpPr>
            <a:spLocks noGrp="1"/>
          </p:cNvSpPr>
          <p:nvPr>
            <p:ph type="pic" sz="quarter" idx="22"/>
          </p:nvPr>
        </p:nvSpPr>
        <p:spPr/>
      </p:sp>
      <p:sp>
        <p:nvSpPr>
          <p:cNvPr id="41" name="Picture Placeholder 40">
            <a:extLst>
              <a:ext uri="{FF2B5EF4-FFF2-40B4-BE49-F238E27FC236}">
                <a16:creationId xmlns:a16="http://schemas.microsoft.com/office/drawing/2014/main" id="{8117AEDD-0132-4235-A519-A2E32EFB8D77}"/>
              </a:ext>
            </a:extLst>
          </p:cNvPr>
          <p:cNvSpPr>
            <a:spLocks noGrp="1"/>
          </p:cNvSpPr>
          <p:nvPr>
            <p:ph type="pic" sz="quarter" idx="21"/>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9">
            <a:extLst>
              <a:ext uri="{FF2B5EF4-FFF2-40B4-BE49-F238E27FC236}">
                <a16:creationId xmlns:a16="http://schemas.microsoft.com/office/drawing/2014/main" id="{1C98C8E7-3CE6-4550-964D-903B4D209B72}"/>
              </a:ext>
            </a:extLst>
          </p:cNvPr>
          <p:cNvSpPr>
            <a:spLocks/>
          </p:cNvSpPr>
          <p:nvPr/>
        </p:nvSpPr>
        <p:spPr bwMode="auto">
          <a:xfrm>
            <a:off x="997338" y="4820194"/>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3" name="Picture Placeholder 22">
            <a:extLst>
              <a:ext uri="{FF2B5EF4-FFF2-40B4-BE49-F238E27FC236}">
                <a16:creationId xmlns:a16="http://schemas.microsoft.com/office/drawing/2014/main" id="{873442E7-C14B-4391-AE08-869A3367EE17}"/>
              </a:ext>
            </a:extLst>
          </p:cNvPr>
          <p:cNvSpPr>
            <a:spLocks noGrp="1"/>
          </p:cNvSpPr>
          <p:nvPr>
            <p:ph type="pic" sz="quarter" idx="24"/>
          </p:nvPr>
        </p:nvSpPr>
        <p:spPr/>
      </p:sp>
      <p:sp>
        <p:nvSpPr>
          <p:cNvPr id="25" name="Picture Placeholder 24">
            <a:extLst>
              <a:ext uri="{FF2B5EF4-FFF2-40B4-BE49-F238E27FC236}">
                <a16:creationId xmlns:a16="http://schemas.microsoft.com/office/drawing/2014/main" id="{10E62F52-2350-4133-839B-72E69B6C0217}"/>
              </a:ext>
            </a:extLst>
          </p:cNvPr>
          <p:cNvSpPr>
            <a:spLocks noGrp="1"/>
          </p:cNvSpPr>
          <p:nvPr>
            <p:ph type="pic" sz="quarter" idx="25"/>
          </p:nvPr>
        </p:nvSpPr>
        <p:spPr/>
      </p:sp>
      <p:sp>
        <p:nvSpPr>
          <p:cNvPr id="27" name="Picture Placeholder 26">
            <a:extLst>
              <a:ext uri="{FF2B5EF4-FFF2-40B4-BE49-F238E27FC236}">
                <a16:creationId xmlns:a16="http://schemas.microsoft.com/office/drawing/2014/main" id="{6C7A5A37-2E6E-49A7-BB14-068AB7779479}"/>
              </a:ext>
            </a:extLst>
          </p:cNvPr>
          <p:cNvSpPr>
            <a:spLocks noGrp="1"/>
          </p:cNvSpPr>
          <p:nvPr>
            <p:ph type="pic" sz="quarter" idx="26"/>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5B4C14-028B-4193-B298-2F7EE3D1F534}"/>
              </a:ext>
            </a:extLst>
          </p:cNvPr>
          <p:cNvSpPr/>
          <p:nvPr/>
        </p:nvSpPr>
        <p:spPr>
          <a:xfrm>
            <a:off x="1092713" y="2354637"/>
            <a:ext cx="2124135" cy="2052287"/>
          </a:xfrm>
          <a:prstGeom prst="rect">
            <a:avLst/>
          </a:prstGeom>
          <a:solidFill>
            <a:schemeClr val="bg1">
              <a:lumMod val="9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EF25B22-3A6B-489F-BC3E-12504FFDB7BF}"/>
              </a:ext>
            </a:extLst>
          </p:cNvPr>
          <p:cNvSpPr/>
          <p:nvPr/>
        </p:nvSpPr>
        <p:spPr>
          <a:xfrm>
            <a:off x="4914756" y="2354637"/>
            <a:ext cx="2124135" cy="2052287"/>
          </a:xfrm>
          <a:prstGeom prst="rect">
            <a:avLst/>
          </a:prstGeom>
          <a:solidFill>
            <a:schemeClr val="accent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3310F86-43AC-4458-A2F3-C9E9B8FF9D38}"/>
              </a:ext>
            </a:extLst>
          </p:cNvPr>
          <p:cNvSpPr/>
          <p:nvPr/>
        </p:nvSpPr>
        <p:spPr>
          <a:xfrm>
            <a:off x="8736799" y="2354637"/>
            <a:ext cx="2124135" cy="2052287"/>
          </a:xfrm>
          <a:prstGeom prst="rect">
            <a:avLst/>
          </a:pr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Timeline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6" name="Group 25">
            <a:extLst>
              <a:ext uri="{FF2B5EF4-FFF2-40B4-BE49-F238E27FC236}">
                <a16:creationId xmlns:a16="http://schemas.microsoft.com/office/drawing/2014/main" id="{44B6DA68-67D7-4ACD-B900-D8F7EE9A11ED}"/>
              </a:ext>
            </a:extLst>
          </p:cNvPr>
          <p:cNvGrpSpPr/>
          <p:nvPr/>
        </p:nvGrpSpPr>
        <p:grpSpPr>
          <a:xfrm>
            <a:off x="1092714" y="4038214"/>
            <a:ext cx="2362487" cy="1166833"/>
            <a:chOff x="-2461262" y="2846982"/>
            <a:chExt cx="2362487" cy="1166833"/>
          </a:xfrm>
        </p:grpSpPr>
        <p:sp>
          <p:nvSpPr>
            <p:cNvPr id="32" name="TextBox 31">
              <a:extLst>
                <a:ext uri="{FF2B5EF4-FFF2-40B4-BE49-F238E27FC236}">
                  <a16:creationId xmlns:a16="http://schemas.microsoft.com/office/drawing/2014/main" id="{B0F4C14F-A18A-4BB7-A4F9-A2C43CE7B4F7}"/>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2016</a:t>
              </a:r>
            </a:p>
          </p:txBody>
        </p:sp>
        <p:sp>
          <p:nvSpPr>
            <p:cNvPr id="33" name="Rectangle 32">
              <a:extLst>
                <a:ext uri="{FF2B5EF4-FFF2-40B4-BE49-F238E27FC236}">
                  <a16:creationId xmlns:a16="http://schemas.microsoft.com/office/drawing/2014/main" id="{89CF1726-6C50-4F78-8566-46C658A42800}"/>
                </a:ext>
              </a:extLst>
            </p:cNvPr>
            <p:cNvSpPr/>
            <p:nvPr/>
          </p:nvSpPr>
          <p:spPr>
            <a:xfrm>
              <a:off x="-2461262" y="3178265"/>
              <a:ext cx="2362487"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20" name="Group 19">
            <a:extLst>
              <a:ext uri="{FF2B5EF4-FFF2-40B4-BE49-F238E27FC236}">
                <a16:creationId xmlns:a16="http://schemas.microsoft.com/office/drawing/2014/main" id="{1E973775-7614-445A-916E-CC8F1A886A9E}"/>
              </a:ext>
            </a:extLst>
          </p:cNvPr>
          <p:cNvGrpSpPr/>
          <p:nvPr/>
        </p:nvGrpSpPr>
        <p:grpSpPr>
          <a:xfrm>
            <a:off x="4914757" y="4038214"/>
            <a:ext cx="2362487" cy="1166833"/>
            <a:chOff x="-2461262" y="2846982"/>
            <a:chExt cx="2362487" cy="1166833"/>
          </a:xfrm>
        </p:grpSpPr>
        <p:sp>
          <p:nvSpPr>
            <p:cNvPr id="21" name="TextBox 20">
              <a:extLst>
                <a:ext uri="{FF2B5EF4-FFF2-40B4-BE49-F238E27FC236}">
                  <a16:creationId xmlns:a16="http://schemas.microsoft.com/office/drawing/2014/main" id="{7029C356-6CF7-428D-881C-BD1567264D3B}"/>
                </a:ext>
              </a:extLst>
            </p:cNvPr>
            <p:cNvSpPr txBox="1"/>
            <p:nvPr/>
          </p:nvSpPr>
          <p:spPr>
            <a:xfrm>
              <a:off x="-2461262" y="2846982"/>
              <a:ext cx="749842" cy="369332"/>
            </a:xfrm>
            <a:prstGeom prst="rect">
              <a:avLst/>
            </a:prstGeom>
            <a:noFill/>
          </p:spPr>
          <p:txBody>
            <a:bodyPr wrap="square" rtlCol="0">
              <a:spAutoFit/>
            </a:bodyPr>
            <a:lstStyle/>
            <a:p>
              <a:r>
                <a:rPr lang="en-US" b="1" dirty="0">
                  <a:solidFill>
                    <a:schemeClr val="bg1"/>
                  </a:solidFill>
                  <a:latin typeface="Roboto Slab" pitchFamily="2" charset="0"/>
                  <a:ea typeface="Roboto Slab" pitchFamily="2" charset="0"/>
                  <a:cs typeface="Roboto" panose="02000000000000000000" pitchFamily="2" charset="0"/>
                </a:rPr>
                <a:t>2016</a:t>
              </a:r>
            </a:p>
          </p:txBody>
        </p:sp>
        <p:sp>
          <p:nvSpPr>
            <p:cNvPr id="22" name="Rectangle 21">
              <a:extLst>
                <a:ext uri="{FF2B5EF4-FFF2-40B4-BE49-F238E27FC236}">
                  <a16:creationId xmlns:a16="http://schemas.microsoft.com/office/drawing/2014/main" id="{E80C67AE-1CA6-4BC9-A572-501491FDBAB6}"/>
                </a:ext>
              </a:extLst>
            </p:cNvPr>
            <p:cNvSpPr/>
            <p:nvPr/>
          </p:nvSpPr>
          <p:spPr>
            <a:xfrm>
              <a:off x="-2461262" y="3178265"/>
              <a:ext cx="2362487"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27" name="Group 26">
            <a:extLst>
              <a:ext uri="{FF2B5EF4-FFF2-40B4-BE49-F238E27FC236}">
                <a16:creationId xmlns:a16="http://schemas.microsoft.com/office/drawing/2014/main" id="{54BFB145-D051-4E2B-A1CF-A4CD4DCB1BD4}"/>
              </a:ext>
            </a:extLst>
          </p:cNvPr>
          <p:cNvGrpSpPr/>
          <p:nvPr/>
        </p:nvGrpSpPr>
        <p:grpSpPr>
          <a:xfrm>
            <a:off x="8736800" y="4038214"/>
            <a:ext cx="2362487" cy="1166833"/>
            <a:chOff x="-2461262" y="2846982"/>
            <a:chExt cx="2362487" cy="1166833"/>
          </a:xfrm>
        </p:grpSpPr>
        <p:sp>
          <p:nvSpPr>
            <p:cNvPr id="28" name="TextBox 27">
              <a:extLst>
                <a:ext uri="{FF2B5EF4-FFF2-40B4-BE49-F238E27FC236}">
                  <a16:creationId xmlns:a16="http://schemas.microsoft.com/office/drawing/2014/main" id="{35E80820-7520-4901-A1C8-8445DB9033A9}"/>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2016</a:t>
              </a:r>
            </a:p>
          </p:txBody>
        </p:sp>
        <p:sp>
          <p:nvSpPr>
            <p:cNvPr id="29" name="Rectangle 28">
              <a:extLst>
                <a:ext uri="{FF2B5EF4-FFF2-40B4-BE49-F238E27FC236}">
                  <a16:creationId xmlns:a16="http://schemas.microsoft.com/office/drawing/2014/main" id="{90708BE0-0A1C-49FB-8702-756DE8568507}"/>
                </a:ext>
              </a:extLst>
            </p:cNvPr>
            <p:cNvSpPr/>
            <p:nvPr/>
          </p:nvSpPr>
          <p:spPr>
            <a:xfrm>
              <a:off x="-2461262" y="3178265"/>
              <a:ext cx="2362487"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sp>
        <p:nvSpPr>
          <p:cNvPr id="31" name="Picture Placeholder 30">
            <a:extLst>
              <a:ext uri="{FF2B5EF4-FFF2-40B4-BE49-F238E27FC236}">
                <a16:creationId xmlns:a16="http://schemas.microsoft.com/office/drawing/2014/main" id="{E121CBE6-6B0A-4150-B9D0-243CE98F7521}"/>
              </a:ext>
            </a:extLst>
          </p:cNvPr>
          <p:cNvSpPr>
            <a:spLocks noGrp="1"/>
          </p:cNvSpPr>
          <p:nvPr>
            <p:ph type="pic" sz="quarter" idx="18"/>
          </p:nvPr>
        </p:nvSpPr>
        <p:spPr/>
      </p:sp>
      <p:sp>
        <p:nvSpPr>
          <p:cNvPr id="35" name="Picture Placeholder 34">
            <a:extLst>
              <a:ext uri="{FF2B5EF4-FFF2-40B4-BE49-F238E27FC236}">
                <a16:creationId xmlns:a16="http://schemas.microsoft.com/office/drawing/2014/main" id="{8F879DA7-3043-42AD-A310-1292BE4019C3}"/>
              </a:ext>
            </a:extLst>
          </p:cNvPr>
          <p:cNvSpPr>
            <a:spLocks noGrp="1"/>
          </p:cNvSpPr>
          <p:nvPr>
            <p:ph type="pic" sz="quarter" idx="19"/>
          </p:nvPr>
        </p:nvSpPr>
        <p:spPr/>
      </p:sp>
      <p:sp>
        <p:nvSpPr>
          <p:cNvPr id="37" name="Picture Placeholder 36">
            <a:extLst>
              <a:ext uri="{FF2B5EF4-FFF2-40B4-BE49-F238E27FC236}">
                <a16:creationId xmlns:a16="http://schemas.microsoft.com/office/drawing/2014/main" id="{26F27A98-FD71-4025-9E5D-8F16C9447D9D}"/>
              </a:ext>
            </a:extLst>
          </p:cNvPr>
          <p:cNvSpPr>
            <a:spLocks noGrp="1"/>
          </p:cNvSpPr>
          <p:nvPr>
            <p:ph type="pic" sz="quarter" idx="20"/>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997338" y="4887228"/>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a:xfrm>
            <a:off x="10904645" y="6356350"/>
            <a:ext cx="449155" cy="365125"/>
          </a:xfrm>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grpSp>
        <p:nvGrpSpPr>
          <p:cNvPr id="5" name="Group 4">
            <a:extLst>
              <a:ext uri="{FF2B5EF4-FFF2-40B4-BE49-F238E27FC236}">
                <a16:creationId xmlns:a16="http://schemas.microsoft.com/office/drawing/2014/main" id="{59ED17FF-A75B-49BA-9664-ADBF93E4670E}"/>
              </a:ext>
            </a:extLst>
          </p:cNvPr>
          <p:cNvGrpSpPr/>
          <p:nvPr/>
        </p:nvGrpSpPr>
        <p:grpSpPr>
          <a:xfrm>
            <a:off x="1346808" y="1792266"/>
            <a:ext cx="9498384" cy="2622262"/>
            <a:chOff x="997338" y="1843066"/>
            <a:chExt cx="9498384" cy="2622262"/>
          </a:xfrm>
        </p:grpSpPr>
        <p:grpSp>
          <p:nvGrpSpPr>
            <p:cNvPr id="2" name="Group 1">
              <a:extLst>
                <a:ext uri="{FF2B5EF4-FFF2-40B4-BE49-F238E27FC236}">
                  <a16:creationId xmlns:a16="http://schemas.microsoft.com/office/drawing/2014/main" id="{7581BABD-40CC-41DF-A9A7-F02D8BBE047C}"/>
                </a:ext>
              </a:extLst>
            </p:cNvPr>
            <p:cNvGrpSpPr/>
            <p:nvPr/>
          </p:nvGrpSpPr>
          <p:grpSpPr>
            <a:xfrm>
              <a:off x="8152590" y="1986088"/>
              <a:ext cx="2343132" cy="2336220"/>
              <a:chOff x="8152590" y="1986088"/>
              <a:chExt cx="2343132" cy="2336220"/>
            </a:xfrm>
          </p:grpSpPr>
          <p:sp>
            <p:nvSpPr>
              <p:cNvPr id="17" name="Freeform 5">
                <a:extLst>
                  <a:ext uri="{FF2B5EF4-FFF2-40B4-BE49-F238E27FC236}">
                    <a16:creationId xmlns:a16="http://schemas.microsoft.com/office/drawing/2014/main" id="{83E59341-0090-4C41-8726-FE90F66D924F}"/>
                  </a:ext>
                </a:extLst>
              </p:cNvPr>
              <p:cNvSpPr>
                <a:spLocks noEditPoints="1"/>
              </p:cNvSpPr>
              <p:nvPr/>
            </p:nvSpPr>
            <p:spPr bwMode="auto">
              <a:xfrm>
                <a:off x="8152590" y="1986088"/>
                <a:ext cx="2343132" cy="2336220"/>
              </a:xfrm>
              <a:custGeom>
                <a:avLst/>
                <a:gdLst>
                  <a:gd name="T0" fmla="*/ 265 w 531"/>
                  <a:gd name="T1" fmla="*/ 531 h 531"/>
                  <a:gd name="T2" fmla="*/ 0 w 531"/>
                  <a:gd name="T3" fmla="*/ 265 h 531"/>
                  <a:gd name="T4" fmla="*/ 265 w 531"/>
                  <a:gd name="T5" fmla="*/ 0 h 531"/>
                  <a:gd name="T6" fmla="*/ 531 w 531"/>
                  <a:gd name="T7" fmla="*/ 265 h 531"/>
                  <a:gd name="T8" fmla="*/ 265 w 531"/>
                  <a:gd name="T9" fmla="*/ 531 h 531"/>
                  <a:gd name="T10" fmla="*/ 265 w 531"/>
                  <a:gd name="T11" fmla="*/ 56 h 531"/>
                  <a:gd name="T12" fmla="*/ 56 w 531"/>
                  <a:gd name="T13" fmla="*/ 265 h 531"/>
                  <a:gd name="T14" fmla="*/ 265 w 531"/>
                  <a:gd name="T15" fmla="*/ 475 h 531"/>
                  <a:gd name="T16" fmla="*/ 475 w 531"/>
                  <a:gd name="T17" fmla="*/ 265 h 531"/>
                  <a:gd name="T18" fmla="*/ 265 w 531"/>
                  <a:gd name="T19" fmla="*/ 56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531">
                    <a:moveTo>
                      <a:pt x="265" y="531"/>
                    </a:moveTo>
                    <a:cubicBezTo>
                      <a:pt x="119" y="531"/>
                      <a:pt x="0" y="412"/>
                      <a:pt x="0" y="265"/>
                    </a:cubicBezTo>
                    <a:cubicBezTo>
                      <a:pt x="0" y="119"/>
                      <a:pt x="119" y="0"/>
                      <a:pt x="265" y="0"/>
                    </a:cubicBezTo>
                    <a:cubicBezTo>
                      <a:pt x="412" y="0"/>
                      <a:pt x="531" y="119"/>
                      <a:pt x="531" y="265"/>
                    </a:cubicBezTo>
                    <a:cubicBezTo>
                      <a:pt x="531" y="412"/>
                      <a:pt x="412" y="531"/>
                      <a:pt x="265" y="531"/>
                    </a:cubicBezTo>
                    <a:close/>
                    <a:moveTo>
                      <a:pt x="265" y="56"/>
                    </a:moveTo>
                    <a:cubicBezTo>
                      <a:pt x="150" y="56"/>
                      <a:pt x="56" y="150"/>
                      <a:pt x="56" y="265"/>
                    </a:cubicBezTo>
                    <a:cubicBezTo>
                      <a:pt x="56" y="381"/>
                      <a:pt x="150" y="475"/>
                      <a:pt x="265" y="475"/>
                    </a:cubicBezTo>
                    <a:cubicBezTo>
                      <a:pt x="381" y="475"/>
                      <a:pt x="475" y="381"/>
                      <a:pt x="475" y="265"/>
                    </a:cubicBezTo>
                    <a:cubicBezTo>
                      <a:pt x="475" y="150"/>
                      <a:pt x="381" y="56"/>
                      <a:pt x="265" y="5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TextBox 19">
                <a:extLst>
                  <a:ext uri="{FF2B5EF4-FFF2-40B4-BE49-F238E27FC236}">
                    <a16:creationId xmlns:a16="http://schemas.microsoft.com/office/drawing/2014/main" id="{C5B94113-5897-43EF-B5E8-AE083288F21B}"/>
                  </a:ext>
                </a:extLst>
              </p:cNvPr>
              <p:cNvSpPr txBox="1"/>
              <p:nvPr/>
            </p:nvSpPr>
            <p:spPr>
              <a:xfrm>
                <a:off x="8714556" y="2800255"/>
                <a:ext cx="1219200" cy="707886"/>
              </a:xfrm>
              <a:prstGeom prst="rect">
                <a:avLst/>
              </a:prstGeom>
              <a:noFill/>
            </p:spPr>
            <p:txBody>
              <a:bodyPr wrap="square" rtlCol="0">
                <a:spAutoFit/>
              </a:bodyPr>
              <a:lstStyle/>
              <a:p>
                <a:r>
                  <a:rPr lang="en-US" sz="4000" b="1" dirty="0">
                    <a:latin typeface="Roboto Slab" pitchFamily="2" charset="0"/>
                    <a:ea typeface="Roboto Slab" pitchFamily="2" charset="0"/>
                    <a:cs typeface="Lato" panose="020F0502020204030203" pitchFamily="34" charset="0"/>
                  </a:rPr>
                  <a:t>60%</a:t>
                </a:r>
              </a:p>
            </p:txBody>
          </p:sp>
        </p:grpSp>
        <p:grpSp>
          <p:nvGrpSpPr>
            <p:cNvPr id="22" name="Group 21">
              <a:extLst>
                <a:ext uri="{FF2B5EF4-FFF2-40B4-BE49-F238E27FC236}">
                  <a16:creationId xmlns:a16="http://schemas.microsoft.com/office/drawing/2014/main" id="{18DA604E-5826-4319-8174-9457A97A7ED4}"/>
                </a:ext>
              </a:extLst>
            </p:cNvPr>
            <p:cNvGrpSpPr/>
            <p:nvPr/>
          </p:nvGrpSpPr>
          <p:grpSpPr>
            <a:xfrm>
              <a:off x="997338" y="1843066"/>
              <a:ext cx="2753376" cy="2622262"/>
              <a:chOff x="1132824" y="2736061"/>
              <a:chExt cx="2753376" cy="2622262"/>
            </a:xfrm>
          </p:grpSpPr>
          <p:graphicFrame>
            <p:nvGraphicFramePr>
              <p:cNvPr id="28" name="Chart 27">
                <a:extLst>
                  <a:ext uri="{FF2B5EF4-FFF2-40B4-BE49-F238E27FC236}">
                    <a16:creationId xmlns:a16="http://schemas.microsoft.com/office/drawing/2014/main" id="{B1A45036-C14F-4C48-854F-36E963BEC4A1}"/>
                  </a:ext>
                </a:extLst>
              </p:cNvPr>
              <p:cNvGraphicFramePr/>
              <p:nvPr>
                <p:extLst>
                  <p:ext uri="{D42A27DB-BD31-4B8C-83A1-F6EECF244321}">
                    <p14:modId xmlns:p14="http://schemas.microsoft.com/office/powerpoint/2010/main" val="1778432647"/>
                  </p:ext>
                </p:extLst>
              </p:nvPr>
            </p:nvGraphicFramePr>
            <p:xfrm>
              <a:off x="1132824" y="2736061"/>
              <a:ext cx="2753376" cy="2622262"/>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28">
                <a:extLst>
                  <a:ext uri="{FF2B5EF4-FFF2-40B4-BE49-F238E27FC236}">
                    <a16:creationId xmlns:a16="http://schemas.microsoft.com/office/drawing/2014/main" id="{7D79EA4E-6415-4809-8405-86B4CB7233A1}"/>
                  </a:ext>
                </a:extLst>
              </p:cNvPr>
              <p:cNvSpPr txBox="1"/>
              <p:nvPr/>
            </p:nvSpPr>
            <p:spPr>
              <a:xfrm>
                <a:off x="1952625" y="3808665"/>
                <a:ext cx="1113774" cy="477054"/>
              </a:xfrm>
              <a:prstGeom prst="rect">
                <a:avLst/>
              </a:prstGeom>
              <a:noFill/>
            </p:spPr>
            <p:txBody>
              <a:bodyPr wrap="square" rtlCol="0">
                <a:spAutoFit/>
              </a:bodyPr>
              <a:lstStyle/>
              <a:p>
                <a:pPr algn="ctr"/>
                <a:r>
                  <a:rPr lang="en-US" sz="2500" b="1" dirty="0">
                    <a:solidFill>
                      <a:schemeClr val="tx1">
                        <a:lumMod val="75000"/>
                        <a:lumOff val="25000"/>
                      </a:schemeClr>
                    </a:solidFill>
                    <a:latin typeface="Roboto Slab" pitchFamily="2" charset="0"/>
                    <a:ea typeface="Roboto Slab" pitchFamily="2" charset="0"/>
                    <a:cs typeface="Lato" panose="020F0502020204030203" pitchFamily="34" charset="0"/>
                  </a:rPr>
                  <a:t>2016</a:t>
                </a:r>
              </a:p>
            </p:txBody>
          </p:sp>
        </p:grpSp>
        <p:grpSp>
          <p:nvGrpSpPr>
            <p:cNvPr id="23" name="Group 22">
              <a:extLst>
                <a:ext uri="{FF2B5EF4-FFF2-40B4-BE49-F238E27FC236}">
                  <a16:creationId xmlns:a16="http://schemas.microsoft.com/office/drawing/2014/main" id="{801D3474-48BF-4313-BBBF-AADA7A0EE620}"/>
                </a:ext>
              </a:extLst>
            </p:cNvPr>
            <p:cNvGrpSpPr/>
            <p:nvPr/>
          </p:nvGrpSpPr>
          <p:grpSpPr>
            <a:xfrm>
              <a:off x="4574964" y="1843066"/>
              <a:ext cx="2753376" cy="2622262"/>
              <a:chOff x="1132824" y="2736061"/>
              <a:chExt cx="2753376" cy="2622262"/>
            </a:xfrm>
          </p:grpSpPr>
          <p:graphicFrame>
            <p:nvGraphicFramePr>
              <p:cNvPr id="25" name="Chart 24">
                <a:extLst>
                  <a:ext uri="{FF2B5EF4-FFF2-40B4-BE49-F238E27FC236}">
                    <a16:creationId xmlns:a16="http://schemas.microsoft.com/office/drawing/2014/main" id="{E67D8403-DA91-4BDA-A15C-529C36273807}"/>
                  </a:ext>
                </a:extLst>
              </p:cNvPr>
              <p:cNvGraphicFramePr/>
              <p:nvPr>
                <p:extLst>
                  <p:ext uri="{D42A27DB-BD31-4B8C-83A1-F6EECF244321}">
                    <p14:modId xmlns:p14="http://schemas.microsoft.com/office/powerpoint/2010/main" val="1822917220"/>
                  </p:ext>
                </p:extLst>
              </p:nvPr>
            </p:nvGraphicFramePr>
            <p:xfrm>
              <a:off x="1132824" y="2736061"/>
              <a:ext cx="2753376" cy="2622262"/>
            </p:xfrm>
            <a:graphic>
              <a:graphicData uri="http://schemas.openxmlformats.org/drawingml/2006/chart">
                <c:chart xmlns:c="http://schemas.openxmlformats.org/drawingml/2006/chart" xmlns:r="http://schemas.openxmlformats.org/officeDocument/2006/relationships" r:id="rId4"/>
              </a:graphicData>
            </a:graphic>
          </p:graphicFrame>
          <p:sp>
            <p:nvSpPr>
              <p:cNvPr id="26" name="TextBox 25">
                <a:extLst>
                  <a:ext uri="{FF2B5EF4-FFF2-40B4-BE49-F238E27FC236}">
                    <a16:creationId xmlns:a16="http://schemas.microsoft.com/office/drawing/2014/main" id="{53A7217F-4BCF-4AEA-A9E5-FF343DE591EE}"/>
                  </a:ext>
                </a:extLst>
              </p:cNvPr>
              <p:cNvSpPr txBox="1"/>
              <p:nvPr/>
            </p:nvSpPr>
            <p:spPr>
              <a:xfrm>
                <a:off x="1952625" y="3808665"/>
                <a:ext cx="1113774" cy="477054"/>
              </a:xfrm>
              <a:prstGeom prst="rect">
                <a:avLst/>
              </a:prstGeom>
              <a:noFill/>
            </p:spPr>
            <p:txBody>
              <a:bodyPr wrap="square" rtlCol="0">
                <a:spAutoFit/>
              </a:bodyPr>
              <a:lstStyle/>
              <a:p>
                <a:pPr algn="ctr"/>
                <a:r>
                  <a:rPr lang="en-US" sz="2500" b="1" dirty="0">
                    <a:solidFill>
                      <a:schemeClr val="tx1">
                        <a:lumMod val="75000"/>
                        <a:lumOff val="25000"/>
                      </a:schemeClr>
                    </a:solidFill>
                    <a:latin typeface="Roboto Slab" pitchFamily="2" charset="0"/>
                    <a:ea typeface="Roboto Slab" pitchFamily="2" charset="0"/>
                    <a:cs typeface="Lato" panose="020F0502020204030203" pitchFamily="34" charset="0"/>
                  </a:rPr>
                  <a:t>2017</a:t>
                </a:r>
              </a:p>
            </p:txBody>
          </p:sp>
        </p:grpSp>
      </p:gr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6188"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6188"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Infographic</a:t>
            </a:r>
          </a:p>
        </p:txBody>
      </p:sp>
      <p:grpSp>
        <p:nvGrpSpPr>
          <p:cNvPr id="12" name="Group 11">
            <a:extLst>
              <a:ext uri="{FF2B5EF4-FFF2-40B4-BE49-F238E27FC236}">
                <a16:creationId xmlns:a16="http://schemas.microsoft.com/office/drawing/2014/main" id="{A32B4B9D-0938-435B-AD32-A8D4BBC6D77A}"/>
              </a:ext>
            </a:extLst>
          </p:cNvPr>
          <p:cNvGrpSpPr/>
          <p:nvPr/>
        </p:nvGrpSpPr>
        <p:grpSpPr>
          <a:xfrm>
            <a:off x="586476" y="4826752"/>
            <a:ext cx="11114237" cy="731661"/>
            <a:chOff x="586476" y="4471124"/>
            <a:chExt cx="11114237" cy="731661"/>
          </a:xfrm>
        </p:grpSpPr>
        <p:grpSp>
          <p:nvGrpSpPr>
            <p:cNvPr id="8" name="Group 7">
              <a:extLst>
                <a:ext uri="{FF2B5EF4-FFF2-40B4-BE49-F238E27FC236}">
                  <a16:creationId xmlns:a16="http://schemas.microsoft.com/office/drawing/2014/main" id="{71F4CDEB-B99C-4387-8045-D4CAA0228D57}"/>
                </a:ext>
              </a:extLst>
            </p:cNvPr>
            <p:cNvGrpSpPr/>
            <p:nvPr/>
          </p:nvGrpSpPr>
          <p:grpSpPr>
            <a:xfrm>
              <a:off x="586476" y="4471124"/>
              <a:ext cx="2535878" cy="731661"/>
              <a:chOff x="941855" y="3719535"/>
              <a:chExt cx="2535878" cy="731661"/>
            </a:xfrm>
          </p:grpSpPr>
          <p:sp>
            <p:nvSpPr>
              <p:cNvPr id="218" name="Rectangle 17">
                <a:extLst>
                  <a:ext uri="{FF2B5EF4-FFF2-40B4-BE49-F238E27FC236}">
                    <a16:creationId xmlns:a16="http://schemas.microsoft.com/office/drawing/2014/main" id="{D1D07496-E560-41D9-BBA1-ED62767B567F}"/>
                  </a:ext>
                </a:extLst>
              </p:cNvPr>
              <p:cNvSpPr>
                <a:spLocks/>
              </p:cNvSpPr>
              <p:nvPr/>
            </p:nvSpPr>
            <p:spPr bwMode="auto">
              <a:xfrm>
                <a:off x="941855" y="4101541"/>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19" name="Rectangle 6">
                <a:extLst>
                  <a:ext uri="{FF2B5EF4-FFF2-40B4-BE49-F238E27FC236}">
                    <a16:creationId xmlns:a16="http://schemas.microsoft.com/office/drawing/2014/main" id="{D70129F5-62FD-4336-8BF1-6686A0121871}"/>
                  </a:ext>
                </a:extLst>
              </p:cNvPr>
              <p:cNvSpPr>
                <a:spLocks/>
              </p:cNvSpPr>
              <p:nvPr/>
            </p:nvSpPr>
            <p:spPr bwMode="auto">
              <a:xfrm>
                <a:off x="1190594" y="3719535"/>
                <a:ext cx="220755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latin typeface="Roboto Slab" pitchFamily="2" charset="0"/>
                    <a:ea typeface="Roboto Slab" pitchFamily="2" charset="0"/>
                    <a:cs typeface="Lato" panose="020F0502020204030203" pitchFamily="34" charset="0"/>
                    <a:sym typeface="Montserrat-Bold" charset="0"/>
                  </a:rPr>
                  <a:t>SERVICES TEXT TITLE</a:t>
                </a:r>
              </a:p>
            </p:txBody>
          </p:sp>
          <p:sp>
            <p:nvSpPr>
              <p:cNvPr id="220" name="Oval 219">
                <a:extLst>
                  <a:ext uri="{FF2B5EF4-FFF2-40B4-BE49-F238E27FC236}">
                    <a16:creationId xmlns:a16="http://schemas.microsoft.com/office/drawing/2014/main" id="{B8E741C9-8E7E-4115-967D-755DE25CB0ED}"/>
                  </a:ext>
                </a:extLst>
              </p:cNvPr>
              <p:cNvSpPr/>
              <p:nvPr/>
            </p:nvSpPr>
            <p:spPr bwMode="auto">
              <a:xfrm>
                <a:off x="941855" y="3783007"/>
                <a:ext cx="131694" cy="131694"/>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11" name="Group 10">
              <a:extLst>
                <a:ext uri="{FF2B5EF4-FFF2-40B4-BE49-F238E27FC236}">
                  <a16:creationId xmlns:a16="http://schemas.microsoft.com/office/drawing/2014/main" id="{C14E1B0D-0B48-47F3-9121-28CD9AAC4E35}"/>
                </a:ext>
              </a:extLst>
            </p:cNvPr>
            <p:cNvGrpSpPr/>
            <p:nvPr/>
          </p:nvGrpSpPr>
          <p:grpSpPr>
            <a:xfrm>
              <a:off x="6288979" y="4471124"/>
              <a:ext cx="2535878" cy="731661"/>
              <a:chOff x="941855" y="5190075"/>
              <a:chExt cx="2535878" cy="731661"/>
            </a:xfrm>
          </p:grpSpPr>
          <p:sp>
            <p:nvSpPr>
              <p:cNvPr id="221" name="Rectangle 17">
                <a:extLst>
                  <a:ext uri="{FF2B5EF4-FFF2-40B4-BE49-F238E27FC236}">
                    <a16:creationId xmlns:a16="http://schemas.microsoft.com/office/drawing/2014/main" id="{8971952B-B8DD-4DB1-B99B-EBDF687514CE}"/>
                  </a:ext>
                </a:extLst>
              </p:cNvPr>
              <p:cNvSpPr>
                <a:spLocks/>
              </p:cNvSpPr>
              <p:nvPr/>
            </p:nvSpPr>
            <p:spPr bwMode="auto">
              <a:xfrm>
                <a:off x="941855" y="5572081"/>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22" name="Rectangle 6">
                <a:extLst>
                  <a:ext uri="{FF2B5EF4-FFF2-40B4-BE49-F238E27FC236}">
                    <a16:creationId xmlns:a16="http://schemas.microsoft.com/office/drawing/2014/main" id="{A0374D6F-217B-4846-90BC-E84ADBBB26B7}"/>
                  </a:ext>
                </a:extLst>
              </p:cNvPr>
              <p:cNvSpPr>
                <a:spLocks/>
              </p:cNvSpPr>
              <p:nvPr/>
            </p:nvSpPr>
            <p:spPr bwMode="auto">
              <a:xfrm>
                <a:off x="1190593" y="5190075"/>
                <a:ext cx="2124152"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2">
                        <a:lumMod val="10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23" name="Oval 222">
                <a:extLst>
                  <a:ext uri="{FF2B5EF4-FFF2-40B4-BE49-F238E27FC236}">
                    <a16:creationId xmlns:a16="http://schemas.microsoft.com/office/drawing/2014/main" id="{806FB6E1-993C-42DA-8943-BF33A9187631}"/>
                  </a:ext>
                </a:extLst>
              </p:cNvPr>
              <p:cNvSpPr/>
              <p:nvPr/>
            </p:nvSpPr>
            <p:spPr bwMode="auto">
              <a:xfrm>
                <a:off x="941855" y="5253547"/>
                <a:ext cx="131694" cy="131694"/>
              </a:xfrm>
              <a:prstGeom prst="ellipse">
                <a:avLst/>
              </a:prstGeom>
              <a:solidFill>
                <a:schemeClr val="bg2">
                  <a:lumMod val="2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9" name="Group 8">
              <a:extLst>
                <a:ext uri="{FF2B5EF4-FFF2-40B4-BE49-F238E27FC236}">
                  <a16:creationId xmlns:a16="http://schemas.microsoft.com/office/drawing/2014/main" id="{39C8A299-A0DF-4B10-AEDA-4AE75DAEBED6}"/>
                </a:ext>
              </a:extLst>
            </p:cNvPr>
            <p:cNvGrpSpPr/>
            <p:nvPr/>
          </p:nvGrpSpPr>
          <p:grpSpPr>
            <a:xfrm>
              <a:off x="3413122" y="4471124"/>
              <a:ext cx="2585089" cy="731661"/>
              <a:chOff x="4176629" y="3719535"/>
              <a:chExt cx="2585089" cy="731661"/>
            </a:xfrm>
          </p:grpSpPr>
          <p:sp>
            <p:nvSpPr>
              <p:cNvPr id="224" name="Rectangle 17">
                <a:extLst>
                  <a:ext uri="{FF2B5EF4-FFF2-40B4-BE49-F238E27FC236}">
                    <a16:creationId xmlns:a16="http://schemas.microsoft.com/office/drawing/2014/main" id="{24C69C67-0848-4D9C-BAAE-7CB61FC17A8C}"/>
                  </a:ext>
                </a:extLst>
              </p:cNvPr>
              <p:cNvSpPr>
                <a:spLocks/>
              </p:cNvSpPr>
              <p:nvPr/>
            </p:nvSpPr>
            <p:spPr bwMode="auto">
              <a:xfrm>
                <a:off x="4176629" y="4101541"/>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25" name="Rectangle 6">
                <a:extLst>
                  <a:ext uri="{FF2B5EF4-FFF2-40B4-BE49-F238E27FC236}">
                    <a16:creationId xmlns:a16="http://schemas.microsoft.com/office/drawing/2014/main" id="{F52C3909-CC3F-4260-8182-9B4D439F3C9C}"/>
                  </a:ext>
                </a:extLst>
              </p:cNvPr>
              <p:cNvSpPr>
                <a:spLocks/>
              </p:cNvSpPr>
              <p:nvPr/>
            </p:nvSpPr>
            <p:spPr bwMode="auto">
              <a:xfrm>
                <a:off x="4425367" y="3719535"/>
                <a:ext cx="2167248"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1"/>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26" name="Oval 225">
                <a:extLst>
                  <a:ext uri="{FF2B5EF4-FFF2-40B4-BE49-F238E27FC236}">
                    <a16:creationId xmlns:a16="http://schemas.microsoft.com/office/drawing/2014/main" id="{4D9EC5A1-3742-4E73-9EB3-B395EB389C12}"/>
                  </a:ext>
                </a:extLst>
              </p:cNvPr>
              <p:cNvSpPr/>
              <p:nvPr/>
            </p:nvSpPr>
            <p:spPr bwMode="auto">
              <a:xfrm>
                <a:off x="4176629" y="3783007"/>
                <a:ext cx="131694" cy="131694"/>
              </a:xfrm>
              <a:prstGeom prst="ellipse">
                <a:avLst/>
              </a:prstGeom>
              <a:solidFill>
                <a:schemeClr val="accent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accent1"/>
                  </a:solidFill>
                  <a:effectLst/>
                  <a:latin typeface="Gill Sans" charset="0"/>
                  <a:ea typeface="ヒラギノ角ゴ ProN W3" charset="0"/>
                  <a:cs typeface="ヒラギノ角ゴ ProN W3" charset="0"/>
                  <a:sym typeface="Gill Sans" charset="0"/>
                </a:endParaRPr>
              </a:p>
            </p:txBody>
          </p:sp>
        </p:grpSp>
        <p:grpSp>
          <p:nvGrpSpPr>
            <p:cNvPr id="10" name="Group 9">
              <a:extLst>
                <a:ext uri="{FF2B5EF4-FFF2-40B4-BE49-F238E27FC236}">
                  <a16:creationId xmlns:a16="http://schemas.microsoft.com/office/drawing/2014/main" id="{8E1BC233-0DCB-446B-A2C9-44210AA386CA}"/>
                </a:ext>
              </a:extLst>
            </p:cNvPr>
            <p:cNvGrpSpPr/>
            <p:nvPr/>
          </p:nvGrpSpPr>
          <p:grpSpPr>
            <a:xfrm>
              <a:off x="9115624" y="4471124"/>
              <a:ext cx="2585089" cy="731661"/>
              <a:chOff x="4176629" y="5190075"/>
              <a:chExt cx="2585089" cy="731661"/>
            </a:xfrm>
          </p:grpSpPr>
          <p:sp>
            <p:nvSpPr>
              <p:cNvPr id="227" name="Rectangle 17">
                <a:extLst>
                  <a:ext uri="{FF2B5EF4-FFF2-40B4-BE49-F238E27FC236}">
                    <a16:creationId xmlns:a16="http://schemas.microsoft.com/office/drawing/2014/main" id="{DD7A3879-5821-47B4-BFF2-FD3992FBFC14}"/>
                  </a:ext>
                </a:extLst>
              </p:cNvPr>
              <p:cNvSpPr>
                <a:spLocks/>
              </p:cNvSpPr>
              <p:nvPr/>
            </p:nvSpPr>
            <p:spPr bwMode="auto">
              <a:xfrm>
                <a:off x="4176629" y="5572081"/>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28" name="Rectangle 6">
                <a:extLst>
                  <a:ext uri="{FF2B5EF4-FFF2-40B4-BE49-F238E27FC236}">
                    <a16:creationId xmlns:a16="http://schemas.microsoft.com/office/drawing/2014/main" id="{13EE990C-77CF-45CF-9FE0-329E03FD4744}"/>
                  </a:ext>
                </a:extLst>
              </p:cNvPr>
              <p:cNvSpPr>
                <a:spLocks/>
              </p:cNvSpPr>
              <p:nvPr/>
            </p:nvSpPr>
            <p:spPr bwMode="auto">
              <a:xfrm>
                <a:off x="4425367" y="5190075"/>
                <a:ext cx="2121950"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1">
                        <a:lumMod val="65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29" name="Oval 228">
                <a:extLst>
                  <a:ext uri="{FF2B5EF4-FFF2-40B4-BE49-F238E27FC236}">
                    <a16:creationId xmlns:a16="http://schemas.microsoft.com/office/drawing/2014/main" id="{C9E226C9-C8DF-4EE0-BCD0-FEFFB9DCA411}"/>
                  </a:ext>
                </a:extLst>
              </p:cNvPr>
              <p:cNvSpPr/>
              <p:nvPr/>
            </p:nvSpPr>
            <p:spPr bwMode="auto">
              <a:xfrm>
                <a:off x="4176629" y="5253547"/>
                <a:ext cx="131694" cy="131694"/>
              </a:xfrm>
              <a:prstGeom prst="ellipse">
                <a:avLst/>
              </a:prstGeom>
              <a:solidFill>
                <a:schemeClr val="bg1">
                  <a:lumMod val="6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232" name="Oval 231">
            <a:extLst>
              <a:ext uri="{FF2B5EF4-FFF2-40B4-BE49-F238E27FC236}">
                <a16:creationId xmlns:a16="http://schemas.microsoft.com/office/drawing/2014/main" id="{B338A5B4-CCEE-479A-B531-1B3B2F78FC39}"/>
              </a:ext>
            </a:extLst>
          </p:cNvPr>
          <p:cNvSpPr/>
          <p:nvPr/>
        </p:nvSpPr>
        <p:spPr>
          <a:xfrm>
            <a:off x="2137627" y="1826690"/>
            <a:ext cx="2200917" cy="2200917"/>
          </a:xfrm>
          <a:prstGeom prst="ellipse">
            <a:avLst/>
          </a:prstGeom>
          <a:noFill/>
          <a:ln w="1143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3" name="Oval 232">
            <a:extLst>
              <a:ext uri="{FF2B5EF4-FFF2-40B4-BE49-F238E27FC236}">
                <a16:creationId xmlns:a16="http://schemas.microsoft.com/office/drawing/2014/main" id="{7246DF71-CF8A-4D9F-8058-7437AA743ED8}"/>
              </a:ext>
            </a:extLst>
          </p:cNvPr>
          <p:cNvSpPr/>
          <p:nvPr/>
        </p:nvSpPr>
        <p:spPr>
          <a:xfrm>
            <a:off x="4042904" y="1826690"/>
            <a:ext cx="2200917" cy="2200917"/>
          </a:xfrm>
          <a:prstGeom prst="ellipse">
            <a:avLst/>
          </a:prstGeom>
          <a:noFill/>
          <a:ln w="1143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4" name="Oval 233">
            <a:extLst>
              <a:ext uri="{FF2B5EF4-FFF2-40B4-BE49-F238E27FC236}">
                <a16:creationId xmlns:a16="http://schemas.microsoft.com/office/drawing/2014/main" id="{79359882-6B8E-48B6-9DB9-0265B5CD162B}"/>
              </a:ext>
            </a:extLst>
          </p:cNvPr>
          <p:cNvSpPr/>
          <p:nvPr/>
        </p:nvSpPr>
        <p:spPr>
          <a:xfrm>
            <a:off x="5948181" y="1826690"/>
            <a:ext cx="2200917" cy="2200917"/>
          </a:xfrm>
          <a:prstGeom prst="ellipse">
            <a:avLst/>
          </a:prstGeom>
          <a:noFill/>
          <a:ln w="1143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Oval 234">
            <a:extLst>
              <a:ext uri="{FF2B5EF4-FFF2-40B4-BE49-F238E27FC236}">
                <a16:creationId xmlns:a16="http://schemas.microsoft.com/office/drawing/2014/main" id="{05A41099-055A-4F67-9CCD-79DBB1ED2503}"/>
              </a:ext>
            </a:extLst>
          </p:cNvPr>
          <p:cNvSpPr/>
          <p:nvPr/>
        </p:nvSpPr>
        <p:spPr>
          <a:xfrm>
            <a:off x="7853457" y="1826690"/>
            <a:ext cx="2200917" cy="2200917"/>
          </a:xfrm>
          <a:prstGeom prst="ellipse">
            <a:avLst/>
          </a:prstGeom>
          <a:noFill/>
          <a:ln w="1143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Freeform 6">
            <a:extLst>
              <a:ext uri="{FF2B5EF4-FFF2-40B4-BE49-F238E27FC236}">
                <a16:creationId xmlns:a16="http://schemas.microsoft.com/office/drawing/2014/main" id="{62054A41-A8BB-4D89-91DF-20E4922EB5E4}"/>
              </a:ext>
            </a:extLst>
          </p:cNvPr>
          <p:cNvSpPr>
            <a:spLocks noEditPoints="1"/>
          </p:cNvSpPr>
          <p:nvPr/>
        </p:nvSpPr>
        <p:spPr bwMode="auto">
          <a:xfrm>
            <a:off x="4806857" y="2682733"/>
            <a:ext cx="673011" cy="488831"/>
          </a:xfrm>
          <a:custGeom>
            <a:avLst/>
            <a:gdLst>
              <a:gd name="T0" fmla="*/ 195 w 211"/>
              <a:gd name="T1" fmla="*/ 27 h 155"/>
              <a:gd name="T2" fmla="*/ 201 w 211"/>
              <a:gd name="T3" fmla="*/ 21 h 155"/>
              <a:gd name="T4" fmla="*/ 24 w 211"/>
              <a:gd name="T5" fmla="*/ 16 h 155"/>
              <a:gd name="T6" fmla="*/ 19 w 211"/>
              <a:gd name="T7" fmla="*/ 55 h 155"/>
              <a:gd name="T8" fmla="*/ 15 w 211"/>
              <a:gd name="T9" fmla="*/ 64 h 155"/>
              <a:gd name="T10" fmla="*/ 20 w 211"/>
              <a:gd name="T11" fmla="*/ 84 h 155"/>
              <a:gd name="T12" fmla="*/ 12 w 211"/>
              <a:gd name="T13" fmla="*/ 93 h 155"/>
              <a:gd name="T14" fmla="*/ 18 w 211"/>
              <a:gd name="T15" fmla="*/ 132 h 155"/>
              <a:gd name="T16" fmla="*/ 198 w 211"/>
              <a:gd name="T17" fmla="*/ 129 h 155"/>
              <a:gd name="T18" fmla="*/ 189 w 211"/>
              <a:gd name="T19" fmla="*/ 102 h 155"/>
              <a:gd name="T20" fmla="*/ 195 w 211"/>
              <a:gd name="T21" fmla="*/ 95 h 155"/>
              <a:gd name="T22" fmla="*/ 199 w 211"/>
              <a:gd name="T23" fmla="*/ 74 h 155"/>
              <a:gd name="T24" fmla="*/ 204 w 211"/>
              <a:gd name="T25" fmla="*/ 55 h 155"/>
              <a:gd name="T26" fmla="*/ 100 w 211"/>
              <a:gd name="T27" fmla="*/ 47 h 155"/>
              <a:gd name="T28" fmla="*/ 180 w 211"/>
              <a:gd name="T29" fmla="*/ 31 h 155"/>
              <a:gd name="T30" fmla="*/ 187 w 211"/>
              <a:gd name="T31" fmla="*/ 46 h 155"/>
              <a:gd name="T32" fmla="*/ 177 w 211"/>
              <a:gd name="T33" fmla="*/ 51 h 155"/>
              <a:gd name="T34" fmla="*/ 100 w 211"/>
              <a:gd name="T35" fmla="*/ 47 h 155"/>
              <a:gd name="T36" fmla="*/ 31 w 211"/>
              <a:gd name="T37" fmla="*/ 68 h 155"/>
              <a:gd name="T38" fmla="*/ 95 w 211"/>
              <a:gd name="T39" fmla="*/ 81 h 155"/>
              <a:gd name="T40" fmla="*/ 112 w 211"/>
              <a:gd name="T41" fmla="*/ 108 h 155"/>
              <a:gd name="T42" fmla="*/ 24 w 211"/>
              <a:gd name="T43" fmla="*/ 86 h 155"/>
              <a:gd name="T44" fmla="*/ 22 w 211"/>
              <a:gd name="T45" fmla="*/ 66 h 155"/>
              <a:gd name="T46" fmla="*/ 21 w 211"/>
              <a:gd name="T47" fmla="*/ 25 h 155"/>
              <a:gd name="T48" fmla="*/ 26 w 211"/>
              <a:gd name="T49" fmla="*/ 24 h 155"/>
              <a:gd name="T50" fmla="*/ 96 w 211"/>
              <a:gd name="T51" fmla="*/ 47 h 155"/>
              <a:gd name="T52" fmla="*/ 30 w 211"/>
              <a:gd name="T53" fmla="*/ 52 h 155"/>
              <a:gd name="T54" fmla="*/ 26 w 211"/>
              <a:gd name="T55" fmla="*/ 51 h 155"/>
              <a:gd name="T56" fmla="*/ 90 w 211"/>
              <a:gd name="T57" fmla="*/ 145 h 155"/>
              <a:gd name="T58" fmla="*/ 20 w 211"/>
              <a:gd name="T59" fmla="*/ 126 h 155"/>
              <a:gd name="T60" fmla="*/ 15 w 211"/>
              <a:gd name="T61" fmla="*/ 100 h 155"/>
              <a:gd name="T62" fmla="*/ 20 w 211"/>
              <a:gd name="T63" fmla="*/ 98 h 155"/>
              <a:gd name="T64" fmla="*/ 90 w 211"/>
              <a:gd name="T65" fmla="*/ 121 h 155"/>
              <a:gd name="T66" fmla="*/ 181 w 211"/>
              <a:gd name="T67" fmla="*/ 121 h 155"/>
              <a:gd name="T68" fmla="*/ 93 w 211"/>
              <a:gd name="T69" fmla="*/ 145 h 155"/>
              <a:gd name="T70" fmla="*/ 113 w 211"/>
              <a:gd name="T71" fmla="*/ 118 h 155"/>
              <a:gd name="T72" fmla="*/ 126 w 211"/>
              <a:gd name="T73" fmla="*/ 115 h 155"/>
              <a:gd name="T74" fmla="*/ 183 w 211"/>
              <a:gd name="T75" fmla="*/ 103 h 155"/>
              <a:gd name="T76" fmla="*/ 185 w 211"/>
              <a:gd name="T77" fmla="*/ 88 h 155"/>
              <a:gd name="T78" fmla="*/ 178 w 211"/>
              <a:gd name="T79" fmla="*/ 90 h 155"/>
              <a:gd name="T80" fmla="*/ 115 w 211"/>
              <a:gd name="T81" fmla="*/ 84 h 155"/>
              <a:gd name="T82" fmla="*/ 185 w 211"/>
              <a:gd name="T83" fmla="*/ 61 h 155"/>
              <a:gd name="T84" fmla="*/ 193 w 211"/>
              <a:gd name="T85" fmla="*/ 73 h 155"/>
              <a:gd name="T86" fmla="*/ 185 w 211"/>
              <a:gd name="T87" fmla="*/ 8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 h="155">
                <a:moveTo>
                  <a:pt x="191" y="47"/>
                </a:moveTo>
                <a:cubicBezTo>
                  <a:pt x="190" y="41"/>
                  <a:pt x="190" y="31"/>
                  <a:pt x="195" y="27"/>
                </a:cubicBezTo>
                <a:cubicBezTo>
                  <a:pt x="195" y="27"/>
                  <a:pt x="196" y="27"/>
                  <a:pt x="196" y="27"/>
                </a:cubicBezTo>
                <a:cubicBezTo>
                  <a:pt x="200" y="26"/>
                  <a:pt x="203" y="24"/>
                  <a:pt x="201" y="21"/>
                </a:cubicBezTo>
                <a:cubicBezTo>
                  <a:pt x="133" y="0"/>
                  <a:pt x="133" y="0"/>
                  <a:pt x="133" y="0"/>
                </a:cubicBezTo>
                <a:cubicBezTo>
                  <a:pt x="24" y="16"/>
                  <a:pt x="24" y="16"/>
                  <a:pt x="24" y="16"/>
                </a:cubicBezTo>
                <a:cubicBezTo>
                  <a:pt x="24" y="16"/>
                  <a:pt x="11" y="17"/>
                  <a:pt x="12" y="37"/>
                </a:cubicBezTo>
                <a:cubicBezTo>
                  <a:pt x="13" y="48"/>
                  <a:pt x="16" y="53"/>
                  <a:pt x="19" y="55"/>
                </a:cubicBezTo>
                <a:cubicBezTo>
                  <a:pt x="10" y="58"/>
                  <a:pt x="10" y="58"/>
                  <a:pt x="10" y="58"/>
                </a:cubicBezTo>
                <a:cubicBezTo>
                  <a:pt x="8" y="61"/>
                  <a:pt x="11" y="63"/>
                  <a:pt x="15" y="64"/>
                </a:cubicBezTo>
                <a:cubicBezTo>
                  <a:pt x="16" y="64"/>
                  <a:pt x="16" y="64"/>
                  <a:pt x="16" y="65"/>
                </a:cubicBezTo>
                <a:cubicBezTo>
                  <a:pt x="21" y="68"/>
                  <a:pt x="21" y="78"/>
                  <a:pt x="20" y="84"/>
                </a:cubicBezTo>
                <a:cubicBezTo>
                  <a:pt x="0" y="90"/>
                  <a:pt x="8" y="92"/>
                  <a:pt x="8" y="92"/>
                </a:cubicBezTo>
                <a:cubicBezTo>
                  <a:pt x="12" y="93"/>
                  <a:pt x="12" y="93"/>
                  <a:pt x="12" y="93"/>
                </a:cubicBezTo>
                <a:cubicBezTo>
                  <a:pt x="9" y="96"/>
                  <a:pt x="6" y="101"/>
                  <a:pt x="6" y="111"/>
                </a:cubicBezTo>
                <a:cubicBezTo>
                  <a:pt x="7" y="131"/>
                  <a:pt x="18" y="132"/>
                  <a:pt x="18" y="132"/>
                </a:cubicBezTo>
                <a:cubicBezTo>
                  <a:pt x="89" y="155"/>
                  <a:pt x="89" y="155"/>
                  <a:pt x="89" y="155"/>
                </a:cubicBezTo>
                <a:cubicBezTo>
                  <a:pt x="198" y="129"/>
                  <a:pt x="198" y="129"/>
                  <a:pt x="198" y="129"/>
                </a:cubicBezTo>
                <a:cubicBezTo>
                  <a:pt x="198" y="129"/>
                  <a:pt x="205" y="127"/>
                  <a:pt x="185" y="122"/>
                </a:cubicBezTo>
                <a:cubicBezTo>
                  <a:pt x="184" y="116"/>
                  <a:pt x="184" y="105"/>
                  <a:pt x="189" y="102"/>
                </a:cubicBezTo>
                <a:cubicBezTo>
                  <a:pt x="189" y="102"/>
                  <a:pt x="190" y="102"/>
                  <a:pt x="190" y="101"/>
                </a:cubicBezTo>
                <a:cubicBezTo>
                  <a:pt x="194" y="100"/>
                  <a:pt x="197" y="98"/>
                  <a:pt x="195" y="95"/>
                </a:cubicBezTo>
                <a:cubicBezTo>
                  <a:pt x="190" y="94"/>
                  <a:pt x="190" y="94"/>
                  <a:pt x="190" y="94"/>
                </a:cubicBezTo>
                <a:cubicBezTo>
                  <a:pt x="193" y="92"/>
                  <a:pt x="198" y="87"/>
                  <a:pt x="199" y="74"/>
                </a:cubicBezTo>
                <a:cubicBezTo>
                  <a:pt x="199" y="65"/>
                  <a:pt x="197" y="60"/>
                  <a:pt x="194" y="57"/>
                </a:cubicBezTo>
                <a:cubicBezTo>
                  <a:pt x="204" y="55"/>
                  <a:pt x="204" y="55"/>
                  <a:pt x="204" y="55"/>
                </a:cubicBezTo>
                <a:cubicBezTo>
                  <a:pt x="204" y="55"/>
                  <a:pt x="211" y="53"/>
                  <a:pt x="191" y="47"/>
                </a:cubicBezTo>
                <a:close/>
                <a:moveTo>
                  <a:pt x="100" y="47"/>
                </a:moveTo>
                <a:cubicBezTo>
                  <a:pt x="118" y="43"/>
                  <a:pt x="118" y="43"/>
                  <a:pt x="118" y="43"/>
                </a:cubicBezTo>
                <a:cubicBezTo>
                  <a:pt x="180" y="31"/>
                  <a:pt x="180" y="31"/>
                  <a:pt x="180" y="31"/>
                </a:cubicBezTo>
                <a:cubicBezTo>
                  <a:pt x="189" y="29"/>
                  <a:pt x="189" y="29"/>
                  <a:pt x="189" y="29"/>
                </a:cubicBezTo>
                <a:cubicBezTo>
                  <a:pt x="186" y="34"/>
                  <a:pt x="186" y="41"/>
                  <a:pt x="187" y="46"/>
                </a:cubicBezTo>
                <a:cubicBezTo>
                  <a:pt x="187" y="47"/>
                  <a:pt x="187" y="48"/>
                  <a:pt x="187" y="49"/>
                </a:cubicBezTo>
                <a:cubicBezTo>
                  <a:pt x="177" y="51"/>
                  <a:pt x="177" y="51"/>
                  <a:pt x="177" y="51"/>
                </a:cubicBezTo>
                <a:cubicBezTo>
                  <a:pt x="99" y="71"/>
                  <a:pt x="99" y="71"/>
                  <a:pt x="99" y="71"/>
                </a:cubicBezTo>
                <a:lnTo>
                  <a:pt x="100" y="47"/>
                </a:lnTo>
                <a:close/>
                <a:moveTo>
                  <a:pt x="22" y="66"/>
                </a:moveTo>
                <a:cubicBezTo>
                  <a:pt x="31" y="68"/>
                  <a:pt x="31" y="68"/>
                  <a:pt x="31" y="68"/>
                </a:cubicBezTo>
                <a:cubicBezTo>
                  <a:pt x="90" y="80"/>
                  <a:pt x="90" y="80"/>
                  <a:pt x="90" y="80"/>
                </a:cubicBezTo>
                <a:cubicBezTo>
                  <a:pt x="95" y="81"/>
                  <a:pt x="95" y="81"/>
                  <a:pt x="95" y="81"/>
                </a:cubicBezTo>
                <a:cubicBezTo>
                  <a:pt x="111" y="84"/>
                  <a:pt x="111" y="84"/>
                  <a:pt x="111" y="84"/>
                </a:cubicBezTo>
                <a:cubicBezTo>
                  <a:pt x="112" y="108"/>
                  <a:pt x="112" y="108"/>
                  <a:pt x="112" y="108"/>
                </a:cubicBezTo>
                <a:cubicBezTo>
                  <a:pt x="32" y="88"/>
                  <a:pt x="32" y="88"/>
                  <a:pt x="32" y="88"/>
                </a:cubicBezTo>
                <a:cubicBezTo>
                  <a:pt x="24" y="86"/>
                  <a:pt x="24" y="86"/>
                  <a:pt x="24" y="86"/>
                </a:cubicBezTo>
                <a:cubicBezTo>
                  <a:pt x="24" y="85"/>
                  <a:pt x="24" y="84"/>
                  <a:pt x="24" y="83"/>
                </a:cubicBezTo>
                <a:cubicBezTo>
                  <a:pt x="25" y="79"/>
                  <a:pt x="25" y="71"/>
                  <a:pt x="22" y="66"/>
                </a:cubicBezTo>
                <a:close/>
                <a:moveTo>
                  <a:pt x="19" y="36"/>
                </a:moveTo>
                <a:cubicBezTo>
                  <a:pt x="18" y="31"/>
                  <a:pt x="19" y="27"/>
                  <a:pt x="21" y="25"/>
                </a:cubicBezTo>
                <a:cubicBezTo>
                  <a:pt x="22" y="24"/>
                  <a:pt x="24" y="24"/>
                  <a:pt x="25" y="24"/>
                </a:cubicBezTo>
                <a:cubicBezTo>
                  <a:pt x="25" y="24"/>
                  <a:pt x="26" y="24"/>
                  <a:pt x="26" y="24"/>
                </a:cubicBezTo>
                <a:cubicBezTo>
                  <a:pt x="73" y="39"/>
                  <a:pt x="73" y="39"/>
                  <a:pt x="73" y="39"/>
                </a:cubicBezTo>
                <a:cubicBezTo>
                  <a:pt x="96" y="47"/>
                  <a:pt x="96" y="47"/>
                  <a:pt x="96" y="47"/>
                </a:cubicBezTo>
                <a:cubicBezTo>
                  <a:pt x="96" y="71"/>
                  <a:pt x="96" y="71"/>
                  <a:pt x="96" y="71"/>
                </a:cubicBezTo>
                <a:cubicBezTo>
                  <a:pt x="30" y="52"/>
                  <a:pt x="30" y="52"/>
                  <a:pt x="30" y="52"/>
                </a:cubicBezTo>
                <a:cubicBezTo>
                  <a:pt x="26" y="51"/>
                  <a:pt x="26" y="51"/>
                  <a:pt x="26" y="51"/>
                </a:cubicBezTo>
                <a:cubicBezTo>
                  <a:pt x="26" y="51"/>
                  <a:pt x="26" y="51"/>
                  <a:pt x="26" y="51"/>
                </a:cubicBezTo>
                <a:cubicBezTo>
                  <a:pt x="25" y="51"/>
                  <a:pt x="19" y="50"/>
                  <a:pt x="19" y="36"/>
                </a:cubicBezTo>
                <a:close/>
                <a:moveTo>
                  <a:pt x="90" y="145"/>
                </a:moveTo>
                <a:cubicBezTo>
                  <a:pt x="20" y="126"/>
                  <a:pt x="20" y="126"/>
                  <a:pt x="20" y="126"/>
                </a:cubicBezTo>
                <a:cubicBezTo>
                  <a:pt x="20" y="126"/>
                  <a:pt x="20" y="126"/>
                  <a:pt x="20" y="126"/>
                </a:cubicBezTo>
                <a:cubicBezTo>
                  <a:pt x="19" y="125"/>
                  <a:pt x="13" y="125"/>
                  <a:pt x="13" y="110"/>
                </a:cubicBezTo>
                <a:cubicBezTo>
                  <a:pt x="12" y="105"/>
                  <a:pt x="13" y="101"/>
                  <a:pt x="15" y="100"/>
                </a:cubicBezTo>
                <a:cubicBezTo>
                  <a:pt x="16" y="98"/>
                  <a:pt x="18" y="98"/>
                  <a:pt x="19" y="98"/>
                </a:cubicBezTo>
                <a:cubicBezTo>
                  <a:pt x="19" y="98"/>
                  <a:pt x="20" y="98"/>
                  <a:pt x="20" y="98"/>
                </a:cubicBezTo>
                <a:cubicBezTo>
                  <a:pt x="20" y="98"/>
                  <a:pt x="20" y="98"/>
                  <a:pt x="20" y="98"/>
                </a:cubicBezTo>
                <a:cubicBezTo>
                  <a:pt x="90" y="121"/>
                  <a:pt x="90" y="121"/>
                  <a:pt x="90" y="121"/>
                </a:cubicBezTo>
                <a:lnTo>
                  <a:pt x="90" y="145"/>
                </a:lnTo>
                <a:close/>
                <a:moveTo>
                  <a:pt x="181" y="121"/>
                </a:moveTo>
                <a:cubicBezTo>
                  <a:pt x="181" y="122"/>
                  <a:pt x="181" y="123"/>
                  <a:pt x="181" y="123"/>
                </a:cubicBezTo>
                <a:cubicBezTo>
                  <a:pt x="93" y="145"/>
                  <a:pt x="93" y="145"/>
                  <a:pt x="93" y="145"/>
                </a:cubicBezTo>
                <a:cubicBezTo>
                  <a:pt x="94" y="121"/>
                  <a:pt x="94" y="121"/>
                  <a:pt x="94" y="121"/>
                </a:cubicBezTo>
                <a:cubicBezTo>
                  <a:pt x="113" y="118"/>
                  <a:pt x="113" y="118"/>
                  <a:pt x="113" y="118"/>
                </a:cubicBezTo>
                <a:cubicBezTo>
                  <a:pt x="116" y="118"/>
                  <a:pt x="116" y="118"/>
                  <a:pt x="116" y="118"/>
                </a:cubicBezTo>
                <a:cubicBezTo>
                  <a:pt x="126" y="115"/>
                  <a:pt x="126" y="115"/>
                  <a:pt x="126" y="115"/>
                </a:cubicBezTo>
                <a:cubicBezTo>
                  <a:pt x="174" y="105"/>
                  <a:pt x="174" y="105"/>
                  <a:pt x="174" y="105"/>
                </a:cubicBezTo>
                <a:cubicBezTo>
                  <a:pt x="183" y="103"/>
                  <a:pt x="183" y="103"/>
                  <a:pt x="183" y="103"/>
                </a:cubicBezTo>
                <a:cubicBezTo>
                  <a:pt x="180" y="108"/>
                  <a:pt x="180" y="116"/>
                  <a:pt x="181" y="121"/>
                </a:cubicBezTo>
                <a:close/>
                <a:moveTo>
                  <a:pt x="185" y="88"/>
                </a:moveTo>
                <a:cubicBezTo>
                  <a:pt x="185" y="88"/>
                  <a:pt x="185" y="88"/>
                  <a:pt x="185" y="88"/>
                </a:cubicBezTo>
                <a:cubicBezTo>
                  <a:pt x="178" y="90"/>
                  <a:pt x="178" y="90"/>
                  <a:pt x="178" y="90"/>
                </a:cubicBezTo>
                <a:cubicBezTo>
                  <a:pt x="116" y="108"/>
                  <a:pt x="116" y="108"/>
                  <a:pt x="116" y="108"/>
                </a:cubicBezTo>
                <a:cubicBezTo>
                  <a:pt x="115" y="84"/>
                  <a:pt x="115" y="84"/>
                  <a:pt x="115" y="84"/>
                </a:cubicBezTo>
                <a:cubicBezTo>
                  <a:pt x="135" y="77"/>
                  <a:pt x="135" y="77"/>
                  <a:pt x="135" y="77"/>
                </a:cubicBezTo>
                <a:cubicBezTo>
                  <a:pt x="185" y="61"/>
                  <a:pt x="185" y="61"/>
                  <a:pt x="185" y="61"/>
                </a:cubicBezTo>
                <a:cubicBezTo>
                  <a:pt x="185" y="61"/>
                  <a:pt x="188" y="60"/>
                  <a:pt x="190" y="62"/>
                </a:cubicBezTo>
                <a:cubicBezTo>
                  <a:pt x="192" y="64"/>
                  <a:pt x="193" y="68"/>
                  <a:pt x="193" y="73"/>
                </a:cubicBezTo>
                <a:cubicBezTo>
                  <a:pt x="192" y="88"/>
                  <a:pt x="186" y="88"/>
                  <a:pt x="185" y="88"/>
                </a:cubicBezTo>
                <a:close/>
                <a:moveTo>
                  <a:pt x="185" y="88"/>
                </a:moveTo>
                <a:cubicBezTo>
                  <a:pt x="185" y="88"/>
                  <a:pt x="185" y="88"/>
                  <a:pt x="185" y="8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37" name="Group 236">
            <a:extLst>
              <a:ext uri="{FF2B5EF4-FFF2-40B4-BE49-F238E27FC236}">
                <a16:creationId xmlns:a16="http://schemas.microsoft.com/office/drawing/2014/main" id="{EFC033F6-7D5D-43C3-9DDF-1A991DD27E3A}"/>
              </a:ext>
            </a:extLst>
          </p:cNvPr>
          <p:cNvGrpSpPr/>
          <p:nvPr/>
        </p:nvGrpSpPr>
        <p:grpSpPr>
          <a:xfrm>
            <a:off x="6662584" y="2674998"/>
            <a:ext cx="772110" cy="504299"/>
            <a:chOff x="708025" y="2132013"/>
            <a:chExt cx="1135063" cy="741362"/>
          </a:xfrm>
          <a:solidFill>
            <a:schemeClr val="tx2">
              <a:lumMod val="75000"/>
            </a:schemeClr>
          </a:solidFill>
        </p:grpSpPr>
        <p:sp>
          <p:nvSpPr>
            <p:cNvPr id="238" name="Freeform 21">
              <a:extLst>
                <a:ext uri="{FF2B5EF4-FFF2-40B4-BE49-F238E27FC236}">
                  <a16:creationId xmlns:a16="http://schemas.microsoft.com/office/drawing/2014/main" id="{792888A8-AF49-4700-9E82-B67B95F0944B}"/>
                </a:ext>
              </a:extLst>
            </p:cNvPr>
            <p:cNvSpPr>
              <a:spLocks noEditPoints="1"/>
            </p:cNvSpPr>
            <p:nvPr/>
          </p:nvSpPr>
          <p:spPr bwMode="auto">
            <a:xfrm>
              <a:off x="708025" y="2760663"/>
              <a:ext cx="1135063" cy="112712"/>
            </a:xfrm>
            <a:custGeom>
              <a:avLst/>
              <a:gdLst>
                <a:gd name="T0" fmla="*/ 311 w 312"/>
                <a:gd name="T1" fmla="*/ 1 h 31"/>
                <a:gd name="T2" fmla="*/ 310 w 312"/>
                <a:gd name="T3" fmla="*/ 0 h 31"/>
                <a:gd name="T4" fmla="*/ 2 w 312"/>
                <a:gd name="T5" fmla="*/ 0 h 31"/>
                <a:gd name="T6" fmla="*/ 0 w 312"/>
                <a:gd name="T7" fmla="*/ 1 h 31"/>
                <a:gd name="T8" fmla="*/ 0 w 312"/>
                <a:gd name="T9" fmla="*/ 2 h 31"/>
                <a:gd name="T10" fmla="*/ 41 w 312"/>
                <a:gd name="T11" fmla="*/ 31 h 31"/>
                <a:gd name="T12" fmla="*/ 271 w 312"/>
                <a:gd name="T13" fmla="*/ 31 h 31"/>
                <a:gd name="T14" fmla="*/ 312 w 312"/>
                <a:gd name="T15" fmla="*/ 2 h 31"/>
                <a:gd name="T16" fmla="*/ 311 w 312"/>
                <a:gd name="T17" fmla="*/ 1 h 31"/>
                <a:gd name="T18" fmla="*/ 179 w 312"/>
                <a:gd name="T19" fmla="*/ 21 h 31"/>
                <a:gd name="T20" fmla="*/ 133 w 312"/>
                <a:gd name="T21" fmla="*/ 21 h 31"/>
                <a:gd name="T22" fmla="*/ 133 w 312"/>
                <a:gd name="T23" fmla="*/ 10 h 31"/>
                <a:gd name="T24" fmla="*/ 179 w 312"/>
                <a:gd name="T25" fmla="*/ 10 h 31"/>
                <a:gd name="T26" fmla="*/ 179 w 312"/>
                <a:gd name="T27" fmla="*/ 21 h 31"/>
                <a:gd name="T28" fmla="*/ 179 w 312"/>
                <a:gd name="T29" fmla="*/ 21 h 31"/>
                <a:gd name="T30" fmla="*/ 179 w 312"/>
                <a:gd name="T31"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2" h="31">
                  <a:moveTo>
                    <a:pt x="311" y="1"/>
                  </a:moveTo>
                  <a:cubicBezTo>
                    <a:pt x="311" y="0"/>
                    <a:pt x="311" y="0"/>
                    <a:pt x="310" y="0"/>
                  </a:cubicBezTo>
                  <a:cubicBezTo>
                    <a:pt x="2" y="0"/>
                    <a:pt x="2" y="0"/>
                    <a:pt x="2" y="0"/>
                  </a:cubicBezTo>
                  <a:cubicBezTo>
                    <a:pt x="1" y="0"/>
                    <a:pt x="1" y="0"/>
                    <a:pt x="0" y="1"/>
                  </a:cubicBezTo>
                  <a:cubicBezTo>
                    <a:pt x="0" y="1"/>
                    <a:pt x="0" y="1"/>
                    <a:pt x="0" y="2"/>
                  </a:cubicBezTo>
                  <a:cubicBezTo>
                    <a:pt x="0" y="2"/>
                    <a:pt x="5" y="31"/>
                    <a:pt x="41" y="31"/>
                  </a:cubicBezTo>
                  <a:cubicBezTo>
                    <a:pt x="271" y="31"/>
                    <a:pt x="271" y="31"/>
                    <a:pt x="271" y="31"/>
                  </a:cubicBezTo>
                  <a:cubicBezTo>
                    <a:pt x="307" y="31"/>
                    <a:pt x="312" y="2"/>
                    <a:pt x="312" y="2"/>
                  </a:cubicBezTo>
                  <a:cubicBezTo>
                    <a:pt x="312" y="1"/>
                    <a:pt x="312" y="1"/>
                    <a:pt x="311" y="1"/>
                  </a:cubicBezTo>
                  <a:close/>
                  <a:moveTo>
                    <a:pt x="179" y="21"/>
                  </a:moveTo>
                  <a:cubicBezTo>
                    <a:pt x="133" y="21"/>
                    <a:pt x="133" y="21"/>
                    <a:pt x="133" y="21"/>
                  </a:cubicBezTo>
                  <a:cubicBezTo>
                    <a:pt x="133" y="10"/>
                    <a:pt x="133" y="10"/>
                    <a:pt x="133" y="10"/>
                  </a:cubicBezTo>
                  <a:cubicBezTo>
                    <a:pt x="179" y="10"/>
                    <a:pt x="179" y="10"/>
                    <a:pt x="179" y="10"/>
                  </a:cubicBezTo>
                  <a:lnTo>
                    <a:pt x="179" y="21"/>
                  </a:lnTo>
                  <a:close/>
                  <a:moveTo>
                    <a:pt x="179" y="21"/>
                  </a:moveTo>
                  <a:cubicBezTo>
                    <a:pt x="179" y="21"/>
                    <a:pt x="179" y="21"/>
                    <a:pt x="179"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2">
              <a:extLst>
                <a:ext uri="{FF2B5EF4-FFF2-40B4-BE49-F238E27FC236}">
                  <a16:creationId xmlns:a16="http://schemas.microsoft.com/office/drawing/2014/main" id="{0E11A76E-EBA3-41FC-95C3-6AE91FD7FD88}"/>
                </a:ext>
              </a:extLst>
            </p:cNvPr>
            <p:cNvSpPr>
              <a:spLocks noEditPoints="1"/>
            </p:cNvSpPr>
            <p:nvPr/>
          </p:nvSpPr>
          <p:spPr bwMode="auto">
            <a:xfrm>
              <a:off x="806450" y="2132013"/>
              <a:ext cx="935038" cy="588962"/>
            </a:xfrm>
            <a:custGeom>
              <a:avLst/>
              <a:gdLst>
                <a:gd name="T0" fmla="*/ 7 w 257"/>
                <a:gd name="T1" fmla="*/ 163 h 163"/>
                <a:gd name="T2" fmla="*/ 251 w 257"/>
                <a:gd name="T3" fmla="*/ 163 h 163"/>
                <a:gd name="T4" fmla="*/ 257 w 257"/>
                <a:gd name="T5" fmla="*/ 156 h 163"/>
                <a:gd name="T6" fmla="*/ 257 w 257"/>
                <a:gd name="T7" fmla="*/ 6 h 163"/>
                <a:gd name="T8" fmla="*/ 251 w 257"/>
                <a:gd name="T9" fmla="*/ 0 h 163"/>
                <a:gd name="T10" fmla="*/ 7 w 257"/>
                <a:gd name="T11" fmla="*/ 0 h 163"/>
                <a:gd name="T12" fmla="*/ 0 w 257"/>
                <a:gd name="T13" fmla="*/ 6 h 163"/>
                <a:gd name="T14" fmla="*/ 0 w 257"/>
                <a:gd name="T15" fmla="*/ 156 h 163"/>
                <a:gd name="T16" fmla="*/ 7 w 257"/>
                <a:gd name="T17" fmla="*/ 163 h 163"/>
                <a:gd name="T18" fmla="*/ 23 w 257"/>
                <a:gd name="T19" fmla="*/ 22 h 163"/>
                <a:gd name="T20" fmla="*/ 235 w 257"/>
                <a:gd name="T21" fmla="*/ 22 h 163"/>
                <a:gd name="T22" fmla="*/ 235 w 257"/>
                <a:gd name="T23" fmla="*/ 140 h 163"/>
                <a:gd name="T24" fmla="*/ 23 w 257"/>
                <a:gd name="T25" fmla="*/ 140 h 163"/>
                <a:gd name="T26" fmla="*/ 23 w 257"/>
                <a:gd name="T27" fmla="*/ 22 h 163"/>
                <a:gd name="T28" fmla="*/ 23 w 257"/>
                <a:gd name="T29" fmla="*/ 22 h 163"/>
                <a:gd name="T30" fmla="*/ 23 w 257"/>
                <a:gd name="T31" fmla="*/ 2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163">
                  <a:moveTo>
                    <a:pt x="7" y="163"/>
                  </a:moveTo>
                  <a:cubicBezTo>
                    <a:pt x="251" y="163"/>
                    <a:pt x="251" y="163"/>
                    <a:pt x="251" y="163"/>
                  </a:cubicBezTo>
                  <a:cubicBezTo>
                    <a:pt x="255" y="163"/>
                    <a:pt x="257" y="160"/>
                    <a:pt x="257" y="156"/>
                  </a:cubicBezTo>
                  <a:cubicBezTo>
                    <a:pt x="257" y="6"/>
                    <a:pt x="257" y="6"/>
                    <a:pt x="257" y="6"/>
                  </a:cubicBezTo>
                  <a:cubicBezTo>
                    <a:pt x="257" y="3"/>
                    <a:pt x="255" y="0"/>
                    <a:pt x="251" y="0"/>
                  </a:cubicBezTo>
                  <a:cubicBezTo>
                    <a:pt x="7" y="0"/>
                    <a:pt x="7" y="0"/>
                    <a:pt x="7" y="0"/>
                  </a:cubicBezTo>
                  <a:cubicBezTo>
                    <a:pt x="3" y="0"/>
                    <a:pt x="0" y="3"/>
                    <a:pt x="0" y="6"/>
                  </a:cubicBezTo>
                  <a:cubicBezTo>
                    <a:pt x="0" y="156"/>
                    <a:pt x="0" y="156"/>
                    <a:pt x="0" y="156"/>
                  </a:cubicBezTo>
                  <a:cubicBezTo>
                    <a:pt x="0" y="160"/>
                    <a:pt x="3" y="163"/>
                    <a:pt x="7" y="163"/>
                  </a:cubicBezTo>
                  <a:close/>
                  <a:moveTo>
                    <a:pt x="23" y="22"/>
                  </a:moveTo>
                  <a:cubicBezTo>
                    <a:pt x="235" y="22"/>
                    <a:pt x="235" y="22"/>
                    <a:pt x="235" y="22"/>
                  </a:cubicBezTo>
                  <a:cubicBezTo>
                    <a:pt x="235" y="140"/>
                    <a:pt x="235" y="140"/>
                    <a:pt x="235" y="140"/>
                  </a:cubicBezTo>
                  <a:cubicBezTo>
                    <a:pt x="23" y="140"/>
                    <a:pt x="23" y="140"/>
                    <a:pt x="23" y="140"/>
                  </a:cubicBezTo>
                  <a:lnTo>
                    <a:pt x="23" y="22"/>
                  </a:lnTo>
                  <a:close/>
                  <a:moveTo>
                    <a:pt x="23" y="22"/>
                  </a:moveTo>
                  <a:cubicBezTo>
                    <a:pt x="23" y="22"/>
                    <a:pt x="23" y="22"/>
                    <a:pt x="2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0" name="Freeform 35">
            <a:extLst>
              <a:ext uri="{FF2B5EF4-FFF2-40B4-BE49-F238E27FC236}">
                <a16:creationId xmlns:a16="http://schemas.microsoft.com/office/drawing/2014/main" id="{0E686DC0-1490-4431-ADC6-6B443050A251}"/>
              </a:ext>
            </a:extLst>
          </p:cNvPr>
          <p:cNvSpPr>
            <a:spLocks noEditPoints="1"/>
          </p:cNvSpPr>
          <p:nvPr/>
        </p:nvSpPr>
        <p:spPr bwMode="auto">
          <a:xfrm>
            <a:off x="8705166" y="2618437"/>
            <a:ext cx="497498" cy="617421"/>
          </a:xfrm>
          <a:custGeom>
            <a:avLst/>
            <a:gdLst>
              <a:gd name="T0" fmla="*/ 194 w 430"/>
              <a:gd name="T1" fmla="*/ 103 h 534"/>
              <a:gd name="T2" fmla="*/ 220 w 430"/>
              <a:gd name="T3" fmla="*/ 115 h 534"/>
              <a:gd name="T4" fmla="*/ 194 w 430"/>
              <a:gd name="T5" fmla="*/ 128 h 534"/>
              <a:gd name="T6" fmla="*/ 159 w 430"/>
              <a:gd name="T7" fmla="*/ 115 h 534"/>
              <a:gd name="T8" fmla="*/ 133 w 430"/>
              <a:gd name="T9" fmla="*/ 103 h 534"/>
              <a:gd name="T10" fmla="*/ 133 w 430"/>
              <a:gd name="T11" fmla="*/ 128 h 534"/>
              <a:gd name="T12" fmla="*/ 159 w 430"/>
              <a:gd name="T13" fmla="*/ 115 h 534"/>
              <a:gd name="T14" fmla="*/ 330 w 430"/>
              <a:gd name="T15" fmla="*/ 307 h 534"/>
              <a:gd name="T16" fmla="*/ 349 w 430"/>
              <a:gd name="T17" fmla="*/ 274 h 534"/>
              <a:gd name="T18" fmla="*/ 325 w 430"/>
              <a:gd name="T19" fmla="*/ 267 h 534"/>
              <a:gd name="T20" fmla="*/ 327 w 430"/>
              <a:gd name="T21" fmla="*/ 307 h 534"/>
              <a:gd name="T22" fmla="*/ 83 w 430"/>
              <a:gd name="T23" fmla="*/ 140 h 534"/>
              <a:gd name="T24" fmla="*/ 88 w 430"/>
              <a:gd name="T25" fmla="*/ 107 h 534"/>
              <a:gd name="T26" fmla="*/ 177 w 430"/>
              <a:gd name="T27" fmla="*/ 25 h 534"/>
              <a:gd name="T28" fmla="*/ 121 w 430"/>
              <a:gd name="T29" fmla="*/ 76 h 534"/>
              <a:gd name="T30" fmla="*/ 201 w 430"/>
              <a:gd name="T31" fmla="*/ 31 h 534"/>
              <a:gd name="T32" fmla="*/ 197 w 430"/>
              <a:gd name="T33" fmla="*/ 184 h 534"/>
              <a:gd name="T34" fmla="*/ 157 w 430"/>
              <a:gd name="T35" fmla="*/ 178 h 534"/>
              <a:gd name="T36" fmla="*/ 157 w 430"/>
              <a:gd name="T37" fmla="*/ 224 h 534"/>
              <a:gd name="T38" fmla="*/ 204 w 430"/>
              <a:gd name="T39" fmla="*/ 208 h 534"/>
              <a:gd name="T40" fmla="*/ 295 w 430"/>
              <a:gd name="T41" fmla="*/ 118 h 534"/>
              <a:gd name="T42" fmla="*/ 270 w 430"/>
              <a:gd name="T43" fmla="*/ 67 h 534"/>
              <a:gd name="T44" fmla="*/ 70 w 430"/>
              <a:gd name="T45" fmla="*/ 68 h 534"/>
              <a:gd name="T46" fmla="*/ 46 w 430"/>
              <a:gd name="T47" fmla="*/ 118 h 534"/>
              <a:gd name="T48" fmla="*/ 322 w 430"/>
              <a:gd name="T49" fmla="*/ 496 h 534"/>
              <a:gd name="T50" fmla="*/ 264 w 430"/>
              <a:gd name="T51" fmla="*/ 508 h 534"/>
              <a:gd name="T52" fmla="*/ 281 w 430"/>
              <a:gd name="T53" fmla="*/ 521 h 534"/>
              <a:gd name="T54" fmla="*/ 293 w 430"/>
              <a:gd name="T55" fmla="*/ 534 h 534"/>
              <a:gd name="T56" fmla="*/ 317 w 430"/>
              <a:gd name="T57" fmla="*/ 522 h 534"/>
              <a:gd name="T58" fmla="*/ 322 w 430"/>
              <a:gd name="T59" fmla="*/ 521 h 534"/>
              <a:gd name="T60" fmla="*/ 322 w 430"/>
              <a:gd name="T61" fmla="*/ 496 h 534"/>
              <a:gd name="T62" fmla="*/ 392 w 430"/>
              <a:gd name="T63" fmla="*/ 345 h 534"/>
              <a:gd name="T64" fmla="*/ 392 w 430"/>
              <a:gd name="T65" fmla="*/ 370 h 534"/>
              <a:gd name="T66" fmla="*/ 430 w 430"/>
              <a:gd name="T67" fmla="*/ 358 h 534"/>
              <a:gd name="T68" fmla="*/ 401 w 430"/>
              <a:gd name="T69" fmla="*/ 307 h 534"/>
              <a:gd name="T70" fmla="*/ 384 w 430"/>
              <a:gd name="T71" fmla="*/ 290 h 534"/>
              <a:gd name="T72" fmla="*/ 366 w 430"/>
              <a:gd name="T73" fmla="*/ 325 h 534"/>
              <a:gd name="T74" fmla="*/ 383 w 430"/>
              <a:gd name="T75" fmla="*/ 325 h 534"/>
              <a:gd name="T76" fmla="*/ 283 w 430"/>
              <a:gd name="T77" fmla="*/ 297 h 534"/>
              <a:gd name="T78" fmla="*/ 215 w 430"/>
              <a:gd name="T79" fmla="*/ 254 h 534"/>
              <a:gd name="T80" fmla="*/ 201 w 430"/>
              <a:gd name="T81" fmla="*/ 262 h 534"/>
              <a:gd name="T82" fmla="*/ 139 w 430"/>
              <a:gd name="T83" fmla="*/ 262 h 534"/>
              <a:gd name="T84" fmla="*/ 126 w 430"/>
              <a:gd name="T85" fmla="*/ 254 h 534"/>
              <a:gd name="T86" fmla="*/ 0 w 430"/>
              <a:gd name="T87" fmla="*/ 462 h 534"/>
              <a:gd name="T88" fmla="*/ 0 w 430"/>
              <a:gd name="T89" fmla="*/ 469 h 534"/>
              <a:gd name="T90" fmla="*/ 2 w 430"/>
              <a:gd name="T91" fmla="*/ 472 h 534"/>
              <a:gd name="T92" fmla="*/ 9 w 430"/>
              <a:gd name="T93" fmla="*/ 478 h 534"/>
              <a:gd name="T94" fmla="*/ 13 w 430"/>
              <a:gd name="T95" fmla="*/ 478 h 534"/>
              <a:gd name="T96" fmla="*/ 99 w 430"/>
              <a:gd name="T97" fmla="*/ 466 h 534"/>
              <a:gd name="T98" fmla="*/ 28 w 430"/>
              <a:gd name="T99" fmla="*/ 454 h 534"/>
              <a:gd name="T100" fmla="*/ 120 w 430"/>
              <a:gd name="T101" fmla="*/ 279 h 534"/>
              <a:gd name="T102" fmla="*/ 220 w 430"/>
              <a:gd name="T103" fmla="*/ 279 h 534"/>
              <a:gd name="T104" fmla="*/ 283 w 430"/>
              <a:gd name="T105" fmla="*/ 297 h 534"/>
              <a:gd name="T106" fmla="*/ 340 w 430"/>
              <a:gd name="T107" fmla="*/ 472 h 534"/>
              <a:gd name="T108" fmla="*/ 329 w 430"/>
              <a:gd name="T109" fmla="*/ 478 h 534"/>
              <a:gd name="T110" fmla="*/ 258 w 430"/>
              <a:gd name="T111" fmla="*/ 472 h 534"/>
              <a:gd name="T112" fmla="*/ 299 w 430"/>
              <a:gd name="T113" fmla="*/ 324 h 534"/>
              <a:gd name="T114" fmla="*/ 336 w 430"/>
              <a:gd name="T115" fmla="*/ 365 h 534"/>
              <a:gd name="T116" fmla="*/ 262 w 430"/>
              <a:gd name="T117" fmla="*/ 364 h 534"/>
              <a:gd name="T118" fmla="*/ 323 w 430"/>
              <a:gd name="T119" fmla="*/ 454 h 534"/>
              <a:gd name="T120" fmla="*/ 336 w 430"/>
              <a:gd name="T121" fmla="*/ 36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534">
                <a:moveTo>
                  <a:pt x="181" y="115"/>
                </a:moveTo>
                <a:cubicBezTo>
                  <a:pt x="181" y="109"/>
                  <a:pt x="187" y="103"/>
                  <a:pt x="194" y="103"/>
                </a:cubicBezTo>
                <a:cubicBezTo>
                  <a:pt x="207" y="103"/>
                  <a:pt x="207" y="103"/>
                  <a:pt x="207" y="103"/>
                </a:cubicBezTo>
                <a:cubicBezTo>
                  <a:pt x="214" y="103"/>
                  <a:pt x="220" y="109"/>
                  <a:pt x="220" y="115"/>
                </a:cubicBezTo>
                <a:cubicBezTo>
                  <a:pt x="220" y="122"/>
                  <a:pt x="214" y="128"/>
                  <a:pt x="207" y="128"/>
                </a:cubicBezTo>
                <a:cubicBezTo>
                  <a:pt x="194" y="128"/>
                  <a:pt x="194" y="128"/>
                  <a:pt x="194" y="128"/>
                </a:cubicBezTo>
                <a:cubicBezTo>
                  <a:pt x="187" y="128"/>
                  <a:pt x="181" y="122"/>
                  <a:pt x="181" y="115"/>
                </a:cubicBezTo>
                <a:close/>
                <a:moveTo>
                  <a:pt x="159" y="115"/>
                </a:moveTo>
                <a:cubicBezTo>
                  <a:pt x="159" y="109"/>
                  <a:pt x="154" y="103"/>
                  <a:pt x="147" y="103"/>
                </a:cubicBezTo>
                <a:cubicBezTo>
                  <a:pt x="133" y="103"/>
                  <a:pt x="133" y="103"/>
                  <a:pt x="133" y="103"/>
                </a:cubicBezTo>
                <a:cubicBezTo>
                  <a:pt x="126" y="103"/>
                  <a:pt x="121" y="109"/>
                  <a:pt x="121" y="115"/>
                </a:cubicBezTo>
                <a:cubicBezTo>
                  <a:pt x="121" y="122"/>
                  <a:pt x="126" y="128"/>
                  <a:pt x="133" y="128"/>
                </a:cubicBezTo>
                <a:cubicBezTo>
                  <a:pt x="147" y="128"/>
                  <a:pt x="147" y="128"/>
                  <a:pt x="147" y="128"/>
                </a:cubicBezTo>
                <a:cubicBezTo>
                  <a:pt x="153" y="128"/>
                  <a:pt x="159" y="122"/>
                  <a:pt x="159" y="115"/>
                </a:cubicBezTo>
                <a:close/>
                <a:moveTo>
                  <a:pt x="327" y="307"/>
                </a:moveTo>
                <a:cubicBezTo>
                  <a:pt x="328" y="307"/>
                  <a:pt x="329" y="307"/>
                  <a:pt x="330" y="307"/>
                </a:cubicBezTo>
                <a:cubicBezTo>
                  <a:pt x="336" y="307"/>
                  <a:pt x="341" y="304"/>
                  <a:pt x="342" y="298"/>
                </a:cubicBezTo>
                <a:cubicBezTo>
                  <a:pt x="349" y="274"/>
                  <a:pt x="349" y="274"/>
                  <a:pt x="349" y="274"/>
                </a:cubicBezTo>
                <a:cubicBezTo>
                  <a:pt x="350" y="267"/>
                  <a:pt x="346" y="260"/>
                  <a:pt x="340" y="259"/>
                </a:cubicBezTo>
                <a:cubicBezTo>
                  <a:pt x="333" y="257"/>
                  <a:pt x="327" y="261"/>
                  <a:pt x="325" y="267"/>
                </a:cubicBezTo>
                <a:cubicBezTo>
                  <a:pt x="318" y="292"/>
                  <a:pt x="318" y="292"/>
                  <a:pt x="318" y="292"/>
                </a:cubicBezTo>
                <a:cubicBezTo>
                  <a:pt x="316" y="298"/>
                  <a:pt x="320" y="305"/>
                  <a:pt x="327" y="307"/>
                </a:cubicBezTo>
                <a:close/>
                <a:moveTo>
                  <a:pt x="73" y="142"/>
                </a:moveTo>
                <a:cubicBezTo>
                  <a:pt x="77" y="143"/>
                  <a:pt x="81" y="142"/>
                  <a:pt x="83" y="140"/>
                </a:cubicBezTo>
                <a:cubicBezTo>
                  <a:pt x="86" y="137"/>
                  <a:pt x="88" y="134"/>
                  <a:pt x="88" y="130"/>
                </a:cubicBezTo>
                <a:cubicBezTo>
                  <a:pt x="88" y="107"/>
                  <a:pt x="88" y="107"/>
                  <a:pt x="88" y="107"/>
                </a:cubicBezTo>
                <a:cubicBezTo>
                  <a:pt x="88" y="61"/>
                  <a:pt x="125" y="24"/>
                  <a:pt x="170" y="24"/>
                </a:cubicBezTo>
                <a:cubicBezTo>
                  <a:pt x="172" y="24"/>
                  <a:pt x="174" y="25"/>
                  <a:pt x="177" y="25"/>
                </a:cubicBezTo>
                <a:cubicBezTo>
                  <a:pt x="165" y="42"/>
                  <a:pt x="148" y="55"/>
                  <a:pt x="130" y="60"/>
                </a:cubicBezTo>
                <a:cubicBezTo>
                  <a:pt x="123" y="62"/>
                  <a:pt x="119" y="69"/>
                  <a:pt x="121" y="76"/>
                </a:cubicBezTo>
                <a:cubicBezTo>
                  <a:pt x="123" y="82"/>
                  <a:pt x="130" y="86"/>
                  <a:pt x="136" y="84"/>
                </a:cubicBezTo>
                <a:cubicBezTo>
                  <a:pt x="163" y="77"/>
                  <a:pt x="187" y="57"/>
                  <a:pt x="201" y="31"/>
                </a:cubicBezTo>
                <a:cubicBezTo>
                  <a:pt x="231" y="43"/>
                  <a:pt x="252" y="73"/>
                  <a:pt x="252" y="107"/>
                </a:cubicBezTo>
                <a:cubicBezTo>
                  <a:pt x="252" y="142"/>
                  <a:pt x="230" y="172"/>
                  <a:pt x="197" y="184"/>
                </a:cubicBezTo>
                <a:cubicBezTo>
                  <a:pt x="193" y="181"/>
                  <a:pt x="188" y="178"/>
                  <a:pt x="183" y="178"/>
                </a:cubicBezTo>
                <a:cubicBezTo>
                  <a:pt x="157" y="178"/>
                  <a:pt x="157" y="178"/>
                  <a:pt x="157" y="178"/>
                </a:cubicBezTo>
                <a:cubicBezTo>
                  <a:pt x="144" y="178"/>
                  <a:pt x="134" y="189"/>
                  <a:pt x="134" y="201"/>
                </a:cubicBezTo>
                <a:cubicBezTo>
                  <a:pt x="134" y="213"/>
                  <a:pt x="144" y="224"/>
                  <a:pt x="157" y="224"/>
                </a:cubicBezTo>
                <a:cubicBezTo>
                  <a:pt x="183" y="224"/>
                  <a:pt x="183" y="224"/>
                  <a:pt x="183" y="224"/>
                </a:cubicBezTo>
                <a:cubicBezTo>
                  <a:pt x="193" y="224"/>
                  <a:pt x="201" y="217"/>
                  <a:pt x="204" y="208"/>
                </a:cubicBezTo>
                <a:cubicBezTo>
                  <a:pt x="236" y="197"/>
                  <a:pt x="261" y="172"/>
                  <a:pt x="271" y="142"/>
                </a:cubicBezTo>
                <a:cubicBezTo>
                  <a:pt x="286" y="138"/>
                  <a:pt x="295" y="129"/>
                  <a:pt x="295" y="118"/>
                </a:cubicBezTo>
                <a:cubicBezTo>
                  <a:pt x="295" y="91"/>
                  <a:pt x="295" y="91"/>
                  <a:pt x="295" y="91"/>
                </a:cubicBezTo>
                <a:cubicBezTo>
                  <a:pt x="295" y="80"/>
                  <a:pt x="285" y="71"/>
                  <a:pt x="270" y="67"/>
                </a:cubicBezTo>
                <a:cubicBezTo>
                  <a:pt x="254" y="28"/>
                  <a:pt x="215" y="0"/>
                  <a:pt x="170" y="0"/>
                </a:cubicBezTo>
                <a:cubicBezTo>
                  <a:pt x="125" y="0"/>
                  <a:pt x="86" y="28"/>
                  <a:pt x="70" y="68"/>
                </a:cubicBezTo>
                <a:cubicBezTo>
                  <a:pt x="55" y="71"/>
                  <a:pt x="46" y="80"/>
                  <a:pt x="46" y="91"/>
                </a:cubicBezTo>
                <a:cubicBezTo>
                  <a:pt x="46" y="118"/>
                  <a:pt x="46" y="118"/>
                  <a:pt x="46" y="118"/>
                </a:cubicBezTo>
                <a:cubicBezTo>
                  <a:pt x="46" y="130"/>
                  <a:pt x="57" y="140"/>
                  <a:pt x="73" y="142"/>
                </a:cubicBezTo>
                <a:close/>
                <a:moveTo>
                  <a:pt x="322" y="496"/>
                </a:moveTo>
                <a:cubicBezTo>
                  <a:pt x="276" y="496"/>
                  <a:pt x="276" y="496"/>
                  <a:pt x="276" y="496"/>
                </a:cubicBezTo>
                <a:cubicBezTo>
                  <a:pt x="270" y="496"/>
                  <a:pt x="264" y="502"/>
                  <a:pt x="264" y="508"/>
                </a:cubicBezTo>
                <a:cubicBezTo>
                  <a:pt x="264" y="515"/>
                  <a:pt x="270" y="521"/>
                  <a:pt x="276" y="521"/>
                </a:cubicBezTo>
                <a:cubicBezTo>
                  <a:pt x="281" y="521"/>
                  <a:pt x="281" y="521"/>
                  <a:pt x="281" y="521"/>
                </a:cubicBezTo>
                <a:cubicBezTo>
                  <a:pt x="281" y="521"/>
                  <a:pt x="281" y="522"/>
                  <a:pt x="281" y="522"/>
                </a:cubicBezTo>
                <a:cubicBezTo>
                  <a:pt x="281" y="529"/>
                  <a:pt x="287" y="534"/>
                  <a:pt x="293" y="534"/>
                </a:cubicBezTo>
                <a:cubicBezTo>
                  <a:pt x="305" y="534"/>
                  <a:pt x="305" y="534"/>
                  <a:pt x="305" y="534"/>
                </a:cubicBezTo>
                <a:cubicBezTo>
                  <a:pt x="312" y="534"/>
                  <a:pt x="317" y="529"/>
                  <a:pt x="317" y="522"/>
                </a:cubicBezTo>
                <a:cubicBezTo>
                  <a:pt x="317" y="522"/>
                  <a:pt x="317" y="521"/>
                  <a:pt x="317" y="521"/>
                </a:cubicBezTo>
                <a:cubicBezTo>
                  <a:pt x="322" y="521"/>
                  <a:pt x="322" y="521"/>
                  <a:pt x="322" y="521"/>
                </a:cubicBezTo>
                <a:cubicBezTo>
                  <a:pt x="328" y="521"/>
                  <a:pt x="334" y="515"/>
                  <a:pt x="334" y="508"/>
                </a:cubicBezTo>
                <a:cubicBezTo>
                  <a:pt x="334" y="502"/>
                  <a:pt x="328" y="496"/>
                  <a:pt x="322" y="496"/>
                </a:cubicBezTo>
                <a:close/>
                <a:moveTo>
                  <a:pt x="418" y="345"/>
                </a:moveTo>
                <a:cubicBezTo>
                  <a:pt x="392" y="345"/>
                  <a:pt x="392" y="345"/>
                  <a:pt x="392" y="345"/>
                </a:cubicBezTo>
                <a:cubicBezTo>
                  <a:pt x="386" y="345"/>
                  <a:pt x="380" y="351"/>
                  <a:pt x="380" y="358"/>
                </a:cubicBezTo>
                <a:cubicBezTo>
                  <a:pt x="380" y="365"/>
                  <a:pt x="386" y="370"/>
                  <a:pt x="392" y="370"/>
                </a:cubicBezTo>
                <a:cubicBezTo>
                  <a:pt x="418" y="370"/>
                  <a:pt x="418" y="370"/>
                  <a:pt x="418" y="370"/>
                </a:cubicBezTo>
                <a:cubicBezTo>
                  <a:pt x="425" y="370"/>
                  <a:pt x="430" y="365"/>
                  <a:pt x="430" y="358"/>
                </a:cubicBezTo>
                <a:cubicBezTo>
                  <a:pt x="430" y="351"/>
                  <a:pt x="425" y="345"/>
                  <a:pt x="418" y="345"/>
                </a:cubicBezTo>
                <a:close/>
                <a:moveTo>
                  <a:pt x="401" y="307"/>
                </a:moveTo>
                <a:cubicBezTo>
                  <a:pt x="406" y="302"/>
                  <a:pt x="406" y="295"/>
                  <a:pt x="401" y="290"/>
                </a:cubicBezTo>
                <a:cubicBezTo>
                  <a:pt x="396" y="285"/>
                  <a:pt x="389" y="285"/>
                  <a:pt x="384" y="290"/>
                </a:cubicBezTo>
                <a:cubicBezTo>
                  <a:pt x="366" y="308"/>
                  <a:pt x="366" y="308"/>
                  <a:pt x="366" y="308"/>
                </a:cubicBezTo>
                <a:cubicBezTo>
                  <a:pt x="361" y="313"/>
                  <a:pt x="361" y="320"/>
                  <a:pt x="366" y="325"/>
                </a:cubicBezTo>
                <a:cubicBezTo>
                  <a:pt x="368" y="328"/>
                  <a:pt x="371" y="329"/>
                  <a:pt x="375" y="329"/>
                </a:cubicBezTo>
                <a:cubicBezTo>
                  <a:pt x="378" y="329"/>
                  <a:pt x="381" y="328"/>
                  <a:pt x="383" y="325"/>
                </a:cubicBezTo>
                <a:lnTo>
                  <a:pt x="401" y="307"/>
                </a:lnTo>
                <a:close/>
                <a:moveTo>
                  <a:pt x="283" y="297"/>
                </a:moveTo>
                <a:cubicBezTo>
                  <a:pt x="288" y="292"/>
                  <a:pt x="288" y="284"/>
                  <a:pt x="282" y="280"/>
                </a:cubicBezTo>
                <a:cubicBezTo>
                  <a:pt x="265" y="264"/>
                  <a:pt x="239" y="254"/>
                  <a:pt x="215" y="254"/>
                </a:cubicBezTo>
                <a:cubicBezTo>
                  <a:pt x="213" y="254"/>
                  <a:pt x="213" y="254"/>
                  <a:pt x="213" y="254"/>
                </a:cubicBezTo>
                <a:cubicBezTo>
                  <a:pt x="208" y="254"/>
                  <a:pt x="203" y="257"/>
                  <a:pt x="201" y="262"/>
                </a:cubicBezTo>
                <a:cubicBezTo>
                  <a:pt x="198" y="271"/>
                  <a:pt x="187" y="279"/>
                  <a:pt x="170" y="279"/>
                </a:cubicBezTo>
                <a:cubicBezTo>
                  <a:pt x="154" y="279"/>
                  <a:pt x="142" y="271"/>
                  <a:pt x="139" y="262"/>
                </a:cubicBezTo>
                <a:cubicBezTo>
                  <a:pt x="137" y="257"/>
                  <a:pt x="133" y="254"/>
                  <a:pt x="127" y="254"/>
                </a:cubicBezTo>
                <a:cubicBezTo>
                  <a:pt x="126" y="254"/>
                  <a:pt x="126" y="254"/>
                  <a:pt x="126" y="254"/>
                </a:cubicBezTo>
                <a:cubicBezTo>
                  <a:pt x="84" y="254"/>
                  <a:pt x="45" y="280"/>
                  <a:pt x="37" y="313"/>
                </a:cubicBezTo>
                <a:cubicBezTo>
                  <a:pt x="0" y="462"/>
                  <a:pt x="0" y="462"/>
                  <a:pt x="0" y="462"/>
                </a:cubicBezTo>
                <a:cubicBezTo>
                  <a:pt x="0" y="463"/>
                  <a:pt x="0" y="464"/>
                  <a:pt x="0" y="464"/>
                </a:cubicBezTo>
                <a:cubicBezTo>
                  <a:pt x="0" y="466"/>
                  <a:pt x="0" y="468"/>
                  <a:pt x="0" y="469"/>
                </a:cubicBezTo>
                <a:cubicBezTo>
                  <a:pt x="1" y="470"/>
                  <a:pt x="1" y="471"/>
                  <a:pt x="2" y="472"/>
                </a:cubicBezTo>
                <a:cubicBezTo>
                  <a:pt x="2" y="472"/>
                  <a:pt x="2" y="472"/>
                  <a:pt x="2" y="472"/>
                </a:cubicBezTo>
                <a:cubicBezTo>
                  <a:pt x="2" y="472"/>
                  <a:pt x="2" y="472"/>
                  <a:pt x="2" y="472"/>
                </a:cubicBezTo>
                <a:cubicBezTo>
                  <a:pt x="3" y="475"/>
                  <a:pt x="6" y="477"/>
                  <a:pt x="9" y="478"/>
                </a:cubicBezTo>
                <a:cubicBezTo>
                  <a:pt x="10" y="478"/>
                  <a:pt x="11" y="478"/>
                  <a:pt x="12" y="478"/>
                </a:cubicBezTo>
                <a:cubicBezTo>
                  <a:pt x="12" y="478"/>
                  <a:pt x="13" y="478"/>
                  <a:pt x="13" y="478"/>
                </a:cubicBezTo>
                <a:cubicBezTo>
                  <a:pt x="87" y="478"/>
                  <a:pt x="87" y="478"/>
                  <a:pt x="87" y="478"/>
                </a:cubicBezTo>
                <a:cubicBezTo>
                  <a:pt x="93" y="478"/>
                  <a:pt x="99" y="473"/>
                  <a:pt x="99" y="466"/>
                </a:cubicBezTo>
                <a:cubicBezTo>
                  <a:pt x="99" y="459"/>
                  <a:pt x="93" y="454"/>
                  <a:pt x="87" y="454"/>
                </a:cubicBezTo>
                <a:cubicBezTo>
                  <a:pt x="28" y="454"/>
                  <a:pt x="28" y="454"/>
                  <a:pt x="28" y="454"/>
                </a:cubicBezTo>
                <a:cubicBezTo>
                  <a:pt x="61" y="320"/>
                  <a:pt x="61" y="320"/>
                  <a:pt x="61" y="320"/>
                </a:cubicBezTo>
                <a:cubicBezTo>
                  <a:pt x="66" y="299"/>
                  <a:pt x="92" y="281"/>
                  <a:pt x="120" y="279"/>
                </a:cubicBezTo>
                <a:cubicBezTo>
                  <a:pt x="129" y="294"/>
                  <a:pt x="149" y="304"/>
                  <a:pt x="170" y="304"/>
                </a:cubicBezTo>
                <a:cubicBezTo>
                  <a:pt x="192" y="304"/>
                  <a:pt x="211" y="294"/>
                  <a:pt x="220" y="279"/>
                </a:cubicBezTo>
                <a:cubicBezTo>
                  <a:pt x="237" y="280"/>
                  <a:pt x="254" y="287"/>
                  <a:pt x="266" y="298"/>
                </a:cubicBezTo>
                <a:cubicBezTo>
                  <a:pt x="271" y="303"/>
                  <a:pt x="279" y="302"/>
                  <a:pt x="283" y="297"/>
                </a:cubicBezTo>
                <a:close/>
                <a:moveTo>
                  <a:pt x="357" y="352"/>
                </a:moveTo>
                <a:cubicBezTo>
                  <a:pt x="378" y="388"/>
                  <a:pt x="357" y="444"/>
                  <a:pt x="340" y="472"/>
                </a:cubicBezTo>
                <a:cubicBezTo>
                  <a:pt x="338" y="476"/>
                  <a:pt x="334" y="478"/>
                  <a:pt x="330" y="478"/>
                </a:cubicBezTo>
                <a:cubicBezTo>
                  <a:pt x="330" y="478"/>
                  <a:pt x="330" y="478"/>
                  <a:pt x="329" y="478"/>
                </a:cubicBezTo>
                <a:cubicBezTo>
                  <a:pt x="269" y="478"/>
                  <a:pt x="269" y="478"/>
                  <a:pt x="269" y="478"/>
                </a:cubicBezTo>
                <a:cubicBezTo>
                  <a:pt x="264" y="478"/>
                  <a:pt x="260" y="476"/>
                  <a:pt x="258" y="472"/>
                </a:cubicBezTo>
                <a:cubicBezTo>
                  <a:pt x="242" y="445"/>
                  <a:pt x="220" y="388"/>
                  <a:pt x="241" y="352"/>
                </a:cubicBezTo>
                <a:cubicBezTo>
                  <a:pt x="248" y="339"/>
                  <a:pt x="264" y="324"/>
                  <a:pt x="299" y="324"/>
                </a:cubicBezTo>
                <a:cubicBezTo>
                  <a:pt x="334" y="324"/>
                  <a:pt x="350" y="339"/>
                  <a:pt x="357" y="352"/>
                </a:cubicBezTo>
                <a:close/>
                <a:moveTo>
                  <a:pt x="336" y="365"/>
                </a:moveTo>
                <a:cubicBezTo>
                  <a:pt x="330" y="354"/>
                  <a:pt x="318" y="348"/>
                  <a:pt x="299" y="348"/>
                </a:cubicBezTo>
                <a:cubicBezTo>
                  <a:pt x="280" y="348"/>
                  <a:pt x="268" y="354"/>
                  <a:pt x="262" y="364"/>
                </a:cubicBezTo>
                <a:cubicBezTo>
                  <a:pt x="250" y="385"/>
                  <a:pt x="260" y="423"/>
                  <a:pt x="276" y="454"/>
                </a:cubicBezTo>
                <a:cubicBezTo>
                  <a:pt x="323" y="454"/>
                  <a:pt x="323" y="454"/>
                  <a:pt x="323" y="454"/>
                </a:cubicBezTo>
                <a:cubicBezTo>
                  <a:pt x="338" y="423"/>
                  <a:pt x="348" y="385"/>
                  <a:pt x="336" y="365"/>
                </a:cubicBezTo>
                <a:close/>
                <a:moveTo>
                  <a:pt x="336" y="365"/>
                </a:moveTo>
                <a:cubicBezTo>
                  <a:pt x="336" y="365"/>
                  <a:pt x="336" y="365"/>
                  <a:pt x="336" y="365"/>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41" name="Group 240">
            <a:extLst>
              <a:ext uri="{FF2B5EF4-FFF2-40B4-BE49-F238E27FC236}">
                <a16:creationId xmlns:a16="http://schemas.microsoft.com/office/drawing/2014/main" id="{B8F7C356-C8DA-4FC7-B82C-25F7DC4C1C07}"/>
              </a:ext>
            </a:extLst>
          </p:cNvPr>
          <p:cNvGrpSpPr/>
          <p:nvPr/>
        </p:nvGrpSpPr>
        <p:grpSpPr>
          <a:xfrm>
            <a:off x="2929642" y="2618910"/>
            <a:ext cx="616886" cy="616476"/>
            <a:chOff x="-603250" y="1471613"/>
            <a:chExt cx="2382838" cy="2381250"/>
          </a:xfrm>
          <a:solidFill>
            <a:schemeClr val="tx1"/>
          </a:solidFill>
        </p:grpSpPr>
        <p:sp>
          <p:nvSpPr>
            <p:cNvPr id="242" name="Freeform 26">
              <a:extLst>
                <a:ext uri="{FF2B5EF4-FFF2-40B4-BE49-F238E27FC236}">
                  <a16:creationId xmlns:a16="http://schemas.microsoft.com/office/drawing/2014/main" id="{BF20F415-7EF0-4FE1-A9C9-5C893EB1F7B8}"/>
                </a:ext>
              </a:extLst>
            </p:cNvPr>
            <p:cNvSpPr>
              <a:spLocks noEditPoints="1"/>
            </p:cNvSpPr>
            <p:nvPr/>
          </p:nvSpPr>
          <p:spPr bwMode="auto">
            <a:xfrm>
              <a:off x="841375" y="2914650"/>
              <a:ext cx="938213" cy="938213"/>
            </a:xfrm>
            <a:custGeom>
              <a:avLst/>
              <a:gdLst>
                <a:gd name="T0" fmla="*/ 236 w 260"/>
                <a:gd name="T1" fmla="*/ 150 h 260"/>
                <a:gd name="T2" fmla="*/ 86 w 260"/>
                <a:gd name="T3" fmla="*/ 0 h 260"/>
                <a:gd name="T4" fmla="*/ 0 w 260"/>
                <a:gd name="T5" fmla="*/ 86 h 260"/>
                <a:gd name="T6" fmla="*/ 150 w 260"/>
                <a:gd name="T7" fmla="*/ 236 h 260"/>
                <a:gd name="T8" fmla="*/ 236 w 260"/>
                <a:gd name="T9" fmla="*/ 236 h 260"/>
                <a:gd name="T10" fmla="*/ 236 w 260"/>
                <a:gd name="T11" fmla="*/ 150 h 260"/>
                <a:gd name="T12" fmla="*/ 236 w 260"/>
                <a:gd name="T13" fmla="*/ 150 h 260"/>
                <a:gd name="T14" fmla="*/ 236 w 260"/>
                <a:gd name="T15" fmla="*/ 15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260">
                  <a:moveTo>
                    <a:pt x="236" y="150"/>
                  </a:moveTo>
                  <a:cubicBezTo>
                    <a:pt x="86" y="0"/>
                    <a:pt x="86" y="0"/>
                    <a:pt x="86" y="0"/>
                  </a:cubicBezTo>
                  <a:cubicBezTo>
                    <a:pt x="64" y="34"/>
                    <a:pt x="34" y="64"/>
                    <a:pt x="0" y="86"/>
                  </a:cubicBezTo>
                  <a:cubicBezTo>
                    <a:pt x="150" y="236"/>
                    <a:pt x="150" y="236"/>
                    <a:pt x="150" y="236"/>
                  </a:cubicBezTo>
                  <a:cubicBezTo>
                    <a:pt x="174" y="260"/>
                    <a:pt x="212" y="260"/>
                    <a:pt x="236" y="236"/>
                  </a:cubicBezTo>
                  <a:cubicBezTo>
                    <a:pt x="260" y="212"/>
                    <a:pt x="260" y="174"/>
                    <a:pt x="236" y="150"/>
                  </a:cubicBezTo>
                  <a:close/>
                  <a:moveTo>
                    <a:pt x="236" y="150"/>
                  </a:moveTo>
                  <a:cubicBezTo>
                    <a:pt x="236" y="150"/>
                    <a:pt x="236" y="150"/>
                    <a:pt x="236" y="1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27">
              <a:extLst>
                <a:ext uri="{FF2B5EF4-FFF2-40B4-BE49-F238E27FC236}">
                  <a16:creationId xmlns:a16="http://schemas.microsoft.com/office/drawing/2014/main" id="{6F53B0A6-CC4A-4140-81F5-A9D8AFF6BDA7}"/>
                </a:ext>
              </a:extLst>
            </p:cNvPr>
            <p:cNvSpPr>
              <a:spLocks noEditPoints="1"/>
            </p:cNvSpPr>
            <p:nvPr/>
          </p:nvSpPr>
          <p:spPr bwMode="auto">
            <a:xfrm>
              <a:off x="-603250" y="1471613"/>
              <a:ext cx="1773238" cy="1771650"/>
            </a:xfrm>
            <a:custGeom>
              <a:avLst/>
              <a:gdLst>
                <a:gd name="T0" fmla="*/ 491 w 491"/>
                <a:gd name="T1" fmla="*/ 245 h 491"/>
                <a:gd name="T2" fmla="*/ 245 w 491"/>
                <a:gd name="T3" fmla="*/ 0 h 491"/>
                <a:gd name="T4" fmla="*/ 0 w 491"/>
                <a:gd name="T5" fmla="*/ 245 h 491"/>
                <a:gd name="T6" fmla="*/ 245 w 491"/>
                <a:gd name="T7" fmla="*/ 491 h 491"/>
                <a:gd name="T8" fmla="*/ 491 w 491"/>
                <a:gd name="T9" fmla="*/ 245 h 491"/>
                <a:gd name="T10" fmla="*/ 245 w 491"/>
                <a:gd name="T11" fmla="*/ 429 h 491"/>
                <a:gd name="T12" fmla="*/ 61 w 491"/>
                <a:gd name="T13" fmla="*/ 245 h 491"/>
                <a:gd name="T14" fmla="*/ 245 w 491"/>
                <a:gd name="T15" fmla="*/ 61 h 491"/>
                <a:gd name="T16" fmla="*/ 429 w 491"/>
                <a:gd name="T17" fmla="*/ 245 h 491"/>
                <a:gd name="T18" fmla="*/ 245 w 491"/>
                <a:gd name="T19" fmla="*/ 429 h 491"/>
                <a:gd name="T20" fmla="*/ 245 w 491"/>
                <a:gd name="T21" fmla="*/ 429 h 491"/>
                <a:gd name="T22" fmla="*/ 245 w 491"/>
                <a:gd name="T23" fmla="*/ 429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1" h="491">
                  <a:moveTo>
                    <a:pt x="491" y="245"/>
                  </a:moveTo>
                  <a:cubicBezTo>
                    <a:pt x="491" y="110"/>
                    <a:pt x="381" y="0"/>
                    <a:pt x="245" y="0"/>
                  </a:cubicBezTo>
                  <a:cubicBezTo>
                    <a:pt x="110" y="0"/>
                    <a:pt x="0" y="110"/>
                    <a:pt x="0" y="245"/>
                  </a:cubicBezTo>
                  <a:cubicBezTo>
                    <a:pt x="0" y="381"/>
                    <a:pt x="110" y="491"/>
                    <a:pt x="245" y="491"/>
                  </a:cubicBezTo>
                  <a:cubicBezTo>
                    <a:pt x="381" y="491"/>
                    <a:pt x="491" y="381"/>
                    <a:pt x="491" y="245"/>
                  </a:cubicBezTo>
                  <a:close/>
                  <a:moveTo>
                    <a:pt x="245" y="429"/>
                  </a:moveTo>
                  <a:cubicBezTo>
                    <a:pt x="144" y="429"/>
                    <a:pt x="61" y="347"/>
                    <a:pt x="61" y="245"/>
                  </a:cubicBezTo>
                  <a:cubicBezTo>
                    <a:pt x="61" y="144"/>
                    <a:pt x="144" y="61"/>
                    <a:pt x="245" y="61"/>
                  </a:cubicBezTo>
                  <a:cubicBezTo>
                    <a:pt x="347" y="61"/>
                    <a:pt x="429" y="144"/>
                    <a:pt x="429" y="245"/>
                  </a:cubicBezTo>
                  <a:cubicBezTo>
                    <a:pt x="429" y="347"/>
                    <a:pt x="347" y="429"/>
                    <a:pt x="245" y="429"/>
                  </a:cubicBezTo>
                  <a:close/>
                  <a:moveTo>
                    <a:pt x="245" y="429"/>
                  </a:moveTo>
                  <a:cubicBezTo>
                    <a:pt x="245" y="429"/>
                    <a:pt x="245" y="429"/>
                    <a:pt x="245"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8">
              <a:extLst>
                <a:ext uri="{FF2B5EF4-FFF2-40B4-BE49-F238E27FC236}">
                  <a16:creationId xmlns:a16="http://schemas.microsoft.com/office/drawing/2014/main" id="{51E6F0F9-8BCC-4F67-A20D-F7203F59F0A4}"/>
                </a:ext>
              </a:extLst>
            </p:cNvPr>
            <p:cNvSpPr>
              <a:spLocks noEditPoints="1"/>
            </p:cNvSpPr>
            <p:nvPr/>
          </p:nvSpPr>
          <p:spPr bwMode="auto">
            <a:xfrm>
              <a:off x="-234950" y="1839913"/>
              <a:ext cx="515938" cy="515938"/>
            </a:xfrm>
            <a:custGeom>
              <a:avLst/>
              <a:gdLst>
                <a:gd name="T0" fmla="*/ 0 w 143"/>
                <a:gd name="T1" fmla="*/ 143 h 143"/>
                <a:gd name="T2" fmla="*/ 41 w 143"/>
                <a:gd name="T3" fmla="*/ 143 h 143"/>
                <a:gd name="T4" fmla="*/ 143 w 143"/>
                <a:gd name="T5" fmla="*/ 41 h 143"/>
                <a:gd name="T6" fmla="*/ 143 w 143"/>
                <a:gd name="T7" fmla="*/ 0 h 143"/>
                <a:gd name="T8" fmla="*/ 0 w 143"/>
                <a:gd name="T9" fmla="*/ 143 h 143"/>
                <a:gd name="T10" fmla="*/ 0 w 143"/>
                <a:gd name="T11" fmla="*/ 143 h 143"/>
                <a:gd name="T12" fmla="*/ 0 w 143"/>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43" h="143">
                  <a:moveTo>
                    <a:pt x="0" y="143"/>
                  </a:moveTo>
                  <a:cubicBezTo>
                    <a:pt x="41" y="143"/>
                    <a:pt x="41" y="143"/>
                    <a:pt x="41" y="143"/>
                  </a:cubicBezTo>
                  <a:cubicBezTo>
                    <a:pt x="41" y="87"/>
                    <a:pt x="87" y="41"/>
                    <a:pt x="143" y="41"/>
                  </a:cubicBezTo>
                  <a:cubicBezTo>
                    <a:pt x="143" y="0"/>
                    <a:pt x="143" y="0"/>
                    <a:pt x="143" y="0"/>
                  </a:cubicBezTo>
                  <a:cubicBezTo>
                    <a:pt x="65" y="0"/>
                    <a:pt x="0" y="64"/>
                    <a:pt x="0" y="143"/>
                  </a:cubicBezTo>
                  <a:close/>
                  <a:moveTo>
                    <a:pt x="0" y="143"/>
                  </a:moveTo>
                  <a:cubicBezTo>
                    <a:pt x="0" y="143"/>
                    <a:pt x="0" y="143"/>
                    <a:pt x="0" y="1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0A9C959E-C8B5-495A-86D2-92D20FDC756C}"/>
              </a:ext>
            </a:extLst>
          </p:cNvPr>
          <p:cNvSpPr/>
          <p:nvPr/>
        </p:nvSpPr>
        <p:spPr>
          <a:xfrm>
            <a:off x="4720292" y="1776981"/>
            <a:ext cx="3018972" cy="27222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8" name="Group 187">
            <a:extLst>
              <a:ext uri="{FF2B5EF4-FFF2-40B4-BE49-F238E27FC236}">
                <a16:creationId xmlns:a16="http://schemas.microsoft.com/office/drawing/2014/main" id="{1A5C9089-E161-4CBD-82C4-F3540094E353}"/>
              </a:ext>
            </a:extLst>
          </p:cNvPr>
          <p:cNvGrpSpPr/>
          <p:nvPr/>
        </p:nvGrpSpPr>
        <p:grpSpPr>
          <a:xfrm>
            <a:off x="1069328" y="2061777"/>
            <a:ext cx="3028950" cy="1487488"/>
            <a:chOff x="-4945063" y="1270000"/>
            <a:chExt cx="3028950" cy="1487488"/>
          </a:xfrm>
          <a:solidFill>
            <a:schemeClr val="tx1">
              <a:lumMod val="85000"/>
              <a:lumOff val="15000"/>
            </a:schemeClr>
          </a:solidFill>
        </p:grpSpPr>
        <p:sp>
          <p:nvSpPr>
            <p:cNvPr id="891" name="Freeform 182">
              <a:extLst>
                <a:ext uri="{FF2B5EF4-FFF2-40B4-BE49-F238E27FC236}">
                  <a16:creationId xmlns:a16="http://schemas.microsoft.com/office/drawing/2014/main" id="{AA5D3C9D-3CC3-4FD4-B28E-20866CB08D8D}"/>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2" name="Freeform 183">
              <a:extLst>
                <a:ext uri="{FF2B5EF4-FFF2-40B4-BE49-F238E27FC236}">
                  <a16:creationId xmlns:a16="http://schemas.microsoft.com/office/drawing/2014/main" id="{0E59EB81-5918-4AC2-9B3F-E31F1FEA5106}"/>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3" name="Freeform 184">
              <a:extLst>
                <a:ext uri="{FF2B5EF4-FFF2-40B4-BE49-F238E27FC236}">
                  <a16:creationId xmlns:a16="http://schemas.microsoft.com/office/drawing/2014/main" id="{CEAAA3F6-A7D0-4FD6-84BC-CED880E9DECB}"/>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4" name="Freeform 185">
              <a:extLst>
                <a:ext uri="{FF2B5EF4-FFF2-40B4-BE49-F238E27FC236}">
                  <a16:creationId xmlns:a16="http://schemas.microsoft.com/office/drawing/2014/main" id="{F9C08FED-F533-482C-8696-D1B3F65E7FD2}"/>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5" name="Freeform 186">
              <a:extLst>
                <a:ext uri="{FF2B5EF4-FFF2-40B4-BE49-F238E27FC236}">
                  <a16:creationId xmlns:a16="http://schemas.microsoft.com/office/drawing/2014/main" id="{06C981EC-01A0-4647-954B-6319BA316BEC}"/>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6" name="Freeform 187">
              <a:extLst>
                <a:ext uri="{FF2B5EF4-FFF2-40B4-BE49-F238E27FC236}">
                  <a16:creationId xmlns:a16="http://schemas.microsoft.com/office/drawing/2014/main" id="{CE3D4D0A-3719-4F2D-8E7A-85D876E9FD39}"/>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7" name="Freeform 188">
              <a:extLst>
                <a:ext uri="{FF2B5EF4-FFF2-40B4-BE49-F238E27FC236}">
                  <a16:creationId xmlns:a16="http://schemas.microsoft.com/office/drawing/2014/main" id="{24746A91-28B2-41BA-A040-424AFD9C3860}"/>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8" name="Freeform 189">
              <a:extLst>
                <a:ext uri="{FF2B5EF4-FFF2-40B4-BE49-F238E27FC236}">
                  <a16:creationId xmlns:a16="http://schemas.microsoft.com/office/drawing/2014/main" id="{4EDD5BA2-2FC8-433E-B7A7-F7436296C16E}"/>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9" name="Freeform 190">
              <a:extLst>
                <a:ext uri="{FF2B5EF4-FFF2-40B4-BE49-F238E27FC236}">
                  <a16:creationId xmlns:a16="http://schemas.microsoft.com/office/drawing/2014/main" id="{66801342-2B3B-416B-A3BF-D38CC13B8328}"/>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0" name="Freeform 191">
              <a:extLst>
                <a:ext uri="{FF2B5EF4-FFF2-40B4-BE49-F238E27FC236}">
                  <a16:creationId xmlns:a16="http://schemas.microsoft.com/office/drawing/2014/main" id="{8E7CEDC1-5035-4C35-9807-A6EC509E9B20}"/>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1" name="Freeform 192">
              <a:extLst>
                <a:ext uri="{FF2B5EF4-FFF2-40B4-BE49-F238E27FC236}">
                  <a16:creationId xmlns:a16="http://schemas.microsoft.com/office/drawing/2014/main" id="{4E8EB34A-0C7C-496A-8721-8AC0FA972B15}"/>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2" name="Freeform 193">
              <a:extLst>
                <a:ext uri="{FF2B5EF4-FFF2-40B4-BE49-F238E27FC236}">
                  <a16:creationId xmlns:a16="http://schemas.microsoft.com/office/drawing/2014/main" id="{E094B981-B661-4601-9A9B-78953E9AA0C9}"/>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3" name="Freeform 194">
              <a:extLst>
                <a:ext uri="{FF2B5EF4-FFF2-40B4-BE49-F238E27FC236}">
                  <a16:creationId xmlns:a16="http://schemas.microsoft.com/office/drawing/2014/main" id="{E3D0B9D4-4E84-4592-A2E1-FA209EA13B0E}"/>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4" name="Freeform 195">
              <a:extLst>
                <a:ext uri="{FF2B5EF4-FFF2-40B4-BE49-F238E27FC236}">
                  <a16:creationId xmlns:a16="http://schemas.microsoft.com/office/drawing/2014/main" id="{F582F203-F425-45CF-85B3-7DAFB22E6AC8}"/>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5" name="Freeform 196">
              <a:extLst>
                <a:ext uri="{FF2B5EF4-FFF2-40B4-BE49-F238E27FC236}">
                  <a16:creationId xmlns:a16="http://schemas.microsoft.com/office/drawing/2014/main" id="{DBDA05B3-80D0-4DBB-AE11-E32DB667A0D0}"/>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6" name="Freeform 197">
              <a:extLst>
                <a:ext uri="{FF2B5EF4-FFF2-40B4-BE49-F238E27FC236}">
                  <a16:creationId xmlns:a16="http://schemas.microsoft.com/office/drawing/2014/main" id="{25F43E68-990D-4D44-BB4A-03ACC4CAD227}"/>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7" name="Freeform 198">
              <a:extLst>
                <a:ext uri="{FF2B5EF4-FFF2-40B4-BE49-F238E27FC236}">
                  <a16:creationId xmlns:a16="http://schemas.microsoft.com/office/drawing/2014/main" id="{0464FCE6-DC11-4D06-93B2-449C84F9828F}"/>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8" name="Freeform 199">
              <a:extLst>
                <a:ext uri="{FF2B5EF4-FFF2-40B4-BE49-F238E27FC236}">
                  <a16:creationId xmlns:a16="http://schemas.microsoft.com/office/drawing/2014/main" id="{93C0998D-6B5A-4530-AA7F-CEA21E91718C}"/>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9" name="Freeform 200">
              <a:extLst>
                <a:ext uri="{FF2B5EF4-FFF2-40B4-BE49-F238E27FC236}">
                  <a16:creationId xmlns:a16="http://schemas.microsoft.com/office/drawing/2014/main" id="{68A1E81C-000D-406F-988B-AC3463BA96A8}"/>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0" name="Freeform 201">
              <a:extLst>
                <a:ext uri="{FF2B5EF4-FFF2-40B4-BE49-F238E27FC236}">
                  <a16:creationId xmlns:a16="http://schemas.microsoft.com/office/drawing/2014/main" id="{87A63AAD-77A3-43CD-849C-8649AF8AA047}"/>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1" name="Freeform 202">
              <a:extLst>
                <a:ext uri="{FF2B5EF4-FFF2-40B4-BE49-F238E27FC236}">
                  <a16:creationId xmlns:a16="http://schemas.microsoft.com/office/drawing/2014/main" id="{726642BF-5768-4CEE-8D46-D82D0C3EB0A3}"/>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2" name="Freeform 203">
              <a:extLst>
                <a:ext uri="{FF2B5EF4-FFF2-40B4-BE49-F238E27FC236}">
                  <a16:creationId xmlns:a16="http://schemas.microsoft.com/office/drawing/2014/main" id="{C02537FB-BF0C-47DE-B4D0-E7FC2F1A59B9}"/>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3" name="Freeform 204">
              <a:extLst>
                <a:ext uri="{FF2B5EF4-FFF2-40B4-BE49-F238E27FC236}">
                  <a16:creationId xmlns:a16="http://schemas.microsoft.com/office/drawing/2014/main" id="{ED330297-987B-4B26-97CC-E2698BA9D632}"/>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4" name="Freeform 206">
              <a:extLst>
                <a:ext uri="{FF2B5EF4-FFF2-40B4-BE49-F238E27FC236}">
                  <a16:creationId xmlns:a16="http://schemas.microsoft.com/office/drawing/2014/main" id="{DD8B6990-71EE-4B45-ABEE-7DD59ADA59E2}"/>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5" name="Freeform 207">
              <a:extLst>
                <a:ext uri="{FF2B5EF4-FFF2-40B4-BE49-F238E27FC236}">
                  <a16:creationId xmlns:a16="http://schemas.microsoft.com/office/drawing/2014/main" id="{7EF4AE33-91B7-4D94-832C-4CDE2319C383}"/>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6" name="Freeform 208">
              <a:extLst>
                <a:ext uri="{FF2B5EF4-FFF2-40B4-BE49-F238E27FC236}">
                  <a16:creationId xmlns:a16="http://schemas.microsoft.com/office/drawing/2014/main" id="{E089B586-E59F-42F7-B394-80BB02687724}"/>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7" name="Freeform 209">
              <a:extLst>
                <a:ext uri="{FF2B5EF4-FFF2-40B4-BE49-F238E27FC236}">
                  <a16:creationId xmlns:a16="http://schemas.microsoft.com/office/drawing/2014/main" id="{91A35405-B616-4954-94D0-E3C475F946A3}"/>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8" name="Freeform 210">
              <a:extLst>
                <a:ext uri="{FF2B5EF4-FFF2-40B4-BE49-F238E27FC236}">
                  <a16:creationId xmlns:a16="http://schemas.microsoft.com/office/drawing/2014/main" id="{04590F92-12DE-4415-AD82-DC0E8D0C0081}"/>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9" name="Freeform 211">
              <a:extLst>
                <a:ext uri="{FF2B5EF4-FFF2-40B4-BE49-F238E27FC236}">
                  <a16:creationId xmlns:a16="http://schemas.microsoft.com/office/drawing/2014/main" id="{13C52F73-4615-46A4-817F-EB0A16146781}"/>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0" name="Freeform 212">
              <a:extLst>
                <a:ext uri="{FF2B5EF4-FFF2-40B4-BE49-F238E27FC236}">
                  <a16:creationId xmlns:a16="http://schemas.microsoft.com/office/drawing/2014/main" id="{EA9CE4F9-14D0-4050-8DF4-DF5D52D4F560}"/>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1" name="Freeform 213">
              <a:extLst>
                <a:ext uri="{FF2B5EF4-FFF2-40B4-BE49-F238E27FC236}">
                  <a16:creationId xmlns:a16="http://schemas.microsoft.com/office/drawing/2014/main" id="{4542054E-688D-4E29-82C3-CE91A0C0E46B}"/>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2" name="Freeform 214">
              <a:extLst>
                <a:ext uri="{FF2B5EF4-FFF2-40B4-BE49-F238E27FC236}">
                  <a16:creationId xmlns:a16="http://schemas.microsoft.com/office/drawing/2014/main" id="{0AF8F44E-03C2-4F78-8383-B5AE727DFF10}"/>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3" name="Freeform 215">
              <a:extLst>
                <a:ext uri="{FF2B5EF4-FFF2-40B4-BE49-F238E27FC236}">
                  <a16:creationId xmlns:a16="http://schemas.microsoft.com/office/drawing/2014/main" id="{E1367FEA-3874-46D0-8672-CB7A010D62E2}"/>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4" name="Freeform 216">
              <a:extLst>
                <a:ext uri="{FF2B5EF4-FFF2-40B4-BE49-F238E27FC236}">
                  <a16:creationId xmlns:a16="http://schemas.microsoft.com/office/drawing/2014/main" id="{BD9234E3-C82E-473E-A117-60669800ABEB}"/>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5" name="Freeform 217">
              <a:extLst>
                <a:ext uri="{FF2B5EF4-FFF2-40B4-BE49-F238E27FC236}">
                  <a16:creationId xmlns:a16="http://schemas.microsoft.com/office/drawing/2014/main" id="{C01E9F4D-D3CD-4A0E-9B17-4ABD1E54858B}"/>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6" name="Freeform 218">
              <a:extLst>
                <a:ext uri="{FF2B5EF4-FFF2-40B4-BE49-F238E27FC236}">
                  <a16:creationId xmlns:a16="http://schemas.microsoft.com/office/drawing/2014/main" id="{CFDE51BF-94F7-4C80-9746-EF2B6463DE0B}"/>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7" name="Freeform 219">
              <a:extLst>
                <a:ext uri="{FF2B5EF4-FFF2-40B4-BE49-F238E27FC236}">
                  <a16:creationId xmlns:a16="http://schemas.microsoft.com/office/drawing/2014/main" id="{F173037C-52EC-45F2-8B9A-5314587DE2D4}"/>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8" name="Freeform 220">
              <a:extLst>
                <a:ext uri="{FF2B5EF4-FFF2-40B4-BE49-F238E27FC236}">
                  <a16:creationId xmlns:a16="http://schemas.microsoft.com/office/drawing/2014/main" id="{ECAFA966-BA5F-410B-B3A2-FAB77AB20783}"/>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9" name="Freeform 221">
              <a:extLst>
                <a:ext uri="{FF2B5EF4-FFF2-40B4-BE49-F238E27FC236}">
                  <a16:creationId xmlns:a16="http://schemas.microsoft.com/office/drawing/2014/main" id="{F695746B-BDBC-4E29-93D5-C1464F77C154}"/>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0" name="Freeform 222">
              <a:extLst>
                <a:ext uri="{FF2B5EF4-FFF2-40B4-BE49-F238E27FC236}">
                  <a16:creationId xmlns:a16="http://schemas.microsoft.com/office/drawing/2014/main" id="{E9055623-B0B7-400A-9F9B-F9D0BC087E07}"/>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1" name="Freeform 223">
              <a:extLst>
                <a:ext uri="{FF2B5EF4-FFF2-40B4-BE49-F238E27FC236}">
                  <a16:creationId xmlns:a16="http://schemas.microsoft.com/office/drawing/2014/main" id="{6F0EE9A5-2E56-448F-B363-11A2A56C3645}"/>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2" name="Freeform 224">
              <a:extLst>
                <a:ext uri="{FF2B5EF4-FFF2-40B4-BE49-F238E27FC236}">
                  <a16:creationId xmlns:a16="http://schemas.microsoft.com/office/drawing/2014/main" id="{029CECD3-4032-4D64-9AC8-CDB0B5B010FB}"/>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3" name="Freeform 225">
              <a:extLst>
                <a:ext uri="{FF2B5EF4-FFF2-40B4-BE49-F238E27FC236}">
                  <a16:creationId xmlns:a16="http://schemas.microsoft.com/office/drawing/2014/main" id="{80BD9B15-7F38-40FC-94CE-119FE11402DF}"/>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4" name="Freeform 226">
              <a:extLst>
                <a:ext uri="{FF2B5EF4-FFF2-40B4-BE49-F238E27FC236}">
                  <a16:creationId xmlns:a16="http://schemas.microsoft.com/office/drawing/2014/main" id="{FDE07D85-F678-44DC-99EB-761DB477B90B}"/>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5" name="Freeform 227">
              <a:extLst>
                <a:ext uri="{FF2B5EF4-FFF2-40B4-BE49-F238E27FC236}">
                  <a16:creationId xmlns:a16="http://schemas.microsoft.com/office/drawing/2014/main" id="{C0CA4FA2-CF40-4D90-9AE1-FD71E25AABCD}"/>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6" name="Freeform 228">
              <a:extLst>
                <a:ext uri="{FF2B5EF4-FFF2-40B4-BE49-F238E27FC236}">
                  <a16:creationId xmlns:a16="http://schemas.microsoft.com/office/drawing/2014/main" id="{C0F56581-E8F2-41FC-8E30-13248B2C8E87}"/>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7" name="Freeform 229">
              <a:extLst>
                <a:ext uri="{FF2B5EF4-FFF2-40B4-BE49-F238E27FC236}">
                  <a16:creationId xmlns:a16="http://schemas.microsoft.com/office/drawing/2014/main" id="{302EBC33-8BCC-49AD-8726-5630D81A530F}"/>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8" name="Freeform 230">
              <a:extLst>
                <a:ext uri="{FF2B5EF4-FFF2-40B4-BE49-F238E27FC236}">
                  <a16:creationId xmlns:a16="http://schemas.microsoft.com/office/drawing/2014/main" id="{4FD5CC5C-801E-42E1-81AA-FE8B5051F545}"/>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9" name="Freeform 231">
              <a:extLst>
                <a:ext uri="{FF2B5EF4-FFF2-40B4-BE49-F238E27FC236}">
                  <a16:creationId xmlns:a16="http://schemas.microsoft.com/office/drawing/2014/main" id="{AACF2162-2C87-4DC2-B639-134AE8C4F1F9}"/>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0" name="Freeform 232">
              <a:extLst>
                <a:ext uri="{FF2B5EF4-FFF2-40B4-BE49-F238E27FC236}">
                  <a16:creationId xmlns:a16="http://schemas.microsoft.com/office/drawing/2014/main" id="{C17CAE6E-E8C2-4920-8DD9-EEDDA30DF47B}"/>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1" name="Freeform 233">
              <a:extLst>
                <a:ext uri="{FF2B5EF4-FFF2-40B4-BE49-F238E27FC236}">
                  <a16:creationId xmlns:a16="http://schemas.microsoft.com/office/drawing/2014/main" id="{F8B700F8-4C22-4C73-88F0-67900EA142F6}"/>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2" name="Freeform 234">
              <a:extLst>
                <a:ext uri="{FF2B5EF4-FFF2-40B4-BE49-F238E27FC236}">
                  <a16:creationId xmlns:a16="http://schemas.microsoft.com/office/drawing/2014/main" id="{7642DB63-4E2E-45B5-8CA7-372F0F2AD758}"/>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3" name="Freeform 235">
              <a:extLst>
                <a:ext uri="{FF2B5EF4-FFF2-40B4-BE49-F238E27FC236}">
                  <a16:creationId xmlns:a16="http://schemas.microsoft.com/office/drawing/2014/main" id="{E9606EC8-D307-41AF-B9B5-1AC3E07AA3E0}"/>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4" name="Freeform 236">
              <a:extLst>
                <a:ext uri="{FF2B5EF4-FFF2-40B4-BE49-F238E27FC236}">
                  <a16:creationId xmlns:a16="http://schemas.microsoft.com/office/drawing/2014/main" id="{79413E07-C2F1-4AEC-84E8-EE08689BB240}"/>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5" name="Freeform 237">
              <a:extLst>
                <a:ext uri="{FF2B5EF4-FFF2-40B4-BE49-F238E27FC236}">
                  <a16:creationId xmlns:a16="http://schemas.microsoft.com/office/drawing/2014/main" id="{174FA041-A693-4D14-9BC8-70D9E9AAFEF7}"/>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6" name="Freeform 238">
              <a:extLst>
                <a:ext uri="{FF2B5EF4-FFF2-40B4-BE49-F238E27FC236}">
                  <a16:creationId xmlns:a16="http://schemas.microsoft.com/office/drawing/2014/main" id="{553E8FEA-4268-4537-B607-B68B4277807B}"/>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7" name="Freeform 239">
              <a:extLst>
                <a:ext uri="{FF2B5EF4-FFF2-40B4-BE49-F238E27FC236}">
                  <a16:creationId xmlns:a16="http://schemas.microsoft.com/office/drawing/2014/main" id="{167BAB57-18B3-4F26-A27D-B1FF660A83E4}"/>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8" name="Freeform 240">
              <a:extLst>
                <a:ext uri="{FF2B5EF4-FFF2-40B4-BE49-F238E27FC236}">
                  <a16:creationId xmlns:a16="http://schemas.microsoft.com/office/drawing/2014/main" id="{9D52C6DC-0095-4332-A998-E9F5EC202E98}"/>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9" name="Freeform 241">
              <a:extLst>
                <a:ext uri="{FF2B5EF4-FFF2-40B4-BE49-F238E27FC236}">
                  <a16:creationId xmlns:a16="http://schemas.microsoft.com/office/drawing/2014/main" id="{07C843AC-E860-4C6C-9345-496ED28384E0}"/>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0" name="Freeform 242">
              <a:extLst>
                <a:ext uri="{FF2B5EF4-FFF2-40B4-BE49-F238E27FC236}">
                  <a16:creationId xmlns:a16="http://schemas.microsoft.com/office/drawing/2014/main" id="{3A4EA2C9-5787-4883-A26C-0E08DA1C1C9B}"/>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1" name="Freeform 243">
              <a:extLst>
                <a:ext uri="{FF2B5EF4-FFF2-40B4-BE49-F238E27FC236}">
                  <a16:creationId xmlns:a16="http://schemas.microsoft.com/office/drawing/2014/main" id="{E76F420F-2C97-4331-9622-EEB285A84D86}"/>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2" name="Freeform 244">
              <a:extLst>
                <a:ext uri="{FF2B5EF4-FFF2-40B4-BE49-F238E27FC236}">
                  <a16:creationId xmlns:a16="http://schemas.microsoft.com/office/drawing/2014/main" id="{C749705E-33BF-4DC7-B71D-485472F63924}"/>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3" name="Freeform 245">
              <a:extLst>
                <a:ext uri="{FF2B5EF4-FFF2-40B4-BE49-F238E27FC236}">
                  <a16:creationId xmlns:a16="http://schemas.microsoft.com/office/drawing/2014/main" id="{90709E0E-320F-4A90-A21B-C743988AA6C6}"/>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4" name="Freeform 246">
              <a:extLst>
                <a:ext uri="{FF2B5EF4-FFF2-40B4-BE49-F238E27FC236}">
                  <a16:creationId xmlns:a16="http://schemas.microsoft.com/office/drawing/2014/main" id="{1B84EDFC-E14C-4193-867D-3CE9BCB6C165}"/>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5" name="Freeform 247">
              <a:extLst>
                <a:ext uri="{FF2B5EF4-FFF2-40B4-BE49-F238E27FC236}">
                  <a16:creationId xmlns:a16="http://schemas.microsoft.com/office/drawing/2014/main" id="{B0542491-93C8-4FD6-A67C-9A690598E96A}"/>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6" name="Freeform 248">
              <a:extLst>
                <a:ext uri="{FF2B5EF4-FFF2-40B4-BE49-F238E27FC236}">
                  <a16:creationId xmlns:a16="http://schemas.microsoft.com/office/drawing/2014/main" id="{B90335E4-CB97-4669-BF64-B396B780A1F0}"/>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7" name="Freeform 249">
              <a:extLst>
                <a:ext uri="{FF2B5EF4-FFF2-40B4-BE49-F238E27FC236}">
                  <a16:creationId xmlns:a16="http://schemas.microsoft.com/office/drawing/2014/main" id="{BD18B117-7559-46F0-AF4C-C6AA09EF150E}"/>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8" name="Freeform 250">
              <a:extLst>
                <a:ext uri="{FF2B5EF4-FFF2-40B4-BE49-F238E27FC236}">
                  <a16:creationId xmlns:a16="http://schemas.microsoft.com/office/drawing/2014/main" id="{E82F8A01-B660-4A2B-AF12-2678153304D2}"/>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9" name="Freeform 251">
              <a:extLst>
                <a:ext uri="{FF2B5EF4-FFF2-40B4-BE49-F238E27FC236}">
                  <a16:creationId xmlns:a16="http://schemas.microsoft.com/office/drawing/2014/main" id="{643935DB-C476-4904-90A6-D4CF6D16E4D8}"/>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0" name="Freeform 252">
              <a:extLst>
                <a:ext uri="{FF2B5EF4-FFF2-40B4-BE49-F238E27FC236}">
                  <a16:creationId xmlns:a16="http://schemas.microsoft.com/office/drawing/2014/main" id="{0833356D-0989-4894-AC28-763E9814BF65}"/>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1" name="Freeform 253">
              <a:extLst>
                <a:ext uri="{FF2B5EF4-FFF2-40B4-BE49-F238E27FC236}">
                  <a16:creationId xmlns:a16="http://schemas.microsoft.com/office/drawing/2014/main" id="{F93DDBBC-A4B9-462B-BCDD-EABD75860404}"/>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2" name="Freeform 254">
              <a:extLst>
                <a:ext uri="{FF2B5EF4-FFF2-40B4-BE49-F238E27FC236}">
                  <a16:creationId xmlns:a16="http://schemas.microsoft.com/office/drawing/2014/main" id="{AE7FDB5C-16C1-406B-A2F8-63A407F6545B}"/>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3" name="Freeform 255">
              <a:extLst>
                <a:ext uri="{FF2B5EF4-FFF2-40B4-BE49-F238E27FC236}">
                  <a16:creationId xmlns:a16="http://schemas.microsoft.com/office/drawing/2014/main" id="{AF482108-9D7A-4CA5-8484-A9C8F2AA01C9}"/>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4" name="Freeform 256">
              <a:extLst>
                <a:ext uri="{FF2B5EF4-FFF2-40B4-BE49-F238E27FC236}">
                  <a16:creationId xmlns:a16="http://schemas.microsoft.com/office/drawing/2014/main" id="{91CCB6F0-49D8-476A-BD86-17BD687EC82F}"/>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5" name="Freeform 257">
              <a:extLst>
                <a:ext uri="{FF2B5EF4-FFF2-40B4-BE49-F238E27FC236}">
                  <a16:creationId xmlns:a16="http://schemas.microsoft.com/office/drawing/2014/main" id="{9AC29692-AC40-4854-A40E-140B8D4DD5B2}"/>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6" name="Freeform 258">
              <a:extLst>
                <a:ext uri="{FF2B5EF4-FFF2-40B4-BE49-F238E27FC236}">
                  <a16:creationId xmlns:a16="http://schemas.microsoft.com/office/drawing/2014/main" id="{E63E3F54-6E27-464E-A53F-2F690C81C62C}"/>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7" name="Freeform 259">
              <a:extLst>
                <a:ext uri="{FF2B5EF4-FFF2-40B4-BE49-F238E27FC236}">
                  <a16:creationId xmlns:a16="http://schemas.microsoft.com/office/drawing/2014/main" id="{984DE993-D9C9-4028-B7EA-B37364777B02}"/>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8" name="Freeform 260">
              <a:extLst>
                <a:ext uri="{FF2B5EF4-FFF2-40B4-BE49-F238E27FC236}">
                  <a16:creationId xmlns:a16="http://schemas.microsoft.com/office/drawing/2014/main" id="{067AE761-04D2-4818-B339-90A6893A4611}"/>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9" name="Freeform 261">
              <a:extLst>
                <a:ext uri="{FF2B5EF4-FFF2-40B4-BE49-F238E27FC236}">
                  <a16:creationId xmlns:a16="http://schemas.microsoft.com/office/drawing/2014/main" id="{87D9C7EE-CB2A-4DBD-986D-CB3AA6FC7483}"/>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0" name="Freeform 262">
              <a:extLst>
                <a:ext uri="{FF2B5EF4-FFF2-40B4-BE49-F238E27FC236}">
                  <a16:creationId xmlns:a16="http://schemas.microsoft.com/office/drawing/2014/main" id="{82587AB6-2B5C-4300-9636-C20B346D3A25}"/>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1" name="Freeform 263">
              <a:extLst>
                <a:ext uri="{FF2B5EF4-FFF2-40B4-BE49-F238E27FC236}">
                  <a16:creationId xmlns:a16="http://schemas.microsoft.com/office/drawing/2014/main" id="{75D67F21-5F0F-4EAC-B47E-745B1B33FE17}"/>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2" name="Freeform 264">
              <a:extLst>
                <a:ext uri="{FF2B5EF4-FFF2-40B4-BE49-F238E27FC236}">
                  <a16:creationId xmlns:a16="http://schemas.microsoft.com/office/drawing/2014/main" id="{31E43829-1D7A-4648-BBB0-C95107DDC13F}"/>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3" name="Freeform 265">
              <a:extLst>
                <a:ext uri="{FF2B5EF4-FFF2-40B4-BE49-F238E27FC236}">
                  <a16:creationId xmlns:a16="http://schemas.microsoft.com/office/drawing/2014/main" id="{08AAB375-8747-4A95-8790-62E5F3549888}"/>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4" name="Freeform 266">
              <a:extLst>
                <a:ext uri="{FF2B5EF4-FFF2-40B4-BE49-F238E27FC236}">
                  <a16:creationId xmlns:a16="http://schemas.microsoft.com/office/drawing/2014/main" id="{FE93861D-B1AA-45C6-A4FA-1A6CF7B717E1}"/>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5" name="Freeform 267">
              <a:extLst>
                <a:ext uri="{FF2B5EF4-FFF2-40B4-BE49-F238E27FC236}">
                  <a16:creationId xmlns:a16="http://schemas.microsoft.com/office/drawing/2014/main" id="{6BBBF74B-060E-4CE5-B9E4-5DC265C66C54}"/>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6" name="Freeform 268">
              <a:extLst>
                <a:ext uri="{FF2B5EF4-FFF2-40B4-BE49-F238E27FC236}">
                  <a16:creationId xmlns:a16="http://schemas.microsoft.com/office/drawing/2014/main" id="{74C66B48-E782-4FE6-B44D-5181C97D4C82}"/>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7" name="Freeform 269">
              <a:extLst>
                <a:ext uri="{FF2B5EF4-FFF2-40B4-BE49-F238E27FC236}">
                  <a16:creationId xmlns:a16="http://schemas.microsoft.com/office/drawing/2014/main" id="{043C6CE3-B131-4847-BF4F-3318D6DA74C7}"/>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8" name="Freeform 270">
              <a:extLst>
                <a:ext uri="{FF2B5EF4-FFF2-40B4-BE49-F238E27FC236}">
                  <a16:creationId xmlns:a16="http://schemas.microsoft.com/office/drawing/2014/main" id="{798903FD-FEB8-4B4F-954B-AB1C9A7B6A89}"/>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9" name="Freeform 271">
              <a:extLst>
                <a:ext uri="{FF2B5EF4-FFF2-40B4-BE49-F238E27FC236}">
                  <a16:creationId xmlns:a16="http://schemas.microsoft.com/office/drawing/2014/main" id="{BF038159-3B9E-4700-9863-D574E54032F4}"/>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0" name="Freeform 272">
              <a:extLst>
                <a:ext uri="{FF2B5EF4-FFF2-40B4-BE49-F238E27FC236}">
                  <a16:creationId xmlns:a16="http://schemas.microsoft.com/office/drawing/2014/main" id="{42CC5970-2DE0-45A2-B6C0-8E3750CB0C6B}"/>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1" name="Freeform 273">
              <a:extLst>
                <a:ext uri="{FF2B5EF4-FFF2-40B4-BE49-F238E27FC236}">
                  <a16:creationId xmlns:a16="http://schemas.microsoft.com/office/drawing/2014/main" id="{F23565D8-2B81-4594-9FAA-19A626E6CF99}"/>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2" name="Freeform 274">
              <a:extLst>
                <a:ext uri="{FF2B5EF4-FFF2-40B4-BE49-F238E27FC236}">
                  <a16:creationId xmlns:a16="http://schemas.microsoft.com/office/drawing/2014/main" id="{FBB86F37-E175-406D-BE0E-75BA7A783938}"/>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3" name="Freeform 275">
              <a:extLst>
                <a:ext uri="{FF2B5EF4-FFF2-40B4-BE49-F238E27FC236}">
                  <a16:creationId xmlns:a16="http://schemas.microsoft.com/office/drawing/2014/main" id="{985D90CA-F609-41DE-8C7B-8EA7FD0AC383}"/>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4" name="Freeform 276">
              <a:extLst>
                <a:ext uri="{FF2B5EF4-FFF2-40B4-BE49-F238E27FC236}">
                  <a16:creationId xmlns:a16="http://schemas.microsoft.com/office/drawing/2014/main" id="{41E861E9-8CE7-4311-8AE8-C864B41F43B9}"/>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5" name="Freeform 277">
              <a:extLst>
                <a:ext uri="{FF2B5EF4-FFF2-40B4-BE49-F238E27FC236}">
                  <a16:creationId xmlns:a16="http://schemas.microsoft.com/office/drawing/2014/main" id="{ABBA62F6-70AB-4440-AAE0-A93243EFAE81}"/>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6" name="Freeform 278">
              <a:extLst>
                <a:ext uri="{FF2B5EF4-FFF2-40B4-BE49-F238E27FC236}">
                  <a16:creationId xmlns:a16="http://schemas.microsoft.com/office/drawing/2014/main" id="{EE5EB9CB-0094-4997-B51F-964F311044BC}"/>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7" name="Freeform 279">
              <a:extLst>
                <a:ext uri="{FF2B5EF4-FFF2-40B4-BE49-F238E27FC236}">
                  <a16:creationId xmlns:a16="http://schemas.microsoft.com/office/drawing/2014/main" id="{EBA6BEDF-84B2-4191-8277-7FD8893CEE3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8" name="Freeform 280">
              <a:extLst>
                <a:ext uri="{FF2B5EF4-FFF2-40B4-BE49-F238E27FC236}">
                  <a16:creationId xmlns:a16="http://schemas.microsoft.com/office/drawing/2014/main" id="{BFF2C615-FB41-426D-B645-19EA90EC957D}"/>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9" name="Freeform 281">
              <a:extLst>
                <a:ext uri="{FF2B5EF4-FFF2-40B4-BE49-F238E27FC236}">
                  <a16:creationId xmlns:a16="http://schemas.microsoft.com/office/drawing/2014/main" id="{6468D805-7EFF-4AF6-B02A-4EC2A8FDDDA3}"/>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0" name="Freeform 282">
              <a:extLst>
                <a:ext uri="{FF2B5EF4-FFF2-40B4-BE49-F238E27FC236}">
                  <a16:creationId xmlns:a16="http://schemas.microsoft.com/office/drawing/2014/main" id="{8C3D2C97-5A21-430E-9A21-EA7723E68D6C}"/>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1" name="Freeform 283">
              <a:extLst>
                <a:ext uri="{FF2B5EF4-FFF2-40B4-BE49-F238E27FC236}">
                  <a16:creationId xmlns:a16="http://schemas.microsoft.com/office/drawing/2014/main" id="{328F14C8-FAF5-4222-9A49-8343C4A0836A}"/>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2" name="Freeform 284">
              <a:extLst>
                <a:ext uri="{FF2B5EF4-FFF2-40B4-BE49-F238E27FC236}">
                  <a16:creationId xmlns:a16="http://schemas.microsoft.com/office/drawing/2014/main" id="{31D75533-8820-4AEB-BD93-9D8C74FEC34A}"/>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3" name="Freeform 285">
              <a:extLst>
                <a:ext uri="{FF2B5EF4-FFF2-40B4-BE49-F238E27FC236}">
                  <a16:creationId xmlns:a16="http://schemas.microsoft.com/office/drawing/2014/main" id="{C901FA08-10EA-4B21-BBC4-696718E58FB8}"/>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4" name="Freeform 286">
              <a:extLst>
                <a:ext uri="{FF2B5EF4-FFF2-40B4-BE49-F238E27FC236}">
                  <a16:creationId xmlns:a16="http://schemas.microsoft.com/office/drawing/2014/main" id="{6F0F5179-5BED-4997-85CE-85A124101DEA}"/>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5" name="Freeform 287">
              <a:extLst>
                <a:ext uri="{FF2B5EF4-FFF2-40B4-BE49-F238E27FC236}">
                  <a16:creationId xmlns:a16="http://schemas.microsoft.com/office/drawing/2014/main" id="{FAB7EC45-C86B-49B4-A9D8-93A28E033A2E}"/>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6" name="Freeform 288">
              <a:extLst>
                <a:ext uri="{FF2B5EF4-FFF2-40B4-BE49-F238E27FC236}">
                  <a16:creationId xmlns:a16="http://schemas.microsoft.com/office/drawing/2014/main" id="{F3D2832D-D89E-416C-B8E8-784D0E722827}"/>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7" name="Freeform 289">
              <a:extLst>
                <a:ext uri="{FF2B5EF4-FFF2-40B4-BE49-F238E27FC236}">
                  <a16:creationId xmlns:a16="http://schemas.microsoft.com/office/drawing/2014/main" id="{69F41064-DC09-434E-9823-B09E1D28BD5E}"/>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8" name="Freeform 290">
              <a:extLst>
                <a:ext uri="{FF2B5EF4-FFF2-40B4-BE49-F238E27FC236}">
                  <a16:creationId xmlns:a16="http://schemas.microsoft.com/office/drawing/2014/main" id="{1C1854D2-950D-4891-B4B3-44BBBAF019EF}"/>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9" name="Freeform 291">
              <a:extLst>
                <a:ext uri="{FF2B5EF4-FFF2-40B4-BE49-F238E27FC236}">
                  <a16:creationId xmlns:a16="http://schemas.microsoft.com/office/drawing/2014/main" id="{2A686C99-1B56-48F0-8B05-6480AA4BDE07}"/>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0" name="Freeform 292">
              <a:extLst>
                <a:ext uri="{FF2B5EF4-FFF2-40B4-BE49-F238E27FC236}">
                  <a16:creationId xmlns:a16="http://schemas.microsoft.com/office/drawing/2014/main" id="{739713E3-792C-47D8-B81D-A1FAAD5F5AD2}"/>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1" name="Freeform 293">
              <a:extLst>
                <a:ext uri="{FF2B5EF4-FFF2-40B4-BE49-F238E27FC236}">
                  <a16:creationId xmlns:a16="http://schemas.microsoft.com/office/drawing/2014/main" id="{04FA5FF1-E143-468F-8A72-42276C60A7F3}"/>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2" name="Freeform 294">
              <a:extLst>
                <a:ext uri="{FF2B5EF4-FFF2-40B4-BE49-F238E27FC236}">
                  <a16:creationId xmlns:a16="http://schemas.microsoft.com/office/drawing/2014/main" id="{8FD743B4-8D38-40EA-8352-26D17C3F4F21}"/>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3" name="Freeform 295">
              <a:extLst>
                <a:ext uri="{FF2B5EF4-FFF2-40B4-BE49-F238E27FC236}">
                  <a16:creationId xmlns:a16="http://schemas.microsoft.com/office/drawing/2014/main" id="{FF62A63B-C969-491C-89AE-080A06EEB970}"/>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4" name="Freeform 296">
              <a:extLst>
                <a:ext uri="{FF2B5EF4-FFF2-40B4-BE49-F238E27FC236}">
                  <a16:creationId xmlns:a16="http://schemas.microsoft.com/office/drawing/2014/main" id="{8EBA7B29-54AD-46D5-8CDF-9BF86F84B6D3}"/>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5" name="Freeform 297">
              <a:extLst>
                <a:ext uri="{FF2B5EF4-FFF2-40B4-BE49-F238E27FC236}">
                  <a16:creationId xmlns:a16="http://schemas.microsoft.com/office/drawing/2014/main" id="{4135439E-B89E-4C37-BB4D-783D150D4098}"/>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6" name="Freeform 298">
              <a:extLst>
                <a:ext uri="{FF2B5EF4-FFF2-40B4-BE49-F238E27FC236}">
                  <a16:creationId xmlns:a16="http://schemas.microsoft.com/office/drawing/2014/main" id="{CAA6D298-A6FA-43A1-857B-C14B18D17BA9}"/>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7" name="Freeform 299">
              <a:extLst>
                <a:ext uri="{FF2B5EF4-FFF2-40B4-BE49-F238E27FC236}">
                  <a16:creationId xmlns:a16="http://schemas.microsoft.com/office/drawing/2014/main" id="{C52DA23E-C329-47FB-B343-1AF4E8A90262}"/>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8" name="Freeform 300">
              <a:extLst>
                <a:ext uri="{FF2B5EF4-FFF2-40B4-BE49-F238E27FC236}">
                  <a16:creationId xmlns:a16="http://schemas.microsoft.com/office/drawing/2014/main" id="{50AEDFAB-37C1-4C9D-B5FC-7CB048C8A336}"/>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9" name="Freeform 301">
              <a:extLst>
                <a:ext uri="{FF2B5EF4-FFF2-40B4-BE49-F238E27FC236}">
                  <a16:creationId xmlns:a16="http://schemas.microsoft.com/office/drawing/2014/main" id="{DBDB5C5D-9CBB-40A7-ABA1-C321BCA5B21B}"/>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0" name="Freeform 302">
              <a:extLst>
                <a:ext uri="{FF2B5EF4-FFF2-40B4-BE49-F238E27FC236}">
                  <a16:creationId xmlns:a16="http://schemas.microsoft.com/office/drawing/2014/main" id="{B9EAB60A-2E51-4A55-84B2-61E0E26A878D}"/>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1" name="Freeform 303">
              <a:extLst>
                <a:ext uri="{FF2B5EF4-FFF2-40B4-BE49-F238E27FC236}">
                  <a16:creationId xmlns:a16="http://schemas.microsoft.com/office/drawing/2014/main" id="{C0C5366F-058C-4F3E-9691-E529C74E1EE5}"/>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2" name="Freeform 304">
              <a:extLst>
                <a:ext uri="{FF2B5EF4-FFF2-40B4-BE49-F238E27FC236}">
                  <a16:creationId xmlns:a16="http://schemas.microsoft.com/office/drawing/2014/main" id="{65611E1C-C9FE-491C-B485-85311415FCFF}"/>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3" name="Freeform 305">
              <a:extLst>
                <a:ext uri="{FF2B5EF4-FFF2-40B4-BE49-F238E27FC236}">
                  <a16:creationId xmlns:a16="http://schemas.microsoft.com/office/drawing/2014/main" id="{C90FF3E3-8114-4951-83C1-BBBCA5D6FCD6}"/>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4" name="Freeform 306">
              <a:extLst>
                <a:ext uri="{FF2B5EF4-FFF2-40B4-BE49-F238E27FC236}">
                  <a16:creationId xmlns:a16="http://schemas.microsoft.com/office/drawing/2014/main" id="{FF907F8D-11E9-4AA6-862F-A594C053141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5" name="Freeform 307">
              <a:extLst>
                <a:ext uri="{FF2B5EF4-FFF2-40B4-BE49-F238E27FC236}">
                  <a16:creationId xmlns:a16="http://schemas.microsoft.com/office/drawing/2014/main" id="{28DC752F-4CE8-40AF-ADB7-74CF954B3744}"/>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6" name="Freeform 308">
              <a:extLst>
                <a:ext uri="{FF2B5EF4-FFF2-40B4-BE49-F238E27FC236}">
                  <a16:creationId xmlns:a16="http://schemas.microsoft.com/office/drawing/2014/main" id="{E80561C6-2B53-4DE7-8326-3AE6260DE7AD}"/>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7" name="Freeform 309">
              <a:extLst>
                <a:ext uri="{FF2B5EF4-FFF2-40B4-BE49-F238E27FC236}">
                  <a16:creationId xmlns:a16="http://schemas.microsoft.com/office/drawing/2014/main" id="{E5C57BE9-A2FD-4887-9B2F-DB11589F9293}"/>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8" name="Freeform 310">
              <a:extLst>
                <a:ext uri="{FF2B5EF4-FFF2-40B4-BE49-F238E27FC236}">
                  <a16:creationId xmlns:a16="http://schemas.microsoft.com/office/drawing/2014/main" id="{394F8272-7DC0-4CBB-95BF-0165F62251A9}"/>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9" name="Freeform 311">
              <a:extLst>
                <a:ext uri="{FF2B5EF4-FFF2-40B4-BE49-F238E27FC236}">
                  <a16:creationId xmlns:a16="http://schemas.microsoft.com/office/drawing/2014/main" id="{D04A98EA-9B7E-44F5-B14A-57B567F8B366}"/>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0" name="Freeform 312">
              <a:extLst>
                <a:ext uri="{FF2B5EF4-FFF2-40B4-BE49-F238E27FC236}">
                  <a16:creationId xmlns:a16="http://schemas.microsoft.com/office/drawing/2014/main" id="{AA850BC3-2525-4D5F-BA52-D85DAC688AA3}"/>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1" name="Freeform 313">
              <a:extLst>
                <a:ext uri="{FF2B5EF4-FFF2-40B4-BE49-F238E27FC236}">
                  <a16:creationId xmlns:a16="http://schemas.microsoft.com/office/drawing/2014/main" id="{FEAC8CFB-C5F3-4D1E-8FD3-6410F5DCB809}"/>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2" name="Freeform 314">
              <a:extLst>
                <a:ext uri="{FF2B5EF4-FFF2-40B4-BE49-F238E27FC236}">
                  <a16:creationId xmlns:a16="http://schemas.microsoft.com/office/drawing/2014/main" id="{7F216E95-145E-410F-9E83-DD719111B1D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3" name="Freeform 315">
              <a:extLst>
                <a:ext uri="{FF2B5EF4-FFF2-40B4-BE49-F238E27FC236}">
                  <a16:creationId xmlns:a16="http://schemas.microsoft.com/office/drawing/2014/main" id="{66A20C84-B943-4501-A859-99425C2AB12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4" name="Freeform 316">
              <a:extLst>
                <a:ext uri="{FF2B5EF4-FFF2-40B4-BE49-F238E27FC236}">
                  <a16:creationId xmlns:a16="http://schemas.microsoft.com/office/drawing/2014/main" id="{A09E393E-621D-43A8-8245-6B0AA1885F39}"/>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5" name="Freeform 317">
              <a:extLst>
                <a:ext uri="{FF2B5EF4-FFF2-40B4-BE49-F238E27FC236}">
                  <a16:creationId xmlns:a16="http://schemas.microsoft.com/office/drawing/2014/main" id="{A3832E99-B71F-4F5A-B6BB-7DEE695B169F}"/>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6" name="Freeform 318">
              <a:extLst>
                <a:ext uri="{FF2B5EF4-FFF2-40B4-BE49-F238E27FC236}">
                  <a16:creationId xmlns:a16="http://schemas.microsoft.com/office/drawing/2014/main" id="{C848AAD3-9D28-4993-8F59-9AEE3D00388E}"/>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7" name="Freeform 319">
              <a:extLst>
                <a:ext uri="{FF2B5EF4-FFF2-40B4-BE49-F238E27FC236}">
                  <a16:creationId xmlns:a16="http://schemas.microsoft.com/office/drawing/2014/main" id="{3A1EA44F-02BB-48B2-943A-7372BE7196A7}"/>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8" name="Freeform 320">
              <a:extLst>
                <a:ext uri="{FF2B5EF4-FFF2-40B4-BE49-F238E27FC236}">
                  <a16:creationId xmlns:a16="http://schemas.microsoft.com/office/drawing/2014/main" id="{7A36985F-2A17-47F6-9BD5-6D956890165B}"/>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9" name="Freeform 321">
              <a:extLst>
                <a:ext uri="{FF2B5EF4-FFF2-40B4-BE49-F238E27FC236}">
                  <a16:creationId xmlns:a16="http://schemas.microsoft.com/office/drawing/2014/main" id="{124D5110-017E-4C79-A08D-F51E722A21BD}"/>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Freeform 322">
              <a:extLst>
                <a:ext uri="{FF2B5EF4-FFF2-40B4-BE49-F238E27FC236}">
                  <a16:creationId xmlns:a16="http://schemas.microsoft.com/office/drawing/2014/main" id="{EE8C0F66-33DA-4E6E-B31A-35934D266723}"/>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323">
              <a:extLst>
                <a:ext uri="{FF2B5EF4-FFF2-40B4-BE49-F238E27FC236}">
                  <a16:creationId xmlns:a16="http://schemas.microsoft.com/office/drawing/2014/main" id="{34E4A130-E433-4A25-A52B-F39CD60ABB2D}"/>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2" name="Freeform 324">
              <a:extLst>
                <a:ext uri="{FF2B5EF4-FFF2-40B4-BE49-F238E27FC236}">
                  <a16:creationId xmlns:a16="http://schemas.microsoft.com/office/drawing/2014/main" id="{8D41C129-1561-472F-BEBD-B499FBDC5B07}"/>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325">
              <a:extLst>
                <a:ext uri="{FF2B5EF4-FFF2-40B4-BE49-F238E27FC236}">
                  <a16:creationId xmlns:a16="http://schemas.microsoft.com/office/drawing/2014/main" id="{3078B97D-DB46-46D3-94F2-102D241780BA}"/>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4" name="Freeform 326">
              <a:extLst>
                <a:ext uri="{FF2B5EF4-FFF2-40B4-BE49-F238E27FC236}">
                  <a16:creationId xmlns:a16="http://schemas.microsoft.com/office/drawing/2014/main" id="{8A0680BB-2232-4A8B-8B63-E3760AF2A95C}"/>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5" name="Freeform 327">
              <a:extLst>
                <a:ext uri="{FF2B5EF4-FFF2-40B4-BE49-F238E27FC236}">
                  <a16:creationId xmlns:a16="http://schemas.microsoft.com/office/drawing/2014/main" id="{54F1B150-FF6D-4A1C-B4E8-AD421099E69E}"/>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6" name="Freeform 328">
              <a:extLst>
                <a:ext uri="{FF2B5EF4-FFF2-40B4-BE49-F238E27FC236}">
                  <a16:creationId xmlns:a16="http://schemas.microsoft.com/office/drawing/2014/main" id="{C5C37775-0093-4020-A228-CD834E4BB210}"/>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329">
              <a:extLst>
                <a:ext uri="{FF2B5EF4-FFF2-40B4-BE49-F238E27FC236}">
                  <a16:creationId xmlns:a16="http://schemas.microsoft.com/office/drawing/2014/main" id="{4D905BED-58D3-45A5-AF66-56112040F493}"/>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8" name="Freeform 330">
              <a:extLst>
                <a:ext uri="{FF2B5EF4-FFF2-40B4-BE49-F238E27FC236}">
                  <a16:creationId xmlns:a16="http://schemas.microsoft.com/office/drawing/2014/main" id="{11514E29-47B4-456B-9C77-24011C91772E}"/>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9" name="Freeform 331">
              <a:extLst>
                <a:ext uri="{FF2B5EF4-FFF2-40B4-BE49-F238E27FC236}">
                  <a16:creationId xmlns:a16="http://schemas.microsoft.com/office/drawing/2014/main" id="{2C478A49-DCBE-45DE-B51A-38EBB7B8AA0B}"/>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332">
              <a:extLst>
                <a:ext uri="{FF2B5EF4-FFF2-40B4-BE49-F238E27FC236}">
                  <a16:creationId xmlns:a16="http://schemas.microsoft.com/office/drawing/2014/main" id="{5BFA76C0-CBCC-4615-90AA-A4D0F7F686EF}"/>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1" name="Freeform 333">
              <a:extLst>
                <a:ext uri="{FF2B5EF4-FFF2-40B4-BE49-F238E27FC236}">
                  <a16:creationId xmlns:a16="http://schemas.microsoft.com/office/drawing/2014/main" id="{3BA47172-5A3F-4829-9367-093A4ACFE04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2" name="Freeform 334">
              <a:extLst>
                <a:ext uri="{FF2B5EF4-FFF2-40B4-BE49-F238E27FC236}">
                  <a16:creationId xmlns:a16="http://schemas.microsoft.com/office/drawing/2014/main" id="{F4BCC1C0-E90C-4EA6-A5F1-951169CDD72E}"/>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335">
              <a:extLst>
                <a:ext uri="{FF2B5EF4-FFF2-40B4-BE49-F238E27FC236}">
                  <a16:creationId xmlns:a16="http://schemas.microsoft.com/office/drawing/2014/main" id="{0D099B0E-CC34-4429-8DF9-BE0F3C00FB57}"/>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4" name="Freeform 336">
              <a:extLst>
                <a:ext uri="{FF2B5EF4-FFF2-40B4-BE49-F238E27FC236}">
                  <a16:creationId xmlns:a16="http://schemas.microsoft.com/office/drawing/2014/main" id="{F291E5BA-8299-458F-A1AA-BE1972B7A7EE}"/>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5" name="Freeform 337">
              <a:extLst>
                <a:ext uri="{FF2B5EF4-FFF2-40B4-BE49-F238E27FC236}">
                  <a16:creationId xmlns:a16="http://schemas.microsoft.com/office/drawing/2014/main" id="{9B53E7CE-47A4-4494-9AAE-42C12DD8AF01}"/>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6" name="Freeform 338">
              <a:extLst>
                <a:ext uri="{FF2B5EF4-FFF2-40B4-BE49-F238E27FC236}">
                  <a16:creationId xmlns:a16="http://schemas.microsoft.com/office/drawing/2014/main" id="{4633D956-2351-4497-A4A0-3E7D45D85DB5}"/>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7" name="Freeform 339">
              <a:extLst>
                <a:ext uri="{FF2B5EF4-FFF2-40B4-BE49-F238E27FC236}">
                  <a16:creationId xmlns:a16="http://schemas.microsoft.com/office/drawing/2014/main" id="{32A45A8A-8659-4304-9494-6A78846ED15A}"/>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340">
              <a:extLst>
                <a:ext uri="{FF2B5EF4-FFF2-40B4-BE49-F238E27FC236}">
                  <a16:creationId xmlns:a16="http://schemas.microsoft.com/office/drawing/2014/main" id="{F8F2D64E-BE23-47E9-9ED5-FC665E6578DD}"/>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9" name="Freeform 341">
              <a:extLst>
                <a:ext uri="{FF2B5EF4-FFF2-40B4-BE49-F238E27FC236}">
                  <a16:creationId xmlns:a16="http://schemas.microsoft.com/office/drawing/2014/main" id="{7308DDAB-7EB6-4594-8FF7-6FB162218A8C}"/>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0" name="Freeform 342">
              <a:extLst>
                <a:ext uri="{FF2B5EF4-FFF2-40B4-BE49-F238E27FC236}">
                  <a16:creationId xmlns:a16="http://schemas.microsoft.com/office/drawing/2014/main" id="{4CEB4302-CF04-44F3-A199-505338C58CAA}"/>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1" name="Freeform 343">
              <a:extLst>
                <a:ext uri="{FF2B5EF4-FFF2-40B4-BE49-F238E27FC236}">
                  <a16:creationId xmlns:a16="http://schemas.microsoft.com/office/drawing/2014/main" id="{53955C96-7551-4583-8340-D05AC4298710}"/>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2" name="Freeform 344">
              <a:extLst>
                <a:ext uri="{FF2B5EF4-FFF2-40B4-BE49-F238E27FC236}">
                  <a16:creationId xmlns:a16="http://schemas.microsoft.com/office/drawing/2014/main" id="{D6CD8788-153D-489A-BF9E-69C49592354A}"/>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3" name="Freeform 345">
              <a:extLst>
                <a:ext uri="{FF2B5EF4-FFF2-40B4-BE49-F238E27FC236}">
                  <a16:creationId xmlns:a16="http://schemas.microsoft.com/office/drawing/2014/main" id="{3FEC3801-E90D-4AC1-AEB0-BDE5259E937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4" name="Freeform 346">
              <a:extLst>
                <a:ext uri="{FF2B5EF4-FFF2-40B4-BE49-F238E27FC236}">
                  <a16:creationId xmlns:a16="http://schemas.microsoft.com/office/drawing/2014/main" id="{A1018AD7-C7AD-4505-9E29-2B6CB721961D}"/>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47">
              <a:extLst>
                <a:ext uri="{FF2B5EF4-FFF2-40B4-BE49-F238E27FC236}">
                  <a16:creationId xmlns:a16="http://schemas.microsoft.com/office/drawing/2014/main" id="{BCB3BD73-427C-438D-A619-D2C30D32CDD4}"/>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48">
              <a:extLst>
                <a:ext uri="{FF2B5EF4-FFF2-40B4-BE49-F238E27FC236}">
                  <a16:creationId xmlns:a16="http://schemas.microsoft.com/office/drawing/2014/main" id="{0A229BEA-E206-4474-9435-DE80A8E2AD35}"/>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49">
              <a:extLst>
                <a:ext uri="{FF2B5EF4-FFF2-40B4-BE49-F238E27FC236}">
                  <a16:creationId xmlns:a16="http://schemas.microsoft.com/office/drawing/2014/main" id="{E8D544B7-782C-4893-AF28-FDE04F7BB8A1}"/>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50">
              <a:extLst>
                <a:ext uri="{FF2B5EF4-FFF2-40B4-BE49-F238E27FC236}">
                  <a16:creationId xmlns:a16="http://schemas.microsoft.com/office/drawing/2014/main" id="{4F996022-3046-48C2-A497-9FEA8EB6B5FE}"/>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1">
              <a:extLst>
                <a:ext uri="{FF2B5EF4-FFF2-40B4-BE49-F238E27FC236}">
                  <a16:creationId xmlns:a16="http://schemas.microsoft.com/office/drawing/2014/main" id="{D8ACFE09-3721-46BB-8FB6-26B10573E2A8}"/>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0" name="Freeform 352">
              <a:extLst>
                <a:ext uri="{FF2B5EF4-FFF2-40B4-BE49-F238E27FC236}">
                  <a16:creationId xmlns:a16="http://schemas.microsoft.com/office/drawing/2014/main" id="{2896FEC3-E9FF-4C72-A525-F72CCF39F4E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1" name="Freeform 353">
              <a:extLst>
                <a:ext uri="{FF2B5EF4-FFF2-40B4-BE49-F238E27FC236}">
                  <a16:creationId xmlns:a16="http://schemas.microsoft.com/office/drawing/2014/main" id="{C372A9FB-27AE-4871-B5F5-97C5A9446EAD}"/>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54">
              <a:extLst>
                <a:ext uri="{FF2B5EF4-FFF2-40B4-BE49-F238E27FC236}">
                  <a16:creationId xmlns:a16="http://schemas.microsoft.com/office/drawing/2014/main" id="{95CA3939-BD88-4552-A34C-0A34D06907D7}"/>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55">
              <a:extLst>
                <a:ext uri="{FF2B5EF4-FFF2-40B4-BE49-F238E27FC236}">
                  <a16:creationId xmlns:a16="http://schemas.microsoft.com/office/drawing/2014/main" id="{D325B82F-9E5F-44C6-B4BC-0FB9585D3E38}"/>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356">
              <a:extLst>
                <a:ext uri="{FF2B5EF4-FFF2-40B4-BE49-F238E27FC236}">
                  <a16:creationId xmlns:a16="http://schemas.microsoft.com/office/drawing/2014/main" id="{DDB41A07-E7AB-43D7-80B3-AA89157C5775}"/>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357">
              <a:extLst>
                <a:ext uri="{FF2B5EF4-FFF2-40B4-BE49-F238E27FC236}">
                  <a16:creationId xmlns:a16="http://schemas.microsoft.com/office/drawing/2014/main" id="{632D74A9-9A7D-44F5-99B9-271E582989F3}"/>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358">
              <a:extLst>
                <a:ext uri="{FF2B5EF4-FFF2-40B4-BE49-F238E27FC236}">
                  <a16:creationId xmlns:a16="http://schemas.microsoft.com/office/drawing/2014/main" id="{744FAF49-45E3-49B4-A95C-A7B89C43CE3D}"/>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359">
              <a:extLst>
                <a:ext uri="{FF2B5EF4-FFF2-40B4-BE49-F238E27FC236}">
                  <a16:creationId xmlns:a16="http://schemas.microsoft.com/office/drawing/2014/main" id="{BA8ACC9F-E243-438A-A821-21B6775A7BED}"/>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0" name="Group 189">
            <a:extLst>
              <a:ext uri="{FF2B5EF4-FFF2-40B4-BE49-F238E27FC236}">
                <a16:creationId xmlns:a16="http://schemas.microsoft.com/office/drawing/2014/main" id="{B445B0E3-414F-4C2C-8EF7-BE7ADE007EED}"/>
              </a:ext>
            </a:extLst>
          </p:cNvPr>
          <p:cNvGrpSpPr/>
          <p:nvPr/>
        </p:nvGrpSpPr>
        <p:grpSpPr>
          <a:xfrm>
            <a:off x="4952579" y="2019131"/>
            <a:ext cx="2581278" cy="1572780"/>
            <a:chOff x="-2347914" y="639763"/>
            <a:chExt cx="1023937" cy="623888"/>
          </a:xfrm>
          <a:solidFill>
            <a:schemeClr val="accent1"/>
          </a:solidFill>
        </p:grpSpPr>
        <p:sp>
          <p:nvSpPr>
            <p:cNvPr id="792" name="Freeform 363">
              <a:extLst>
                <a:ext uri="{FF2B5EF4-FFF2-40B4-BE49-F238E27FC236}">
                  <a16:creationId xmlns:a16="http://schemas.microsoft.com/office/drawing/2014/main" id="{A30368B8-1FA7-41B9-8085-09638BBF0278}"/>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3" name="Freeform 364">
              <a:extLst>
                <a:ext uri="{FF2B5EF4-FFF2-40B4-BE49-F238E27FC236}">
                  <a16:creationId xmlns:a16="http://schemas.microsoft.com/office/drawing/2014/main" id="{5386D016-9B19-422D-AAF5-285FB3FE2366}"/>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4" name="Freeform 365">
              <a:extLst>
                <a:ext uri="{FF2B5EF4-FFF2-40B4-BE49-F238E27FC236}">
                  <a16:creationId xmlns:a16="http://schemas.microsoft.com/office/drawing/2014/main" id="{90226E26-E723-4270-9B40-CDF9CFEBEA17}"/>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5" name="Freeform 366">
              <a:extLst>
                <a:ext uri="{FF2B5EF4-FFF2-40B4-BE49-F238E27FC236}">
                  <a16:creationId xmlns:a16="http://schemas.microsoft.com/office/drawing/2014/main" id="{C6296CCD-CC77-4ADD-A1A0-5CA23C234A3C}"/>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6" name="Freeform 367">
              <a:extLst>
                <a:ext uri="{FF2B5EF4-FFF2-40B4-BE49-F238E27FC236}">
                  <a16:creationId xmlns:a16="http://schemas.microsoft.com/office/drawing/2014/main" id="{BC8FA110-769E-4102-AB81-40F4490F7AE7}"/>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7" name="Freeform 368">
              <a:extLst>
                <a:ext uri="{FF2B5EF4-FFF2-40B4-BE49-F238E27FC236}">
                  <a16:creationId xmlns:a16="http://schemas.microsoft.com/office/drawing/2014/main" id="{785545E8-AB43-48A0-9E5B-83246BDC064D}"/>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8" name="Freeform 369">
              <a:extLst>
                <a:ext uri="{FF2B5EF4-FFF2-40B4-BE49-F238E27FC236}">
                  <a16:creationId xmlns:a16="http://schemas.microsoft.com/office/drawing/2014/main" id="{F58BC101-5BAD-4524-8B77-C28FEB4416F9}"/>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9" name="Freeform 370">
              <a:extLst>
                <a:ext uri="{FF2B5EF4-FFF2-40B4-BE49-F238E27FC236}">
                  <a16:creationId xmlns:a16="http://schemas.microsoft.com/office/drawing/2014/main" id="{7312AFE2-AAEB-4172-873C-B75B668E7552}"/>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0" name="Freeform 371">
              <a:extLst>
                <a:ext uri="{FF2B5EF4-FFF2-40B4-BE49-F238E27FC236}">
                  <a16:creationId xmlns:a16="http://schemas.microsoft.com/office/drawing/2014/main" id="{16E64BA2-7AEF-4F61-90BB-6D10B614E304}"/>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1" name="Freeform 372">
              <a:extLst>
                <a:ext uri="{FF2B5EF4-FFF2-40B4-BE49-F238E27FC236}">
                  <a16:creationId xmlns:a16="http://schemas.microsoft.com/office/drawing/2014/main" id="{D0EC4379-7E5B-4154-AC87-F370D637CBD2}"/>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2" name="Freeform 373">
              <a:extLst>
                <a:ext uri="{FF2B5EF4-FFF2-40B4-BE49-F238E27FC236}">
                  <a16:creationId xmlns:a16="http://schemas.microsoft.com/office/drawing/2014/main" id="{10ECD07F-B484-4C09-A169-113BCC387367}"/>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3" name="Freeform 374">
              <a:extLst>
                <a:ext uri="{FF2B5EF4-FFF2-40B4-BE49-F238E27FC236}">
                  <a16:creationId xmlns:a16="http://schemas.microsoft.com/office/drawing/2014/main" id="{2A6E68E4-0C73-4857-A0CC-1A3AA402E21E}"/>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4" name="Freeform 375">
              <a:extLst>
                <a:ext uri="{FF2B5EF4-FFF2-40B4-BE49-F238E27FC236}">
                  <a16:creationId xmlns:a16="http://schemas.microsoft.com/office/drawing/2014/main" id="{D664EAF2-86BC-476F-9466-98673AA52AED}"/>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5" name="Freeform 376">
              <a:extLst>
                <a:ext uri="{FF2B5EF4-FFF2-40B4-BE49-F238E27FC236}">
                  <a16:creationId xmlns:a16="http://schemas.microsoft.com/office/drawing/2014/main" id="{1D5CD37C-5E4E-47CF-8F68-D7016EB7A934}"/>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6" name="Freeform 377">
              <a:extLst>
                <a:ext uri="{FF2B5EF4-FFF2-40B4-BE49-F238E27FC236}">
                  <a16:creationId xmlns:a16="http://schemas.microsoft.com/office/drawing/2014/main" id="{67556D8A-41BB-43B8-85E8-590FB3BF36E3}"/>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7" name="Freeform 378">
              <a:extLst>
                <a:ext uri="{FF2B5EF4-FFF2-40B4-BE49-F238E27FC236}">
                  <a16:creationId xmlns:a16="http://schemas.microsoft.com/office/drawing/2014/main" id="{57B3CFF9-ACAA-4886-9F09-A1D64CBFA4EC}"/>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8" name="Freeform 379">
              <a:extLst>
                <a:ext uri="{FF2B5EF4-FFF2-40B4-BE49-F238E27FC236}">
                  <a16:creationId xmlns:a16="http://schemas.microsoft.com/office/drawing/2014/main" id="{6BEEDD22-9DAD-434E-BAAC-8E1B3E7347F0}"/>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9" name="Freeform 380">
              <a:extLst>
                <a:ext uri="{FF2B5EF4-FFF2-40B4-BE49-F238E27FC236}">
                  <a16:creationId xmlns:a16="http://schemas.microsoft.com/office/drawing/2014/main" id="{E382DBB5-FC2E-4262-B758-835AE1506C3C}"/>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0" name="Freeform 381">
              <a:extLst>
                <a:ext uri="{FF2B5EF4-FFF2-40B4-BE49-F238E27FC236}">
                  <a16:creationId xmlns:a16="http://schemas.microsoft.com/office/drawing/2014/main" id="{9097DDD6-923B-4EED-9496-13C35CDB9967}"/>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1" name="Freeform 382">
              <a:extLst>
                <a:ext uri="{FF2B5EF4-FFF2-40B4-BE49-F238E27FC236}">
                  <a16:creationId xmlns:a16="http://schemas.microsoft.com/office/drawing/2014/main" id="{9B589299-F5BB-49F2-AC29-9C4CB5D89E7B}"/>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2" name="Freeform 383">
              <a:extLst>
                <a:ext uri="{FF2B5EF4-FFF2-40B4-BE49-F238E27FC236}">
                  <a16:creationId xmlns:a16="http://schemas.microsoft.com/office/drawing/2014/main" id="{0C514DF2-2996-41E0-A8BE-7AE991071C06}"/>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3" name="Freeform 384">
              <a:extLst>
                <a:ext uri="{FF2B5EF4-FFF2-40B4-BE49-F238E27FC236}">
                  <a16:creationId xmlns:a16="http://schemas.microsoft.com/office/drawing/2014/main" id="{AD5163CB-C505-4406-958D-574620E7F316}"/>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4" name="Freeform 385">
              <a:extLst>
                <a:ext uri="{FF2B5EF4-FFF2-40B4-BE49-F238E27FC236}">
                  <a16:creationId xmlns:a16="http://schemas.microsoft.com/office/drawing/2014/main" id="{7BEDA457-5684-4E90-B3B6-F3413030B1AE}"/>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5" name="Freeform 386">
              <a:extLst>
                <a:ext uri="{FF2B5EF4-FFF2-40B4-BE49-F238E27FC236}">
                  <a16:creationId xmlns:a16="http://schemas.microsoft.com/office/drawing/2014/main" id="{E012964A-C6AF-4BFF-A3E3-2033A9B49B12}"/>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6" name="Freeform 387">
              <a:extLst>
                <a:ext uri="{FF2B5EF4-FFF2-40B4-BE49-F238E27FC236}">
                  <a16:creationId xmlns:a16="http://schemas.microsoft.com/office/drawing/2014/main" id="{4F07CC72-E75C-42A0-B9ED-0A5B66398B5F}"/>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7" name="Freeform 388">
              <a:extLst>
                <a:ext uri="{FF2B5EF4-FFF2-40B4-BE49-F238E27FC236}">
                  <a16:creationId xmlns:a16="http://schemas.microsoft.com/office/drawing/2014/main" id="{1271F017-80AB-4452-8943-A61F44E1F7E9}"/>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8" name="Freeform 389">
              <a:extLst>
                <a:ext uri="{FF2B5EF4-FFF2-40B4-BE49-F238E27FC236}">
                  <a16:creationId xmlns:a16="http://schemas.microsoft.com/office/drawing/2014/main" id="{C73D0D21-68B4-4D06-BAFB-423702C3F193}"/>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9" name="Freeform 390">
              <a:extLst>
                <a:ext uri="{FF2B5EF4-FFF2-40B4-BE49-F238E27FC236}">
                  <a16:creationId xmlns:a16="http://schemas.microsoft.com/office/drawing/2014/main" id="{1CC37CF9-5AB3-4ED8-9627-8A62D8E1409D}"/>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0" name="Freeform 391">
              <a:extLst>
                <a:ext uri="{FF2B5EF4-FFF2-40B4-BE49-F238E27FC236}">
                  <a16:creationId xmlns:a16="http://schemas.microsoft.com/office/drawing/2014/main" id="{3309C0F8-170F-47AF-AB38-02C52D93BB5E}"/>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1" name="Freeform 392">
              <a:extLst>
                <a:ext uri="{FF2B5EF4-FFF2-40B4-BE49-F238E27FC236}">
                  <a16:creationId xmlns:a16="http://schemas.microsoft.com/office/drawing/2014/main" id="{B701BA99-DEA6-45EF-9890-7863FEDDC8A3}"/>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2" name="Freeform 393">
              <a:extLst>
                <a:ext uri="{FF2B5EF4-FFF2-40B4-BE49-F238E27FC236}">
                  <a16:creationId xmlns:a16="http://schemas.microsoft.com/office/drawing/2014/main" id="{230096A2-1415-4B9C-A73A-0FDB9AD7AF39}"/>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3" name="Freeform 394">
              <a:extLst>
                <a:ext uri="{FF2B5EF4-FFF2-40B4-BE49-F238E27FC236}">
                  <a16:creationId xmlns:a16="http://schemas.microsoft.com/office/drawing/2014/main" id="{81569917-78F8-427F-B67D-9BA0B8EF0114}"/>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4" name="Freeform 395">
              <a:extLst>
                <a:ext uri="{FF2B5EF4-FFF2-40B4-BE49-F238E27FC236}">
                  <a16:creationId xmlns:a16="http://schemas.microsoft.com/office/drawing/2014/main" id="{2941DBA0-6564-47F7-820B-0D32EDFF6886}"/>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5" name="Freeform 396">
              <a:extLst>
                <a:ext uri="{FF2B5EF4-FFF2-40B4-BE49-F238E27FC236}">
                  <a16:creationId xmlns:a16="http://schemas.microsoft.com/office/drawing/2014/main" id="{34C4450C-94B0-47BB-89E0-009B0003B056}"/>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6" name="Freeform 397">
              <a:extLst>
                <a:ext uri="{FF2B5EF4-FFF2-40B4-BE49-F238E27FC236}">
                  <a16:creationId xmlns:a16="http://schemas.microsoft.com/office/drawing/2014/main" id="{E8592A3E-CBA1-4A3A-8CA9-479C5904F5F6}"/>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7" name="Freeform 398">
              <a:extLst>
                <a:ext uri="{FF2B5EF4-FFF2-40B4-BE49-F238E27FC236}">
                  <a16:creationId xmlns:a16="http://schemas.microsoft.com/office/drawing/2014/main" id="{4EFC587D-3516-4B6E-B830-DADECF69FAEB}"/>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8" name="Freeform 399">
              <a:extLst>
                <a:ext uri="{FF2B5EF4-FFF2-40B4-BE49-F238E27FC236}">
                  <a16:creationId xmlns:a16="http://schemas.microsoft.com/office/drawing/2014/main" id="{DA2F5E5E-4C9A-43F9-9CD7-7D9E56CD8A99}"/>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9" name="Freeform 400">
              <a:extLst>
                <a:ext uri="{FF2B5EF4-FFF2-40B4-BE49-F238E27FC236}">
                  <a16:creationId xmlns:a16="http://schemas.microsoft.com/office/drawing/2014/main" id="{13737ED2-2E5B-45D2-AEBE-EFB686C23ADD}"/>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0" name="Freeform 401">
              <a:extLst>
                <a:ext uri="{FF2B5EF4-FFF2-40B4-BE49-F238E27FC236}">
                  <a16:creationId xmlns:a16="http://schemas.microsoft.com/office/drawing/2014/main" id="{4CFC530B-9518-4D3E-A2D7-30B03C1321ED}"/>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1" name="Freeform 402">
              <a:extLst>
                <a:ext uri="{FF2B5EF4-FFF2-40B4-BE49-F238E27FC236}">
                  <a16:creationId xmlns:a16="http://schemas.microsoft.com/office/drawing/2014/main" id="{01C25CF2-E4EB-417A-A80A-A6706B3CCE6E}"/>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2" name="Freeform 403">
              <a:extLst>
                <a:ext uri="{FF2B5EF4-FFF2-40B4-BE49-F238E27FC236}">
                  <a16:creationId xmlns:a16="http://schemas.microsoft.com/office/drawing/2014/main" id="{0B5A3916-73CC-4198-A1BF-FC248D552B39}"/>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3" name="Freeform 404">
              <a:extLst>
                <a:ext uri="{FF2B5EF4-FFF2-40B4-BE49-F238E27FC236}">
                  <a16:creationId xmlns:a16="http://schemas.microsoft.com/office/drawing/2014/main" id="{247954DC-EDD7-423C-A5F5-BB5343DB7A11}"/>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4" name="Freeform 405">
              <a:extLst>
                <a:ext uri="{FF2B5EF4-FFF2-40B4-BE49-F238E27FC236}">
                  <a16:creationId xmlns:a16="http://schemas.microsoft.com/office/drawing/2014/main" id="{1F11843C-17A5-4F91-B47D-ACF536D20438}"/>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5" name="Freeform 406">
              <a:extLst>
                <a:ext uri="{FF2B5EF4-FFF2-40B4-BE49-F238E27FC236}">
                  <a16:creationId xmlns:a16="http://schemas.microsoft.com/office/drawing/2014/main" id="{935FC439-D386-494A-AD1C-71F1FD49D2C1}"/>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6" name="Line 407">
              <a:extLst>
                <a:ext uri="{FF2B5EF4-FFF2-40B4-BE49-F238E27FC236}">
                  <a16:creationId xmlns:a16="http://schemas.microsoft.com/office/drawing/2014/main" id="{643A4A76-E0CA-4E8E-B87B-7217453003B5}"/>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Line 408">
              <a:extLst>
                <a:ext uri="{FF2B5EF4-FFF2-40B4-BE49-F238E27FC236}">
                  <a16:creationId xmlns:a16="http://schemas.microsoft.com/office/drawing/2014/main" id="{D54E3BE7-1570-49D2-8E8F-BCBC5EECA538}"/>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8" name="Freeform 409">
              <a:extLst>
                <a:ext uri="{FF2B5EF4-FFF2-40B4-BE49-F238E27FC236}">
                  <a16:creationId xmlns:a16="http://schemas.microsoft.com/office/drawing/2014/main" id="{F5DB9A5F-AD1F-43C2-A12F-B9E44813EBE6}"/>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9" name="Freeform 411">
              <a:extLst>
                <a:ext uri="{FF2B5EF4-FFF2-40B4-BE49-F238E27FC236}">
                  <a16:creationId xmlns:a16="http://schemas.microsoft.com/office/drawing/2014/main" id="{78E724F2-B7DC-4568-A2B2-21FA324A551F}"/>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0" name="Freeform 412">
              <a:extLst>
                <a:ext uri="{FF2B5EF4-FFF2-40B4-BE49-F238E27FC236}">
                  <a16:creationId xmlns:a16="http://schemas.microsoft.com/office/drawing/2014/main" id="{E0A421E9-D9FD-4C4D-8A4B-CC91E6E57852}"/>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1" name="Freeform 413">
              <a:extLst>
                <a:ext uri="{FF2B5EF4-FFF2-40B4-BE49-F238E27FC236}">
                  <a16:creationId xmlns:a16="http://schemas.microsoft.com/office/drawing/2014/main" id="{A43773EF-100D-4E31-AD4D-F028ADFB028F}"/>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2" name="Freeform 414">
              <a:extLst>
                <a:ext uri="{FF2B5EF4-FFF2-40B4-BE49-F238E27FC236}">
                  <a16:creationId xmlns:a16="http://schemas.microsoft.com/office/drawing/2014/main" id="{0872CB0D-5208-4CD4-BD72-8243687869F4}"/>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3" name="Freeform 415">
              <a:extLst>
                <a:ext uri="{FF2B5EF4-FFF2-40B4-BE49-F238E27FC236}">
                  <a16:creationId xmlns:a16="http://schemas.microsoft.com/office/drawing/2014/main" id="{CE44F743-7B9D-468C-895F-6404F28A2EA7}"/>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4" name="Freeform 416">
              <a:extLst>
                <a:ext uri="{FF2B5EF4-FFF2-40B4-BE49-F238E27FC236}">
                  <a16:creationId xmlns:a16="http://schemas.microsoft.com/office/drawing/2014/main" id="{4D3D74A0-32D7-48B5-93BD-528E48F097C5}"/>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5" name="Freeform 417">
              <a:extLst>
                <a:ext uri="{FF2B5EF4-FFF2-40B4-BE49-F238E27FC236}">
                  <a16:creationId xmlns:a16="http://schemas.microsoft.com/office/drawing/2014/main" id="{82FCE6C1-3FF1-4317-B1EB-AFBFE2A4B90F}"/>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418">
              <a:extLst>
                <a:ext uri="{FF2B5EF4-FFF2-40B4-BE49-F238E27FC236}">
                  <a16:creationId xmlns:a16="http://schemas.microsoft.com/office/drawing/2014/main" id="{A7D62B7C-1785-406C-9150-3C75EB21504F}"/>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47" name="Freeform 419">
              <a:extLst>
                <a:ext uri="{FF2B5EF4-FFF2-40B4-BE49-F238E27FC236}">
                  <a16:creationId xmlns:a16="http://schemas.microsoft.com/office/drawing/2014/main" id="{BB2FA7DA-9818-4FC3-AA98-DCC456AB8FFA}"/>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8" name="Freeform 420">
              <a:extLst>
                <a:ext uri="{FF2B5EF4-FFF2-40B4-BE49-F238E27FC236}">
                  <a16:creationId xmlns:a16="http://schemas.microsoft.com/office/drawing/2014/main" id="{8511BF90-D389-4369-8215-A8528B70D349}"/>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421">
              <a:extLst>
                <a:ext uri="{FF2B5EF4-FFF2-40B4-BE49-F238E27FC236}">
                  <a16:creationId xmlns:a16="http://schemas.microsoft.com/office/drawing/2014/main" id="{3EE29984-5974-4A3E-9768-45BE0816C952}"/>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50" name="Freeform 422">
              <a:extLst>
                <a:ext uri="{FF2B5EF4-FFF2-40B4-BE49-F238E27FC236}">
                  <a16:creationId xmlns:a16="http://schemas.microsoft.com/office/drawing/2014/main" id="{E3835226-4C1A-41A7-8968-BBCDD36ACA7A}"/>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1" name="Freeform 423">
              <a:extLst>
                <a:ext uri="{FF2B5EF4-FFF2-40B4-BE49-F238E27FC236}">
                  <a16:creationId xmlns:a16="http://schemas.microsoft.com/office/drawing/2014/main" id="{7B75CC38-07BA-4A41-8EBA-0F083A50F1D3}"/>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2" name="Freeform 424">
              <a:extLst>
                <a:ext uri="{FF2B5EF4-FFF2-40B4-BE49-F238E27FC236}">
                  <a16:creationId xmlns:a16="http://schemas.microsoft.com/office/drawing/2014/main" id="{50D14AB4-2793-45CE-8A8B-154545D7DFB4}"/>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3" name="Freeform 425">
              <a:extLst>
                <a:ext uri="{FF2B5EF4-FFF2-40B4-BE49-F238E27FC236}">
                  <a16:creationId xmlns:a16="http://schemas.microsoft.com/office/drawing/2014/main" id="{36760C4A-42E3-4208-864C-51557DA65991}"/>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4" name="Freeform 426">
              <a:extLst>
                <a:ext uri="{FF2B5EF4-FFF2-40B4-BE49-F238E27FC236}">
                  <a16:creationId xmlns:a16="http://schemas.microsoft.com/office/drawing/2014/main" id="{2A074ECE-5E82-4556-B981-AFFA08711115}"/>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5" name="Freeform 427">
              <a:extLst>
                <a:ext uri="{FF2B5EF4-FFF2-40B4-BE49-F238E27FC236}">
                  <a16:creationId xmlns:a16="http://schemas.microsoft.com/office/drawing/2014/main" id="{677CAA59-DB4A-4C33-B742-822FA07D34F2}"/>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6" name="Freeform 428">
              <a:extLst>
                <a:ext uri="{FF2B5EF4-FFF2-40B4-BE49-F238E27FC236}">
                  <a16:creationId xmlns:a16="http://schemas.microsoft.com/office/drawing/2014/main" id="{712760E3-E457-4B58-849E-1243C0F49B2A}"/>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7" name="Freeform 429">
              <a:extLst>
                <a:ext uri="{FF2B5EF4-FFF2-40B4-BE49-F238E27FC236}">
                  <a16:creationId xmlns:a16="http://schemas.microsoft.com/office/drawing/2014/main" id="{8917CA36-CF4C-450A-8081-26A5D0F1C536}"/>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8" name="Freeform 430">
              <a:extLst>
                <a:ext uri="{FF2B5EF4-FFF2-40B4-BE49-F238E27FC236}">
                  <a16:creationId xmlns:a16="http://schemas.microsoft.com/office/drawing/2014/main" id="{D1DF04DF-1395-40F1-9A2C-2E1F079B5210}"/>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9" name="Freeform 431">
              <a:extLst>
                <a:ext uri="{FF2B5EF4-FFF2-40B4-BE49-F238E27FC236}">
                  <a16:creationId xmlns:a16="http://schemas.microsoft.com/office/drawing/2014/main" id="{2F7C8341-6C95-44FC-AF8C-39E304727E07}"/>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0" name="Freeform 432">
              <a:extLst>
                <a:ext uri="{FF2B5EF4-FFF2-40B4-BE49-F238E27FC236}">
                  <a16:creationId xmlns:a16="http://schemas.microsoft.com/office/drawing/2014/main" id="{F9DC9C12-52CE-4CE7-80F6-218BAE7596EA}"/>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1" name="Freeform 433">
              <a:extLst>
                <a:ext uri="{FF2B5EF4-FFF2-40B4-BE49-F238E27FC236}">
                  <a16:creationId xmlns:a16="http://schemas.microsoft.com/office/drawing/2014/main" id="{8E712F6E-CD99-4322-A4DF-3EA8F4EB86E5}"/>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2" name="Freeform 434">
              <a:extLst>
                <a:ext uri="{FF2B5EF4-FFF2-40B4-BE49-F238E27FC236}">
                  <a16:creationId xmlns:a16="http://schemas.microsoft.com/office/drawing/2014/main" id="{D564E8FA-5C11-49C9-9C60-CAD431251BAA}"/>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3" name="Freeform 435">
              <a:extLst>
                <a:ext uri="{FF2B5EF4-FFF2-40B4-BE49-F238E27FC236}">
                  <a16:creationId xmlns:a16="http://schemas.microsoft.com/office/drawing/2014/main" id="{05F4C58D-1D87-480D-8D28-AA0998D35985}"/>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4" name="Freeform 436">
              <a:extLst>
                <a:ext uri="{FF2B5EF4-FFF2-40B4-BE49-F238E27FC236}">
                  <a16:creationId xmlns:a16="http://schemas.microsoft.com/office/drawing/2014/main" id="{6BC18685-2AFD-48AE-AB00-90F28B61E696}"/>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5" name="Freeform 437">
              <a:extLst>
                <a:ext uri="{FF2B5EF4-FFF2-40B4-BE49-F238E27FC236}">
                  <a16:creationId xmlns:a16="http://schemas.microsoft.com/office/drawing/2014/main" id="{65584E69-C5BE-4C7E-88E0-71E6DF5F4870}"/>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6" name="Freeform 438">
              <a:extLst>
                <a:ext uri="{FF2B5EF4-FFF2-40B4-BE49-F238E27FC236}">
                  <a16:creationId xmlns:a16="http://schemas.microsoft.com/office/drawing/2014/main" id="{681F352C-3ED0-4FA6-834E-8EF33B59B8B3}"/>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7" name="Freeform 439">
              <a:extLst>
                <a:ext uri="{FF2B5EF4-FFF2-40B4-BE49-F238E27FC236}">
                  <a16:creationId xmlns:a16="http://schemas.microsoft.com/office/drawing/2014/main" id="{AEAB3980-333D-4D48-9CF6-9BE08D827BCB}"/>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8" name="Freeform 440">
              <a:extLst>
                <a:ext uri="{FF2B5EF4-FFF2-40B4-BE49-F238E27FC236}">
                  <a16:creationId xmlns:a16="http://schemas.microsoft.com/office/drawing/2014/main" id="{BCE4A5E6-7B0D-4F62-AB63-D925CE467DAB}"/>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9" name="Freeform 441">
              <a:extLst>
                <a:ext uri="{FF2B5EF4-FFF2-40B4-BE49-F238E27FC236}">
                  <a16:creationId xmlns:a16="http://schemas.microsoft.com/office/drawing/2014/main" id="{7E001865-CB38-4BBA-8D27-2865670E7AFE}"/>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0" name="Freeform 442">
              <a:extLst>
                <a:ext uri="{FF2B5EF4-FFF2-40B4-BE49-F238E27FC236}">
                  <a16:creationId xmlns:a16="http://schemas.microsoft.com/office/drawing/2014/main" id="{8F29545A-81EB-439F-98D9-5A1CC4FFAEDE}"/>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1" name="Freeform 443">
              <a:extLst>
                <a:ext uri="{FF2B5EF4-FFF2-40B4-BE49-F238E27FC236}">
                  <a16:creationId xmlns:a16="http://schemas.microsoft.com/office/drawing/2014/main" id="{6338706E-2866-4B38-B155-E0A084866213}"/>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2" name="Freeform 444">
              <a:extLst>
                <a:ext uri="{FF2B5EF4-FFF2-40B4-BE49-F238E27FC236}">
                  <a16:creationId xmlns:a16="http://schemas.microsoft.com/office/drawing/2014/main" id="{DF34CF10-6B55-4802-AC53-D09683CF482D}"/>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3" name="Freeform 445">
              <a:extLst>
                <a:ext uri="{FF2B5EF4-FFF2-40B4-BE49-F238E27FC236}">
                  <a16:creationId xmlns:a16="http://schemas.microsoft.com/office/drawing/2014/main" id="{31D7F7F5-0848-4D71-A6AF-31A6DD093A2F}"/>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4" name="Freeform 446">
              <a:extLst>
                <a:ext uri="{FF2B5EF4-FFF2-40B4-BE49-F238E27FC236}">
                  <a16:creationId xmlns:a16="http://schemas.microsoft.com/office/drawing/2014/main" id="{6B0F9729-2B87-45E5-A6B3-FDF92C4127D5}"/>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5" name="Freeform 447">
              <a:extLst>
                <a:ext uri="{FF2B5EF4-FFF2-40B4-BE49-F238E27FC236}">
                  <a16:creationId xmlns:a16="http://schemas.microsoft.com/office/drawing/2014/main" id="{1B49B3FF-1C5F-4A3A-B925-5F092BD69BC8}"/>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6" name="Freeform 448">
              <a:extLst>
                <a:ext uri="{FF2B5EF4-FFF2-40B4-BE49-F238E27FC236}">
                  <a16:creationId xmlns:a16="http://schemas.microsoft.com/office/drawing/2014/main" id="{410FED7F-FD40-4447-B7B7-4DF557D3E774}"/>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7" name="Freeform 449">
              <a:extLst>
                <a:ext uri="{FF2B5EF4-FFF2-40B4-BE49-F238E27FC236}">
                  <a16:creationId xmlns:a16="http://schemas.microsoft.com/office/drawing/2014/main" id="{50B45681-F6A7-4869-95A0-F57C10536FC0}"/>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8" name="Freeform 450">
              <a:extLst>
                <a:ext uri="{FF2B5EF4-FFF2-40B4-BE49-F238E27FC236}">
                  <a16:creationId xmlns:a16="http://schemas.microsoft.com/office/drawing/2014/main" id="{0CC26517-C60D-4D21-9B16-FABEF871852C}"/>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9" name="Freeform 451">
              <a:extLst>
                <a:ext uri="{FF2B5EF4-FFF2-40B4-BE49-F238E27FC236}">
                  <a16:creationId xmlns:a16="http://schemas.microsoft.com/office/drawing/2014/main" id="{9B9FD988-2BF7-4EB9-AF88-F88A458AD97B}"/>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452">
              <a:extLst>
                <a:ext uri="{FF2B5EF4-FFF2-40B4-BE49-F238E27FC236}">
                  <a16:creationId xmlns:a16="http://schemas.microsoft.com/office/drawing/2014/main" id="{563356B0-75FF-47BE-9B3F-164E56E0E033}"/>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1" name="Freeform 453">
              <a:extLst>
                <a:ext uri="{FF2B5EF4-FFF2-40B4-BE49-F238E27FC236}">
                  <a16:creationId xmlns:a16="http://schemas.microsoft.com/office/drawing/2014/main" id="{EBE738FE-7397-4177-81D7-1F28953DBCBA}"/>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2" name="Freeform 454">
              <a:extLst>
                <a:ext uri="{FF2B5EF4-FFF2-40B4-BE49-F238E27FC236}">
                  <a16:creationId xmlns:a16="http://schemas.microsoft.com/office/drawing/2014/main" id="{94FE291C-D000-42ED-AD6C-60A9D7A39DEC}"/>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3" name="Freeform 455">
              <a:extLst>
                <a:ext uri="{FF2B5EF4-FFF2-40B4-BE49-F238E27FC236}">
                  <a16:creationId xmlns:a16="http://schemas.microsoft.com/office/drawing/2014/main" id="{78E92BC0-96BC-44DB-8E28-9735A342B760}"/>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4" name="Freeform 456">
              <a:extLst>
                <a:ext uri="{FF2B5EF4-FFF2-40B4-BE49-F238E27FC236}">
                  <a16:creationId xmlns:a16="http://schemas.microsoft.com/office/drawing/2014/main" id="{E0B0719E-E1DE-4EDE-B5F7-8693489B0CDA}"/>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5" name="Freeform 457">
              <a:extLst>
                <a:ext uri="{FF2B5EF4-FFF2-40B4-BE49-F238E27FC236}">
                  <a16:creationId xmlns:a16="http://schemas.microsoft.com/office/drawing/2014/main" id="{3445B9C7-3E2D-44DD-BF3D-9A75DF7372B0}"/>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6" name="Freeform 458">
              <a:extLst>
                <a:ext uri="{FF2B5EF4-FFF2-40B4-BE49-F238E27FC236}">
                  <a16:creationId xmlns:a16="http://schemas.microsoft.com/office/drawing/2014/main" id="{97D9E67F-B390-420F-AB89-B9B7F47BBD22}"/>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7" name="Freeform 459">
              <a:extLst>
                <a:ext uri="{FF2B5EF4-FFF2-40B4-BE49-F238E27FC236}">
                  <a16:creationId xmlns:a16="http://schemas.microsoft.com/office/drawing/2014/main" id="{48F5178F-3A26-47C2-BC92-223FF16128D7}"/>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8" name="Freeform 460">
              <a:extLst>
                <a:ext uri="{FF2B5EF4-FFF2-40B4-BE49-F238E27FC236}">
                  <a16:creationId xmlns:a16="http://schemas.microsoft.com/office/drawing/2014/main" id="{C6B77FF7-585E-4792-988F-52EC06E1451C}"/>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9" name="Freeform 461">
              <a:extLst>
                <a:ext uri="{FF2B5EF4-FFF2-40B4-BE49-F238E27FC236}">
                  <a16:creationId xmlns:a16="http://schemas.microsoft.com/office/drawing/2014/main" id="{7DD31958-63CE-4701-96B5-E991A5F1DC0C}"/>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0" name="Freeform 462">
              <a:extLst>
                <a:ext uri="{FF2B5EF4-FFF2-40B4-BE49-F238E27FC236}">
                  <a16:creationId xmlns:a16="http://schemas.microsoft.com/office/drawing/2014/main" id="{59E30092-C8A2-416D-9BCE-753CAEF55DD1}"/>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5" name="TextBox 204">
            <a:extLst>
              <a:ext uri="{FF2B5EF4-FFF2-40B4-BE49-F238E27FC236}">
                <a16:creationId xmlns:a16="http://schemas.microsoft.com/office/drawing/2014/main" id="{E2F895F5-7BA3-4951-AB21-098A86D769A4}"/>
              </a:ext>
            </a:extLst>
          </p:cNvPr>
          <p:cNvSpPr txBox="1"/>
          <p:nvPr/>
        </p:nvSpPr>
        <p:spPr>
          <a:xfrm>
            <a:off x="1125570" y="3847356"/>
            <a:ext cx="1641474" cy="400110"/>
          </a:xfrm>
          <a:prstGeom prst="rect">
            <a:avLst/>
          </a:prstGeom>
          <a:noFill/>
        </p:spPr>
        <p:txBody>
          <a:bodyPr wrap="square" rtlCol="0">
            <a:spAutoFit/>
          </a:bodyPr>
          <a:lstStyle/>
          <a:p>
            <a:r>
              <a:rPr lang="en-US" sz="2000" dirty="0">
                <a:solidFill>
                  <a:schemeClr val="tx2"/>
                </a:solidFill>
                <a:latin typeface="Roboto Slab" pitchFamily="2" charset="0"/>
                <a:ea typeface="Roboto Slab" pitchFamily="2" charset="0"/>
                <a:cs typeface="Lato" panose="020F0502020204030203" pitchFamily="34" charset="0"/>
              </a:rPr>
              <a:t>AUSTRALIA</a:t>
            </a:r>
          </a:p>
        </p:txBody>
      </p:sp>
      <p:sp>
        <p:nvSpPr>
          <p:cNvPr id="201" name="TextBox 200">
            <a:extLst>
              <a:ext uri="{FF2B5EF4-FFF2-40B4-BE49-F238E27FC236}">
                <a16:creationId xmlns:a16="http://schemas.microsoft.com/office/drawing/2014/main" id="{DDB444ED-E991-418B-9262-1C5E981F4A87}"/>
              </a:ext>
            </a:extLst>
          </p:cNvPr>
          <p:cNvSpPr txBox="1"/>
          <p:nvPr/>
        </p:nvSpPr>
        <p:spPr>
          <a:xfrm>
            <a:off x="5015347" y="3847356"/>
            <a:ext cx="2242982" cy="400110"/>
          </a:xfrm>
          <a:prstGeom prst="rect">
            <a:avLst/>
          </a:prstGeom>
          <a:noFill/>
        </p:spPr>
        <p:txBody>
          <a:bodyPr wrap="square" rtlCol="0">
            <a:spAutoFit/>
          </a:bodyPr>
          <a:lstStyle/>
          <a:p>
            <a:r>
              <a:rPr lang="en-US" sz="2000" dirty="0">
                <a:solidFill>
                  <a:schemeClr val="tx2"/>
                </a:solidFill>
                <a:latin typeface="Roboto Slab" pitchFamily="2" charset="0"/>
                <a:ea typeface="Roboto Slab" pitchFamily="2" charset="0"/>
                <a:cs typeface="Lato" panose="020F0502020204030203" pitchFamily="34" charset="0"/>
              </a:rPr>
              <a:t>UNITED STATES</a:t>
            </a:r>
          </a:p>
        </p:txBody>
      </p:sp>
      <p:sp>
        <p:nvSpPr>
          <p:cNvPr id="1068" name="Rectangle 9">
            <a:extLst>
              <a:ext uri="{FF2B5EF4-FFF2-40B4-BE49-F238E27FC236}">
                <a16:creationId xmlns:a16="http://schemas.microsoft.com/office/drawing/2014/main" id="{02AD01B2-0AED-45B0-AB97-466C379635B6}"/>
              </a:ext>
            </a:extLst>
          </p:cNvPr>
          <p:cNvSpPr>
            <a:spLocks/>
          </p:cNvSpPr>
          <p:nvPr/>
        </p:nvSpPr>
        <p:spPr bwMode="auto">
          <a:xfrm>
            <a:off x="957172" y="4968080"/>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3" name="Picture Placeholder 12">
            <a:extLst>
              <a:ext uri="{FF2B5EF4-FFF2-40B4-BE49-F238E27FC236}">
                <a16:creationId xmlns:a16="http://schemas.microsoft.com/office/drawing/2014/main" id="{C2B74023-EDA9-466A-B34C-29DF2952B5F8}"/>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A94AC07-A9A5-4CD4-9D11-264DC1FE25F0}"/>
              </a:ext>
            </a:extLst>
          </p:cNvPr>
          <p:cNvSpPr/>
          <p:nvPr/>
        </p:nvSpPr>
        <p:spPr>
          <a:xfrm>
            <a:off x="0" y="2033587"/>
            <a:ext cx="5529943" cy="1954731"/>
          </a:xfrm>
          <a:prstGeom prst="rect">
            <a:avLst/>
          </a:prstGeom>
          <a:solidFill>
            <a:schemeClr val="accent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C8259D9C-F062-466F-BE4D-D37E8E77B683}"/>
              </a:ext>
            </a:extLst>
          </p:cNvPr>
          <p:cNvSpPr/>
          <p:nvPr/>
        </p:nvSpPr>
        <p:spPr>
          <a:xfrm>
            <a:off x="4673324" y="1601453"/>
            <a:ext cx="2898992" cy="2898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8" name="Group 7">
            <a:extLst>
              <a:ext uri="{FF2B5EF4-FFF2-40B4-BE49-F238E27FC236}">
                <a16:creationId xmlns:a16="http://schemas.microsoft.com/office/drawing/2014/main" id="{FDE97E9A-6C1F-4891-B219-8599923B789E}"/>
              </a:ext>
            </a:extLst>
          </p:cNvPr>
          <p:cNvGrpSpPr/>
          <p:nvPr/>
        </p:nvGrpSpPr>
        <p:grpSpPr>
          <a:xfrm>
            <a:off x="2465697" y="4738320"/>
            <a:ext cx="7260606" cy="1083897"/>
            <a:chOff x="2466490" y="4319631"/>
            <a:chExt cx="7260606" cy="1083897"/>
          </a:xfrm>
        </p:grpSpPr>
        <p:grpSp>
          <p:nvGrpSpPr>
            <p:cNvPr id="2" name="Group 1">
              <a:extLst>
                <a:ext uri="{FF2B5EF4-FFF2-40B4-BE49-F238E27FC236}">
                  <a16:creationId xmlns:a16="http://schemas.microsoft.com/office/drawing/2014/main" id="{F0A036A2-B344-4114-9BA0-C3F7AAEC5AED}"/>
                </a:ext>
              </a:extLst>
            </p:cNvPr>
            <p:cNvGrpSpPr/>
            <p:nvPr/>
          </p:nvGrpSpPr>
          <p:grpSpPr>
            <a:xfrm>
              <a:off x="4438366" y="4319631"/>
              <a:ext cx="3316855" cy="635771"/>
              <a:chOff x="4437572" y="4723672"/>
              <a:chExt cx="3316855" cy="635771"/>
            </a:xfrm>
          </p:grpSpPr>
          <p:sp>
            <p:nvSpPr>
              <p:cNvPr id="12" name="TextBox 11">
                <a:extLst>
                  <a:ext uri="{FF2B5EF4-FFF2-40B4-BE49-F238E27FC236}">
                    <a16:creationId xmlns:a16="http://schemas.microsoft.com/office/drawing/2014/main" id="{873F1D1D-7DEF-4D68-8E79-42C0C633A1C9}"/>
                  </a:ext>
                </a:extLst>
              </p:cNvPr>
              <p:cNvSpPr txBox="1"/>
              <p:nvPr/>
            </p:nvSpPr>
            <p:spPr>
              <a:xfrm>
                <a:off x="5406571" y="4723672"/>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2" y="5020889"/>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2466490" y="5057687"/>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5" name="Title 1">
            <a:extLst>
              <a:ext uri="{FF2B5EF4-FFF2-40B4-BE49-F238E27FC236}">
                <a16:creationId xmlns:a16="http://schemas.microsoft.com/office/drawing/2014/main" id="{460B7180-B3DD-4B36-854E-F5E6189C2B4C}"/>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b="1" dirty="0">
                <a:solidFill>
                  <a:sysClr val="windowText" lastClr="000000"/>
                </a:solidFill>
              </a:rPr>
              <a:t>Welcome Message</a:t>
            </a:r>
            <a:endParaRPr lang="en-US" dirty="0">
              <a:solidFill>
                <a:sysClr val="windowText" lastClr="000000"/>
              </a:solidFill>
            </a:endParaRPr>
          </a:p>
        </p:txBody>
      </p:sp>
      <p:sp>
        <p:nvSpPr>
          <p:cNvPr id="19" name="Subtitle 6">
            <a:extLst>
              <a:ext uri="{FF2B5EF4-FFF2-40B4-BE49-F238E27FC236}">
                <a16:creationId xmlns:a16="http://schemas.microsoft.com/office/drawing/2014/main" id="{C23CF622-A457-4A87-988C-D48B81EB66C4}"/>
              </a:ext>
            </a:extLst>
          </p:cNvPr>
          <p:cNvSpPr txBox="1">
            <a:spLocks/>
          </p:cNvSpPr>
          <p:nvPr/>
        </p:nvSpPr>
        <p:spPr>
          <a:xfrm>
            <a:off x="838200" y="1135063"/>
            <a:ext cx="10515600" cy="244475"/>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ysClr val="windowText" lastClr="000000"/>
                </a:solidFill>
                <a:latin typeface="Roboto Slab" pitchFamily="2" charset="0"/>
                <a:ea typeface="Roboto Slab" pitchFamily="2" charset="0"/>
              </a:rPr>
              <a:t>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 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a:t>
            </a:r>
          </a:p>
        </p:txBody>
      </p:sp>
      <p:sp>
        <p:nvSpPr>
          <p:cNvPr id="9" name="Picture Placeholder 8">
            <a:extLst>
              <a:ext uri="{FF2B5EF4-FFF2-40B4-BE49-F238E27FC236}">
                <a16:creationId xmlns:a16="http://schemas.microsoft.com/office/drawing/2014/main" id="{BCE7EDB3-F83C-4F30-8B86-8F999A558BC0}"/>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8D0CD73B-C97A-46B0-B64D-70B39EC48135}"/>
              </a:ext>
            </a:extLst>
          </p:cNvPr>
          <p:cNvSpPr>
            <a:spLocks noGrp="1"/>
          </p:cNvSpPr>
          <p:nvPr>
            <p:ph type="pic" sz="quarter" idx="22"/>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Project </a:t>
            </a:r>
            <a:r>
              <a:rPr lang="en-US" b="1" dirty="0">
                <a:solidFill>
                  <a:schemeClr val="accent1"/>
                </a:solidFill>
              </a:rPr>
              <a:t>Location</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3" name="Picture Placeholder 22">
            <a:extLst>
              <a:ext uri="{FF2B5EF4-FFF2-40B4-BE49-F238E27FC236}">
                <a16:creationId xmlns:a16="http://schemas.microsoft.com/office/drawing/2014/main" id="{B05A602B-BCB9-496C-8FFF-7AFE0587439E}"/>
              </a:ext>
            </a:extLst>
          </p:cNvPr>
          <p:cNvSpPr>
            <a:spLocks noGrp="1"/>
          </p:cNvSpPr>
          <p:nvPr>
            <p:ph type="pic" sz="quarter" idx="23"/>
          </p:nvPr>
        </p:nvSpPr>
        <p:spPr/>
      </p:sp>
      <p:sp>
        <p:nvSpPr>
          <p:cNvPr id="25" name="Picture Placeholder 24">
            <a:extLst>
              <a:ext uri="{FF2B5EF4-FFF2-40B4-BE49-F238E27FC236}">
                <a16:creationId xmlns:a16="http://schemas.microsoft.com/office/drawing/2014/main" id="{A9478D3A-632A-4720-A865-F7D6550CE0BD}"/>
              </a:ext>
            </a:extLst>
          </p:cNvPr>
          <p:cNvSpPr>
            <a:spLocks noGrp="1"/>
          </p:cNvSpPr>
          <p:nvPr>
            <p:ph type="pic" sz="quarter" idx="22"/>
          </p:nvPr>
        </p:nvSpPr>
        <p:spPr/>
      </p:sp>
      <p:sp>
        <p:nvSpPr>
          <p:cNvPr id="27" name="Picture Placeholder 26">
            <a:extLst>
              <a:ext uri="{FF2B5EF4-FFF2-40B4-BE49-F238E27FC236}">
                <a16:creationId xmlns:a16="http://schemas.microsoft.com/office/drawing/2014/main" id="{CFDD037B-5DA7-42B3-B8E0-DC0E2B0CA041}"/>
              </a:ext>
            </a:extLst>
          </p:cNvPr>
          <p:cNvSpPr>
            <a:spLocks noGrp="1"/>
          </p:cNvSpPr>
          <p:nvPr>
            <p:ph type="pic" sz="quarter" idx="21"/>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7" name="Freeform: Shape 6">
            <a:extLst>
              <a:ext uri="{FF2B5EF4-FFF2-40B4-BE49-F238E27FC236}">
                <a16:creationId xmlns:a16="http://schemas.microsoft.com/office/drawing/2014/main" id="{4E9628A6-8D0C-46DB-B497-991470749631}"/>
              </a:ext>
            </a:extLst>
          </p:cNvPr>
          <p:cNvSpPr>
            <a:spLocks/>
          </p:cNvSpPr>
          <p:nvPr/>
        </p:nvSpPr>
        <p:spPr bwMode="auto">
          <a:xfrm>
            <a:off x="4152810" y="1913888"/>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9" name="Freeform 5">
            <a:extLst>
              <a:ext uri="{FF2B5EF4-FFF2-40B4-BE49-F238E27FC236}">
                <a16:creationId xmlns:a16="http://schemas.microsoft.com/office/drawing/2014/main" id="{A4B2207B-3D6B-4017-925D-315E37775C6F}"/>
              </a:ext>
            </a:extLst>
          </p:cNvPr>
          <p:cNvSpPr>
            <a:spLocks/>
          </p:cNvSpPr>
          <p:nvPr/>
        </p:nvSpPr>
        <p:spPr bwMode="auto">
          <a:xfrm>
            <a:off x="4576852" y="226472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Shape 9">
            <a:extLst>
              <a:ext uri="{FF2B5EF4-FFF2-40B4-BE49-F238E27FC236}">
                <a16:creationId xmlns:a16="http://schemas.microsoft.com/office/drawing/2014/main" id="{0B7F0D2C-D3E6-4DA3-936E-D64A7ACF19E0}"/>
              </a:ext>
            </a:extLst>
          </p:cNvPr>
          <p:cNvSpPr>
            <a:spLocks/>
          </p:cNvSpPr>
          <p:nvPr/>
        </p:nvSpPr>
        <p:spPr bwMode="auto">
          <a:xfrm>
            <a:off x="4152810" y="191388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1" name="Rectangle 10">
            <a:extLst>
              <a:ext uri="{FF2B5EF4-FFF2-40B4-BE49-F238E27FC236}">
                <a16:creationId xmlns:a16="http://schemas.microsoft.com/office/drawing/2014/main" id="{92BEFA0D-5521-4197-8030-F7631E1FFE56}"/>
              </a:ext>
            </a:extLst>
          </p:cNvPr>
          <p:cNvSpPr/>
          <p:nvPr/>
        </p:nvSpPr>
        <p:spPr>
          <a:xfrm>
            <a:off x="4353407" y="2581567"/>
            <a:ext cx="2450582" cy="881010"/>
          </a:xfrm>
          <a:prstGeom prst="rect">
            <a:avLst/>
          </a:prstGeom>
        </p:spPr>
        <p:txBody>
          <a:bodyPr wrap="square">
            <a:spAutoFit/>
          </a:bodyPr>
          <a:lstStyle/>
          <a:p>
            <a:pPr algn="ctr">
              <a:lnSpc>
                <a:spcPts val="3000"/>
              </a:lnSpc>
            </a:pPr>
            <a:r>
              <a:rPr lang="en-US" sz="3000" b="1" dirty="0">
                <a:latin typeface="Roboto Slab" pitchFamily="2" charset="0"/>
                <a:ea typeface="Roboto Slab" pitchFamily="2" charset="0"/>
                <a:cs typeface="Roboto" panose="02000000000000000000" pitchFamily="2" charset="0"/>
              </a:rPr>
              <a:t>THE</a:t>
            </a:r>
          </a:p>
          <a:p>
            <a:pPr algn="ctr">
              <a:lnSpc>
                <a:spcPts val="3000"/>
              </a:lnSpc>
            </a:pPr>
            <a:r>
              <a:rPr lang="en-US" sz="3000" b="1" dirty="0">
                <a:latin typeface="Roboto Slab" pitchFamily="2" charset="0"/>
                <a:ea typeface="Roboto Slab" pitchFamily="2" charset="0"/>
                <a:cs typeface="Roboto" panose="02000000000000000000" pitchFamily="2" charset="0"/>
              </a:rPr>
              <a:t>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0">
            <a:extLst>
              <a:ext uri="{FF2B5EF4-FFF2-40B4-BE49-F238E27FC236}">
                <a16:creationId xmlns:a16="http://schemas.microsoft.com/office/drawing/2014/main" id="{E4417459-DC9F-429C-A033-4E8A06F36542}"/>
              </a:ext>
            </a:extLst>
          </p:cNvPr>
          <p:cNvSpPr>
            <a:spLocks/>
          </p:cNvSpPr>
          <p:nvPr/>
        </p:nvSpPr>
        <p:spPr bwMode="auto">
          <a:xfrm>
            <a:off x="2709433" y="0"/>
            <a:ext cx="6774182" cy="3700184"/>
          </a:xfrm>
          <a:custGeom>
            <a:avLst/>
            <a:gdLst>
              <a:gd name="T0" fmla="*/ 2618 w 2618"/>
              <a:gd name="T1" fmla="*/ 0 h 1430"/>
              <a:gd name="T2" fmla="*/ 0 w 2618"/>
              <a:gd name="T3" fmla="*/ 0 h 1430"/>
              <a:gd name="T4" fmla="*/ 1187 w 2618"/>
              <a:gd name="T5" fmla="*/ 1430 h 1430"/>
              <a:gd name="T6" fmla="*/ 2618 w 2618"/>
              <a:gd name="T7" fmla="*/ 0 h 1430"/>
            </a:gdLst>
            <a:ahLst/>
            <a:cxnLst>
              <a:cxn ang="0">
                <a:pos x="T0" y="T1"/>
              </a:cxn>
              <a:cxn ang="0">
                <a:pos x="T2" y="T3"/>
              </a:cxn>
              <a:cxn ang="0">
                <a:pos x="T4" y="T5"/>
              </a:cxn>
              <a:cxn ang="0">
                <a:pos x="T6" y="T7"/>
              </a:cxn>
            </a:cxnLst>
            <a:rect l="0" t="0" r="r" b="b"/>
            <a:pathLst>
              <a:path w="2618" h="1430">
                <a:moveTo>
                  <a:pt x="2618" y="0"/>
                </a:moveTo>
                <a:lnTo>
                  <a:pt x="0" y="0"/>
                </a:lnTo>
                <a:lnTo>
                  <a:pt x="1187" y="1430"/>
                </a:lnTo>
                <a:lnTo>
                  <a:pt x="2618"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D546E52A-1DC3-4E59-8465-2A8EE722ABC4}"/>
              </a:ext>
            </a:extLst>
          </p:cNvPr>
          <p:cNvSpPr/>
          <p:nvPr/>
        </p:nvSpPr>
        <p:spPr>
          <a:xfrm>
            <a:off x="4674537" y="1437424"/>
            <a:ext cx="2262760" cy="22627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21" name="Group 20">
            <a:extLst>
              <a:ext uri="{FF2B5EF4-FFF2-40B4-BE49-F238E27FC236}">
                <a16:creationId xmlns:a16="http://schemas.microsoft.com/office/drawing/2014/main" id="{523FEA42-8CEE-4DA0-BD6A-A8101FA53FE2}"/>
              </a:ext>
            </a:extLst>
          </p:cNvPr>
          <p:cNvGrpSpPr/>
          <p:nvPr/>
        </p:nvGrpSpPr>
        <p:grpSpPr>
          <a:xfrm>
            <a:off x="4194885" y="4355032"/>
            <a:ext cx="3316855" cy="679519"/>
            <a:chOff x="4157575" y="4211229"/>
            <a:chExt cx="3316855" cy="679519"/>
          </a:xfrm>
        </p:grpSpPr>
        <p:sp>
          <p:nvSpPr>
            <p:cNvPr id="34" name="TextBox 33"/>
            <p:cNvSpPr txBox="1"/>
            <p:nvPr/>
          </p:nvSpPr>
          <p:spPr>
            <a:xfrm>
              <a:off x="5126574" y="4211229"/>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4157575" y="4552194"/>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37" name="Rectangle 4">
            <a:extLst>
              <a:ext uri="{FF2B5EF4-FFF2-40B4-BE49-F238E27FC236}">
                <a16:creationId xmlns:a16="http://schemas.microsoft.com/office/drawing/2014/main" id="{02B6BC39-5A66-4131-B8C4-D9313D2BB3B1}"/>
              </a:ext>
            </a:extLst>
          </p:cNvPr>
          <p:cNvSpPr>
            <a:spLocks/>
          </p:cNvSpPr>
          <p:nvPr/>
        </p:nvSpPr>
        <p:spPr bwMode="auto">
          <a:xfrm>
            <a:off x="2223009" y="5196502"/>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sp>
        <p:nvSpPr>
          <p:cNvPr id="3" name="Picture Placeholder 2">
            <a:extLst>
              <a:ext uri="{FF2B5EF4-FFF2-40B4-BE49-F238E27FC236}">
                <a16:creationId xmlns:a16="http://schemas.microsoft.com/office/drawing/2014/main" id="{69F88A03-2142-4CD8-B216-1CC74D4C9BAF}"/>
              </a:ext>
            </a:extLst>
          </p:cNvPr>
          <p:cNvSpPr>
            <a:spLocks noGrp="1"/>
          </p:cNvSpPr>
          <p:nvPr>
            <p:ph type="pic" sz="quarter" idx="16"/>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9D9CC-A089-433F-BCAE-C0B66ACFD55D}"/>
              </a:ext>
            </a:extLst>
          </p:cNvPr>
          <p:cNvSpPr/>
          <p:nvPr/>
        </p:nvSpPr>
        <p:spPr>
          <a:xfrm>
            <a:off x="858156" y="1770742"/>
            <a:ext cx="10515599" cy="41093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p:txBody>
          <a:bodyPr/>
          <a:lstStyle/>
          <a:p>
            <a:r>
              <a:rPr lang="en-US" dirty="0"/>
              <a:t>Lorem ipsum your title here some text so dummy and your </a:t>
            </a:r>
            <a:r>
              <a:rPr lang="en-US" dirty="0" err="1"/>
              <a:t>powerpoint</a:t>
            </a:r>
            <a:r>
              <a:rPr lang="en-US" dirty="0"/>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414350" y="2518362"/>
            <a:ext cx="4775251" cy="2356846"/>
            <a:chOff x="5627060" y="2388599"/>
            <a:chExt cx="4775251" cy="2356846"/>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303343"/>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5627060" y="2771718"/>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7" name="Picture Placeholder 6">
            <a:extLst>
              <a:ext uri="{FF2B5EF4-FFF2-40B4-BE49-F238E27FC236}">
                <a16:creationId xmlns:a16="http://schemas.microsoft.com/office/drawing/2014/main" id="{CA96700E-1306-4EF1-B6C1-69495B4D7C99}"/>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9" name="Rectangle 18">
            <a:extLst>
              <a:ext uri="{FF2B5EF4-FFF2-40B4-BE49-F238E27FC236}">
                <a16:creationId xmlns:a16="http://schemas.microsoft.com/office/drawing/2014/main" id="{C44A99B7-958F-4569-944B-F688109EEB3E}"/>
              </a:ext>
            </a:extLst>
          </p:cNvPr>
          <p:cNvSpPr/>
          <p:nvPr/>
        </p:nvSpPr>
        <p:spPr>
          <a:xfrm>
            <a:off x="3657600" y="1459998"/>
            <a:ext cx="4876800" cy="4692696"/>
          </a:xfrm>
          <a:prstGeom prst="rect">
            <a:avLst/>
          </a:prstGeom>
          <a:solidFill>
            <a:schemeClr val="accent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D42D984-B654-4A1F-B441-AAE90267A4A6}"/>
              </a:ext>
            </a:extLst>
          </p:cNvPr>
          <p:cNvGrpSpPr/>
          <p:nvPr/>
        </p:nvGrpSpPr>
        <p:grpSpPr>
          <a:xfrm>
            <a:off x="4140072" y="1975673"/>
            <a:ext cx="3911857" cy="3661347"/>
            <a:chOff x="4299970" y="1966906"/>
            <a:chExt cx="3911857" cy="3661347"/>
          </a:xfrm>
        </p:grpSpPr>
        <p:sp>
          <p:nvSpPr>
            <p:cNvPr id="51" name="Rectangle 50">
              <a:extLst>
                <a:ext uri="{FF2B5EF4-FFF2-40B4-BE49-F238E27FC236}">
                  <a16:creationId xmlns:a16="http://schemas.microsoft.com/office/drawing/2014/main" id="{CEB06F61-12F0-4591-8F0F-9B83E9876820}"/>
                </a:ext>
              </a:extLst>
            </p:cNvPr>
            <p:cNvSpPr/>
            <p:nvPr/>
          </p:nvSpPr>
          <p:spPr>
            <a:xfrm>
              <a:off x="4299970" y="2035472"/>
              <a:ext cx="582768" cy="53170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00A48843-98FE-4688-A751-E2921FBC8F49}"/>
                </a:ext>
              </a:extLst>
            </p:cNvPr>
            <p:cNvSpPr txBox="1"/>
            <p:nvPr/>
          </p:nvSpPr>
          <p:spPr>
            <a:xfrm>
              <a:off x="4363345" y="2101269"/>
              <a:ext cx="456019"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Open Sans Condensed" panose="020B0806030504020204" pitchFamily="34" charset="0"/>
                </a:rPr>
                <a:t>1</a:t>
              </a:r>
            </a:p>
          </p:txBody>
        </p:sp>
        <p:sp>
          <p:nvSpPr>
            <p:cNvPr id="36" name="TextBox 35">
              <a:extLst>
                <a:ext uri="{FF2B5EF4-FFF2-40B4-BE49-F238E27FC236}">
                  <a16:creationId xmlns:a16="http://schemas.microsoft.com/office/drawing/2014/main" id="{40546A2D-B2FB-41AB-A40C-091289AAB7FD}"/>
                </a:ext>
              </a:extLst>
            </p:cNvPr>
            <p:cNvSpPr txBox="1"/>
            <p:nvPr/>
          </p:nvSpPr>
          <p:spPr>
            <a:xfrm>
              <a:off x="5050096" y="1966906"/>
              <a:ext cx="1803158" cy="656590"/>
            </a:xfrm>
            <a:prstGeom prst="rect">
              <a:avLst/>
            </a:prstGeom>
            <a:noFill/>
          </p:spPr>
          <p:txBody>
            <a:bodyPr wrap="square" rtlCol="0">
              <a:spAutoFit/>
            </a:bodyPr>
            <a:lstStyle/>
            <a:p>
              <a:pPr>
                <a:lnSpc>
                  <a:spcPts val="2200"/>
                </a:lnSpc>
              </a:pPr>
              <a:r>
                <a:rPr lang="en-US" sz="2300" dirty="0">
                  <a:solidFill>
                    <a:schemeClr val="bg1"/>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bg1"/>
                  </a:solidFill>
                  <a:latin typeface="Roboto Slab" pitchFamily="2" charset="0"/>
                  <a:ea typeface="Roboto Slab" pitchFamily="2" charset="0"/>
                  <a:cs typeface="Lato" panose="020F0502020204030203" pitchFamily="34" charset="0"/>
                </a:rPr>
                <a:t>Goal</a:t>
              </a:r>
            </a:p>
          </p:txBody>
        </p:sp>
        <p:sp>
          <p:nvSpPr>
            <p:cNvPr id="37" name="Rectangle 9">
              <a:extLst>
                <a:ext uri="{FF2B5EF4-FFF2-40B4-BE49-F238E27FC236}">
                  <a16:creationId xmlns:a16="http://schemas.microsoft.com/office/drawing/2014/main" id="{17668528-B002-4CFA-8734-448D26B1B8A7}"/>
                </a:ext>
              </a:extLst>
            </p:cNvPr>
            <p:cNvSpPr>
              <a:spLocks/>
            </p:cNvSpPr>
            <p:nvPr/>
          </p:nvSpPr>
          <p:spPr bwMode="auto">
            <a:xfrm>
              <a:off x="4304588" y="2723245"/>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8" name="Rectangle 9">
              <a:extLst>
                <a:ext uri="{FF2B5EF4-FFF2-40B4-BE49-F238E27FC236}">
                  <a16:creationId xmlns:a16="http://schemas.microsoft.com/office/drawing/2014/main" id="{FBBC5C97-6B35-4819-B438-FE5A6DF74C7A}"/>
                </a:ext>
              </a:extLst>
            </p:cNvPr>
            <p:cNvSpPr>
              <a:spLocks/>
            </p:cNvSpPr>
            <p:nvPr/>
          </p:nvSpPr>
          <p:spPr bwMode="auto">
            <a:xfrm>
              <a:off x="4305124" y="5079341"/>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9" name="TextBox 38">
              <a:extLst>
                <a:ext uri="{FF2B5EF4-FFF2-40B4-BE49-F238E27FC236}">
                  <a16:creationId xmlns:a16="http://schemas.microsoft.com/office/drawing/2014/main" id="{EF22856E-5EA7-43DF-B0E2-2804AF2C6DDF}"/>
                </a:ext>
              </a:extLst>
            </p:cNvPr>
            <p:cNvSpPr txBox="1"/>
            <p:nvPr/>
          </p:nvSpPr>
          <p:spPr>
            <a:xfrm>
              <a:off x="5055250" y="4217793"/>
              <a:ext cx="2002130" cy="656590"/>
            </a:xfrm>
            <a:prstGeom prst="rect">
              <a:avLst/>
            </a:prstGeom>
            <a:noFill/>
          </p:spPr>
          <p:txBody>
            <a:bodyPr wrap="square" rtlCol="0">
              <a:spAutoFit/>
            </a:bodyPr>
            <a:lstStyle/>
            <a:p>
              <a:pPr>
                <a:lnSpc>
                  <a:spcPts val="2200"/>
                </a:lnSpc>
              </a:pPr>
              <a:r>
                <a:rPr lang="en-US" sz="2300" dirty="0">
                  <a:solidFill>
                    <a:schemeClr val="bg1"/>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bg1"/>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40" name="Group 39">
              <a:extLst>
                <a:ext uri="{FF2B5EF4-FFF2-40B4-BE49-F238E27FC236}">
                  <a16:creationId xmlns:a16="http://schemas.microsoft.com/office/drawing/2014/main" id="{D95830C1-8D0E-4442-B555-C1FF106C68EE}"/>
                </a:ext>
              </a:extLst>
            </p:cNvPr>
            <p:cNvGrpSpPr/>
            <p:nvPr/>
          </p:nvGrpSpPr>
          <p:grpSpPr>
            <a:xfrm>
              <a:off x="4305124" y="4280236"/>
              <a:ext cx="582768" cy="531704"/>
              <a:chOff x="7320658" y="2755926"/>
              <a:chExt cx="582768" cy="531704"/>
            </a:xfrm>
            <a:solidFill>
              <a:schemeClr val="accent4"/>
            </a:solidFill>
          </p:grpSpPr>
          <p:sp>
            <p:nvSpPr>
              <p:cNvPr id="41" name="Rectangle 40">
                <a:extLst>
                  <a:ext uri="{FF2B5EF4-FFF2-40B4-BE49-F238E27FC236}">
                    <a16:creationId xmlns:a16="http://schemas.microsoft.com/office/drawing/2014/main" id="{AF75005D-E924-4A91-8411-0D8FD934F49B}"/>
                  </a:ext>
                </a:extLst>
              </p:cNvPr>
              <p:cNvSpPr/>
              <p:nvPr/>
            </p:nvSpPr>
            <p:spPr>
              <a:xfrm>
                <a:off x="7320658" y="2755926"/>
                <a:ext cx="582768" cy="531704"/>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4727CFD-5BC3-4EAC-AB68-5B360593D5AB}"/>
                  </a:ext>
                </a:extLst>
              </p:cNvPr>
              <p:cNvSpPr txBox="1"/>
              <p:nvPr/>
            </p:nvSpPr>
            <p:spPr>
              <a:xfrm>
                <a:off x="7384033" y="2821723"/>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sp>
        <p:nvSpPr>
          <p:cNvPr id="3" name="Picture Placeholder 2">
            <a:extLst>
              <a:ext uri="{FF2B5EF4-FFF2-40B4-BE49-F238E27FC236}">
                <a16:creationId xmlns:a16="http://schemas.microsoft.com/office/drawing/2014/main" id="{C8042D40-A44B-42EB-A23D-5EB674946F61}"/>
              </a:ext>
            </a:extLst>
          </p:cNvPr>
          <p:cNvSpPr>
            <a:spLocks noGrp="1"/>
          </p:cNvSpPr>
          <p:nvPr>
            <p:ph type="pic" sz="quarter" idx="14"/>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F72200E2-8F72-4F8B-B3C2-431E04F7C4D0}"/>
              </a:ext>
            </a:extLst>
          </p:cNvPr>
          <p:cNvSpPr/>
          <p:nvPr/>
        </p:nvSpPr>
        <p:spPr>
          <a:xfrm>
            <a:off x="838200" y="1570089"/>
            <a:ext cx="2290232" cy="22377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1582B6F-4B73-4098-8EE1-121A72F84751}"/>
              </a:ext>
            </a:extLst>
          </p:cNvPr>
          <p:cNvSpPr/>
          <p:nvPr/>
        </p:nvSpPr>
        <p:spPr>
          <a:xfrm>
            <a:off x="838200" y="3905883"/>
            <a:ext cx="2290232" cy="22377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CD1D88A-A078-4F86-B510-4125BB16ED5F}"/>
              </a:ext>
            </a:extLst>
          </p:cNvPr>
          <p:cNvGrpSpPr/>
          <p:nvPr/>
        </p:nvGrpSpPr>
        <p:grpSpPr>
          <a:xfrm>
            <a:off x="929867" y="1802879"/>
            <a:ext cx="2106899" cy="1772209"/>
            <a:chOff x="1393990" y="4173151"/>
            <a:chExt cx="2106899" cy="1772209"/>
          </a:xfrm>
        </p:grpSpPr>
        <p:sp>
          <p:nvSpPr>
            <p:cNvPr id="41" name="Freeform 7">
              <a:extLst>
                <a:ext uri="{FF2B5EF4-FFF2-40B4-BE49-F238E27FC236}">
                  <a16:creationId xmlns:a16="http://schemas.microsoft.com/office/drawing/2014/main" id="{35865668-4C03-40B7-A5B5-65AD5ED693A7}"/>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BC1E6A-22F8-47F7-9737-ABDDA92F2FC2}"/>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solidFill>
                    <a:schemeClr val="bg1"/>
                  </a:solidFill>
                  <a:latin typeface="Roboto Slab" pitchFamily="2" charset="0"/>
                  <a:ea typeface="Roboto Slab" pitchFamily="2" charset="0"/>
                  <a:cs typeface="Lato" panose="020F0502020204030203" pitchFamily="34" charset="0"/>
                </a:rPr>
                <a:t>Service </a:t>
              </a:r>
              <a:r>
                <a:rPr lang="en-US" sz="2000" dirty="0">
                  <a:solidFill>
                    <a:schemeClr val="bg1"/>
                  </a:solidFill>
                  <a:latin typeface="Roboto Slab" pitchFamily="2" charset="0"/>
                  <a:ea typeface="Roboto Slab" pitchFamily="2" charset="0"/>
                  <a:cs typeface="Lato" panose="020F0502020204030203" pitchFamily="34" charset="0"/>
                </a:rPr>
                <a:t>Title</a:t>
              </a:r>
            </a:p>
          </p:txBody>
        </p:sp>
        <p:sp>
          <p:nvSpPr>
            <p:cNvPr id="40" name="Rectangle 39">
              <a:extLst>
                <a:ext uri="{FF2B5EF4-FFF2-40B4-BE49-F238E27FC236}">
                  <a16:creationId xmlns:a16="http://schemas.microsoft.com/office/drawing/2014/main" id="{AEC4D9BA-E973-45CA-8152-C702627D28EC}"/>
                </a:ext>
              </a:extLst>
            </p:cNvPr>
            <p:cNvSpPr/>
            <p:nvPr/>
          </p:nvSpPr>
          <p:spPr>
            <a:xfrm>
              <a:off x="1393990" y="5114363"/>
              <a:ext cx="2106899" cy="830997"/>
            </a:xfrm>
            <a:prstGeom prst="rect">
              <a:avLst/>
            </a:prstGeom>
          </p:spPr>
          <p:txBody>
            <a:bodyPr wrap="square">
              <a:spAutoFit/>
            </a:bodyPr>
            <a:lstStyle/>
            <a:p>
              <a:pPr algn="ct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25" name="Group 24">
            <a:extLst>
              <a:ext uri="{FF2B5EF4-FFF2-40B4-BE49-F238E27FC236}">
                <a16:creationId xmlns:a16="http://schemas.microsoft.com/office/drawing/2014/main" id="{60B7E037-CEAD-4ABE-B6B7-F725C9409496}"/>
              </a:ext>
            </a:extLst>
          </p:cNvPr>
          <p:cNvGrpSpPr/>
          <p:nvPr/>
        </p:nvGrpSpPr>
        <p:grpSpPr>
          <a:xfrm>
            <a:off x="929867" y="4138673"/>
            <a:ext cx="2106899" cy="1772209"/>
            <a:chOff x="1393990" y="4173151"/>
            <a:chExt cx="2106899" cy="1772209"/>
          </a:xfrm>
        </p:grpSpPr>
        <p:sp>
          <p:nvSpPr>
            <p:cNvPr id="26" name="Freeform 7">
              <a:extLst>
                <a:ext uri="{FF2B5EF4-FFF2-40B4-BE49-F238E27FC236}">
                  <a16:creationId xmlns:a16="http://schemas.microsoft.com/office/drawing/2014/main" id="{53988348-4602-4979-8863-1E6DA602AF5D}"/>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TextBox 26">
              <a:extLst>
                <a:ext uri="{FF2B5EF4-FFF2-40B4-BE49-F238E27FC236}">
                  <a16:creationId xmlns:a16="http://schemas.microsoft.com/office/drawing/2014/main" id="{718B7E37-2DB7-48A3-B12B-F2AF5A025066}"/>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solidFill>
                    <a:schemeClr val="bg1"/>
                  </a:solidFill>
                  <a:latin typeface="Roboto Slab" pitchFamily="2" charset="0"/>
                  <a:ea typeface="Roboto Slab" pitchFamily="2" charset="0"/>
                  <a:cs typeface="Lato" panose="020F0502020204030203" pitchFamily="34" charset="0"/>
                </a:rPr>
                <a:t>Service </a:t>
              </a:r>
              <a:r>
                <a:rPr lang="en-US" sz="2000" dirty="0">
                  <a:solidFill>
                    <a:schemeClr val="bg1"/>
                  </a:solidFill>
                  <a:latin typeface="Roboto Slab" pitchFamily="2" charset="0"/>
                  <a:ea typeface="Roboto Slab" pitchFamily="2" charset="0"/>
                  <a:cs typeface="Lato" panose="020F0502020204030203" pitchFamily="34" charset="0"/>
                </a:rPr>
                <a:t>Title</a:t>
              </a:r>
            </a:p>
          </p:txBody>
        </p:sp>
        <p:sp>
          <p:nvSpPr>
            <p:cNvPr id="28" name="Rectangle 27">
              <a:extLst>
                <a:ext uri="{FF2B5EF4-FFF2-40B4-BE49-F238E27FC236}">
                  <a16:creationId xmlns:a16="http://schemas.microsoft.com/office/drawing/2014/main" id="{3E97BCF5-3370-4D36-BB41-1578B8E58DA3}"/>
                </a:ext>
              </a:extLst>
            </p:cNvPr>
            <p:cNvSpPr/>
            <p:nvPr/>
          </p:nvSpPr>
          <p:spPr>
            <a:xfrm>
              <a:off x="1393990" y="5114363"/>
              <a:ext cx="2106899" cy="830997"/>
            </a:xfrm>
            <a:prstGeom prst="rect">
              <a:avLst/>
            </a:prstGeom>
          </p:spPr>
          <p:txBody>
            <a:bodyPr wrap="square">
              <a:spAutoFit/>
            </a:bodyPr>
            <a:lstStyle/>
            <a:p>
              <a:pPr algn="ct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ever since the 1500s, when an make a survived not</a:t>
              </a:r>
            </a:p>
          </p:txBody>
        </p:sp>
      </p:grpSp>
      <p:sp>
        <p:nvSpPr>
          <p:cNvPr id="8" name="Picture Placeholder 7">
            <a:extLst>
              <a:ext uri="{FF2B5EF4-FFF2-40B4-BE49-F238E27FC236}">
                <a16:creationId xmlns:a16="http://schemas.microsoft.com/office/drawing/2014/main" id="{93793B79-7726-40B4-AA33-A9CE61E8D86E}"/>
              </a:ext>
            </a:extLst>
          </p:cNvPr>
          <p:cNvSpPr>
            <a:spLocks noGrp="1"/>
          </p:cNvSpPr>
          <p:nvPr>
            <p:ph type="pic" sz="quarter" idx="25"/>
          </p:nvPr>
        </p:nvSpPr>
        <p:spPr/>
      </p:sp>
      <p:sp>
        <p:nvSpPr>
          <p:cNvPr id="11" name="Picture Placeholder 10">
            <a:extLst>
              <a:ext uri="{FF2B5EF4-FFF2-40B4-BE49-F238E27FC236}">
                <a16:creationId xmlns:a16="http://schemas.microsoft.com/office/drawing/2014/main" id="{3CD99340-CB3B-4D81-9915-E2E4E33B1096}"/>
              </a:ext>
            </a:extLst>
          </p:cNvPr>
          <p:cNvSpPr>
            <a:spLocks noGrp="1"/>
          </p:cNvSpPr>
          <p:nvPr>
            <p:ph type="pic" sz="quarter" idx="23"/>
          </p:nvPr>
        </p:nvSpPr>
        <p:spPr/>
      </p:sp>
      <p:sp>
        <p:nvSpPr>
          <p:cNvPr id="13" name="Picture Placeholder 12">
            <a:extLst>
              <a:ext uri="{FF2B5EF4-FFF2-40B4-BE49-F238E27FC236}">
                <a16:creationId xmlns:a16="http://schemas.microsoft.com/office/drawing/2014/main" id="{F2314C63-09F7-4C6D-82A4-377BD9CA3E0B}"/>
              </a:ext>
            </a:extLst>
          </p:cNvPr>
          <p:cNvSpPr>
            <a:spLocks noGrp="1"/>
          </p:cNvSpPr>
          <p:nvPr>
            <p:ph type="pic" sz="quarter" idx="24"/>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9" name="Rectangle 8">
            <a:extLst>
              <a:ext uri="{FF2B5EF4-FFF2-40B4-BE49-F238E27FC236}">
                <a16:creationId xmlns:a16="http://schemas.microsoft.com/office/drawing/2014/main" id="{A459C59C-106F-4B6A-B5AB-BFE117BC9A6F}"/>
              </a:ext>
            </a:extLst>
          </p:cNvPr>
          <p:cNvSpPr/>
          <p:nvPr/>
        </p:nvSpPr>
        <p:spPr>
          <a:xfrm>
            <a:off x="5897216" y="1658123"/>
            <a:ext cx="6294783" cy="2953325"/>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dirty="0"/>
              <a:t>Company About Us</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2957A721-C1EF-481A-BC4A-F76254BE3D5C}"/>
              </a:ext>
            </a:extLst>
          </p:cNvPr>
          <p:cNvGrpSpPr/>
          <p:nvPr/>
        </p:nvGrpSpPr>
        <p:grpSpPr>
          <a:xfrm>
            <a:off x="6634345" y="2203102"/>
            <a:ext cx="4159246" cy="1863366"/>
            <a:chOff x="7155045" y="2063211"/>
            <a:chExt cx="4159246" cy="1863366"/>
          </a:xfrm>
        </p:grpSpPr>
        <p:grpSp>
          <p:nvGrpSpPr>
            <p:cNvPr id="2" name="Group 1">
              <a:extLst>
                <a:ext uri="{FF2B5EF4-FFF2-40B4-BE49-F238E27FC236}">
                  <a16:creationId xmlns:a16="http://schemas.microsoft.com/office/drawing/2014/main" id="{AE92E007-A383-485C-851D-C07439F09F0B}"/>
                </a:ext>
              </a:extLst>
            </p:cNvPr>
            <p:cNvGrpSpPr/>
            <p:nvPr/>
          </p:nvGrpSpPr>
          <p:grpSpPr>
            <a:xfrm>
              <a:off x="7155045" y="2063211"/>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dumm</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6A92D59F-051A-4FC6-9A72-0CA91178DFF1}"/>
                </a:ext>
              </a:extLst>
            </p:cNvPr>
            <p:cNvGrpSpPr/>
            <p:nvPr/>
          </p:nvGrpSpPr>
          <p:grpSpPr>
            <a:xfrm>
              <a:off x="7155045" y="3185564"/>
              <a:ext cx="4159246" cy="741013"/>
              <a:chOff x="3168466" y="2930345"/>
              <a:chExt cx="4159246" cy="741013"/>
            </a:xfrm>
          </p:grpSpPr>
          <p:sp>
            <p:nvSpPr>
              <p:cNvPr id="36" name="Rectangle 35">
                <a:extLst>
                  <a:ext uri="{FF2B5EF4-FFF2-40B4-BE49-F238E27FC236}">
                    <a16:creationId xmlns:a16="http://schemas.microsoft.com/office/drawing/2014/main" id="{5E59A85D-3BA1-4935-9B7F-E95CDDA439D5}"/>
                  </a:ext>
                </a:extLst>
              </p:cNvPr>
              <p:cNvSpPr/>
              <p:nvPr/>
            </p:nvSpPr>
            <p:spPr>
              <a:xfrm>
                <a:off x="3168466" y="2975811"/>
                <a:ext cx="758371" cy="6500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Freeform 8">
                <a:extLst>
                  <a:ext uri="{FF2B5EF4-FFF2-40B4-BE49-F238E27FC236}">
                    <a16:creationId xmlns:a16="http://schemas.microsoft.com/office/drawing/2014/main" id="{98B4A742-6C98-49C4-B563-1F177BD3E5FD}"/>
                  </a:ext>
                </a:extLst>
              </p:cNvPr>
              <p:cNvSpPr>
                <a:spLocks noEditPoints="1"/>
              </p:cNvSpPr>
              <p:nvPr/>
            </p:nvSpPr>
            <p:spPr bwMode="auto">
              <a:xfrm>
                <a:off x="3402248" y="3164782"/>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CF4EF917-2053-47A5-84F6-B5980047FDB7}"/>
                  </a:ext>
                </a:extLst>
              </p:cNvPr>
              <p:cNvSpPr/>
              <p:nvPr/>
            </p:nvSpPr>
            <p:spPr>
              <a:xfrm>
                <a:off x="4189149" y="3296897"/>
                <a:ext cx="3138563"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5" name="TextBox 34">
                <a:extLst>
                  <a:ext uri="{FF2B5EF4-FFF2-40B4-BE49-F238E27FC236}">
                    <a16:creationId xmlns:a16="http://schemas.microsoft.com/office/drawing/2014/main" id="{E3C3334A-0325-4BFA-8066-F60DAAE2ADEE}"/>
                  </a:ext>
                </a:extLst>
              </p:cNvPr>
              <p:cNvSpPr txBox="1"/>
              <p:nvPr/>
            </p:nvSpPr>
            <p:spPr>
              <a:xfrm>
                <a:off x="4165368" y="2930345"/>
                <a:ext cx="1333544"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Charities</a:t>
                </a:r>
              </a:p>
            </p:txBody>
          </p:sp>
        </p:grpSp>
      </p:gr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954889" y="5062707"/>
            <a:ext cx="10282222" cy="815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0" name="Picture Placeholder 9">
            <a:extLst>
              <a:ext uri="{FF2B5EF4-FFF2-40B4-BE49-F238E27FC236}">
                <a16:creationId xmlns:a16="http://schemas.microsoft.com/office/drawing/2014/main" id="{13EDD60A-781A-41A4-8EAF-B6EF471D1950}"/>
              </a:ext>
            </a:extLst>
          </p:cNvPr>
          <p:cNvSpPr>
            <a:spLocks noGrp="1"/>
          </p:cNvSpPr>
          <p:nvPr>
            <p:ph type="pic" sz="quarter" idx="22"/>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EE299B-BF87-4F18-A133-E5B853FC6166}"/>
              </a:ext>
            </a:extLst>
          </p:cNvPr>
          <p:cNvSpPr/>
          <p:nvPr/>
        </p:nvSpPr>
        <p:spPr>
          <a:xfrm>
            <a:off x="609600" y="0"/>
            <a:ext cx="298851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2" name="Rectangle 31">
            <a:extLst>
              <a:ext uri="{FF2B5EF4-FFF2-40B4-BE49-F238E27FC236}">
                <a16:creationId xmlns:a16="http://schemas.microsoft.com/office/drawing/2014/main" id="{CF133C72-CF50-4EC8-A7A4-229CA7813EB6}"/>
              </a:ext>
            </a:extLst>
          </p:cNvPr>
          <p:cNvSpPr/>
          <p:nvPr/>
        </p:nvSpPr>
        <p:spPr>
          <a:xfrm>
            <a:off x="609600" y="1671779"/>
            <a:ext cx="5655498" cy="420832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26A08C2-303F-4EBB-9F88-F059C611AAF1}"/>
              </a:ext>
            </a:extLst>
          </p:cNvPr>
          <p:cNvGrpSpPr/>
          <p:nvPr/>
        </p:nvGrpSpPr>
        <p:grpSpPr>
          <a:xfrm>
            <a:off x="1791213" y="3400447"/>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your</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grpSp>
        <p:nvGrpSpPr>
          <p:cNvPr id="9" name="Group 8">
            <a:extLst>
              <a:ext uri="{FF2B5EF4-FFF2-40B4-BE49-F238E27FC236}">
                <a16:creationId xmlns:a16="http://schemas.microsoft.com/office/drawing/2014/main" id="{248DB07B-9C30-4DE1-8DAD-987535401C8B}"/>
              </a:ext>
            </a:extLst>
          </p:cNvPr>
          <p:cNvGrpSpPr/>
          <p:nvPr/>
        </p:nvGrpSpPr>
        <p:grpSpPr>
          <a:xfrm>
            <a:off x="1791213" y="2038134"/>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your</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1791213" y="4762760"/>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your</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Lorem text see.</a:t>
              </a:r>
            </a:p>
          </p:txBody>
        </p:sp>
      </p:grpSp>
      <p:sp>
        <p:nvSpPr>
          <p:cNvPr id="10" name="Picture Placeholder 9">
            <a:extLst>
              <a:ext uri="{FF2B5EF4-FFF2-40B4-BE49-F238E27FC236}">
                <a16:creationId xmlns:a16="http://schemas.microsoft.com/office/drawing/2014/main" id="{90950B7A-C8B8-4CB8-BF93-2B5997D47C89}"/>
              </a:ext>
            </a:extLst>
          </p:cNvPr>
          <p:cNvSpPr>
            <a:spLocks noGrp="1"/>
          </p:cNvSpPr>
          <p:nvPr>
            <p:ph type="pic" sz="quarter" idx="2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F1CCA867-C774-41B4-B914-6E4FABEF3071}"/>
              </a:ext>
            </a:extLst>
          </p:cNvPr>
          <p:cNvGrpSpPr/>
          <p:nvPr/>
        </p:nvGrpSpPr>
        <p:grpSpPr>
          <a:xfrm>
            <a:off x="4513173" y="2502404"/>
            <a:ext cx="2941317" cy="614355"/>
            <a:chOff x="952502" y="2090533"/>
            <a:chExt cx="2941317" cy="614355"/>
          </a:xfrm>
        </p:grpSpPr>
        <p:sp>
          <p:nvSpPr>
            <p:cNvPr id="26" name="Oval 25">
              <a:extLst>
                <a:ext uri="{FF2B5EF4-FFF2-40B4-BE49-F238E27FC236}">
                  <a16:creationId xmlns:a16="http://schemas.microsoft.com/office/drawing/2014/main" id="{536F6AC3-E62F-41C4-916E-0FF2FAA30534}"/>
                </a:ext>
              </a:extLst>
            </p:cNvPr>
            <p:cNvSpPr/>
            <p:nvPr/>
          </p:nvSpPr>
          <p:spPr>
            <a:xfrm>
              <a:off x="952502" y="2090533"/>
              <a:ext cx="614355" cy="614355"/>
            </a:xfrm>
            <a:prstGeom prst="ellipse">
              <a:avLst/>
            </a:pr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1B50D4E-632B-4907-A808-543AF681B75C}"/>
                </a:ext>
              </a:extLst>
            </p:cNvPr>
            <p:cNvSpPr txBox="1"/>
            <p:nvPr/>
          </p:nvSpPr>
          <p:spPr>
            <a:xfrm>
              <a:off x="1059805" y="2236127"/>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28" name="Rectangle 17">
              <a:extLst>
                <a:ext uri="{FF2B5EF4-FFF2-40B4-BE49-F238E27FC236}">
                  <a16:creationId xmlns:a16="http://schemas.microsoft.com/office/drawing/2014/main" id="{71F93FD7-50CA-425E-A0D2-B85D006FC87E}"/>
                </a:ext>
              </a:extLst>
            </p:cNvPr>
            <p:cNvSpPr>
              <a:spLocks/>
            </p:cNvSpPr>
            <p:nvPr/>
          </p:nvSpPr>
          <p:spPr bwMode="auto">
            <a:xfrm>
              <a:off x="1806096" y="2115359"/>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grpSp>
      <p:grpSp>
        <p:nvGrpSpPr>
          <p:cNvPr id="3" name="Group 2">
            <a:extLst>
              <a:ext uri="{FF2B5EF4-FFF2-40B4-BE49-F238E27FC236}">
                <a16:creationId xmlns:a16="http://schemas.microsoft.com/office/drawing/2014/main" id="{FC93DA57-9313-40C9-8F00-57F84A6B036B}"/>
              </a:ext>
            </a:extLst>
          </p:cNvPr>
          <p:cNvGrpSpPr/>
          <p:nvPr/>
        </p:nvGrpSpPr>
        <p:grpSpPr>
          <a:xfrm>
            <a:off x="8412483" y="2502404"/>
            <a:ext cx="2941317" cy="614355"/>
            <a:chOff x="952502" y="3657987"/>
            <a:chExt cx="2941317" cy="614355"/>
          </a:xfrm>
        </p:grpSpPr>
        <p:sp>
          <p:nvSpPr>
            <p:cNvPr id="29" name="Rectangle 17">
              <a:extLst>
                <a:ext uri="{FF2B5EF4-FFF2-40B4-BE49-F238E27FC236}">
                  <a16:creationId xmlns:a16="http://schemas.microsoft.com/office/drawing/2014/main" id="{F8EBF1D6-EC20-497F-B3ED-5F7BDBF0C46B}"/>
                </a:ext>
              </a:extLst>
            </p:cNvPr>
            <p:cNvSpPr>
              <a:spLocks/>
            </p:cNvSpPr>
            <p:nvPr/>
          </p:nvSpPr>
          <p:spPr bwMode="auto">
            <a:xfrm>
              <a:off x="1806096" y="3679578"/>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1" name="Oval 30">
              <a:extLst>
                <a:ext uri="{FF2B5EF4-FFF2-40B4-BE49-F238E27FC236}">
                  <a16:creationId xmlns:a16="http://schemas.microsoft.com/office/drawing/2014/main" id="{A669E1EC-380E-460C-9B4A-56C3705905A6}"/>
                </a:ext>
              </a:extLst>
            </p:cNvPr>
            <p:cNvSpPr/>
            <p:nvPr/>
          </p:nvSpPr>
          <p:spPr>
            <a:xfrm>
              <a:off x="952502" y="3657987"/>
              <a:ext cx="614355" cy="614355"/>
            </a:xfrm>
            <a:prstGeom prst="ellipse">
              <a:avLst/>
            </a:prstGeom>
            <a:solidFill>
              <a:schemeClr val="bg2">
                <a:lumMod val="1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68F7EDD-CD61-413B-8C1F-01556E67D2AB}"/>
                </a:ext>
              </a:extLst>
            </p:cNvPr>
            <p:cNvSpPr txBox="1"/>
            <p:nvPr/>
          </p:nvSpPr>
          <p:spPr>
            <a:xfrm>
              <a:off x="1041874" y="3803582"/>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grpSp>
      <p:sp>
        <p:nvSpPr>
          <p:cNvPr id="8" name="Picture Placeholder 7">
            <a:extLst>
              <a:ext uri="{FF2B5EF4-FFF2-40B4-BE49-F238E27FC236}">
                <a16:creationId xmlns:a16="http://schemas.microsoft.com/office/drawing/2014/main" id="{7057637A-A2B4-4E50-96C9-2131BDDF3FCB}"/>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93FB2DC1-04AA-4EC5-ABB8-0CBD3CB97013}"/>
              </a:ext>
            </a:extLst>
          </p:cNvPr>
          <p:cNvSpPr>
            <a:spLocks noGrp="1"/>
          </p:cNvSpPr>
          <p:nvPr>
            <p:ph type="pic" sz="quarter" idx="15"/>
          </p:nvPr>
        </p:nvSpPr>
        <p:spPr/>
      </p:sp>
      <p:sp>
        <p:nvSpPr>
          <p:cNvPr id="13" name="Picture Placeholder 12">
            <a:extLst>
              <a:ext uri="{FF2B5EF4-FFF2-40B4-BE49-F238E27FC236}">
                <a16:creationId xmlns:a16="http://schemas.microsoft.com/office/drawing/2014/main" id="{8F84B658-3858-4C9C-8A8C-6755FEC80146}"/>
              </a:ext>
            </a:extLst>
          </p:cNvPr>
          <p:cNvSpPr>
            <a:spLocks noGrp="1"/>
          </p:cNvSpPr>
          <p:nvPr>
            <p:ph type="pic" sz="quarter" idx="16"/>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15462</TotalTime>
  <Words>1253</Words>
  <Application>Microsoft Office PowerPoint</Application>
  <PresentationFormat>Widescreen</PresentationFormat>
  <Paragraphs>182</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Gill Sans</vt:lpstr>
      <vt:lpstr>Lato</vt:lpstr>
      <vt:lpstr>Montserrat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2594</cp:revision>
  <dcterms:created xsi:type="dcterms:W3CDTF">2016-12-30T12:29:18Z</dcterms:created>
  <dcterms:modified xsi:type="dcterms:W3CDTF">2018-12-26T12:19:12Z</dcterms:modified>
</cp:coreProperties>
</file>