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23"/>
  </p:notesMasterIdLst>
  <p:handoutMasterIdLst>
    <p:handoutMasterId r:id="rId24"/>
  </p:handoutMasterIdLst>
  <p:sldIdLst>
    <p:sldId id="256" r:id="rId2"/>
    <p:sldId id="277" r:id="rId3"/>
    <p:sldId id="257" r:id="rId4"/>
    <p:sldId id="276" r:id="rId5"/>
    <p:sldId id="258" r:id="rId6"/>
    <p:sldId id="274" r:id="rId7"/>
    <p:sldId id="275" r:id="rId8"/>
    <p:sldId id="259" r:id="rId9"/>
    <p:sldId id="260" r:id="rId10"/>
    <p:sldId id="273" r:id="rId11"/>
    <p:sldId id="261" r:id="rId12"/>
    <p:sldId id="262" r:id="rId13"/>
    <p:sldId id="263" r:id="rId14"/>
    <p:sldId id="269" r:id="rId15"/>
    <p:sldId id="272" r:id="rId16"/>
    <p:sldId id="264" r:id="rId17"/>
    <p:sldId id="265" r:id="rId18"/>
    <p:sldId id="266" r:id="rId19"/>
    <p:sldId id="270" r:id="rId20"/>
    <p:sldId id="267" r:id="rId21"/>
    <p:sldId id="268"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man Sunar" initials="SS" lastIdx="1" clrIdx="0">
    <p:extLst>
      <p:ext uri="{19B8F6BF-5375-455C-9EA6-DF929625EA0E}">
        <p15:presenceInfo xmlns:p15="http://schemas.microsoft.com/office/powerpoint/2012/main" userId="Suman Suna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22A35"/>
    <a:srgbClr val="FFFFFF"/>
    <a:srgbClr val="000000"/>
    <a:srgbClr val="E11B22"/>
    <a:srgbClr val="722E79"/>
    <a:srgbClr val="A6CE39"/>
    <a:srgbClr val="FAA61A"/>
    <a:srgbClr val="E6E6E6"/>
    <a:srgbClr val="F2F2F2"/>
    <a:srgbClr val="D9D9D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882" autoAdjust="0"/>
    <p:restoredTop sz="94291" autoAdjust="0"/>
  </p:normalViewPr>
  <p:slideViewPr>
    <p:cSldViewPr snapToGrid="0" snapToObjects="1">
      <p:cViewPr>
        <p:scale>
          <a:sx n="50" d="100"/>
          <a:sy n="50" d="100"/>
        </p:scale>
        <p:origin x="1260" y="552"/>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bg2">
                  <a:lumMod val="25000"/>
                </a:schemeClr>
              </a:solidFill>
              <a:ln w="19050">
                <a:solidFill>
                  <a:schemeClr val="lt1"/>
                </a:solidFill>
              </a:ln>
              <a:effectLst/>
            </c:spPr>
            <c:extLst>
              <c:ext xmlns:c16="http://schemas.microsoft.com/office/drawing/2014/chart" uri="{C3380CC4-5D6E-409C-BE32-E72D297353CC}">
                <c16:uniqueId val="{00000001-7096-4F9B-A598-F2A740340A9A}"/>
              </c:ext>
            </c:extLst>
          </c:dPt>
          <c:dPt>
            <c:idx val="1"/>
            <c:bubble3D val="0"/>
            <c:spPr>
              <a:solidFill>
                <a:schemeClr val="accent1"/>
              </a:solidFill>
              <a:ln w="19050">
                <a:solidFill>
                  <a:schemeClr val="lt1"/>
                </a:solidFill>
              </a:ln>
              <a:effectLst/>
            </c:spPr>
            <c:extLst>
              <c:ext xmlns:c16="http://schemas.microsoft.com/office/drawing/2014/chart" uri="{C3380CC4-5D6E-409C-BE32-E72D297353CC}">
                <c16:uniqueId val="{00000003-7096-4F9B-A598-F2A740340A9A}"/>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7096-4F9B-A598-F2A740340A9A}"/>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7096-4F9B-A598-F2A740340A9A}"/>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7096-4F9B-A598-F2A740340A9A}"/>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1"/>
              </a:solidFill>
              <a:ln w="19050">
                <a:solidFill>
                  <a:schemeClr val="lt1"/>
                </a:solidFill>
              </a:ln>
              <a:effectLst/>
            </c:spPr>
            <c:extLst>
              <c:ext xmlns:c16="http://schemas.microsoft.com/office/drawing/2014/chart" uri="{C3380CC4-5D6E-409C-BE32-E72D297353CC}">
                <c16:uniqueId val="{00000001-5F23-4562-91CD-0F229A86E418}"/>
              </c:ext>
            </c:extLst>
          </c:dPt>
          <c:dPt>
            <c:idx val="1"/>
            <c:bubble3D val="0"/>
            <c:spPr>
              <a:solidFill>
                <a:schemeClr val="tx1"/>
              </a:solidFill>
              <a:ln w="19050">
                <a:solidFill>
                  <a:schemeClr val="lt1"/>
                </a:solidFill>
              </a:ln>
              <a:effectLst/>
            </c:spPr>
            <c:extLst>
              <c:ext xmlns:c16="http://schemas.microsoft.com/office/drawing/2014/chart" uri="{C3380CC4-5D6E-409C-BE32-E72D297353CC}">
                <c16:uniqueId val="{00000003-5F23-4562-91CD-0F229A86E418}"/>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5F23-4562-91CD-0F229A86E418}"/>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5F23-4562-91CD-0F229A86E418}"/>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5F23-4562-91CD-0F229A86E418}"/>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12/26/2018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12/26/2018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29387715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131831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4120178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3954017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17</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18</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19</a:t>
            </a:fld>
            <a:endParaRPr lang="en-US"/>
          </a:p>
        </p:txBody>
      </p:sp>
    </p:spTree>
    <p:extLst>
      <p:ext uri="{BB962C8B-B14F-4D97-AF65-F5344CB8AC3E}">
        <p14:creationId xmlns:p14="http://schemas.microsoft.com/office/powerpoint/2010/main" val="1601807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19053183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20</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21</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5690306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05943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8452868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465318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3" name="Picture Placeholder 2"/>
          <p:cNvSpPr>
            <a:spLocks noGrp="1"/>
          </p:cNvSpPr>
          <p:nvPr>
            <p:ph type="pic" sz="quarter" idx="12" hasCustomPrompt="1"/>
          </p:nvPr>
        </p:nvSpPr>
        <p:spPr>
          <a:xfrm>
            <a:off x="0" y="0"/>
            <a:ext cx="12192000" cy="685800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04379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8" name="Freeform: Shape 17">
            <a:extLst>
              <a:ext uri="{FF2B5EF4-FFF2-40B4-BE49-F238E27FC236}">
                <a16:creationId xmlns:a16="http://schemas.microsoft.com/office/drawing/2014/main" id="{C166121F-7BE2-49E3-9379-D94BB38657BD}"/>
              </a:ext>
            </a:extLst>
          </p:cNvPr>
          <p:cNvSpPr>
            <a:spLocks noGrp="1"/>
          </p:cNvSpPr>
          <p:nvPr>
            <p:ph type="pic" sz="quarter" idx="20" hasCustomPrompt="1"/>
          </p:nvPr>
        </p:nvSpPr>
        <p:spPr>
          <a:xfrm>
            <a:off x="838201" y="2142319"/>
            <a:ext cx="2398643" cy="3534465"/>
          </a:xfrm>
          <a:custGeom>
            <a:avLst/>
            <a:gdLst>
              <a:gd name="connsiteX0" fmla="*/ 0 w 2398643"/>
              <a:gd name="connsiteY0" fmla="*/ 0 h 3534465"/>
              <a:gd name="connsiteX1" fmla="*/ 2398643 w 2398643"/>
              <a:gd name="connsiteY1" fmla="*/ 0 h 3534465"/>
              <a:gd name="connsiteX2" fmla="*/ 2398643 w 2398643"/>
              <a:gd name="connsiteY2" fmla="*/ 3534465 h 3534465"/>
              <a:gd name="connsiteX3" fmla="*/ 0 w 2398643"/>
              <a:gd name="connsiteY3" fmla="*/ 3534465 h 3534465"/>
            </a:gdLst>
            <a:ahLst/>
            <a:cxnLst>
              <a:cxn ang="0">
                <a:pos x="connsiteX0" y="connsiteY0"/>
              </a:cxn>
              <a:cxn ang="0">
                <a:pos x="connsiteX1" y="connsiteY1"/>
              </a:cxn>
              <a:cxn ang="0">
                <a:pos x="connsiteX2" y="connsiteY2"/>
              </a:cxn>
              <a:cxn ang="0">
                <a:pos x="connsiteX3" y="connsiteY3"/>
              </a:cxn>
            </a:cxnLst>
            <a:rect l="l" t="t" r="r" b="b"/>
            <a:pathLst>
              <a:path w="2398643" h="3534465">
                <a:moveTo>
                  <a:pt x="0" y="0"/>
                </a:moveTo>
                <a:lnTo>
                  <a:pt x="2398643" y="0"/>
                </a:lnTo>
                <a:lnTo>
                  <a:pt x="2398643" y="3534465"/>
                </a:lnTo>
                <a:lnTo>
                  <a:pt x="0" y="353446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4" name="Freeform: Shape 23">
            <a:extLst>
              <a:ext uri="{FF2B5EF4-FFF2-40B4-BE49-F238E27FC236}">
                <a16:creationId xmlns:a16="http://schemas.microsoft.com/office/drawing/2014/main" id="{DC137C49-9FED-4B48-BFEF-05375521FD96}"/>
              </a:ext>
            </a:extLst>
          </p:cNvPr>
          <p:cNvSpPr>
            <a:spLocks noGrp="1"/>
          </p:cNvSpPr>
          <p:nvPr>
            <p:ph type="pic" sz="quarter" idx="22" hasCustomPrompt="1"/>
          </p:nvPr>
        </p:nvSpPr>
        <p:spPr>
          <a:xfrm>
            <a:off x="5874026" y="3947650"/>
            <a:ext cx="2398643" cy="1729134"/>
          </a:xfrm>
          <a:custGeom>
            <a:avLst/>
            <a:gdLst>
              <a:gd name="connsiteX0" fmla="*/ 0 w 2398643"/>
              <a:gd name="connsiteY0" fmla="*/ 0 h 1729134"/>
              <a:gd name="connsiteX1" fmla="*/ 2398643 w 2398643"/>
              <a:gd name="connsiteY1" fmla="*/ 0 h 1729134"/>
              <a:gd name="connsiteX2" fmla="*/ 2398643 w 2398643"/>
              <a:gd name="connsiteY2" fmla="*/ 1729134 h 1729134"/>
              <a:gd name="connsiteX3" fmla="*/ 0 w 2398643"/>
              <a:gd name="connsiteY3" fmla="*/ 1729134 h 1729134"/>
            </a:gdLst>
            <a:ahLst/>
            <a:cxnLst>
              <a:cxn ang="0">
                <a:pos x="connsiteX0" y="connsiteY0"/>
              </a:cxn>
              <a:cxn ang="0">
                <a:pos x="connsiteX1" y="connsiteY1"/>
              </a:cxn>
              <a:cxn ang="0">
                <a:pos x="connsiteX2" y="connsiteY2"/>
              </a:cxn>
              <a:cxn ang="0">
                <a:pos x="connsiteX3" y="connsiteY3"/>
              </a:cxn>
            </a:cxnLst>
            <a:rect l="l" t="t" r="r" b="b"/>
            <a:pathLst>
              <a:path w="2398643" h="1729134">
                <a:moveTo>
                  <a:pt x="0" y="0"/>
                </a:moveTo>
                <a:lnTo>
                  <a:pt x="2398643" y="0"/>
                </a:lnTo>
                <a:lnTo>
                  <a:pt x="2398643" y="1729134"/>
                </a:lnTo>
                <a:lnTo>
                  <a:pt x="0" y="172913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3" name="Freeform: Shape 22">
            <a:extLst>
              <a:ext uri="{FF2B5EF4-FFF2-40B4-BE49-F238E27FC236}">
                <a16:creationId xmlns:a16="http://schemas.microsoft.com/office/drawing/2014/main" id="{E1509EA2-B229-47CD-B1C9-CAF408BED7C1}"/>
              </a:ext>
            </a:extLst>
          </p:cNvPr>
          <p:cNvSpPr>
            <a:spLocks noGrp="1"/>
          </p:cNvSpPr>
          <p:nvPr>
            <p:ph type="pic" sz="quarter" idx="21" hasCustomPrompt="1"/>
          </p:nvPr>
        </p:nvSpPr>
        <p:spPr>
          <a:xfrm>
            <a:off x="8391939" y="2142319"/>
            <a:ext cx="2961861" cy="3534465"/>
          </a:xfrm>
          <a:custGeom>
            <a:avLst/>
            <a:gdLst>
              <a:gd name="connsiteX0" fmla="*/ 0 w 2961861"/>
              <a:gd name="connsiteY0" fmla="*/ 0 h 3534465"/>
              <a:gd name="connsiteX1" fmla="*/ 2961861 w 2961861"/>
              <a:gd name="connsiteY1" fmla="*/ 0 h 3534465"/>
              <a:gd name="connsiteX2" fmla="*/ 2961861 w 2961861"/>
              <a:gd name="connsiteY2" fmla="*/ 3534465 h 3534465"/>
              <a:gd name="connsiteX3" fmla="*/ 0 w 2961861"/>
              <a:gd name="connsiteY3" fmla="*/ 3534465 h 3534465"/>
            </a:gdLst>
            <a:ahLst/>
            <a:cxnLst>
              <a:cxn ang="0">
                <a:pos x="connsiteX0" y="connsiteY0"/>
              </a:cxn>
              <a:cxn ang="0">
                <a:pos x="connsiteX1" y="connsiteY1"/>
              </a:cxn>
              <a:cxn ang="0">
                <a:pos x="connsiteX2" y="connsiteY2"/>
              </a:cxn>
              <a:cxn ang="0">
                <a:pos x="connsiteX3" y="connsiteY3"/>
              </a:cxn>
            </a:cxnLst>
            <a:rect l="l" t="t" r="r" b="b"/>
            <a:pathLst>
              <a:path w="2961861" h="3534465">
                <a:moveTo>
                  <a:pt x="0" y="0"/>
                </a:moveTo>
                <a:lnTo>
                  <a:pt x="2961861" y="0"/>
                </a:lnTo>
                <a:lnTo>
                  <a:pt x="2961861" y="3534465"/>
                </a:lnTo>
                <a:lnTo>
                  <a:pt x="0" y="353446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Freeform: Shape 20">
            <a:extLst>
              <a:ext uri="{FF2B5EF4-FFF2-40B4-BE49-F238E27FC236}">
                <a16:creationId xmlns:a16="http://schemas.microsoft.com/office/drawing/2014/main" id="{EAE1B304-E535-4BBB-BE66-0CACAC871043}"/>
              </a:ext>
            </a:extLst>
          </p:cNvPr>
          <p:cNvSpPr>
            <a:spLocks noGrp="1"/>
          </p:cNvSpPr>
          <p:nvPr>
            <p:ph type="pic" sz="quarter" idx="23" hasCustomPrompt="1"/>
          </p:nvPr>
        </p:nvSpPr>
        <p:spPr>
          <a:xfrm>
            <a:off x="3356113" y="2142318"/>
            <a:ext cx="2398643" cy="3534465"/>
          </a:xfrm>
          <a:custGeom>
            <a:avLst/>
            <a:gdLst>
              <a:gd name="connsiteX0" fmla="*/ 0 w 2398643"/>
              <a:gd name="connsiteY0" fmla="*/ 0 h 3534465"/>
              <a:gd name="connsiteX1" fmla="*/ 2398643 w 2398643"/>
              <a:gd name="connsiteY1" fmla="*/ 0 h 3534465"/>
              <a:gd name="connsiteX2" fmla="*/ 2398643 w 2398643"/>
              <a:gd name="connsiteY2" fmla="*/ 3534465 h 3534465"/>
              <a:gd name="connsiteX3" fmla="*/ 0 w 2398643"/>
              <a:gd name="connsiteY3" fmla="*/ 3534465 h 3534465"/>
            </a:gdLst>
            <a:ahLst/>
            <a:cxnLst>
              <a:cxn ang="0">
                <a:pos x="connsiteX0" y="connsiteY0"/>
              </a:cxn>
              <a:cxn ang="0">
                <a:pos x="connsiteX1" y="connsiteY1"/>
              </a:cxn>
              <a:cxn ang="0">
                <a:pos x="connsiteX2" y="connsiteY2"/>
              </a:cxn>
              <a:cxn ang="0">
                <a:pos x="connsiteX3" y="connsiteY3"/>
              </a:cxn>
            </a:cxnLst>
            <a:rect l="l" t="t" r="r" b="b"/>
            <a:pathLst>
              <a:path w="2398643" h="3534465">
                <a:moveTo>
                  <a:pt x="0" y="0"/>
                </a:moveTo>
                <a:lnTo>
                  <a:pt x="2398643" y="0"/>
                </a:lnTo>
                <a:lnTo>
                  <a:pt x="2398643" y="3534465"/>
                </a:lnTo>
                <a:lnTo>
                  <a:pt x="0" y="353446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6" name="Freeform: Shape 25">
            <a:extLst>
              <a:ext uri="{FF2B5EF4-FFF2-40B4-BE49-F238E27FC236}">
                <a16:creationId xmlns:a16="http://schemas.microsoft.com/office/drawing/2014/main" id="{40B30A65-5E62-4593-A77C-290242AD61A4}"/>
              </a:ext>
            </a:extLst>
          </p:cNvPr>
          <p:cNvSpPr>
            <a:spLocks noGrp="1"/>
          </p:cNvSpPr>
          <p:nvPr>
            <p:ph type="pic" sz="quarter" idx="24" hasCustomPrompt="1"/>
          </p:nvPr>
        </p:nvSpPr>
        <p:spPr>
          <a:xfrm>
            <a:off x="5874026" y="2142319"/>
            <a:ext cx="2398643" cy="1671017"/>
          </a:xfrm>
          <a:custGeom>
            <a:avLst/>
            <a:gdLst>
              <a:gd name="connsiteX0" fmla="*/ 0 w 2398643"/>
              <a:gd name="connsiteY0" fmla="*/ 0 h 1671017"/>
              <a:gd name="connsiteX1" fmla="*/ 2398643 w 2398643"/>
              <a:gd name="connsiteY1" fmla="*/ 0 h 1671017"/>
              <a:gd name="connsiteX2" fmla="*/ 2398643 w 2398643"/>
              <a:gd name="connsiteY2" fmla="*/ 1671017 h 1671017"/>
              <a:gd name="connsiteX3" fmla="*/ 0 w 2398643"/>
              <a:gd name="connsiteY3" fmla="*/ 1671017 h 1671017"/>
            </a:gdLst>
            <a:ahLst/>
            <a:cxnLst>
              <a:cxn ang="0">
                <a:pos x="connsiteX0" y="connsiteY0"/>
              </a:cxn>
              <a:cxn ang="0">
                <a:pos x="connsiteX1" y="connsiteY1"/>
              </a:cxn>
              <a:cxn ang="0">
                <a:pos x="connsiteX2" y="connsiteY2"/>
              </a:cxn>
              <a:cxn ang="0">
                <a:pos x="connsiteX3" y="connsiteY3"/>
              </a:cxn>
            </a:cxnLst>
            <a:rect l="l" t="t" r="r" b="b"/>
            <a:pathLst>
              <a:path w="2398643" h="1671017">
                <a:moveTo>
                  <a:pt x="0" y="0"/>
                </a:moveTo>
                <a:lnTo>
                  <a:pt x="2398643" y="0"/>
                </a:lnTo>
                <a:lnTo>
                  <a:pt x="2398643" y="1671017"/>
                </a:lnTo>
                <a:lnTo>
                  <a:pt x="0" y="167101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3140155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14" name="Freeform: Shape 13">
            <a:extLst>
              <a:ext uri="{FF2B5EF4-FFF2-40B4-BE49-F238E27FC236}">
                <a16:creationId xmlns:a16="http://schemas.microsoft.com/office/drawing/2014/main" id="{69C8ED4A-E216-48BB-AF82-8E66DCD7DDEB}"/>
              </a:ext>
            </a:extLst>
          </p:cNvPr>
          <p:cNvSpPr>
            <a:spLocks noGrp="1"/>
          </p:cNvSpPr>
          <p:nvPr>
            <p:ph type="pic" sz="quarter" idx="18" hasCustomPrompt="1"/>
          </p:nvPr>
        </p:nvSpPr>
        <p:spPr>
          <a:xfrm>
            <a:off x="1092714" y="2354638"/>
            <a:ext cx="2124135" cy="2052287"/>
          </a:xfrm>
          <a:custGeom>
            <a:avLst/>
            <a:gdLst>
              <a:gd name="connsiteX0" fmla="*/ 0 w 2124135"/>
              <a:gd name="connsiteY0" fmla="*/ 0 h 2052287"/>
              <a:gd name="connsiteX1" fmla="*/ 2124135 w 2124135"/>
              <a:gd name="connsiteY1" fmla="*/ 0 h 2052287"/>
              <a:gd name="connsiteX2" fmla="*/ 2124135 w 2124135"/>
              <a:gd name="connsiteY2" fmla="*/ 2052287 h 2052287"/>
              <a:gd name="connsiteX3" fmla="*/ 0 w 2124135"/>
              <a:gd name="connsiteY3" fmla="*/ 2052287 h 2052287"/>
            </a:gdLst>
            <a:ahLst/>
            <a:cxnLst>
              <a:cxn ang="0">
                <a:pos x="connsiteX0" y="connsiteY0"/>
              </a:cxn>
              <a:cxn ang="0">
                <a:pos x="connsiteX1" y="connsiteY1"/>
              </a:cxn>
              <a:cxn ang="0">
                <a:pos x="connsiteX2" y="connsiteY2"/>
              </a:cxn>
              <a:cxn ang="0">
                <a:pos x="connsiteX3" y="connsiteY3"/>
              </a:cxn>
            </a:cxnLst>
            <a:rect l="l" t="t" r="r" b="b"/>
            <a:pathLst>
              <a:path w="2124135" h="2052287">
                <a:moveTo>
                  <a:pt x="0" y="0"/>
                </a:moveTo>
                <a:lnTo>
                  <a:pt x="2124135" y="0"/>
                </a:lnTo>
                <a:lnTo>
                  <a:pt x="2124135" y="2052287"/>
                </a:lnTo>
                <a:lnTo>
                  <a:pt x="0" y="205228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9" name="Freeform: Shape 18">
            <a:extLst>
              <a:ext uri="{FF2B5EF4-FFF2-40B4-BE49-F238E27FC236}">
                <a16:creationId xmlns:a16="http://schemas.microsoft.com/office/drawing/2014/main" id="{31CB9BA5-D36A-4B1F-9C92-731E091A90EF}"/>
              </a:ext>
            </a:extLst>
          </p:cNvPr>
          <p:cNvSpPr>
            <a:spLocks noGrp="1"/>
          </p:cNvSpPr>
          <p:nvPr>
            <p:ph type="pic" sz="quarter" idx="20" hasCustomPrompt="1"/>
          </p:nvPr>
        </p:nvSpPr>
        <p:spPr>
          <a:xfrm>
            <a:off x="8736800" y="2354638"/>
            <a:ext cx="2124135" cy="2052287"/>
          </a:xfrm>
          <a:custGeom>
            <a:avLst/>
            <a:gdLst>
              <a:gd name="connsiteX0" fmla="*/ 0 w 2124135"/>
              <a:gd name="connsiteY0" fmla="*/ 0 h 2052287"/>
              <a:gd name="connsiteX1" fmla="*/ 2124135 w 2124135"/>
              <a:gd name="connsiteY1" fmla="*/ 0 h 2052287"/>
              <a:gd name="connsiteX2" fmla="*/ 2124135 w 2124135"/>
              <a:gd name="connsiteY2" fmla="*/ 2052287 h 2052287"/>
              <a:gd name="connsiteX3" fmla="*/ 0 w 2124135"/>
              <a:gd name="connsiteY3" fmla="*/ 2052287 h 2052287"/>
            </a:gdLst>
            <a:ahLst/>
            <a:cxnLst>
              <a:cxn ang="0">
                <a:pos x="connsiteX0" y="connsiteY0"/>
              </a:cxn>
              <a:cxn ang="0">
                <a:pos x="connsiteX1" y="connsiteY1"/>
              </a:cxn>
              <a:cxn ang="0">
                <a:pos x="connsiteX2" y="connsiteY2"/>
              </a:cxn>
              <a:cxn ang="0">
                <a:pos x="connsiteX3" y="connsiteY3"/>
              </a:cxn>
            </a:cxnLst>
            <a:rect l="l" t="t" r="r" b="b"/>
            <a:pathLst>
              <a:path w="2124135" h="2052287">
                <a:moveTo>
                  <a:pt x="0" y="0"/>
                </a:moveTo>
                <a:lnTo>
                  <a:pt x="2124135" y="0"/>
                </a:lnTo>
                <a:lnTo>
                  <a:pt x="2124135" y="2052287"/>
                </a:lnTo>
                <a:lnTo>
                  <a:pt x="0" y="205228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Freeform: Shape 17">
            <a:extLst>
              <a:ext uri="{FF2B5EF4-FFF2-40B4-BE49-F238E27FC236}">
                <a16:creationId xmlns:a16="http://schemas.microsoft.com/office/drawing/2014/main" id="{B1A46BED-2421-4F2A-A087-56614AEC7B37}"/>
              </a:ext>
            </a:extLst>
          </p:cNvPr>
          <p:cNvSpPr>
            <a:spLocks noGrp="1"/>
          </p:cNvSpPr>
          <p:nvPr>
            <p:ph type="pic" sz="quarter" idx="19" hasCustomPrompt="1"/>
          </p:nvPr>
        </p:nvSpPr>
        <p:spPr>
          <a:xfrm>
            <a:off x="4914757" y="2354638"/>
            <a:ext cx="2124135" cy="2052287"/>
          </a:xfrm>
          <a:custGeom>
            <a:avLst/>
            <a:gdLst>
              <a:gd name="connsiteX0" fmla="*/ 0 w 2124135"/>
              <a:gd name="connsiteY0" fmla="*/ 0 h 2052287"/>
              <a:gd name="connsiteX1" fmla="*/ 2124135 w 2124135"/>
              <a:gd name="connsiteY1" fmla="*/ 0 h 2052287"/>
              <a:gd name="connsiteX2" fmla="*/ 2124135 w 2124135"/>
              <a:gd name="connsiteY2" fmla="*/ 2052287 h 2052287"/>
              <a:gd name="connsiteX3" fmla="*/ 0 w 2124135"/>
              <a:gd name="connsiteY3" fmla="*/ 2052287 h 2052287"/>
            </a:gdLst>
            <a:ahLst/>
            <a:cxnLst>
              <a:cxn ang="0">
                <a:pos x="connsiteX0" y="connsiteY0"/>
              </a:cxn>
              <a:cxn ang="0">
                <a:pos x="connsiteX1" y="connsiteY1"/>
              </a:cxn>
              <a:cxn ang="0">
                <a:pos x="connsiteX2" y="connsiteY2"/>
              </a:cxn>
              <a:cxn ang="0">
                <a:pos x="connsiteX3" y="connsiteY3"/>
              </a:cxn>
            </a:cxnLst>
            <a:rect l="l" t="t" r="r" b="b"/>
            <a:pathLst>
              <a:path w="2124135" h="2052287">
                <a:moveTo>
                  <a:pt x="0" y="0"/>
                </a:moveTo>
                <a:lnTo>
                  <a:pt x="2124135" y="0"/>
                </a:lnTo>
                <a:lnTo>
                  <a:pt x="2124135" y="2052287"/>
                </a:lnTo>
                <a:lnTo>
                  <a:pt x="0" y="205228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068459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59E4BAE-6127-46A8-9149-EEE10E001159}"/>
              </a:ext>
            </a:extLst>
          </p:cNvPr>
          <p:cNvSpPr>
            <a:spLocks noGrp="1"/>
          </p:cNvSpPr>
          <p:nvPr>
            <p:ph type="pic" sz="quarter" idx="20" hasCustomPrompt="1"/>
          </p:nvPr>
        </p:nvSpPr>
        <p:spPr>
          <a:xfrm>
            <a:off x="1025071" y="4140745"/>
            <a:ext cx="2471052" cy="1655144"/>
          </a:xfrm>
          <a:custGeom>
            <a:avLst/>
            <a:gdLst>
              <a:gd name="connsiteX0" fmla="*/ 0 w 2471052"/>
              <a:gd name="connsiteY0" fmla="*/ 0 h 1655144"/>
              <a:gd name="connsiteX1" fmla="*/ 2471052 w 2471052"/>
              <a:gd name="connsiteY1" fmla="*/ 0 h 1655144"/>
              <a:gd name="connsiteX2" fmla="*/ 2471052 w 2471052"/>
              <a:gd name="connsiteY2" fmla="*/ 1655144 h 1655144"/>
              <a:gd name="connsiteX3" fmla="*/ 0 w 2471052"/>
              <a:gd name="connsiteY3" fmla="*/ 1655144 h 1655144"/>
            </a:gdLst>
            <a:ahLst/>
            <a:cxnLst>
              <a:cxn ang="0">
                <a:pos x="connsiteX0" y="connsiteY0"/>
              </a:cxn>
              <a:cxn ang="0">
                <a:pos x="connsiteX1" y="connsiteY1"/>
              </a:cxn>
              <a:cxn ang="0">
                <a:pos x="connsiteX2" y="connsiteY2"/>
              </a:cxn>
              <a:cxn ang="0">
                <a:pos x="connsiteX3" y="connsiteY3"/>
              </a:cxn>
            </a:cxnLst>
            <a:rect l="l" t="t" r="r" b="b"/>
            <a:pathLst>
              <a:path w="2471052" h="1655144">
                <a:moveTo>
                  <a:pt x="0" y="0"/>
                </a:moveTo>
                <a:lnTo>
                  <a:pt x="2471052" y="0"/>
                </a:lnTo>
                <a:lnTo>
                  <a:pt x="2471052" y="1655144"/>
                </a:lnTo>
                <a:lnTo>
                  <a:pt x="0" y="16551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8036965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50AD6B1-AA21-4097-B97B-D94B679F6A0C}"/>
              </a:ext>
            </a:extLst>
          </p:cNvPr>
          <p:cNvSpPr>
            <a:spLocks noGrp="1"/>
          </p:cNvSpPr>
          <p:nvPr>
            <p:ph type="pic" sz="quarter" idx="20" hasCustomPrompt="1"/>
          </p:nvPr>
        </p:nvSpPr>
        <p:spPr>
          <a:xfrm>
            <a:off x="8450296" y="3157068"/>
            <a:ext cx="2907371" cy="2400964"/>
          </a:xfrm>
          <a:custGeom>
            <a:avLst/>
            <a:gdLst>
              <a:gd name="connsiteX0" fmla="*/ 0 w 2907371"/>
              <a:gd name="connsiteY0" fmla="*/ 0 h 2400964"/>
              <a:gd name="connsiteX1" fmla="*/ 2907371 w 2907371"/>
              <a:gd name="connsiteY1" fmla="*/ 0 h 2400964"/>
              <a:gd name="connsiteX2" fmla="*/ 2907371 w 2907371"/>
              <a:gd name="connsiteY2" fmla="*/ 2400964 h 2400964"/>
              <a:gd name="connsiteX3" fmla="*/ 0 w 2907371"/>
              <a:gd name="connsiteY3" fmla="*/ 2400964 h 2400964"/>
            </a:gdLst>
            <a:ahLst/>
            <a:cxnLst>
              <a:cxn ang="0">
                <a:pos x="connsiteX0" y="connsiteY0"/>
              </a:cxn>
              <a:cxn ang="0">
                <a:pos x="connsiteX1" y="connsiteY1"/>
              </a:cxn>
              <a:cxn ang="0">
                <a:pos x="connsiteX2" y="connsiteY2"/>
              </a:cxn>
              <a:cxn ang="0">
                <a:pos x="connsiteX3" y="connsiteY3"/>
              </a:cxn>
            </a:cxnLst>
            <a:rect l="l" t="t" r="r" b="b"/>
            <a:pathLst>
              <a:path w="2907371" h="2400964">
                <a:moveTo>
                  <a:pt x="0" y="0"/>
                </a:moveTo>
                <a:lnTo>
                  <a:pt x="2907371" y="0"/>
                </a:lnTo>
                <a:lnTo>
                  <a:pt x="2907371" y="2400964"/>
                </a:lnTo>
                <a:lnTo>
                  <a:pt x="0" y="240096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005553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6" name="Freeform: Shape 15">
            <a:extLst>
              <a:ext uri="{FF2B5EF4-FFF2-40B4-BE49-F238E27FC236}">
                <a16:creationId xmlns:a16="http://schemas.microsoft.com/office/drawing/2014/main" id="{107C6C36-81F1-41DD-82C2-AB49FDB9E447}"/>
              </a:ext>
            </a:extLst>
          </p:cNvPr>
          <p:cNvSpPr>
            <a:spLocks noGrp="1"/>
          </p:cNvSpPr>
          <p:nvPr>
            <p:ph type="pic" sz="quarter" idx="23" hasCustomPrompt="1"/>
          </p:nvPr>
        </p:nvSpPr>
        <p:spPr>
          <a:xfrm>
            <a:off x="7897585" y="2009045"/>
            <a:ext cx="3483430" cy="3483430"/>
          </a:xfrm>
          <a:custGeom>
            <a:avLst/>
            <a:gdLst>
              <a:gd name="connsiteX0" fmla="*/ 1741715 w 3483430"/>
              <a:gd name="connsiteY0" fmla="*/ 0 h 3483430"/>
              <a:gd name="connsiteX1" fmla="*/ 3483430 w 3483430"/>
              <a:gd name="connsiteY1" fmla="*/ 1741715 h 3483430"/>
              <a:gd name="connsiteX2" fmla="*/ 1741715 w 3483430"/>
              <a:gd name="connsiteY2" fmla="*/ 3483430 h 3483430"/>
              <a:gd name="connsiteX3" fmla="*/ 0 w 3483430"/>
              <a:gd name="connsiteY3" fmla="*/ 1741715 h 3483430"/>
              <a:gd name="connsiteX4" fmla="*/ 1741715 w 3483430"/>
              <a:gd name="connsiteY4" fmla="*/ 0 h 348343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83430" h="3483430">
                <a:moveTo>
                  <a:pt x="1741715" y="0"/>
                </a:moveTo>
                <a:cubicBezTo>
                  <a:pt x="2703638" y="0"/>
                  <a:pt x="3483430" y="779792"/>
                  <a:pt x="3483430" y="1741715"/>
                </a:cubicBezTo>
                <a:cubicBezTo>
                  <a:pt x="3483430" y="2703638"/>
                  <a:pt x="2703638" y="3483430"/>
                  <a:pt x="1741715" y="3483430"/>
                </a:cubicBezTo>
                <a:cubicBezTo>
                  <a:pt x="779792" y="3483430"/>
                  <a:pt x="0" y="2703638"/>
                  <a:pt x="0" y="1741715"/>
                </a:cubicBezTo>
                <a:cubicBezTo>
                  <a:pt x="0" y="779792"/>
                  <a:pt x="779792" y="0"/>
                  <a:pt x="174171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Freeform: Shape 16">
            <a:extLst>
              <a:ext uri="{FF2B5EF4-FFF2-40B4-BE49-F238E27FC236}">
                <a16:creationId xmlns:a16="http://schemas.microsoft.com/office/drawing/2014/main" id="{87E98503-579B-4DB3-B7AA-130C98A08302}"/>
              </a:ext>
            </a:extLst>
          </p:cNvPr>
          <p:cNvSpPr>
            <a:spLocks noGrp="1"/>
          </p:cNvSpPr>
          <p:nvPr>
            <p:ph type="pic" sz="quarter" idx="21" hasCustomPrompt="1"/>
          </p:nvPr>
        </p:nvSpPr>
        <p:spPr>
          <a:xfrm>
            <a:off x="810986" y="2009045"/>
            <a:ext cx="3483430" cy="3483430"/>
          </a:xfrm>
          <a:custGeom>
            <a:avLst/>
            <a:gdLst>
              <a:gd name="connsiteX0" fmla="*/ 1741715 w 3483430"/>
              <a:gd name="connsiteY0" fmla="*/ 0 h 3483430"/>
              <a:gd name="connsiteX1" fmla="*/ 3483430 w 3483430"/>
              <a:gd name="connsiteY1" fmla="*/ 1741715 h 3483430"/>
              <a:gd name="connsiteX2" fmla="*/ 1741715 w 3483430"/>
              <a:gd name="connsiteY2" fmla="*/ 3483430 h 3483430"/>
              <a:gd name="connsiteX3" fmla="*/ 0 w 3483430"/>
              <a:gd name="connsiteY3" fmla="*/ 1741715 h 3483430"/>
              <a:gd name="connsiteX4" fmla="*/ 1741715 w 3483430"/>
              <a:gd name="connsiteY4" fmla="*/ 0 h 348343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83430" h="3483430">
                <a:moveTo>
                  <a:pt x="1741715" y="0"/>
                </a:moveTo>
                <a:cubicBezTo>
                  <a:pt x="2703638" y="0"/>
                  <a:pt x="3483430" y="779792"/>
                  <a:pt x="3483430" y="1741715"/>
                </a:cubicBezTo>
                <a:cubicBezTo>
                  <a:pt x="3483430" y="2703638"/>
                  <a:pt x="2703638" y="3483430"/>
                  <a:pt x="1741715" y="3483430"/>
                </a:cubicBezTo>
                <a:cubicBezTo>
                  <a:pt x="779792" y="3483430"/>
                  <a:pt x="0" y="2703638"/>
                  <a:pt x="0" y="1741715"/>
                </a:cubicBezTo>
                <a:cubicBezTo>
                  <a:pt x="0" y="779792"/>
                  <a:pt x="779792" y="0"/>
                  <a:pt x="174171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Freeform: Shape 13">
            <a:extLst>
              <a:ext uri="{FF2B5EF4-FFF2-40B4-BE49-F238E27FC236}">
                <a16:creationId xmlns:a16="http://schemas.microsoft.com/office/drawing/2014/main" id="{6FD15A79-34DA-4DEA-83A3-40E9765A00E3}"/>
              </a:ext>
            </a:extLst>
          </p:cNvPr>
          <p:cNvSpPr>
            <a:spLocks noGrp="1"/>
          </p:cNvSpPr>
          <p:nvPr>
            <p:ph type="pic" sz="quarter" idx="22" hasCustomPrompt="1"/>
          </p:nvPr>
        </p:nvSpPr>
        <p:spPr>
          <a:xfrm>
            <a:off x="4542973" y="2064631"/>
            <a:ext cx="3106057" cy="3372258"/>
          </a:xfrm>
          <a:custGeom>
            <a:avLst/>
            <a:gdLst>
              <a:gd name="connsiteX0" fmla="*/ 0 w 3106057"/>
              <a:gd name="connsiteY0" fmla="*/ 0 h 3372258"/>
              <a:gd name="connsiteX1" fmla="*/ 3106057 w 3106057"/>
              <a:gd name="connsiteY1" fmla="*/ 0 h 3372258"/>
              <a:gd name="connsiteX2" fmla="*/ 3106057 w 3106057"/>
              <a:gd name="connsiteY2" fmla="*/ 3372258 h 3372258"/>
              <a:gd name="connsiteX3" fmla="*/ 0 w 3106057"/>
              <a:gd name="connsiteY3" fmla="*/ 3372258 h 3372258"/>
            </a:gdLst>
            <a:ahLst/>
            <a:cxnLst>
              <a:cxn ang="0">
                <a:pos x="connsiteX0" y="connsiteY0"/>
              </a:cxn>
              <a:cxn ang="0">
                <a:pos x="connsiteX1" y="connsiteY1"/>
              </a:cxn>
              <a:cxn ang="0">
                <a:pos x="connsiteX2" y="connsiteY2"/>
              </a:cxn>
              <a:cxn ang="0">
                <a:pos x="connsiteX3" y="connsiteY3"/>
              </a:cxn>
            </a:cxnLst>
            <a:rect l="l" t="t" r="r" b="b"/>
            <a:pathLst>
              <a:path w="3106057" h="3372258">
                <a:moveTo>
                  <a:pt x="0" y="0"/>
                </a:moveTo>
                <a:lnTo>
                  <a:pt x="3106057" y="0"/>
                </a:lnTo>
                <a:lnTo>
                  <a:pt x="3106057" y="3372258"/>
                </a:lnTo>
                <a:lnTo>
                  <a:pt x="0" y="337225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721926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BEEB7423-1AC9-4057-9835-70A595D89D10}"/>
              </a:ext>
            </a:extLst>
          </p:cNvPr>
          <p:cNvSpPr>
            <a:spLocks noGrp="1"/>
          </p:cNvSpPr>
          <p:nvPr>
            <p:ph type="pic" sz="quarter" idx="20" hasCustomPrompt="1"/>
          </p:nvPr>
        </p:nvSpPr>
        <p:spPr>
          <a:xfrm>
            <a:off x="1168400" y="1916433"/>
            <a:ext cx="9855200" cy="2696163"/>
          </a:xfrm>
          <a:custGeom>
            <a:avLst/>
            <a:gdLst>
              <a:gd name="connsiteX0" fmla="*/ 449369 w 9855200"/>
              <a:gd name="connsiteY0" fmla="*/ 0 h 2696163"/>
              <a:gd name="connsiteX1" fmla="*/ 9405831 w 9855200"/>
              <a:gd name="connsiteY1" fmla="*/ 0 h 2696163"/>
              <a:gd name="connsiteX2" fmla="*/ 9855200 w 9855200"/>
              <a:gd name="connsiteY2" fmla="*/ 449369 h 2696163"/>
              <a:gd name="connsiteX3" fmla="*/ 9855200 w 9855200"/>
              <a:gd name="connsiteY3" fmla="*/ 2246794 h 2696163"/>
              <a:gd name="connsiteX4" fmla="*/ 9405831 w 9855200"/>
              <a:gd name="connsiteY4" fmla="*/ 2696163 h 2696163"/>
              <a:gd name="connsiteX5" fmla="*/ 449369 w 9855200"/>
              <a:gd name="connsiteY5" fmla="*/ 2696163 h 2696163"/>
              <a:gd name="connsiteX6" fmla="*/ 0 w 9855200"/>
              <a:gd name="connsiteY6" fmla="*/ 2246794 h 2696163"/>
              <a:gd name="connsiteX7" fmla="*/ 0 w 9855200"/>
              <a:gd name="connsiteY7" fmla="*/ 449369 h 2696163"/>
              <a:gd name="connsiteX8" fmla="*/ 449369 w 9855200"/>
              <a:gd name="connsiteY8" fmla="*/ 0 h 26961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855200" h="2696163">
                <a:moveTo>
                  <a:pt x="449369" y="0"/>
                </a:moveTo>
                <a:lnTo>
                  <a:pt x="9405831" y="0"/>
                </a:lnTo>
                <a:cubicBezTo>
                  <a:pt x="9654011" y="0"/>
                  <a:pt x="9855200" y="201189"/>
                  <a:pt x="9855200" y="449369"/>
                </a:cubicBezTo>
                <a:lnTo>
                  <a:pt x="9855200" y="2246794"/>
                </a:lnTo>
                <a:cubicBezTo>
                  <a:pt x="9855200" y="2494974"/>
                  <a:pt x="9654011" y="2696163"/>
                  <a:pt x="9405831" y="2696163"/>
                </a:cubicBezTo>
                <a:lnTo>
                  <a:pt x="449369" y="2696163"/>
                </a:lnTo>
                <a:cubicBezTo>
                  <a:pt x="201189" y="2696163"/>
                  <a:pt x="0" y="2494974"/>
                  <a:pt x="0" y="2246794"/>
                </a:cubicBezTo>
                <a:lnTo>
                  <a:pt x="0" y="449369"/>
                </a:lnTo>
                <a:cubicBezTo>
                  <a:pt x="0" y="201189"/>
                  <a:pt x="201189" y="0"/>
                  <a:pt x="44936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9095542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2_01">
    <p:spTree>
      <p:nvGrpSpPr>
        <p:cNvPr id="1" name=""/>
        <p:cNvGrpSpPr/>
        <p:nvPr/>
      </p:nvGrpSpPr>
      <p:grpSpPr>
        <a:xfrm>
          <a:off x="0" y="0"/>
          <a:ext cx="0" cy="0"/>
          <a:chOff x="0" y="0"/>
          <a:chExt cx="0" cy="0"/>
        </a:xfrm>
      </p:grpSpPr>
      <p:sp>
        <p:nvSpPr>
          <p:cNvPr id="17" name="Freeform: Shape 16">
            <a:extLst>
              <a:ext uri="{FF2B5EF4-FFF2-40B4-BE49-F238E27FC236}">
                <a16:creationId xmlns:a16="http://schemas.microsoft.com/office/drawing/2014/main" id="{7602BE3C-3791-420A-A90B-2CE4B6250912}"/>
              </a:ext>
            </a:extLst>
          </p:cNvPr>
          <p:cNvSpPr>
            <a:spLocks noGrp="1"/>
          </p:cNvSpPr>
          <p:nvPr>
            <p:ph type="pic" sz="quarter" idx="25" hasCustomPrompt="1"/>
          </p:nvPr>
        </p:nvSpPr>
        <p:spPr>
          <a:xfrm>
            <a:off x="4615542" y="1658123"/>
            <a:ext cx="2960916" cy="2960916"/>
          </a:xfrm>
          <a:custGeom>
            <a:avLst/>
            <a:gdLst>
              <a:gd name="connsiteX0" fmla="*/ 1480458 w 2960916"/>
              <a:gd name="connsiteY0" fmla="*/ 0 h 2960916"/>
              <a:gd name="connsiteX1" fmla="*/ 2960916 w 2960916"/>
              <a:gd name="connsiteY1" fmla="*/ 1480458 h 2960916"/>
              <a:gd name="connsiteX2" fmla="*/ 1480458 w 2960916"/>
              <a:gd name="connsiteY2" fmla="*/ 2960916 h 2960916"/>
              <a:gd name="connsiteX3" fmla="*/ 0 w 2960916"/>
              <a:gd name="connsiteY3" fmla="*/ 1480458 h 2960916"/>
              <a:gd name="connsiteX4" fmla="*/ 1480458 w 2960916"/>
              <a:gd name="connsiteY4" fmla="*/ 0 h 29609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60916" h="2960916">
                <a:moveTo>
                  <a:pt x="1480458" y="0"/>
                </a:moveTo>
                <a:cubicBezTo>
                  <a:pt x="2298092" y="0"/>
                  <a:pt x="2960916" y="662824"/>
                  <a:pt x="2960916" y="1480458"/>
                </a:cubicBezTo>
                <a:cubicBezTo>
                  <a:pt x="2960916" y="2298092"/>
                  <a:pt x="2298092" y="2960916"/>
                  <a:pt x="1480458" y="2960916"/>
                </a:cubicBezTo>
                <a:cubicBezTo>
                  <a:pt x="662824" y="2960916"/>
                  <a:pt x="0" y="2298092"/>
                  <a:pt x="0" y="1480458"/>
                </a:cubicBezTo>
                <a:cubicBezTo>
                  <a:pt x="0" y="662824"/>
                  <a:pt x="662824" y="0"/>
                  <a:pt x="1480458"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6" name="Freeform: Shape 15">
            <a:extLst>
              <a:ext uri="{FF2B5EF4-FFF2-40B4-BE49-F238E27FC236}">
                <a16:creationId xmlns:a16="http://schemas.microsoft.com/office/drawing/2014/main" id="{137A4F70-8F16-486A-B1A2-8779F8B0109C}"/>
              </a:ext>
            </a:extLst>
          </p:cNvPr>
          <p:cNvSpPr>
            <a:spLocks noGrp="1"/>
          </p:cNvSpPr>
          <p:nvPr>
            <p:ph type="pic" sz="quarter" idx="24" hasCustomPrompt="1"/>
          </p:nvPr>
        </p:nvSpPr>
        <p:spPr>
          <a:xfrm>
            <a:off x="941614" y="1658123"/>
            <a:ext cx="2960916" cy="2960916"/>
          </a:xfrm>
          <a:custGeom>
            <a:avLst/>
            <a:gdLst>
              <a:gd name="connsiteX0" fmla="*/ 1480458 w 2960916"/>
              <a:gd name="connsiteY0" fmla="*/ 0 h 2960916"/>
              <a:gd name="connsiteX1" fmla="*/ 2960916 w 2960916"/>
              <a:gd name="connsiteY1" fmla="*/ 1480458 h 2960916"/>
              <a:gd name="connsiteX2" fmla="*/ 1480458 w 2960916"/>
              <a:gd name="connsiteY2" fmla="*/ 2960916 h 2960916"/>
              <a:gd name="connsiteX3" fmla="*/ 0 w 2960916"/>
              <a:gd name="connsiteY3" fmla="*/ 1480458 h 2960916"/>
              <a:gd name="connsiteX4" fmla="*/ 1480458 w 2960916"/>
              <a:gd name="connsiteY4" fmla="*/ 0 h 29609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60916" h="2960916">
                <a:moveTo>
                  <a:pt x="1480458" y="0"/>
                </a:moveTo>
                <a:cubicBezTo>
                  <a:pt x="2298092" y="0"/>
                  <a:pt x="2960916" y="662824"/>
                  <a:pt x="2960916" y="1480458"/>
                </a:cubicBezTo>
                <a:cubicBezTo>
                  <a:pt x="2960916" y="2298092"/>
                  <a:pt x="2298092" y="2960916"/>
                  <a:pt x="1480458" y="2960916"/>
                </a:cubicBezTo>
                <a:cubicBezTo>
                  <a:pt x="662824" y="2960916"/>
                  <a:pt x="0" y="2298092"/>
                  <a:pt x="0" y="1480458"/>
                </a:cubicBezTo>
                <a:cubicBezTo>
                  <a:pt x="0" y="662824"/>
                  <a:pt x="662824" y="0"/>
                  <a:pt x="1480458"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8" name="Freeform: Shape 17">
            <a:extLst>
              <a:ext uri="{FF2B5EF4-FFF2-40B4-BE49-F238E27FC236}">
                <a16:creationId xmlns:a16="http://schemas.microsoft.com/office/drawing/2014/main" id="{92106856-B8C5-4A08-A4C0-E0106E59B7FB}"/>
              </a:ext>
            </a:extLst>
          </p:cNvPr>
          <p:cNvSpPr>
            <a:spLocks noGrp="1"/>
          </p:cNvSpPr>
          <p:nvPr>
            <p:ph type="pic" sz="quarter" idx="26" hasCustomPrompt="1"/>
          </p:nvPr>
        </p:nvSpPr>
        <p:spPr>
          <a:xfrm>
            <a:off x="8289470" y="1658123"/>
            <a:ext cx="2960916" cy="2960916"/>
          </a:xfrm>
          <a:custGeom>
            <a:avLst/>
            <a:gdLst>
              <a:gd name="connsiteX0" fmla="*/ 1480458 w 2960916"/>
              <a:gd name="connsiteY0" fmla="*/ 0 h 2960916"/>
              <a:gd name="connsiteX1" fmla="*/ 2960916 w 2960916"/>
              <a:gd name="connsiteY1" fmla="*/ 1480458 h 2960916"/>
              <a:gd name="connsiteX2" fmla="*/ 1480458 w 2960916"/>
              <a:gd name="connsiteY2" fmla="*/ 2960916 h 2960916"/>
              <a:gd name="connsiteX3" fmla="*/ 0 w 2960916"/>
              <a:gd name="connsiteY3" fmla="*/ 1480458 h 2960916"/>
              <a:gd name="connsiteX4" fmla="*/ 1480458 w 2960916"/>
              <a:gd name="connsiteY4" fmla="*/ 0 h 29609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60916" h="2960916">
                <a:moveTo>
                  <a:pt x="1480458" y="0"/>
                </a:moveTo>
                <a:cubicBezTo>
                  <a:pt x="2298092" y="0"/>
                  <a:pt x="2960916" y="662824"/>
                  <a:pt x="2960916" y="1480458"/>
                </a:cubicBezTo>
                <a:cubicBezTo>
                  <a:pt x="2960916" y="2298092"/>
                  <a:pt x="2298092" y="2960916"/>
                  <a:pt x="1480458" y="2960916"/>
                </a:cubicBezTo>
                <a:cubicBezTo>
                  <a:pt x="662824" y="2960916"/>
                  <a:pt x="0" y="2298092"/>
                  <a:pt x="0" y="1480458"/>
                </a:cubicBezTo>
                <a:cubicBezTo>
                  <a:pt x="0" y="662824"/>
                  <a:pt x="662824" y="0"/>
                  <a:pt x="1480458"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1455974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26C12F07-2FC4-420C-8730-77EFB0668570}"/>
              </a:ext>
            </a:extLst>
          </p:cNvPr>
          <p:cNvSpPr>
            <a:spLocks noGrp="1"/>
          </p:cNvSpPr>
          <p:nvPr>
            <p:ph type="pic" sz="quarter" idx="23" hasCustomPrompt="1"/>
          </p:nvPr>
        </p:nvSpPr>
        <p:spPr>
          <a:xfrm>
            <a:off x="4533705" y="1821232"/>
            <a:ext cx="3690009" cy="3188091"/>
          </a:xfrm>
          <a:custGeom>
            <a:avLst/>
            <a:gdLst>
              <a:gd name="connsiteX0" fmla="*/ 0 w 3690009"/>
              <a:gd name="connsiteY0" fmla="*/ 0 h 3188091"/>
              <a:gd name="connsiteX1" fmla="*/ 3690009 w 3690009"/>
              <a:gd name="connsiteY1" fmla="*/ 0 h 3188091"/>
              <a:gd name="connsiteX2" fmla="*/ 3690009 w 3690009"/>
              <a:gd name="connsiteY2" fmla="*/ 3188091 h 3188091"/>
              <a:gd name="connsiteX3" fmla="*/ 0 w 3690009"/>
              <a:gd name="connsiteY3" fmla="*/ 3188091 h 3188091"/>
            </a:gdLst>
            <a:ahLst/>
            <a:cxnLst>
              <a:cxn ang="0">
                <a:pos x="connsiteX0" y="connsiteY0"/>
              </a:cxn>
              <a:cxn ang="0">
                <a:pos x="connsiteX1" y="connsiteY1"/>
              </a:cxn>
              <a:cxn ang="0">
                <a:pos x="connsiteX2" y="connsiteY2"/>
              </a:cxn>
              <a:cxn ang="0">
                <a:pos x="connsiteX3" y="connsiteY3"/>
              </a:cxn>
            </a:cxnLst>
            <a:rect l="l" t="t" r="r" b="b"/>
            <a:pathLst>
              <a:path w="3690009" h="3188091">
                <a:moveTo>
                  <a:pt x="0" y="0"/>
                </a:moveTo>
                <a:lnTo>
                  <a:pt x="3690009" y="0"/>
                </a:lnTo>
                <a:lnTo>
                  <a:pt x="3690009" y="3188091"/>
                </a:lnTo>
                <a:lnTo>
                  <a:pt x="0" y="318809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3" name="Picture Placeholder 12">
            <a:extLst>
              <a:ext uri="{FF2B5EF4-FFF2-40B4-BE49-F238E27FC236}">
                <a16:creationId xmlns:a16="http://schemas.microsoft.com/office/drawing/2014/main" id="{416490FF-4449-443E-884C-B19BB19F4B53}"/>
              </a:ext>
            </a:extLst>
          </p:cNvPr>
          <p:cNvSpPr>
            <a:spLocks noGrp="1"/>
          </p:cNvSpPr>
          <p:nvPr>
            <p:ph type="pic" sz="quarter" idx="24" hasCustomPrompt="1"/>
          </p:nvPr>
        </p:nvSpPr>
        <p:spPr>
          <a:xfrm>
            <a:off x="796367" y="1821232"/>
            <a:ext cx="3690009" cy="1968891"/>
          </a:xfrm>
          <a:custGeom>
            <a:avLst/>
            <a:gdLst>
              <a:gd name="connsiteX0" fmla="*/ 0 w 3690009"/>
              <a:gd name="connsiteY0" fmla="*/ 0 h 1968891"/>
              <a:gd name="connsiteX1" fmla="*/ 3690009 w 3690009"/>
              <a:gd name="connsiteY1" fmla="*/ 0 h 1968891"/>
              <a:gd name="connsiteX2" fmla="*/ 3690009 w 3690009"/>
              <a:gd name="connsiteY2" fmla="*/ 1968891 h 1968891"/>
              <a:gd name="connsiteX3" fmla="*/ 0 w 3690009"/>
              <a:gd name="connsiteY3" fmla="*/ 1968891 h 1968891"/>
            </a:gdLst>
            <a:ahLst/>
            <a:cxnLst>
              <a:cxn ang="0">
                <a:pos x="connsiteX0" y="connsiteY0"/>
              </a:cxn>
              <a:cxn ang="0">
                <a:pos x="connsiteX1" y="connsiteY1"/>
              </a:cxn>
              <a:cxn ang="0">
                <a:pos x="connsiteX2" y="connsiteY2"/>
              </a:cxn>
              <a:cxn ang="0">
                <a:pos x="connsiteX3" y="connsiteY3"/>
              </a:cxn>
            </a:cxnLst>
            <a:rect l="l" t="t" r="r" b="b"/>
            <a:pathLst>
              <a:path w="3690009" h="1968891">
                <a:moveTo>
                  <a:pt x="0" y="0"/>
                </a:moveTo>
                <a:lnTo>
                  <a:pt x="3690009" y="0"/>
                </a:lnTo>
                <a:lnTo>
                  <a:pt x="3690009" y="1968891"/>
                </a:lnTo>
                <a:lnTo>
                  <a:pt x="0" y="196889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230096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6" name="Picture Placeholder 15">
            <a:extLst>
              <a:ext uri="{FF2B5EF4-FFF2-40B4-BE49-F238E27FC236}">
                <a16:creationId xmlns:a16="http://schemas.microsoft.com/office/drawing/2014/main" id="{A04DB65F-51FA-4DAA-9A9C-41AA11E293F5}"/>
              </a:ext>
            </a:extLst>
          </p:cNvPr>
          <p:cNvSpPr>
            <a:spLocks noGrp="1"/>
          </p:cNvSpPr>
          <p:nvPr>
            <p:ph type="pic" sz="quarter" idx="23" hasCustomPrompt="1"/>
          </p:nvPr>
        </p:nvSpPr>
        <p:spPr>
          <a:xfrm>
            <a:off x="3249021" y="3905883"/>
            <a:ext cx="2106899" cy="2237789"/>
          </a:xfrm>
          <a:custGeom>
            <a:avLst/>
            <a:gdLst>
              <a:gd name="connsiteX0" fmla="*/ 0 w 2106899"/>
              <a:gd name="connsiteY0" fmla="*/ 0 h 2237789"/>
              <a:gd name="connsiteX1" fmla="*/ 2106899 w 2106899"/>
              <a:gd name="connsiteY1" fmla="*/ 0 h 2237789"/>
              <a:gd name="connsiteX2" fmla="*/ 2106899 w 2106899"/>
              <a:gd name="connsiteY2" fmla="*/ 2237789 h 2237789"/>
              <a:gd name="connsiteX3" fmla="*/ 0 w 2106899"/>
              <a:gd name="connsiteY3" fmla="*/ 2237789 h 2237789"/>
            </a:gdLst>
            <a:ahLst/>
            <a:cxnLst>
              <a:cxn ang="0">
                <a:pos x="connsiteX0" y="connsiteY0"/>
              </a:cxn>
              <a:cxn ang="0">
                <a:pos x="connsiteX1" y="connsiteY1"/>
              </a:cxn>
              <a:cxn ang="0">
                <a:pos x="connsiteX2" y="connsiteY2"/>
              </a:cxn>
              <a:cxn ang="0">
                <a:pos x="connsiteX3" y="connsiteY3"/>
              </a:cxn>
            </a:cxnLst>
            <a:rect l="l" t="t" r="r" b="b"/>
            <a:pathLst>
              <a:path w="2106899" h="2237789">
                <a:moveTo>
                  <a:pt x="0" y="0"/>
                </a:moveTo>
                <a:lnTo>
                  <a:pt x="2106899" y="0"/>
                </a:lnTo>
                <a:lnTo>
                  <a:pt x="2106899" y="2237789"/>
                </a:lnTo>
                <a:lnTo>
                  <a:pt x="0" y="223778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B42A4520-00E3-4352-B327-E4DD40BE5160}"/>
              </a:ext>
            </a:extLst>
          </p:cNvPr>
          <p:cNvSpPr>
            <a:spLocks noGrp="1"/>
          </p:cNvSpPr>
          <p:nvPr>
            <p:ph type="pic" sz="quarter" idx="24" hasCustomPrompt="1"/>
          </p:nvPr>
        </p:nvSpPr>
        <p:spPr>
          <a:xfrm>
            <a:off x="5476509" y="1569035"/>
            <a:ext cx="5877291" cy="4574637"/>
          </a:xfrm>
          <a:custGeom>
            <a:avLst/>
            <a:gdLst>
              <a:gd name="connsiteX0" fmla="*/ 0 w 5877291"/>
              <a:gd name="connsiteY0" fmla="*/ 0 h 4574637"/>
              <a:gd name="connsiteX1" fmla="*/ 5877291 w 5877291"/>
              <a:gd name="connsiteY1" fmla="*/ 0 h 4574637"/>
              <a:gd name="connsiteX2" fmla="*/ 5877291 w 5877291"/>
              <a:gd name="connsiteY2" fmla="*/ 4574637 h 4574637"/>
              <a:gd name="connsiteX3" fmla="*/ 0 w 5877291"/>
              <a:gd name="connsiteY3" fmla="*/ 4574637 h 4574637"/>
            </a:gdLst>
            <a:ahLst/>
            <a:cxnLst>
              <a:cxn ang="0">
                <a:pos x="connsiteX0" y="connsiteY0"/>
              </a:cxn>
              <a:cxn ang="0">
                <a:pos x="connsiteX1" y="connsiteY1"/>
              </a:cxn>
              <a:cxn ang="0">
                <a:pos x="connsiteX2" y="connsiteY2"/>
              </a:cxn>
              <a:cxn ang="0">
                <a:pos x="connsiteX3" y="connsiteY3"/>
              </a:cxn>
            </a:cxnLst>
            <a:rect l="l" t="t" r="r" b="b"/>
            <a:pathLst>
              <a:path w="5877291" h="4574637">
                <a:moveTo>
                  <a:pt x="0" y="0"/>
                </a:moveTo>
                <a:lnTo>
                  <a:pt x="5877291" y="0"/>
                </a:lnTo>
                <a:lnTo>
                  <a:pt x="5877291" y="4574637"/>
                </a:lnTo>
                <a:lnTo>
                  <a:pt x="0" y="457463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Picture Placeholder 17">
            <a:extLst>
              <a:ext uri="{FF2B5EF4-FFF2-40B4-BE49-F238E27FC236}">
                <a16:creationId xmlns:a16="http://schemas.microsoft.com/office/drawing/2014/main" id="{EC041CF9-12AF-411E-ABBD-9F2E5B6DEB2B}"/>
              </a:ext>
            </a:extLst>
          </p:cNvPr>
          <p:cNvSpPr>
            <a:spLocks noGrp="1"/>
          </p:cNvSpPr>
          <p:nvPr>
            <p:ph type="pic" sz="quarter" idx="25" hasCustomPrompt="1"/>
          </p:nvPr>
        </p:nvSpPr>
        <p:spPr>
          <a:xfrm>
            <a:off x="3249021" y="1570090"/>
            <a:ext cx="2106899" cy="2237789"/>
          </a:xfrm>
          <a:custGeom>
            <a:avLst/>
            <a:gdLst>
              <a:gd name="connsiteX0" fmla="*/ 0 w 2106899"/>
              <a:gd name="connsiteY0" fmla="*/ 0 h 2237789"/>
              <a:gd name="connsiteX1" fmla="*/ 2106899 w 2106899"/>
              <a:gd name="connsiteY1" fmla="*/ 0 h 2237789"/>
              <a:gd name="connsiteX2" fmla="*/ 2106899 w 2106899"/>
              <a:gd name="connsiteY2" fmla="*/ 2237789 h 2237789"/>
              <a:gd name="connsiteX3" fmla="*/ 0 w 2106899"/>
              <a:gd name="connsiteY3" fmla="*/ 2237789 h 2237789"/>
            </a:gdLst>
            <a:ahLst/>
            <a:cxnLst>
              <a:cxn ang="0">
                <a:pos x="connsiteX0" y="connsiteY0"/>
              </a:cxn>
              <a:cxn ang="0">
                <a:pos x="connsiteX1" y="connsiteY1"/>
              </a:cxn>
              <a:cxn ang="0">
                <a:pos x="connsiteX2" y="connsiteY2"/>
              </a:cxn>
              <a:cxn ang="0">
                <a:pos x="connsiteX3" y="connsiteY3"/>
              </a:cxn>
            </a:cxnLst>
            <a:rect l="l" t="t" r="r" b="b"/>
            <a:pathLst>
              <a:path w="2106899" h="2237789">
                <a:moveTo>
                  <a:pt x="0" y="0"/>
                </a:moveTo>
                <a:lnTo>
                  <a:pt x="2106899" y="0"/>
                </a:lnTo>
                <a:lnTo>
                  <a:pt x="2106899" y="2237789"/>
                </a:lnTo>
                <a:lnTo>
                  <a:pt x="0" y="223778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3415033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5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36E33676-16F2-44CC-A771-186BF3557692}"/>
              </a:ext>
            </a:extLst>
          </p:cNvPr>
          <p:cNvSpPr>
            <a:spLocks noGrp="1"/>
          </p:cNvSpPr>
          <p:nvPr>
            <p:ph type="pic" sz="quarter" idx="22" hasCustomPrompt="1"/>
          </p:nvPr>
        </p:nvSpPr>
        <p:spPr>
          <a:xfrm>
            <a:off x="0" y="1658124"/>
            <a:ext cx="12192000" cy="2953325"/>
          </a:xfrm>
          <a:custGeom>
            <a:avLst/>
            <a:gdLst>
              <a:gd name="connsiteX0" fmla="*/ 0 w 12192000"/>
              <a:gd name="connsiteY0" fmla="*/ 0 h 2953325"/>
              <a:gd name="connsiteX1" fmla="*/ 12192000 w 12192000"/>
              <a:gd name="connsiteY1" fmla="*/ 0 h 2953325"/>
              <a:gd name="connsiteX2" fmla="*/ 12192000 w 12192000"/>
              <a:gd name="connsiteY2" fmla="*/ 2953325 h 2953325"/>
              <a:gd name="connsiteX3" fmla="*/ 0 w 12192000"/>
              <a:gd name="connsiteY3" fmla="*/ 2953325 h 2953325"/>
            </a:gdLst>
            <a:ahLst/>
            <a:cxnLst>
              <a:cxn ang="0">
                <a:pos x="connsiteX0" y="connsiteY0"/>
              </a:cxn>
              <a:cxn ang="0">
                <a:pos x="connsiteX1" y="connsiteY1"/>
              </a:cxn>
              <a:cxn ang="0">
                <a:pos x="connsiteX2" y="connsiteY2"/>
              </a:cxn>
              <a:cxn ang="0">
                <a:pos x="connsiteX3" y="connsiteY3"/>
              </a:cxn>
            </a:cxnLst>
            <a:rect l="l" t="t" r="r" b="b"/>
            <a:pathLst>
              <a:path w="12192000" h="2953325">
                <a:moveTo>
                  <a:pt x="0" y="0"/>
                </a:moveTo>
                <a:lnTo>
                  <a:pt x="12192000" y="0"/>
                </a:lnTo>
                <a:lnTo>
                  <a:pt x="12192000" y="2953325"/>
                </a:lnTo>
                <a:lnTo>
                  <a:pt x="0" y="295332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64400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A895C44A-B6F6-4531-B626-941D1169C935}"/>
              </a:ext>
            </a:extLst>
          </p:cNvPr>
          <p:cNvSpPr>
            <a:spLocks noGrp="1"/>
          </p:cNvSpPr>
          <p:nvPr>
            <p:ph type="pic" sz="quarter" idx="16" hasCustomPrompt="1"/>
          </p:nvPr>
        </p:nvSpPr>
        <p:spPr>
          <a:xfrm>
            <a:off x="4836488" y="1599375"/>
            <a:ext cx="1938858" cy="1938858"/>
          </a:xfrm>
          <a:custGeom>
            <a:avLst/>
            <a:gdLst>
              <a:gd name="connsiteX0" fmla="*/ 969429 w 1938858"/>
              <a:gd name="connsiteY0" fmla="*/ 0 h 1938858"/>
              <a:gd name="connsiteX1" fmla="*/ 1938858 w 1938858"/>
              <a:gd name="connsiteY1" fmla="*/ 969429 h 1938858"/>
              <a:gd name="connsiteX2" fmla="*/ 969429 w 1938858"/>
              <a:gd name="connsiteY2" fmla="*/ 1938858 h 1938858"/>
              <a:gd name="connsiteX3" fmla="*/ 0 w 1938858"/>
              <a:gd name="connsiteY3" fmla="*/ 969429 h 1938858"/>
              <a:gd name="connsiteX4" fmla="*/ 969429 w 1938858"/>
              <a:gd name="connsiteY4" fmla="*/ 0 h 19388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38858" h="1938858">
                <a:moveTo>
                  <a:pt x="969429" y="0"/>
                </a:moveTo>
                <a:cubicBezTo>
                  <a:pt x="1504830" y="0"/>
                  <a:pt x="1938858" y="434028"/>
                  <a:pt x="1938858" y="969429"/>
                </a:cubicBezTo>
                <a:cubicBezTo>
                  <a:pt x="1938858" y="1504830"/>
                  <a:pt x="1504830" y="1938858"/>
                  <a:pt x="969429" y="1938858"/>
                </a:cubicBezTo>
                <a:cubicBezTo>
                  <a:pt x="434028" y="1938858"/>
                  <a:pt x="0" y="1504830"/>
                  <a:pt x="0" y="969429"/>
                </a:cubicBezTo>
                <a:cubicBezTo>
                  <a:pt x="0" y="434028"/>
                  <a:pt x="434028" y="0"/>
                  <a:pt x="96942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8311506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0" name="Picture Placeholder 9">
            <a:extLst>
              <a:ext uri="{FF2B5EF4-FFF2-40B4-BE49-F238E27FC236}">
                <a16:creationId xmlns:a16="http://schemas.microsoft.com/office/drawing/2014/main" id="{0F331EC5-124D-4E97-BEBA-5113A7F30194}"/>
              </a:ext>
            </a:extLst>
          </p:cNvPr>
          <p:cNvSpPr>
            <a:spLocks noGrp="1"/>
          </p:cNvSpPr>
          <p:nvPr>
            <p:ph type="pic" sz="quarter" idx="21" hasCustomPrompt="1"/>
          </p:nvPr>
        </p:nvSpPr>
        <p:spPr>
          <a:xfrm>
            <a:off x="2042310" y="2518363"/>
            <a:ext cx="2614116" cy="2614116"/>
          </a:xfrm>
          <a:custGeom>
            <a:avLst/>
            <a:gdLst>
              <a:gd name="connsiteX0" fmla="*/ 1307058 w 2614116"/>
              <a:gd name="connsiteY0" fmla="*/ 0 h 2614116"/>
              <a:gd name="connsiteX1" fmla="*/ 2614116 w 2614116"/>
              <a:gd name="connsiteY1" fmla="*/ 0 h 2614116"/>
              <a:gd name="connsiteX2" fmla="*/ 2614116 w 2614116"/>
              <a:gd name="connsiteY2" fmla="*/ 1307058 h 2614116"/>
              <a:gd name="connsiteX3" fmla="*/ 1307058 w 2614116"/>
              <a:gd name="connsiteY3" fmla="*/ 2614116 h 2614116"/>
              <a:gd name="connsiteX4" fmla="*/ 0 w 2614116"/>
              <a:gd name="connsiteY4" fmla="*/ 1307058 h 2614116"/>
              <a:gd name="connsiteX5" fmla="*/ 1307058 w 2614116"/>
              <a:gd name="connsiteY5" fmla="*/ 0 h 2614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14116" h="2614116">
                <a:moveTo>
                  <a:pt x="1307058" y="0"/>
                </a:moveTo>
                <a:lnTo>
                  <a:pt x="2614116" y="0"/>
                </a:lnTo>
                <a:lnTo>
                  <a:pt x="2614116" y="1307058"/>
                </a:lnTo>
                <a:cubicBezTo>
                  <a:pt x="2614116" y="2028926"/>
                  <a:pt x="2028926" y="2614116"/>
                  <a:pt x="1307058" y="2614116"/>
                </a:cubicBezTo>
                <a:cubicBezTo>
                  <a:pt x="585190" y="2614116"/>
                  <a:pt x="0" y="2028926"/>
                  <a:pt x="0" y="1307058"/>
                </a:cubicBezTo>
                <a:cubicBezTo>
                  <a:pt x="0" y="585190"/>
                  <a:pt x="585190" y="0"/>
                  <a:pt x="1307058"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479973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C793F1B0-396D-4ED1-BB91-C7F3A158450E}"/>
              </a:ext>
            </a:extLst>
          </p:cNvPr>
          <p:cNvSpPr>
            <a:spLocks noGrp="1"/>
          </p:cNvSpPr>
          <p:nvPr>
            <p:ph type="pic" sz="quarter" idx="21" hasCustomPrompt="1"/>
          </p:nvPr>
        </p:nvSpPr>
        <p:spPr>
          <a:xfrm>
            <a:off x="4840120" y="1768249"/>
            <a:ext cx="2565400" cy="2565400"/>
          </a:xfrm>
          <a:custGeom>
            <a:avLst/>
            <a:gdLst>
              <a:gd name="connsiteX0" fmla="*/ 1282700 w 2565400"/>
              <a:gd name="connsiteY0" fmla="*/ 0 h 2565400"/>
              <a:gd name="connsiteX1" fmla="*/ 2565400 w 2565400"/>
              <a:gd name="connsiteY1" fmla="*/ 1282700 h 2565400"/>
              <a:gd name="connsiteX2" fmla="*/ 1282700 w 2565400"/>
              <a:gd name="connsiteY2" fmla="*/ 2565400 h 2565400"/>
              <a:gd name="connsiteX3" fmla="*/ 0 w 2565400"/>
              <a:gd name="connsiteY3" fmla="*/ 1282700 h 2565400"/>
              <a:gd name="connsiteX4" fmla="*/ 1282700 w 2565400"/>
              <a:gd name="connsiteY4" fmla="*/ 0 h 25654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65400" h="2565400">
                <a:moveTo>
                  <a:pt x="1282700" y="0"/>
                </a:moveTo>
                <a:cubicBezTo>
                  <a:pt x="1991116" y="0"/>
                  <a:pt x="2565400" y="574284"/>
                  <a:pt x="2565400" y="1282700"/>
                </a:cubicBezTo>
                <a:cubicBezTo>
                  <a:pt x="2565400" y="1991116"/>
                  <a:pt x="1991116" y="2565400"/>
                  <a:pt x="1282700" y="2565400"/>
                </a:cubicBezTo>
                <a:cubicBezTo>
                  <a:pt x="574284" y="2565400"/>
                  <a:pt x="0" y="1991116"/>
                  <a:pt x="0" y="1282700"/>
                </a:cubicBezTo>
                <a:cubicBezTo>
                  <a:pt x="0" y="574284"/>
                  <a:pt x="574284" y="0"/>
                  <a:pt x="128270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4" name="Picture Placeholder 13">
            <a:extLst>
              <a:ext uri="{FF2B5EF4-FFF2-40B4-BE49-F238E27FC236}">
                <a16:creationId xmlns:a16="http://schemas.microsoft.com/office/drawing/2014/main" id="{6CDA5820-CC44-44E9-AAD2-098EF772F048}"/>
              </a:ext>
            </a:extLst>
          </p:cNvPr>
          <p:cNvSpPr>
            <a:spLocks noGrp="1"/>
          </p:cNvSpPr>
          <p:nvPr>
            <p:ph type="pic" sz="quarter" idx="22" hasCustomPrompt="1"/>
          </p:nvPr>
        </p:nvSpPr>
        <p:spPr>
          <a:xfrm>
            <a:off x="1" y="2033588"/>
            <a:ext cx="5529943" cy="1954731"/>
          </a:xfrm>
          <a:custGeom>
            <a:avLst/>
            <a:gdLst>
              <a:gd name="connsiteX0" fmla="*/ 0 w 5529943"/>
              <a:gd name="connsiteY0" fmla="*/ 0 h 1954731"/>
              <a:gd name="connsiteX1" fmla="*/ 5529943 w 5529943"/>
              <a:gd name="connsiteY1" fmla="*/ 0 h 1954731"/>
              <a:gd name="connsiteX2" fmla="*/ 5529943 w 5529943"/>
              <a:gd name="connsiteY2" fmla="*/ 1954731 h 1954731"/>
              <a:gd name="connsiteX3" fmla="*/ 0 w 5529943"/>
              <a:gd name="connsiteY3" fmla="*/ 1954731 h 1954731"/>
            </a:gdLst>
            <a:ahLst/>
            <a:cxnLst>
              <a:cxn ang="0">
                <a:pos x="connsiteX0" y="connsiteY0"/>
              </a:cxn>
              <a:cxn ang="0">
                <a:pos x="connsiteX1" y="connsiteY1"/>
              </a:cxn>
              <a:cxn ang="0">
                <a:pos x="connsiteX2" y="connsiteY2"/>
              </a:cxn>
              <a:cxn ang="0">
                <a:pos x="connsiteX3" y="connsiteY3"/>
              </a:cxn>
            </a:cxnLst>
            <a:rect l="l" t="t" r="r" b="b"/>
            <a:pathLst>
              <a:path w="5529943" h="1954731">
                <a:moveTo>
                  <a:pt x="0" y="0"/>
                </a:moveTo>
                <a:lnTo>
                  <a:pt x="5529943" y="0"/>
                </a:lnTo>
                <a:lnTo>
                  <a:pt x="5529943" y="1954731"/>
                </a:lnTo>
                <a:lnTo>
                  <a:pt x="0" y="195473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486080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37AB7C9-50A3-4EDA-81BC-62A73D7E907B}"/>
              </a:ext>
            </a:extLst>
          </p:cNvPr>
          <p:cNvSpPr>
            <a:spLocks noGrp="1"/>
          </p:cNvSpPr>
          <p:nvPr>
            <p:ph type="pic" sz="quarter" idx="22" hasCustomPrompt="1"/>
          </p:nvPr>
        </p:nvSpPr>
        <p:spPr>
          <a:xfrm>
            <a:off x="4877253" y="2480031"/>
            <a:ext cx="2751707" cy="1806242"/>
          </a:xfrm>
          <a:custGeom>
            <a:avLst/>
            <a:gdLst>
              <a:gd name="connsiteX0" fmla="*/ 0 w 2751707"/>
              <a:gd name="connsiteY0" fmla="*/ 0 h 1806242"/>
              <a:gd name="connsiteX1" fmla="*/ 2751707 w 2751707"/>
              <a:gd name="connsiteY1" fmla="*/ 0 h 1806242"/>
              <a:gd name="connsiteX2" fmla="*/ 2751707 w 2751707"/>
              <a:gd name="connsiteY2" fmla="*/ 1806242 h 1806242"/>
              <a:gd name="connsiteX3" fmla="*/ 0 w 2751707"/>
              <a:gd name="connsiteY3" fmla="*/ 1806242 h 1806242"/>
            </a:gdLst>
            <a:ahLst/>
            <a:cxnLst>
              <a:cxn ang="0">
                <a:pos x="connsiteX0" y="connsiteY0"/>
              </a:cxn>
              <a:cxn ang="0">
                <a:pos x="connsiteX1" y="connsiteY1"/>
              </a:cxn>
              <a:cxn ang="0">
                <a:pos x="connsiteX2" y="connsiteY2"/>
              </a:cxn>
              <a:cxn ang="0">
                <a:pos x="connsiteX3" y="connsiteY3"/>
              </a:cxn>
            </a:cxnLst>
            <a:rect l="l" t="t" r="r" b="b"/>
            <a:pathLst>
              <a:path w="2751707" h="1806242">
                <a:moveTo>
                  <a:pt x="0" y="0"/>
                </a:moveTo>
                <a:lnTo>
                  <a:pt x="2751707" y="0"/>
                </a:lnTo>
                <a:lnTo>
                  <a:pt x="2751707" y="1806242"/>
                </a:lnTo>
                <a:lnTo>
                  <a:pt x="0" y="180624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65191423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6" name="Freeform: Shape 5">
            <a:extLst>
              <a:ext uri="{FF2B5EF4-FFF2-40B4-BE49-F238E27FC236}">
                <a16:creationId xmlns:a16="http://schemas.microsoft.com/office/drawing/2014/main" id="{B940754B-A86F-4A11-A873-8A82596F2A5B}"/>
              </a:ext>
            </a:extLst>
          </p:cNvPr>
          <p:cNvSpPr>
            <a:spLocks noGrp="1"/>
          </p:cNvSpPr>
          <p:nvPr>
            <p:ph type="pic" sz="quarter" idx="22" hasCustomPrompt="1"/>
          </p:nvPr>
        </p:nvSpPr>
        <p:spPr>
          <a:xfrm>
            <a:off x="7882027" y="1776981"/>
            <a:ext cx="3018972" cy="2722242"/>
          </a:xfrm>
          <a:custGeom>
            <a:avLst/>
            <a:gdLst>
              <a:gd name="connsiteX0" fmla="*/ 0 w 3018972"/>
              <a:gd name="connsiteY0" fmla="*/ 0 h 2722242"/>
              <a:gd name="connsiteX1" fmla="*/ 3018972 w 3018972"/>
              <a:gd name="connsiteY1" fmla="*/ 0 h 2722242"/>
              <a:gd name="connsiteX2" fmla="*/ 3018972 w 3018972"/>
              <a:gd name="connsiteY2" fmla="*/ 2722242 h 2722242"/>
              <a:gd name="connsiteX3" fmla="*/ 0 w 3018972"/>
              <a:gd name="connsiteY3" fmla="*/ 2722242 h 2722242"/>
            </a:gdLst>
            <a:ahLst/>
            <a:cxnLst>
              <a:cxn ang="0">
                <a:pos x="connsiteX0" y="connsiteY0"/>
              </a:cxn>
              <a:cxn ang="0">
                <a:pos x="connsiteX1" y="connsiteY1"/>
              </a:cxn>
              <a:cxn ang="0">
                <a:pos x="connsiteX2" y="connsiteY2"/>
              </a:cxn>
              <a:cxn ang="0">
                <a:pos x="connsiteX3" y="connsiteY3"/>
              </a:cxn>
            </a:cxnLst>
            <a:rect l="l" t="t" r="r" b="b"/>
            <a:pathLst>
              <a:path w="3018972" h="2722242">
                <a:moveTo>
                  <a:pt x="0" y="0"/>
                </a:moveTo>
                <a:lnTo>
                  <a:pt x="3018972" y="0"/>
                </a:lnTo>
                <a:lnTo>
                  <a:pt x="3018972" y="2722242"/>
                </a:lnTo>
                <a:lnTo>
                  <a:pt x="0" y="272224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71723370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9506986D-5C05-47E8-80A1-CE2D2A6530A1}"/>
              </a:ext>
            </a:extLst>
          </p:cNvPr>
          <p:cNvSpPr>
            <a:spLocks noGrp="1"/>
          </p:cNvSpPr>
          <p:nvPr>
            <p:ph type="pic" sz="quarter" idx="22" hasCustomPrompt="1"/>
          </p:nvPr>
        </p:nvSpPr>
        <p:spPr>
          <a:xfrm>
            <a:off x="934924" y="4057376"/>
            <a:ext cx="3549574" cy="2157894"/>
          </a:xfrm>
          <a:custGeom>
            <a:avLst/>
            <a:gdLst>
              <a:gd name="connsiteX0" fmla="*/ 0 w 3549574"/>
              <a:gd name="connsiteY0" fmla="*/ 0 h 2157894"/>
              <a:gd name="connsiteX1" fmla="*/ 3549574 w 3549574"/>
              <a:gd name="connsiteY1" fmla="*/ 0 h 2157894"/>
              <a:gd name="connsiteX2" fmla="*/ 3549574 w 3549574"/>
              <a:gd name="connsiteY2" fmla="*/ 2157894 h 2157894"/>
              <a:gd name="connsiteX3" fmla="*/ 0 w 3549574"/>
              <a:gd name="connsiteY3" fmla="*/ 2157894 h 2157894"/>
            </a:gdLst>
            <a:ahLst/>
            <a:cxnLst>
              <a:cxn ang="0">
                <a:pos x="connsiteX0" y="connsiteY0"/>
              </a:cxn>
              <a:cxn ang="0">
                <a:pos x="connsiteX1" y="connsiteY1"/>
              </a:cxn>
              <a:cxn ang="0">
                <a:pos x="connsiteX2" y="connsiteY2"/>
              </a:cxn>
              <a:cxn ang="0">
                <a:pos x="connsiteX3" y="connsiteY3"/>
              </a:cxn>
            </a:cxnLst>
            <a:rect l="l" t="t" r="r" b="b"/>
            <a:pathLst>
              <a:path w="3549574" h="2157894">
                <a:moveTo>
                  <a:pt x="0" y="0"/>
                </a:moveTo>
                <a:lnTo>
                  <a:pt x="3549574" y="0"/>
                </a:lnTo>
                <a:lnTo>
                  <a:pt x="3549574" y="2157894"/>
                </a:lnTo>
                <a:lnTo>
                  <a:pt x="0" y="215789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9" name="Picture Placeholder 8">
            <a:extLst>
              <a:ext uri="{FF2B5EF4-FFF2-40B4-BE49-F238E27FC236}">
                <a16:creationId xmlns:a16="http://schemas.microsoft.com/office/drawing/2014/main" id="{9AB210A0-95CE-4080-80E6-144402C128A9}"/>
              </a:ext>
            </a:extLst>
          </p:cNvPr>
          <p:cNvSpPr>
            <a:spLocks noGrp="1"/>
          </p:cNvSpPr>
          <p:nvPr>
            <p:ph type="pic" sz="quarter" idx="21" hasCustomPrompt="1"/>
          </p:nvPr>
        </p:nvSpPr>
        <p:spPr>
          <a:xfrm>
            <a:off x="7707503" y="2000488"/>
            <a:ext cx="3549574" cy="2056888"/>
          </a:xfrm>
          <a:custGeom>
            <a:avLst/>
            <a:gdLst>
              <a:gd name="connsiteX0" fmla="*/ 0 w 3549574"/>
              <a:gd name="connsiteY0" fmla="*/ 0 h 2056888"/>
              <a:gd name="connsiteX1" fmla="*/ 3549574 w 3549574"/>
              <a:gd name="connsiteY1" fmla="*/ 0 h 2056888"/>
              <a:gd name="connsiteX2" fmla="*/ 3549574 w 3549574"/>
              <a:gd name="connsiteY2" fmla="*/ 2056888 h 2056888"/>
              <a:gd name="connsiteX3" fmla="*/ 0 w 3549574"/>
              <a:gd name="connsiteY3" fmla="*/ 2056888 h 2056888"/>
            </a:gdLst>
            <a:ahLst/>
            <a:cxnLst>
              <a:cxn ang="0">
                <a:pos x="connsiteX0" y="connsiteY0"/>
              </a:cxn>
              <a:cxn ang="0">
                <a:pos x="connsiteX1" y="connsiteY1"/>
              </a:cxn>
              <a:cxn ang="0">
                <a:pos x="connsiteX2" y="connsiteY2"/>
              </a:cxn>
              <a:cxn ang="0">
                <a:pos x="connsiteX3" y="connsiteY3"/>
              </a:cxn>
            </a:cxnLst>
            <a:rect l="l" t="t" r="r" b="b"/>
            <a:pathLst>
              <a:path w="3549574" h="2056888">
                <a:moveTo>
                  <a:pt x="0" y="0"/>
                </a:moveTo>
                <a:lnTo>
                  <a:pt x="3549574" y="0"/>
                </a:lnTo>
                <a:lnTo>
                  <a:pt x="3549574" y="2056888"/>
                </a:lnTo>
                <a:lnTo>
                  <a:pt x="0" y="205688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6533290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9101B482-0712-4AD4-9595-13189BE0C7C5}"/>
              </a:ext>
            </a:extLst>
          </p:cNvPr>
          <p:cNvSpPr>
            <a:spLocks noGrp="1"/>
          </p:cNvSpPr>
          <p:nvPr>
            <p:ph type="pic" sz="quarter" idx="15" hasCustomPrompt="1"/>
          </p:nvPr>
        </p:nvSpPr>
        <p:spPr>
          <a:xfrm>
            <a:off x="2754084" y="4111112"/>
            <a:ext cx="1915884" cy="1915884"/>
          </a:xfrm>
          <a:custGeom>
            <a:avLst/>
            <a:gdLst>
              <a:gd name="connsiteX0" fmla="*/ 0 w 1915884"/>
              <a:gd name="connsiteY0" fmla="*/ 0 h 1915884"/>
              <a:gd name="connsiteX1" fmla="*/ 1915884 w 1915884"/>
              <a:gd name="connsiteY1" fmla="*/ 0 h 1915884"/>
              <a:gd name="connsiteX2" fmla="*/ 1915884 w 1915884"/>
              <a:gd name="connsiteY2" fmla="*/ 1915884 h 1915884"/>
              <a:gd name="connsiteX3" fmla="*/ 0 w 1915884"/>
              <a:gd name="connsiteY3" fmla="*/ 1915884 h 1915884"/>
            </a:gdLst>
            <a:ahLst/>
            <a:cxnLst>
              <a:cxn ang="0">
                <a:pos x="connsiteX0" y="connsiteY0"/>
              </a:cxn>
              <a:cxn ang="0">
                <a:pos x="connsiteX1" y="connsiteY1"/>
              </a:cxn>
              <a:cxn ang="0">
                <a:pos x="connsiteX2" y="connsiteY2"/>
              </a:cxn>
              <a:cxn ang="0">
                <a:pos x="connsiteX3" y="connsiteY3"/>
              </a:cxn>
            </a:cxnLst>
            <a:rect l="l" t="t" r="r" b="b"/>
            <a:pathLst>
              <a:path w="1915884" h="1915884">
                <a:moveTo>
                  <a:pt x="0" y="0"/>
                </a:moveTo>
                <a:lnTo>
                  <a:pt x="1915884" y="0"/>
                </a:lnTo>
                <a:lnTo>
                  <a:pt x="1915884" y="1915884"/>
                </a:lnTo>
                <a:lnTo>
                  <a:pt x="0" y="191588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Picture Placeholder 13">
            <a:extLst>
              <a:ext uri="{FF2B5EF4-FFF2-40B4-BE49-F238E27FC236}">
                <a16:creationId xmlns:a16="http://schemas.microsoft.com/office/drawing/2014/main" id="{23CD314F-E522-4252-8421-38A3E76FFCC3}"/>
              </a:ext>
            </a:extLst>
          </p:cNvPr>
          <p:cNvSpPr>
            <a:spLocks noGrp="1"/>
          </p:cNvSpPr>
          <p:nvPr>
            <p:ph type="pic" sz="quarter" idx="14" hasCustomPrompt="1"/>
          </p:nvPr>
        </p:nvSpPr>
        <p:spPr>
          <a:xfrm>
            <a:off x="838200" y="2195228"/>
            <a:ext cx="1915884" cy="1915884"/>
          </a:xfrm>
          <a:custGeom>
            <a:avLst/>
            <a:gdLst>
              <a:gd name="connsiteX0" fmla="*/ 0 w 1915884"/>
              <a:gd name="connsiteY0" fmla="*/ 0 h 1915884"/>
              <a:gd name="connsiteX1" fmla="*/ 1915884 w 1915884"/>
              <a:gd name="connsiteY1" fmla="*/ 0 h 1915884"/>
              <a:gd name="connsiteX2" fmla="*/ 1915884 w 1915884"/>
              <a:gd name="connsiteY2" fmla="*/ 1915884 h 1915884"/>
              <a:gd name="connsiteX3" fmla="*/ 0 w 1915884"/>
              <a:gd name="connsiteY3" fmla="*/ 1915884 h 1915884"/>
            </a:gdLst>
            <a:ahLst/>
            <a:cxnLst>
              <a:cxn ang="0">
                <a:pos x="connsiteX0" y="connsiteY0"/>
              </a:cxn>
              <a:cxn ang="0">
                <a:pos x="connsiteX1" y="connsiteY1"/>
              </a:cxn>
              <a:cxn ang="0">
                <a:pos x="connsiteX2" y="connsiteY2"/>
              </a:cxn>
              <a:cxn ang="0">
                <a:pos x="connsiteX3" y="connsiteY3"/>
              </a:cxn>
            </a:cxnLst>
            <a:rect l="l" t="t" r="r" b="b"/>
            <a:pathLst>
              <a:path w="1915884" h="1915884">
                <a:moveTo>
                  <a:pt x="0" y="0"/>
                </a:moveTo>
                <a:lnTo>
                  <a:pt x="1915884" y="0"/>
                </a:lnTo>
                <a:lnTo>
                  <a:pt x="1915884" y="1915884"/>
                </a:lnTo>
                <a:lnTo>
                  <a:pt x="0" y="191588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6" name="Picture Placeholder 15">
            <a:extLst>
              <a:ext uri="{FF2B5EF4-FFF2-40B4-BE49-F238E27FC236}">
                <a16:creationId xmlns:a16="http://schemas.microsoft.com/office/drawing/2014/main" id="{3CDEFC6E-27D2-4125-A094-72368ADFF3E8}"/>
              </a:ext>
            </a:extLst>
          </p:cNvPr>
          <p:cNvSpPr>
            <a:spLocks noGrp="1"/>
          </p:cNvSpPr>
          <p:nvPr>
            <p:ph type="pic" sz="quarter" idx="16" hasCustomPrompt="1"/>
          </p:nvPr>
        </p:nvSpPr>
        <p:spPr>
          <a:xfrm>
            <a:off x="4753110" y="3541486"/>
            <a:ext cx="6600690" cy="2485510"/>
          </a:xfrm>
          <a:custGeom>
            <a:avLst/>
            <a:gdLst>
              <a:gd name="connsiteX0" fmla="*/ 0 w 6600690"/>
              <a:gd name="connsiteY0" fmla="*/ 0 h 2485510"/>
              <a:gd name="connsiteX1" fmla="*/ 6600690 w 6600690"/>
              <a:gd name="connsiteY1" fmla="*/ 0 h 2485510"/>
              <a:gd name="connsiteX2" fmla="*/ 6600690 w 6600690"/>
              <a:gd name="connsiteY2" fmla="*/ 2485510 h 2485510"/>
              <a:gd name="connsiteX3" fmla="*/ 0 w 6600690"/>
              <a:gd name="connsiteY3" fmla="*/ 2485510 h 2485510"/>
            </a:gdLst>
            <a:ahLst/>
            <a:cxnLst>
              <a:cxn ang="0">
                <a:pos x="connsiteX0" y="connsiteY0"/>
              </a:cxn>
              <a:cxn ang="0">
                <a:pos x="connsiteX1" y="connsiteY1"/>
              </a:cxn>
              <a:cxn ang="0">
                <a:pos x="connsiteX2" y="connsiteY2"/>
              </a:cxn>
              <a:cxn ang="0">
                <a:pos x="connsiteX3" y="connsiteY3"/>
              </a:cxn>
            </a:cxnLst>
            <a:rect l="l" t="t" r="r" b="b"/>
            <a:pathLst>
              <a:path w="6600690" h="2485510">
                <a:moveTo>
                  <a:pt x="0" y="0"/>
                </a:moveTo>
                <a:lnTo>
                  <a:pt x="6600690" y="0"/>
                </a:lnTo>
                <a:lnTo>
                  <a:pt x="6600690" y="2485510"/>
                </a:lnTo>
                <a:lnTo>
                  <a:pt x="0" y="248551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3" name="Picture Placeholder 12">
            <a:extLst>
              <a:ext uri="{FF2B5EF4-FFF2-40B4-BE49-F238E27FC236}">
                <a16:creationId xmlns:a16="http://schemas.microsoft.com/office/drawing/2014/main" id="{99CD254A-F01A-473A-A6C8-BFB6D5E70223}"/>
              </a:ext>
            </a:extLst>
          </p:cNvPr>
          <p:cNvSpPr>
            <a:spLocks noGrp="1"/>
          </p:cNvSpPr>
          <p:nvPr>
            <p:ph type="pic" sz="quarter" idx="14" hasCustomPrompt="1"/>
          </p:nvPr>
        </p:nvSpPr>
        <p:spPr>
          <a:xfrm>
            <a:off x="0" y="1459998"/>
            <a:ext cx="12192000" cy="4692696"/>
          </a:xfrm>
          <a:custGeom>
            <a:avLst/>
            <a:gdLst>
              <a:gd name="connsiteX0" fmla="*/ 0 w 12192000"/>
              <a:gd name="connsiteY0" fmla="*/ 0 h 4692696"/>
              <a:gd name="connsiteX1" fmla="*/ 12192000 w 12192000"/>
              <a:gd name="connsiteY1" fmla="*/ 0 h 4692696"/>
              <a:gd name="connsiteX2" fmla="*/ 12192000 w 12192000"/>
              <a:gd name="connsiteY2" fmla="*/ 4692696 h 4692696"/>
              <a:gd name="connsiteX3" fmla="*/ 0 w 12192000"/>
              <a:gd name="connsiteY3" fmla="*/ 4692696 h 4692696"/>
            </a:gdLst>
            <a:ahLst/>
            <a:cxnLst>
              <a:cxn ang="0">
                <a:pos x="connsiteX0" y="connsiteY0"/>
              </a:cxn>
              <a:cxn ang="0">
                <a:pos x="connsiteX1" y="connsiteY1"/>
              </a:cxn>
              <a:cxn ang="0">
                <a:pos x="connsiteX2" y="connsiteY2"/>
              </a:cxn>
              <a:cxn ang="0">
                <a:pos x="connsiteX3" y="connsiteY3"/>
              </a:cxn>
            </a:cxnLst>
            <a:rect l="l" t="t" r="r" b="b"/>
            <a:pathLst>
              <a:path w="12192000" h="4692696">
                <a:moveTo>
                  <a:pt x="0" y="0"/>
                </a:moveTo>
                <a:lnTo>
                  <a:pt x="12192000" y="0"/>
                </a:lnTo>
                <a:lnTo>
                  <a:pt x="12192000" y="4692696"/>
                </a:lnTo>
                <a:lnTo>
                  <a:pt x="0" y="469269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4" name="Picture Placeholder 13">
            <a:extLst>
              <a:ext uri="{FF2B5EF4-FFF2-40B4-BE49-F238E27FC236}">
                <a16:creationId xmlns:a16="http://schemas.microsoft.com/office/drawing/2014/main" id="{7B452E32-EAC7-4C5C-9AF1-08448E2388A5}"/>
              </a:ext>
            </a:extLst>
          </p:cNvPr>
          <p:cNvSpPr>
            <a:spLocks noGrp="1"/>
          </p:cNvSpPr>
          <p:nvPr>
            <p:ph type="pic" sz="quarter" idx="24" hasCustomPrompt="1"/>
          </p:nvPr>
        </p:nvSpPr>
        <p:spPr>
          <a:xfrm>
            <a:off x="6341728" y="1658123"/>
            <a:ext cx="5850271" cy="4208322"/>
          </a:xfrm>
          <a:custGeom>
            <a:avLst/>
            <a:gdLst>
              <a:gd name="connsiteX0" fmla="*/ 0 w 5850271"/>
              <a:gd name="connsiteY0" fmla="*/ 0 h 4208322"/>
              <a:gd name="connsiteX1" fmla="*/ 5850271 w 5850271"/>
              <a:gd name="connsiteY1" fmla="*/ 0 h 4208322"/>
              <a:gd name="connsiteX2" fmla="*/ 5850271 w 5850271"/>
              <a:gd name="connsiteY2" fmla="*/ 4208322 h 4208322"/>
              <a:gd name="connsiteX3" fmla="*/ 0 w 5850271"/>
              <a:gd name="connsiteY3" fmla="*/ 4208322 h 4208322"/>
            </a:gdLst>
            <a:ahLst/>
            <a:cxnLst>
              <a:cxn ang="0">
                <a:pos x="connsiteX0" y="connsiteY0"/>
              </a:cxn>
              <a:cxn ang="0">
                <a:pos x="connsiteX1" y="connsiteY1"/>
              </a:cxn>
              <a:cxn ang="0">
                <a:pos x="connsiteX2" y="connsiteY2"/>
              </a:cxn>
              <a:cxn ang="0">
                <a:pos x="connsiteX3" y="connsiteY3"/>
              </a:cxn>
            </a:cxnLst>
            <a:rect l="l" t="t" r="r" b="b"/>
            <a:pathLst>
              <a:path w="5850271" h="4208322">
                <a:moveTo>
                  <a:pt x="0" y="0"/>
                </a:moveTo>
                <a:lnTo>
                  <a:pt x="5850271" y="0"/>
                </a:lnTo>
                <a:lnTo>
                  <a:pt x="5850271" y="4208322"/>
                </a:lnTo>
                <a:lnTo>
                  <a:pt x="0" y="420832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8" name="Picture Placeholder 17">
            <a:extLst>
              <a:ext uri="{FF2B5EF4-FFF2-40B4-BE49-F238E27FC236}">
                <a16:creationId xmlns:a16="http://schemas.microsoft.com/office/drawing/2014/main" id="{7C1682EE-79D3-4EFF-ADE2-A866F18A1D21}"/>
              </a:ext>
            </a:extLst>
          </p:cNvPr>
          <p:cNvSpPr>
            <a:spLocks noGrp="1"/>
          </p:cNvSpPr>
          <p:nvPr>
            <p:ph type="pic" sz="quarter" idx="31" hasCustomPrompt="1"/>
          </p:nvPr>
        </p:nvSpPr>
        <p:spPr>
          <a:xfrm>
            <a:off x="4208284" y="4713878"/>
            <a:ext cx="1854744" cy="1854744"/>
          </a:xfrm>
          <a:custGeom>
            <a:avLst/>
            <a:gdLst>
              <a:gd name="connsiteX0" fmla="*/ 927372 w 1854744"/>
              <a:gd name="connsiteY0" fmla="*/ 0 h 1854744"/>
              <a:gd name="connsiteX1" fmla="*/ 1854744 w 1854744"/>
              <a:gd name="connsiteY1" fmla="*/ 927372 h 1854744"/>
              <a:gd name="connsiteX2" fmla="*/ 927372 w 1854744"/>
              <a:gd name="connsiteY2" fmla="*/ 1854744 h 1854744"/>
              <a:gd name="connsiteX3" fmla="*/ 0 w 1854744"/>
              <a:gd name="connsiteY3" fmla="*/ 927372 h 1854744"/>
              <a:gd name="connsiteX4" fmla="*/ 927372 w 1854744"/>
              <a:gd name="connsiteY4" fmla="*/ 0 h 185474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54744" h="1854744">
                <a:moveTo>
                  <a:pt x="927372" y="0"/>
                </a:moveTo>
                <a:cubicBezTo>
                  <a:pt x="1439545" y="0"/>
                  <a:pt x="1854744" y="415199"/>
                  <a:pt x="1854744" y="927372"/>
                </a:cubicBezTo>
                <a:cubicBezTo>
                  <a:pt x="1854744" y="1439545"/>
                  <a:pt x="1439545" y="1854744"/>
                  <a:pt x="927372" y="1854744"/>
                </a:cubicBezTo>
                <a:cubicBezTo>
                  <a:pt x="415199" y="1854744"/>
                  <a:pt x="0" y="1439545"/>
                  <a:pt x="0" y="927372"/>
                </a:cubicBezTo>
                <a:cubicBezTo>
                  <a:pt x="0" y="415199"/>
                  <a:pt x="415199" y="0"/>
                  <a:pt x="927372"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25AC97B-8795-4C6F-98CE-5B6AF8950BB8}"/>
              </a:ext>
            </a:extLst>
          </p:cNvPr>
          <p:cNvSpPr>
            <a:spLocks noGrp="1"/>
          </p:cNvSpPr>
          <p:nvPr>
            <p:ph type="pic" sz="quarter" idx="30" hasCustomPrompt="1"/>
          </p:nvPr>
        </p:nvSpPr>
        <p:spPr>
          <a:xfrm>
            <a:off x="6619075" y="3082845"/>
            <a:ext cx="1854744" cy="1854744"/>
          </a:xfrm>
          <a:custGeom>
            <a:avLst/>
            <a:gdLst>
              <a:gd name="connsiteX0" fmla="*/ 927372 w 1854744"/>
              <a:gd name="connsiteY0" fmla="*/ 0 h 1854744"/>
              <a:gd name="connsiteX1" fmla="*/ 1854744 w 1854744"/>
              <a:gd name="connsiteY1" fmla="*/ 927372 h 1854744"/>
              <a:gd name="connsiteX2" fmla="*/ 927372 w 1854744"/>
              <a:gd name="connsiteY2" fmla="*/ 1854744 h 1854744"/>
              <a:gd name="connsiteX3" fmla="*/ 0 w 1854744"/>
              <a:gd name="connsiteY3" fmla="*/ 927372 h 1854744"/>
              <a:gd name="connsiteX4" fmla="*/ 927372 w 1854744"/>
              <a:gd name="connsiteY4" fmla="*/ 0 h 185474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54744" h="1854744">
                <a:moveTo>
                  <a:pt x="927372" y="0"/>
                </a:moveTo>
                <a:cubicBezTo>
                  <a:pt x="1439545" y="0"/>
                  <a:pt x="1854744" y="415199"/>
                  <a:pt x="1854744" y="927372"/>
                </a:cubicBezTo>
                <a:cubicBezTo>
                  <a:pt x="1854744" y="1439545"/>
                  <a:pt x="1439545" y="1854744"/>
                  <a:pt x="927372" y="1854744"/>
                </a:cubicBezTo>
                <a:cubicBezTo>
                  <a:pt x="415199" y="1854744"/>
                  <a:pt x="0" y="1439545"/>
                  <a:pt x="0" y="927372"/>
                </a:cubicBezTo>
                <a:cubicBezTo>
                  <a:pt x="0" y="415199"/>
                  <a:pt x="415199" y="0"/>
                  <a:pt x="927372"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Picture Placeholder 20">
            <a:extLst>
              <a:ext uri="{FF2B5EF4-FFF2-40B4-BE49-F238E27FC236}">
                <a16:creationId xmlns:a16="http://schemas.microsoft.com/office/drawing/2014/main" id="{D6B9C2C5-5BA4-4A23-B5CA-2BD435E2385D}"/>
              </a:ext>
            </a:extLst>
          </p:cNvPr>
          <p:cNvSpPr>
            <a:spLocks noGrp="1"/>
          </p:cNvSpPr>
          <p:nvPr>
            <p:ph type="pic" sz="quarter" idx="33" hasCustomPrompt="1"/>
          </p:nvPr>
        </p:nvSpPr>
        <p:spPr>
          <a:xfrm>
            <a:off x="4208284" y="1340866"/>
            <a:ext cx="1854744" cy="1854744"/>
          </a:xfrm>
          <a:custGeom>
            <a:avLst/>
            <a:gdLst>
              <a:gd name="connsiteX0" fmla="*/ 927372 w 1854744"/>
              <a:gd name="connsiteY0" fmla="*/ 0 h 1854744"/>
              <a:gd name="connsiteX1" fmla="*/ 1854744 w 1854744"/>
              <a:gd name="connsiteY1" fmla="*/ 927372 h 1854744"/>
              <a:gd name="connsiteX2" fmla="*/ 927372 w 1854744"/>
              <a:gd name="connsiteY2" fmla="*/ 1854744 h 1854744"/>
              <a:gd name="connsiteX3" fmla="*/ 0 w 1854744"/>
              <a:gd name="connsiteY3" fmla="*/ 927372 h 1854744"/>
              <a:gd name="connsiteX4" fmla="*/ 927372 w 1854744"/>
              <a:gd name="connsiteY4" fmla="*/ 0 h 185474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54744" h="1854744">
                <a:moveTo>
                  <a:pt x="927372" y="0"/>
                </a:moveTo>
                <a:cubicBezTo>
                  <a:pt x="1439545" y="0"/>
                  <a:pt x="1854744" y="415199"/>
                  <a:pt x="1854744" y="927372"/>
                </a:cubicBezTo>
                <a:cubicBezTo>
                  <a:pt x="1854744" y="1439545"/>
                  <a:pt x="1439545" y="1854744"/>
                  <a:pt x="927372" y="1854744"/>
                </a:cubicBezTo>
                <a:cubicBezTo>
                  <a:pt x="415199" y="1854744"/>
                  <a:pt x="0" y="1439545"/>
                  <a:pt x="0" y="927372"/>
                </a:cubicBezTo>
                <a:cubicBezTo>
                  <a:pt x="0" y="415199"/>
                  <a:pt x="415199" y="0"/>
                  <a:pt x="927372"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2" name="Picture Placeholder 21">
            <a:extLst>
              <a:ext uri="{FF2B5EF4-FFF2-40B4-BE49-F238E27FC236}">
                <a16:creationId xmlns:a16="http://schemas.microsoft.com/office/drawing/2014/main" id="{04671FA8-0C01-492D-BF42-22B2D726FB46}"/>
              </a:ext>
            </a:extLst>
          </p:cNvPr>
          <p:cNvSpPr>
            <a:spLocks noGrp="1"/>
          </p:cNvSpPr>
          <p:nvPr>
            <p:ph type="pic" sz="quarter" idx="32" hasCustomPrompt="1"/>
          </p:nvPr>
        </p:nvSpPr>
        <p:spPr>
          <a:xfrm>
            <a:off x="551260" y="3082845"/>
            <a:ext cx="1854744" cy="1854744"/>
          </a:xfrm>
          <a:custGeom>
            <a:avLst/>
            <a:gdLst>
              <a:gd name="connsiteX0" fmla="*/ 927372 w 1854744"/>
              <a:gd name="connsiteY0" fmla="*/ 0 h 1854744"/>
              <a:gd name="connsiteX1" fmla="*/ 1854744 w 1854744"/>
              <a:gd name="connsiteY1" fmla="*/ 927372 h 1854744"/>
              <a:gd name="connsiteX2" fmla="*/ 927372 w 1854744"/>
              <a:gd name="connsiteY2" fmla="*/ 1854744 h 1854744"/>
              <a:gd name="connsiteX3" fmla="*/ 0 w 1854744"/>
              <a:gd name="connsiteY3" fmla="*/ 927372 h 1854744"/>
              <a:gd name="connsiteX4" fmla="*/ 927372 w 1854744"/>
              <a:gd name="connsiteY4" fmla="*/ 0 h 185474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54744" h="1854744">
                <a:moveTo>
                  <a:pt x="927372" y="0"/>
                </a:moveTo>
                <a:cubicBezTo>
                  <a:pt x="1439545" y="0"/>
                  <a:pt x="1854744" y="415199"/>
                  <a:pt x="1854744" y="927372"/>
                </a:cubicBezTo>
                <a:cubicBezTo>
                  <a:pt x="1854744" y="1439545"/>
                  <a:pt x="1439545" y="1854744"/>
                  <a:pt x="927372" y="1854744"/>
                </a:cubicBezTo>
                <a:cubicBezTo>
                  <a:pt x="415199" y="1854744"/>
                  <a:pt x="0" y="1439545"/>
                  <a:pt x="0" y="927372"/>
                </a:cubicBezTo>
                <a:cubicBezTo>
                  <a:pt x="0" y="415199"/>
                  <a:pt x="415199" y="0"/>
                  <a:pt x="927372"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EB561542-5906-4FE8-B8F3-28527AB4C0F1}"/>
              </a:ext>
            </a:extLst>
          </p:cNvPr>
          <p:cNvSpPr>
            <a:spLocks noGrp="1"/>
          </p:cNvSpPr>
          <p:nvPr>
            <p:ph type="pic" sz="quarter" idx="26" hasCustomPrompt="1"/>
          </p:nvPr>
        </p:nvSpPr>
        <p:spPr>
          <a:xfrm>
            <a:off x="4654295" y="1893754"/>
            <a:ext cx="1921273" cy="2136880"/>
          </a:xfrm>
          <a:custGeom>
            <a:avLst/>
            <a:gdLst>
              <a:gd name="connsiteX0" fmla="*/ 922170 w 1921273"/>
              <a:gd name="connsiteY0" fmla="*/ 753 h 2136880"/>
              <a:gd name="connsiteX1" fmla="*/ 1209207 w 1921273"/>
              <a:gd name="connsiteY1" fmla="*/ 32964 h 2136880"/>
              <a:gd name="connsiteX2" fmla="*/ 1209206 w 1921273"/>
              <a:gd name="connsiteY2" fmla="*/ 32965 h 2136880"/>
              <a:gd name="connsiteX3" fmla="*/ 1888310 w 1921273"/>
              <a:gd name="connsiteY3" fmla="*/ 1209207 h 2136880"/>
              <a:gd name="connsiteX4" fmla="*/ 1639741 w 1921273"/>
              <a:gd name="connsiteY4" fmla="*/ 2136880 h 2136880"/>
              <a:gd name="connsiteX5" fmla="*/ 712068 w 1921273"/>
              <a:gd name="connsiteY5" fmla="*/ 1888310 h 2136880"/>
              <a:gd name="connsiteX6" fmla="*/ 32964 w 1921273"/>
              <a:gd name="connsiteY6" fmla="*/ 712068 h 2136880"/>
              <a:gd name="connsiteX7" fmla="*/ 922170 w 1921273"/>
              <a:gd name="connsiteY7" fmla="*/ 753 h 21368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21273" h="2136880">
                <a:moveTo>
                  <a:pt x="922170" y="753"/>
                </a:moveTo>
                <a:cubicBezTo>
                  <a:pt x="1016577" y="-3001"/>
                  <a:pt x="1113143" y="7224"/>
                  <a:pt x="1209207" y="32964"/>
                </a:cubicBezTo>
                <a:lnTo>
                  <a:pt x="1209206" y="32965"/>
                </a:lnTo>
                <a:cubicBezTo>
                  <a:pt x="1721546" y="170246"/>
                  <a:pt x="2025591" y="696868"/>
                  <a:pt x="1888310" y="1209207"/>
                </a:cubicBezTo>
                <a:lnTo>
                  <a:pt x="1639741" y="2136880"/>
                </a:lnTo>
                <a:lnTo>
                  <a:pt x="712068" y="1888310"/>
                </a:lnTo>
                <a:cubicBezTo>
                  <a:pt x="199728" y="1751029"/>
                  <a:pt x="-104317" y="1224407"/>
                  <a:pt x="32964" y="712068"/>
                </a:cubicBezTo>
                <a:cubicBezTo>
                  <a:pt x="144505" y="295792"/>
                  <a:pt x="513072" y="17023"/>
                  <a:pt x="922170" y="753"/>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0" name="Picture Placeholder 9">
            <a:extLst>
              <a:ext uri="{FF2B5EF4-FFF2-40B4-BE49-F238E27FC236}">
                <a16:creationId xmlns:a16="http://schemas.microsoft.com/office/drawing/2014/main" id="{A83F7D54-219A-4011-BBF9-FCD19D632E36}"/>
              </a:ext>
            </a:extLst>
          </p:cNvPr>
          <p:cNvSpPr>
            <a:spLocks noGrp="1"/>
          </p:cNvSpPr>
          <p:nvPr>
            <p:ph type="pic" sz="quarter" idx="25" hasCustomPrompt="1"/>
          </p:nvPr>
        </p:nvSpPr>
        <p:spPr>
          <a:xfrm>
            <a:off x="921518" y="1893754"/>
            <a:ext cx="1921273" cy="2136880"/>
          </a:xfrm>
          <a:custGeom>
            <a:avLst/>
            <a:gdLst>
              <a:gd name="connsiteX0" fmla="*/ 922170 w 1921273"/>
              <a:gd name="connsiteY0" fmla="*/ 753 h 2136880"/>
              <a:gd name="connsiteX1" fmla="*/ 1209207 w 1921273"/>
              <a:gd name="connsiteY1" fmla="*/ 32964 h 2136880"/>
              <a:gd name="connsiteX2" fmla="*/ 1209206 w 1921273"/>
              <a:gd name="connsiteY2" fmla="*/ 32965 h 2136880"/>
              <a:gd name="connsiteX3" fmla="*/ 1888310 w 1921273"/>
              <a:gd name="connsiteY3" fmla="*/ 1209207 h 2136880"/>
              <a:gd name="connsiteX4" fmla="*/ 1639741 w 1921273"/>
              <a:gd name="connsiteY4" fmla="*/ 2136880 h 2136880"/>
              <a:gd name="connsiteX5" fmla="*/ 712068 w 1921273"/>
              <a:gd name="connsiteY5" fmla="*/ 1888310 h 2136880"/>
              <a:gd name="connsiteX6" fmla="*/ 32964 w 1921273"/>
              <a:gd name="connsiteY6" fmla="*/ 712068 h 2136880"/>
              <a:gd name="connsiteX7" fmla="*/ 922170 w 1921273"/>
              <a:gd name="connsiteY7" fmla="*/ 753 h 21368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21273" h="2136880">
                <a:moveTo>
                  <a:pt x="922170" y="753"/>
                </a:moveTo>
                <a:cubicBezTo>
                  <a:pt x="1016577" y="-3001"/>
                  <a:pt x="1113143" y="7224"/>
                  <a:pt x="1209207" y="32964"/>
                </a:cubicBezTo>
                <a:lnTo>
                  <a:pt x="1209206" y="32965"/>
                </a:lnTo>
                <a:cubicBezTo>
                  <a:pt x="1721546" y="170246"/>
                  <a:pt x="2025591" y="696868"/>
                  <a:pt x="1888310" y="1209207"/>
                </a:cubicBezTo>
                <a:lnTo>
                  <a:pt x="1639741" y="2136880"/>
                </a:lnTo>
                <a:lnTo>
                  <a:pt x="712068" y="1888310"/>
                </a:lnTo>
                <a:cubicBezTo>
                  <a:pt x="199728" y="1751029"/>
                  <a:pt x="-104317" y="1224407"/>
                  <a:pt x="32964" y="712068"/>
                </a:cubicBezTo>
                <a:cubicBezTo>
                  <a:pt x="144505" y="295792"/>
                  <a:pt x="513072" y="17023"/>
                  <a:pt x="922170" y="753"/>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4" name="Picture Placeholder 13">
            <a:extLst>
              <a:ext uri="{FF2B5EF4-FFF2-40B4-BE49-F238E27FC236}">
                <a16:creationId xmlns:a16="http://schemas.microsoft.com/office/drawing/2014/main" id="{B4E3FA9E-7B80-487C-B88D-288CE4A3D502}"/>
              </a:ext>
            </a:extLst>
          </p:cNvPr>
          <p:cNvSpPr>
            <a:spLocks noGrp="1"/>
          </p:cNvSpPr>
          <p:nvPr>
            <p:ph type="pic" sz="quarter" idx="27" hasCustomPrompt="1"/>
          </p:nvPr>
        </p:nvSpPr>
        <p:spPr>
          <a:xfrm>
            <a:off x="8387072" y="1893754"/>
            <a:ext cx="1921273" cy="2136880"/>
          </a:xfrm>
          <a:custGeom>
            <a:avLst/>
            <a:gdLst>
              <a:gd name="connsiteX0" fmla="*/ 922170 w 1921273"/>
              <a:gd name="connsiteY0" fmla="*/ 753 h 2136880"/>
              <a:gd name="connsiteX1" fmla="*/ 1209206 w 1921273"/>
              <a:gd name="connsiteY1" fmla="*/ 32964 h 2136880"/>
              <a:gd name="connsiteX2" fmla="*/ 1209206 w 1921273"/>
              <a:gd name="connsiteY2" fmla="*/ 32965 h 2136880"/>
              <a:gd name="connsiteX3" fmla="*/ 1888310 w 1921273"/>
              <a:gd name="connsiteY3" fmla="*/ 1209207 h 2136880"/>
              <a:gd name="connsiteX4" fmla="*/ 1639741 w 1921273"/>
              <a:gd name="connsiteY4" fmla="*/ 2136880 h 2136880"/>
              <a:gd name="connsiteX5" fmla="*/ 712068 w 1921273"/>
              <a:gd name="connsiteY5" fmla="*/ 1888310 h 2136880"/>
              <a:gd name="connsiteX6" fmla="*/ 32964 w 1921273"/>
              <a:gd name="connsiteY6" fmla="*/ 712068 h 2136880"/>
              <a:gd name="connsiteX7" fmla="*/ 922170 w 1921273"/>
              <a:gd name="connsiteY7" fmla="*/ 753 h 21368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21273" h="2136880">
                <a:moveTo>
                  <a:pt x="922170" y="753"/>
                </a:moveTo>
                <a:cubicBezTo>
                  <a:pt x="1016577" y="-3001"/>
                  <a:pt x="1113142" y="7224"/>
                  <a:pt x="1209206" y="32964"/>
                </a:cubicBezTo>
                <a:lnTo>
                  <a:pt x="1209206" y="32965"/>
                </a:lnTo>
                <a:cubicBezTo>
                  <a:pt x="1721546" y="170246"/>
                  <a:pt x="2025591" y="696868"/>
                  <a:pt x="1888310" y="1209207"/>
                </a:cubicBezTo>
                <a:lnTo>
                  <a:pt x="1639741" y="2136880"/>
                </a:lnTo>
                <a:lnTo>
                  <a:pt x="712068" y="1888310"/>
                </a:lnTo>
                <a:cubicBezTo>
                  <a:pt x="199728" y="1751029"/>
                  <a:pt x="-104317" y="1224407"/>
                  <a:pt x="32964" y="712068"/>
                </a:cubicBezTo>
                <a:cubicBezTo>
                  <a:pt x="144505" y="295792"/>
                  <a:pt x="513072" y="17023"/>
                  <a:pt x="922170" y="753"/>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9" name="Freeform: Shape 18">
            <a:extLst>
              <a:ext uri="{FF2B5EF4-FFF2-40B4-BE49-F238E27FC236}">
                <a16:creationId xmlns:a16="http://schemas.microsoft.com/office/drawing/2014/main" id="{93A250E5-2AFA-40A4-924E-6DBD267B6144}"/>
              </a:ext>
            </a:extLst>
          </p:cNvPr>
          <p:cNvSpPr>
            <a:spLocks noGrp="1"/>
          </p:cNvSpPr>
          <p:nvPr>
            <p:ph type="pic" sz="quarter" idx="26" hasCustomPrompt="1"/>
          </p:nvPr>
        </p:nvSpPr>
        <p:spPr>
          <a:xfrm>
            <a:off x="2968486" y="3810277"/>
            <a:ext cx="3109529" cy="1877493"/>
          </a:xfrm>
          <a:custGeom>
            <a:avLst/>
            <a:gdLst>
              <a:gd name="connsiteX0" fmla="*/ 0 w 3109529"/>
              <a:gd name="connsiteY0" fmla="*/ 0 h 1877493"/>
              <a:gd name="connsiteX1" fmla="*/ 3109529 w 3109529"/>
              <a:gd name="connsiteY1" fmla="*/ 0 h 1877493"/>
              <a:gd name="connsiteX2" fmla="*/ 3109529 w 3109529"/>
              <a:gd name="connsiteY2" fmla="*/ 1877493 h 1877493"/>
              <a:gd name="connsiteX3" fmla="*/ 0 w 3109529"/>
              <a:gd name="connsiteY3" fmla="*/ 1877493 h 1877493"/>
            </a:gdLst>
            <a:ahLst/>
            <a:cxnLst>
              <a:cxn ang="0">
                <a:pos x="connsiteX0" y="connsiteY0"/>
              </a:cxn>
              <a:cxn ang="0">
                <a:pos x="connsiteX1" y="connsiteY1"/>
              </a:cxn>
              <a:cxn ang="0">
                <a:pos x="connsiteX2" y="connsiteY2"/>
              </a:cxn>
              <a:cxn ang="0">
                <a:pos x="connsiteX3" y="connsiteY3"/>
              </a:cxn>
            </a:cxnLst>
            <a:rect l="l" t="t" r="r" b="b"/>
            <a:pathLst>
              <a:path w="3109529" h="1877493">
                <a:moveTo>
                  <a:pt x="0" y="0"/>
                </a:moveTo>
                <a:lnTo>
                  <a:pt x="3109529" y="0"/>
                </a:lnTo>
                <a:lnTo>
                  <a:pt x="3109529" y="1877493"/>
                </a:lnTo>
                <a:lnTo>
                  <a:pt x="0" y="187749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Freeform: Shape 17">
            <a:extLst>
              <a:ext uri="{FF2B5EF4-FFF2-40B4-BE49-F238E27FC236}">
                <a16:creationId xmlns:a16="http://schemas.microsoft.com/office/drawing/2014/main" id="{A4EE54A4-AC1E-4A06-8208-40A39F91458B}"/>
              </a:ext>
            </a:extLst>
          </p:cNvPr>
          <p:cNvSpPr>
            <a:spLocks noGrp="1"/>
          </p:cNvSpPr>
          <p:nvPr>
            <p:ph type="pic" sz="quarter" idx="25" hasCustomPrompt="1"/>
          </p:nvPr>
        </p:nvSpPr>
        <p:spPr>
          <a:xfrm>
            <a:off x="0" y="1899377"/>
            <a:ext cx="2930860" cy="3788392"/>
          </a:xfrm>
          <a:custGeom>
            <a:avLst/>
            <a:gdLst>
              <a:gd name="connsiteX0" fmla="*/ 0 w 2930860"/>
              <a:gd name="connsiteY0" fmla="*/ 0 h 3788392"/>
              <a:gd name="connsiteX1" fmla="*/ 2930860 w 2930860"/>
              <a:gd name="connsiteY1" fmla="*/ 0 h 3788392"/>
              <a:gd name="connsiteX2" fmla="*/ 2930860 w 2930860"/>
              <a:gd name="connsiteY2" fmla="*/ 3788392 h 3788392"/>
              <a:gd name="connsiteX3" fmla="*/ 0 w 2930860"/>
              <a:gd name="connsiteY3" fmla="*/ 3788392 h 3788392"/>
            </a:gdLst>
            <a:ahLst/>
            <a:cxnLst>
              <a:cxn ang="0">
                <a:pos x="connsiteX0" y="connsiteY0"/>
              </a:cxn>
              <a:cxn ang="0">
                <a:pos x="connsiteX1" y="connsiteY1"/>
              </a:cxn>
              <a:cxn ang="0">
                <a:pos x="connsiteX2" y="connsiteY2"/>
              </a:cxn>
              <a:cxn ang="0">
                <a:pos x="connsiteX3" y="connsiteY3"/>
              </a:cxn>
            </a:cxnLst>
            <a:rect l="l" t="t" r="r" b="b"/>
            <a:pathLst>
              <a:path w="2930860" h="3788392">
                <a:moveTo>
                  <a:pt x="0" y="0"/>
                </a:moveTo>
                <a:lnTo>
                  <a:pt x="2930860" y="0"/>
                </a:lnTo>
                <a:lnTo>
                  <a:pt x="2930860" y="3788392"/>
                </a:lnTo>
                <a:lnTo>
                  <a:pt x="0" y="378839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4" name="Freeform: Shape 23">
            <a:extLst>
              <a:ext uri="{FF2B5EF4-FFF2-40B4-BE49-F238E27FC236}">
                <a16:creationId xmlns:a16="http://schemas.microsoft.com/office/drawing/2014/main" id="{9ED96775-0F6C-47E2-B888-D79599875D9B}"/>
              </a:ext>
            </a:extLst>
          </p:cNvPr>
          <p:cNvSpPr>
            <a:spLocks noGrp="1"/>
          </p:cNvSpPr>
          <p:nvPr>
            <p:ph type="pic" sz="quarter" idx="27" hasCustomPrompt="1"/>
          </p:nvPr>
        </p:nvSpPr>
        <p:spPr>
          <a:xfrm>
            <a:off x="6113984" y="1899377"/>
            <a:ext cx="6078016" cy="1877493"/>
          </a:xfrm>
          <a:custGeom>
            <a:avLst/>
            <a:gdLst>
              <a:gd name="connsiteX0" fmla="*/ 0 w 6078016"/>
              <a:gd name="connsiteY0" fmla="*/ 0 h 1877493"/>
              <a:gd name="connsiteX1" fmla="*/ 6078016 w 6078016"/>
              <a:gd name="connsiteY1" fmla="*/ 0 h 1877493"/>
              <a:gd name="connsiteX2" fmla="*/ 6078016 w 6078016"/>
              <a:gd name="connsiteY2" fmla="*/ 1877493 h 1877493"/>
              <a:gd name="connsiteX3" fmla="*/ 0 w 6078016"/>
              <a:gd name="connsiteY3" fmla="*/ 1877493 h 1877493"/>
            </a:gdLst>
            <a:ahLst/>
            <a:cxnLst>
              <a:cxn ang="0">
                <a:pos x="connsiteX0" y="connsiteY0"/>
              </a:cxn>
              <a:cxn ang="0">
                <a:pos x="connsiteX1" y="connsiteY1"/>
              </a:cxn>
              <a:cxn ang="0">
                <a:pos x="connsiteX2" y="connsiteY2"/>
              </a:cxn>
              <a:cxn ang="0">
                <a:pos x="connsiteX3" y="connsiteY3"/>
              </a:cxn>
            </a:cxnLst>
            <a:rect l="l" t="t" r="r" b="b"/>
            <a:pathLst>
              <a:path w="6078016" h="1877493">
                <a:moveTo>
                  <a:pt x="0" y="0"/>
                </a:moveTo>
                <a:lnTo>
                  <a:pt x="6078016" y="0"/>
                </a:lnTo>
                <a:lnTo>
                  <a:pt x="6078016" y="1877493"/>
                </a:lnTo>
                <a:lnTo>
                  <a:pt x="0" y="187749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21" name="Freeform: Shape 20">
            <a:extLst>
              <a:ext uri="{FF2B5EF4-FFF2-40B4-BE49-F238E27FC236}">
                <a16:creationId xmlns:a16="http://schemas.microsoft.com/office/drawing/2014/main" id="{E0965ABB-550B-4C8A-8785-5217F7D551DF}"/>
              </a:ext>
            </a:extLst>
          </p:cNvPr>
          <p:cNvSpPr>
            <a:spLocks noGrp="1"/>
          </p:cNvSpPr>
          <p:nvPr>
            <p:ph type="pic" sz="quarter" idx="24" hasCustomPrompt="1"/>
          </p:nvPr>
        </p:nvSpPr>
        <p:spPr>
          <a:xfrm>
            <a:off x="6113984" y="3810276"/>
            <a:ext cx="6078016" cy="1877493"/>
          </a:xfrm>
          <a:custGeom>
            <a:avLst/>
            <a:gdLst>
              <a:gd name="connsiteX0" fmla="*/ 0 w 6078016"/>
              <a:gd name="connsiteY0" fmla="*/ 0 h 1877493"/>
              <a:gd name="connsiteX1" fmla="*/ 6078016 w 6078016"/>
              <a:gd name="connsiteY1" fmla="*/ 0 h 1877493"/>
              <a:gd name="connsiteX2" fmla="*/ 6078016 w 6078016"/>
              <a:gd name="connsiteY2" fmla="*/ 1877493 h 1877493"/>
              <a:gd name="connsiteX3" fmla="*/ 0 w 6078016"/>
              <a:gd name="connsiteY3" fmla="*/ 1877493 h 1877493"/>
            </a:gdLst>
            <a:ahLst/>
            <a:cxnLst>
              <a:cxn ang="0">
                <a:pos x="connsiteX0" y="connsiteY0"/>
              </a:cxn>
              <a:cxn ang="0">
                <a:pos x="connsiteX1" y="connsiteY1"/>
              </a:cxn>
              <a:cxn ang="0">
                <a:pos x="connsiteX2" y="connsiteY2"/>
              </a:cxn>
              <a:cxn ang="0">
                <a:pos x="connsiteX3" y="connsiteY3"/>
              </a:cxn>
            </a:cxnLst>
            <a:rect l="l" t="t" r="r" b="b"/>
            <a:pathLst>
              <a:path w="6078016" h="1877493">
                <a:moveTo>
                  <a:pt x="0" y="0"/>
                </a:moveTo>
                <a:lnTo>
                  <a:pt x="6078016" y="0"/>
                </a:lnTo>
                <a:lnTo>
                  <a:pt x="6078016" y="1877493"/>
                </a:lnTo>
                <a:lnTo>
                  <a:pt x="0" y="187749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26" name="Freeform: Shape 25">
            <a:extLst>
              <a:ext uri="{FF2B5EF4-FFF2-40B4-BE49-F238E27FC236}">
                <a16:creationId xmlns:a16="http://schemas.microsoft.com/office/drawing/2014/main" id="{726DA863-4D89-45E6-9782-0B6378DA8F2D}"/>
              </a:ext>
            </a:extLst>
          </p:cNvPr>
          <p:cNvSpPr>
            <a:spLocks noGrp="1"/>
          </p:cNvSpPr>
          <p:nvPr>
            <p:ph type="pic" sz="quarter" idx="28" hasCustomPrompt="1"/>
          </p:nvPr>
        </p:nvSpPr>
        <p:spPr>
          <a:xfrm>
            <a:off x="2968486" y="1899378"/>
            <a:ext cx="3109529" cy="1877493"/>
          </a:xfrm>
          <a:custGeom>
            <a:avLst/>
            <a:gdLst>
              <a:gd name="connsiteX0" fmla="*/ 0 w 3109529"/>
              <a:gd name="connsiteY0" fmla="*/ 0 h 1877493"/>
              <a:gd name="connsiteX1" fmla="*/ 3109529 w 3109529"/>
              <a:gd name="connsiteY1" fmla="*/ 0 h 1877493"/>
              <a:gd name="connsiteX2" fmla="*/ 3109529 w 3109529"/>
              <a:gd name="connsiteY2" fmla="*/ 1877493 h 1877493"/>
              <a:gd name="connsiteX3" fmla="*/ 0 w 3109529"/>
              <a:gd name="connsiteY3" fmla="*/ 1877493 h 1877493"/>
            </a:gdLst>
            <a:ahLst/>
            <a:cxnLst>
              <a:cxn ang="0">
                <a:pos x="connsiteX0" y="connsiteY0"/>
              </a:cxn>
              <a:cxn ang="0">
                <a:pos x="connsiteX1" y="connsiteY1"/>
              </a:cxn>
              <a:cxn ang="0">
                <a:pos x="connsiteX2" y="connsiteY2"/>
              </a:cxn>
              <a:cxn ang="0">
                <a:pos x="connsiteX3" y="connsiteY3"/>
              </a:cxn>
            </a:cxnLst>
            <a:rect l="l" t="t" r="r" b="b"/>
            <a:pathLst>
              <a:path w="3109529" h="1877493">
                <a:moveTo>
                  <a:pt x="0" y="0"/>
                </a:moveTo>
                <a:lnTo>
                  <a:pt x="3109529" y="0"/>
                </a:lnTo>
                <a:lnTo>
                  <a:pt x="3109529" y="1877493"/>
                </a:lnTo>
                <a:lnTo>
                  <a:pt x="0" y="187749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 id="2147483737" r:id="rId10"/>
    <p:sldLayoutId id="2147483738" r:id="rId11"/>
    <p:sldLayoutId id="2147483739" r:id="rId12"/>
    <p:sldLayoutId id="2147483740" r:id="rId13"/>
    <p:sldLayoutId id="2147483741" r:id="rId14"/>
    <p:sldLayoutId id="2147483742" r:id="rId15"/>
    <p:sldLayoutId id="2147483743" r:id="rId16"/>
    <p:sldLayoutId id="2147483744" r:id="rId17"/>
    <p:sldLayoutId id="2147483745" r:id="rId18"/>
    <p:sldLayoutId id="2147483746" r:id="rId19"/>
    <p:sldLayoutId id="2147483747" r:id="rId20"/>
    <p:sldLayoutId id="2147483748" r:id="rId21"/>
    <p:sldLayoutId id="2147483749" r:id="rId22"/>
    <p:sldLayoutId id="2147483750" r:id="rId23"/>
    <p:sldLayoutId id="2147483751" r:id="rId24"/>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7.xml"/><Relationship Id="rId1" Type="http://schemas.openxmlformats.org/officeDocument/2006/relationships/slideLayout" Target="../slideLayouts/slideLayout22.xml"/><Relationship Id="rId4" Type="http://schemas.openxmlformats.org/officeDocument/2006/relationships/chart" Target="../charts/char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4.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65E06E4B-7C5D-4D3C-A142-4D0D03CB002D}"/>
              </a:ext>
            </a:extLst>
          </p:cNvPr>
          <p:cNvSpPr/>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pic>
        <p:nvPicPr>
          <p:cNvPr id="7" name="Picture 6">
            <a:extLst>
              <a:ext uri="{FF2B5EF4-FFF2-40B4-BE49-F238E27FC236}">
                <a16:creationId xmlns:a16="http://schemas.microsoft.com/office/drawing/2014/main" id="{D2C3FEC7-E37F-456C-91EE-BC094CDCBC67}"/>
              </a:ext>
            </a:extLst>
          </p:cNvPr>
          <p:cNvPicPr>
            <a:picLocks noChangeAspect="1"/>
          </p:cNvPicPr>
          <p:nvPr/>
        </p:nvPicPr>
        <p:blipFill>
          <a:blip r:embed="rId3"/>
          <a:stretch>
            <a:fillRect/>
          </a:stretch>
        </p:blipFill>
        <p:spPr>
          <a:xfrm>
            <a:off x="2667000" y="0"/>
            <a:ext cx="6858000" cy="6858000"/>
          </a:xfrm>
          <a:prstGeom prst="rect">
            <a:avLst/>
          </a:prstGeom>
        </p:spPr>
      </p:pic>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1"/>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0" name="Group 9">
            <a:extLst>
              <a:ext uri="{FF2B5EF4-FFF2-40B4-BE49-F238E27FC236}">
                <a16:creationId xmlns:a16="http://schemas.microsoft.com/office/drawing/2014/main" id="{21F0686A-740F-46FC-A345-C5F166C89FAB}"/>
              </a:ext>
            </a:extLst>
          </p:cNvPr>
          <p:cNvGrpSpPr/>
          <p:nvPr/>
        </p:nvGrpSpPr>
        <p:grpSpPr>
          <a:xfrm>
            <a:off x="8454317" y="2078489"/>
            <a:ext cx="2941317" cy="2673574"/>
            <a:chOff x="8302709" y="2033644"/>
            <a:chExt cx="2941317" cy="2673574"/>
          </a:xfrm>
        </p:grpSpPr>
        <p:grpSp>
          <p:nvGrpSpPr>
            <p:cNvPr id="19" name="Group 18">
              <a:extLst>
                <a:ext uri="{FF2B5EF4-FFF2-40B4-BE49-F238E27FC236}">
                  <a16:creationId xmlns:a16="http://schemas.microsoft.com/office/drawing/2014/main" id="{46EA3876-2088-4831-857E-5C7D9BC1E7E3}"/>
                </a:ext>
              </a:extLst>
            </p:cNvPr>
            <p:cNvGrpSpPr/>
            <p:nvPr/>
          </p:nvGrpSpPr>
          <p:grpSpPr>
            <a:xfrm>
              <a:off x="8302709" y="2033644"/>
              <a:ext cx="2941317" cy="614355"/>
              <a:chOff x="952502" y="2090533"/>
              <a:chExt cx="2941317" cy="614355"/>
            </a:xfrm>
          </p:grpSpPr>
          <p:sp>
            <p:nvSpPr>
              <p:cNvPr id="20" name="Oval 19">
                <a:extLst>
                  <a:ext uri="{FF2B5EF4-FFF2-40B4-BE49-F238E27FC236}">
                    <a16:creationId xmlns:a16="http://schemas.microsoft.com/office/drawing/2014/main" id="{3DF409A3-B7C1-4053-A444-00DEC44202EA}"/>
                  </a:ext>
                </a:extLst>
              </p:cNvPr>
              <p:cNvSpPr/>
              <p:nvPr/>
            </p:nvSpPr>
            <p:spPr>
              <a:xfrm>
                <a:off x="952502" y="2090533"/>
                <a:ext cx="614355" cy="614355"/>
              </a:xfrm>
              <a:prstGeom prst="ellipse">
                <a:avLst/>
              </a:prstGeom>
              <a:solidFill>
                <a:schemeClr val="accent1"/>
              </a:solid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1" name="TextBox 20">
                <a:extLst>
                  <a:ext uri="{FF2B5EF4-FFF2-40B4-BE49-F238E27FC236}">
                    <a16:creationId xmlns:a16="http://schemas.microsoft.com/office/drawing/2014/main" id="{97A26945-180D-4797-90F5-0F9FE7334EA4}"/>
                  </a:ext>
                </a:extLst>
              </p:cNvPr>
              <p:cNvSpPr txBox="1"/>
              <p:nvPr/>
            </p:nvSpPr>
            <p:spPr>
              <a:xfrm>
                <a:off x="1059805" y="2236127"/>
                <a:ext cx="435610"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01</a:t>
                </a:r>
              </a:p>
            </p:txBody>
          </p:sp>
          <p:sp>
            <p:nvSpPr>
              <p:cNvPr id="22" name="Rectangle 17">
                <a:extLst>
                  <a:ext uri="{FF2B5EF4-FFF2-40B4-BE49-F238E27FC236}">
                    <a16:creationId xmlns:a16="http://schemas.microsoft.com/office/drawing/2014/main" id="{DB16B2D1-7F2B-4B1C-8BAD-C039AFF13128}"/>
                  </a:ext>
                </a:extLst>
              </p:cNvPr>
              <p:cNvSpPr>
                <a:spLocks/>
              </p:cNvSpPr>
              <p:nvPr/>
            </p:nvSpPr>
            <p:spPr bwMode="auto">
              <a:xfrm>
                <a:off x="1806096" y="2115359"/>
                <a:ext cx="2087723" cy="571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project an image of reliability. By using simple alignments we have created</a:t>
                </a:r>
              </a:p>
            </p:txBody>
          </p:sp>
        </p:grpSp>
        <p:grpSp>
          <p:nvGrpSpPr>
            <p:cNvPr id="23" name="Group 22">
              <a:extLst>
                <a:ext uri="{FF2B5EF4-FFF2-40B4-BE49-F238E27FC236}">
                  <a16:creationId xmlns:a16="http://schemas.microsoft.com/office/drawing/2014/main" id="{500438AC-4193-4444-83D8-B0B03F77F98C}"/>
                </a:ext>
              </a:extLst>
            </p:cNvPr>
            <p:cNvGrpSpPr/>
            <p:nvPr/>
          </p:nvGrpSpPr>
          <p:grpSpPr>
            <a:xfrm>
              <a:off x="8302709" y="3063254"/>
              <a:ext cx="2941317" cy="614355"/>
              <a:chOff x="952502" y="3657987"/>
              <a:chExt cx="2941317" cy="614355"/>
            </a:xfrm>
          </p:grpSpPr>
          <p:sp>
            <p:nvSpPr>
              <p:cNvPr id="24" name="Rectangle 17">
                <a:extLst>
                  <a:ext uri="{FF2B5EF4-FFF2-40B4-BE49-F238E27FC236}">
                    <a16:creationId xmlns:a16="http://schemas.microsoft.com/office/drawing/2014/main" id="{F23BD267-B9CE-40A1-94B4-C8ECD54A9DBD}"/>
                  </a:ext>
                </a:extLst>
              </p:cNvPr>
              <p:cNvSpPr>
                <a:spLocks/>
              </p:cNvSpPr>
              <p:nvPr/>
            </p:nvSpPr>
            <p:spPr bwMode="auto">
              <a:xfrm>
                <a:off x="1806096" y="3679578"/>
                <a:ext cx="2087723" cy="571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project an image of reliability. By using simple alignments we have created</a:t>
                </a:r>
              </a:p>
            </p:txBody>
          </p:sp>
          <p:sp>
            <p:nvSpPr>
              <p:cNvPr id="25" name="Oval 24">
                <a:extLst>
                  <a:ext uri="{FF2B5EF4-FFF2-40B4-BE49-F238E27FC236}">
                    <a16:creationId xmlns:a16="http://schemas.microsoft.com/office/drawing/2014/main" id="{94E04CAD-D956-41AE-9B3D-DBBD746CC420}"/>
                  </a:ext>
                </a:extLst>
              </p:cNvPr>
              <p:cNvSpPr/>
              <p:nvPr/>
            </p:nvSpPr>
            <p:spPr>
              <a:xfrm>
                <a:off x="952502" y="3657987"/>
                <a:ext cx="614355" cy="614355"/>
              </a:xfrm>
              <a:prstGeom prst="ellipse">
                <a:avLst/>
              </a:prstGeom>
              <a:solidFill>
                <a:schemeClr val="bg2">
                  <a:lumMod val="10000"/>
                </a:schemeClr>
              </a:solid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TextBox 25">
                <a:extLst>
                  <a:ext uri="{FF2B5EF4-FFF2-40B4-BE49-F238E27FC236}">
                    <a16:creationId xmlns:a16="http://schemas.microsoft.com/office/drawing/2014/main" id="{A442975B-8634-46E2-9BD8-ECFAF4A0ABC1}"/>
                  </a:ext>
                </a:extLst>
              </p:cNvPr>
              <p:cNvSpPr txBox="1"/>
              <p:nvPr/>
            </p:nvSpPr>
            <p:spPr>
              <a:xfrm>
                <a:off x="1041874" y="3803582"/>
                <a:ext cx="435610"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02</a:t>
                </a:r>
              </a:p>
            </p:txBody>
          </p:sp>
        </p:grpSp>
        <p:grpSp>
          <p:nvGrpSpPr>
            <p:cNvPr id="27" name="Group 26">
              <a:extLst>
                <a:ext uri="{FF2B5EF4-FFF2-40B4-BE49-F238E27FC236}">
                  <a16:creationId xmlns:a16="http://schemas.microsoft.com/office/drawing/2014/main" id="{F0C4695A-70D5-4955-8D24-546AD2618388}"/>
                </a:ext>
              </a:extLst>
            </p:cNvPr>
            <p:cNvGrpSpPr/>
            <p:nvPr/>
          </p:nvGrpSpPr>
          <p:grpSpPr>
            <a:xfrm>
              <a:off x="8302709" y="4092863"/>
              <a:ext cx="2941317" cy="614355"/>
              <a:chOff x="952502" y="2090533"/>
              <a:chExt cx="2941317" cy="614355"/>
            </a:xfrm>
          </p:grpSpPr>
          <p:sp>
            <p:nvSpPr>
              <p:cNvPr id="28" name="Oval 27">
                <a:extLst>
                  <a:ext uri="{FF2B5EF4-FFF2-40B4-BE49-F238E27FC236}">
                    <a16:creationId xmlns:a16="http://schemas.microsoft.com/office/drawing/2014/main" id="{B33B0801-4F1D-47FF-B325-BCB0034ECC2A}"/>
                  </a:ext>
                </a:extLst>
              </p:cNvPr>
              <p:cNvSpPr/>
              <p:nvPr/>
            </p:nvSpPr>
            <p:spPr>
              <a:xfrm>
                <a:off x="952502" y="2090533"/>
                <a:ext cx="614355" cy="614355"/>
              </a:xfrm>
              <a:prstGeom prst="ellipse">
                <a:avLst/>
              </a:prstGeom>
              <a:solidFill>
                <a:schemeClr val="accent1"/>
              </a:solid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TextBox 28">
                <a:extLst>
                  <a:ext uri="{FF2B5EF4-FFF2-40B4-BE49-F238E27FC236}">
                    <a16:creationId xmlns:a16="http://schemas.microsoft.com/office/drawing/2014/main" id="{DEE535A1-1800-4DFD-9C28-61019E616B31}"/>
                  </a:ext>
                </a:extLst>
              </p:cNvPr>
              <p:cNvSpPr txBox="1"/>
              <p:nvPr/>
            </p:nvSpPr>
            <p:spPr>
              <a:xfrm>
                <a:off x="1059805" y="2236127"/>
                <a:ext cx="435610"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01</a:t>
                </a:r>
              </a:p>
            </p:txBody>
          </p:sp>
          <p:sp>
            <p:nvSpPr>
              <p:cNvPr id="30" name="Rectangle 17">
                <a:extLst>
                  <a:ext uri="{FF2B5EF4-FFF2-40B4-BE49-F238E27FC236}">
                    <a16:creationId xmlns:a16="http://schemas.microsoft.com/office/drawing/2014/main" id="{BF80E6BF-89D2-4186-A554-E7BBB55D10D6}"/>
                  </a:ext>
                </a:extLst>
              </p:cNvPr>
              <p:cNvSpPr>
                <a:spLocks/>
              </p:cNvSpPr>
              <p:nvPr/>
            </p:nvSpPr>
            <p:spPr bwMode="auto">
              <a:xfrm>
                <a:off x="1806096" y="2115359"/>
                <a:ext cx="2087723" cy="571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project an image of reliability. By using simple alignments we have created</a:t>
                </a:r>
              </a:p>
            </p:txBody>
          </p:sp>
        </p:grpSp>
      </p:grpSp>
      <p:sp>
        <p:nvSpPr>
          <p:cNvPr id="35" name="Rectangle 17">
            <a:extLst>
              <a:ext uri="{FF2B5EF4-FFF2-40B4-BE49-F238E27FC236}">
                <a16:creationId xmlns:a16="http://schemas.microsoft.com/office/drawing/2014/main" id="{6A299FFD-D971-4D9C-820C-F97E5501A934}"/>
              </a:ext>
            </a:extLst>
          </p:cNvPr>
          <p:cNvSpPr>
            <a:spLocks/>
          </p:cNvSpPr>
          <p:nvPr/>
        </p:nvSpPr>
        <p:spPr bwMode="auto">
          <a:xfrm>
            <a:off x="838200" y="4506462"/>
            <a:ext cx="2535878"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36" name="Rectangle 6">
            <a:extLst>
              <a:ext uri="{FF2B5EF4-FFF2-40B4-BE49-F238E27FC236}">
                <a16:creationId xmlns:a16="http://schemas.microsoft.com/office/drawing/2014/main" id="{24658365-13B4-4419-9EDB-BF258C3F9AB0}"/>
              </a:ext>
            </a:extLst>
          </p:cNvPr>
          <p:cNvSpPr>
            <a:spLocks/>
          </p:cNvSpPr>
          <p:nvPr/>
        </p:nvSpPr>
        <p:spPr bwMode="auto">
          <a:xfrm>
            <a:off x="1086939" y="4124456"/>
            <a:ext cx="2207556"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latin typeface="Roboto Slab" pitchFamily="2" charset="0"/>
                <a:ea typeface="Roboto Slab" pitchFamily="2" charset="0"/>
                <a:cs typeface="Lato" panose="020F0502020204030203" pitchFamily="34" charset="0"/>
                <a:sym typeface="Montserrat-Bold" charset="0"/>
              </a:rPr>
              <a:t>SERVICES TEXT TITLE</a:t>
            </a:r>
          </a:p>
        </p:txBody>
      </p:sp>
      <p:sp>
        <p:nvSpPr>
          <p:cNvPr id="37" name="Oval 36">
            <a:extLst>
              <a:ext uri="{FF2B5EF4-FFF2-40B4-BE49-F238E27FC236}">
                <a16:creationId xmlns:a16="http://schemas.microsoft.com/office/drawing/2014/main" id="{A572F444-A676-4164-AD8C-3270B2C4D230}"/>
              </a:ext>
            </a:extLst>
          </p:cNvPr>
          <p:cNvSpPr/>
          <p:nvPr/>
        </p:nvSpPr>
        <p:spPr bwMode="auto">
          <a:xfrm>
            <a:off x="838200" y="4187928"/>
            <a:ext cx="131694" cy="131694"/>
          </a:xfrm>
          <a:prstGeom prst="ellipse">
            <a:avLst/>
          </a:prstGeom>
          <a:solidFill>
            <a:schemeClr val="tx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3" name="Picture Placeholder 2">
            <a:extLst>
              <a:ext uri="{FF2B5EF4-FFF2-40B4-BE49-F238E27FC236}">
                <a16:creationId xmlns:a16="http://schemas.microsoft.com/office/drawing/2014/main" id="{ADF3FFE7-EAC4-477A-9438-E2822AD78DC0}"/>
              </a:ext>
            </a:extLst>
          </p:cNvPr>
          <p:cNvSpPr>
            <a:spLocks noGrp="1"/>
          </p:cNvSpPr>
          <p:nvPr>
            <p:ph type="pic" sz="quarter" idx="24"/>
          </p:nvPr>
        </p:nvSpPr>
        <p:spPr/>
      </p:sp>
      <p:sp>
        <p:nvSpPr>
          <p:cNvPr id="9" name="Picture Placeholder 8">
            <a:extLst>
              <a:ext uri="{FF2B5EF4-FFF2-40B4-BE49-F238E27FC236}">
                <a16:creationId xmlns:a16="http://schemas.microsoft.com/office/drawing/2014/main" id="{0046743B-E2D8-4116-8ED0-3E0D3A56231E}"/>
              </a:ext>
            </a:extLst>
          </p:cNvPr>
          <p:cNvSpPr>
            <a:spLocks noGrp="1"/>
          </p:cNvSpPr>
          <p:nvPr>
            <p:ph type="pic" sz="quarter" idx="23"/>
          </p:nvPr>
        </p:nvSpPr>
        <p:spPr/>
      </p:sp>
    </p:spTree>
    <p:extLst>
      <p:ext uri="{BB962C8B-B14F-4D97-AF65-F5344CB8AC3E}">
        <p14:creationId xmlns:p14="http://schemas.microsoft.com/office/powerpoint/2010/main" val="3545994075"/>
      </p:ext>
    </p:extLst>
  </p:cSld>
  <p:clrMapOvr>
    <a:masterClrMapping/>
  </p:clrMapOvr>
  <p:transition spd="slow">
    <p:comb/>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1"/>
                </a:solidFill>
              </a:rPr>
              <a:t>Team Members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1" name="Group 10">
            <a:extLst>
              <a:ext uri="{FF2B5EF4-FFF2-40B4-BE49-F238E27FC236}">
                <a16:creationId xmlns:a16="http://schemas.microsoft.com/office/drawing/2014/main" id="{8DF7473C-65A5-4990-BAD2-CF1CAD257162}"/>
              </a:ext>
            </a:extLst>
          </p:cNvPr>
          <p:cNvGrpSpPr/>
          <p:nvPr/>
        </p:nvGrpSpPr>
        <p:grpSpPr>
          <a:xfrm>
            <a:off x="6250601" y="1844666"/>
            <a:ext cx="2930107" cy="921189"/>
            <a:chOff x="-3508414" y="1730100"/>
            <a:chExt cx="2930107" cy="921189"/>
          </a:xfrm>
        </p:grpSpPr>
        <p:grpSp>
          <p:nvGrpSpPr>
            <p:cNvPr id="13" name="Group 12">
              <a:extLst>
                <a:ext uri="{FF2B5EF4-FFF2-40B4-BE49-F238E27FC236}">
                  <a16:creationId xmlns:a16="http://schemas.microsoft.com/office/drawing/2014/main" id="{9AB953E2-B2C1-429C-BD79-B1F2D3F268B0}"/>
                </a:ext>
              </a:extLst>
            </p:cNvPr>
            <p:cNvGrpSpPr/>
            <p:nvPr/>
          </p:nvGrpSpPr>
          <p:grpSpPr>
            <a:xfrm>
              <a:off x="-3406151" y="2361124"/>
              <a:ext cx="1068437" cy="290165"/>
              <a:chOff x="5899707" y="2229364"/>
              <a:chExt cx="812243" cy="220588"/>
            </a:xfrm>
          </p:grpSpPr>
          <p:sp>
            <p:nvSpPr>
              <p:cNvPr id="16" name="Rectangle 15">
                <a:extLst>
                  <a:ext uri="{FF2B5EF4-FFF2-40B4-BE49-F238E27FC236}">
                    <a16:creationId xmlns:a16="http://schemas.microsoft.com/office/drawing/2014/main" id="{B2DE3A9C-26C4-410E-B1E2-632AEA65DC9D}"/>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7" name="Group 16">
                <a:extLst>
                  <a:ext uri="{FF2B5EF4-FFF2-40B4-BE49-F238E27FC236}">
                    <a16:creationId xmlns:a16="http://schemas.microsoft.com/office/drawing/2014/main" id="{FBD907C4-517B-40EC-A04F-8739C3B86AE6}"/>
                  </a:ext>
                </a:extLst>
              </p:cNvPr>
              <p:cNvGrpSpPr/>
              <p:nvPr/>
            </p:nvGrpSpPr>
            <p:grpSpPr>
              <a:xfrm>
                <a:off x="6042303" y="2271001"/>
                <a:ext cx="527051" cy="137313"/>
                <a:chOff x="1871822" y="5616406"/>
                <a:chExt cx="610631" cy="159087"/>
              </a:xfrm>
            </p:grpSpPr>
            <p:grpSp>
              <p:nvGrpSpPr>
                <p:cNvPr id="18" name="Group 17">
                  <a:extLst>
                    <a:ext uri="{FF2B5EF4-FFF2-40B4-BE49-F238E27FC236}">
                      <a16:creationId xmlns:a16="http://schemas.microsoft.com/office/drawing/2014/main" id="{4C4F070A-DE73-403B-9CEC-9F56DA68ED3A}"/>
                    </a:ext>
                  </a:extLst>
                </p:cNvPr>
                <p:cNvGrpSpPr/>
                <p:nvPr/>
              </p:nvGrpSpPr>
              <p:grpSpPr>
                <a:xfrm>
                  <a:off x="1871822" y="5616406"/>
                  <a:ext cx="159086" cy="159087"/>
                  <a:chOff x="1324575" y="5760204"/>
                  <a:chExt cx="305861" cy="305861"/>
                </a:xfrm>
              </p:grpSpPr>
              <p:sp>
                <p:nvSpPr>
                  <p:cNvPr id="25" name="Oval 24">
                    <a:extLst>
                      <a:ext uri="{FF2B5EF4-FFF2-40B4-BE49-F238E27FC236}">
                        <a16:creationId xmlns:a16="http://schemas.microsoft.com/office/drawing/2014/main" id="{846C0AC8-AE4F-40AE-9624-BED03897527E}"/>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AutoShape 1">
                    <a:extLst>
                      <a:ext uri="{FF2B5EF4-FFF2-40B4-BE49-F238E27FC236}">
                        <a16:creationId xmlns:a16="http://schemas.microsoft.com/office/drawing/2014/main" id="{D4E15DBC-8F9A-4A4C-967E-F17C563938FA}"/>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9" name="Group 18">
                  <a:extLst>
                    <a:ext uri="{FF2B5EF4-FFF2-40B4-BE49-F238E27FC236}">
                      <a16:creationId xmlns:a16="http://schemas.microsoft.com/office/drawing/2014/main" id="{1E336B73-348E-4442-82B9-2B532FE30438}"/>
                    </a:ext>
                  </a:extLst>
                </p:cNvPr>
                <p:cNvGrpSpPr/>
                <p:nvPr/>
              </p:nvGrpSpPr>
              <p:grpSpPr>
                <a:xfrm>
                  <a:off x="2097594" y="5616406"/>
                  <a:ext cx="159086" cy="159087"/>
                  <a:chOff x="1684215" y="5760204"/>
                  <a:chExt cx="305861" cy="305861"/>
                </a:xfrm>
              </p:grpSpPr>
              <p:sp>
                <p:nvSpPr>
                  <p:cNvPr id="23" name="Oval 22">
                    <a:extLst>
                      <a:ext uri="{FF2B5EF4-FFF2-40B4-BE49-F238E27FC236}">
                        <a16:creationId xmlns:a16="http://schemas.microsoft.com/office/drawing/2014/main" id="{11206F82-35CF-4019-908B-08E6FABB3418}"/>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AutoShape 21">
                    <a:extLst>
                      <a:ext uri="{FF2B5EF4-FFF2-40B4-BE49-F238E27FC236}">
                        <a16:creationId xmlns:a16="http://schemas.microsoft.com/office/drawing/2014/main" id="{E29F50E5-3489-4F8C-B7E1-E6B4C3C49F26}"/>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20" name="Group 19">
                  <a:extLst>
                    <a:ext uri="{FF2B5EF4-FFF2-40B4-BE49-F238E27FC236}">
                      <a16:creationId xmlns:a16="http://schemas.microsoft.com/office/drawing/2014/main" id="{1BC2CE57-44F5-4C72-86A7-EB0D4420656B}"/>
                    </a:ext>
                  </a:extLst>
                </p:cNvPr>
                <p:cNvGrpSpPr/>
                <p:nvPr/>
              </p:nvGrpSpPr>
              <p:grpSpPr>
                <a:xfrm>
                  <a:off x="2323367" y="5616406"/>
                  <a:ext cx="159086" cy="159087"/>
                  <a:chOff x="2177216" y="5760204"/>
                  <a:chExt cx="305861" cy="305861"/>
                </a:xfrm>
              </p:grpSpPr>
              <p:sp>
                <p:nvSpPr>
                  <p:cNvPr id="21" name="Oval 20">
                    <a:extLst>
                      <a:ext uri="{FF2B5EF4-FFF2-40B4-BE49-F238E27FC236}">
                        <a16:creationId xmlns:a16="http://schemas.microsoft.com/office/drawing/2014/main" id="{288362A2-D574-44E1-9973-EEB391AF88CF}"/>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2" name="AutoShape 18">
                    <a:extLst>
                      <a:ext uri="{FF2B5EF4-FFF2-40B4-BE49-F238E27FC236}">
                        <a16:creationId xmlns:a16="http://schemas.microsoft.com/office/drawing/2014/main" id="{C7167305-7B90-4437-B5EB-DC53E0B8BA48}"/>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sp>
          <p:nvSpPr>
            <p:cNvPr id="14" name="TextBox 13">
              <a:extLst>
                <a:ext uri="{FF2B5EF4-FFF2-40B4-BE49-F238E27FC236}">
                  <a16:creationId xmlns:a16="http://schemas.microsoft.com/office/drawing/2014/main" id="{87D2A2FB-AD52-4A91-83BD-3AA23295916F}"/>
                </a:ext>
              </a:extLst>
            </p:cNvPr>
            <p:cNvSpPr txBox="1"/>
            <p:nvPr/>
          </p:nvSpPr>
          <p:spPr>
            <a:xfrm>
              <a:off x="-3508414" y="1730100"/>
              <a:ext cx="1844257" cy="338554"/>
            </a:xfrm>
            <a:prstGeom prst="rect">
              <a:avLst/>
            </a:prstGeom>
            <a:noFill/>
          </p:spPr>
          <p:txBody>
            <a:bodyPr wrap="square" rtlCol="0">
              <a:spAutoFit/>
            </a:bodyPr>
            <a:lstStyle/>
            <a:p>
              <a:r>
                <a:rPr lang="en-US" sz="1600" b="1" dirty="0">
                  <a:latin typeface="Roboto Slab" pitchFamily="2" charset="0"/>
                  <a:ea typeface="Roboto Slab" pitchFamily="2" charset="0"/>
                  <a:cs typeface="Lato" panose="020F0502020204030203" pitchFamily="34" charset="0"/>
                </a:rPr>
                <a:t>Dr. Jacky Chan</a:t>
              </a:r>
            </a:p>
          </p:txBody>
        </p:sp>
        <p:sp>
          <p:nvSpPr>
            <p:cNvPr id="15" name="Rectangle 9">
              <a:extLst>
                <a:ext uri="{FF2B5EF4-FFF2-40B4-BE49-F238E27FC236}">
                  <a16:creationId xmlns:a16="http://schemas.microsoft.com/office/drawing/2014/main" id="{1B4D9B5E-D12B-4D87-9781-86DB19ADF156}"/>
                </a:ext>
              </a:extLst>
            </p:cNvPr>
            <p:cNvSpPr>
              <a:spLocks/>
            </p:cNvSpPr>
            <p:nvPr/>
          </p:nvSpPr>
          <p:spPr bwMode="auto">
            <a:xfrm>
              <a:off x="-3404268" y="2066907"/>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60" name="Group 59">
            <a:extLst>
              <a:ext uri="{FF2B5EF4-FFF2-40B4-BE49-F238E27FC236}">
                <a16:creationId xmlns:a16="http://schemas.microsoft.com/office/drawing/2014/main" id="{96F191C6-FEA5-4A43-B52A-9F94B0E226EA}"/>
              </a:ext>
            </a:extLst>
          </p:cNvPr>
          <p:cNvGrpSpPr/>
          <p:nvPr/>
        </p:nvGrpSpPr>
        <p:grpSpPr>
          <a:xfrm>
            <a:off x="6250601" y="5230476"/>
            <a:ext cx="2879307" cy="921189"/>
            <a:chOff x="6258048" y="5489075"/>
            <a:chExt cx="2879307" cy="921189"/>
          </a:xfrm>
        </p:grpSpPr>
        <p:grpSp>
          <p:nvGrpSpPr>
            <p:cNvPr id="43" name="Group 42">
              <a:extLst>
                <a:ext uri="{FF2B5EF4-FFF2-40B4-BE49-F238E27FC236}">
                  <a16:creationId xmlns:a16="http://schemas.microsoft.com/office/drawing/2014/main" id="{7DF4F85B-B4D2-47C2-8F7D-FE572E9F5D56}"/>
                </a:ext>
              </a:extLst>
            </p:cNvPr>
            <p:cNvGrpSpPr/>
            <p:nvPr/>
          </p:nvGrpSpPr>
          <p:grpSpPr>
            <a:xfrm>
              <a:off x="6360311" y="6120099"/>
              <a:ext cx="1068437" cy="290165"/>
              <a:chOff x="5899707" y="2229364"/>
              <a:chExt cx="812243" cy="220588"/>
            </a:xfrm>
          </p:grpSpPr>
          <p:sp>
            <p:nvSpPr>
              <p:cNvPr id="46" name="Rectangle 45">
                <a:extLst>
                  <a:ext uri="{FF2B5EF4-FFF2-40B4-BE49-F238E27FC236}">
                    <a16:creationId xmlns:a16="http://schemas.microsoft.com/office/drawing/2014/main" id="{7DF519EA-612B-4602-991E-84669BAB4852}"/>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7" name="Group 46">
                <a:extLst>
                  <a:ext uri="{FF2B5EF4-FFF2-40B4-BE49-F238E27FC236}">
                    <a16:creationId xmlns:a16="http://schemas.microsoft.com/office/drawing/2014/main" id="{746C2625-363E-42E1-A4F6-6ACFE0D97C3E}"/>
                  </a:ext>
                </a:extLst>
              </p:cNvPr>
              <p:cNvGrpSpPr/>
              <p:nvPr/>
            </p:nvGrpSpPr>
            <p:grpSpPr>
              <a:xfrm>
                <a:off x="6042303" y="2271001"/>
                <a:ext cx="527051" cy="137313"/>
                <a:chOff x="1871822" y="5616406"/>
                <a:chExt cx="610631" cy="159087"/>
              </a:xfrm>
            </p:grpSpPr>
            <p:grpSp>
              <p:nvGrpSpPr>
                <p:cNvPr id="48" name="Group 47">
                  <a:extLst>
                    <a:ext uri="{FF2B5EF4-FFF2-40B4-BE49-F238E27FC236}">
                      <a16:creationId xmlns:a16="http://schemas.microsoft.com/office/drawing/2014/main" id="{2EACE981-3272-4A56-B2FD-BF6FADF23BEA}"/>
                    </a:ext>
                  </a:extLst>
                </p:cNvPr>
                <p:cNvGrpSpPr/>
                <p:nvPr/>
              </p:nvGrpSpPr>
              <p:grpSpPr>
                <a:xfrm>
                  <a:off x="1871822" y="5616406"/>
                  <a:ext cx="159086" cy="159087"/>
                  <a:chOff x="1324575" y="5760204"/>
                  <a:chExt cx="305861" cy="305861"/>
                </a:xfrm>
              </p:grpSpPr>
              <p:sp>
                <p:nvSpPr>
                  <p:cNvPr id="55" name="Oval 54">
                    <a:extLst>
                      <a:ext uri="{FF2B5EF4-FFF2-40B4-BE49-F238E27FC236}">
                        <a16:creationId xmlns:a16="http://schemas.microsoft.com/office/drawing/2014/main" id="{1C8F9D2F-14E8-4C3A-BF07-68EC06651EDE}"/>
                      </a:ext>
                    </a:extLst>
                  </p:cNvPr>
                  <p:cNvSpPr/>
                  <p:nvPr/>
                </p:nvSpPr>
                <p:spPr>
                  <a:xfrm>
                    <a:off x="1324575" y="5760204"/>
                    <a:ext cx="305861" cy="305861"/>
                  </a:xfrm>
                  <a:prstGeom prst="ellipse">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AutoShape 1">
                    <a:extLst>
                      <a:ext uri="{FF2B5EF4-FFF2-40B4-BE49-F238E27FC236}">
                        <a16:creationId xmlns:a16="http://schemas.microsoft.com/office/drawing/2014/main" id="{ED53535C-FDB9-462A-AA15-4F5587D7EFAA}"/>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49" name="Group 48">
                  <a:extLst>
                    <a:ext uri="{FF2B5EF4-FFF2-40B4-BE49-F238E27FC236}">
                      <a16:creationId xmlns:a16="http://schemas.microsoft.com/office/drawing/2014/main" id="{ADDE91F7-A6AF-45AF-B27D-C7F0D14AC813}"/>
                    </a:ext>
                  </a:extLst>
                </p:cNvPr>
                <p:cNvGrpSpPr/>
                <p:nvPr/>
              </p:nvGrpSpPr>
              <p:grpSpPr>
                <a:xfrm>
                  <a:off x="2097594" y="5616406"/>
                  <a:ext cx="159086" cy="159087"/>
                  <a:chOff x="1684215" y="5760204"/>
                  <a:chExt cx="305861" cy="305861"/>
                </a:xfrm>
              </p:grpSpPr>
              <p:sp>
                <p:nvSpPr>
                  <p:cNvPr id="53" name="Oval 52">
                    <a:extLst>
                      <a:ext uri="{FF2B5EF4-FFF2-40B4-BE49-F238E27FC236}">
                        <a16:creationId xmlns:a16="http://schemas.microsoft.com/office/drawing/2014/main" id="{BA21B87F-DE54-4478-831A-72FAF692544F}"/>
                      </a:ext>
                    </a:extLst>
                  </p:cNvPr>
                  <p:cNvSpPr/>
                  <p:nvPr/>
                </p:nvSpPr>
                <p:spPr>
                  <a:xfrm>
                    <a:off x="1684215" y="5760204"/>
                    <a:ext cx="305861" cy="305861"/>
                  </a:xfrm>
                  <a:prstGeom prst="ellipse">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AutoShape 21">
                    <a:extLst>
                      <a:ext uri="{FF2B5EF4-FFF2-40B4-BE49-F238E27FC236}">
                        <a16:creationId xmlns:a16="http://schemas.microsoft.com/office/drawing/2014/main" id="{92393E46-0C09-4248-B151-3D3A6504FEE3}"/>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50" name="Group 49">
                  <a:extLst>
                    <a:ext uri="{FF2B5EF4-FFF2-40B4-BE49-F238E27FC236}">
                      <a16:creationId xmlns:a16="http://schemas.microsoft.com/office/drawing/2014/main" id="{E0C5B472-3C07-4140-B53C-C825346493C4}"/>
                    </a:ext>
                  </a:extLst>
                </p:cNvPr>
                <p:cNvGrpSpPr/>
                <p:nvPr/>
              </p:nvGrpSpPr>
              <p:grpSpPr>
                <a:xfrm>
                  <a:off x="2323367" y="5616406"/>
                  <a:ext cx="159086" cy="159087"/>
                  <a:chOff x="2177216" y="5760204"/>
                  <a:chExt cx="305861" cy="305861"/>
                </a:xfrm>
              </p:grpSpPr>
              <p:sp>
                <p:nvSpPr>
                  <p:cNvPr id="51" name="Oval 50">
                    <a:extLst>
                      <a:ext uri="{FF2B5EF4-FFF2-40B4-BE49-F238E27FC236}">
                        <a16:creationId xmlns:a16="http://schemas.microsoft.com/office/drawing/2014/main" id="{77E162F6-63E8-4B07-8CA4-A2AC31074186}"/>
                      </a:ext>
                    </a:extLst>
                  </p:cNvPr>
                  <p:cNvSpPr/>
                  <p:nvPr/>
                </p:nvSpPr>
                <p:spPr>
                  <a:xfrm>
                    <a:off x="2177216" y="5760204"/>
                    <a:ext cx="305861" cy="305861"/>
                  </a:xfrm>
                  <a:prstGeom prst="ellipse">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AutoShape 18">
                    <a:extLst>
                      <a:ext uri="{FF2B5EF4-FFF2-40B4-BE49-F238E27FC236}">
                        <a16:creationId xmlns:a16="http://schemas.microsoft.com/office/drawing/2014/main" id="{173F2B1E-4FF0-4ABF-854F-0F3C4F63686A}"/>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sp>
          <p:nvSpPr>
            <p:cNvPr id="44" name="TextBox 43">
              <a:extLst>
                <a:ext uri="{FF2B5EF4-FFF2-40B4-BE49-F238E27FC236}">
                  <a16:creationId xmlns:a16="http://schemas.microsoft.com/office/drawing/2014/main" id="{6D9A684C-9B26-4A36-9AE3-6A3A3B3CFE93}"/>
                </a:ext>
              </a:extLst>
            </p:cNvPr>
            <p:cNvSpPr txBox="1"/>
            <p:nvPr/>
          </p:nvSpPr>
          <p:spPr>
            <a:xfrm>
              <a:off x="6258048" y="5489075"/>
              <a:ext cx="1749007" cy="338554"/>
            </a:xfrm>
            <a:prstGeom prst="rect">
              <a:avLst/>
            </a:prstGeom>
            <a:noFill/>
          </p:spPr>
          <p:txBody>
            <a:bodyPr wrap="square" rtlCol="0">
              <a:spAutoFit/>
            </a:bodyPr>
            <a:lstStyle/>
            <a:p>
              <a:r>
                <a:rPr lang="en-US" sz="1600" b="1" dirty="0">
                  <a:solidFill>
                    <a:schemeClr val="bg1">
                      <a:lumMod val="65000"/>
                    </a:schemeClr>
                  </a:solidFill>
                  <a:latin typeface="Roboto Slab" pitchFamily="2" charset="0"/>
                  <a:ea typeface="Roboto Slab" pitchFamily="2" charset="0"/>
                  <a:cs typeface="Lato" panose="020F0502020204030203" pitchFamily="34" charset="0"/>
                </a:rPr>
                <a:t>Dr. Jacky Chan</a:t>
              </a:r>
            </a:p>
          </p:txBody>
        </p:sp>
        <p:sp>
          <p:nvSpPr>
            <p:cNvPr id="45" name="Rectangle 9">
              <a:extLst>
                <a:ext uri="{FF2B5EF4-FFF2-40B4-BE49-F238E27FC236}">
                  <a16:creationId xmlns:a16="http://schemas.microsoft.com/office/drawing/2014/main" id="{CDA18ACB-7CEB-4684-A193-D709B3F4FBA9}"/>
                </a:ext>
              </a:extLst>
            </p:cNvPr>
            <p:cNvSpPr>
              <a:spLocks/>
            </p:cNvSpPr>
            <p:nvPr/>
          </p:nvSpPr>
          <p:spPr bwMode="auto">
            <a:xfrm>
              <a:off x="6362194" y="5825882"/>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57" name="Group 56">
            <a:extLst>
              <a:ext uri="{FF2B5EF4-FFF2-40B4-BE49-F238E27FC236}">
                <a16:creationId xmlns:a16="http://schemas.microsoft.com/office/drawing/2014/main" id="{0EBB81B1-3A20-4DD7-9E07-4AC43C27625A}"/>
              </a:ext>
            </a:extLst>
          </p:cNvPr>
          <p:cNvGrpSpPr/>
          <p:nvPr/>
        </p:nvGrpSpPr>
        <p:grpSpPr>
          <a:xfrm>
            <a:off x="2693618" y="3549623"/>
            <a:ext cx="2879307" cy="921189"/>
            <a:chOff x="-3508414" y="3409782"/>
            <a:chExt cx="2879307" cy="921189"/>
          </a:xfrm>
        </p:grpSpPr>
        <p:grpSp>
          <p:nvGrpSpPr>
            <p:cNvPr id="28" name="Group 27">
              <a:extLst>
                <a:ext uri="{FF2B5EF4-FFF2-40B4-BE49-F238E27FC236}">
                  <a16:creationId xmlns:a16="http://schemas.microsoft.com/office/drawing/2014/main" id="{8808CA09-843D-4CFF-90CB-4450A47E8BB4}"/>
                </a:ext>
              </a:extLst>
            </p:cNvPr>
            <p:cNvGrpSpPr/>
            <p:nvPr/>
          </p:nvGrpSpPr>
          <p:grpSpPr>
            <a:xfrm>
              <a:off x="-3406151" y="4040806"/>
              <a:ext cx="1068437" cy="290165"/>
              <a:chOff x="5899707" y="2229364"/>
              <a:chExt cx="812243" cy="220588"/>
            </a:xfrm>
          </p:grpSpPr>
          <p:sp>
            <p:nvSpPr>
              <p:cNvPr id="31" name="Rectangle 30">
                <a:extLst>
                  <a:ext uri="{FF2B5EF4-FFF2-40B4-BE49-F238E27FC236}">
                    <a16:creationId xmlns:a16="http://schemas.microsoft.com/office/drawing/2014/main" id="{208C7F32-4C17-48B6-B7F1-38EE84F2E2B6}"/>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2" name="Group 31">
                <a:extLst>
                  <a:ext uri="{FF2B5EF4-FFF2-40B4-BE49-F238E27FC236}">
                    <a16:creationId xmlns:a16="http://schemas.microsoft.com/office/drawing/2014/main" id="{8AF9226D-9AC1-4866-B1B8-3397502E0FE5}"/>
                  </a:ext>
                </a:extLst>
              </p:cNvPr>
              <p:cNvGrpSpPr/>
              <p:nvPr/>
            </p:nvGrpSpPr>
            <p:grpSpPr>
              <a:xfrm>
                <a:off x="6042303" y="2271001"/>
                <a:ext cx="527051" cy="137313"/>
                <a:chOff x="1871822" y="5616406"/>
                <a:chExt cx="610631" cy="159087"/>
              </a:xfrm>
            </p:grpSpPr>
            <p:grpSp>
              <p:nvGrpSpPr>
                <p:cNvPr id="33" name="Group 32">
                  <a:extLst>
                    <a:ext uri="{FF2B5EF4-FFF2-40B4-BE49-F238E27FC236}">
                      <a16:creationId xmlns:a16="http://schemas.microsoft.com/office/drawing/2014/main" id="{6DA7F3C4-CBD8-4A5F-908F-FAA031504B3D}"/>
                    </a:ext>
                  </a:extLst>
                </p:cNvPr>
                <p:cNvGrpSpPr/>
                <p:nvPr/>
              </p:nvGrpSpPr>
              <p:grpSpPr>
                <a:xfrm>
                  <a:off x="1871822" y="5616406"/>
                  <a:ext cx="159086" cy="159087"/>
                  <a:chOff x="1324575" y="5760204"/>
                  <a:chExt cx="305861" cy="305861"/>
                </a:xfrm>
              </p:grpSpPr>
              <p:sp>
                <p:nvSpPr>
                  <p:cNvPr id="40" name="Oval 39">
                    <a:extLst>
                      <a:ext uri="{FF2B5EF4-FFF2-40B4-BE49-F238E27FC236}">
                        <a16:creationId xmlns:a16="http://schemas.microsoft.com/office/drawing/2014/main" id="{58263E5D-848E-413F-8A1D-1EAA4AAA47EF}"/>
                      </a:ext>
                    </a:extLst>
                  </p:cNvPr>
                  <p:cNvSpPr/>
                  <p:nvPr/>
                </p:nvSpPr>
                <p:spPr>
                  <a:xfrm>
                    <a:off x="1324575"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AutoShape 1">
                    <a:extLst>
                      <a:ext uri="{FF2B5EF4-FFF2-40B4-BE49-F238E27FC236}">
                        <a16:creationId xmlns:a16="http://schemas.microsoft.com/office/drawing/2014/main" id="{65982ED2-6AD2-421C-9759-996D3699341B}"/>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34" name="Group 33">
                  <a:extLst>
                    <a:ext uri="{FF2B5EF4-FFF2-40B4-BE49-F238E27FC236}">
                      <a16:creationId xmlns:a16="http://schemas.microsoft.com/office/drawing/2014/main" id="{CA60A91D-E217-4A11-A75A-78194DDEDF59}"/>
                    </a:ext>
                  </a:extLst>
                </p:cNvPr>
                <p:cNvGrpSpPr/>
                <p:nvPr/>
              </p:nvGrpSpPr>
              <p:grpSpPr>
                <a:xfrm>
                  <a:off x="2097594" y="5616406"/>
                  <a:ext cx="159086" cy="159087"/>
                  <a:chOff x="1684215" y="5760204"/>
                  <a:chExt cx="305861" cy="305861"/>
                </a:xfrm>
              </p:grpSpPr>
              <p:sp>
                <p:nvSpPr>
                  <p:cNvPr id="38" name="Oval 37">
                    <a:extLst>
                      <a:ext uri="{FF2B5EF4-FFF2-40B4-BE49-F238E27FC236}">
                        <a16:creationId xmlns:a16="http://schemas.microsoft.com/office/drawing/2014/main" id="{F73344D2-72B9-4AC0-B5DA-CAE992CDEC8A}"/>
                      </a:ext>
                    </a:extLst>
                  </p:cNvPr>
                  <p:cNvSpPr/>
                  <p:nvPr/>
                </p:nvSpPr>
                <p:spPr>
                  <a:xfrm>
                    <a:off x="1684215"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AutoShape 21">
                    <a:extLst>
                      <a:ext uri="{FF2B5EF4-FFF2-40B4-BE49-F238E27FC236}">
                        <a16:creationId xmlns:a16="http://schemas.microsoft.com/office/drawing/2014/main" id="{4716E624-7AEF-4E8A-B33F-754371916217}"/>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35" name="Group 34">
                  <a:extLst>
                    <a:ext uri="{FF2B5EF4-FFF2-40B4-BE49-F238E27FC236}">
                      <a16:creationId xmlns:a16="http://schemas.microsoft.com/office/drawing/2014/main" id="{64194FFB-B04B-447F-9830-FC75F4AAA7A1}"/>
                    </a:ext>
                  </a:extLst>
                </p:cNvPr>
                <p:cNvGrpSpPr/>
                <p:nvPr/>
              </p:nvGrpSpPr>
              <p:grpSpPr>
                <a:xfrm>
                  <a:off x="2323367" y="5616406"/>
                  <a:ext cx="159086" cy="159087"/>
                  <a:chOff x="2177216" y="5760204"/>
                  <a:chExt cx="305861" cy="305861"/>
                </a:xfrm>
              </p:grpSpPr>
              <p:sp>
                <p:nvSpPr>
                  <p:cNvPr id="36" name="Oval 35">
                    <a:extLst>
                      <a:ext uri="{FF2B5EF4-FFF2-40B4-BE49-F238E27FC236}">
                        <a16:creationId xmlns:a16="http://schemas.microsoft.com/office/drawing/2014/main" id="{DA86099B-5770-42D7-A832-AAA2749AC0F8}"/>
                      </a:ext>
                    </a:extLst>
                  </p:cNvPr>
                  <p:cNvSpPr/>
                  <p:nvPr/>
                </p:nvSpPr>
                <p:spPr>
                  <a:xfrm>
                    <a:off x="2177216"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AutoShape 18">
                    <a:extLst>
                      <a:ext uri="{FF2B5EF4-FFF2-40B4-BE49-F238E27FC236}">
                        <a16:creationId xmlns:a16="http://schemas.microsoft.com/office/drawing/2014/main" id="{5758D7A5-10AC-42C0-8CE3-CF80A7B5FAD9}"/>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sp>
          <p:nvSpPr>
            <p:cNvPr id="29" name="TextBox 28">
              <a:extLst>
                <a:ext uri="{FF2B5EF4-FFF2-40B4-BE49-F238E27FC236}">
                  <a16:creationId xmlns:a16="http://schemas.microsoft.com/office/drawing/2014/main" id="{3A5AF860-A705-45EF-8975-A9DC7EC0773C}"/>
                </a:ext>
              </a:extLst>
            </p:cNvPr>
            <p:cNvSpPr txBox="1"/>
            <p:nvPr/>
          </p:nvSpPr>
          <p:spPr>
            <a:xfrm>
              <a:off x="-3508414" y="3409782"/>
              <a:ext cx="1749007" cy="338554"/>
            </a:xfrm>
            <a:prstGeom prst="rect">
              <a:avLst/>
            </a:prstGeom>
            <a:noFill/>
          </p:spPr>
          <p:txBody>
            <a:bodyPr wrap="square" rtlCol="0">
              <a:spAutoFit/>
            </a:bodyPr>
            <a:lstStyle/>
            <a:p>
              <a:r>
                <a:rPr lang="en-US" sz="1600" b="1" dirty="0">
                  <a:solidFill>
                    <a:schemeClr val="accent1"/>
                  </a:solidFill>
                  <a:latin typeface="Roboto Slab" pitchFamily="2" charset="0"/>
                  <a:ea typeface="Roboto Slab" pitchFamily="2" charset="0"/>
                  <a:cs typeface="Lato" panose="020F0502020204030203" pitchFamily="34" charset="0"/>
                </a:rPr>
                <a:t>Dr. </a:t>
              </a:r>
              <a:r>
                <a:rPr lang="en-US" sz="1400" b="1" dirty="0" err="1">
                  <a:solidFill>
                    <a:schemeClr val="accent1"/>
                  </a:solidFill>
                  <a:latin typeface="Roboto Slab" pitchFamily="2" charset="0"/>
                  <a:ea typeface="Roboto Slab" pitchFamily="2" charset="0"/>
                  <a:cs typeface="Lato" panose="020F0502020204030203" pitchFamily="34" charset="0"/>
                </a:rPr>
                <a:t>Selela</a:t>
              </a:r>
              <a:r>
                <a:rPr lang="en-US" sz="1400" b="1" dirty="0">
                  <a:solidFill>
                    <a:schemeClr val="accent1"/>
                  </a:solidFill>
                  <a:latin typeface="Roboto Slab" pitchFamily="2" charset="0"/>
                  <a:ea typeface="Roboto Slab" pitchFamily="2" charset="0"/>
                  <a:cs typeface="Lato" panose="020F0502020204030203" pitchFamily="34" charset="0"/>
                </a:rPr>
                <a:t> Gomez</a:t>
              </a:r>
            </a:p>
          </p:txBody>
        </p:sp>
        <p:sp>
          <p:nvSpPr>
            <p:cNvPr id="30" name="Rectangle 9">
              <a:extLst>
                <a:ext uri="{FF2B5EF4-FFF2-40B4-BE49-F238E27FC236}">
                  <a16:creationId xmlns:a16="http://schemas.microsoft.com/office/drawing/2014/main" id="{EC9A81ED-B026-412D-8CE2-9CAEDDB27B5E}"/>
                </a:ext>
              </a:extLst>
            </p:cNvPr>
            <p:cNvSpPr>
              <a:spLocks/>
            </p:cNvSpPr>
            <p:nvPr/>
          </p:nvSpPr>
          <p:spPr bwMode="auto">
            <a:xfrm>
              <a:off x="-3404268" y="3746589"/>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78" name="Group 77">
            <a:extLst>
              <a:ext uri="{FF2B5EF4-FFF2-40B4-BE49-F238E27FC236}">
                <a16:creationId xmlns:a16="http://schemas.microsoft.com/office/drawing/2014/main" id="{CE669891-64F4-46B5-B810-965260A5ACB2}"/>
              </a:ext>
            </a:extLst>
          </p:cNvPr>
          <p:cNvGrpSpPr/>
          <p:nvPr/>
        </p:nvGrpSpPr>
        <p:grpSpPr>
          <a:xfrm>
            <a:off x="8761433" y="3549623"/>
            <a:ext cx="2879307" cy="921189"/>
            <a:chOff x="-3508414" y="3409782"/>
            <a:chExt cx="2879307" cy="921189"/>
          </a:xfrm>
        </p:grpSpPr>
        <p:grpSp>
          <p:nvGrpSpPr>
            <p:cNvPr id="80" name="Group 79">
              <a:extLst>
                <a:ext uri="{FF2B5EF4-FFF2-40B4-BE49-F238E27FC236}">
                  <a16:creationId xmlns:a16="http://schemas.microsoft.com/office/drawing/2014/main" id="{71B7D65C-2BEE-4D4D-B9D0-0B64F5E6469A}"/>
                </a:ext>
              </a:extLst>
            </p:cNvPr>
            <p:cNvGrpSpPr/>
            <p:nvPr/>
          </p:nvGrpSpPr>
          <p:grpSpPr>
            <a:xfrm>
              <a:off x="-3406151" y="4040806"/>
              <a:ext cx="1068437" cy="290165"/>
              <a:chOff x="5899707" y="2229364"/>
              <a:chExt cx="812243" cy="220588"/>
            </a:xfrm>
          </p:grpSpPr>
          <p:sp>
            <p:nvSpPr>
              <p:cNvPr id="83" name="Rectangle 82">
                <a:extLst>
                  <a:ext uri="{FF2B5EF4-FFF2-40B4-BE49-F238E27FC236}">
                    <a16:creationId xmlns:a16="http://schemas.microsoft.com/office/drawing/2014/main" id="{10655A20-AE0E-4853-B66E-2F901FBEC2A3}"/>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84" name="Group 83">
                <a:extLst>
                  <a:ext uri="{FF2B5EF4-FFF2-40B4-BE49-F238E27FC236}">
                    <a16:creationId xmlns:a16="http://schemas.microsoft.com/office/drawing/2014/main" id="{0E93FB4C-49C9-4937-8FF6-AAF522688FFF}"/>
                  </a:ext>
                </a:extLst>
              </p:cNvPr>
              <p:cNvGrpSpPr/>
              <p:nvPr/>
            </p:nvGrpSpPr>
            <p:grpSpPr>
              <a:xfrm>
                <a:off x="6042303" y="2271001"/>
                <a:ext cx="527051" cy="137313"/>
                <a:chOff x="1871822" y="5616406"/>
                <a:chExt cx="610631" cy="159087"/>
              </a:xfrm>
            </p:grpSpPr>
            <p:grpSp>
              <p:nvGrpSpPr>
                <p:cNvPr id="85" name="Group 84">
                  <a:extLst>
                    <a:ext uri="{FF2B5EF4-FFF2-40B4-BE49-F238E27FC236}">
                      <a16:creationId xmlns:a16="http://schemas.microsoft.com/office/drawing/2014/main" id="{F00AF9F2-E9E8-4DA2-BFF1-3D94BA1EFCB3}"/>
                    </a:ext>
                  </a:extLst>
                </p:cNvPr>
                <p:cNvGrpSpPr/>
                <p:nvPr/>
              </p:nvGrpSpPr>
              <p:grpSpPr>
                <a:xfrm>
                  <a:off x="1871822" y="5616406"/>
                  <a:ext cx="159086" cy="159087"/>
                  <a:chOff x="1324575" y="5760204"/>
                  <a:chExt cx="305861" cy="305861"/>
                </a:xfrm>
              </p:grpSpPr>
              <p:sp>
                <p:nvSpPr>
                  <p:cNvPr id="92" name="Oval 91">
                    <a:extLst>
                      <a:ext uri="{FF2B5EF4-FFF2-40B4-BE49-F238E27FC236}">
                        <a16:creationId xmlns:a16="http://schemas.microsoft.com/office/drawing/2014/main" id="{8D0F10AD-F821-4B1A-91F6-E1719413AE21}"/>
                      </a:ext>
                    </a:extLst>
                  </p:cNvPr>
                  <p:cNvSpPr/>
                  <p:nvPr/>
                </p:nvSpPr>
                <p:spPr>
                  <a:xfrm>
                    <a:off x="1324575"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3" name="AutoShape 1">
                    <a:extLst>
                      <a:ext uri="{FF2B5EF4-FFF2-40B4-BE49-F238E27FC236}">
                        <a16:creationId xmlns:a16="http://schemas.microsoft.com/office/drawing/2014/main" id="{645B9B86-5467-46F7-B33B-B83AD5E491F3}"/>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86" name="Group 85">
                  <a:extLst>
                    <a:ext uri="{FF2B5EF4-FFF2-40B4-BE49-F238E27FC236}">
                      <a16:creationId xmlns:a16="http://schemas.microsoft.com/office/drawing/2014/main" id="{35ACEF71-E0CD-45EE-A5A0-64E1DD4C64D2}"/>
                    </a:ext>
                  </a:extLst>
                </p:cNvPr>
                <p:cNvGrpSpPr/>
                <p:nvPr/>
              </p:nvGrpSpPr>
              <p:grpSpPr>
                <a:xfrm>
                  <a:off x="2097594" y="5616406"/>
                  <a:ext cx="159086" cy="159087"/>
                  <a:chOff x="1684215" y="5760204"/>
                  <a:chExt cx="305861" cy="305861"/>
                </a:xfrm>
              </p:grpSpPr>
              <p:sp>
                <p:nvSpPr>
                  <p:cNvPr id="90" name="Oval 89">
                    <a:extLst>
                      <a:ext uri="{FF2B5EF4-FFF2-40B4-BE49-F238E27FC236}">
                        <a16:creationId xmlns:a16="http://schemas.microsoft.com/office/drawing/2014/main" id="{44E4E8A5-4D2E-49ED-A894-7B9DE76B4641}"/>
                      </a:ext>
                    </a:extLst>
                  </p:cNvPr>
                  <p:cNvSpPr/>
                  <p:nvPr/>
                </p:nvSpPr>
                <p:spPr>
                  <a:xfrm>
                    <a:off x="1684215"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1" name="AutoShape 21">
                    <a:extLst>
                      <a:ext uri="{FF2B5EF4-FFF2-40B4-BE49-F238E27FC236}">
                        <a16:creationId xmlns:a16="http://schemas.microsoft.com/office/drawing/2014/main" id="{17D70782-4EB7-4E99-B1F3-9C0C7D189DFB}"/>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87" name="Group 86">
                  <a:extLst>
                    <a:ext uri="{FF2B5EF4-FFF2-40B4-BE49-F238E27FC236}">
                      <a16:creationId xmlns:a16="http://schemas.microsoft.com/office/drawing/2014/main" id="{913E8C31-5D69-41E7-8367-69FB78B92B2E}"/>
                    </a:ext>
                  </a:extLst>
                </p:cNvPr>
                <p:cNvGrpSpPr/>
                <p:nvPr/>
              </p:nvGrpSpPr>
              <p:grpSpPr>
                <a:xfrm>
                  <a:off x="2323367" y="5616406"/>
                  <a:ext cx="159086" cy="159087"/>
                  <a:chOff x="2177216" y="5760204"/>
                  <a:chExt cx="305861" cy="305861"/>
                </a:xfrm>
              </p:grpSpPr>
              <p:sp>
                <p:nvSpPr>
                  <p:cNvPr id="88" name="Oval 87">
                    <a:extLst>
                      <a:ext uri="{FF2B5EF4-FFF2-40B4-BE49-F238E27FC236}">
                        <a16:creationId xmlns:a16="http://schemas.microsoft.com/office/drawing/2014/main" id="{AC8464F2-545F-433A-B36E-6449AA365E64}"/>
                      </a:ext>
                    </a:extLst>
                  </p:cNvPr>
                  <p:cNvSpPr/>
                  <p:nvPr/>
                </p:nvSpPr>
                <p:spPr>
                  <a:xfrm>
                    <a:off x="2177216"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9" name="AutoShape 18">
                    <a:extLst>
                      <a:ext uri="{FF2B5EF4-FFF2-40B4-BE49-F238E27FC236}">
                        <a16:creationId xmlns:a16="http://schemas.microsoft.com/office/drawing/2014/main" id="{77CD4D69-F17F-40B1-90EA-C193DC76329D}"/>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sp>
          <p:nvSpPr>
            <p:cNvPr id="81" name="TextBox 80">
              <a:extLst>
                <a:ext uri="{FF2B5EF4-FFF2-40B4-BE49-F238E27FC236}">
                  <a16:creationId xmlns:a16="http://schemas.microsoft.com/office/drawing/2014/main" id="{5944AA5C-0F67-4BAC-9F43-E96ABF50A56A}"/>
                </a:ext>
              </a:extLst>
            </p:cNvPr>
            <p:cNvSpPr txBox="1"/>
            <p:nvPr/>
          </p:nvSpPr>
          <p:spPr>
            <a:xfrm>
              <a:off x="-3508414" y="3409782"/>
              <a:ext cx="1749007" cy="338554"/>
            </a:xfrm>
            <a:prstGeom prst="rect">
              <a:avLst/>
            </a:prstGeom>
            <a:noFill/>
          </p:spPr>
          <p:txBody>
            <a:bodyPr wrap="square" rtlCol="0">
              <a:spAutoFit/>
            </a:bodyPr>
            <a:lstStyle/>
            <a:p>
              <a:r>
                <a:rPr lang="en-US" sz="1600" b="1" dirty="0">
                  <a:solidFill>
                    <a:schemeClr val="accent1"/>
                  </a:solidFill>
                  <a:latin typeface="Roboto Slab" pitchFamily="2" charset="0"/>
                  <a:ea typeface="Roboto Slab" pitchFamily="2" charset="0"/>
                  <a:cs typeface="Lato" panose="020F0502020204030203" pitchFamily="34" charset="0"/>
                </a:rPr>
                <a:t>Dr. </a:t>
              </a:r>
              <a:r>
                <a:rPr lang="en-US" sz="1400" b="1" dirty="0" err="1">
                  <a:solidFill>
                    <a:schemeClr val="accent1"/>
                  </a:solidFill>
                  <a:latin typeface="Roboto Slab" pitchFamily="2" charset="0"/>
                  <a:ea typeface="Roboto Slab" pitchFamily="2" charset="0"/>
                  <a:cs typeface="Lato" panose="020F0502020204030203" pitchFamily="34" charset="0"/>
                </a:rPr>
                <a:t>Selela</a:t>
              </a:r>
              <a:r>
                <a:rPr lang="en-US" sz="1400" b="1" dirty="0">
                  <a:solidFill>
                    <a:schemeClr val="accent1"/>
                  </a:solidFill>
                  <a:latin typeface="Roboto Slab" pitchFamily="2" charset="0"/>
                  <a:ea typeface="Roboto Slab" pitchFamily="2" charset="0"/>
                  <a:cs typeface="Lato" panose="020F0502020204030203" pitchFamily="34" charset="0"/>
                </a:rPr>
                <a:t> Gomez</a:t>
              </a:r>
            </a:p>
          </p:txBody>
        </p:sp>
        <p:sp>
          <p:nvSpPr>
            <p:cNvPr id="82" name="Rectangle 9">
              <a:extLst>
                <a:ext uri="{FF2B5EF4-FFF2-40B4-BE49-F238E27FC236}">
                  <a16:creationId xmlns:a16="http://schemas.microsoft.com/office/drawing/2014/main" id="{BAFAFEDC-BB3A-4925-8701-14CA98A4CF68}"/>
                </a:ext>
              </a:extLst>
            </p:cNvPr>
            <p:cNvSpPr>
              <a:spLocks/>
            </p:cNvSpPr>
            <p:nvPr/>
          </p:nvSpPr>
          <p:spPr bwMode="auto">
            <a:xfrm>
              <a:off x="-3404268" y="3746589"/>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sp>
        <p:nvSpPr>
          <p:cNvPr id="3" name="Picture Placeholder 2">
            <a:extLst>
              <a:ext uri="{FF2B5EF4-FFF2-40B4-BE49-F238E27FC236}">
                <a16:creationId xmlns:a16="http://schemas.microsoft.com/office/drawing/2014/main" id="{D4C570CE-1857-4F00-8422-C4CBA68122E9}"/>
              </a:ext>
            </a:extLst>
          </p:cNvPr>
          <p:cNvSpPr>
            <a:spLocks noGrp="1"/>
          </p:cNvSpPr>
          <p:nvPr>
            <p:ph type="pic" sz="quarter" idx="32"/>
          </p:nvPr>
        </p:nvSpPr>
        <p:spPr/>
      </p:sp>
      <p:sp>
        <p:nvSpPr>
          <p:cNvPr id="9" name="Picture Placeholder 8">
            <a:extLst>
              <a:ext uri="{FF2B5EF4-FFF2-40B4-BE49-F238E27FC236}">
                <a16:creationId xmlns:a16="http://schemas.microsoft.com/office/drawing/2014/main" id="{FDD87798-D471-456D-B78D-48A16CDE1C6F}"/>
              </a:ext>
            </a:extLst>
          </p:cNvPr>
          <p:cNvSpPr>
            <a:spLocks noGrp="1"/>
          </p:cNvSpPr>
          <p:nvPr>
            <p:ph type="pic" sz="quarter" idx="31"/>
          </p:nvPr>
        </p:nvSpPr>
        <p:spPr/>
      </p:sp>
      <p:sp>
        <p:nvSpPr>
          <p:cNvPr id="12" name="Picture Placeholder 11">
            <a:extLst>
              <a:ext uri="{FF2B5EF4-FFF2-40B4-BE49-F238E27FC236}">
                <a16:creationId xmlns:a16="http://schemas.microsoft.com/office/drawing/2014/main" id="{6D62FAD3-D695-4065-806A-D26ADAC99CEC}"/>
              </a:ext>
            </a:extLst>
          </p:cNvPr>
          <p:cNvSpPr>
            <a:spLocks noGrp="1"/>
          </p:cNvSpPr>
          <p:nvPr>
            <p:ph type="pic" sz="quarter" idx="30"/>
          </p:nvPr>
        </p:nvSpPr>
        <p:spPr/>
      </p:sp>
      <p:sp>
        <p:nvSpPr>
          <p:cNvPr id="42" name="Picture Placeholder 41">
            <a:extLst>
              <a:ext uri="{FF2B5EF4-FFF2-40B4-BE49-F238E27FC236}">
                <a16:creationId xmlns:a16="http://schemas.microsoft.com/office/drawing/2014/main" id="{C042F22D-D9D6-44D1-A803-3ED5E34F8A5A}"/>
              </a:ext>
            </a:extLst>
          </p:cNvPr>
          <p:cNvSpPr>
            <a:spLocks noGrp="1"/>
          </p:cNvSpPr>
          <p:nvPr>
            <p:ph type="pic" sz="quarter" idx="33"/>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12</a:t>
            </a:fld>
            <a:endParaRPr lang="en-US" dirty="0">
              <a:latin typeface="Raleway" panose="020B0503030101060003" pitchFamily="34" charset="0"/>
            </a:endParaRPr>
          </a:p>
        </p:txBody>
      </p:sp>
      <p:sp>
        <p:nvSpPr>
          <p:cNvPr id="57" name="Title 3">
            <a:extLst>
              <a:ext uri="{FF2B5EF4-FFF2-40B4-BE49-F238E27FC236}">
                <a16:creationId xmlns:a16="http://schemas.microsoft.com/office/drawing/2014/main" id="{1EFD5194-E386-4CB5-B6A2-0B080B4DCAA3}"/>
              </a:ext>
            </a:extLst>
          </p:cNvPr>
          <p:cNvSpPr txBox="1">
            <a:spLocks/>
          </p:cNvSpPr>
          <p:nvPr/>
        </p:nvSpPr>
        <p:spPr>
          <a:xfrm>
            <a:off x="838200" y="335823"/>
            <a:ext cx="10515600" cy="680223"/>
          </a:xfrm>
          <a:prstGeom prst="rect">
            <a:avLst/>
          </a:prstGeom>
        </p:spPr>
        <p:txBody>
          <a:bodyPr/>
          <a:lst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a:lstStyle>
          <a:p>
            <a:r>
              <a:rPr lang="en-US" dirty="0">
                <a:solidFill>
                  <a:schemeClr val="tx1">
                    <a:lumMod val="85000"/>
                    <a:lumOff val="15000"/>
                  </a:schemeClr>
                </a:solidFill>
              </a:rPr>
              <a:t>Company</a:t>
            </a:r>
            <a:r>
              <a:rPr lang="en-US" dirty="0"/>
              <a:t> </a:t>
            </a:r>
            <a:r>
              <a:rPr lang="en-US" b="1" dirty="0">
                <a:solidFill>
                  <a:schemeClr val="accent1"/>
                </a:solidFill>
              </a:rPr>
              <a:t>Team Members</a:t>
            </a:r>
          </a:p>
        </p:txBody>
      </p:sp>
      <p:sp>
        <p:nvSpPr>
          <p:cNvPr id="58" name="Text Placeholder 6">
            <a:extLst>
              <a:ext uri="{FF2B5EF4-FFF2-40B4-BE49-F238E27FC236}">
                <a16:creationId xmlns:a16="http://schemas.microsoft.com/office/drawing/2014/main" id="{527AD449-DE5D-4635-9418-636CC6EE6291}"/>
              </a:ext>
            </a:extLst>
          </p:cNvPr>
          <p:cNvSpPr txBox="1">
            <a:spLocks/>
          </p:cNvSpPr>
          <p:nvPr/>
        </p:nvSpPr>
        <p:spPr>
          <a:xfrm>
            <a:off x="838200" y="977900"/>
            <a:ext cx="10515600" cy="279400"/>
          </a:xfrm>
          <a:prstGeom prst="rect">
            <a:avLst/>
          </a:prstGeom>
        </p:spPr>
        <p:txBody>
          <a:bodyPr/>
          <a:lst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8" name="Group 7">
            <a:extLst>
              <a:ext uri="{FF2B5EF4-FFF2-40B4-BE49-F238E27FC236}">
                <a16:creationId xmlns:a16="http://schemas.microsoft.com/office/drawing/2014/main" id="{68B30CE3-9F6D-41C9-B5A2-B90C7725503F}"/>
              </a:ext>
            </a:extLst>
          </p:cNvPr>
          <p:cNvGrpSpPr/>
          <p:nvPr/>
        </p:nvGrpSpPr>
        <p:grpSpPr>
          <a:xfrm>
            <a:off x="1154840" y="4545065"/>
            <a:ext cx="2574179" cy="1035258"/>
            <a:chOff x="1301135" y="4486225"/>
            <a:chExt cx="2574179" cy="1035258"/>
          </a:xfrm>
        </p:grpSpPr>
        <p:sp>
          <p:nvSpPr>
            <p:cNvPr id="26" name="TextBox 25">
              <a:extLst>
                <a:ext uri="{FF2B5EF4-FFF2-40B4-BE49-F238E27FC236}">
                  <a16:creationId xmlns:a16="http://schemas.microsoft.com/office/drawing/2014/main" id="{14013316-EFB5-41D9-8E36-4258A4F6B607}"/>
                </a:ext>
              </a:extLst>
            </p:cNvPr>
            <p:cNvSpPr txBox="1"/>
            <p:nvPr/>
          </p:nvSpPr>
          <p:spPr>
            <a:xfrm>
              <a:off x="1301135" y="4486225"/>
              <a:ext cx="1865722" cy="348813"/>
            </a:xfrm>
            <a:prstGeom prst="rect">
              <a:avLst/>
            </a:prstGeom>
            <a:noFill/>
          </p:spPr>
          <p:txBody>
            <a:bodyPr wrap="square" rtlCol="0">
              <a:spAutoFit/>
            </a:bodyPr>
            <a:lstStyle/>
            <a:p>
              <a:pPr>
                <a:lnSpc>
                  <a:spcPts val="2000"/>
                </a:lnSpc>
              </a:pPr>
              <a:r>
                <a:rPr lang="en-US" sz="2000" b="1" dirty="0">
                  <a:latin typeface="Roboto Slab" pitchFamily="2" charset="0"/>
                  <a:ea typeface="Roboto Slab" pitchFamily="2" charset="0"/>
                  <a:cs typeface="Lato" panose="020F0502020204030203" pitchFamily="34" charset="0"/>
                </a:rPr>
                <a:t>David </a:t>
              </a:r>
              <a:r>
                <a:rPr lang="en-US" sz="2000" b="1" dirty="0" err="1">
                  <a:latin typeface="Roboto Slab" pitchFamily="2" charset="0"/>
                  <a:ea typeface="Roboto Slab" pitchFamily="2" charset="0"/>
                  <a:cs typeface="Lato" panose="020F0502020204030203" pitchFamily="34" charset="0"/>
                </a:rPr>
                <a:t>Jame</a:t>
              </a:r>
              <a:endParaRPr lang="en-US" sz="2000" b="1" dirty="0">
                <a:latin typeface="Roboto Slab" pitchFamily="2" charset="0"/>
                <a:ea typeface="Roboto Slab" pitchFamily="2" charset="0"/>
                <a:cs typeface="Lato" panose="020F0502020204030203" pitchFamily="34" charset="0"/>
              </a:endParaRPr>
            </a:p>
          </p:txBody>
        </p:sp>
        <p:sp>
          <p:nvSpPr>
            <p:cNvPr id="27" name="Rectangle 26">
              <a:extLst>
                <a:ext uri="{FF2B5EF4-FFF2-40B4-BE49-F238E27FC236}">
                  <a16:creationId xmlns:a16="http://schemas.microsoft.com/office/drawing/2014/main" id="{6504FD21-7793-4D05-A098-CD68B0CAED8F}"/>
                </a:ext>
              </a:extLst>
            </p:cNvPr>
            <p:cNvSpPr/>
            <p:nvPr/>
          </p:nvSpPr>
          <p:spPr>
            <a:xfrm>
              <a:off x="1301135" y="4875152"/>
              <a:ext cx="2574179" cy="646331"/>
            </a:xfrm>
            <a:prstGeom prst="rect">
              <a:avLst/>
            </a:prstGeom>
          </p:spPr>
          <p:txBody>
            <a:bodyPr wrap="square">
              <a:spAutoFit/>
            </a:bodyPr>
            <a:lstStyle/>
            <a:p>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1500s, when an make a survived not</a:t>
              </a:r>
            </a:p>
          </p:txBody>
        </p:sp>
      </p:grpSp>
      <p:grpSp>
        <p:nvGrpSpPr>
          <p:cNvPr id="28" name="Group 27">
            <a:extLst>
              <a:ext uri="{FF2B5EF4-FFF2-40B4-BE49-F238E27FC236}">
                <a16:creationId xmlns:a16="http://schemas.microsoft.com/office/drawing/2014/main" id="{AC391CE8-AF19-4EFB-900C-A0102DC5671E}"/>
              </a:ext>
            </a:extLst>
          </p:cNvPr>
          <p:cNvGrpSpPr/>
          <p:nvPr/>
        </p:nvGrpSpPr>
        <p:grpSpPr>
          <a:xfrm>
            <a:off x="4925453" y="4545065"/>
            <a:ext cx="2574179" cy="1035258"/>
            <a:chOff x="1301135" y="4486225"/>
            <a:chExt cx="2574179" cy="1035258"/>
          </a:xfrm>
        </p:grpSpPr>
        <p:sp>
          <p:nvSpPr>
            <p:cNvPr id="29" name="TextBox 28">
              <a:extLst>
                <a:ext uri="{FF2B5EF4-FFF2-40B4-BE49-F238E27FC236}">
                  <a16:creationId xmlns:a16="http://schemas.microsoft.com/office/drawing/2014/main" id="{8EC38829-7468-4E83-8A48-1874A69AC309}"/>
                </a:ext>
              </a:extLst>
            </p:cNvPr>
            <p:cNvSpPr txBox="1"/>
            <p:nvPr/>
          </p:nvSpPr>
          <p:spPr>
            <a:xfrm>
              <a:off x="1301135" y="4486225"/>
              <a:ext cx="1865722" cy="348813"/>
            </a:xfrm>
            <a:prstGeom prst="rect">
              <a:avLst/>
            </a:prstGeom>
            <a:noFill/>
          </p:spPr>
          <p:txBody>
            <a:bodyPr wrap="square" rtlCol="0">
              <a:spAutoFit/>
            </a:bodyPr>
            <a:lstStyle/>
            <a:p>
              <a:pPr>
                <a:lnSpc>
                  <a:spcPts val="2000"/>
                </a:lnSpc>
              </a:pPr>
              <a:r>
                <a:rPr lang="en-US" sz="2000" b="1" dirty="0">
                  <a:latin typeface="Roboto Slab" pitchFamily="2" charset="0"/>
                  <a:ea typeface="Roboto Slab" pitchFamily="2" charset="0"/>
                  <a:cs typeface="Lato" panose="020F0502020204030203" pitchFamily="34" charset="0"/>
                </a:rPr>
                <a:t>David </a:t>
              </a:r>
              <a:r>
                <a:rPr lang="en-US" sz="2000" b="1" dirty="0" err="1">
                  <a:latin typeface="Roboto Slab" pitchFamily="2" charset="0"/>
                  <a:ea typeface="Roboto Slab" pitchFamily="2" charset="0"/>
                  <a:cs typeface="Lato" panose="020F0502020204030203" pitchFamily="34" charset="0"/>
                </a:rPr>
                <a:t>Jame</a:t>
              </a:r>
              <a:endParaRPr lang="en-US" sz="2000" b="1" dirty="0">
                <a:latin typeface="Roboto Slab" pitchFamily="2" charset="0"/>
                <a:ea typeface="Roboto Slab" pitchFamily="2" charset="0"/>
                <a:cs typeface="Lato" panose="020F0502020204030203" pitchFamily="34" charset="0"/>
              </a:endParaRPr>
            </a:p>
          </p:txBody>
        </p:sp>
        <p:sp>
          <p:nvSpPr>
            <p:cNvPr id="31" name="Rectangle 30">
              <a:extLst>
                <a:ext uri="{FF2B5EF4-FFF2-40B4-BE49-F238E27FC236}">
                  <a16:creationId xmlns:a16="http://schemas.microsoft.com/office/drawing/2014/main" id="{D89EA694-3BFD-4FDC-B242-AC5AC136AB4C}"/>
                </a:ext>
              </a:extLst>
            </p:cNvPr>
            <p:cNvSpPr/>
            <p:nvPr/>
          </p:nvSpPr>
          <p:spPr>
            <a:xfrm>
              <a:off x="1301135" y="4875152"/>
              <a:ext cx="2574179" cy="646331"/>
            </a:xfrm>
            <a:prstGeom prst="rect">
              <a:avLst/>
            </a:prstGeom>
          </p:spPr>
          <p:txBody>
            <a:bodyPr wrap="square">
              <a:spAutoFit/>
            </a:bodyPr>
            <a:lstStyle/>
            <a:p>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1500s, when an make a survived not</a:t>
              </a:r>
            </a:p>
          </p:txBody>
        </p:sp>
      </p:grpSp>
      <p:grpSp>
        <p:nvGrpSpPr>
          <p:cNvPr id="33" name="Group 32">
            <a:extLst>
              <a:ext uri="{FF2B5EF4-FFF2-40B4-BE49-F238E27FC236}">
                <a16:creationId xmlns:a16="http://schemas.microsoft.com/office/drawing/2014/main" id="{9D100A8C-7D57-4A31-8848-1A521D405AAC}"/>
              </a:ext>
            </a:extLst>
          </p:cNvPr>
          <p:cNvGrpSpPr/>
          <p:nvPr/>
        </p:nvGrpSpPr>
        <p:grpSpPr>
          <a:xfrm>
            <a:off x="8696065" y="4545065"/>
            <a:ext cx="2574179" cy="1035258"/>
            <a:chOff x="1301135" y="4486225"/>
            <a:chExt cx="2574179" cy="1035258"/>
          </a:xfrm>
        </p:grpSpPr>
        <p:sp>
          <p:nvSpPr>
            <p:cNvPr id="35" name="TextBox 34">
              <a:extLst>
                <a:ext uri="{FF2B5EF4-FFF2-40B4-BE49-F238E27FC236}">
                  <a16:creationId xmlns:a16="http://schemas.microsoft.com/office/drawing/2014/main" id="{3BED17E7-0769-4187-B7A6-EB10CBD5CAE6}"/>
                </a:ext>
              </a:extLst>
            </p:cNvPr>
            <p:cNvSpPr txBox="1"/>
            <p:nvPr/>
          </p:nvSpPr>
          <p:spPr>
            <a:xfrm>
              <a:off x="1301135" y="4486225"/>
              <a:ext cx="1865722" cy="348813"/>
            </a:xfrm>
            <a:prstGeom prst="rect">
              <a:avLst/>
            </a:prstGeom>
            <a:noFill/>
          </p:spPr>
          <p:txBody>
            <a:bodyPr wrap="square" rtlCol="0">
              <a:spAutoFit/>
            </a:bodyPr>
            <a:lstStyle/>
            <a:p>
              <a:pPr>
                <a:lnSpc>
                  <a:spcPts val="2000"/>
                </a:lnSpc>
              </a:pPr>
              <a:r>
                <a:rPr lang="en-US" sz="2000" b="1" dirty="0">
                  <a:latin typeface="Roboto Slab" pitchFamily="2" charset="0"/>
                  <a:ea typeface="Roboto Slab" pitchFamily="2" charset="0"/>
                  <a:cs typeface="Lato" panose="020F0502020204030203" pitchFamily="34" charset="0"/>
                </a:rPr>
                <a:t>David </a:t>
              </a:r>
              <a:r>
                <a:rPr lang="en-US" sz="2000" b="1" dirty="0" err="1">
                  <a:latin typeface="Roboto Slab" pitchFamily="2" charset="0"/>
                  <a:ea typeface="Roboto Slab" pitchFamily="2" charset="0"/>
                  <a:cs typeface="Lato" panose="020F0502020204030203" pitchFamily="34" charset="0"/>
                </a:rPr>
                <a:t>Jame</a:t>
              </a:r>
              <a:endParaRPr lang="en-US" sz="2000" b="1" dirty="0">
                <a:latin typeface="Roboto Slab" pitchFamily="2" charset="0"/>
                <a:ea typeface="Roboto Slab" pitchFamily="2" charset="0"/>
                <a:cs typeface="Lato" panose="020F0502020204030203" pitchFamily="34" charset="0"/>
              </a:endParaRPr>
            </a:p>
          </p:txBody>
        </p:sp>
        <p:sp>
          <p:nvSpPr>
            <p:cNvPr id="37" name="Rectangle 36">
              <a:extLst>
                <a:ext uri="{FF2B5EF4-FFF2-40B4-BE49-F238E27FC236}">
                  <a16:creationId xmlns:a16="http://schemas.microsoft.com/office/drawing/2014/main" id="{FA36A132-6164-421B-A316-E4DAAA31A8EB}"/>
                </a:ext>
              </a:extLst>
            </p:cNvPr>
            <p:cNvSpPr/>
            <p:nvPr/>
          </p:nvSpPr>
          <p:spPr>
            <a:xfrm>
              <a:off x="1301135" y="4875152"/>
              <a:ext cx="2574179" cy="646331"/>
            </a:xfrm>
            <a:prstGeom prst="rect">
              <a:avLst/>
            </a:prstGeom>
          </p:spPr>
          <p:txBody>
            <a:bodyPr wrap="square">
              <a:spAutoFit/>
            </a:bodyPr>
            <a:lstStyle/>
            <a:p>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1500s, when an make a survived not</a:t>
              </a:r>
            </a:p>
          </p:txBody>
        </p:sp>
      </p:grpSp>
      <p:sp>
        <p:nvSpPr>
          <p:cNvPr id="3" name="Picture Placeholder 2">
            <a:extLst>
              <a:ext uri="{FF2B5EF4-FFF2-40B4-BE49-F238E27FC236}">
                <a16:creationId xmlns:a16="http://schemas.microsoft.com/office/drawing/2014/main" id="{AB209F6A-3B56-48EE-9A84-60B11FADE383}"/>
              </a:ext>
            </a:extLst>
          </p:cNvPr>
          <p:cNvSpPr>
            <a:spLocks noGrp="1"/>
          </p:cNvSpPr>
          <p:nvPr>
            <p:ph type="pic" sz="quarter" idx="25"/>
          </p:nvPr>
        </p:nvSpPr>
        <p:spPr/>
      </p:sp>
      <p:sp>
        <p:nvSpPr>
          <p:cNvPr id="7" name="Picture Placeholder 6">
            <a:extLst>
              <a:ext uri="{FF2B5EF4-FFF2-40B4-BE49-F238E27FC236}">
                <a16:creationId xmlns:a16="http://schemas.microsoft.com/office/drawing/2014/main" id="{8FE30692-B3EE-46A6-AD5F-9662BD32E4D3}"/>
              </a:ext>
            </a:extLst>
          </p:cNvPr>
          <p:cNvSpPr>
            <a:spLocks noGrp="1"/>
          </p:cNvSpPr>
          <p:nvPr>
            <p:ph type="pic" sz="quarter" idx="26"/>
          </p:nvPr>
        </p:nvSpPr>
        <p:spPr/>
      </p:sp>
      <p:sp>
        <p:nvSpPr>
          <p:cNvPr id="10" name="Picture Placeholder 9">
            <a:extLst>
              <a:ext uri="{FF2B5EF4-FFF2-40B4-BE49-F238E27FC236}">
                <a16:creationId xmlns:a16="http://schemas.microsoft.com/office/drawing/2014/main" id="{A974DDB5-65F4-45A5-9A90-F318FEE7C82E}"/>
              </a:ext>
            </a:extLst>
          </p:cNvPr>
          <p:cNvSpPr>
            <a:spLocks noGrp="1"/>
          </p:cNvSpPr>
          <p:nvPr>
            <p:ph type="pic" sz="quarter" idx="27"/>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13</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1"/>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 name="Oval 2">
            <a:extLst>
              <a:ext uri="{FF2B5EF4-FFF2-40B4-BE49-F238E27FC236}">
                <a16:creationId xmlns:a16="http://schemas.microsoft.com/office/drawing/2014/main" id="{16253234-391D-4391-9FCF-2671697B30E8}"/>
              </a:ext>
            </a:extLst>
          </p:cNvPr>
          <p:cNvSpPr/>
          <p:nvPr/>
        </p:nvSpPr>
        <p:spPr>
          <a:xfrm>
            <a:off x="4714461" y="2428737"/>
            <a:ext cx="2763078" cy="2763078"/>
          </a:xfrm>
          <a:prstGeom prst="ellipse">
            <a:avLst/>
          </a:prstGeom>
          <a:solidFill>
            <a:schemeClr val="accent1">
              <a:alpha val="8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4">
            <a:extLst>
              <a:ext uri="{FF2B5EF4-FFF2-40B4-BE49-F238E27FC236}">
                <a16:creationId xmlns:a16="http://schemas.microsoft.com/office/drawing/2014/main" id="{E7AC3894-40A8-41D7-85B2-0A2B5288C271}"/>
              </a:ext>
            </a:extLst>
          </p:cNvPr>
          <p:cNvSpPr>
            <a:spLocks/>
          </p:cNvSpPr>
          <p:nvPr/>
        </p:nvSpPr>
        <p:spPr bwMode="auto">
          <a:xfrm>
            <a:off x="5419725" y="2907599"/>
            <a:ext cx="1352550" cy="18053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chemeClr val="bg1"/>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sp>
        <p:nvSpPr>
          <p:cNvPr id="33" name="Picture Placeholder 32">
            <a:extLst>
              <a:ext uri="{FF2B5EF4-FFF2-40B4-BE49-F238E27FC236}">
                <a16:creationId xmlns:a16="http://schemas.microsoft.com/office/drawing/2014/main" id="{EA7E6164-BD57-4BEF-A312-56EFE4DA5AA2}"/>
              </a:ext>
            </a:extLst>
          </p:cNvPr>
          <p:cNvSpPr>
            <a:spLocks noGrp="1"/>
          </p:cNvSpPr>
          <p:nvPr>
            <p:ph type="pic" sz="quarter" idx="25"/>
          </p:nvPr>
        </p:nvSpPr>
        <p:spPr/>
      </p:sp>
      <p:sp>
        <p:nvSpPr>
          <p:cNvPr id="35" name="Picture Placeholder 34">
            <a:extLst>
              <a:ext uri="{FF2B5EF4-FFF2-40B4-BE49-F238E27FC236}">
                <a16:creationId xmlns:a16="http://schemas.microsoft.com/office/drawing/2014/main" id="{90CC569A-3685-4F1D-BC54-0F2D6EB2058F}"/>
              </a:ext>
            </a:extLst>
          </p:cNvPr>
          <p:cNvSpPr>
            <a:spLocks noGrp="1"/>
          </p:cNvSpPr>
          <p:nvPr>
            <p:ph type="pic" sz="quarter" idx="28"/>
          </p:nvPr>
        </p:nvSpPr>
        <p:spPr/>
      </p:sp>
      <p:sp>
        <p:nvSpPr>
          <p:cNvPr id="37" name="Picture Placeholder 36">
            <a:extLst>
              <a:ext uri="{FF2B5EF4-FFF2-40B4-BE49-F238E27FC236}">
                <a16:creationId xmlns:a16="http://schemas.microsoft.com/office/drawing/2014/main" id="{C95128D0-198C-46F4-BA00-9CC75425576C}"/>
              </a:ext>
            </a:extLst>
          </p:cNvPr>
          <p:cNvSpPr>
            <a:spLocks noGrp="1"/>
          </p:cNvSpPr>
          <p:nvPr>
            <p:ph type="pic" sz="quarter" idx="26"/>
          </p:nvPr>
        </p:nvSpPr>
        <p:spPr/>
      </p:sp>
      <p:sp>
        <p:nvSpPr>
          <p:cNvPr id="39" name="Picture Placeholder 38">
            <a:extLst>
              <a:ext uri="{FF2B5EF4-FFF2-40B4-BE49-F238E27FC236}">
                <a16:creationId xmlns:a16="http://schemas.microsoft.com/office/drawing/2014/main" id="{05F355C6-77BA-4FD0-BE9B-4E2DC770D48C}"/>
              </a:ext>
            </a:extLst>
          </p:cNvPr>
          <p:cNvSpPr>
            <a:spLocks noGrp="1"/>
          </p:cNvSpPr>
          <p:nvPr>
            <p:ph type="pic" sz="quarter" idx="24"/>
          </p:nvPr>
        </p:nvSpPr>
        <p:spPr/>
      </p:sp>
      <p:sp>
        <p:nvSpPr>
          <p:cNvPr id="41" name="Picture Placeholder 40">
            <a:extLst>
              <a:ext uri="{FF2B5EF4-FFF2-40B4-BE49-F238E27FC236}">
                <a16:creationId xmlns:a16="http://schemas.microsoft.com/office/drawing/2014/main" id="{39029141-DDE7-4599-9499-4C0880F1D791}"/>
              </a:ext>
            </a:extLst>
          </p:cNvPr>
          <p:cNvSpPr>
            <a:spLocks noGrp="1"/>
          </p:cNvSpPr>
          <p:nvPr>
            <p:ph type="pic" sz="quarter" idx="27"/>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14</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1"/>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3" name="Picture Placeholder 32">
            <a:extLst>
              <a:ext uri="{FF2B5EF4-FFF2-40B4-BE49-F238E27FC236}">
                <a16:creationId xmlns:a16="http://schemas.microsoft.com/office/drawing/2014/main" id="{2DEEA789-DBCE-488E-9830-CEBF23F48F66}"/>
              </a:ext>
            </a:extLst>
          </p:cNvPr>
          <p:cNvSpPr>
            <a:spLocks noGrp="1"/>
          </p:cNvSpPr>
          <p:nvPr>
            <p:ph type="pic" sz="quarter" idx="20"/>
          </p:nvPr>
        </p:nvSpPr>
        <p:spPr/>
      </p:sp>
      <p:sp>
        <p:nvSpPr>
          <p:cNvPr id="35" name="Picture Placeholder 34">
            <a:extLst>
              <a:ext uri="{FF2B5EF4-FFF2-40B4-BE49-F238E27FC236}">
                <a16:creationId xmlns:a16="http://schemas.microsoft.com/office/drawing/2014/main" id="{0A2A02A5-8F00-4088-BDEE-48EA5078214F}"/>
              </a:ext>
            </a:extLst>
          </p:cNvPr>
          <p:cNvSpPr>
            <a:spLocks noGrp="1"/>
          </p:cNvSpPr>
          <p:nvPr>
            <p:ph type="pic" sz="quarter" idx="23"/>
          </p:nvPr>
        </p:nvSpPr>
        <p:spPr/>
      </p:sp>
      <p:sp>
        <p:nvSpPr>
          <p:cNvPr id="37" name="Picture Placeholder 36">
            <a:extLst>
              <a:ext uri="{FF2B5EF4-FFF2-40B4-BE49-F238E27FC236}">
                <a16:creationId xmlns:a16="http://schemas.microsoft.com/office/drawing/2014/main" id="{74FF9693-6653-4FA4-A660-F0E7D0E20F27}"/>
              </a:ext>
            </a:extLst>
          </p:cNvPr>
          <p:cNvSpPr>
            <a:spLocks noGrp="1"/>
          </p:cNvSpPr>
          <p:nvPr>
            <p:ph type="pic" sz="quarter" idx="24"/>
          </p:nvPr>
        </p:nvSpPr>
        <p:spPr/>
      </p:sp>
      <p:sp>
        <p:nvSpPr>
          <p:cNvPr id="39" name="Picture Placeholder 38">
            <a:extLst>
              <a:ext uri="{FF2B5EF4-FFF2-40B4-BE49-F238E27FC236}">
                <a16:creationId xmlns:a16="http://schemas.microsoft.com/office/drawing/2014/main" id="{8F43AB30-3E40-4F19-A3E9-16D966A8CE5A}"/>
              </a:ext>
            </a:extLst>
          </p:cNvPr>
          <p:cNvSpPr>
            <a:spLocks noGrp="1"/>
          </p:cNvSpPr>
          <p:nvPr>
            <p:ph type="pic" sz="quarter" idx="22"/>
          </p:nvPr>
        </p:nvSpPr>
        <p:spPr/>
      </p:sp>
      <p:sp>
        <p:nvSpPr>
          <p:cNvPr id="41" name="Picture Placeholder 40">
            <a:extLst>
              <a:ext uri="{FF2B5EF4-FFF2-40B4-BE49-F238E27FC236}">
                <a16:creationId xmlns:a16="http://schemas.microsoft.com/office/drawing/2014/main" id="{8117AEDD-0132-4235-A519-A2E32EFB8D77}"/>
              </a:ext>
            </a:extLst>
          </p:cNvPr>
          <p:cNvSpPr>
            <a:spLocks noGrp="1"/>
          </p:cNvSpPr>
          <p:nvPr>
            <p:ph type="pic" sz="quarter" idx="21"/>
          </p:nvPr>
        </p:nvSpPr>
        <p:spPr/>
      </p:sp>
    </p:spTree>
    <p:extLst>
      <p:ext uri="{BB962C8B-B14F-4D97-AF65-F5344CB8AC3E}">
        <p14:creationId xmlns:p14="http://schemas.microsoft.com/office/powerpoint/2010/main" val="60355419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15</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1"/>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3" name="Rectangle 9">
            <a:extLst>
              <a:ext uri="{FF2B5EF4-FFF2-40B4-BE49-F238E27FC236}">
                <a16:creationId xmlns:a16="http://schemas.microsoft.com/office/drawing/2014/main" id="{1C98C8E7-3CE6-4550-964D-903B4D209B72}"/>
              </a:ext>
            </a:extLst>
          </p:cNvPr>
          <p:cNvSpPr>
            <a:spLocks/>
          </p:cNvSpPr>
          <p:nvPr/>
        </p:nvSpPr>
        <p:spPr bwMode="auto">
          <a:xfrm>
            <a:off x="997338" y="4820194"/>
            <a:ext cx="10282222" cy="9022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23" name="Picture Placeholder 22">
            <a:extLst>
              <a:ext uri="{FF2B5EF4-FFF2-40B4-BE49-F238E27FC236}">
                <a16:creationId xmlns:a16="http://schemas.microsoft.com/office/drawing/2014/main" id="{873442E7-C14B-4391-AE08-869A3367EE17}"/>
              </a:ext>
            </a:extLst>
          </p:cNvPr>
          <p:cNvSpPr>
            <a:spLocks noGrp="1"/>
          </p:cNvSpPr>
          <p:nvPr>
            <p:ph type="pic" sz="quarter" idx="24"/>
          </p:nvPr>
        </p:nvSpPr>
        <p:spPr/>
      </p:sp>
      <p:sp>
        <p:nvSpPr>
          <p:cNvPr id="25" name="Picture Placeholder 24">
            <a:extLst>
              <a:ext uri="{FF2B5EF4-FFF2-40B4-BE49-F238E27FC236}">
                <a16:creationId xmlns:a16="http://schemas.microsoft.com/office/drawing/2014/main" id="{10E62F52-2350-4133-839B-72E69B6C0217}"/>
              </a:ext>
            </a:extLst>
          </p:cNvPr>
          <p:cNvSpPr>
            <a:spLocks noGrp="1"/>
          </p:cNvSpPr>
          <p:nvPr>
            <p:ph type="pic" sz="quarter" idx="25"/>
          </p:nvPr>
        </p:nvSpPr>
        <p:spPr/>
      </p:sp>
      <p:sp>
        <p:nvSpPr>
          <p:cNvPr id="27" name="Picture Placeholder 26">
            <a:extLst>
              <a:ext uri="{FF2B5EF4-FFF2-40B4-BE49-F238E27FC236}">
                <a16:creationId xmlns:a16="http://schemas.microsoft.com/office/drawing/2014/main" id="{6C7A5A37-2E6E-49A7-BB14-068AB7779479}"/>
              </a:ext>
            </a:extLst>
          </p:cNvPr>
          <p:cNvSpPr>
            <a:spLocks noGrp="1"/>
          </p:cNvSpPr>
          <p:nvPr>
            <p:ph type="pic" sz="quarter" idx="26"/>
          </p:nvPr>
        </p:nvSpPr>
        <p:spPr/>
      </p:sp>
    </p:spTree>
    <p:extLst>
      <p:ext uri="{BB962C8B-B14F-4D97-AF65-F5344CB8AC3E}">
        <p14:creationId xmlns:p14="http://schemas.microsoft.com/office/powerpoint/2010/main" val="354206098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55B4C14-028B-4193-B298-2F7EE3D1F534}"/>
              </a:ext>
            </a:extLst>
          </p:cNvPr>
          <p:cNvSpPr/>
          <p:nvPr/>
        </p:nvSpPr>
        <p:spPr>
          <a:xfrm>
            <a:off x="1092713" y="2354637"/>
            <a:ext cx="2124135" cy="2052287"/>
          </a:xfrm>
          <a:prstGeom prst="rect">
            <a:avLst/>
          </a:prstGeom>
          <a:solidFill>
            <a:schemeClr val="bg1">
              <a:lumMod val="95000"/>
              <a:alpha val="7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Rectangle 18">
            <a:extLst>
              <a:ext uri="{FF2B5EF4-FFF2-40B4-BE49-F238E27FC236}">
                <a16:creationId xmlns:a16="http://schemas.microsoft.com/office/drawing/2014/main" id="{FEF25B22-3A6B-489F-BC3E-12504FFDB7BF}"/>
              </a:ext>
            </a:extLst>
          </p:cNvPr>
          <p:cNvSpPr/>
          <p:nvPr/>
        </p:nvSpPr>
        <p:spPr>
          <a:xfrm>
            <a:off x="4914756" y="2354637"/>
            <a:ext cx="2124135" cy="2052287"/>
          </a:xfrm>
          <a:prstGeom prst="rect">
            <a:avLst/>
          </a:prstGeom>
          <a:solidFill>
            <a:schemeClr val="accent1">
              <a:alpha val="7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a:extLst>
              <a:ext uri="{FF2B5EF4-FFF2-40B4-BE49-F238E27FC236}">
                <a16:creationId xmlns:a16="http://schemas.microsoft.com/office/drawing/2014/main" id="{B3310F86-43AC-4458-A2F3-C9E9B8FF9D38}"/>
              </a:ext>
            </a:extLst>
          </p:cNvPr>
          <p:cNvSpPr/>
          <p:nvPr/>
        </p:nvSpPr>
        <p:spPr>
          <a:xfrm>
            <a:off x="8736799" y="2354637"/>
            <a:ext cx="2124135" cy="2052287"/>
          </a:xfrm>
          <a:prstGeom prst="rect">
            <a:avLst/>
          </a:prstGeom>
          <a:solidFill>
            <a:schemeClr val="bg1">
              <a:lumMod val="95000"/>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16</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1"/>
                </a:solidFill>
              </a:rPr>
              <a:t>Timeline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6" name="Group 25">
            <a:extLst>
              <a:ext uri="{FF2B5EF4-FFF2-40B4-BE49-F238E27FC236}">
                <a16:creationId xmlns:a16="http://schemas.microsoft.com/office/drawing/2014/main" id="{44B6DA68-67D7-4ACD-B900-D8F7EE9A11ED}"/>
              </a:ext>
            </a:extLst>
          </p:cNvPr>
          <p:cNvGrpSpPr/>
          <p:nvPr/>
        </p:nvGrpSpPr>
        <p:grpSpPr>
          <a:xfrm>
            <a:off x="1092714" y="4038214"/>
            <a:ext cx="2362487" cy="1166833"/>
            <a:chOff x="-2461262" y="2846982"/>
            <a:chExt cx="2362487" cy="1166833"/>
          </a:xfrm>
        </p:grpSpPr>
        <p:sp>
          <p:nvSpPr>
            <p:cNvPr id="32" name="TextBox 31">
              <a:extLst>
                <a:ext uri="{FF2B5EF4-FFF2-40B4-BE49-F238E27FC236}">
                  <a16:creationId xmlns:a16="http://schemas.microsoft.com/office/drawing/2014/main" id="{B0F4C14F-A18A-4BB7-A4F9-A2C43CE7B4F7}"/>
                </a:ext>
              </a:extLst>
            </p:cNvPr>
            <p:cNvSpPr txBox="1"/>
            <p:nvPr/>
          </p:nvSpPr>
          <p:spPr>
            <a:xfrm>
              <a:off x="-2461262" y="2846982"/>
              <a:ext cx="749842" cy="369332"/>
            </a:xfrm>
            <a:prstGeom prst="rect">
              <a:avLst/>
            </a:prstGeom>
            <a:noFill/>
          </p:spPr>
          <p:txBody>
            <a:bodyPr wrap="square" rtlCol="0">
              <a:spAutoFit/>
            </a:bodyPr>
            <a:lstStyle/>
            <a:p>
              <a:r>
                <a:rPr lang="en-US" b="1" dirty="0">
                  <a:latin typeface="Roboto Slab" pitchFamily="2" charset="0"/>
                  <a:ea typeface="Roboto Slab" pitchFamily="2" charset="0"/>
                  <a:cs typeface="Roboto" panose="02000000000000000000" pitchFamily="2" charset="0"/>
                </a:rPr>
                <a:t>2016</a:t>
              </a:r>
            </a:p>
          </p:txBody>
        </p:sp>
        <p:sp>
          <p:nvSpPr>
            <p:cNvPr id="33" name="Rectangle 32">
              <a:extLst>
                <a:ext uri="{FF2B5EF4-FFF2-40B4-BE49-F238E27FC236}">
                  <a16:creationId xmlns:a16="http://schemas.microsoft.com/office/drawing/2014/main" id="{89CF1726-6C50-4F78-8566-46C658A42800}"/>
                </a:ext>
              </a:extLst>
            </p:cNvPr>
            <p:cNvSpPr/>
            <p:nvPr/>
          </p:nvSpPr>
          <p:spPr>
            <a:xfrm>
              <a:off x="-2461262" y="3178265"/>
              <a:ext cx="2362487" cy="835550"/>
            </a:xfrm>
            <a:prstGeom prst="rect">
              <a:avLst/>
            </a:prstGeom>
          </p:spPr>
          <p:txBody>
            <a:bodyPr wrap="square">
              <a:spAutoFit/>
            </a:bodyPr>
            <a:lstStyle/>
            <a:p>
              <a:pP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typesetting industry. Lorem make a type </a:t>
              </a:r>
              <a:r>
                <a:rPr lang="en-US" sz="1200" dirty="0" err="1">
                  <a:latin typeface="Roboto Slab" pitchFamily="2" charset="0"/>
                  <a:ea typeface="Roboto Slab" pitchFamily="2" charset="0"/>
                  <a:cs typeface="Lato" panose="020F0502020204030203" pitchFamily="34" charset="0"/>
                </a:rPr>
                <a:t>specime</a:t>
              </a:r>
              <a:r>
                <a:rPr lang="en-US" sz="1200" dirty="0">
                  <a:latin typeface="Roboto Slab" pitchFamily="2" charset="0"/>
                  <a:ea typeface="Roboto Slab" pitchFamily="2" charset="0"/>
                  <a:cs typeface="Lato" panose="020F0502020204030203" pitchFamily="34" charset="0"/>
                </a:rPr>
                <a:t>.</a:t>
              </a:r>
            </a:p>
          </p:txBody>
        </p:sp>
      </p:grpSp>
      <p:grpSp>
        <p:nvGrpSpPr>
          <p:cNvPr id="20" name="Group 19">
            <a:extLst>
              <a:ext uri="{FF2B5EF4-FFF2-40B4-BE49-F238E27FC236}">
                <a16:creationId xmlns:a16="http://schemas.microsoft.com/office/drawing/2014/main" id="{1E973775-7614-445A-916E-CC8F1A886A9E}"/>
              </a:ext>
            </a:extLst>
          </p:cNvPr>
          <p:cNvGrpSpPr/>
          <p:nvPr/>
        </p:nvGrpSpPr>
        <p:grpSpPr>
          <a:xfrm>
            <a:off x="4914757" y="4038214"/>
            <a:ext cx="2362487" cy="1166833"/>
            <a:chOff x="-2461262" y="2846982"/>
            <a:chExt cx="2362487" cy="1166833"/>
          </a:xfrm>
        </p:grpSpPr>
        <p:sp>
          <p:nvSpPr>
            <p:cNvPr id="21" name="TextBox 20">
              <a:extLst>
                <a:ext uri="{FF2B5EF4-FFF2-40B4-BE49-F238E27FC236}">
                  <a16:creationId xmlns:a16="http://schemas.microsoft.com/office/drawing/2014/main" id="{7029C356-6CF7-428D-881C-BD1567264D3B}"/>
                </a:ext>
              </a:extLst>
            </p:cNvPr>
            <p:cNvSpPr txBox="1"/>
            <p:nvPr/>
          </p:nvSpPr>
          <p:spPr>
            <a:xfrm>
              <a:off x="-2461262" y="2846982"/>
              <a:ext cx="749842" cy="369332"/>
            </a:xfrm>
            <a:prstGeom prst="rect">
              <a:avLst/>
            </a:prstGeom>
            <a:noFill/>
          </p:spPr>
          <p:txBody>
            <a:bodyPr wrap="square" rtlCol="0">
              <a:spAutoFit/>
            </a:bodyPr>
            <a:lstStyle/>
            <a:p>
              <a:r>
                <a:rPr lang="en-US" b="1" dirty="0">
                  <a:solidFill>
                    <a:schemeClr val="bg1"/>
                  </a:solidFill>
                  <a:latin typeface="Roboto Slab" pitchFamily="2" charset="0"/>
                  <a:ea typeface="Roboto Slab" pitchFamily="2" charset="0"/>
                  <a:cs typeface="Roboto" panose="02000000000000000000" pitchFamily="2" charset="0"/>
                </a:rPr>
                <a:t>2016</a:t>
              </a:r>
            </a:p>
          </p:txBody>
        </p:sp>
        <p:sp>
          <p:nvSpPr>
            <p:cNvPr id="22" name="Rectangle 21">
              <a:extLst>
                <a:ext uri="{FF2B5EF4-FFF2-40B4-BE49-F238E27FC236}">
                  <a16:creationId xmlns:a16="http://schemas.microsoft.com/office/drawing/2014/main" id="{E80C67AE-1CA6-4BC9-A572-501491FDBAB6}"/>
                </a:ext>
              </a:extLst>
            </p:cNvPr>
            <p:cNvSpPr/>
            <p:nvPr/>
          </p:nvSpPr>
          <p:spPr>
            <a:xfrm>
              <a:off x="-2461262" y="3178265"/>
              <a:ext cx="2362487" cy="835550"/>
            </a:xfrm>
            <a:prstGeom prst="rect">
              <a:avLst/>
            </a:prstGeom>
          </p:spPr>
          <p:txBody>
            <a:bodyPr wrap="square">
              <a:spAutoFit/>
            </a:bodyPr>
            <a:lstStyle/>
            <a:p>
              <a:pP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typesetting industry. Lorem make a type </a:t>
              </a:r>
              <a:r>
                <a:rPr lang="en-US" sz="1200" dirty="0" err="1">
                  <a:latin typeface="Roboto Slab" pitchFamily="2" charset="0"/>
                  <a:ea typeface="Roboto Slab" pitchFamily="2" charset="0"/>
                  <a:cs typeface="Lato" panose="020F0502020204030203" pitchFamily="34" charset="0"/>
                </a:rPr>
                <a:t>specime</a:t>
              </a:r>
              <a:r>
                <a:rPr lang="en-US" sz="1200" dirty="0">
                  <a:latin typeface="Roboto Slab" pitchFamily="2" charset="0"/>
                  <a:ea typeface="Roboto Slab" pitchFamily="2" charset="0"/>
                  <a:cs typeface="Lato" panose="020F0502020204030203" pitchFamily="34" charset="0"/>
                </a:rPr>
                <a:t>.</a:t>
              </a:r>
            </a:p>
          </p:txBody>
        </p:sp>
      </p:grpSp>
      <p:grpSp>
        <p:nvGrpSpPr>
          <p:cNvPr id="27" name="Group 26">
            <a:extLst>
              <a:ext uri="{FF2B5EF4-FFF2-40B4-BE49-F238E27FC236}">
                <a16:creationId xmlns:a16="http://schemas.microsoft.com/office/drawing/2014/main" id="{54BFB145-D051-4E2B-A1CF-A4CD4DCB1BD4}"/>
              </a:ext>
            </a:extLst>
          </p:cNvPr>
          <p:cNvGrpSpPr/>
          <p:nvPr/>
        </p:nvGrpSpPr>
        <p:grpSpPr>
          <a:xfrm>
            <a:off x="8736800" y="4038214"/>
            <a:ext cx="2362487" cy="1166833"/>
            <a:chOff x="-2461262" y="2846982"/>
            <a:chExt cx="2362487" cy="1166833"/>
          </a:xfrm>
        </p:grpSpPr>
        <p:sp>
          <p:nvSpPr>
            <p:cNvPr id="28" name="TextBox 27">
              <a:extLst>
                <a:ext uri="{FF2B5EF4-FFF2-40B4-BE49-F238E27FC236}">
                  <a16:creationId xmlns:a16="http://schemas.microsoft.com/office/drawing/2014/main" id="{35E80820-7520-4901-A1C8-8445DB9033A9}"/>
                </a:ext>
              </a:extLst>
            </p:cNvPr>
            <p:cNvSpPr txBox="1"/>
            <p:nvPr/>
          </p:nvSpPr>
          <p:spPr>
            <a:xfrm>
              <a:off x="-2461262" y="2846982"/>
              <a:ext cx="749842" cy="369332"/>
            </a:xfrm>
            <a:prstGeom prst="rect">
              <a:avLst/>
            </a:prstGeom>
            <a:noFill/>
          </p:spPr>
          <p:txBody>
            <a:bodyPr wrap="square" rtlCol="0">
              <a:spAutoFit/>
            </a:bodyPr>
            <a:lstStyle/>
            <a:p>
              <a:r>
                <a:rPr lang="en-US" b="1" dirty="0">
                  <a:latin typeface="Roboto Slab" pitchFamily="2" charset="0"/>
                  <a:ea typeface="Roboto Slab" pitchFamily="2" charset="0"/>
                  <a:cs typeface="Roboto" panose="02000000000000000000" pitchFamily="2" charset="0"/>
                </a:rPr>
                <a:t>2016</a:t>
              </a:r>
            </a:p>
          </p:txBody>
        </p:sp>
        <p:sp>
          <p:nvSpPr>
            <p:cNvPr id="29" name="Rectangle 28">
              <a:extLst>
                <a:ext uri="{FF2B5EF4-FFF2-40B4-BE49-F238E27FC236}">
                  <a16:creationId xmlns:a16="http://schemas.microsoft.com/office/drawing/2014/main" id="{90708BE0-0A1C-49FB-8702-756DE8568507}"/>
                </a:ext>
              </a:extLst>
            </p:cNvPr>
            <p:cNvSpPr/>
            <p:nvPr/>
          </p:nvSpPr>
          <p:spPr>
            <a:xfrm>
              <a:off x="-2461262" y="3178265"/>
              <a:ext cx="2362487" cy="835550"/>
            </a:xfrm>
            <a:prstGeom prst="rect">
              <a:avLst/>
            </a:prstGeom>
          </p:spPr>
          <p:txBody>
            <a:bodyPr wrap="square">
              <a:spAutoFit/>
            </a:bodyPr>
            <a:lstStyle/>
            <a:p>
              <a:pP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typesetting industry. Lorem make a type </a:t>
              </a:r>
              <a:r>
                <a:rPr lang="en-US" sz="1200" dirty="0" err="1">
                  <a:latin typeface="Roboto Slab" pitchFamily="2" charset="0"/>
                  <a:ea typeface="Roboto Slab" pitchFamily="2" charset="0"/>
                  <a:cs typeface="Lato" panose="020F0502020204030203" pitchFamily="34" charset="0"/>
                </a:rPr>
                <a:t>specime</a:t>
              </a:r>
              <a:r>
                <a:rPr lang="en-US" sz="1200" dirty="0">
                  <a:latin typeface="Roboto Slab" pitchFamily="2" charset="0"/>
                  <a:ea typeface="Roboto Slab" pitchFamily="2" charset="0"/>
                  <a:cs typeface="Lato" panose="020F0502020204030203" pitchFamily="34" charset="0"/>
                </a:rPr>
                <a:t>.</a:t>
              </a:r>
            </a:p>
          </p:txBody>
        </p:sp>
      </p:grpSp>
      <p:sp>
        <p:nvSpPr>
          <p:cNvPr id="31" name="Picture Placeholder 30">
            <a:extLst>
              <a:ext uri="{FF2B5EF4-FFF2-40B4-BE49-F238E27FC236}">
                <a16:creationId xmlns:a16="http://schemas.microsoft.com/office/drawing/2014/main" id="{E121CBE6-6B0A-4150-B9D0-243CE98F7521}"/>
              </a:ext>
            </a:extLst>
          </p:cNvPr>
          <p:cNvSpPr>
            <a:spLocks noGrp="1"/>
          </p:cNvSpPr>
          <p:nvPr>
            <p:ph type="pic" sz="quarter" idx="18"/>
          </p:nvPr>
        </p:nvSpPr>
        <p:spPr/>
      </p:sp>
      <p:sp>
        <p:nvSpPr>
          <p:cNvPr id="35" name="Picture Placeholder 34">
            <a:extLst>
              <a:ext uri="{FF2B5EF4-FFF2-40B4-BE49-F238E27FC236}">
                <a16:creationId xmlns:a16="http://schemas.microsoft.com/office/drawing/2014/main" id="{8F879DA7-3043-42AD-A310-1292BE4019C3}"/>
              </a:ext>
            </a:extLst>
          </p:cNvPr>
          <p:cNvSpPr>
            <a:spLocks noGrp="1"/>
          </p:cNvSpPr>
          <p:nvPr>
            <p:ph type="pic" sz="quarter" idx="19"/>
          </p:nvPr>
        </p:nvSpPr>
        <p:spPr/>
      </p:sp>
      <p:sp>
        <p:nvSpPr>
          <p:cNvPr id="37" name="Picture Placeholder 36">
            <a:extLst>
              <a:ext uri="{FF2B5EF4-FFF2-40B4-BE49-F238E27FC236}">
                <a16:creationId xmlns:a16="http://schemas.microsoft.com/office/drawing/2014/main" id="{26F27A98-FD71-4025-9E5D-8F16C9447D9D}"/>
              </a:ext>
            </a:extLst>
          </p:cNvPr>
          <p:cNvSpPr>
            <a:spLocks noGrp="1"/>
          </p:cNvSpPr>
          <p:nvPr>
            <p:ph type="pic" sz="quarter" idx="20"/>
          </p:nvPr>
        </p:nvSpPr>
        <p:spPr/>
      </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1"/>
                </a:solidFill>
              </a:rPr>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4" name="Rectangle 9">
            <a:extLst>
              <a:ext uri="{FF2B5EF4-FFF2-40B4-BE49-F238E27FC236}">
                <a16:creationId xmlns:a16="http://schemas.microsoft.com/office/drawing/2014/main" id="{B634DA80-1E5C-40E8-8170-F7FDD425C176}"/>
              </a:ext>
            </a:extLst>
          </p:cNvPr>
          <p:cNvSpPr>
            <a:spLocks/>
          </p:cNvSpPr>
          <p:nvPr/>
        </p:nvSpPr>
        <p:spPr bwMode="auto">
          <a:xfrm>
            <a:off x="997338" y="4887228"/>
            <a:ext cx="10282222" cy="9022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27" name="Slide Number Placeholder 9">
            <a:extLst>
              <a:ext uri="{FF2B5EF4-FFF2-40B4-BE49-F238E27FC236}">
                <a16:creationId xmlns:a16="http://schemas.microsoft.com/office/drawing/2014/main" id="{30C69225-7A77-45FD-B7A3-1C2E5D217313}"/>
              </a:ext>
            </a:extLst>
          </p:cNvPr>
          <p:cNvSpPr>
            <a:spLocks noGrp="1"/>
          </p:cNvSpPr>
          <p:nvPr>
            <p:ph type="sldNum" sz="quarter" idx="11"/>
          </p:nvPr>
        </p:nvSpPr>
        <p:spPr>
          <a:xfrm>
            <a:off x="10904645" y="6356350"/>
            <a:ext cx="449155" cy="365125"/>
          </a:xfrm>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17</a:t>
            </a:fld>
            <a:endParaRPr lang="en-US" dirty="0">
              <a:latin typeface="Raleway" panose="020B0503030101060003" pitchFamily="34" charset="0"/>
            </a:endParaRPr>
          </a:p>
        </p:txBody>
      </p:sp>
      <p:grpSp>
        <p:nvGrpSpPr>
          <p:cNvPr id="5" name="Group 4">
            <a:extLst>
              <a:ext uri="{FF2B5EF4-FFF2-40B4-BE49-F238E27FC236}">
                <a16:creationId xmlns:a16="http://schemas.microsoft.com/office/drawing/2014/main" id="{59ED17FF-A75B-49BA-9664-ADBF93E4670E}"/>
              </a:ext>
            </a:extLst>
          </p:cNvPr>
          <p:cNvGrpSpPr/>
          <p:nvPr/>
        </p:nvGrpSpPr>
        <p:grpSpPr>
          <a:xfrm>
            <a:off x="1346808" y="1792266"/>
            <a:ext cx="9498384" cy="2622262"/>
            <a:chOff x="997338" y="1843066"/>
            <a:chExt cx="9498384" cy="2622262"/>
          </a:xfrm>
        </p:grpSpPr>
        <p:grpSp>
          <p:nvGrpSpPr>
            <p:cNvPr id="2" name="Group 1">
              <a:extLst>
                <a:ext uri="{FF2B5EF4-FFF2-40B4-BE49-F238E27FC236}">
                  <a16:creationId xmlns:a16="http://schemas.microsoft.com/office/drawing/2014/main" id="{7581BABD-40CC-41DF-A9A7-F02D8BBE047C}"/>
                </a:ext>
              </a:extLst>
            </p:cNvPr>
            <p:cNvGrpSpPr/>
            <p:nvPr/>
          </p:nvGrpSpPr>
          <p:grpSpPr>
            <a:xfrm>
              <a:off x="8152590" y="1986088"/>
              <a:ext cx="2343132" cy="2336220"/>
              <a:chOff x="8152590" y="1986088"/>
              <a:chExt cx="2343132" cy="2336220"/>
            </a:xfrm>
          </p:grpSpPr>
          <p:sp>
            <p:nvSpPr>
              <p:cNvPr id="17" name="Freeform 5">
                <a:extLst>
                  <a:ext uri="{FF2B5EF4-FFF2-40B4-BE49-F238E27FC236}">
                    <a16:creationId xmlns:a16="http://schemas.microsoft.com/office/drawing/2014/main" id="{83E59341-0090-4C41-8726-FE90F66D924F}"/>
                  </a:ext>
                </a:extLst>
              </p:cNvPr>
              <p:cNvSpPr>
                <a:spLocks noEditPoints="1"/>
              </p:cNvSpPr>
              <p:nvPr/>
            </p:nvSpPr>
            <p:spPr bwMode="auto">
              <a:xfrm>
                <a:off x="8152590" y="1986088"/>
                <a:ext cx="2343132" cy="2336220"/>
              </a:xfrm>
              <a:custGeom>
                <a:avLst/>
                <a:gdLst>
                  <a:gd name="T0" fmla="*/ 265 w 531"/>
                  <a:gd name="T1" fmla="*/ 531 h 531"/>
                  <a:gd name="T2" fmla="*/ 0 w 531"/>
                  <a:gd name="T3" fmla="*/ 265 h 531"/>
                  <a:gd name="T4" fmla="*/ 265 w 531"/>
                  <a:gd name="T5" fmla="*/ 0 h 531"/>
                  <a:gd name="T6" fmla="*/ 531 w 531"/>
                  <a:gd name="T7" fmla="*/ 265 h 531"/>
                  <a:gd name="T8" fmla="*/ 265 w 531"/>
                  <a:gd name="T9" fmla="*/ 531 h 531"/>
                  <a:gd name="T10" fmla="*/ 265 w 531"/>
                  <a:gd name="T11" fmla="*/ 56 h 531"/>
                  <a:gd name="T12" fmla="*/ 56 w 531"/>
                  <a:gd name="T13" fmla="*/ 265 h 531"/>
                  <a:gd name="T14" fmla="*/ 265 w 531"/>
                  <a:gd name="T15" fmla="*/ 475 h 531"/>
                  <a:gd name="T16" fmla="*/ 475 w 531"/>
                  <a:gd name="T17" fmla="*/ 265 h 531"/>
                  <a:gd name="T18" fmla="*/ 265 w 531"/>
                  <a:gd name="T19" fmla="*/ 56 h 5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31" h="531">
                    <a:moveTo>
                      <a:pt x="265" y="531"/>
                    </a:moveTo>
                    <a:cubicBezTo>
                      <a:pt x="119" y="531"/>
                      <a:pt x="0" y="412"/>
                      <a:pt x="0" y="265"/>
                    </a:cubicBezTo>
                    <a:cubicBezTo>
                      <a:pt x="0" y="119"/>
                      <a:pt x="119" y="0"/>
                      <a:pt x="265" y="0"/>
                    </a:cubicBezTo>
                    <a:cubicBezTo>
                      <a:pt x="412" y="0"/>
                      <a:pt x="531" y="119"/>
                      <a:pt x="531" y="265"/>
                    </a:cubicBezTo>
                    <a:cubicBezTo>
                      <a:pt x="531" y="412"/>
                      <a:pt x="412" y="531"/>
                      <a:pt x="265" y="531"/>
                    </a:cubicBezTo>
                    <a:close/>
                    <a:moveTo>
                      <a:pt x="265" y="56"/>
                    </a:moveTo>
                    <a:cubicBezTo>
                      <a:pt x="150" y="56"/>
                      <a:pt x="56" y="150"/>
                      <a:pt x="56" y="265"/>
                    </a:cubicBezTo>
                    <a:cubicBezTo>
                      <a:pt x="56" y="381"/>
                      <a:pt x="150" y="475"/>
                      <a:pt x="265" y="475"/>
                    </a:cubicBezTo>
                    <a:cubicBezTo>
                      <a:pt x="381" y="475"/>
                      <a:pt x="475" y="381"/>
                      <a:pt x="475" y="265"/>
                    </a:cubicBezTo>
                    <a:cubicBezTo>
                      <a:pt x="475" y="150"/>
                      <a:pt x="381" y="56"/>
                      <a:pt x="265" y="56"/>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0" name="TextBox 19">
                <a:extLst>
                  <a:ext uri="{FF2B5EF4-FFF2-40B4-BE49-F238E27FC236}">
                    <a16:creationId xmlns:a16="http://schemas.microsoft.com/office/drawing/2014/main" id="{C5B94113-5897-43EF-B5E8-AE083288F21B}"/>
                  </a:ext>
                </a:extLst>
              </p:cNvPr>
              <p:cNvSpPr txBox="1"/>
              <p:nvPr/>
            </p:nvSpPr>
            <p:spPr>
              <a:xfrm>
                <a:off x="8714556" y="2800255"/>
                <a:ext cx="1219200" cy="707886"/>
              </a:xfrm>
              <a:prstGeom prst="rect">
                <a:avLst/>
              </a:prstGeom>
              <a:noFill/>
            </p:spPr>
            <p:txBody>
              <a:bodyPr wrap="square" rtlCol="0">
                <a:spAutoFit/>
              </a:bodyPr>
              <a:lstStyle/>
              <a:p>
                <a:r>
                  <a:rPr lang="en-US" sz="4000" b="1" dirty="0">
                    <a:latin typeface="Roboto Slab" pitchFamily="2" charset="0"/>
                    <a:ea typeface="Roboto Slab" pitchFamily="2" charset="0"/>
                    <a:cs typeface="Lato" panose="020F0502020204030203" pitchFamily="34" charset="0"/>
                  </a:rPr>
                  <a:t>60%</a:t>
                </a:r>
              </a:p>
            </p:txBody>
          </p:sp>
        </p:grpSp>
        <p:grpSp>
          <p:nvGrpSpPr>
            <p:cNvPr id="22" name="Group 21">
              <a:extLst>
                <a:ext uri="{FF2B5EF4-FFF2-40B4-BE49-F238E27FC236}">
                  <a16:creationId xmlns:a16="http://schemas.microsoft.com/office/drawing/2014/main" id="{18DA604E-5826-4319-8174-9457A97A7ED4}"/>
                </a:ext>
              </a:extLst>
            </p:cNvPr>
            <p:cNvGrpSpPr/>
            <p:nvPr/>
          </p:nvGrpSpPr>
          <p:grpSpPr>
            <a:xfrm>
              <a:off x="997338" y="1843066"/>
              <a:ext cx="2753376" cy="2622262"/>
              <a:chOff x="1132824" y="2736061"/>
              <a:chExt cx="2753376" cy="2622262"/>
            </a:xfrm>
          </p:grpSpPr>
          <p:graphicFrame>
            <p:nvGraphicFramePr>
              <p:cNvPr id="28" name="Chart 27">
                <a:extLst>
                  <a:ext uri="{FF2B5EF4-FFF2-40B4-BE49-F238E27FC236}">
                    <a16:creationId xmlns:a16="http://schemas.microsoft.com/office/drawing/2014/main" id="{B1A45036-C14F-4C48-854F-36E963BEC4A1}"/>
                  </a:ext>
                </a:extLst>
              </p:cNvPr>
              <p:cNvGraphicFramePr/>
              <p:nvPr>
                <p:extLst>
                  <p:ext uri="{D42A27DB-BD31-4B8C-83A1-F6EECF244321}">
                    <p14:modId xmlns:p14="http://schemas.microsoft.com/office/powerpoint/2010/main" val="1778432647"/>
                  </p:ext>
                </p:extLst>
              </p:nvPr>
            </p:nvGraphicFramePr>
            <p:xfrm>
              <a:off x="1132824" y="2736061"/>
              <a:ext cx="2753376" cy="2622262"/>
            </p:xfrm>
            <a:graphic>
              <a:graphicData uri="http://schemas.openxmlformats.org/drawingml/2006/chart">
                <c:chart xmlns:c="http://schemas.openxmlformats.org/drawingml/2006/chart" xmlns:r="http://schemas.openxmlformats.org/officeDocument/2006/relationships" r:id="rId3"/>
              </a:graphicData>
            </a:graphic>
          </p:graphicFrame>
          <p:sp>
            <p:nvSpPr>
              <p:cNvPr id="29" name="TextBox 28">
                <a:extLst>
                  <a:ext uri="{FF2B5EF4-FFF2-40B4-BE49-F238E27FC236}">
                    <a16:creationId xmlns:a16="http://schemas.microsoft.com/office/drawing/2014/main" id="{7D79EA4E-6415-4809-8405-86B4CB7233A1}"/>
                  </a:ext>
                </a:extLst>
              </p:cNvPr>
              <p:cNvSpPr txBox="1"/>
              <p:nvPr/>
            </p:nvSpPr>
            <p:spPr>
              <a:xfrm>
                <a:off x="1952625" y="3808665"/>
                <a:ext cx="1113774" cy="477054"/>
              </a:xfrm>
              <a:prstGeom prst="rect">
                <a:avLst/>
              </a:prstGeom>
              <a:noFill/>
            </p:spPr>
            <p:txBody>
              <a:bodyPr wrap="square" rtlCol="0">
                <a:spAutoFit/>
              </a:bodyPr>
              <a:lstStyle/>
              <a:p>
                <a:pPr algn="ctr"/>
                <a:r>
                  <a:rPr lang="en-US" sz="2500" b="1" dirty="0">
                    <a:solidFill>
                      <a:schemeClr val="tx1">
                        <a:lumMod val="75000"/>
                        <a:lumOff val="25000"/>
                      </a:schemeClr>
                    </a:solidFill>
                    <a:latin typeface="Roboto Slab" pitchFamily="2" charset="0"/>
                    <a:ea typeface="Roboto Slab" pitchFamily="2" charset="0"/>
                    <a:cs typeface="Lato" panose="020F0502020204030203" pitchFamily="34" charset="0"/>
                  </a:rPr>
                  <a:t>2016</a:t>
                </a:r>
              </a:p>
            </p:txBody>
          </p:sp>
        </p:grpSp>
        <p:grpSp>
          <p:nvGrpSpPr>
            <p:cNvPr id="23" name="Group 22">
              <a:extLst>
                <a:ext uri="{FF2B5EF4-FFF2-40B4-BE49-F238E27FC236}">
                  <a16:creationId xmlns:a16="http://schemas.microsoft.com/office/drawing/2014/main" id="{801D3474-48BF-4313-BBBF-AADA7A0EE620}"/>
                </a:ext>
              </a:extLst>
            </p:cNvPr>
            <p:cNvGrpSpPr/>
            <p:nvPr/>
          </p:nvGrpSpPr>
          <p:grpSpPr>
            <a:xfrm>
              <a:off x="4574964" y="1843066"/>
              <a:ext cx="2753376" cy="2622262"/>
              <a:chOff x="1132824" y="2736061"/>
              <a:chExt cx="2753376" cy="2622262"/>
            </a:xfrm>
          </p:grpSpPr>
          <p:graphicFrame>
            <p:nvGraphicFramePr>
              <p:cNvPr id="25" name="Chart 24">
                <a:extLst>
                  <a:ext uri="{FF2B5EF4-FFF2-40B4-BE49-F238E27FC236}">
                    <a16:creationId xmlns:a16="http://schemas.microsoft.com/office/drawing/2014/main" id="{E67D8403-DA91-4BDA-A15C-529C36273807}"/>
                  </a:ext>
                </a:extLst>
              </p:cNvPr>
              <p:cNvGraphicFramePr/>
              <p:nvPr>
                <p:extLst>
                  <p:ext uri="{D42A27DB-BD31-4B8C-83A1-F6EECF244321}">
                    <p14:modId xmlns:p14="http://schemas.microsoft.com/office/powerpoint/2010/main" val="1822917220"/>
                  </p:ext>
                </p:extLst>
              </p:nvPr>
            </p:nvGraphicFramePr>
            <p:xfrm>
              <a:off x="1132824" y="2736061"/>
              <a:ext cx="2753376" cy="2622262"/>
            </p:xfrm>
            <a:graphic>
              <a:graphicData uri="http://schemas.openxmlformats.org/drawingml/2006/chart">
                <c:chart xmlns:c="http://schemas.openxmlformats.org/drawingml/2006/chart" xmlns:r="http://schemas.openxmlformats.org/officeDocument/2006/relationships" r:id="rId4"/>
              </a:graphicData>
            </a:graphic>
          </p:graphicFrame>
          <p:sp>
            <p:nvSpPr>
              <p:cNvPr id="26" name="TextBox 25">
                <a:extLst>
                  <a:ext uri="{FF2B5EF4-FFF2-40B4-BE49-F238E27FC236}">
                    <a16:creationId xmlns:a16="http://schemas.microsoft.com/office/drawing/2014/main" id="{53A7217F-4BCF-4AEA-A9E5-FF343DE591EE}"/>
                  </a:ext>
                </a:extLst>
              </p:cNvPr>
              <p:cNvSpPr txBox="1"/>
              <p:nvPr/>
            </p:nvSpPr>
            <p:spPr>
              <a:xfrm>
                <a:off x="1952625" y="3808665"/>
                <a:ext cx="1113774" cy="477054"/>
              </a:xfrm>
              <a:prstGeom prst="rect">
                <a:avLst/>
              </a:prstGeom>
              <a:noFill/>
            </p:spPr>
            <p:txBody>
              <a:bodyPr wrap="square" rtlCol="0">
                <a:spAutoFit/>
              </a:bodyPr>
              <a:lstStyle/>
              <a:p>
                <a:pPr algn="ctr"/>
                <a:r>
                  <a:rPr lang="en-US" sz="2500" b="1" dirty="0">
                    <a:solidFill>
                      <a:schemeClr val="tx1">
                        <a:lumMod val="75000"/>
                        <a:lumOff val="25000"/>
                      </a:schemeClr>
                    </a:solidFill>
                    <a:latin typeface="Roboto Slab" pitchFamily="2" charset="0"/>
                    <a:ea typeface="Roboto Slab" pitchFamily="2" charset="0"/>
                    <a:cs typeface="Lato" panose="020F0502020204030203" pitchFamily="34" charset="0"/>
                  </a:rPr>
                  <a:t>2017</a:t>
                </a:r>
              </a:p>
            </p:txBody>
          </p:sp>
        </p:grpSp>
      </p:gr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18</a:t>
            </a:fld>
            <a:endParaRPr lang="en-US" dirty="0">
              <a:latin typeface="Raleway" panose="020B0503030101060003" pitchFamily="34" charset="0"/>
            </a:endParaRPr>
          </a:p>
        </p:txBody>
      </p:sp>
      <p:sp>
        <p:nvSpPr>
          <p:cNvPr id="7" name="Text Placeholder 6"/>
          <p:cNvSpPr>
            <a:spLocks noGrp="1"/>
          </p:cNvSpPr>
          <p:nvPr>
            <p:ph type="body" sz="quarter" idx="4294967295"/>
          </p:nvPr>
        </p:nvSpPr>
        <p:spPr>
          <a:xfrm>
            <a:off x="836188"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 name="Title 3"/>
          <p:cNvSpPr>
            <a:spLocks noGrp="1"/>
          </p:cNvSpPr>
          <p:nvPr>
            <p:ph type="title" idx="4294967295"/>
          </p:nvPr>
        </p:nvSpPr>
        <p:spPr>
          <a:xfrm>
            <a:off x="836188"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1"/>
                </a:solidFill>
              </a:rPr>
              <a:t>Infographic</a:t>
            </a:r>
          </a:p>
        </p:txBody>
      </p:sp>
      <p:grpSp>
        <p:nvGrpSpPr>
          <p:cNvPr id="12" name="Group 11">
            <a:extLst>
              <a:ext uri="{FF2B5EF4-FFF2-40B4-BE49-F238E27FC236}">
                <a16:creationId xmlns:a16="http://schemas.microsoft.com/office/drawing/2014/main" id="{A32B4B9D-0938-435B-AD32-A8D4BBC6D77A}"/>
              </a:ext>
            </a:extLst>
          </p:cNvPr>
          <p:cNvGrpSpPr/>
          <p:nvPr/>
        </p:nvGrpSpPr>
        <p:grpSpPr>
          <a:xfrm>
            <a:off x="586476" y="4826752"/>
            <a:ext cx="11114237" cy="731661"/>
            <a:chOff x="586476" y="4471124"/>
            <a:chExt cx="11114237" cy="731661"/>
          </a:xfrm>
        </p:grpSpPr>
        <p:grpSp>
          <p:nvGrpSpPr>
            <p:cNvPr id="8" name="Group 7">
              <a:extLst>
                <a:ext uri="{FF2B5EF4-FFF2-40B4-BE49-F238E27FC236}">
                  <a16:creationId xmlns:a16="http://schemas.microsoft.com/office/drawing/2014/main" id="{71F4CDEB-B99C-4387-8045-D4CAA0228D57}"/>
                </a:ext>
              </a:extLst>
            </p:cNvPr>
            <p:cNvGrpSpPr/>
            <p:nvPr/>
          </p:nvGrpSpPr>
          <p:grpSpPr>
            <a:xfrm>
              <a:off x="586476" y="4471124"/>
              <a:ext cx="2535878" cy="731661"/>
              <a:chOff x="941855" y="3719535"/>
              <a:chExt cx="2535878" cy="731661"/>
            </a:xfrm>
          </p:grpSpPr>
          <p:sp>
            <p:nvSpPr>
              <p:cNvPr id="218" name="Rectangle 17">
                <a:extLst>
                  <a:ext uri="{FF2B5EF4-FFF2-40B4-BE49-F238E27FC236}">
                    <a16:creationId xmlns:a16="http://schemas.microsoft.com/office/drawing/2014/main" id="{D1D07496-E560-41D9-BBA1-ED62767B567F}"/>
                  </a:ext>
                </a:extLst>
              </p:cNvPr>
              <p:cNvSpPr>
                <a:spLocks/>
              </p:cNvSpPr>
              <p:nvPr/>
            </p:nvSpPr>
            <p:spPr bwMode="auto">
              <a:xfrm>
                <a:off x="941855" y="4101541"/>
                <a:ext cx="2535878"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219" name="Rectangle 6">
                <a:extLst>
                  <a:ext uri="{FF2B5EF4-FFF2-40B4-BE49-F238E27FC236}">
                    <a16:creationId xmlns:a16="http://schemas.microsoft.com/office/drawing/2014/main" id="{D70129F5-62FD-4336-8BF1-6686A0121871}"/>
                  </a:ext>
                </a:extLst>
              </p:cNvPr>
              <p:cNvSpPr>
                <a:spLocks/>
              </p:cNvSpPr>
              <p:nvPr/>
            </p:nvSpPr>
            <p:spPr bwMode="auto">
              <a:xfrm>
                <a:off x="1190594" y="3719535"/>
                <a:ext cx="2207556"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latin typeface="Roboto Slab" pitchFamily="2" charset="0"/>
                    <a:ea typeface="Roboto Slab" pitchFamily="2" charset="0"/>
                    <a:cs typeface="Lato" panose="020F0502020204030203" pitchFamily="34" charset="0"/>
                    <a:sym typeface="Montserrat-Bold" charset="0"/>
                  </a:rPr>
                  <a:t>SERVICES TEXT TITLE</a:t>
                </a:r>
              </a:p>
            </p:txBody>
          </p:sp>
          <p:sp>
            <p:nvSpPr>
              <p:cNvPr id="220" name="Oval 219">
                <a:extLst>
                  <a:ext uri="{FF2B5EF4-FFF2-40B4-BE49-F238E27FC236}">
                    <a16:creationId xmlns:a16="http://schemas.microsoft.com/office/drawing/2014/main" id="{B8E741C9-8E7E-4115-967D-755DE25CB0ED}"/>
                  </a:ext>
                </a:extLst>
              </p:cNvPr>
              <p:cNvSpPr/>
              <p:nvPr/>
            </p:nvSpPr>
            <p:spPr bwMode="auto">
              <a:xfrm>
                <a:off x="941855" y="3783007"/>
                <a:ext cx="131694" cy="131694"/>
              </a:xfrm>
              <a:prstGeom prst="ellipse">
                <a:avLst/>
              </a:prstGeom>
              <a:solidFill>
                <a:schemeClr val="tx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11" name="Group 10">
              <a:extLst>
                <a:ext uri="{FF2B5EF4-FFF2-40B4-BE49-F238E27FC236}">
                  <a16:creationId xmlns:a16="http://schemas.microsoft.com/office/drawing/2014/main" id="{C14E1B0D-0B48-47F3-9121-28CD9AAC4E35}"/>
                </a:ext>
              </a:extLst>
            </p:cNvPr>
            <p:cNvGrpSpPr/>
            <p:nvPr/>
          </p:nvGrpSpPr>
          <p:grpSpPr>
            <a:xfrm>
              <a:off x="6288979" y="4471124"/>
              <a:ext cx="2535878" cy="731661"/>
              <a:chOff x="941855" y="5190075"/>
              <a:chExt cx="2535878" cy="731661"/>
            </a:xfrm>
          </p:grpSpPr>
          <p:sp>
            <p:nvSpPr>
              <p:cNvPr id="221" name="Rectangle 17">
                <a:extLst>
                  <a:ext uri="{FF2B5EF4-FFF2-40B4-BE49-F238E27FC236}">
                    <a16:creationId xmlns:a16="http://schemas.microsoft.com/office/drawing/2014/main" id="{8971952B-B8DD-4DB1-B99B-EBDF687514CE}"/>
                  </a:ext>
                </a:extLst>
              </p:cNvPr>
              <p:cNvSpPr>
                <a:spLocks/>
              </p:cNvSpPr>
              <p:nvPr/>
            </p:nvSpPr>
            <p:spPr bwMode="auto">
              <a:xfrm>
                <a:off x="941855" y="5572081"/>
                <a:ext cx="2535878"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222" name="Rectangle 6">
                <a:extLst>
                  <a:ext uri="{FF2B5EF4-FFF2-40B4-BE49-F238E27FC236}">
                    <a16:creationId xmlns:a16="http://schemas.microsoft.com/office/drawing/2014/main" id="{A0374D6F-217B-4846-90BC-E84ADBBB26B7}"/>
                  </a:ext>
                </a:extLst>
              </p:cNvPr>
              <p:cNvSpPr>
                <a:spLocks/>
              </p:cNvSpPr>
              <p:nvPr/>
            </p:nvSpPr>
            <p:spPr bwMode="auto">
              <a:xfrm>
                <a:off x="1190593" y="5190075"/>
                <a:ext cx="2124152"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bg2">
                        <a:lumMod val="10000"/>
                      </a:schemeClr>
                    </a:solidFill>
                    <a:latin typeface="Roboto Slab" pitchFamily="2" charset="0"/>
                    <a:ea typeface="Roboto Slab" pitchFamily="2" charset="0"/>
                    <a:cs typeface="Lato" panose="020F0502020204030203" pitchFamily="34" charset="0"/>
                    <a:sym typeface="Montserrat-Bold" charset="0"/>
                  </a:rPr>
                  <a:t>SERVICES TEXT TITLE</a:t>
                </a:r>
              </a:p>
            </p:txBody>
          </p:sp>
          <p:sp>
            <p:nvSpPr>
              <p:cNvPr id="223" name="Oval 222">
                <a:extLst>
                  <a:ext uri="{FF2B5EF4-FFF2-40B4-BE49-F238E27FC236}">
                    <a16:creationId xmlns:a16="http://schemas.microsoft.com/office/drawing/2014/main" id="{806FB6E1-993C-42DA-8943-BF33A9187631}"/>
                  </a:ext>
                </a:extLst>
              </p:cNvPr>
              <p:cNvSpPr/>
              <p:nvPr/>
            </p:nvSpPr>
            <p:spPr bwMode="auto">
              <a:xfrm>
                <a:off x="941855" y="5253547"/>
                <a:ext cx="131694" cy="131694"/>
              </a:xfrm>
              <a:prstGeom prst="ellipse">
                <a:avLst/>
              </a:prstGeom>
              <a:solidFill>
                <a:schemeClr val="bg2">
                  <a:lumMod val="2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9" name="Group 8">
              <a:extLst>
                <a:ext uri="{FF2B5EF4-FFF2-40B4-BE49-F238E27FC236}">
                  <a16:creationId xmlns:a16="http://schemas.microsoft.com/office/drawing/2014/main" id="{39C8A299-A0DF-4B10-AEDA-4AE75DAEBED6}"/>
                </a:ext>
              </a:extLst>
            </p:cNvPr>
            <p:cNvGrpSpPr/>
            <p:nvPr/>
          </p:nvGrpSpPr>
          <p:grpSpPr>
            <a:xfrm>
              <a:off x="3413122" y="4471124"/>
              <a:ext cx="2585089" cy="731661"/>
              <a:chOff x="4176629" y="3719535"/>
              <a:chExt cx="2585089" cy="731661"/>
            </a:xfrm>
          </p:grpSpPr>
          <p:sp>
            <p:nvSpPr>
              <p:cNvPr id="224" name="Rectangle 17">
                <a:extLst>
                  <a:ext uri="{FF2B5EF4-FFF2-40B4-BE49-F238E27FC236}">
                    <a16:creationId xmlns:a16="http://schemas.microsoft.com/office/drawing/2014/main" id="{24C69C67-0848-4D9C-BAAE-7CB61FC17A8C}"/>
                  </a:ext>
                </a:extLst>
              </p:cNvPr>
              <p:cNvSpPr>
                <a:spLocks/>
              </p:cNvSpPr>
              <p:nvPr/>
            </p:nvSpPr>
            <p:spPr bwMode="auto">
              <a:xfrm>
                <a:off x="4176629" y="4101541"/>
                <a:ext cx="2585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225" name="Rectangle 6">
                <a:extLst>
                  <a:ext uri="{FF2B5EF4-FFF2-40B4-BE49-F238E27FC236}">
                    <a16:creationId xmlns:a16="http://schemas.microsoft.com/office/drawing/2014/main" id="{F52C3909-CC3F-4260-8182-9B4D439F3C9C}"/>
                  </a:ext>
                </a:extLst>
              </p:cNvPr>
              <p:cNvSpPr>
                <a:spLocks/>
              </p:cNvSpPr>
              <p:nvPr/>
            </p:nvSpPr>
            <p:spPr bwMode="auto">
              <a:xfrm>
                <a:off x="4425367" y="3719535"/>
                <a:ext cx="2167248"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accent1"/>
                    </a:solidFill>
                    <a:latin typeface="Roboto Slab" pitchFamily="2" charset="0"/>
                    <a:ea typeface="Roboto Slab" pitchFamily="2" charset="0"/>
                    <a:cs typeface="Lato" panose="020F0502020204030203" pitchFamily="34" charset="0"/>
                    <a:sym typeface="Montserrat-Bold" charset="0"/>
                  </a:rPr>
                  <a:t>SERVICES TEXT TITLE</a:t>
                </a:r>
              </a:p>
            </p:txBody>
          </p:sp>
          <p:sp>
            <p:nvSpPr>
              <p:cNvPr id="226" name="Oval 225">
                <a:extLst>
                  <a:ext uri="{FF2B5EF4-FFF2-40B4-BE49-F238E27FC236}">
                    <a16:creationId xmlns:a16="http://schemas.microsoft.com/office/drawing/2014/main" id="{4D9EC5A1-3742-4E73-9EB3-B395EB389C12}"/>
                  </a:ext>
                </a:extLst>
              </p:cNvPr>
              <p:cNvSpPr/>
              <p:nvPr/>
            </p:nvSpPr>
            <p:spPr bwMode="auto">
              <a:xfrm>
                <a:off x="4176629" y="3783007"/>
                <a:ext cx="131694" cy="131694"/>
              </a:xfrm>
              <a:prstGeom prst="ellipse">
                <a:avLst/>
              </a:prstGeom>
              <a:solidFill>
                <a:schemeClr val="accent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chemeClr val="accent1"/>
                  </a:solidFill>
                  <a:effectLst/>
                  <a:latin typeface="Gill Sans" charset="0"/>
                  <a:ea typeface="ヒラギノ角ゴ ProN W3" charset="0"/>
                  <a:cs typeface="ヒラギノ角ゴ ProN W3" charset="0"/>
                  <a:sym typeface="Gill Sans" charset="0"/>
                </a:endParaRPr>
              </a:p>
            </p:txBody>
          </p:sp>
        </p:grpSp>
        <p:grpSp>
          <p:nvGrpSpPr>
            <p:cNvPr id="10" name="Group 9">
              <a:extLst>
                <a:ext uri="{FF2B5EF4-FFF2-40B4-BE49-F238E27FC236}">
                  <a16:creationId xmlns:a16="http://schemas.microsoft.com/office/drawing/2014/main" id="{8E1BC233-0DCB-446B-A2C9-44210AA386CA}"/>
                </a:ext>
              </a:extLst>
            </p:cNvPr>
            <p:cNvGrpSpPr/>
            <p:nvPr/>
          </p:nvGrpSpPr>
          <p:grpSpPr>
            <a:xfrm>
              <a:off x="9115624" y="4471124"/>
              <a:ext cx="2585089" cy="731661"/>
              <a:chOff x="4176629" y="5190075"/>
              <a:chExt cx="2585089" cy="731661"/>
            </a:xfrm>
          </p:grpSpPr>
          <p:sp>
            <p:nvSpPr>
              <p:cNvPr id="227" name="Rectangle 17">
                <a:extLst>
                  <a:ext uri="{FF2B5EF4-FFF2-40B4-BE49-F238E27FC236}">
                    <a16:creationId xmlns:a16="http://schemas.microsoft.com/office/drawing/2014/main" id="{DD7A3879-5821-47B4-BFF2-FD3992FBFC14}"/>
                  </a:ext>
                </a:extLst>
              </p:cNvPr>
              <p:cNvSpPr>
                <a:spLocks/>
              </p:cNvSpPr>
              <p:nvPr/>
            </p:nvSpPr>
            <p:spPr bwMode="auto">
              <a:xfrm>
                <a:off x="4176629" y="5572081"/>
                <a:ext cx="2585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228" name="Rectangle 6">
                <a:extLst>
                  <a:ext uri="{FF2B5EF4-FFF2-40B4-BE49-F238E27FC236}">
                    <a16:creationId xmlns:a16="http://schemas.microsoft.com/office/drawing/2014/main" id="{13EE990C-77CF-45CF-9FE0-329E03FD4744}"/>
                  </a:ext>
                </a:extLst>
              </p:cNvPr>
              <p:cNvSpPr>
                <a:spLocks/>
              </p:cNvSpPr>
              <p:nvPr/>
            </p:nvSpPr>
            <p:spPr bwMode="auto">
              <a:xfrm>
                <a:off x="4425367" y="5190075"/>
                <a:ext cx="2121950"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bg1">
                        <a:lumMod val="65000"/>
                      </a:schemeClr>
                    </a:solidFill>
                    <a:latin typeface="Roboto Slab" pitchFamily="2" charset="0"/>
                    <a:ea typeface="Roboto Slab" pitchFamily="2" charset="0"/>
                    <a:cs typeface="Lato" panose="020F0502020204030203" pitchFamily="34" charset="0"/>
                    <a:sym typeface="Montserrat-Bold" charset="0"/>
                  </a:rPr>
                  <a:t>SERVICES TEXT TITLE</a:t>
                </a:r>
              </a:p>
            </p:txBody>
          </p:sp>
          <p:sp>
            <p:nvSpPr>
              <p:cNvPr id="229" name="Oval 228">
                <a:extLst>
                  <a:ext uri="{FF2B5EF4-FFF2-40B4-BE49-F238E27FC236}">
                    <a16:creationId xmlns:a16="http://schemas.microsoft.com/office/drawing/2014/main" id="{C9E226C9-C8DF-4EE0-BCD0-FEFFB9DCA411}"/>
                  </a:ext>
                </a:extLst>
              </p:cNvPr>
              <p:cNvSpPr/>
              <p:nvPr/>
            </p:nvSpPr>
            <p:spPr bwMode="auto">
              <a:xfrm>
                <a:off x="4176629" y="5253547"/>
                <a:ext cx="131694" cy="131694"/>
              </a:xfrm>
              <a:prstGeom prst="ellipse">
                <a:avLst/>
              </a:prstGeom>
              <a:solidFill>
                <a:schemeClr val="bg1">
                  <a:lumMod val="6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grpSp>
      </p:grpSp>
      <p:sp>
        <p:nvSpPr>
          <p:cNvPr id="232" name="Oval 231">
            <a:extLst>
              <a:ext uri="{FF2B5EF4-FFF2-40B4-BE49-F238E27FC236}">
                <a16:creationId xmlns:a16="http://schemas.microsoft.com/office/drawing/2014/main" id="{B338A5B4-CCEE-479A-B531-1B3B2F78FC39}"/>
              </a:ext>
            </a:extLst>
          </p:cNvPr>
          <p:cNvSpPr/>
          <p:nvPr/>
        </p:nvSpPr>
        <p:spPr>
          <a:xfrm>
            <a:off x="2137627" y="1826690"/>
            <a:ext cx="2200917" cy="2200917"/>
          </a:xfrm>
          <a:prstGeom prst="ellipse">
            <a:avLst/>
          </a:prstGeom>
          <a:noFill/>
          <a:ln w="1143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3" name="Oval 232">
            <a:extLst>
              <a:ext uri="{FF2B5EF4-FFF2-40B4-BE49-F238E27FC236}">
                <a16:creationId xmlns:a16="http://schemas.microsoft.com/office/drawing/2014/main" id="{7246DF71-CF8A-4D9F-8058-7437AA743ED8}"/>
              </a:ext>
            </a:extLst>
          </p:cNvPr>
          <p:cNvSpPr/>
          <p:nvPr/>
        </p:nvSpPr>
        <p:spPr>
          <a:xfrm>
            <a:off x="4042904" y="1826690"/>
            <a:ext cx="2200917" cy="2200917"/>
          </a:xfrm>
          <a:prstGeom prst="ellipse">
            <a:avLst/>
          </a:prstGeom>
          <a:noFill/>
          <a:ln w="1143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4" name="Oval 233">
            <a:extLst>
              <a:ext uri="{FF2B5EF4-FFF2-40B4-BE49-F238E27FC236}">
                <a16:creationId xmlns:a16="http://schemas.microsoft.com/office/drawing/2014/main" id="{79359882-6B8E-48B6-9DB9-0265B5CD162B}"/>
              </a:ext>
            </a:extLst>
          </p:cNvPr>
          <p:cNvSpPr/>
          <p:nvPr/>
        </p:nvSpPr>
        <p:spPr>
          <a:xfrm>
            <a:off x="5948181" y="1826690"/>
            <a:ext cx="2200917" cy="2200917"/>
          </a:xfrm>
          <a:prstGeom prst="ellipse">
            <a:avLst/>
          </a:prstGeom>
          <a:noFill/>
          <a:ln w="114300">
            <a:solidFill>
              <a:schemeClr val="tx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5" name="Oval 234">
            <a:extLst>
              <a:ext uri="{FF2B5EF4-FFF2-40B4-BE49-F238E27FC236}">
                <a16:creationId xmlns:a16="http://schemas.microsoft.com/office/drawing/2014/main" id="{05A41099-055A-4F67-9CCD-79DBB1ED2503}"/>
              </a:ext>
            </a:extLst>
          </p:cNvPr>
          <p:cNvSpPr/>
          <p:nvPr/>
        </p:nvSpPr>
        <p:spPr>
          <a:xfrm>
            <a:off x="7853457" y="1826690"/>
            <a:ext cx="2200917" cy="2200917"/>
          </a:xfrm>
          <a:prstGeom prst="ellipse">
            <a:avLst/>
          </a:prstGeom>
          <a:noFill/>
          <a:ln w="1143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6" name="Freeform 6">
            <a:extLst>
              <a:ext uri="{FF2B5EF4-FFF2-40B4-BE49-F238E27FC236}">
                <a16:creationId xmlns:a16="http://schemas.microsoft.com/office/drawing/2014/main" id="{62054A41-A8BB-4D89-91DF-20E4922EB5E4}"/>
              </a:ext>
            </a:extLst>
          </p:cNvPr>
          <p:cNvSpPr>
            <a:spLocks noEditPoints="1"/>
          </p:cNvSpPr>
          <p:nvPr/>
        </p:nvSpPr>
        <p:spPr bwMode="auto">
          <a:xfrm>
            <a:off x="4806857" y="2682733"/>
            <a:ext cx="673011" cy="488831"/>
          </a:xfrm>
          <a:custGeom>
            <a:avLst/>
            <a:gdLst>
              <a:gd name="T0" fmla="*/ 195 w 211"/>
              <a:gd name="T1" fmla="*/ 27 h 155"/>
              <a:gd name="T2" fmla="*/ 201 w 211"/>
              <a:gd name="T3" fmla="*/ 21 h 155"/>
              <a:gd name="T4" fmla="*/ 24 w 211"/>
              <a:gd name="T5" fmla="*/ 16 h 155"/>
              <a:gd name="T6" fmla="*/ 19 w 211"/>
              <a:gd name="T7" fmla="*/ 55 h 155"/>
              <a:gd name="T8" fmla="*/ 15 w 211"/>
              <a:gd name="T9" fmla="*/ 64 h 155"/>
              <a:gd name="T10" fmla="*/ 20 w 211"/>
              <a:gd name="T11" fmla="*/ 84 h 155"/>
              <a:gd name="T12" fmla="*/ 12 w 211"/>
              <a:gd name="T13" fmla="*/ 93 h 155"/>
              <a:gd name="T14" fmla="*/ 18 w 211"/>
              <a:gd name="T15" fmla="*/ 132 h 155"/>
              <a:gd name="T16" fmla="*/ 198 w 211"/>
              <a:gd name="T17" fmla="*/ 129 h 155"/>
              <a:gd name="T18" fmla="*/ 189 w 211"/>
              <a:gd name="T19" fmla="*/ 102 h 155"/>
              <a:gd name="T20" fmla="*/ 195 w 211"/>
              <a:gd name="T21" fmla="*/ 95 h 155"/>
              <a:gd name="T22" fmla="*/ 199 w 211"/>
              <a:gd name="T23" fmla="*/ 74 h 155"/>
              <a:gd name="T24" fmla="*/ 204 w 211"/>
              <a:gd name="T25" fmla="*/ 55 h 155"/>
              <a:gd name="T26" fmla="*/ 100 w 211"/>
              <a:gd name="T27" fmla="*/ 47 h 155"/>
              <a:gd name="T28" fmla="*/ 180 w 211"/>
              <a:gd name="T29" fmla="*/ 31 h 155"/>
              <a:gd name="T30" fmla="*/ 187 w 211"/>
              <a:gd name="T31" fmla="*/ 46 h 155"/>
              <a:gd name="T32" fmla="*/ 177 w 211"/>
              <a:gd name="T33" fmla="*/ 51 h 155"/>
              <a:gd name="T34" fmla="*/ 100 w 211"/>
              <a:gd name="T35" fmla="*/ 47 h 155"/>
              <a:gd name="T36" fmla="*/ 31 w 211"/>
              <a:gd name="T37" fmla="*/ 68 h 155"/>
              <a:gd name="T38" fmla="*/ 95 w 211"/>
              <a:gd name="T39" fmla="*/ 81 h 155"/>
              <a:gd name="T40" fmla="*/ 112 w 211"/>
              <a:gd name="T41" fmla="*/ 108 h 155"/>
              <a:gd name="T42" fmla="*/ 24 w 211"/>
              <a:gd name="T43" fmla="*/ 86 h 155"/>
              <a:gd name="T44" fmla="*/ 22 w 211"/>
              <a:gd name="T45" fmla="*/ 66 h 155"/>
              <a:gd name="T46" fmla="*/ 21 w 211"/>
              <a:gd name="T47" fmla="*/ 25 h 155"/>
              <a:gd name="T48" fmla="*/ 26 w 211"/>
              <a:gd name="T49" fmla="*/ 24 h 155"/>
              <a:gd name="T50" fmla="*/ 96 w 211"/>
              <a:gd name="T51" fmla="*/ 47 h 155"/>
              <a:gd name="T52" fmla="*/ 30 w 211"/>
              <a:gd name="T53" fmla="*/ 52 h 155"/>
              <a:gd name="T54" fmla="*/ 26 w 211"/>
              <a:gd name="T55" fmla="*/ 51 h 155"/>
              <a:gd name="T56" fmla="*/ 90 w 211"/>
              <a:gd name="T57" fmla="*/ 145 h 155"/>
              <a:gd name="T58" fmla="*/ 20 w 211"/>
              <a:gd name="T59" fmla="*/ 126 h 155"/>
              <a:gd name="T60" fmla="*/ 15 w 211"/>
              <a:gd name="T61" fmla="*/ 100 h 155"/>
              <a:gd name="T62" fmla="*/ 20 w 211"/>
              <a:gd name="T63" fmla="*/ 98 h 155"/>
              <a:gd name="T64" fmla="*/ 90 w 211"/>
              <a:gd name="T65" fmla="*/ 121 h 155"/>
              <a:gd name="T66" fmla="*/ 181 w 211"/>
              <a:gd name="T67" fmla="*/ 121 h 155"/>
              <a:gd name="T68" fmla="*/ 93 w 211"/>
              <a:gd name="T69" fmla="*/ 145 h 155"/>
              <a:gd name="T70" fmla="*/ 113 w 211"/>
              <a:gd name="T71" fmla="*/ 118 h 155"/>
              <a:gd name="T72" fmla="*/ 126 w 211"/>
              <a:gd name="T73" fmla="*/ 115 h 155"/>
              <a:gd name="T74" fmla="*/ 183 w 211"/>
              <a:gd name="T75" fmla="*/ 103 h 155"/>
              <a:gd name="T76" fmla="*/ 185 w 211"/>
              <a:gd name="T77" fmla="*/ 88 h 155"/>
              <a:gd name="T78" fmla="*/ 178 w 211"/>
              <a:gd name="T79" fmla="*/ 90 h 155"/>
              <a:gd name="T80" fmla="*/ 115 w 211"/>
              <a:gd name="T81" fmla="*/ 84 h 155"/>
              <a:gd name="T82" fmla="*/ 185 w 211"/>
              <a:gd name="T83" fmla="*/ 61 h 155"/>
              <a:gd name="T84" fmla="*/ 193 w 211"/>
              <a:gd name="T85" fmla="*/ 73 h 155"/>
              <a:gd name="T86" fmla="*/ 185 w 211"/>
              <a:gd name="T87" fmla="*/ 88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11" h="155">
                <a:moveTo>
                  <a:pt x="191" y="47"/>
                </a:moveTo>
                <a:cubicBezTo>
                  <a:pt x="190" y="41"/>
                  <a:pt x="190" y="31"/>
                  <a:pt x="195" y="27"/>
                </a:cubicBezTo>
                <a:cubicBezTo>
                  <a:pt x="195" y="27"/>
                  <a:pt x="196" y="27"/>
                  <a:pt x="196" y="27"/>
                </a:cubicBezTo>
                <a:cubicBezTo>
                  <a:pt x="200" y="26"/>
                  <a:pt x="203" y="24"/>
                  <a:pt x="201" y="21"/>
                </a:cubicBezTo>
                <a:cubicBezTo>
                  <a:pt x="133" y="0"/>
                  <a:pt x="133" y="0"/>
                  <a:pt x="133" y="0"/>
                </a:cubicBezTo>
                <a:cubicBezTo>
                  <a:pt x="24" y="16"/>
                  <a:pt x="24" y="16"/>
                  <a:pt x="24" y="16"/>
                </a:cubicBezTo>
                <a:cubicBezTo>
                  <a:pt x="24" y="16"/>
                  <a:pt x="11" y="17"/>
                  <a:pt x="12" y="37"/>
                </a:cubicBezTo>
                <a:cubicBezTo>
                  <a:pt x="13" y="48"/>
                  <a:pt x="16" y="53"/>
                  <a:pt x="19" y="55"/>
                </a:cubicBezTo>
                <a:cubicBezTo>
                  <a:pt x="10" y="58"/>
                  <a:pt x="10" y="58"/>
                  <a:pt x="10" y="58"/>
                </a:cubicBezTo>
                <a:cubicBezTo>
                  <a:pt x="8" y="61"/>
                  <a:pt x="11" y="63"/>
                  <a:pt x="15" y="64"/>
                </a:cubicBezTo>
                <a:cubicBezTo>
                  <a:pt x="16" y="64"/>
                  <a:pt x="16" y="64"/>
                  <a:pt x="16" y="65"/>
                </a:cubicBezTo>
                <a:cubicBezTo>
                  <a:pt x="21" y="68"/>
                  <a:pt x="21" y="78"/>
                  <a:pt x="20" y="84"/>
                </a:cubicBezTo>
                <a:cubicBezTo>
                  <a:pt x="0" y="90"/>
                  <a:pt x="8" y="92"/>
                  <a:pt x="8" y="92"/>
                </a:cubicBezTo>
                <a:cubicBezTo>
                  <a:pt x="12" y="93"/>
                  <a:pt x="12" y="93"/>
                  <a:pt x="12" y="93"/>
                </a:cubicBezTo>
                <a:cubicBezTo>
                  <a:pt x="9" y="96"/>
                  <a:pt x="6" y="101"/>
                  <a:pt x="6" y="111"/>
                </a:cubicBezTo>
                <a:cubicBezTo>
                  <a:pt x="7" y="131"/>
                  <a:pt x="18" y="132"/>
                  <a:pt x="18" y="132"/>
                </a:cubicBezTo>
                <a:cubicBezTo>
                  <a:pt x="89" y="155"/>
                  <a:pt x="89" y="155"/>
                  <a:pt x="89" y="155"/>
                </a:cubicBezTo>
                <a:cubicBezTo>
                  <a:pt x="198" y="129"/>
                  <a:pt x="198" y="129"/>
                  <a:pt x="198" y="129"/>
                </a:cubicBezTo>
                <a:cubicBezTo>
                  <a:pt x="198" y="129"/>
                  <a:pt x="205" y="127"/>
                  <a:pt x="185" y="122"/>
                </a:cubicBezTo>
                <a:cubicBezTo>
                  <a:pt x="184" y="116"/>
                  <a:pt x="184" y="105"/>
                  <a:pt x="189" y="102"/>
                </a:cubicBezTo>
                <a:cubicBezTo>
                  <a:pt x="189" y="102"/>
                  <a:pt x="190" y="102"/>
                  <a:pt x="190" y="101"/>
                </a:cubicBezTo>
                <a:cubicBezTo>
                  <a:pt x="194" y="100"/>
                  <a:pt x="197" y="98"/>
                  <a:pt x="195" y="95"/>
                </a:cubicBezTo>
                <a:cubicBezTo>
                  <a:pt x="190" y="94"/>
                  <a:pt x="190" y="94"/>
                  <a:pt x="190" y="94"/>
                </a:cubicBezTo>
                <a:cubicBezTo>
                  <a:pt x="193" y="92"/>
                  <a:pt x="198" y="87"/>
                  <a:pt x="199" y="74"/>
                </a:cubicBezTo>
                <a:cubicBezTo>
                  <a:pt x="199" y="65"/>
                  <a:pt x="197" y="60"/>
                  <a:pt x="194" y="57"/>
                </a:cubicBezTo>
                <a:cubicBezTo>
                  <a:pt x="204" y="55"/>
                  <a:pt x="204" y="55"/>
                  <a:pt x="204" y="55"/>
                </a:cubicBezTo>
                <a:cubicBezTo>
                  <a:pt x="204" y="55"/>
                  <a:pt x="211" y="53"/>
                  <a:pt x="191" y="47"/>
                </a:cubicBezTo>
                <a:close/>
                <a:moveTo>
                  <a:pt x="100" y="47"/>
                </a:moveTo>
                <a:cubicBezTo>
                  <a:pt x="118" y="43"/>
                  <a:pt x="118" y="43"/>
                  <a:pt x="118" y="43"/>
                </a:cubicBezTo>
                <a:cubicBezTo>
                  <a:pt x="180" y="31"/>
                  <a:pt x="180" y="31"/>
                  <a:pt x="180" y="31"/>
                </a:cubicBezTo>
                <a:cubicBezTo>
                  <a:pt x="189" y="29"/>
                  <a:pt x="189" y="29"/>
                  <a:pt x="189" y="29"/>
                </a:cubicBezTo>
                <a:cubicBezTo>
                  <a:pt x="186" y="34"/>
                  <a:pt x="186" y="41"/>
                  <a:pt x="187" y="46"/>
                </a:cubicBezTo>
                <a:cubicBezTo>
                  <a:pt x="187" y="47"/>
                  <a:pt x="187" y="48"/>
                  <a:pt x="187" y="49"/>
                </a:cubicBezTo>
                <a:cubicBezTo>
                  <a:pt x="177" y="51"/>
                  <a:pt x="177" y="51"/>
                  <a:pt x="177" y="51"/>
                </a:cubicBezTo>
                <a:cubicBezTo>
                  <a:pt x="99" y="71"/>
                  <a:pt x="99" y="71"/>
                  <a:pt x="99" y="71"/>
                </a:cubicBezTo>
                <a:lnTo>
                  <a:pt x="100" y="47"/>
                </a:lnTo>
                <a:close/>
                <a:moveTo>
                  <a:pt x="22" y="66"/>
                </a:moveTo>
                <a:cubicBezTo>
                  <a:pt x="31" y="68"/>
                  <a:pt x="31" y="68"/>
                  <a:pt x="31" y="68"/>
                </a:cubicBezTo>
                <a:cubicBezTo>
                  <a:pt x="90" y="80"/>
                  <a:pt x="90" y="80"/>
                  <a:pt x="90" y="80"/>
                </a:cubicBezTo>
                <a:cubicBezTo>
                  <a:pt x="95" y="81"/>
                  <a:pt x="95" y="81"/>
                  <a:pt x="95" y="81"/>
                </a:cubicBezTo>
                <a:cubicBezTo>
                  <a:pt x="111" y="84"/>
                  <a:pt x="111" y="84"/>
                  <a:pt x="111" y="84"/>
                </a:cubicBezTo>
                <a:cubicBezTo>
                  <a:pt x="112" y="108"/>
                  <a:pt x="112" y="108"/>
                  <a:pt x="112" y="108"/>
                </a:cubicBezTo>
                <a:cubicBezTo>
                  <a:pt x="32" y="88"/>
                  <a:pt x="32" y="88"/>
                  <a:pt x="32" y="88"/>
                </a:cubicBezTo>
                <a:cubicBezTo>
                  <a:pt x="24" y="86"/>
                  <a:pt x="24" y="86"/>
                  <a:pt x="24" y="86"/>
                </a:cubicBezTo>
                <a:cubicBezTo>
                  <a:pt x="24" y="85"/>
                  <a:pt x="24" y="84"/>
                  <a:pt x="24" y="83"/>
                </a:cubicBezTo>
                <a:cubicBezTo>
                  <a:pt x="25" y="79"/>
                  <a:pt x="25" y="71"/>
                  <a:pt x="22" y="66"/>
                </a:cubicBezTo>
                <a:close/>
                <a:moveTo>
                  <a:pt x="19" y="36"/>
                </a:moveTo>
                <a:cubicBezTo>
                  <a:pt x="18" y="31"/>
                  <a:pt x="19" y="27"/>
                  <a:pt x="21" y="25"/>
                </a:cubicBezTo>
                <a:cubicBezTo>
                  <a:pt x="22" y="24"/>
                  <a:pt x="24" y="24"/>
                  <a:pt x="25" y="24"/>
                </a:cubicBezTo>
                <a:cubicBezTo>
                  <a:pt x="25" y="24"/>
                  <a:pt x="26" y="24"/>
                  <a:pt x="26" y="24"/>
                </a:cubicBezTo>
                <a:cubicBezTo>
                  <a:pt x="73" y="39"/>
                  <a:pt x="73" y="39"/>
                  <a:pt x="73" y="39"/>
                </a:cubicBezTo>
                <a:cubicBezTo>
                  <a:pt x="96" y="47"/>
                  <a:pt x="96" y="47"/>
                  <a:pt x="96" y="47"/>
                </a:cubicBezTo>
                <a:cubicBezTo>
                  <a:pt x="96" y="71"/>
                  <a:pt x="96" y="71"/>
                  <a:pt x="96" y="71"/>
                </a:cubicBezTo>
                <a:cubicBezTo>
                  <a:pt x="30" y="52"/>
                  <a:pt x="30" y="52"/>
                  <a:pt x="30" y="52"/>
                </a:cubicBezTo>
                <a:cubicBezTo>
                  <a:pt x="26" y="51"/>
                  <a:pt x="26" y="51"/>
                  <a:pt x="26" y="51"/>
                </a:cubicBezTo>
                <a:cubicBezTo>
                  <a:pt x="26" y="51"/>
                  <a:pt x="26" y="51"/>
                  <a:pt x="26" y="51"/>
                </a:cubicBezTo>
                <a:cubicBezTo>
                  <a:pt x="25" y="51"/>
                  <a:pt x="19" y="50"/>
                  <a:pt x="19" y="36"/>
                </a:cubicBezTo>
                <a:close/>
                <a:moveTo>
                  <a:pt x="90" y="145"/>
                </a:moveTo>
                <a:cubicBezTo>
                  <a:pt x="20" y="126"/>
                  <a:pt x="20" y="126"/>
                  <a:pt x="20" y="126"/>
                </a:cubicBezTo>
                <a:cubicBezTo>
                  <a:pt x="20" y="126"/>
                  <a:pt x="20" y="126"/>
                  <a:pt x="20" y="126"/>
                </a:cubicBezTo>
                <a:cubicBezTo>
                  <a:pt x="19" y="125"/>
                  <a:pt x="13" y="125"/>
                  <a:pt x="13" y="110"/>
                </a:cubicBezTo>
                <a:cubicBezTo>
                  <a:pt x="12" y="105"/>
                  <a:pt x="13" y="101"/>
                  <a:pt x="15" y="100"/>
                </a:cubicBezTo>
                <a:cubicBezTo>
                  <a:pt x="16" y="98"/>
                  <a:pt x="18" y="98"/>
                  <a:pt x="19" y="98"/>
                </a:cubicBezTo>
                <a:cubicBezTo>
                  <a:pt x="19" y="98"/>
                  <a:pt x="20" y="98"/>
                  <a:pt x="20" y="98"/>
                </a:cubicBezTo>
                <a:cubicBezTo>
                  <a:pt x="20" y="98"/>
                  <a:pt x="20" y="98"/>
                  <a:pt x="20" y="98"/>
                </a:cubicBezTo>
                <a:cubicBezTo>
                  <a:pt x="90" y="121"/>
                  <a:pt x="90" y="121"/>
                  <a:pt x="90" y="121"/>
                </a:cubicBezTo>
                <a:lnTo>
                  <a:pt x="90" y="145"/>
                </a:lnTo>
                <a:close/>
                <a:moveTo>
                  <a:pt x="181" y="121"/>
                </a:moveTo>
                <a:cubicBezTo>
                  <a:pt x="181" y="122"/>
                  <a:pt x="181" y="123"/>
                  <a:pt x="181" y="123"/>
                </a:cubicBezTo>
                <a:cubicBezTo>
                  <a:pt x="93" y="145"/>
                  <a:pt x="93" y="145"/>
                  <a:pt x="93" y="145"/>
                </a:cubicBezTo>
                <a:cubicBezTo>
                  <a:pt x="94" y="121"/>
                  <a:pt x="94" y="121"/>
                  <a:pt x="94" y="121"/>
                </a:cubicBezTo>
                <a:cubicBezTo>
                  <a:pt x="113" y="118"/>
                  <a:pt x="113" y="118"/>
                  <a:pt x="113" y="118"/>
                </a:cubicBezTo>
                <a:cubicBezTo>
                  <a:pt x="116" y="118"/>
                  <a:pt x="116" y="118"/>
                  <a:pt x="116" y="118"/>
                </a:cubicBezTo>
                <a:cubicBezTo>
                  <a:pt x="126" y="115"/>
                  <a:pt x="126" y="115"/>
                  <a:pt x="126" y="115"/>
                </a:cubicBezTo>
                <a:cubicBezTo>
                  <a:pt x="174" y="105"/>
                  <a:pt x="174" y="105"/>
                  <a:pt x="174" y="105"/>
                </a:cubicBezTo>
                <a:cubicBezTo>
                  <a:pt x="183" y="103"/>
                  <a:pt x="183" y="103"/>
                  <a:pt x="183" y="103"/>
                </a:cubicBezTo>
                <a:cubicBezTo>
                  <a:pt x="180" y="108"/>
                  <a:pt x="180" y="116"/>
                  <a:pt x="181" y="121"/>
                </a:cubicBezTo>
                <a:close/>
                <a:moveTo>
                  <a:pt x="185" y="88"/>
                </a:moveTo>
                <a:cubicBezTo>
                  <a:pt x="185" y="88"/>
                  <a:pt x="185" y="88"/>
                  <a:pt x="185" y="88"/>
                </a:cubicBezTo>
                <a:cubicBezTo>
                  <a:pt x="178" y="90"/>
                  <a:pt x="178" y="90"/>
                  <a:pt x="178" y="90"/>
                </a:cubicBezTo>
                <a:cubicBezTo>
                  <a:pt x="116" y="108"/>
                  <a:pt x="116" y="108"/>
                  <a:pt x="116" y="108"/>
                </a:cubicBezTo>
                <a:cubicBezTo>
                  <a:pt x="115" y="84"/>
                  <a:pt x="115" y="84"/>
                  <a:pt x="115" y="84"/>
                </a:cubicBezTo>
                <a:cubicBezTo>
                  <a:pt x="135" y="77"/>
                  <a:pt x="135" y="77"/>
                  <a:pt x="135" y="77"/>
                </a:cubicBezTo>
                <a:cubicBezTo>
                  <a:pt x="185" y="61"/>
                  <a:pt x="185" y="61"/>
                  <a:pt x="185" y="61"/>
                </a:cubicBezTo>
                <a:cubicBezTo>
                  <a:pt x="185" y="61"/>
                  <a:pt x="188" y="60"/>
                  <a:pt x="190" y="62"/>
                </a:cubicBezTo>
                <a:cubicBezTo>
                  <a:pt x="192" y="64"/>
                  <a:pt x="193" y="68"/>
                  <a:pt x="193" y="73"/>
                </a:cubicBezTo>
                <a:cubicBezTo>
                  <a:pt x="192" y="88"/>
                  <a:pt x="186" y="88"/>
                  <a:pt x="185" y="88"/>
                </a:cubicBezTo>
                <a:close/>
                <a:moveTo>
                  <a:pt x="185" y="88"/>
                </a:moveTo>
                <a:cubicBezTo>
                  <a:pt x="185" y="88"/>
                  <a:pt x="185" y="88"/>
                  <a:pt x="185" y="88"/>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37" name="Group 236">
            <a:extLst>
              <a:ext uri="{FF2B5EF4-FFF2-40B4-BE49-F238E27FC236}">
                <a16:creationId xmlns:a16="http://schemas.microsoft.com/office/drawing/2014/main" id="{EFC033F6-7D5D-43C3-9DDF-1A991DD27E3A}"/>
              </a:ext>
            </a:extLst>
          </p:cNvPr>
          <p:cNvGrpSpPr/>
          <p:nvPr/>
        </p:nvGrpSpPr>
        <p:grpSpPr>
          <a:xfrm>
            <a:off x="6662584" y="2674998"/>
            <a:ext cx="772110" cy="504299"/>
            <a:chOff x="708025" y="2132013"/>
            <a:chExt cx="1135063" cy="741362"/>
          </a:xfrm>
          <a:solidFill>
            <a:schemeClr val="tx2">
              <a:lumMod val="75000"/>
            </a:schemeClr>
          </a:solidFill>
        </p:grpSpPr>
        <p:sp>
          <p:nvSpPr>
            <p:cNvPr id="238" name="Freeform 21">
              <a:extLst>
                <a:ext uri="{FF2B5EF4-FFF2-40B4-BE49-F238E27FC236}">
                  <a16:creationId xmlns:a16="http://schemas.microsoft.com/office/drawing/2014/main" id="{792888A8-AF49-4700-9E82-B67B95F0944B}"/>
                </a:ext>
              </a:extLst>
            </p:cNvPr>
            <p:cNvSpPr>
              <a:spLocks noEditPoints="1"/>
            </p:cNvSpPr>
            <p:nvPr/>
          </p:nvSpPr>
          <p:spPr bwMode="auto">
            <a:xfrm>
              <a:off x="708025" y="2760663"/>
              <a:ext cx="1135063" cy="112712"/>
            </a:xfrm>
            <a:custGeom>
              <a:avLst/>
              <a:gdLst>
                <a:gd name="T0" fmla="*/ 311 w 312"/>
                <a:gd name="T1" fmla="*/ 1 h 31"/>
                <a:gd name="T2" fmla="*/ 310 w 312"/>
                <a:gd name="T3" fmla="*/ 0 h 31"/>
                <a:gd name="T4" fmla="*/ 2 w 312"/>
                <a:gd name="T5" fmla="*/ 0 h 31"/>
                <a:gd name="T6" fmla="*/ 0 w 312"/>
                <a:gd name="T7" fmla="*/ 1 h 31"/>
                <a:gd name="T8" fmla="*/ 0 w 312"/>
                <a:gd name="T9" fmla="*/ 2 h 31"/>
                <a:gd name="T10" fmla="*/ 41 w 312"/>
                <a:gd name="T11" fmla="*/ 31 h 31"/>
                <a:gd name="T12" fmla="*/ 271 w 312"/>
                <a:gd name="T13" fmla="*/ 31 h 31"/>
                <a:gd name="T14" fmla="*/ 312 w 312"/>
                <a:gd name="T15" fmla="*/ 2 h 31"/>
                <a:gd name="T16" fmla="*/ 311 w 312"/>
                <a:gd name="T17" fmla="*/ 1 h 31"/>
                <a:gd name="T18" fmla="*/ 179 w 312"/>
                <a:gd name="T19" fmla="*/ 21 h 31"/>
                <a:gd name="T20" fmla="*/ 133 w 312"/>
                <a:gd name="T21" fmla="*/ 21 h 31"/>
                <a:gd name="T22" fmla="*/ 133 w 312"/>
                <a:gd name="T23" fmla="*/ 10 h 31"/>
                <a:gd name="T24" fmla="*/ 179 w 312"/>
                <a:gd name="T25" fmla="*/ 10 h 31"/>
                <a:gd name="T26" fmla="*/ 179 w 312"/>
                <a:gd name="T27" fmla="*/ 21 h 31"/>
                <a:gd name="T28" fmla="*/ 179 w 312"/>
                <a:gd name="T29" fmla="*/ 21 h 31"/>
                <a:gd name="T30" fmla="*/ 179 w 312"/>
                <a:gd name="T31" fmla="*/ 2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12" h="31">
                  <a:moveTo>
                    <a:pt x="311" y="1"/>
                  </a:moveTo>
                  <a:cubicBezTo>
                    <a:pt x="311" y="0"/>
                    <a:pt x="311" y="0"/>
                    <a:pt x="310" y="0"/>
                  </a:cubicBezTo>
                  <a:cubicBezTo>
                    <a:pt x="2" y="0"/>
                    <a:pt x="2" y="0"/>
                    <a:pt x="2" y="0"/>
                  </a:cubicBezTo>
                  <a:cubicBezTo>
                    <a:pt x="1" y="0"/>
                    <a:pt x="1" y="0"/>
                    <a:pt x="0" y="1"/>
                  </a:cubicBezTo>
                  <a:cubicBezTo>
                    <a:pt x="0" y="1"/>
                    <a:pt x="0" y="1"/>
                    <a:pt x="0" y="2"/>
                  </a:cubicBezTo>
                  <a:cubicBezTo>
                    <a:pt x="0" y="2"/>
                    <a:pt x="5" y="31"/>
                    <a:pt x="41" y="31"/>
                  </a:cubicBezTo>
                  <a:cubicBezTo>
                    <a:pt x="271" y="31"/>
                    <a:pt x="271" y="31"/>
                    <a:pt x="271" y="31"/>
                  </a:cubicBezTo>
                  <a:cubicBezTo>
                    <a:pt x="307" y="31"/>
                    <a:pt x="312" y="2"/>
                    <a:pt x="312" y="2"/>
                  </a:cubicBezTo>
                  <a:cubicBezTo>
                    <a:pt x="312" y="1"/>
                    <a:pt x="312" y="1"/>
                    <a:pt x="311" y="1"/>
                  </a:cubicBezTo>
                  <a:close/>
                  <a:moveTo>
                    <a:pt x="179" y="21"/>
                  </a:moveTo>
                  <a:cubicBezTo>
                    <a:pt x="133" y="21"/>
                    <a:pt x="133" y="21"/>
                    <a:pt x="133" y="21"/>
                  </a:cubicBezTo>
                  <a:cubicBezTo>
                    <a:pt x="133" y="10"/>
                    <a:pt x="133" y="10"/>
                    <a:pt x="133" y="10"/>
                  </a:cubicBezTo>
                  <a:cubicBezTo>
                    <a:pt x="179" y="10"/>
                    <a:pt x="179" y="10"/>
                    <a:pt x="179" y="10"/>
                  </a:cubicBezTo>
                  <a:lnTo>
                    <a:pt x="179" y="21"/>
                  </a:lnTo>
                  <a:close/>
                  <a:moveTo>
                    <a:pt x="179" y="21"/>
                  </a:moveTo>
                  <a:cubicBezTo>
                    <a:pt x="179" y="21"/>
                    <a:pt x="179" y="21"/>
                    <a:pt x="179" y="2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9" name="Freeform 22">
              <a:extLst>
                <a:ext uri="{FF2B5EF4-FFF2-40B4-BE49-F238E27FC236}">
                  <a16:creationId xmlns:a16="http://schemas.microsoft.com/office/drawing/2014/main" id="{0E11A76E-EBA3-41FC-95C3-6AE91FD7FD88}"/>
                </a:ext>
              </a:extLst>
            </p:cNvPr>
            <p:cNvSpPr>
              <a:spLocks noEditPoints="1"/>
            </p:cNvSpPr>
            <p:nvPr/>
          </p:nvSpPr>
          <p:spPr bwMode="auto">
            <a:xfrm>
              <a:off x="806450" y="2132013"/>
              <a:ext cx="935038" cy="588962"/>
            </a:xfrm>
            <a:custGeom>
              <a:avLst/>
              <a:gdLst>
                <a:gd name="T0" fmla="*/ 7 w 257"/>
                <a:gd name="T1" fmla="*/ 163 h 163"/>
                <a:gd name="T2" fmla="*/ 251 w 257"/>
                <a:gd name="T3" fmla="*/ 163 h 163"/>
                <a:gd name="T4" fmla="*/ 257 w 257"/>
                <a:gd name="T5" fmla="*/ 156 h 163"/>
                <a:gd name="T6" fmla="*/ 257 w 257"/>
                <a:gd name="T7" fmla="*/ 6 h 163"/>
                <a:gd name="T8" fmla="*/ 251 w 257"/>
                <a:gd name="T9" fmla="*/ 0 h 163"/>
                <a:gd name="T10" fmla="*/ 7 w 257"/>
                <a:gd name="T11" fmla="*/ 0 h 163"/>
                <a:gd name="T12" fmla="*/ 0 w 257"/>
                <a:gd name="T13" fmla="*/ 6 h 163"/>
                <a:gd name="T14" fmla="*/ 0 w 257"/>
                <a:gd name="T15" fmla="*/ 156 h 163"/>
                <a:gd name="T16" fmla="*/ 7 w 257"/>
                <a:gd name="T17" fmla="*/ 163 h 163"/>
                <a:gd name="T18" fmla="*/ 23 w 257"/>
                <a:gd name="T19" fmla="*/ 22 h 163"/>
                <a:gd name="T20" fmla="*/ 235 w 257"/>
                <a:gd name="T21" fmla="*/ 22 h 163"/>
                <a:gd name="T22" fmla="*/ 235 w 257"/>
                <a:gd name="T23" fmla="*/ 140 h 163"/>
                <a:gd name="T24" fmla="*/ 23 w 257"/>
                <a:gd name="T25" fmla="*/ 140 h 163"/>
                <a:gd name="T26" fmla="*/ 23 w 257"/>
                <a:gd name="T27" fmla="*/ 22 h 163"/>
                <a:gd name="T28" fmla="*/ 23 w 257"/>
                <a:gd name="T29" fmla="*/ 22 h 163"/>
                <a:gd name="T30" fmla="*/ 23 w 257"/>
                <a:gd name="T31" fmla="*/ 22 h 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257" h="163">
                  <a:moveTo>
                    <a:pt x="7" y="163"/>
                  </a:moveTo>
                  <a:cubicBezTo>
                    <a:pt x="251" y="163"/>
                    <a:pt x="251" y="163"/>
                    <a:pt x="251" y="163"/>
                  </a:cubicBezTo>
                  <a:cubicBezTo>
                    <a:pt x="255" y="163"/>
                    <a:pt x="257" y="160"/>
                    <a:pt x="257" y="156"/>
                  </a:cubicBezTo>
                  <a:cubicBezTo>
                    <a:pt x="257" y="6"/>
                    <a:pt x="257" y="6"/>
                    <a:pt x="257" y="6"/>
                  </a:cubicBezTo>
                  <a:cubicBezTo>
                    <a:pt x="257" y="3"/>
                    <a:pt x="255" y="0"/>
                    <a:pt x="251" y="0"/>
                  </a:cubicBezTo>
                  <a:cubicBezTo>
                    <a:pt x="7" y="0"/>
                    <a:pt x="7" y="0"/>
                    <a:pt x="7" y="0"/>
                  </a:cubicBezTo>
                  <a:cubicBezTo>
                    <a:pt x="3" y="0"/>
                    <a:pt x="0" y="3"/>
                    <a:pt x="0" y="6"/>
                  </a:cubicBezTo>
                  <a:cubicBezTo>
                    <a:pt x="0" y="156"/>
                    <a:pt x="0" y="156"/>
                    <a:pt x="0" y="156"/>
                  </a:cubicBezTo>
                  <a:cubicBezTo>
                    <a:pt x="0" y="160"/>
                    <a:pt x="3" y="163"/>
                    <a:pt x="7" y="163"/>
                  </a:cubicBezTo>
                  <a:close/>
                  <a:moveTo>
                    <a:pt x="23" y="22"/>
                  </a:moveTo>
                  <a:cubicBezTo>
                    <a:pt x="235" y="22"/>
                    <a:pt x="235" y="22"/>
                    <a:pt x="235" y="22"/>
                  </a:cubicBezTo>
                  <a:cubicBezTo>
                    <a:pt x="235" y="140"/>
                    <a:pt x="235" y="140"/>
                    <a:pt x="235" y="140"/>
                  </a:cubicBezTo>
                  <a:cubicBezTo>
                    <a:pt x="23" y="140"/>
                    <a:pt x="23" y="140"/>
                    <a:pt x="23" y="140"/>
                  </a:cubicBezTo>
                  <a:lnTo>
                    <a:pt x="23" y="22"/>
                  </a:lnTo>
                  <a:close/>
                  <a:moveTo>
                    <a:pt x="23" y="22"/>
                  </a:moveTo>
                  <a:cubicBezTo>
                    <a:pt x="23" y="22"/>
                    <a:pt x="23" y="22"/>
                    <a:pt x="23" y="2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240" name="Freeform 35">
            <a:extLst>
              <a:ext uri="{FF2B5EF4-FFF2-40B4-BE49-F238E27FC236}">
                <a16:creationId xmlns:a16="http://schemas.microsoft.com/office/drawing/2014/main" id="{0E686DC0-1490-4431-ADC6-6B443050A251}"/>
              </a:ext>
            </a:extLst>
          </p:cNvPr>
          <p:cNvSpPr>
            <a:spLocks noEditPoints="1"/>
          </p:cNvSpPr>
          <p:nvPr/>
        </p:nvSpPr>
        <p:spPr bwMode="auto">
          <a:xfrm>
            <a:off x="8705166" y="2618437"/>
            <a:ext cx="497498" cy="617421"/>
          </a:xfrm>
          <a:custGeom>
            <a:avLst/>
            <a:gdLst>
              <a:gd name="T0" fmla="*/ 194 w 430"/>
              <a:gd name="T1" fmla="*/ 103 h 534"/>
              <a:gd name="T2" fmla="*/ 220 w 430"/>
              <a:gd name="T3" fmla="*/ 115 h 534"/>
              <a:gd name="T4" fmla="*/ 194 w 430"/>
              <a:gd name="T5" fmla="*/ 128 h 534"/>
              <a:gd name="T6" fmla="*/ 159 w 430"/>
              <a:gd name="T7" fmla="*/ 115 h 534"/>
              <a:gd name="T8" fmla="*/ 133 w 430"/>
              <a:gd name="T9" fmla="*/ 103 h 534"/>
              <a:gd name="T10" fmla="*/ 133 w 430"/>
              <a:gd name="T11" fmla="*/ 128 h 534"/>
              <a:gd name="T12" fmla="*/ 159 w 430"/>
              <a:gd name="T13" fmla="*/ 115 h 534"/>
              <a:gd name="T14" fmla="*/ 330 w 430"/>
              <a:gd name="T15" fmla="*/ 307 h 534"/>
              <a:gd name="T16" fmla="*/ 349 w 430"/>
              <a:gd name="T17" fmla="*/ 274 h 534"/>
              <a:gd name="T18" fmla="*/ 325 w 430"/>
              <a:gd name="T19" fmla="*/ 267 h 534"/>
              <a:gd name="T20" fmla="*/ 327 w 430"/>
              <a:gd name="T21" fmla="*/ 307 h 534"/>
              <a:gd name="T22" fmla="*/ 83 w 430"/>
              <a:gd name="T23" fmla="*/ 140 h 534"/>
              <a:gd name="T24" fmla="*/ 88 w 430"/>
              <a:gd name="T25" fmla="*/ 107 h 534"/>
              <a:gd name="T26" fmla="*/ 177 w 430"/>
              <a:gd name="T27" fmla="*/ 25 h 534"/>
              <a:gd name="T28" fmla="*/ 121 w 430"/>
              <a:gd name="T29" fmla="*/ 76 h 534"/>
              <a:gd name="T30" fmla="*/ 201 w 430"/>
              <a:gd name="T31" fmla="*/ 31 h 534"/>
              <a:gd name="T32" fmla="*/ 197 w 430"/>
              <a:gd name="T33" fmla="*/ 184 h 534"/>
              <a:gd name="T34" fmla="*/ 157 w 430"/>
              <a:gd name="T35" fmla="*/ 178 h 534"/>
              <a:gd name="T36" fmla="*/ 157 w 430"/>
              <a:gd name="T37" fmla="*/ 224 h 534"/>
              <a:gd name="T38" fmla="*/ 204 w 430"/>
              <a:gd name="T39" fmla="*/ 208 h 534"/>
              <a:gd name="T40" fmla="*/ 295 w 430"/>
              <a:gd name="T41" fmla="*/ 118 h 534"/>
              <a:gd name="T42" fmla="*/ 270 w 430"/>
              <a:gd name="T43" fmla="*/ 67 h 534"/>
              <a:gd name="T44" fmla="*/ 70 w 430"/>
              <a:gd name="T45" fmla="*/ 68 h 534"/>
              <a:gd name="T46" fmla="*/ 46 w 430"/>
              <a:gd name="T47" fmla="*/ 118 h 534"/>
              <a:gd name="T48" fmla="*/ 322 w 430"/>
              <a:gd name="T49" fmla="*/ 496 h 534"/>
              <a:gd name="T50" fmla="*/ 264 w 430"/>
              <a:gd name="T51" fmla="*/ 508 h 534"/>
              <a:gd name="T52" fmla="*/ 281 w 430"/>
              <a:gd name="T53" fmla="*/ 521 h 534"/>
              <a:gd name="T54" fmla="*/ 293 w 430"/>
              <a:gd name="T55" fmla="*/ 534 h 534"/>
              <a:gd name="T56" fmla="*/ 317 w 430"/>
              <a:gd name="T57" fmla="*/ 522 h 534"/>
              <a:gd name="T58" fmla="*/ 322 w 430"/>
              <a:gd name="T59" fmla="*/ 521 h 534"/>
              <a:gd name="T60" fmla="*/ 322 w 430"/>
              <a:gd name="T61" fmla="*/ 496 h 534"/>
              <a:gd name="T62" fmla="*/ 392 w 430"/>
              <a:gd name="T63" fmla="*/ 345 h 534"/>
              <a:gd name="T64" fmla="*/ 392 w 430"/>
              <a:gd name="T65" fmla="*/ 370 h 534"/>
              <a:gd name="T66" fmla="*/ 430 w 430"/>
              <a:gd name="T67" fmla="*/ 358 h 534"/>
              <a:gd name="T68" fmla="*/ 401 w 430"/>
              <a:gd name="T69" fmla="*/ 307 h 534"/>
              <a:gd name="T70" fmla="*/ 384 w 430"/>
              <a:gd name="T71" fmla="*/ 290 h 534"/>
              <a:gd name="T72" fmla="*/ 366 w 430"/>
              <a:gd name="T73" fmla="*/ 325 h 534"/>
              <a:gd name="T74" fmla="*/ 383 w 430"/>
              <a:gd name="T75" fmla="*/ 325 h 534"/>
              <a:gd name="T76" fmla="*/ 283 w 430"/>
              <a:gd name="T77" fmla="*/ 297 h 534"/>
              <a:gd name="T78" fmla="*/ 215 w 430"/>
              <a:gd name="T79" fmla="*/ 254 h 534"/>
              <a:gd name="T80" fmla="*/ 201 w 430"/>
              <a:gd name="T81" fmla="*/ 262 h 534"/>
              <a:gd name="T82" fmla="*/ 139 w 430"/>
              <a:gd name="T83" fmla="*/ 262 h 534"/>
              <a:gd name="T84" fmla="*/ 126 w 430"/>
              <a:gd name="T85" fmla="*/ 254 h 534"/>
              <a:gd name="T86" fmla="*/ 0 w 430"/>
              <a:gd name="T87" fmla="*/ 462 h 534"/>
              <a:gd name="T88" fmla="*/ 0 w 430"/>
              <a:gd name="T89" fmla="*/ 469 h 534"/>
              <a:gd name="T90" fmla="*/ 2 w 430"/>
              <a:gd name="T91" fmla="*/ 472 h 534"/>
              <a:gd name="T92" fmla="*/ 9 w 430"/>
              <a:gd name="T93" fmla="*/ 478 h 534"/>
              <a:gd name="T94" fmla="*/ 13 w 430"/>
              <a:gd name="T95" fmla="*/ 478 h 534"/>
              <a:gd name="T96" fmla="*/ 99 w 430"/>
              <a:gd name="T97" fmla="*/ 466 h 534"/>
              <a:gd name="T98" fmla="*/ 28 w 430"/>
              <a:gd name="T99" fmla="*/ 454 h 534"/>
              <a:gd name="T100" fmla="*/ 120 w 430"/>
              <a:gd name="T101" fmla="*/ 279 h 534"/>
              <a:gd name="T102" fmla="*/ 220 w 430"/>
              <a:gd name="T103" fmla="*/ 279 h 534"/>
              <a:gd name="T104" fmla="*/ 283 w 430"/>
              <a:gd name="T105" fmla="*/ 297 h 534"/>
              <a:gd name="T106" fmla="*/ 340 w 430"/>
              <a:gd name="T107" fmla="*/ 472 h 534"/>
              <a:gd name="T108" fmla="*/ 329 w 430"/>
              <a:gd name="T109" fmla="*/ 478 h 534"/>
              <a:gd name="T110" fmla="*/ 258 w 430"/>
              <a:gd name="T111" fmla="*/ 472 h 534"/>
              <a:gd name="T112" fmla="*/ 299 w 430"/>
              <a:gd name="T113" fmla="*/ 324 h 534"/>
              <a:gd name="T114" fmla="*/ 336 w 430"/>
              <a:gd name="T115" fmla="*/ 365 h 534"/>
              <a:gd name="T116" fmla="*/ 262 w 430"/>
              <a:gd name="T117" fmla="*/ 364 h 534"/>
              <a:gd name="T118" fmla="*/ 323 w 430"/>
              <a:gd name="T119" fmla="*/ 454 h 534"/>
              <a:gd name="T120" fmla="*/ 336 w 430"/>
              <a:gd name="T121" fmla="*/ 365 h 5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430" h="534">
                <a:moveTo>
                  <a:pt x="181" y="115"/>
                </a:moveTo>
                <a:cubicBezTo>
                  <a:pt x="181" y="109"/>
                  <a:pt x="187" y="103"/>
                  <a:pt x="194" y="103"/>
                </a:cubicBezTo>
                <a:cubicBezTo>
                  <a:pt x="207" y="103"/>
                  <a:pt x="207" y="103"/>
                  <a:pt x="207" y="103"/>
                </a:cubicBezTo>
                <a:cubicBezTo>
                  <a:pt x="214" y="103"/>
                  <a:pt x="220" y="109"/>
                  <a:pt x="220" y="115"/>
                </a:cubicBezTo>
                <a:cubicBezTo>
                  <a:pt x="220" y="122"/>
                  <a:pt x="214" y="128"/>
                  <a:pt x="207" y="128"/>
                </a:cubicBezTo>
                <a:cubicBezTo>
                  <a:pt x="194" y="128"/>
                  <a:pt x="194" y="128"/>
                  <a:pt x="194" y="128"/>
                </a:cubicBezTo>
                <a:cubicBezTo>
                  <a:pt x="187" y="128"/>
                  <a:pt x="181" y="122"/>
                  <a:pt x="181" y="115"/>
                </a:cubicBezTo>
                <a:close/>
                <a:moveTo>
                  <a:pt x="159" y="115"/>
                </a:moveTo>
                <a:cubicBezTo>
                  <a:pt x="159" y="109"/>
                  <a:pt x="154" y="103"/>
                  <a:pt x="147" y="103"/>
                </a:cubicBezTo>
                <a:cubicBezTo>
                  <a:pt x="133" y="103"/>
                  <a:pt x="133" y="103"/>
                  <a:pt x="133" y="103"/>
                </a:cubicBezTo>
                <a:cubicBezTo>
                  <a:pt x="126" y="103"/>
                  <a:pt x="121" y="109"/>
                  <a:pt x="121" y="115"/>
                </a:cubicBezTo>
                <a:cubicBezTo>
                  <a:pt x="121" y="122"/>
                  <a:pt x="126" y="128"/>
                  <a:pt x="133" y="128"/>
                </a:cubicBezTo>
                <a:cubicBezTo>
                  <a:pt x="147" y="128"/>
                  <a:pt x="147" y="128"/>
                  <a:pt x="147" y="128"/>
                </a:cubicBezTo>
                <a:cubicBezTo>
                  <a:pt x="153" y="128"/>
                  <a:pt x="159" y="122"/>
                  <a:pt x="159" y="115"/>
                </a:cubicBezTo>
                <a:close/>
                <a:moveTo>
                  <a:pt x="327" y="307"/>
                </a:moveTo>
                <a:cubicBezTo>
                  <a:pt x="328" y="307"/>
                  <a:pt x="329" y="307"/>
                  <a:pt x="330" y="307"/>
                </a:cubicBezTo>
                <a:cubicBezTo>
                  <a:pt x="336" y="307"/>
                  <a:pt x="341" y="304"/>
                  <a:pt x="342" y="298"/>
                </a:cubicBezTo>
                <a:cubicBezTo>
                  <a:pt x="349" y="274"/>
                  <a:pt x="349" y="274"/>
                  <a:pt x="349" y="274"/>
                </a:cubicBezTo>
                <a:cubicBezTo>
                  <a:pt x="350" y="267"/>
                  <a:pt x="346" y="260"/>
                  <a:pt x="340" y="259"/>
                </a:cubicBezTo>
                <a:cubicBezTo>
                  <a:pt x="333" y="257"/>
                  <a:pt x="327" y="261"/>
                  <a:pt x="325" y="267"/>
                </a:cubicBezTo>
                <a:cubicBezTo>
                  <a:pt x="318" y="292"/>
                  <a:pt x="318" y="292"/>
                  <a:pt x="318" y="292"/>
                </a:cubicBezTo>
                <a:cubicBezTo>
                  <a:pt x="316" y="298"/>
                  <a:pt x="320" y="305"/>
                  <a:pt x="327" y="307"/>
                </a:cubicBezTo>
                <a:close/>
                <a:moveTo>
                  <a:pt x="73" y="142"/>
                </a:moveTo>
                <a:cubicBezTo>
                  <a:pt x="77" y="143"/>
                  <a:pt x="81" y="142"/>
                  <a:pt x="83" y="140"/>
                </a:cubicBezTo>
                <a:cubicBezTo>
                  <a:pt x="86" y="137"/>
                  <a:pt x="88" y="134"/>
                  <a:pt x="88" y="130"/>
                </a:cubicBezTo>
                <a:cubicBezTo>
                  <a:pt x="88" y="107"/>
                  <a:pt x="88" y="107"/>
                  <a:pt x="88" y="107"/>
                </a:cubicBezTo>
                <a:cubicBezTo>
                  <a:pt x="88" y="61"/>
                  <a:pt x="125" y="24"/>
                  <a:pt x="170" y="24"/>
                </a:cubicBezTo>
                <a:cubicBezTo>
                  <a:pt x="172" y="24"/>
                  <a:pt x="174" y="25"/>
                  <a:pt x="177" y="25"/>
                </a:cubicBezTo>
                <a:cubicBezTo>
                  <a:pt x="165" y="42"/>
                  <a:pt x="148" y="55"/>
                  <a:pt x="130" y="60"/>
                </a:cubicBezTo>
                <a:cubicBezTo>
                  <a:pt x="123" y="62"/>
                  <a:pt x="119" y="69"/>
                  <a:pt x="121" y="76"/>
                </a:cubicBezTo>
                <a:cubicBezTo>
                  <a:pt x="123" y="82"/>
                  <a:pt x="130" y="86"/>
                  <a:pt x="136" y="84"/>
                </a:cubicBezTo>
                <a:cubicBezTo>
                  <a:pt x="163" y="77"/>
                  <a:pt x="187" y="57"/>
                  <a:pt x="201" y="31"/>
                </a:cubicBezTo>
                <a:cubicBezTo>
                  <a:pt x="231" y="43"/>
                  <a:pt x="252" y="73"/>
                  <a:pt x="252" y="107"/>
                </a:cubicBezTo>
                <a:cubicBezTo>
                  <a:pt x="252" y="142"/>
                  <a:pt x="230" y="172"/>
                  <a:pt x="197" y="184"/>
                </a:cubicBezTo>
                <a:cubicBezTo>
                  <a:pt x="193" y="181"/>
                  <a:pt x="188" y="178"/>
                  <a:pt x="183" y="178"/>
                </a:cubicBezTo>
                <a:cubicBezTo>
                  <a:pt x="157" y="178"/>
                  <a:pt x="157" y="178"/>
                  <a:pt x="157" y="178"/>
                </a:cubicBezTo>
                <a:cubicBezTo>
                  <a:pt x="144" y="178"/>
                  <a:pt x="134" y="189"/>
                  <a:pt x="134" y="201"/>
                </a:cubicBezTo>
                <a:cubicBezTo>
                  <a:pt x="134" y="213"/>
                  <a:pt x="144" y="224"/>
                  <a:pt x="157" y="224"/>
                </a:cubicBezTo>
                <a:cubicBezTo>
                  <a:pt x="183" y="224"/>
                  <a:pt x="183" y="224"/>
                  <a:pt x="183" y="224"/>
                </a:cubicBezTo>
                <a:cubicBezTo>
                  <a:pt x="193" y="224"/>
                  <a:pt x="201" y="217"/>
                  <a:pt x="204" y="208"/>
                </a:cubicBezTo>
                <a:cubicBezTo>
                  <a:pt x="236" y="197"/>
                  <a:pt x="261" y="172"/>
                  <a:pt x="271" y="142"/>
                </a:cubicBezTo>
                <a:cubicBezTo>
                  <a:pt x="286" y="138"/>
                  <a:pt x="295" y="129"/>
                  <a:pt x="295" y="118"/>
                </a:cubicBezTo>
                <a:cubicBezTo>
                  <a:pt x="295" y="91"/>
                  <a:pt x="295" y="91"/>
                  <a:pt x="295" y="91"/>
                </a:cubicBezTo>
                <a:cubicBezTo>
                  <a:pt x="295" y="80"/>
                  <a:pt x="285" y="71"/>
                  <a:pt x="270" y="67"/>
                </a:cubicBezTo>
                <a:cubicBezTo>
                  <a:pt x="254" y="28"/>
                  <a:pt x="215" y="0"/>
                  <a:pt x="170" y="0"/>
                </a:cubicBezTo>
                <a:cubicBezTo>
                  <a:pt x="125" y="0"/>
                  <a:pt x="86" y="28"/>
                  <a:pt x="70" y="68"/>
                </a:cubicBezTo>
                <a:cubicBezTo>
                  <a:pt x="55" y="71"/>
                  <a:pt x="46" y="80"/>
                  <a:pt x="46" y="91"/>
                </a:cubicBezTo>
                <a:cubicBezTo>
                  <a:pt x="46" y="118"/>
                  <a:pt x="46" y="118"/>
                  <a:pt x="46" y="118"/>
                </a:cubicBezTo>
                <a:cubicBezTo>
                  <a:pt x="46" y="130"/>
                  <a:pt x="57" y="140"/>
                  <a:pt x="73" y="142"/>
                </a:cubicBezTo>
                <a:close/>
                <a:moveTo>
                  <a:pt x="322" y="496"/>
                </a:moveTo>
                <a:cubicBezTo>
                  <a:pt x="276" y="496"/>
                  <a:pt x="276" y="496"/>
                  <a:pt x="276" y="496"/>
                </a:cubicBezTo>
                <a:cubicBezTo>
                  <a:pt x="270" y="496"/>
                  <a:pt x="264" y="502"/>
                  <a:pt x="264" y="508"/>
                </a:cubicBezTo>
                <a:cubicBezTo>
                  <a:pt x="264" y="515"/>
                  <a:pt x="270" y="521"/>
                  <a:pt x="276" y="521"/>
                </a:cubicBezTo>
                <a:cubicBezTo>
                  <a:pt x="281" y="521"/>
                  <a:pt x="281" y="521"/>
                  <a:pt x="281" y="521"/>
                </a:cubicBezTo>
                <a:cubicBezTo>
                  <a:pt x="281" y="521"/>
                  <a:pt x="281" y="522"/>
                  <a:pt x="281" y="522"/>
                </a:cubicBezTo>
                <a:cubicBezTo>
                  <a:pt x="281" y="529"/>
                  <a:pt x="287" y="534"/>
                  <a:pt x="293" y="534"/>
                </a:cubicBezTo>
                <a:cubicBezTo>
                  <a:pt x="305" y="534"/>
                  <a:pt x="305" y="534"/>
                  <a:pt x="305" y="534"/>
                </a:cubicBezTo>
                <a:cubicBezTo>
                  <a:pt x="312" y="534"/>
                  <a:pt x="317" y="529"/>
                  <a:pt x="317" y="522"/>
                </a:cubicBezTo>
                <a:cubicBezTo>
                  <a:pt x="317" y="522"/>
                  <a:pt x="317" y="521"/>
                  <a:pt x="317" y="521"/>
                </a:cubicBezTo>
                <a:cubicBezTo>
                  <a:pt x="322" y="521"/>
                  <a:pt x="322" y="521"/>
                  <a:pt x="322" y="521"/>
                </a:cubicBezTo>
                <a:cubicBezTo>
                  <a:pt x="328" y="521"/>
                  <a:pt x="334" y="515"/>
                  <a:pt x="334" y="508"/>
                </a:cubicBezTo>
                <a:cubicBezTo>
                  <a:pt x="334" y="502"/>
                  <a:pt x="328" y="496"/>
                  <a:pt x="322" y="496"/>
                </a:cubicBezTo>
                <a:close/>
                <a:moveTo>
                  <a:pt x="418" y="345"/>
                </a:moveTo>
                <a:cubicBezTo>
                  <a:pt x="392" y="345"/>
                  <a:pt x="392" y="345"/>
                  <a:pt x="392" y="345"/>
                </a:cubicBezTo>
                <a:cubicBezTo>
                  <a:pt x="386" y="345"/>
                  <a:pt x="380" y="351"/>
                  <a:pt x="380" y="358"/>
                </a:cubicBezTo>
                <a:cubicBezTo>
                  <a:pt x="380" y="365"/>
                  <a:pt x="386" y="370"/>
                  <a:pt x="392" y="370"/>
                </a:cubicBezTo>
                <a:cubicBezTo>
                  <a:pt x="418" y="370"/>
                  <a:pt x="418" y="370"/>
                  <a:pt x="418" y="370"/>
                </a:cubicBezTo>
                <a:cubicBezTo>
                  <a:pt x="425" y="370"/>
                  <a:pt x="430" y="365"/>
                  <a:pt x="430" y="358"/>
                </a:cubicBezTo>
                <a:cubicBezTo>
                  <a:pt x="430" y="351"/>
                  <a:pt x="425" y="345"/>
                  <a:pt x="418" y="345"/>
                </a:cubicBezTo>
                <a:close/>
                <a:moveTo>
                  <a:pt x="401" y="307"/>
                </a:moveTo>
                <a:cubicBezTo>
                  <a:pt x="406" y="302"/>
                  <a:pt x="406" y="295"/>
                  <a:pt x="401" y="290"/>
                </a:cubicBezTo>
                <a:cubicBezTo>
                  <a:pt x="396" y="285"/>
                  <a:pt x="389" y="285"/>
                  <a:pt x="384" y="290"/>
                </a:cubicBezTo>
                <a:cubicBezTo>
                  <a:pt x="366" y="308"/>
                  <a:pt x="366" y="308"/>
                  <a:pt x="366" y="308"/>
                </a:cubicBezTo>
                <a:cubicBezTo>
                  <a:pt x="361" y="313"/>
                  <a:pt x="361" y="320"/>
                  <a:pt x="366" y="325"/>
                </a:cubicBezTo>
                <a:cubicBezTo>
                  <a:pt x="368" y="328"/>
                  <a:pt x="371" y="329"/>
                  <a:pt x="375" y="329"/>
                </a:cubicBezTo>
                <a:cubicBezTo>
                  <a:pt x="378" y="329"/>
                  <a:pt x="381" y="328"/>
                  <a:pt x="383" y="325"/>
                </a:cubicBezTo>
                <a:lnTo>
                  <a:pt x="401" y="307"/>
                </a:lnTo>
                <a:close/>
                <a:moveTo>
                  <a:pt x="283" y="297"/>
                </a:moveTo>
                <a:cubicBezTo>
                  <a:pt x="288" y="292"/>
                  <a:pt x="288" y="284"/>
                  <a:pt x="282" y="280"/>
                </a:cubicBezTo>
                <a:cubicBezTo>
                  <a:pt x="265" y="264"/>
                  <a:pt x="239" y="254"/>
                  <a:pt x="215" y="254"/>
                </a:cubicBezTo>
                <a:cubicBezTo>
                  <a:pt x="213" y="254"/>
                  <a:pt x="213" y="254"/>
                  <a:pt x="213" y="254"/>
                </a:cubicBezTo>
                <a:cubicBezTo>
                  <a:pt x="208" y="254"/>
                  <a:pt x="203" y="257"/>
                  <a:pt x="201" y="262"/>
                </a:cubicBezTo>
                <a:cubicBezTo>
                  <a:pt x="198" y="271"/>
                  <a:pt x="187" y="279"/>
                  <a:pt x="170" y="279"/>
                </a:cubicBezTo>
                <a:cubicBezTo>
                  <a:pt x="154" y="279"/>
                  <a:pt x="142" y="271"/>
                  <a:pt x="139" y="262"/>
                </a:cubicBezTo>
                <a:cubicBezTo>
                  <a:pt x="137" y="257"/>
                  <a:pt x="133" y="254"/>
                  <a:pt x="127" y="254"/>
                </a:cubicBezTo>
                <a:cubicBezTo>
                  <a:pt x="126" y="254"/>
                  <a:pt x="126" y="254"/>
                  <a:pt x="126" y="254"/>
                </a:cubicBezTo>
                <a:cubicBezTo>
                  <a:pt x="84" y="254"/>
                  <a:pt x="45" y="280"/>
                  <a:pt x="37" y="313"/>
                </a:cubicBezTo>
                <a:cubicBezTo>
                  <a:pt x="0" y="462"/>
                  <a:pt x="0" y="462"/>
                  <a:pt x="0" y="462"/>
                </a:cubicBezTo>
                <a:cubicBezTo>
                  <a:pt x="0" y="463"/>
                  <a:pt x="0" y="464"/>
                  <a:pt x="0" y="464"/>
                </a:cubicBezTo>
                <a:cubicBezTo>
                  <a:pt x="0" y="466"/>
                  <a:pt x="0" y="468"/>
                  <a:pt x="0" y="469"/>
                </a:cubicBezTo>
                <a:cubicBezTo>
                  <a:pt x="1" y="470"/>
                  <a:pt x="1" y="471"/>
                  <a:pt x="2" y="472"/>
                </a:cubicBezTo>
                <a:cubicBezTo>
                  <a:pt x="2" y="472"/>
                  <a:pt x="2" y="472"/>
                  <a:pt x="2" y="472"/>
                </a:cubicBezTo>
                <a:cubicBezTo>
                  <a:pt x="2" y="472"/>
                  <a:pt x="2" y="472"/>
                  <a:pt x="2" y="472"/>
                </a:cubicBezTo>
                <a:cubicBezTo>
                  <a:pt x="3" y="475"/>
                  <a:pt x="6" y="477"/>
                  <a:pt x="9" y="478"/>
                </a:cubicBezTo>
                <a:cubicBezTo>
                  <a:pt x="10" y="478"/>
                  <a:pt x="11" y="478"/>
                  <a:pt x="12" y="478"/>
                </a:cubicBezTo>
                <a:cubicBezTo>
                  <a:pt x="12" y="478"/>
                  <a:pt x="13" y="478"/>
                  <a:pt x="13" y="478"/>
                </a:cubicBezTo>
                <a:cubicBezTo>
                  <a:pt x="87" y="478"/>
                  <a:pt x="87" y="478"/>
                  <a:pt x="87" y="478"/>
                </a:cubicBezTo>
                <a:cubicBezTo>
                  <a:pt x="93" y="478"/>
                  <a:pt x="99" y="473"/>
                  <a:pt x="99" y="466"/>
                </a:cubicBezTo>
                <a:cubicBezTo>
                  <a:pt x="99" y="459"/>
                  <a:pt x="93" y="454"/>
                  <a:pt x="87" y="454"/>
                </a:cubicBezTo>
                <a:cubicBezTo>
                  <a:pt x="28" y="454"/>
                  <a:pt x="28" y="454"/>
                  <a:pt x="28" y="454"/>
                </a:cubicBezTo>
                <a:cubicBezTo>
                  <a:pt x="61" y="320"/>
                  <a:pt x="61" y="320"/>
                  <a:pt x="61" y="320"/>
                </a:cubicBezTo>
                <a:cubicBezTo>
                  <a:pt x="66" y="299"/>
                  <a:pt x="92" y="281"/>
                  <a:pt x="120" y="279"/>
                </a:cubicBezTo>
                <a:cubicBezTo>
                  <a:pt x="129" y="294"/>
                  <a:pt x="149" y="304"/>
                  <a:pt x="170" y="304"/>
                </a:cubicBezTo>
                <a:cubicBezTo>
                  <a:pt x="192" y="304"/>
                  <a:pt x="211" y="294"/>
                  <a:pt x="220" y="279"/>
                </a:cubicBezTo>
                <a:cubicBezTo>
                  <a:pt x="237" y="280"/>
                  <a:pt x="254" y="287"/>
                  <a:pt x="266" y="298"/>
                </a:cubicBezTo>
                <a:cubicBezTo>
                  <a:pt x="271" y="303"/>
                  <a:pt x="279" y="302"/>
                  <a:pt x="283" y="297"/>
                </a:cubicBezTo>
                <a:close/>
                <a:moveTo>
                  <a:pt x="357" y="352"/>
                </a:moveTo>
                <a:cubicBezTo>
                  <a:pt x="378" y="388"/>
                  <a:pt x="357" y="444"/>
                  <a:pt x="340" y="472"/>
                </a:cubicBezTo>
                <a:cubicBezTo>
                  <a:pt x="338" y="476"/>
                  <a:pt x="334" y="478"/>
                  <a:pt x="330" y="478"/>
                </a:cubicBezTo>
                <a:cubicBezTo>
                  <a:pt x="330" y="478"/>
                  <a:pt x="330" y="478"/>
                  <a:pt x="329" y="478"/>
                </a:cubicBezTo>
                <a:cubicBezTo>
                  <a:pt x="269" y="478"/>
                  <a:pt x="269" y="478"/>
                  <a:pt x="269" y="478"/>
                </a:cubicBezTo>
                <a:cubicBezTo>
                  <a:pt x="264" y="478"/>
                  <a:pt x="260" y="476"/>
                  <a:pt x="258" y="472"/>
                </a:cubicBezTo>
                <a:cubicBezTo>
                  <a:pt x="242" y="445"/>
                  <a:pt x="220" y="388"/>
                  <a:pt x="241" y="352"/>
                </a:cubicBezTo>
                <a:cubicBezTo>
                  <a:pt x="248" y="339"/>
                  <a:pt x="264" y="324"/>
                  <a:pt x="299" y="324"/>
                </a:cubicBezTo>
                <a:cubicBezTo>
                  <a:pt x="334" y="324"/>
                  <a:pt x="350" y="339"/>
                  <a:pt x="357" y="352"/>
                </a:cubicBezTo>
                <a:close/>
                <a:moveTo>
                  <a:pt x="336" y="365"/>
                </a:moveTo>
                <a:cubicBezTo>
                  <a:pt x="330" y="354"/>
                  <a:pt x="318" y="348"/>
                  <a:pt x="299" y="348"/>
                </a:cubicBezTo>
                <a:cubicBezTo>
                  <a:pt x="280" y="348"/>
                  <a:pt x="268" y="354"/>
                  <a:pt x="262" y="364"/>
                </a:cubicBezTo>
                <a:cubicBezTo>
                  <a:pt x="250" y="385"/>
                  <a:pt x="260" y="423"/>
                  <a:pt x="276" y="454"/>
                </a:cubicBezTo>
                <a:cubicBezTo>
                  <a:pt x="323" y="454"/>
                  <a:pt x="323" y="454"/>
                  <a:pt x="323" y="454"/>
                </a:cubicBezTo>
                <a:cubicBezTo>
                  <a:pt x="338" y="423"/>
                  <a:pt x="348" y="385"/>
                  <a:pt x="336" y="365"/>
                </a:cubicBezTo>
                <a:close/>
                <a:moveTo>
                  <a:pt x="336" y="365"/>
                </a:moveTo>
                <a:cubicBezTo>
                  <a:pt x="336" y="365"/>
                  <a:pt x="336" y="365"/>
                  <a:pt x="336" y="365"/>
                </a:cubicBezTo>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dirty="0"/>
          </a:p>
        </p:txBody>
      </p:sp>
      <p:grpSp>
        <p:nvGrpSpPr>
          <p:cNvPr id="241" name="Group 240">
            <a:extLst>
              <a:ext uri="{FF2B5EF4-FFF2-40B4-BE49-F238E27FC236}">
                <a16:creationId xmlns:a16="http://schemas.microsoft.com/office/drawing/2014/main" id="{B8F7C356-C8DA-4FC7-B82C-25F7DC4C1C07}"/>
              </a:ext>
            </a:extLst>
          </p:cNvPr>
          <p:cNvGrpSpPr/>
          <p:nvPr/>
        </p:nvGrpSpPr>
        <p:grpSpPr>
          <a:xfrm>
            <a:off x="2929642" y="2618910"/>
            <a:ext cx="616886" cy="616476"/>
            <a:chOff x="-603250" y="1471613"/>
            <a:chExt cx="2382838" cy="2381250"/>
          </a:xfrm>
          <a:solidFill>
            <a:schemeClr val="tx1"/>
          </a:solidFill>
        </p:grpSpPr>
        <p:sp>
          <p:nvSpPr>
            <p:cNvPr id="242" name="Freeform 26">
              <a:extLst>
                <a:ext uri="{FF2B5EF4-FFF2-40B4-BE49-F238E27FC236}">
                  <a16:creationId xmlns:a16="http://schemas.microsoft.com/office/drawing/2014/main" id="{BF20F415-7EF0-4FE1-A9C9-5C893EB1F7B8}"/>
                </a:ext>
              </a:extLst>
            </p:cNvPr>
            <p:cNvSpPr>
              <a:spLocks noEditPoints="1"/>
            </p:cNvSpPr>
            <p:nvPr/>
          </p:nvSpPr>
          <p:spPr bwMode="auto">
            <a:xfrm>
              <a:off x="841375" y="2914650"/>
              <a:ext cx="938213" cy="938213"/>
            </a:xfrm>
            <a:custGeom>
              <a:avLst/>
              <a:gdLst>
                <a:gd name="T0" fmla="*/ 236 w 260"/>
                <a:gd name="T1" fmla="*/ 150 h 260"/>
                <a:gd name="T2" fmla="*/ 86 w 260"/>
                <a:gd name="T3" fmla="*/ 0 h 260"/>
                <a:gd name="T4" fmla="*/ 0 w 260"/>
                <a:gd name="T5" fmla="*/ 86 h 260"/>
                <a:gd name="T6" fmla="*/ 150 w 260"/>
                <a:gd name="T7" fmla="*/ 236 h 260"/>
                <a:gd name="T8" fmla="*/ 236 w 260"/>
                <a:gd name="T9" fmla="*/ 236 h 260"/>
                <a:gd name="T10" fmla="*/ 236 w 260"/>
                <a:gd name="T11" fmla="*/ 150 h 260"/>
                <a:gd name="T12" fmla="*/ 236 w 260"/>
                <a:gd name="T13" fmla="*/ 150 h 260"/>
                <a:gd name="T14" fmla="*/ 236 w 260"/>
                <a:gd name="T15" fmla="*/ 150 h 26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60" h="260">
                  <a:moveTo>
                    <a:pt x="236" y="150"/>
                  </a:moveTo>
                  <a:cubicBezTo>
                    <a:pt x="86" y="0"/>
                    <a:pt x="86" y="0"/>
                    <a:pt x="86" y="0"/>
                  </a:cubicBezTo>
                  <a:cubicBezTo>
                    <a:pt x="64" y="34"/>
                    <a:pt x="34" y="64"/>
                    <a:pt x="0" y="86"/>
                  </a:cubicBezTo>
                  <a:cubicBezTo>
                    <a:pt x="150" y="236"/>
                    <a:pt x="150" y="236"/>
                    <a:pt x="150" y="236"/>
                  </a:cubicBezTo>
                  <a:cubicBezTo>
                    <a:pt x="174" y="260"/>
                    <a:pt x="212" y="260"/>
                    <a:pt x="236" y="236"/>
                  </a:cubicBezTo>
                  <a:cubicBezTo>
                    <a:pt x="260" y="212"/>
                    <a:pt x="260" y="174"/>
                    <a:pt x="236" y="150"/>
                  </a:cubicBezTo>
                  <a:close/>
                  <a:moveTo>
                    <a:pt x="236" y="150"/>
                  </a:moveTo>
                  <a:cubicBezTo>
                    <a:pt x="236" y="150"/>
                    <a:pt x="236" y="150"/>
                    <a:pt x="236" y="15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3" name="Freeform 27">
              <a:extLst>
                <a:ext uri="{FF2B5EF4-FFF2-40B4-BE49-F238E27FC236}">
                  <a16:creationId xmlns:a16="http://schemas.microsoft.com/office/drawing/2014/main" id="{6F53B0A6-CC4A-4140-81F5-A9D8AFF6BDA7}"/>
                </a:ext>
              </a:extLst>
            </p:cNvPr>
            <p:cNvSpPr>
              <a:spLocks noEditPoints="1"/>
            </p:cNvSpPr>
            <p:nvPr/>
          </p:nvSpPr>
          <p:spPr bwMode="auto">
            <a:xfrm>
              <a:off x="-603250" y="1471613"/>
              <a:ext cx="1773238" cy="1771650"/>
            </a:xfrm>
            <a:custGeom>
              <a:avLst/>
              <a:gdLst>
                <a:gd name="T0" fmla="*/ 491 w 491"/>
                <a:gd name="T1" fmla="*/ 245 h 491"/>
                <a:gd name="T2" fmla="*/ 245 w 491"/>
                <a:gd name="T3" fmla="*/ 0 h 491"/>
                <a:gd name="T4" fmla="*/ 0 w 491"/>
                <a:gd name="T5" fmla="*/ 245 h 491"/>
                <a:gd name="T6" fmla="*/ 245 w 491"/>
                <a:gd name="T7" fmla="*/ 491 h 491"/>
                <a:gd name="T8" fmla="*/ 491 w 491"/>
                <a:gd name="T9" fmla="*/ 245 h 491"/>
                <a:gd name="T10" fmla="*/ 245 w 491"/>
                <a:gd name="T11" fmla="*/ 429 h 491"/>
                <a:gd name="T12" fmla="*/ 61 w 491"/>
                <a:gd name="T13" fmla="*/ 245 h 491"/>
                <a:gd name="T14" fmla="*/ 245 w 491"/>
                <a:gd name="T15" fmla="*/ 61 h 491"/>
                <a:gd name="T16" fmla="*/ 429 w 491"/>
                <a:gd name="T17" fmla="*/ 245 h 491"/>
                <a:gd name="T18" fmla="*/ 245 w 491"/>
                <a:gd name="T19" fmla="*/ 429 h 491"/>
                <a:gd name="T20" fmla="*/ 245 w 491"/>
                <a:gd name="T21" fmla="*/ 429 h 491"/>
                <a:gd name="T22" fmla="*/ 245 w 491"/>
                <a:gd name="T23" fmla="*/ 429 h 4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91" h="491">
                  <a:moveTo>
                    <a:pt x="491" y="245"/>
                  </a:moveTo>
                  <a:cubicBezTo>
                    <a:pt x="491" y="110"/>
                    <a:pt x="381" y="0"/>
                    <a:pt x="245" y="0"/>
                  </a:cubicBezTo>
                  <a:cubicBezTo>
                    <a:pt x="110" y="0"/>
                    <a:pt x="0" y="110"/>
                    <a:pt x="0" y="245"/>
                  </a:cubicBezTo>
                  <a:cubicBezTo>
                    <a:pt x="0" y="381"/>
                    <a:pt x="110" y="491"/>
                    <a:pt x="245" y="491"/>
                  </a:cubicBezTo>
                  <a:cubicBezTo>
                    <a:pt x="381" y="491"/>
                    <a:pt x="491" y="381"/>
                    <a:pt x="491" y="245"/>
                  </a:cubicBezTo>
                  <a:close/>
                  <a:moveTo>
                    <a:pt x="245" y="429"/>
                  </a:moveTo>
                  <a:cubicBezTo>
                    <a:pt x="144" y="429"/>
                    <a:pt x="61" y="347"/>
                    <a:pt x="61" y="245"/>
                  </a:cubicBezTo>
                  <a:cubicBezTo>
                    <a:pt x="61" y="144"/>
                    <a:pt x="144" y="61"/>
                    <a:pt x="245" y="61"/>
                  </a:cubicBezTo>
                  <a:cubicBezTo>
                    <a:pt x="347" y="61"/>
                    <a:pt x="429" y="144"/>
                    <a:pt x="429" y="245"/>
                  </a:cubicBezTo>
                  <a:cubicBezTo>
                    <a:pt x="429" y="347"/>
                    <a:pt x="347" y="429"/>
                    <a:pt x="245" y="429"/>
                  </a:cubicBezTo>
                  <a:close/>
                  <a:moveTo>
                    <a:pt x="245" y="429"/>
                  </a:moveTo>
                  <a:cubicBezTo>
                    <a:pt x="245" y="429"/>
                    <a:pt x="245" y="429"/>
                    <a:pt x="245" y="42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4" name="Freeform 28">
              <a:extLst>
                <a:ext uri="{FF2B5EF4-FFF2-40B4-BE49-F238E27FC236}">
                  <a16:creationId xmlns:a16="http://schemas.microsoft.com/office/drawing/2014/main" id="{51E6F0F9-8BCC-4F67-A20D-F7203F59F0A4}"/>
                </a:ext>
              </a:extLst>
            </p:cNvPr>
            <p:cNvSpPr>
              <a:spLocks noEditPoints="1"/>
            </p:cNvSpPr>
            <p:nvPr/>
          </p:nvSpPr>
          <p:spPr bwMode="auto">
            <a:xfrm>
              <a:off x="-234950" y="1839913"/>
              <a:ext cx="515938" cy="515938"/>
            </a:xfrm>
            <a:custGeom>
              <a:avLst/>
              <a:gdLst>
                <a:gd name="T0" fmla="*/ 0 w 143"/>
                <a:gd name="T1" fmla="*/ 143 h 143"/>
                <a:gd name="T2" fmla="*/ 41 w 143"/>
                <a:gd name="T3" fmla="*/ 143 h 143"/>
                <a:gd name="T4" fmla="*/ 143 w 143"/>
                <a:gd name="T5" fmla="*/ 41 h 143"/>
                <a:gd name="T6" fmla="*/ 143 w 143"/>
                <a:gd name="T7" fmla="*/ 0 h 143"/>
                <a:gd name="T8" fmla="*/ 0 w 143"/>
                <a:gd name="T9" fmla="*/ 143 h 143"/>
                <a:gd name="T10" fmla="*/ 0 w 143"/>
                <a:gd name="T11" fmla="*/ 143 h 143"/>
                <a:gd name="T12" fmla="*/ 0 w 143"/>
                <a:gd name="T13" fmla="*/ 143 h 143"/>
              </a:gdLst>
              <a:ahLst/>
              <a:cxnLst>
                <a:cxn ang="0">
                  <a:pos x="T0" y="T1"/>
                </a:cxn>
                <a:cxn ang="0">
                  <a:pos x="T2" y="T3"/>
                </a:cxn>
                <a:cxn ang="0">
                  <a:pos x="T4" y="T5"/>
                </a:cxn>
                <a:cxn ang="0">
                  <a:pos x="T6" y="T7"/>
                </a:cxn>
                <a:cxn ang="0">
                  <a:pos x="T8" y="T9"/>
                </a:cxn>
                <a:cxn ang="0">
                  <a:pos x="T10" y="T11"/>
                </a:cxn>
                <a:cxn ang="0">
                  <a:pos x="T12" y="T13"/>
                </a:cxn>
              </a:cxnLst>
              <a:rect l="0" t="0" r="r" b="b"/>
              <a:pathLst>
                <a:path w="143" h="143">
                  <a:moveTo>
                    <a:pt x="0" y="143"/>
                  </a:moveTo>
                  <a:cubicBezTo>
                    <a:pt x="41" y="143"/>
                    <a:pt x="41" y="143"/>
                    <a:pt x="41" y="143"/>
                  </a:cubicBezTo>
                  <a:cubicBezTo>
                    <a:pt x="41" y="87"/>
                    <a:pt x="87" y="41"/>
                    <a:pt x="143" y="41"/>
                  </a:cubicBezTo>
                  <a:cubicBezTo>
                    <a:pt x="143" y="0"/>
                    <a:pt x="143" y="0"/>
                    <a:pt x="143" y="0"/>
                  </a:cubicBezTo>
                  <a:cubicBezTo>
                    <a:pt x="65" y="0"/>
                    <a:pt x="0" y="64"/>
                    <a:pt x="0" y="143"/>
                  </a:cubicBezTo>
                  <a:close/>
                  <a:moveTo>
                    <a:pt x="0" y="143"/>
                  </a:moveTo>
                  <a:cubicBezTo>
                    <a:pt x="0" y="143"/>
                    <a:pt x="0" y="143"/>
                    <a:pt x="0" y="14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19</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1"/>
                </a:solidFill>
              </a:rPr>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 name="Rectangle 1">
            <a:extLst>
              <a:ext uri="{FF2B5EF4-FFF2-40B4-BE49-F238E27FC236}">
                <a16:creationId xmlns:a16="http://schemas.microsoft.com/office/drawing/2014/main" id="{0A9C959E-C8B5-495A-86D2-92D20FDC756C}"/>
              </a:ext>
            </a:extLst>
          </p:cNvPr>
          <p:cNvSpPr/>
          <p:nvPr/>
        </p:nvSpPr>
        <p:spPr>
          <a:xfrm>
            <a:off x="4720292" y="1776981"/>
            <a:ext cx="3018972" cy="272224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8" name="Group 187">
            <a:extLst>
              <a:ext uri="{FF2B5EF4-FFF2-40B4-BE49-F238E27FC236}">
                <a16:creationId xmlns:a16="http://schemas.microsoft.com/office/drawing/2014/main" id="{1A5C9089-E161-4CBD-82C4-F3540094E353}"/>
              </a:ext>
            </a:extLst>
          </p:cNvPr>
          <p:cNvGrpSpPr/>
          <p:nvPr/>
        </p:nvGrpSpPr>
        <p:grpSpPr>
          <a:xfrm>
            <a:off x="1069328" y="2061777"/>
            <a:ext cx="3028950" cy="1487488"/>
            <a:chOff x="-4945063" y="1270000"/>
            <a:chExt cx="3028950" cy="1487488"/>
          </a:xfrm>
          <a:solidFill>
            <a:schemeClr val="tx1">
              <a:lumMod val="85000"/>
              <a:lumOff val="15000"/>
            </a:schemeClr>
          </a:solidFill>
        </p:grpSpPr>
        <p:sp>
          <p:nvSpPr>
            <p:cNvPr id="891" name="Freeform 182">
              <a:extLst>
                <a:ext uri="{FF2B5EF4-FFF2-40B4-BE49-F238E27FC236}">
                  <a16:creationId xmlns:a16="http://schemas.microsoft.com/office/drawing/2014/main" id="{AA5D3C9D-3CC3-4FD4-B28E-20866CB08D8D}"/>
                </a:ext>
              </a:extLst>
            </p:cNvPr>
            <p:cNvSpPr>
              <a:spLocks/>
            </p:cNvSpPr>
            <p:nvPr/>
          </p:nvSpPr>
          <p:spPr bwMode="auto">
            <a:xfrm>
              <a:off x="-3422650" y="2374900"/>
              <a:ext cx="104775" cy="107950"/>
            </a:xfrm>
            <a:custGeom>
              <a:avLst/>
              <a:gdLst>
                <a:gd name="T0" fmla="*/ 11 w 29"/>
                <a:gd name="T1" fmla="*/ 29 h 30"/>
                <a:gd name="T2" fmla="*/ 12 w 29"/>
                <a:gd name="T3" fmla="*/ 28 h 30"/>
                <a:gd name="T4" fmla="*/ 13 w 29"/>
                <a:gd name="T5" fmla="*/ 29 h 30"/>
                <a:gd name="T6" fmla="*/ 16 w 29"/>
                <a:gd name="T7" fmla="*/ 29 h 30"/>
                <a:gd name="T8" fmla="*/ 18 w 29"/>
                <a:gd name="T9" fmla="*/ 28 h 30"/>
                <a:gd name="T10" fmla="*/ 18 w 29"/>
                <a:gd name="T11" fmla="*/ 13 h 30"/>
                <a:gd name="T12" fmla="*/ 20 w 29"/>
                <a:gd name="T13" fmla="*/ 12 h 30"/>
                <a:gd name="T14" fmla="*/ 20 w 29"/>
                <a:gd name="T15" fmla="*/ 4 h 30"/>
                <a:gd name="T16" fmla="*/ 22 w 29"/>
                <a:gd name="T17" fmla="*/ 3 h 30"/>
                <a:gd name="T18" fmla="*/ 25 w 29"/>
                <a:gd name="T19" fmla="*/ 3 h 30"/>
                <a:gd name="T20" fmla="*/ 26 w 29"/>
                <a:gd name="T21" fmla="*/ 4 h 30"/>
                <a:gd name="T22" fmla="*/ 28 w 29"/>
                <a:gd name="T23" fmla="*/ 3 h 30"/>
                <a:gd name="T24" fmla="*/ 29 w 29"/>
                <a:gd name="T25" fmla="*/ 2 h 30"/>
                <a:gd name="T26" fmla="*/ 29 w 29"/>
                <a:gd name="T27" fmla="*/ 2 h 30"/>
                <a:gd name="T28" fmla="*/ 24 w 29"/>
                <a:gd name="T29" fmla="*/ 2 h 30"/>
                <a:gd name="T30" fmla="*/ 21 w 29"/>
                <a:gd name="T31" fmla="*/ 2 h 30"/>
                <a:gd name="T32" fmla="*/ 15 w 29"/>
                <a:gd name="T33" fmla="*/ 2 h 30"/>
                <a:gd name="T34" fmla="*/ 15 w 29"/>
                <a:gd name="T35" fmla="*/ 1 h 30"/>
                <a:gd name="T36" fmla="*/ 7 w 29"/>
                <a:gd name="T37" fmla="*/ 1 h 30"/>
                <a:gd name="T38" fmla="*/ 4 w 29"/>
                <a:gd name="T39" fmla="*/ 1 h 30"/>
                <a:gd name="T40" fmla="*/ 2 w 29"/>
                <a:gd name="T41" fmla="*/ 1 h 30"/>
                <a:gd name="T42" fmla="*/ 1 w 29"/>
                <a:gd name="T43" fmla="*/ 0 h 30"/>
                <a:gd name="T44" fmla="*/ 0 w 29"/>
                <a:gd name="T45" fmla="*/ 1 h 30"/>
                <a:gd name="T46" fmla="*/ 0 w 29"/>
                <a:gd name="T47" fmla="*/ 1 h 30"/>
                <a:gd name="T48" fmla="*/ 1 w 29"/>
                <a:gd name="T49" fmla="*/ 4 h 30"/>
                <a:gd name="T50" fmla="*/ 3 w 29"/>
                <a:gd name="T51" fmla="*/ 9 h 30"/>
                <a:gd name="T52" fmla="*/ 6 w 29"/>
                <a:gd name="T53" fmla="*/ 14 h 30"/>
                <a:gd name="T54" fmla="*/ 6 w 29"/>
                <a:gd name="T55" fmla="*/ 18 h 30"/>
                <a:gd name="T56" fmla="*/ 7 w 29"/>
                <a:gd name="T57" fmla="*/ 21 h 30"/>
                <a:gd name="T58" fmla="*/ 8 w 29"/>
                <a:gd name="T59" fmla="*/ 27 h 30"/>
                <a:gd name="T60" fmla="*/ 10 w 29"/>
                <a:gd name="T61" fmla="*/ 29 h 30"/>
                <a:gd name="T62" fmla="*/ 11 w 29"/>
                <a:gd name="T63" fmla="*/ 29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9" h="30">
                  <a:moveTo>
                    <a:pt x="11" y="29"/>
                  </a:moveTo>
                  <a:cubicBezTo>
                    <a:pt x="11" y="28"/>
                    <a:pt x="11" y="27"/>
                    <a:pt x="12" y="28"/>
                  </a:cubicBezTo>
                  <a:cubicBezTo>
                    <a:pt x="12" y="29"/>
                    <a:pt x="12" y="29"/>
                    <a:pt x="13" y="29"/>
                  </a:cubicBezTo>
                  <a:cubicBezTo>
                    <a:pt x="14" y="29"/>
                    <a:pt x="16" y="30"/>
                    <a:pt x="16" y="29"/>
                  </a:cubicBezTo>
                  <a:cubicBezTo>
                    <a:pt x="16" y="29"/>
                    <a:pt x="18" y="29"/>
                    <a:pt x="18" y="28"/>
                  </a:cubicBezTo>
                  <a:cubicBezTo>
                    <a:pt x="18" y="27"/>
                    <a:pt x="18" y="13"/>
                    <a:pt x="18" y="13"/>
                  </a:cubicBezTo>
                  <a:cubicBezTo>
                    <a:pt x="18" y="12"/>
                    <a:pt x="20" y="13"/>
                    <a:pt x="20" y="12"/>
                  </a:cubicBezTo>
                  <a:cubicBezTo>
                    <a:pt x="20" y="11"/>
                    <a:pt x="20" y="4"/>
                    <a:pt x="20" y="4"/>
                  </a:cubicBezTo>
                  <a:cubicBezTo>
                    <a:pt x="20" y="4"/>
                    <a:pt x="22" y="4"/>
                    <a:pt x="22" y="3"/>
                  </a:cubicBezTo>
                  <a:cubicBezTo>
                    <a:pt x="23" y="3"/>
                    <a:pt x="24" y="2"/>
                    <a:pt x="25" y="3"/>
                  </a:cubicBezTo>
                  <a:cubicBezTo>
                    <a:pt x="25" y="3"/>
                    <a:pt x="26" y="4"/>
                    <a:pt x="26" y="4"/>
                  </a:cubicBezTo>
                  <a:cubicBezTo>
                    <a:pt x="26" y="3"/>
                    <a:pt x="27" y="3"/>
                    <a:pt x="28" y="3"/>
                  </a:cubicBezTo>
                  <a:cubicBezTo>
                    <a:pt x="28" y="3"/>
                    <a:pt x="29" y="2"/>
                    <a:pt x="29" y="2"/>
                  </a:cubicBezTo>
                  <a:cubicBezTo>
                    <a:pt x="29" y="2"/>
                    <a:pt x="29" y="2"/>
                    <a:pt x="29" y="2"/>
                  </a:cubicBezTo>
                  <a:cubicBezTo>
                    <a:pt x="29" y="1"/>
                    <a:pt x="25" y="2"/>
                    <a:pt x="24" y="2"/>
                  </a:cubicBezTo>
                  <a:cubicBezTo>
                    <a:pt x="23" y="2"/>
                    <a:pt x="21" y="3"/>
                    <a:pt x="21" y="2"/>
                  </a:cubicBezTo>
                  <a:cubicBezTo>
                    <a:pt x="20" y="2"/>
                    <a:pt x="15" y="2"/>
                    <a:pt x="15" y="2"/>
                  </a:cubicBezTo>
                  <a:cubicBezTo>
                    <a:pt x="15" y="1"/>
                    <a:pt x="15" y="1"/>
                    <a:pt x="15" y="1"/>
                  </a:cubicBezTo>
                  <a:cubicBezTo>
                    <a:pt x="15" y="1"/>
                    <a:pt x="7" y="1"/>
                    <a:pt x="7" y="1"/>
                  </a:cubicBezTo>
                  <a:cubicBezTo>
                    <a:pt x="6" y="1"/>
                    <a:pt x="5" y="1"/>
                    <a:pt x="4" y="1"/>
                  </a:cubicBezTo>
                  <a:cubicBezTo>
                    <a:pt x="4" y="0"/>
                    <a:pt x="3" y="0"/>
                    <a:pt x="2" y="1"/>
                  </a:cubicBezTo>
                  <a:cubicBezTo>
                    <a:pt x="1" y="1"/>
                    <a:pt x="2" y="0"/>
                    <a:pt x="1" y="0"/>
                  </a:cubicBezTo>
                  <a:cubicBezTo>
                    <a:pt x="1" y="0"/>
                    <a:pt x="0" y="1"/>
                    <a:pt x="0" y="1"/>
                  </a:cubicBezTo>
                  <a:cubicBezTo>
                    <a:pt x="0" y="1"/>
                    <a:pt x="0" y="1"/>
                    <a:pt x="0" y="1"/>
                  </a:cubicBezTo>
                  <a:cubicBezTo>
                    <a:pt x="0" y="2"/>
                    <a:pt x="0" y="3"/>
                    <a:pt x="1" y="4"/>
                  </a:cubicBezTo>
                  <a:cubicBezTo>
                    <a:pt x="2" y="5"/>
                    <a:pt x="3" y="7"/>
                    <a:pt x="3" y="9"/>
                  </a:cubicBezTo>
                  <a:cubicBezTo>
                    <a:pt x="4" y="11"/>
                    <a:pt x="5" y="12"/>
                    <a:pt x="6" y="14"/>
                  </a:cubicBezTo>
                  <a:cubicBezTo>
                    <a:pt x="6" y="15"/>
                    <a:pt x="5" y="17"/>
                    <a:pt x="6" y="18"/>
                  </a:cubicBezTo>
                  <a:cubicBezTo>
                    <a:pt x="6" y="18"/>
                    <a:pt x="6" y="20"/>
                    <a:pt x="7" y="21"/>
                  </a:cubicBezTo>
                  <a:cubicBezTo>
                    <a:pt x="7" y="23"/>
                    <a:pt x="7" y="26"/>
                    <a:pt x="8" y="27"/>
                  </a:cubicBezTo>
                  <a:cubicBezTo>
                    <a:pt x="9" y="27"/>
                    <a:pt x="9" y="28"/>
                    <a:pt x="10" y="29"/>
                  </a:cubicBezTo>
                  <a:cubicBezTo>
                    <a:pt x="10" y="29"/>
                    <a:pt x="11" y="29"/>
                    <a:pt x="11"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2" name="Freeform 183">
              <a:extLst>
                <a:ext uri="{FF2B5EF4-FFF2-40B4-BE49-F238E27FC236}">
                  <a16:creationId xmlns:a16="http://schemas.microsoft.com/office/drawing/2014/main" id="{0E59EB81-5918-4AC2-9B3F-E31F1FEA5106}"/>
                </a:ext>
              </a:extLst>
            </p:cNvPr>
            <p:cNvSpPr>
              <a:spLocks/>
            </p:cNvSpPr>
            <p:nvPr/>
          </p:nvSpPr>
          <p:spPr bwMode="auto">
            <a:xfrm>
              <a:off x="-3317875" y="2365375"/>
              <a:ext cx="68262" cy="57150"/>
            </a:xfrm>
            <a:custGeom>
              <a:avLst/>
              <a:gdLst>
                <a:gd name="T0" fmla="*/ 13 w 19"/>
                <a:gd name="T1" fmla="*/ 1 h 16"/>
                <a:gd name="T2" fmla="*/ 12 w 19"/>
                <a:gd name="T3" fmla="*/ 0 h 16"/>
                <a:gd name="T4" fmla="*/ 10 w 19"/>
                <a:gd name="T5" fmla="*/ 0 h 16"/>
                <a:gd name="T6" fmla="*/ 9 w 19"/>
                <a:gd name="T7" fmla="*/ 1 h 16"/>
                <a:gd name="T8" fmla="*/ 7 w 19"/>
                <a:gd name="T9" fmla="*/ 3 h 16"/>
                <a:gd name="T10" fmla="*/ 4 w 19"/>
                <a:gd name="T11" fmla="*/ 6 h 16"/>
                <a:gd name="T12" fmla="*/ 1 w 19"/>
                <a:gd name="T13" fmla="*/ 5 h 16"/>
                <a:gd name="T14" fmla="*/ 0 w 19"/>
                <a:gd name="T15" fmla="*/ 5 h 16"/>
                <a:gd name="T16" fmla="*/ 2 w 19"/>
                <a:gd name="T17" fmla="*/ 7 h 16"/>
                <a:gd name="T18" fmla="*/ 3 w 19"/>
                <a:gd name="T19" fmla="*/ 9 h 16"/>
                <a:gd name="T20" fmla="*/ 5 w 19"/>
                <a:gd name="T21" fmla="*/ 11 h 16"/>
                <a:gd name="T22" fmla="*/ 6 w 19"/>
                <a:gd name="T23" fmla="*/ 13 h 16"/>
                <a:gd name="T24" fmla="*/ 8 w 19"/>
                <a:gd name="T25" fmla="*/ 14 h 16"/>
                <a:gd name="T26" fmla="*/ 9 w 19"/>
                <a:gd name="T27" fmla="*/ 15 h 16"/>
                <a:gd name="T28" fmla="*/ 12 w 19"/>
                <a:gd name="T29" fmla="*/ 16 h 16"/>
                <a:gd name="T30" fmla="*/ 14 w 19"/>
                <a:gd name="T31" fmla="*/ 16 h 16"/>
                <a:gd name="T32" fmla="*/ 17 w 19"/>
                <a:gd name="T33" fmla="*/ 14 h 16"/>
                <a:gd name="T34" fmla="*/ 17 w 19"/>
                <a:gd name="T35" fmla="*/ 12 h 16"/>
                <a:gd name="T36" fmla="*/ 18 w 19"/>
                <a:gd name="T37" fmla="*/ 10 h 16"/>
                <a:gd name="T38" fmla="*/ 18 w 19"/>
                <a:gd name="T39" fmla="*/ 8 h 16"/>
                <a:gd name="T40" fmla="*/ 18 w 19"/>
                <a:gd name="T41" fmla="*/ 6 h 16"/>
                <a:gd name="T42" fmla="*/ 18 w 19"/>
                <a:gd name="T43" fmla="*/ 2 h 16"/>
                <a:gd name="T44" fmla="*/ 16 w 19"/>
                <a:gd name="T45" fmla="*/ 2 h 16"/>
                <a:gd name="T46" fmla="*/ 13 w 19"/>
                <a:gd name="T47" fmla="*/ 1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16">
                  <a:moveTo>
                    <a:pt x="13" y="1"/>
                  </a:moveTo>
                  <a:cubicBezTo>
                    <a:pt x="12" y="0"/>
                    <a:pt x="12" y="0"/>
                    <a:pt x="12" y="0"/>
                  </a:cubicBezTo>
                  <a:cubicBezTo>
                    <a:pt x="10" y="0"/>
                    <a:pt x="10" y="0"/>
                    <a:pt x="10" y="0"/>
                  </a:cubicBezTo>
                  <a:cubicBezTo>
                    <a:pt x="9" y="0"/>
                    <a:pt x="9" y="1"/>
                    <a:pt x="9" y="1"/>
                  </a:cubicBezTo>
                  <a:cubicBezTo>
                    <a:pt x="9" y="2"/>
                    <a:pt x="8" y="3"/>
                    <a:pt x="7" y="3"/>
                  </a:cubicBezTo>
                  <a:cubicBezTo>
                    <a:pt x="6" y="3"/>
                    <a:pt x="5" y="5"/>
                    <a:pt x="4" y="6"/>
                  </a:cubicBezTo>
                  <a:cubicBezTo>
                    <a:pt x="4" y="6"/>
                    <a:pt x="2" y="5"/>
                    <a:pt x="1" y="5"/>
                  </a:cubicBezTo>
                  <a:cubicBezTo>
                    <a:pt x="1" y="5"/>
                    <a:pt x="1" y="5"/>
                    <a:pt x="0" y="5"/>
                  </a:cubicBezTo>
                  <a:cubicBezTo>
                    <a:pt x="1" y="6"/>
                    <a:pt x="1" y="7"/>
                    <a:pt x="2" y="7"/>
                  </a:cubicBezTo>
                  <a:cubicBezTo>
                    <a:pt x="2" y="7"/>
                    <a:pt x="2" y="9"/>
                    <a:pt x="3" y="9"/>
                  </a:cubicBezTo>
                  <a:cubicBezTo>
                    <a:pt x="4" y="10"/>
                    <a:pt x="5" y="11"/>
                    <a:pt x="5" y="11"/>
                  </a:cubicBezTo>
                  <a:cubicBezTo>
                    <a:pt x="5" y="11"/>
                    <a:pt x="6" y="12"/>
                    <a:pt x="6" y="13"/>
                  </a:cubicBezTo>
                  <a:cubicBezTo>
                    <a:pt x="6" y="13"/>
                    <a:pt x="7" y="14"/>
                    <a:pt x="8" y="14"/>
                  </a:cubicBezTo>
                  <a:cubicBezTo>
                    <a:pt x="9" y="14"/>
                    <a:pt x="9" y="15"/>
                    <a:pt x="9" y="15"/>
                  </a:cubicBezTo>
                  <a:cubicBezTo>
                    <a:pt x="9" y="16"/>
                    <a:pt x="11" y="15"/>
                    <a:pt x="12" y="16"/>
                  </a:cubicBezTo>
                  <a:cubicBezTo>
                    <a:pt x="12" y="16"/>
                    <a:pt x="14" y="16"/>
                    <a:pt x="14" y="16"/>
                  </a:cubicBezTo>
                  <a:cubicBezTo>
                    <a:pt x="15" y="15"/>
                    <a:pt x="16" y="14"/>
                    <a:pt x="17" y="14"/>
                  </a:cubicBezTo>
                  <a:cubicBezTo>
                    <a:pt x="17" y="13"/>
                    <a:pt x="17" y="12"/>
                    <a:pt x="17" y="12"/>
                  </a:cubicBezTo>
                  <a:cubicBezTo>
                    <a:pt x="18" y="11"/>
                    <a:pt x="19" y="10"/>
                    <a:pt x="18" y="10"/>
                  </a:cubicBezTo>
                  <a:cubicBezTo>
                    <a:pt x="18" y="10"/>
                    <a:pt x="18" y="9"/>
                    <a:pt x="18" y="8"/>
                  </a:cubicBezTo>
                  <a:cubicBezTo>
                    <a:pt x="17" y="7"/>
                    <a:pt x="18" y="7"/>
                    <a:pt x="18" y="6"/>
                  </a:cubicBezTo>
                  <a:cubicBezTo>
                    <a:pt x="18" y="5"/>
                    <a:pt x="18" y="3"/>
                    <a:pt x="18" y="2"/>
                  </a:cubicBezTo>
                  <a:cubicBezTo>
                    <a:pt x="18" y="2"/>
                    <a:pt x="16" y="2"/>
                    <a:pt x="16" y="2"/>
                  </a:cubicBezTo>
                  <a:cubicBezTo>
                    <a:pt x="15" y="1"/>
                    <a:pt x="13" y="1"/>
                    <a:pt x="1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3" name="Freeform 184">
              <a:extLst>
                <a:ext uri="{FF2B5EF4-FFF2-40B4-BE49-F238E27FC236}">
                  <a16:creationId xmlns:a16="http://schemas.microsoft.com/office/drawing/2014/main" id="{CEAAA3F6-A7D0-4FD6-84BC-CED880E9DECB}"/>
                </a:ext>
              </a:extLst>
            </p:cNvPr>
            <p:cNvSpPr>
              <a:spLocks/>
            </p:cNvSpPr>
            <p:nvPr/>
          </p:nvSpPr>
          <p:spPr bwMode="auto">
            <a:xfrm>
              <a:off x="-3357563" y="2382838"/>
              <a:ext cx="71437" cy="82550"/>
            </a:xfrm>
            <a:custGeom>
              <a:avLst/>
              <a:gdLst>
                <a:gd name="T0" fmla="*/ 19 w 20"/>
                <a:gd name="T1" fmla="*/ 9 h 23"/>
                <a:gd name="T2" fmla="*/ 17 w 20"/>
                <a:gd name="T3" fmla="*/ 8 h 23"/>
                <a:gd name="T4" fmla="*/ 16 w 20"/>
                <a:gd name="T5" fmla="*/ 6 h 23"/>
                <a:gd name="T6" fmla="*/ 14 w 20"/>
                <a:gd name="T7" fmla="*/ 4 h 23"/>
                <a:gd name="T8" fmla="*/ 13 w 20"/>
                <a:gd name="T9" fmla="*/ 2 h 23"/>
                <a:gd name="T10" fmla="*/ 11 w 20"/>
                <a:gd name="T11" fmla="*/ 0 h 23"/>
                <a:gd name="T12" fmla="*/ 10 w 20"/>
                <a:gd name="T13" fmla="*/ 1 h 23"/>
                <a:gd name="T14" fmla="*/ 8 w 20"/>
                <a:gd name="T15" fmla="*/ 2 h 23"/>
                <a:gd name="T16" fmla="*/ 7 w 20"/>
                <a:gd name="T17" fmla="*/ 1 h 23"/>
                <a:gd name="T18" fmla="*/ 4 w 20"/>
                <a:gd name="T19" fmla="*/ 1 h 23"/>
                <a:gd name="T20" fmla="*/ 2 w 20"/>
                <a:gd name="T21" fmla="*/ 2 h 23"/>
                <a:gd name="T22" fmla="*/ 2 w 20"/>
                <a:gd name="T23" fmla="*/ 10 h 23"/>
                <a:gd name="T24" fmla="*/ 0 w 20"/>
                <a:gd name="T25" fmla="*/ 11 h 23"/>
                <a:gd name="T26" fmla="*/ 0 w 20"/>
                <a:gd name="T27" fmla="*/ 17 h 23"/>
                <a:gd name="T28" fmla="*/ 1 w 20"/>
                <a:gd name="T29" fmla="*/ 18 h 23"/>
                <a:gd name="T30" fmla="*/ 1 w 20"/>
                <a:gd name="T31" fmla="*/ 21 h 23"/>
                <a:gd name="T32" fmla="*/ 1 w 20"/>
                <a:gd name="T33" fmla="*/ 21 h 23"/>
                <a:gd name="T34" fmla="*/ 1 w 20"/>
                <a:gd name="T35" fmla="*/ 22 h 23"/>
                <a:gd name="T36" fmla="*/ 4 w 20"/>
                <a:gd name="T37" fmla="*/ 22 h 23"/>
                <a:gd name="T38" fmla="*/ 6 w 20"/>
                <a:gd name="T39" fmla="*/ 20 h 23"/>
                <a:gd name="T40" fmla="*/ 7 w 20"/>
                <a:gd name="T41" fmla="*/ 19 h 23"/>
                <a:gd name="T42" fmla="*/ 10 w 20"/>
                <a:gd name="T43" fmla="*/ 19 h 23"/>
                <a:gd name="T44" fmla="*/ 12 w 20"/>
                <a:gd name="T45" fmla="*/ 18 h 23"/>
                <a:gd name="T46" fmla="*/ 13 w 20"/>
                <a:gd name="T47" fmla="*/ 17 h 23"/>
                <a:gd name="T48" fmla="*/ 15 w 20"/>
                <a:gd name="T49" fmla="*/ 15 h 23"/>
                <a:gd name="T50" fmla="*/ 16 w 20"/>
                <a:gd name="T51" fmla="*/ 14 h 23"/>
                <a:gd name="T52" fmla="*/ 18 w 20"/>
                <a:gd name="T53" fmla="*/ 12 h 23"/>
                <a:gd name="T54" fmla="*/ 20 w 20"/>
                <a:gd name="T55" fmla="*/ 11 h 23"/>
                <a:gd name="T56" fmla="*/ 20 w 20"/>
                <a:gd name="T57" fmla="*/ 10 h 23"/>
                <a:gd name="T58" fmla="*/ 20 w 20"/>
                <a:gd name="T59" fmla="*/ 10 h 23"/>
                <a:gd name="T60" fmla="*/ 19 w 20"/>
                <a:gd name="T61" fmla="*/ 9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0" h="23">
                  <a:moveTo>
                    <a:pt x="19" y="9"/>
                  </a:moveTo>
                  <a:cubicBezTo>
                    <a:pt x="18" y="9"/>
                    <a:pt x="17" y="8"/>
                    <a:pt x="17" y="8"/>
                  </a:cubicBezTo>
                  <a:cubicBezTo>
                    <a:pt x="17" y="7"/>
                    <a:pt x="16" y="6"/>
                    <a:pt x="16" y="6"/>
                  </a:cubicBezTo>
                  <a:cubicBezTo>
                    <a:pt x="16" y="6"/>
                    <a:pt x="15" y="5"/>
                    <a:pt x="14" y="4"/>
                  </a:cubicBezTo>
                  <a:cubicBezTo>
                    <a:pt x="13" y="4"/>
                    <a:pt x="13" y="2"/>
                    <a:pt x="13" y="2"/>
                  </a:cubicBezTo>
                  <a:cubicBezTo>
                    <a:pt x="12" y="2"/>
                    <a:pt x="12" y="1"/>
                    <a:pt x="11" y="0"/>
                  </a:cubicBezTo>
                  <a:cubicBezTo>
                    <a:pt x="11" y="0"/>
                    <a:pt x="10" y="1"/>
                    <a:pt x="10" y="1"/>
                  </a:cubicBezTo>
                  <a:cubicBezTo>
                    <a:pt x="9" y="1"/>
                    <a:pt x="8" y="1"/>
                    <a:pt x="8" y="2"/>
                  </a:cubicBezTo>
                  <a:cubicBezTo>
                    <a:pt x="8" y="2"/>
                    <a:pt x="7" y="1"/>
                    <a:pt x="7" y="1"/>
                  </a:cubicBezTo>
                  <a:cubicBezTo>
                    <a:pt x="6" y="0"/>
                    <a:pt x="5" y="1"/>
                    <a:pt x="4" y="1"/>
                  </a:cubicBezTo>
                  <a:cubicBezTo>
                    <a:pt x="4" y="2"/>
                    <a:pt x="2" y="2"/>
                    <a:pt x="2" y="2"/>
                  </a:cubicBezTo>
                  <a:cubicBezTo>
                    <a:pt x="2" y="2"/>
                    <a:pt x="2" y="9"/>
                    <a:pt x="2" y="10"/>
                  </a:cubicBezTo>
                  <a:cubicBezTo>
                    <a:pt x="2" y="11"/>
                    <a:pt x="0" y="10"/>
                    <a:pt x="0" y="11"/>
                  </a:cubicBezTo>
                  <a:cubicBezTo>
                    <a:pt x="0" y="11"/>
                    <a:pt x="0" y="14"/>
                    <a:pt x="0" y="17"/>
                  </a:cubicBezTo>
                  <a:cubicBezTo>
                    <a:pt x="0" y="18"/>
                    <a:pt x="1" y="18"/>
                    <a:pt x="1" y="18"/>
                  </a:cubicBezTo>
                  <a:cubicBezTo>
                    <a:pt x="1" y="19"/>
                    <a:pt x="2" y="20"/>
                    <a:pt x="1" y="21"/>
                  </a:cubicBezTo>
                  <a:cubicBezTo>
                    <a:pt x="1" y="21"/>
                    <a:pt x="1" y="21"/>
                    <a:pt x="1" y="21"/>
                  </a:cubicBezTo>
                  <a:cubicBezTo>
                    <a:pt x="1" y="22"/>
                    <a:pt x="1" y="22"/>
                    <a:pt x="1" y="22"/>
                  </a:cubicBezTo>
                  <a:cubicBezTo>
                    <a:pt x="2" y="22"/>
                    <a:pt x="3" y="23"/>
                    <a:pt x="4" y="22"/>
                  </a:cubicBezTo>
                  <a:cubicBezTo>
                    <a:pt x="4" y="22"/>
                    <a:pt x="6" y="20"/>
                    <a:pt x="6" y="20"/>
                  </a:cubicBezTo>
                  <a:cubicBezTo>
                    <a:pt x="6" y="19"/>
                    <a:pt x="6" y="18"/>
                    <a:pt x="7" y="19"/>
                  </a:cubicBezTo>
                  <a:cubicBezTo>
                    <a:pt x="9" y="19"/>
                    <a:pt x="9" y="19"/>
                    <a:pt x="10" y="19"/>
                  </a:cubicBezTo>
                  <a:cubicBezTo>
                    <a:pt x="12" y="19"/>
                    <a:pt x="12" y="19"/>
                    <a:pt x="12" y="18"/>
                  </a:cubicBezTo>
                  <a:cubicBezTo>
                    <a:pt x="13" y="17"/>
                    <a:pt x="12" y="17"/>
                    <a:pt x="13" y="17"/>
                  </a:cubicBezTo>
                  <a:cubicBezTo>
                    <a:pt x="14" y="17"/>
                    <a:pt x="15" y="16"/>
                    <a:pt x="15" y="15"/>
                  </a:cubicBezTo>
                  <a:cubicBezTo>
                    <a:pt x="15" y="15"/>
                    <a:pt x="16" y="14"/>
                    <a:pt x="16" y="14"/>
                  </a:cubicBezTo>
                  <a:cubicBezTo>
                    <a:pt x="17" y="14"/>
                    <a:pt x="18" y="13"/>
                    <a:pt x="18" y="12"/>
                  </a:cubicBezTo>
                  <a:cubicBezTo>
                    <a:pt x="18" y="12"/>
                    <a:pt x="19" y="12"/>
                    <a:pt x="20" y="11"/>
                  </a:cubicBezTo>
                  <a:cubicBezTo>
                    <a:pt x="20" y="11"/>
                    <a:pt x="20" y="11"/>
                    <a:pt x="20" y="10"/>
                  </a:cubicBezTo>
                  <a:cubicBezTo>
                    <a:pt x="20" y="10"/>
                    <a:pt x="20" y="10"/>
                    <a:pt x="20" y="10"/>
                  </a:cubicBezTo>
                  <a:cubicBezTo>
                    <a:pt x="20" y="10"/>
                    <a:pt x="20"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4" name="Freeform 185">
              <a:extLst>
                <a:ext uri="{FF2B5EF4-FFF2-40B4-BE49-F238E27FC236}">
                  <a16:creationId xmlns:a16="http://schemas.microsoft.com/office/drawing/2014/main" id="{F9C08FED-F533-482C-8696-D1B3F65E7FD2}"/>
                </a:ext>
              </a:extLst>
            </p:cNvPr>
            <p:cNvSpPr>
              <a:spLocks/>
            </p:cNvSpPr>
            <p:nvPr/>
          </p:nvSpPr>
          <p:spPr bwMode="auto">
            <a:xfrm>
              <a:off x="-3271838" y="2454275"/>
              <a:ext cx="11112" cy="11113"/>
            </a:xfrm>
            <a:custGeom>
              <a:avLst/>
              <a:gdLst>
                <a:gd name="T0" fmla="*/ 2 w 3"/>
                <a:gd name="T1" fmla="*/ 0 h 3"/>
                <a:gd name="T2" fmla="*/ 0 w 3"/>
                <a:gd name="T3" fmla="*/ 1 h 3"/>
                <a:gd name="T4" fmla="*/ 1 w 3"/>
                <a:gd name="T5" fmla="*/ 3 h 3"/>
                <a:gd name="T6" fmla="*/ 3 w 3"/>
                <a:gd name="T7" fmla="*/ 3 h 3"/>
                <a:gd name="T8" fmla="*/ 3 w 3"/>
                <a:gd name="T9" fmla="*/ 2 h 3"/>
                <a:gd name="T10" fmla="*/ 3 w 3"/>
                <a:gd name="T11" fmla="*/ 0 h 3"/>
                <a:gd name="T12" fmla="*/ 2 w 3"/>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3" h="3">
                  <a:moveTo>
                    <a:pt x="2" y="0"/>
                  </a:moveTo>
                  <a:cubicBezTo>
                    <a:pt x="1" y="0"/>
                    <a:pt x="0" y="1"/>
                    <a:pt x="0" y="1"/>
                  </a:cubicBezTo>
                  <a:cubicBezTo>
                    <a:pt x="0" y="2"/>
                    <a:pt x="1" y="3"/>
                    <a:pt x="1" y="3"/>
                  </a:cubicBezTo>
                  <a:cubicBezTo>
                    <a:pt x="2" y="3"/>
                    <a:pt x="3" y="3"/>
                    <a:pt x="3" y="3"/>
                  </a:cubicBezTo>
                  <a:cubicBezTo>
                    <a:pt x="3" y="3"/>
                    <a:pt x="3" y="2"/>
                    <a:pt x="3" y="2"/>
                  </a:cubicBezTo>
                  <a:cubicBezTo>
                    <a:pt x="3" y="2"/>
                    <a:pt x="3" y="1"/>
                    <a:pt x="3" y="0"/>
                  </a:cubicBezTo>
                  <a:cubicBezTo>
                    <a:pt x="3" y="0"/>
                    <a:pt x="2"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5" name="Freeform 186">
              <a:extLst>
                <a:ext uri="{FF2B5EF4-FFF2-40B4-BE49-F238E27FC236}">
                  <a16:creationId xmlns:a16="http://schemas.microsoft.com/office/drawing/2014/main" id="{06C981EC-01A0-4647-954B-6319BA316BEC}"/>
                </a:ext>
              </a:extLst>
            </p:cNvPr>
            <p:cNvSpPr>
              <a:spLocks/>
            </p:cNvSpPr>
            <p:nvPr/>
          </p:nvSpPr>
          <p:spPr bwMode="auto">
            <a:xfrm>
              <a:off x="-3300413" y="2476500"/>
              <a:ext cx="17462" cy="22225"/>
            </a:xfrm>
            <a:custGeom>
              <a:avLst/>
              <a:gdLst>
                <a:gd name="T0" fmla="*/ 3 w 5"/>
                <a:gd name="T1" fmla="*/ 1 h 6"/>
                <a:gd name="T2" fmla="*/ 1 w 5"/>
                <a:gd name="T3" fmla="*/ 2 h 6"/>
                <a:gd name="T4" fmla="*/ 0 w 5"/>
                <a:gd name="T5" fmla="*/ 4 h 6"/>
                <a:gd name="T6" fmla="*/ 1 w 5"/>
                <a:gd name="T7" fmla="*/ 6 h 6"/>
                <a:gd name="T8" fmla="*/ 2 w 5"/>
                <a:gd name="T9" fmla="*/ 6 h 6"/>
                <a:gd name="T10" fmla="*/ 3 w 5"/>
                <a:gd name="T11" fmla="*/ 5 h 6"/>
                <a:gd name="T12" fmla="*/ 4 w 5"/>
                <a:gd name="T13" fmla="*/ 4 h 6"/>
                <a:gd name="T14" fmla="*/ 5 w 5"/>
                <a:gd name="T15" fmla="*/ 3 h 6"/>
                <a:gd name="T16" fmla="*/ 3 w 5"/>
                <a:gd name="T1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6">
                  <a:moveTo>
                    <a:pt x="3" y="1"/>
                  </a:moveTo>
                  <a:cubicBezTo>
                    <a:pt x="3" y="0"/>
                    <a:pt x="1" y="1"/>
                    <a:pt x="1" y="2"/>
                  </a:cubicBezTo>
                  <a:cubicBezTo>
                    <a:pt x="1" y="2"/>
                    <a:pt x="0" y="4"/>
                    <a:pt x="0" y="4"/>
                  </a:cubicBezTo>
                  <a:cubicBezTo>
                    <a:pt x="1" y="6"/>
                    <a:pt x="1" y="6"/>
                    <a:pt x="1" y="6"/>
                  </a:cubicBezTo>
                  <a:cubicBezTo>
                    <a:pt x="2" y="6"/>
                    <a:pt x="2" y="6"/>
                    <a:pt x="2" y="6"/>
                  </a:cubicBezTo>
                  <a:cubicBezTo>
                    <a:pt x="2" y="6"/>
                    <a:pt x="2" y="5"/>
                    <a:pt x="3" y="5"/>
                  </a:cubicBezTo>
                  <a:cubicBezTo>
                    <a:pt x="3" y="4"/>
                    <a:pt x="4" y="5"/>
                    <a:pt x="4" y="4"/>
                  </a:cubicBezTo>
                  <a:cubicBezTo>
                    <a:pt x="4" y="4"/>
                    <a:pt x="5" y="3"/>
                    <a:pt x="5" y="3"/>
                  </a:cubicBezTo>
                  <a:cubicBezTo>
                    <a:pt x="5" y="2"/>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6" name="Freeform 187">
              <a:extLst>
                <a:ext uri="{FF2B5EF4-FFF2-40B4-BE49-F238E27FC236}">
                  <a16:creationId xmlns:a16="http://schemas.microsoft.com/office/drawing/2014/main" id="{CE3D4D0A-3719-4F2D-8E7A-85D876E9FD39}"/>
                </a:ext>
              </a:extLst>
            </p:cNvPr>
            <p:cNvSpPr>
              <a:spLocks noEditPoints="1"/>
            </p:cNvSpPr>
            <p:nvPr/>
          </p:nvSpPr>
          <p:spPr bwMode="auto">
            <a:xfrm>
              <a:off x="-3387725" y="2419350"/>
              <a:ext cx="134937" cy="119063"/>
            </a:xfrm>
            <a:custGeom>
              <a:avLst/>
              <a:gdLst>
                <a:gd name="T0" fmla="*/ 35 w 37"/>
                <a:gd name="T1" fmla="*/ 13 h 33"/>
                <a:gd name="T2" fmla="*/ 35 w 37"/>
                <a:gd name="T3" fmla="*/ 12 h 33"/>
                <a:gd name="T4" fmla="*/ 35 w 37"/>
                <a:gd name="T5" fmla="*/ 13 h 33"/>
                <a:gd name="T6" fmla="*/ 33 w 37"/>
                <a:gd name="T7" fmla="*/ 13 h 33"/>
                <a:gd name="T8" fmla="*/ 32 w 37"/>
                <a:gd name="T9" fmla="*/ 11 h 33"/>
                <a:gd name="T10" fmla="*/ 34 w 37"/>
                <a:gd name="T11" fmla="*/ 10 h 33"/>
                <a:gd name="T12" fmla="*/ 35 w 37"/>
                <a:gd name="T13" fmla="*/ 10 h 33"/>
                <a:gd name="T14" fmla="*/ 35 w 37"/>
                <a:gd name="T15" fmla="*/ 10 h 33"/>
                <a:gd name="T16" fmla="*/ 35 w 37"/>
                <a:gd name="T17" fmla="*/ 6 h 33"/>
                <a:gd name="T18" fmla="*/ 33 w 37"/>
                <a:gd name="T19" fmla="*/ 1 h 33"/>
                <a:gd name="T20" fmla="*/ 31 w 37"/>
                <a:gd name="T21" fmla="*/ 1 h 33"/>
                <a:gd name="T22" fmla="*/ 28 w 37"/>
                <a:gd name="T23" fmla="*/ 0 h 33"/>
                <a:gd name="T24" fmla="*/ 28 w 37"/>
                <a:gd name="T25" fmla="*/ 1 h 33"/>
                <a:gd name="T26" fmla="*/ 26 w 37"/>
                <a:gd name="T27" fmla="*/ 2 h 33"/>
                <a:gd name="T28" fmla="*/ 24 w 37"/>
                <a:gd name="T29" fmla="*/ 4 h 33"/>
                <a:gd name="T30" fmla="*/ 23 w 37"/>
                <a:gd name="T31" fmla="*/ 5 h 33"/>
                <a:gd name="T32" fmla="*/ 21 w 37"/>
                <a:gd name="T33" fmla="*/ 7 h 33"/>
                <a:gd name="T34" fmla="*/ 20 w 37"/>
                <a:gd name="T35" fmla="*/ 8 h 33"/>
                <a:gd name="T36" fmla="*/ 18 w 37"/>
                <a:gd name="T37" fmla="*/ 9 h 33"/>
                <a:gd name="T38" fmla="*/ 15 w 37"/>
                <a:gd name="T39" fmla="*/ 9 h 33"/>
                <a:gd name="T40" fmla="*/ 14 w 37"/>
                <a:gd name="T41" fmla="*/ 10 h 33"/>
                <a:gd name="T42" fmla="*/ 12 w 37"/>
                <a:gd name="T43" fmla="*/ 12 h 33"/>
                <a:gd name="T44" fmla="*/ 9 w 37"/>
                <a:gd name="T45" fmla="*/ 12 h 33"/>
                <a:gd name="T46" fmla="*/ 9 w 37"/>
                <a:gd name="T47" fmla="*/ 11 h 33"/>
                <a:gd name="T48" fmla="*/ 9 w 37"/>
                <a:gd name="T49" fmla="*/ 11 h 33"/>
                <a:gd name="T50" fmla="*/ 9 w 37"/>
                <a:gd name="T51" fmla="*/ 8 h 33"/>
                <a:gd name="T52" fmla="*/ 8 w 37"/>
                <a:gd name="T53" fmla="*/ 7 h 33"/>
                <a:gd name="T54" fmla="*/ 8 w 37"/>
                <a:gd name="T55" fmla="*/ 16 h 33"/>
                <a:gd name="T56" fmla="*/ 6 w 37"/>
                <a:gd name="T57" fmla="*/ 17 h 33"/>
                <a:gd name="T58" fmla="*/ 3 w 37"/>
                <a:gd name="T59" fmla="*/ 17 h 33"/>
                <a:gd name="T60" fmla="*/ 2 w 37"/>
                <a:gd name="T61" fmla="*/ 16 h 33"/>
                <a:gd name="T62" fmla="*/ 1 w 37"/>
                <a:gd name="T63" fmla="*/ 17 h 33"/>
                <a:gd name="T64" fmla="*/ 0 w 37"/>
                <a:gd name="T65" fmla="*/ 17 h 33"/>
                <a:gd name="T66" fmla="*/ 1 w 37"/>
                <a:gd name="T67" fmla="*/ 20 h 33"/>
                <a:gd name="T68" fmla="*/ 4 w 37"/>
                <a:gd name="T69" fmla="*/ 25 h 33"/>
                <a:gd name="T70" fmla="*/ 4 w 37"/>
                <a:gd name="T71" fmla="*/ 27 h 33"/>
                <a:gd name="T72" fmla="*/ 4 w 37"/>
                <a:gd name="T73" fmla="*/ 29 h 33"/>
                <a:gd name="T74" fmla="*/ 4 w 37"/>
                <a:gd name="T75" fmla="*/ 31 h 33"/>
                <a:gd name="T76" fmla="*/ 5 w 37"/>
                <a:gd name="T77" fmla="*/ 32 h 33"/>
                <a:gd name="T78" fmla="*/ 7 w 37"/>
                <a:gd name="T79" fmla="*/ 33 h 33"/>
                <a:gd name="T80" fmla="*/ 8 w 37"/>
                <a:gd name="T81" fmla="*/ 33 h 33"/>
                <a:gd name="T82" fmla="*/ 11 w 37"/>
                <a:gd name="T83" fmla="*/ 32 h 33"/>
                <a:gd name="T84" fmla="*/ 13 w 37"/>
                <a:gd name="T85" fmla="*/ 31 h 33"/>
                <a:gd name="T86" fmla="*/ 17 w 37"/>
                <a:gd name="T87" fmla="*/ 31 h 33"/>
                <a:gd name="T88" fmla="*/ 19 w 37"/>
                <a:gd name="T89" fmla="*/ 31 h 33"/>
                <a:gd name="T90" fmla="*/ 20 w 37"/>
                <a:gd name="T91" fmla="*/ 30 h 33"/>
                <a:gd name="T92" fmla="*/ 22 w 37"/>
                <a:gd name="T93" fmla="*/ 30 h 33"/>
                <a:gd name="T94" fmla="*/ 27 w 37"/>
                <a:gd name="T95" fmla="*/ 27 h 33"/>
                <a:gd name="T96" fmla="*/ 32 w 37"/>
                <a:gd name="T97" fmla="*/ 20 h 33"/>
                <a:gd name="T98" fmla="*/ 36 w 37"/>
                <a:gd name="T99" fmla="*/ 16 h 33"/>
                <a:gd name="T100" fmla="*/ 37 w 37"/>
                <a:gd name="T101" fmla="*/ 12 h 33"/>
                <a:gd name="T102" fmla="*/ 35 w 37"/>
                <a:gd name="T103" fmla="*/ 13 h 33"/>
                <a:gd name="T104" fmla="*/ 28 w 37"/>
                <a:gd name="T105" fmla="*/ 20 h 33"/>
                <a:gd name="T106" fmla="*/ 27 w 37"/>
                <a:gd name="T107" fmla="*/ 21 h 33"/>
                <a:gd name="T108" fmla="*/ 26 w 37"/>
                <a:gd name="T109" fmla="*/ 22 h 33"/>
                <a:gd name="T110" fmla="*/ 25 w 37"/>
                <a:gd name="T111" fmla="*/ 22 h 33"/>
                <a:gd name="T112" fmla="*/ 24 w 37"/>
                <a:gd name="T113" fmla="*/ 20 h 33"/>
                <a:gd name="T114" fmla="*/ 25 w 37"/>
                <a:gd name="T115" fmla="*/ 18 h 33"/>
                <a:gd name="T116" fmla="*/ 27 w 37"/>
                <a:gd name="T117" fmla="*/ 17 h 33"/>
                <a:gd name="T118" fmla="*/ 29 w 37"/>
                <a:gd name="T119" fmla="*/ 19 h 33"/>
                <a:gd name="T120" fmla="*/ 28 w 37"/>
                <a:gd name="T121" fmla="*/ 20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37" h="33">
                  <a:moveTo>
                    <a:pt x="35" y="13"/>
                  </a:moveTo>
                  <a:cubicBezTo>
                    <a:pt x="35" y="13"/>
                    <a:pt x="35" y="12"/>
                    <a:pt x="35" y="12"/>
                  </a:cubicBezTo>
                  <a:cubicBezTo>
                    <a:pt x="35" y="12"/>
                    <a:pt x="35" y="13"/>
                    <a:pt x="35" y="13"/>
                  </a:cubicBezTo>
                  <a:cubicBezTo>
                    <a:pt x="35" y="13"/>
                    <a:pt x="34" y="13"/>
                    <a:pt x="33" y="13"/>
                  </a:cubicBezTo>
                  <a:cubicBezTo>
                    <a:pt x="33" y="13"/>
                    <a:pt x="32" y="12"/>
                    <a:pt x="32" y="11"/>
                  </a:cubicBezTo>
                  <a:cubicBezTo>
                    <a:pt x="32" y="11"/>
                    <a:pt x="33" y="10"/>
                    <a:pt x="34" y="10"/>
                  </a:cubicBezTo>
                  <a:cubicBezTo>
                    <a:pt x="34" y="10"/>
                    <a:pt x="35" y="10"/>
                    <a:pt x="35" y="10"/>
                  </a:cubicBezTo>
                  <a:cubicBezTo>
                    <a:pt x="35" y="10"/>
                    <a:pt x="35" y="10"/>
                    <a:pt x="35" y="10"/>
                  </a:cubicBezTo>
                  <a:cubicBezTo>
                    <a:pt x="35" y="10"/>
                    <a:pt x="35" y="6"/>
                    <a:pt x="35" y="6"/>
                  </a:cubicBezTo>
                  <a:cubicBezTo>
                    <a:pt x="34" y="5"/>
                    <a:pt x="33" y="2"/>
                    <a:pt x="33" y="1"/>
                  </a:cubicBezTo>
                  <a:cubicBezTo>
                    <a:pt x="33" y="1"/>
                    <a:pt x="31" y="1"/>
                    <a:pt x="31" y="1"/>
                  </a:cubicBezTo>
                  <a:cubicBezTo>
                    <a:pt x="30" y="0"/>
                    <a:pt x="28" y="1"/>
                    <a:pt x="28" y="0"/>
                  </a:cubicBezTo>
                  <a:cubicBezTo>
                    <a:pt x="28" y="1"/>
                    <a:pt x="28" y="1"/>
                    <a:pt x="28" y="1"/>
                  </a:cubicBezTo>
                  <a:cubicBezTo>
                    <a:pt x="27" y="2"/>
                    <a:pt x="26" y="2"/>
                    <a:pt x="26" y="2"/>
                  </a:cubicBezTo>
                  <a:cubicBezTo>
                    <a:pt x="26" y="3"/>
                    <a:pt x="25" y="4"/>
                    <a:pt x="24" y="4"/>
                  </a:cubicBezTo>
                  <a:cubicBezTo>
                    <a:pt x="24" y="4"/>
                    <a:pt x="23" y="5"/>
                    <a:pt x="23" y="5"/>
                  </a:cubicBezTo>
                  <a:cubicBezTo>
                    <a:pt x="23" y="6"/>
                    <a:pt x="22" y="7"/>
                    <a:pt x="21" y="7"/>
                  </a:cubicBezTo>
                  <a:cubicBezTo>
                    <a:pt x="20" y="7"/>
                    <a:pt x="21" y="7"/>
                    <a:pt x="20" y="8"/>
                  </a:cubicBezTo>
                  <a:cubicBezTo>
                    <a:pt x="20" y="9"/>
                    <a:pt x="20" y="9"/>
                    <a:pt x="18" y="9"/>
                  </a:cubicBezTo>
                  <a:cubicBezTo>
                    <a:pt x="17" y="9"/>
                    <a:pt x="17" y="9"/>
                    <a:pt x="15" y="9"/>
                  </a:cubicBezTo>
                  <a:cubicBezTo>
                    <a:pt x="14" y="8"/>
                    <a:pt x="14" y="9"/>
                    <a:pt x="14" y="10"/>
                  </a:cubicBezTo>
                  <a:cubicBezTo>
                    <a:pt x="14" y="10"/>
                    <a:pt x="12" y="12"/>
                    <a:pt x="12" y="12"/>
                  </a:cubicBezTo>
                  <a:cubicBezTo>
                    <a:pt x="11" y="13"/>
                    <a:pt x="10" y="12"/>
                    <a:pt x="9" y="12"/>
                  </a:cubicBezTo>
                  <a:cubicBezTo>
                    <a:pt x="9" y="12"/>
                    <a:pt x="9" y="12"/>
                    <a:pt x="9" y="11"/>
                  </a:cubicBezTo>
                  <a:cubicBezTo>
                    <a:pt x="9" y="11"/>
                    <a:pt x="9" y="11"/>
                    <a:pt x="9" y="11"/>
                  </a:cubicBezTo>
                  <a:cubicBezTo>
                    <a:pt x="10" y="10"/>
                    <a:pt x="9" y="9"/>
                    <a:pt x="9" y="8"/>
                  </a:cubicBezTo>
                  <a:cubicBezTo>
                    <a:pt x="9" y="8"/>
                    <a:pt x="8" y="8"/>
                    <a:pt x="8" y="7"/>
                  </a:cubicBezTo>
                  <a:cubicBezTo>
                    <a:pt x="8" y="11"/>
                    <a:pt x="8" y="15"/>
                    <a:pt x="8" y="16"/>
                  </a:cubicBezTo>
                  <a:cubicBezTo>
                    <a:pt x="8" y="17"/>
                    <a:pt x="6" y="17"/>
                    <a:pt x="6" y="17"/>
                  </a:cubicBezTo>
                  <a:cubicBezTo>
                    <a:pt x="6" y="18"/>
                    <a:pt x="4" y="17"/>
                    <a:pt x="3" y="17"/>
                  </a:cubicBezTo>
                  <a:cubicBezTo>
                    <a:pt x="2" y="17"/>
                    <a:pt x="2" y="17"/>
                    <a:pt x="2" y="16"/>
                  </a:cubicBezTo>
                  <a:cubicBezTo>
                    <a:pt x="1" y="15"/>
                    <a:pt x="1" y="16"/>
                    <a:pt x="1" y="17"/>
                  </a:cubicBezTo>
                  <a:cubicBezTo>
                    <a:pt x="1" y="17"/>
                    <a:pt x="0" y="17"/>
                    <a:pt x="0" y="17"/>
                  </a:cubicBezTo>
                  <a:cubicBezTo>
                    <a:pt x="0" y="18"/>
                    <a:pt x="1" y="19"/>
                    <a:pt x="1" y="20"/>
                  </a:cubicBezTo>
                  <a:cubicBezTo>
                    <a:pt x="2" y="22"/>
                    <a:pt x="3" y="24"/>
                    <a:pt x="4" y="25"/>
                  </a:cubicBezTo>
                  <a:cubicBezTo>
                    <a:pt x="4" y="26"/>
                    <a:pt x="4" y="27"/>
                    <a:pt x="4" y="27"/>
                  </a:cubicBezTo>
                  <a:cubicBezTo>
                    <a:pt x="3" y="27"/>
                    <a:pt x="3" y="28"/>
                    <a:pt x="4" y="29"/>
                  </a:cubicBezTo>
                  <a:cubicBezTo>
                    <a:pt x="4" y="30"/>
                    <a:pt x="4" y="31"/>
                    <a:pt x="4" y="31"/>
                  </a:cubicBezTo>
                  <a:cubicBezTo>
                    <a:pt x="5" y="31"/>
                    <a:pt x="5" y="32"/>
                    <a:pt x="5" y="32"/>
                  </a:cubicBezTo>
                  <a:cubicBezTo>
                    <a:pt x="6" y="32"/>
                    <a:pt x="6" y="32"/>
                    <a:pt x="7" y="33"/>
                  </a:cubicBezTo>
                  <a:cubicBezTo>
                    <a:pt x="7" y="33"/>
                    <a:pt x="8" y="33"/>
                    <a:pt x="8" y="33"/>
                  </a:cubicBezTo>
                  <a:cubicBezTo>
                    <a:pt x="8" y="32"/>
                    <a:pt x="10" y="32"/>
                    <a:pt x="11" y="32"/>
                  </a:cubicBezTo>
                  <a:cubicBezTo>
                    <a:pt x="12" y="32"/>
                    <a:pt x="12" y="31"/>
                    <a:pt x="13" y="31"/>
                  </a:cubicBezTo>
                  <a:cubicBezTo>
                    <a:pt x="14" y="31"/>
                    <a:pt x="16" y="31"/>
                    <a:pt x="17" y="31"/>
                  </a:cubicBezTo>
                  <a:cubicBezTo>
                    <a:pt x="18" y="31"/>
                    <a:pt x="18" y="31"/>
                    <a:pt x="19" y="31"/>
                  </a:cubicBezTo>
                  <a:cubicBezTo>
                    <a:pt x="19" y="30"/>
                    <a:pt x="20" y="31"/>
                    <a:pt x="20" y="30"/>
                  </a:cubicBezTo>
                  <a:cubicBezTo>
                    <a:pt x="20" y="30"/>
                    <a:pt x="21" y="30"/>
                    <a:pt x="22" y="30"/>
                  </a:cubicBezTo>
                  <a:cubicBezTo>
                    <a:pt x="23" y="30"/>
                    <a:pt x="25" y="28"/>
                    <a:pt x="27" y="27"/>
                  </a:cubicBezTo>
                  <a:cubicBezTo>
                    <a:pt x="29" y="25"/>
                    <a:pt x="32" y="22"/>
                    <a:pt x="32" y="20"/>
                  </a:cubicBezTo>
                  <a:cubicBezTo>
                    <a:pt x="33" y="18"/>
                    <a:pt x="35" y="17"/>
                    <a:pt x="36" y="16"/>
                  </a:cubicBezTo>
                  <a:cubicBezTo>
                    <a:pt x="36" y="16"/>
                    <a:pt x="37" y="14"/>
                    <a:pt x="37" y="12"/>
                  </a:cubicBezTo>
                  <a:cubicBezTo>
                    <a:pt x="36" y="12"/>
                    <a:pt x="35" y="13"/>
                    <a:pt x="35" y="13"/>
                  </a:cubicBezTo>
                  <a:close/>
                  <a:moveTo>
                    <a:pt x="28" y="20"/>
                  </a:moveTo>
                  <a:cubicBezTo>
                    <a:pt x="28" y="21"/>
                    <a:pt x="27" y="20"/>
                    <a:pt x="27" y="21"/>
                  </a:cubicBezTo>
                  <a:cubicBezTo>
                    <a:pt x="26" y="21"/>
                    <a:pt x="26" y="22"/>
                    <a:pt x="26" y="22"/>
                  </a:cubicBezTo>
                  <a:cubicBezTo>
                    <a:pt x="25" y="22"/>
                    <a:pt x="25" y="22"/>
                    <a:pt x="25" y="22"/>
                  </a:cubicBezTo>
                  <a:cubicBezTo>
                    <a:pt x="24" y="20"/>
                    <a:pt x="24" y="20"/>
                    <a:pt x="24" y="20"/>
                  </a:cubicBezTo>
                  <a:cubicBezTo>
                    <a:pt x="24" y="20"/>
                    <a:pt x="25" y="18"/>
                    <a:pt x="25" y="18"/>
                  </a:cubicBezTo>
                  <a:cubicBezTo>
                    <a:pt x="25" y="17"/>
                    <a:pt x="27" y="16"/>
                    <a:pt x="27" y="17"/>
                  </a:cubicBezTo>
                  <a:cubicBezTo>
                    <a:pt x="28" y="17"/>
                    <a:pt x="29" y="18"/>
                    <a:pt x="29" y="19"/>
                  </a:cubicBezTo>
                  <a:cubicBezTo>
                    <a:pt x="29" y="19"/>
                    <a:pt x="28" y="20"/>
                    <a:pt x="28"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7" name="Freeform 188">
              <a:extLst>
                <a:ext uri="{FF2B5EF4-FFF2-40B4-BE49-F238E27FC236}">
                  <a16:creationId xmlns:a16="http://schemas.microsoft.com/office/drawing/2014/main" id="{24746A91-28B2-41BA-A040-424AFD9C3860}"/>
                </a:ext>
              </a:extLst>
            </p:cNvPr>
            <p:cNvSpPr>
              <a:spLocks/>
            </p:cNvSpPr>
            <p:nvPr/>
          </p:nvSpPr>
          <p:spPr bwMode="auto">
            <a:xfrm>
              <a:off x="-3422650" y="2281238"/>
              <a:ext cx="96837" cy="104775"/>
            </a:xfrm>
            <a:custGeom>
              <a:avLst/>
              <a:gdLst>
                <a:gd name="T0" fmla="*/ 1 w 27"/>
                <a:gd name="T1" fmla="*/ 26 h 29"/>
                <a:gd name="T2" fmla="*/ 2 w 27"/>
                <a:gd name="T3" fmla="*/ 27 h 29"/>
                <a:gd name="T4" fmla="*/ 4 w 27"/>
                <a:gd name="T5" fmla="*/ 27 h 29"/>
                <a:gd name="T6" fmla="*/ 7 w 27"/>
                <a:gd name="T7" fmla="*/ 27 h 29"/>
                <a:gd name="T8" fmla="*/ 15 w 27"/>
                <a:gd name="T9" fmla="*/ 27 h 29"/>
                <a:gd name="T10" fmla="*/ 15 w 27"/>
                <a:gd name="T11" fmla="*/ 28 h 29"/>
                <a:gd name="T12" fmla="*/ 21 w 27"/>
                <a:gd name="T13" fmla="*/ 28 h 29"/>
                <a:gd name="T14" fmla="*/ 24 w 27"/>
                <a:gd name="T15" fmla="*/ 28 h 29"/>
                <a:gd name="T16" fmla="*/ 25 w 27"/>
                <a:gd name="T17" fmla="*/ 28 h 29"/>
                <a:gd name="T18" fmla="*/ 22 w 27"/>
                <a:gd name="T19" fmla="*/ 24 h 29"/>
                <a:gd name="T20" fmla="*/ 22 w 27"/>
                <a:gd name="T21" fmla="*/ 17 h 29"/>
                <a:gd name="T22" fmla="*/ 26 w 27"/>
                <a:gd name="T23" fmla="*/ 17 h 29"/>
                <a:gd name="T24" fmla="*/ 26 w 27"/>
                <a:gd name="T25" fmla="*/ 16 h 29"/>
                <a:gd name="T26" fmla="*/ 27 w 27"/>
                <a:gd name="T27" fmla="*/ 11 h 29"/>
                <a:gd name="T28" fmla="*/ 26 w 27"/>
                <a:gd name="T29" fmla="*/ 11 h 29"/>
                <a:gd name="T30" fmla="*/ 24 w 27"/>
                <a:gd name="T31" fmla="*/ 12 h 29"/>
                <a:gd name="T32" fmla="*/ 23 w 27"/>
                <a:gd name="T33" fmla="*/ 12 h 29"/>
                <a:gd name="T34" fmla="*/ 23 w 27"/>
                <a:gd name="T35" fmla="*/ 10 h 29"/>
                <a:gd name="T36" fmla="*/ 22 w 27"/>
                <a:gd name="T37" fmla="*/ 9 h 29"/>
                <a:gd name="T38" fmla="*/ 22 w 27"/>
                <a:gd name="T39" fmla="*/ 5 h 29"/>
                <a:gd name="T40" fmla="*/ 22 w 27"/>
                <a:gd name="T41" fmla="*/ 3 h 29"/>
                <a:gd name="T42" fmla="*/ 20 w 27"/>
                <a:gd name="T43" fmla="*/ 3 h 29"/>
                <a:gd name="T44" fmla="*/ 19 w 27"/>
                <a:gd name="T45" fmla="*/ 3 h 29"/>
                <a:gd name="T46" fmla="*/ 17 w 27"/>
                <a:gd name="T47" fmla="*/ 3 h 29"/>
                <a:gd name="T48" fmla="*/ 16 w 27"/>
                <a:gd name="T49" fmla="*/ 5 h 29"/>
                <a:gd name="T50" fmla="*/ 14 w 27"/>
                <a:gd name="T51" fmla="*/ 5 h 29"/>
                <a:gd name="T52" fmla="*/ 12 w 27"/>
                <a:gd name="T53" fmla="*/ 4 h 29"/>
                <a:gd name="T54" fmla="*/ 11 w 27"/>
                <a:gd name="T55" fmla="*/ 2 h 29"/>
                <a:gd name="T56" fmla="*/ 10 w 27"/>
                <a:gd name="T57" fmla="*/ 0 h 29"/>
                <a:gd name="T58" fmla="*/ 3 w 27"/>
                <a:gd name="T59" fmla="*/ 0 h 29"/>
                <a:gd name="T60" fmla="*/ 1 w 27"/>
                <a:gd name="T61" fmla="*/ 1 h 29"/>
                <a:gd name="T62" fmla="*/ 3 w 27"/>
                <a:gd name="T63" fmla="*/ 5 h 29"/>
                <a:gd name="T64" fmla="*/ 3 w 27"/>
                <a:gd name="T65" fmla="*/ 8 h 29"/>
                <a:gd name="T66" fmla="*/ 5 w 27"/>
                <a:gd name="T67" fmla="*/ 13 h 29"/>
                <a:gd name="T68" fmla="*/ 3 w 27"/>
                <a:gd name="T69" fmla="*/ 16 h 29"/>
                <a:gd name="T70" fmla="*/ 1 w 27"/>
                <a:gd name="T71" fmla="*/ 21 h 29"/>
                <a:gd name="T72" fmla="*/ 0 w 27"/>
                <a:gd name="T73" fmla="*/ 24 h 29"/>
                <a:gd name="T74" fmla="*/ 0 w 27"/>
                <a:gd name="T75" fmla="*/ 27 h 29"/>
                <a:gd name="T76" fmla="*/ 0 w 27"/>
                <a:gd name="T77" fmla="*/ 27 h 29"/>
                <a:gd name="T78" fmla="*/ 0 w 27"/>
                <a:gd name="T79" fmla="*/ 27 h 29"/>
                <a:gd name="T80" fmla="*/ 1 w 27"/>
                <a:gd name="T81" fmla="*/ 2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27" h="29">
                  <a:moveTo>
                    <a:pt x="1" y="26"/>
                  </a:moveTo>
                  <a:cubicBezTo>
                    <a:pt x="2" y="26"/>
                    <a:pt x="1" y="27"/>
                    <a:pt x="2" y="27"/>
                  </a:cubicBezTo>
                  <a:cubicBezTo>
                    <a:pt x="3" y="26"/>
                    <a:pt x="4" y="26"/>
                    <a:pt x="4" y="27"/>
                  </a:cubicBezTo>
                  <a:cubicBezTo>
                    <a:pt x="5" y="27"/>
                    <a:pt x="6" y="27"/>
                    <a:pt x="7" y="27"/>
                  </a:cubicBezTo>
                  <a:cubicBezTo>
                    <a:pt x="7" y="27"/>
                    <a:pt x="15" y="27"/>
                    <a:pt x="15" y="27"/>
                  </a:cubicBezTo>
                  <a:cubicBezTo>
                    <a:pt x="15" y="28"/>
                    <a:pt x="15" y="28"/>
                    <a:pt x="15" y="28"/>
                  </a:cubicBezTo>
                  <a:cubicBezTo>
                    <a:pt x="15" y="28"/>
                    <a:pt x="20" y="28"/>
                    <a:pt x="21" y="28"/>
                  </a:cubicBezTo>
                  <a:cubicBezTo>
                    <a:pt x="21" y="29"/>
                    <a:pt x="23" y="28"/>
                    <a:pt x="24" y="28"/>
                  </a:cubicBezTo>
                  <a:cubicBezTo>
                    <a:pt x="24" y="28"/>
                    <a:pt x="24" y="28"/>
                    <a:pt x="25" y="28"/>
                  </a:cubicBezTo>
                  <a:cubicBezTo>
                    <a:pt x="22" y="24"/>
                    <a:pt x="22" y="24"/>
                    <a:pt x="22" y="24"/>
                  </a:cubicBezTo>
                  <a:cubicBezTo>
                    <a:pt x="22" y="17"/>
                    <a:pt x="22" y="17"/>
                    <a:pt x="22" y="17"/>
                  </a:cubicBezTo>
                  <a:cubicBezTo>
                    <a:pt x="26" y="17"/>
                    <a:pt x="26" y="17"/>
                    <a:pt x="26" y="17"/>
                  </a:cubicBezTo>
                  <a:cubicBezTo>
                    <a:pt x="26" y="16"/>
                    <a:pt x="26" y="16"/>
                    <a:pt x="26" y="16"/>
                  </a:cubicBezTo>
                  <a:cubicBezTo>
                    <a:pt x="27" y="11"/>
                    <a:pt x="27" y="11"/>
                    <a:pt x="27" y="11"/>
                  </a:cubicBezTo>
                  <a:cubicBezTo>
                    <a:pt x="27" y="11"/>
                    <a:pt x="27" y="11"/>
                    <a:pt x="26" y="11"/>
                  </a:cubicBezTo>
                  <a:cubicBezTo>
                    <a:pt x="26" y="12"/>
                    <a:pt x="25" y="12"/>
                    <a:pt x="24" y="12"/>
                  </a:cubicBezTo>
                  <a:cubicBezTo>
                    <a:pt x="23" y="12"/>
                    <a:pt x="23" y="12"/>
                    <a:pt x="23" y="12"/>
                  </a:cubicBezTo>
                  <a:cubicBezTo>
                    <a:pt x="23" y="12"/>
                    <a:pt x="23" y="11"/>
                    <a:pt x="23" y="10"/>
                  </a:cubicBezTo>
                  <a:cubicBezTo>
                    <a:pt x="23" y="10"/>
                    <a:pt x="22" y="9"/>
                    <a:pt x="22" y="9"/>
                  </a:cubicBezTo>
                  <a:cubicBezTo>
                    <a:pt x="21" y="8"/>
                    <a:pt x="22" y="6"/>
                    <a:pt x="22" y="5"/>
                  </a:cubicBezTo>
                  <a:cubicBezTo>
                    <a:pt x="22" y="5"/>
                    <a:pt x="22" y="4"/>
                    <a:pt x="22" y="3"/>
                  </a:cubicBezTo>
                  <a:cubicBezTo>
                    <a:pt x="22" y="3"/>
                    <a:pt x="21" y="3"/>
                    <a:pt x="20" y="3"/>
                  </a:cubicBezTo>
                  <a:cubicBezTo>
                    <a:pt x="19" y="3"/>
                    <a:pt x="19" y="3"/>
                    <a:pt x="19" y="3"/>
                  </a:cubicBezTo>
                  <a:cubicBezTo>
                    <a:pt x="19" y="3"/>
                    <a:pt x="18" y="2"/>
                    <a:pt x="17" y="3"/>
                  </a:cubicBezTo>
                  <a:cubicBezTo>
                    <a:pt x="17" y="3"/>
                    <a:pt x="17" y="5"/>
                    <a:pt x="16" y="5"/>
                  </a:cubicBezTo>
                  <a:cubicBezTo>
                    <a:pt x="16" y="5"/>
                    <a:pt x="15" y="5"/>
                    <a:pt x="14" y="5"/>
                  </a:cubicBezTo>
                  <a:cubicBezTo>
                    <a:pt x="13" y="5"/>
                    <a:pt x="12" y="5"/>
                    <a:pt x="12" y="4"/>
                  </a:cubicBezTo>
                  <a:cubicBezTo>
                    <a:pt x="11" y="2"/>
                    <a:pt x="10" y="3"/>
                    <a:pt x="11" y="2"/>
                  </a:cubicBezTo>
                  <a:cubicBezTo>
                    <a:pt x="11" y="1"/>
                    <a:pt x="10" y="0"/>
                    <a:pt x="10" y="0"/>
                  </a:cubicBezTo>
                  <a:cubicBezTo>
                    <a:pt x="10" y="0"/>
                    <a:pt x="3" y="0"/>
                    <a:pt x="3" y="0"/>
                  </a:cubicBezTo>
                  <a:cubicBezTo>
                    <a:pt x="2" y="0"/>
                    <a:pt x="2" y="0"/>
                    <a:pt x="1" y="1"/>
                  </a:cubicBezTo>
                  <a:cubicBezTo>
                    <a:pt x="2" y="2"/>
                    <a:pt x="3" y="5"/>
                    <a:pt x="3" y="5"/>
                  </a:cubicBezTo>
                  <a:cubicBezTo>
                    <a:pt x="4" y="6"/>
                    <a:pt x="3" y="7"/>
                    <a:pt x="3" y="8"/>
                  </a:cubicBezTo>
                  <a:cubicBezTo>
                    <a:pt x="3" y="9"/>
                    <a:pt x="4" y="11"/>
                    <a:pt x="5" y="13"/>
                  </a:cubicBezTo>
                  <a:cubicBezTo>
                    <a:pt x="5" y="14"/>
                    <a:pt x="4" y="15"/>
                    <a:pt x="3" y="16"/>
                  </a:cubicBezTo>
                  <a:cubicBezTo>
                    <a:pt x="2" y="17"/>
                    <a:pt x="1" y="19"/>
                    <a:pt x="1" y="21"/>
                  </a:cubicBezTo>
                  <a:cubicBezTo>
                    <a:pt x="1" y="22"/>
                    <a:pt x="0" y="23"/>
                    <a:pt x="0" y="24"/>
                  </a:cubicBezTo>
                  <a:cubicBezTo>
                    <a:pt x="0" y="24"/>
                    <a:pt x="0" y="26"/>
                    <a:pt x="0" y="27"/>
                  </a:cubicBezTo>
                  <a:cubicBezTo>
                    <a:pt x="0" y="27"/>
                    <a:pt x="0" y="27"/>
                    <a:pt x="0" y="27"/>
                  </a:cubicBezTo>
                  <a:cubicBezTo>
                    <a:pt x="0" y="27"/>
                    <a:pt x="0" y="27"/>
                    <a:pt x="0" y="27"/>
                  </a:cubicBezTo>
                  <a:cubicBezTo>
                    <a:pt x="0" y="27"/>
                    <a:pt x="1" y="26"/>
                    <a:pt x="1" y="2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8" name="Freeform 189">
              <a:extLst>
                <a:ext uri="{FF2B5EF4-FFF2-40B4-BE49-F238E27FC236}">
                  <a16:creationId xmlns:a16="http://schemas.microsoft.com/office/drawing/2014/main" id="{4EDD5BA2-2FC8-433E-B7A7-F7436296C16E}"/>
                </a:ext>
              </a:extLst>
            </p:cNvPr>
            <p:cNvSpPr>
              <a:spLocks/>
            </p:cNvSpPr>
            <p:nvPr/>
          </p:nvSpPr>
          <p:spPr bwMode="auto">
            <a:xfrm>
              <a:off x="-3343275" y="2300288"/>
              <a:ext cx="96837" cy="85725"/>
            </a:xfrm>
            <a:custGeom>
              <a:avLst/>
              <a:gdLst>
                <a:gd name="T0" fmla="*/ 21 w 27"/>
                <a:gd name="T1" fmla="*/ 1 h 24"/>
                <a:gd name="T2" fmla="*/ 19 w 27"/>
                <a:gd name="T3" fmla="*/ 0 h 24"/>
                <a:gd name="T4" fmla="*/ 16 w 27"/>
                <a:gd name="T5" fmla="*/ 1 h 24"/>
                <a:gd name="T6" fmla="*/ 16 w 27"/>
                <a:gd name="T7" fmla="*/ 2 h 24"/>
                <a:gd name="T8" fmla="*/ 15 w 27"/>
                <a:gd name="T9" fmla="*/ 3 h 24"/>
                <a:gd name="T10" fmla="*/ 15 w 27"/>
                <a:gd name="T11" fmla="*/ 6 h 24"/>
                <a:gd name="T12" fmla="*/ 15 w 27"/>
                <a:gd name="T13" fmla="*/ 8 h 24"/>
                <a:gd name="T14" fmla="*/ 16 w 27"/>
                <a:gd name="T15" fmla="*/ 10 h 24"/>
                <a:gd name="T16" fmla="*/ 18 w 27"/>
                <a:gd name="T17" fmla="*/ 10 h 24"/>
                <a:gd name="T18" fmla="*/ 18 w 27"/>
                <a:gd name="T19" fmla="*/ 11 h 24"/>
                <a:gd name="T20" fmla="*/ 18 w 27"/>
                <a:gd name="T21" fmla="*/ 12 h 24"/>
                <a:gd name="T22" fmla="*/ 16 w 27"/>
                <a:gd name="T23" fmla="*/ 12 h 24"/>
                <a:gd name="T24" fmla="*/ 15 w 27"/>
                <a:gd name="T25" fmla="*/ 10 h 24"/>
                <a:gd name="T26" fmla="*/ 13 w 27"/>
                <a:gd name="T27" fmla="*/ 10 h 24"/>
                <a:gd name="T28" fmla="*/ 12 w 27"/>
                <a:gd name="T29" fmla="*/ 8 h 24"/>
                <a:gd name="T30" fmla="*/ 11 w 27"/>
                <a:gd name="T31" fmla="*/ 9 h 24"/>
                <a:gd name="T32" fmla="*/ 10 w 27"/>
                <a:gd name="T33" fmla="*/ 9 h 24"/>
                <a:gd name="T34" fmla="*/ 8 w 27"/>
                <a:gd name="T35" fmla="*/ 9 h 24"/>
                <a:gd name="T36" fmla="*/ 8 w 27"/>
                <a:gd name="T37" fmla="*/ 7 h 24"/>
                <a:gd name="T38" fmla="*/ 6 w 27"/>
                <a:gd name="T39" fmla="*/ 8 h 24"/>
                <a:gd name="T40" fmla="*/ 6 w 27"/>
                <a:gd name="T41" fmla="*/ 7 h 24"/>
                <a:gd name="T42" fmla="*/ 5 w 27"/>
                <a:gd name="T43" fmla="*/ 6 h 24"/>
                <a:gd name="T44" fmla="*/ 4 w 27"/>
                <a:gd name="T45" fmla="*/ 11 h 24"/>
                <a:gd name="T46" fmla="*/ 4 w 27"/>
                <a:gd name="T47" fmla="*/ 12 h 24"/>
                <a:gd name="T48" fmla="*/ 0 w 27"/>
                <a:gd name="T49" fmla="*/ 12 h 24"/>
                <a:gd name="T50" fmla="*/ 0 w 27"/>
                <a:gd name="T51" fmla="*/ 19 h 24"/>
                <a:gd name="T52" fmla="*/ 3 w 27"/>
                <a:gd name="T53" fmla="*/ 23 h 24"/>
                <a:gd name="T54" fmla="*/ 7 w 27"/>
                <a:gd name="T55" fmla="*/ 23 h 24"/>
                <a:gd name="T56" fmla="*/ 7 w 27"/>
                <a:gd name="T57" fmla="*/ 23 h 24"/>
                <a:gd name="T58" fmla="*/ 8 w 27"/>
                <a:gd name="T59" fmla="*/ 23 h 24"/>
                <a:gd name="T60" fmla="*/ 11 w 27"/>
                <a:gd name="T61" fmla="*/ 24 h 24"/>
                <a:gd name="T62" fmla="*/ 14 w 27"/>
                <a:gd name="T63" fmla="*/ 21 h 24"/>
                <a:gd name="T64" fmla="*/ 16 w 27"/>
                <a:gd name="T65" fmla="*/ 19 h 24"/>
                <a:gd name="T66" fmla="*/ 17 w 27"/>
                <a:gd name="T67" fmla="*/ 18 h 24"/>
                <a:gd name="T68" fmla="*/ 19 w 27"/>
                <a:gd name="T69" fmla="*/ 18 h 24"/>
                <a:gd name="T70" fmla="*/ 19 w 27"/>
                <a:gd name="T71" fmla="*/ 18 h 24"/>
                <a:gd name="T72" fmla="*/ 19 w 27"/>
                <a:gd name="T73" fmla="*/ 16 h 24"/>
                <a:gd name="T74" fmla="*/ 25 w 27"/>
                <a:gd name="T75" fmla="*/ 14 h 24"/>
                <a:gd name="T76" fmla="*/ 25 w 27"/>
                <a:gd name="T77" fmla="*/ 13 h 24"/>
                <a:gd name="T78" fmla="*/ 25 w 27"/>
                <a:gd name="T79" fmla="*/ 11 h 24"/>
                <a:gd name="T80" fmla="*/ 26 w 27"/>
                <a:gd name="T81" fmla="*/ 10 h 24"/>
                <a:gd name="T82" fmla="*/ 26 w 27"/>
                <a:gd name="T83" fmla="*/ 6 h 24"/>
                <a:gd name="T84" fmla="*/ 27 w 27"/>
                <a:gd name="T85" fmla="*/ 6 h 24"/>
                <a:gd name="T86" fmla="*/ 26 w 27"/>
                <a:gd name="T87" fmla="*/ 3 h 24"/>
                <a:gd name="T88" fmla="*/ 23 w 27"/>
                <a:gd name="T89" fmla="*/ 2 h 24"/>
                <a:gd name="T90" fmla="*/ 21 w 27"/>
                <a:gd name="T91" fmla="*/ 1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7" h="24">
                  <a:moveTo>
                    <a:pt x="21" y="1"/>
                  </a:moveTo>
                  <a:cubicBezTo>
                    <a:pt x="20" y="1"/>
                    <a:pt x="20" y="1"/>
                    <a:pt x="19" y="0"/>
                  </a:cubicBezTo>
                  <a:cubicBezTo>
                    <a:pt x="19" y="1"/>
                    <a:pt x="17" y="1"/>
                    <a:pt x="16" y="1"/>
                  </a:cubicBezTo>
                  <a:cubicBezTo>
                    <a:pt x="15" y="1"/>
                    <a:pt x="16" y="2"/>
                    <a:pt x="16" y="2"/>
                  </a:cubicBezTo>
                  <a:cubicBezTo>
                    <a:pt x="15" y="3"/>
                    <a:pt x="15" y="3"/>
                    <a:pt x="15" y="3"/>
                  </a:cubicBezTo>
                  <a:cubicBezTo>
                    <a:pt x="16" y="4"/>
                    <a:pt x="15" y="5"/>
                    <a:pt x="15" y="6"/>
                  </a:cubicBezTo>
                  <a:cubicBezTo>
                    <a:pt x="15" y="7"/>
                    <a:pt x="14" y="8"/>
                    <a:pt x="15" y="8"/>
                  </a:cubicBezTo>
                  <a:cubicBezTo>
                    <a:pt x="15" y="8"/>
                    <a:pt x="15" y="10"/>
                    <a:pt x="16" y="10"/>
                  </a:cubicBezTo>
                  <a:cubicBezTo>
                    <a:pt x="17" y="10"/>
                    <a:pt x="17" y="10"/>
                    <a:pt x="18" y="10"/>
                  </a:cubicBezTo>
                  <a:cubicBezTo>
                    <a:pt x="18" y="10"/>
                    <a:pt x="18" y="10"/>
                    <a:pt x="18" y="11"/>
                  </a:cubicBezTo>
                  <a:cubicBezTo>
                    <a:pt x="18" y="12"/>
                    <a:pt x="18" y="12"/>
                    <a:pt x="18" y="12"/>
                  </a:cubicBezTo>
                  <a:cubicBezTo>
                    <a:pt x="18" y="12"/>
                    <a:pt x="17" y="13"/>
                    <a:pt x="16" y="12"/>
                  </a:cubicBezTo>
                  <a:cubicBezTo>
                    <a:pt x="15" y="12"/>
                    <a:pt x="15" y="11"/>
                    <a:pt x="15" y="10"/>
                  </a:cubicBezTo>
                  <a:cubicBezTo>
                    <a:pt x="15" y="10"/>
                    <a:pt x="14" y="10"/>
                    <a:pt x="13" y="10"/>
                  </a:cubicBezTo>
                  <a:cubicBezTo>
                    <a:pt x="13" y="10"/>
                    <a:pt x="12" y="9"/>
                    <a:pt x="12" y="8"/>
                  </a:cubicBezTo>
                  <a:cubicBezTo>
                    <a:pt x="12" y="8"/>
                    <a:pt x="11" y="9"/>
                    <a:pt x="11" y="9"/>
                  </a:cubicBezTo>
                  <a:cubicBezTo>
                    <a:pt x="11" y="9"/>
                    <a:pt x="11" y="9"/>
                    <a:pt x="10" y="9"/>
                  </a:cubicBezTo>
                  <a:cubicBezTo>
                    <a:pt x="10" y="9"/>
                    <a:pt x="9" y="8"/>
                    <a:pt x="8" y="9"/>
                  </a:cubicBezTo>
                  <a:cubicBezTo>
                    <a:pt x="8" y="9"/>
                    <a:pt x="7" y="8"/>
                    <a:pt x="8" y="7"/>
                  </a:cubicBezTo>
                  <a:cubicBezTo>
                    <a:pt x="8" y="7"/>
                    <a:pt x="7" y="7"/>
                    <a:pt x="6" y="8"/>
                  </a:cubicBezTo>
                  <a:cubicBezTo>
                    <a:pt x="6" y="8"/>
                    <a:pt x="6" y="7"/>
                    <a:pt x="6" y="7"/>
                  </a:cubicBezTo>
                  <a:cubicBezTo>
                    <a:pt x="6" y="7"/>
                    <a:pt x="5" y="7"/>
                    <a:pt x="5" y="6"/>
                  </a:cubicBezTo>
                  <a:cubicBezTo>
                    <a:pt x="4" y="11"/>
                    <a:pt x="4" y="11"/>
                    <a:pt x="4" y="11"/>
                  </a:cubicBezTo>
                  <a:cubicBezTo>
                    <a:pt x="4" y="12"/>
                    <a:pt x="4" y="12"/>
                    <a:pt x="4" y="12"/>
                  </a:cubicBezTo>
                  <a:cubicBezTo>
                    <a:pt x="0" y="12"/>
                    <a:pt x="0" y="12"/>
                    <a:pt x="0" y="12"/>
                  </a:cubicBezTo>
                  <a:cubicBezTo>
                    <a:pt x="0" y="19"/>
                    <a:pt x="0" y="19"/>
                    <a:pt x="0" y="19"/>
                  </a:cubicBezTo>
                  <a:cubicBezTo>
                    <a:pt x="3" y="23"/>
                    <a:pt x="3" y="23"/>
                    <a:pt x="3" y="23"/>
                  </a:cubicBezTo>
                  <a:cubicBezTo>
                    <a:pt x="4" y="23"/>
                    <a:pt x="7" y="22"/>
                    <a:pt x="7" y="23"/>
                  </a:cubicBezTo>
                  <a:cubicBezTo>
                    <a:pt x="7" y="23"/>
                    <a:pt x="7" y="23"/>
                    <a:pt x="7" y="23"/>
                  </a:cubicBezTo>
                  <a:cubicBezTo>
                    <a:pt x="8" y="23"/>
                    <a:pt x="8" y="23"/>
                    <a:pt x="8" y="23"/>
                  </a:cubicBezTo>
                  <a:cubicBezTo>
                    <a:pt x="9" y="23"/>
                    <a:pt x="11" y="24"/>
                    <a:pt x="11" y="24"/>
                  </a:cubicBezTo>
                  <a:cubicBezTo>
                    <a:pt x="12" y="23"/>
                    <a:pt x="13" y="21"/>
                    <a:pt x="14" y="21"/>
                  </a:cubicBezTo>
                  <a:cubicBezTo>
                    <a:pt x="15" y="21"/>
                    <a:pt x="16" y="20"/>
                    <a:pt x="16" y="19"/>
                  </a:cubicBezTo>
                  <a:cubicBezTo>
                    <a:pt x="16" y="19"/>
                    <a:pt x="16" y="18"/>
                    <a:pt x="17" y="18"/>
                  </a:cubicBezTo>
                  <a:cubicBezTo>
                    <a:pt x="19" y="18"/>
                    <a:pt x="19" y="18"/>
                    <a:pt x="19" y="18"/>
                  </a:cubicBezTo>
                  <a:cubicBezTo>
                    <a:pt x="19" y="18"/>
                    <a:pt x="19" y="18"/>
                    <a:pt x="19" y="18"/>
                  </a:cubicBezTo>
                  <a:cubicBezTo>
                    <a:pt x="19" y="16"/>
                    <a:pt x="19" y="16"/>
                    <a:pt x="19" y="16"/>
                  </a:cubicBezTo>
                  <a:cubicBezTo>
                    <a:pt x="19" y="16"/>
                    <a:pt x="25" y="14"/>
                    <a:pt x="25" y="14"/>
                  </a:cubicBezTo>
                  <a:cubicBezTo>
                    <a:pt x="25" y="13"/>
                    <a:pt x="25" y="13"/>
                    <a:pt x="25" y="13"/>
                  </a:cubicBezTo>
                  <a:cubicBezTo>
                    <a:pt x="25" y="13"/>
                    <a:pt x="25" y="11"/>
                    <a:pt x="25" y="11"/>
                  </a:cubicBezTo>
                  <a:cubicBezTo>
                    <a:pt x="25" y="10"/>
                    <a:pt x="27" y="11"/>
                    <a:pt x="26" y="10"/>
                  </a:cubicBezTo>
                  <a:cubicBezTo>
                    <a:pt x="26" y="10"/>
                    <a:pt x="26" y="7"/>
                    <a:pt x="26" y="6"/>
                  </a:cubicBezTo>
                  <a:cubicBezTo>
                    <a:pt x="26" y="6"/>
                    <a:pt x="27" y="6"/>
                    <a:pt x="27" y="6"/>
                  </a:cubicBezTo>
                  <a:cubicBezTo>
                    <a:pt x="27" y="5"/>
                    <a:pt x="26" y="4"/>
                    <a:pt x="26" y="3"/>
                  </a:cubicBezTo>
                  <a:cubicBezTo>
                    <a:pt x="26" y="3"/>
                    <a:pt x="23" y="2"/>
                    <a:pt x="23" y="2"/>
                  </a:cubicBezTo>
                  <a:cubicBezTo>
                    <a:pt x="22" y="2"/>
                    <a:pt x="21" y="1"/>
                    <a:pt x="2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9" name="Freeform 190">
              <a:extLst>
                <a:ext uri="{FF2B5EF4-FFF2-40B4-BE49-F238E27FC236}">
                  <a16:creationId xmlns:a16="http://schemas.microsoft.com/office/drawing/2014/main" id="{66801342-2B3B-416B-A3BF-D38CC13B8328}"/>
                </a:ext>
              </a:extLst>
            </p:cNvPr>
            <p:cNvSpPr>
              <a:spLocks/>
            </p:cNvSpPr>
            <p:nvPr/>
          </p:nvSpPr>
          <p:spPr bwMode="auto">
            <a:xfrm>
              <a:off x="-3286125" y="2241550"/>
              <a:ext cx="17462" cy="15875"/>
            </a:xfrm>
            <a:custGeom>
              <a:avLst/>
              <a:gdLst>
                <a:gd name="T0" fmla="*/ 4 w 5"/>
                <a:gd name="T1" fmla="*/ 0 h 4"/>
                <a:gd name="T2" fmla="*/ 2 w 5"/>
                <a:gd name="T3" fmla="*/ 0 h 4"/>
                <a:gd name="T4" fmla="*/ 1 w 5"/>
                <a:gd name="T5" fmla="*/ 0 h 4"/>
                <a:gd name="T6" fmla="*/ 1 w 5"/>
                <a:gd name="T7" fmla="*/ 0 h 4"/>
                <a:gd name="T8" fmla="*/ 1 w 5"/>
                <a:gd name="T9" fmla="*/ 2 h 4"/>
                <a:gd name="T10" fmla="*/ 0 w 5"/>
                <a:gd name="T11" fmla="*/ 3 h 4"/>
                <a:gd name="T12" fmla="*/ 0 w 5"/>
                <a:gd name="T13" fmla="*/ 3 h 4"/>
                <a:gd name="T14" fmla="*/ 1 w 5"/>
                <a:gd name="T15" fmla="*/ 3 h 4"/>
                <a:gd name="T16" fmla="*/ 2 w 5"/>
                <a:gd name="T17" fmla="*/ 3 h 4"/>
                <a:gd name="T18" fmla="*/ 4 w 5"/>
                <a:gd name="T19" fmla="*/ 2 h 4"/>
                <a:gd name="T20" fmla="*/ 4 w 5"/>
                <a:gd name="T21" fmla="*/ 1 h 4"/>
                <a:gd name="T22" fmla="*/ 4 w 5"/>
                <a:gd name="T23"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4" y="0"/>
                  </a:moveTo>
                  <a:cubicBezTo>
                    <a:pt x="3" y="0"/>
                    <a:pt x="3" y="0"/>
                    <a:pt x="2" y="0"/>
                  </a:cubicBezTo>
                  <a:cubicBezTo>
                    <a:pt x="2" y="0"/>
                    <a:pt x="2" y="0"/>
                    <a:pt x="1" y="0"/>
                  </a:cubicBezTo>
                  <a:cubicBezTo>
                    <a:pt x="1" y="0"/>
                    <a:pt x="1" y="0"/>
                    <a:pt x="1" y="0"/>
                  </a:cubicBezTo>
                  <a:cubicBezTo>
                    <a:pt x="0" y="1"/>
                    <a:pt x="1" y="2"/>
                    <a:pt x="1" y="2"/>
                  </a:cubicBezTo>
                  <a:cubicBezTo>
                    <a:pt x="1" y="2"/>
                    <a:pt x="0" y="2"/>
                    <a:pt x="0" y="3"/>
                  </a:cubicBezTo>
                  <a:cubicBezTo>
                    <a:pt x="0" y="3"/>
                    <a:pt x="0" y="3"/>
                    <a:pt x="0" y="3"/>
                  </a:cubicBezTo>
                  <a:cubicBezTo>
                    <a:pt x="1" y="3"/>
                    <a:pt x="1" y="3"/>
                    <a:pt x="1" y="3"/>
                  </a:cubicBezTo>
                  <a:cubicBezTo>
                    <a:pt x="3" y="4"/>
                    <a:pt x="2" y="3"/>
                    <a:pt x="2" y="3"/>
                  </a:cubicBezTo>
                  <a:cubicBezTo>
                    <a:pt x="2" y="3"/>
                    <a:pt x="4" y="3"/>
                    <a:pt x="4" y="2"/>
                  </a:cubicBezTo>
                  <a:cubicBezTo>
                    <a:pt x="5" y="1"/>
                    <a:pt x="4" y="1"/>
                    <a:pt x="4" y="1"/>
                  </a:cubicBezTo>
                  <a:lnTo>
                    <a:pt x="4" y="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0" name="Freeform 191">
              <a:extLst>
                <a:ext uri="{FF2B5EF4-FFF2-40B4-BE49-F238E27FC236}">
                  <a16:creationId xmlns:a16="http://schemas.microsoft.com/office/drawing/2014/main" id="{8E7CEDC1-5035-4C35-9807-A6EC509E9B20}"/>
                </a:ext>
              </a:extLst>
            </p:cNvPr>
            <p:cNvSpPr>
              <a:spLocks/>
            </p:cNvSpPr>
            <p:nvPr/>
          </p:nvSpPr>
          <p:spPr bwMode="auto">
            <a:xfrm>
              <a:off x="-3184525" y="2127250"/>
              <a:ext cx="85725" cy="119063"/>
            </a:xfrm>
            <a:custGeom>
              <a:avLst/>
              <a:gdLst>
                <a:gd name="T0" fmla="*/ 6 w 24"/>
                <a:gd name="T1" fmla="*/ 6 h 33"/>
                <a:gd name="T2" fmla="*/ 7 w 24"/>
                <a:gd name="T3" fmla="*/ 8 h 33"/>
                <a:gd name="T4" fmla="*/ 12 w 24"/>
                <a:gd name="T5" fmla="*/ 9 h 33"/>
                <a:gd name="T6" fmla="*/ 15 w 24"/>
                <a:gd name="T7" fmla="*/ 10 h 33"/>
                <a:gd name="T8" fmla="*/ 16 w 24"/>
                <a:gd name="T9" fmla="*/ 11 h 33"/>
                <a:gd name="T10" fmla="*/ 10 w 24"/>
                <a:gd name="T11" fmla="*/ 17 h 33"/>
                <a:gd name="T12" fmla="*/ 7 w 24"/>
                <a:gd name="T13" fmla="*/ 17 h 33"/>
                <a:gd name="T14" fmla="*/ 4 w 24"/>
                <a:gd name="T15" fmla="*/ 19 h 33"/>
                <a:gd name="T16" fmla="*/ 2 w 24"/>
                <a:gd name="T17" fmla="*/ 19 h 33"/>
                <a:gd name="T18" fmla="*/ 1 w 24"/>
                <a:gd name="T19" fmla="*/ 21 h 33"/>
                <a:gd name="T20" fmla="*/ 0 w 24"/>
                <a:gd name="T21" fmla="*/ 23 h 33"/>
                <a:gd name="T22" fmla="*/ 0 w 24"/>
                <a:gd name="T23" fmla="*/ 31 h 33"/>
                <a:gd name="T24" fmla="*/ 1 w 24"/>
                <a:gd name="T25" fmla="*/ 33 h 33"/>
                <a:gd name="T26" fmla="*/ 6 w 24"/>
                <a:gd name="T27" fmla="*/ 27 h 33"/>
                <a:gd name="T28" fmla="*/ 10 w 24"/>
                <a:gd name="T29" fmla="*/ 24 h 33"/>
                <a:gd name="T30" fmla="*/ 16 w 24"/>
                <a:gd name="T31" fmla="*/ 18 h 33"/>
                <a:gd name="T32" fmla="*/ 19 w 24"/>
                <a:gd name="T33" fmla="*/ 14 h 33"/>
                <a:gd name="T34" fmla="*/ 21 w 24"/>
                <a:gd name="T35" fmla="*/ 11 h 33"/>
                <a:gd name="T36" fmla="*/ 23 w 24"/>
                <a:gd name="T37" fmla="*/ 6 h 33"/>
                <a:gd name="T38" fmla="*/ 24 w 24"/>
                <a:gd name="T39" fmla="*/ 2 h 33"/>
                <a:gd name="T40" fmla="*/ 22 w 24"/>
                <a:gd name="T41" fmla="*/ 1 h 33"/>
                <a:gd name="T42" fmla="*/ 17 w 24"/>
                <a:gd name="T43" fmla="*/ 3 h 33"/>
                <a:gd name="T44" fmla="*/ 14 w 24"/>
                <a:gd name="T45" fmla="*/ 3 h 33"/>
                <a:gd name="T46" fmla="*/ 11 w 24"/>
                <a:gd name="T47" fmla="*/ 4 h 33"/>
                <a:gd name="T48" fmla="*/ 7 w 24"/>
                <a:gd name="T49" fmla="*/ 4 h 33"/>
                <a:gd name="T50" fmla="*/ 5 w 24"/>
                <a:gd name="T51" fmla="*/ 2 h 33"/>
                <a:gd name="T52" fmla="*/ 4 w 24"/>
                <a:gd name="T53" fmla="*/ 4 h 33"/>
                <a:gd name="T54" fmla="*/ 6 w 24"/>
                <a:gd name="T55" fmla="*/ 6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4" h="33">
                  <a:moveTo>
                    <a:pt x="6" y="6"/>
                  </a:moveTo>
                  <a:cubicBezTo>
                    <a:pt x="6" y="7"/>
                    <a:pt x="7" y="8"/>
                    <a:pt x="7" y="8"/>
                  </a:cubicBezTo>
                  <a:cubicBezTo>
                    <a:pt x="8" y="8"/>
                    <a:pt x="10" y="9"/>
                    <a:pt x="12" y="9"/>
                  </a:cubicBezTo>
                  <a:cubicBezTo>
                    <a:pt x="14" y="10"/>
                    <a:pt x="15" y="10"/>
                    <a:pt x="15" y="10"/>
                  </a:cubicBezTo>
                  <a:cubicBezTo>
                    <a:pt x="16" y="10"/>
                    <a:pt x="16" y="10"/>
                    <a:pt x="16" y="11"/>
                  </a:cubicBezTo>
                  <a:cubicBezTo>
                    <a:pt x="15" y="11"/>
                    <a:pt x="10" y="16"/>
                    <a:pt x="10" y="17"/>
                  </a:cubicBezTo>
                  <a:cubicBezTo>
                    <a:pt x="9" y="18"/>
                    <a:pt x="9" y="17"/>
                    <a:pt x="7" y="17"/>
                  </a:cubicBezTo>
                  <a:cubicBezTo>
                    <a:pt x="6" y="17"/>
                    <a:pt x="4" y="19"/>
                    <a:pt x="4" y="19"/>
                  </a:cubicBezTo>
                  <a:cubicBezTo>
                    <a:pt x="4" y="19"/>
                    <a:pt x="3" y="19"/>
                    <a:pt x="2" y="19"/>
                  </a:cubicBezTo>
                  <a:cubicBezTo>
                    <a:pt x="1" y="21"/>
                    <a:pt x="1" y="21"/>
                    <a:pt x="1" y="21"/>
                  </a:cubicBezTo>
                  <a:cubicBezTo>
                    <a:pt x="0" y="23"/>
                    <a:pt x="0" y="23"/>
                    <a:pt x="0" y="23"/>
                  </a:cubicBezTo>
                  <a:cubicBezTo>
                    <a:pt x="0" y="31"/>
                    <a:pt x="0" y="31"/>
                    <a:pt x="0" y="31"/>
                  </a:cubicBezTo>
                  <a:cubicBezTo>
                    <a:pt x="1" y="33"/>
                    <a:pt x="1" y="33"/>
                    <a:pt x="1" y="33"/>
                  </a:cubicBezTo>
                  <a:cubicBezTo>
                    <a:pt x="2" y="31"/>
                    <a:pt x="5" y="29"/>
                    <a:pt x="6" y="27"/>
                  </a:cubicBezTo>
                  <a:cubicBezTo>
                    <a:pt x="8" y="25"/>
                    <a:pt x="9" y="25"/>
                    <a:pt x="10" y="24"/>
                  </a:cubicBezTo>
                  <a:cubicBezTo>
                    <a:pt x="12" y="24"/>
                    <a:pt x="14" y="21"/>
                    <a:pt x="16" y="18"/>
                  </a:cubicBezTo>
                  <a:cubicBezTo>
                    <a:pt x="17" y="17"/>
                    <a:pt x="19" y="15"/>
                    <a:pt x="19" y="14"/>
                  </a:cubicBezTo>
                  <a:cubicBezTo>
                    <a:pt x="19" y="13"/>
                    <a:pt x="20" y="12"/>
                    <a:pt x="21" y="11"/>
                  </a:cubicBezTo>
                  <a:cubicBezTo>
                    <a:pt x="22" y="10"/>
                    <a:pt x="23" y="7"/>
                    <a:pt x="23" y="6"/>
                  </a:cubicBezTo>
                  <a:cubicBezTo>
                    <a:pt x="23" y="5"/>
                    <a:pt x="24" y="3"/>
                    <a:pt x="24" y="2"/>
                  </a:cubicBezTo>
                  <a:cubicBezTo>
                    <a:pt x="24" y="0"/>
                    <a:pt x="23" y="0"/>
                    <a:pt x="22" y="1"/>
                  </a:cubicBezTo>
                  <a:cubicBezTo>
                    <a:pt x="22" y="2"/>
                    <a:pt x="19" y="3"/>
                    <a:pt x="17" y="3"/>
                  </a:cubicBezTo>
                  <a:cubicBezTo>
                    <a:pt x="15" y="3"/>
                    <a:pt x="14" y="3"/>
                    <a:pt x="14" y="3"/>
                  </a:cubicBezTo>
                  <a:cubicBezTo>
                    <a:pt x="13" y="4"/>
                    <a:pt x="11" y="3"/>
                    <a:pt x="11" y="4"/>
                  </a:cubicBezTo>
                  <a:cubicBezTo>
                    <a:pt x="10" y="5"/>
                    <a:pt x="7" y="5"/>
                    <a:pt x="7" y="4"/>
                  </a:cubicBezTo>
                  <a:cubicBezTo>
                    <a:pt x="6" y="3"/>
                    <a:pt x="6" y="3"/>
                    <a:pt x="5" y="2"/>
                  </a:cubicBezTo>
                  <a:cubicBezTo>
                    <a:pt x="5" y="3"/>
                    <a:pt x="4" y="4"/>
                    <a:pt x="4" y="4"/>
                  </a:cubicBezTo>
                  <a:cubicBezTo>
                    <a:pt x="4" y="5"/>
                    <a:pt x="5" y="6"/>
                    <a:pt x="6"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1" name="Freeform 192">
              <a:extLst>
                <a:ext uri="{FF2B5EF4-FFF2-40B4-BE49-F238E27FC236}">
                  <a16:creationId xmlns:a16="http://schemas.microsoft.com/office/drawing/2014/main" id="{4E8EB34A-0C7C-496A-8721-8AC0FA972B15}"/>
                </a:ext>
              </a:extLst>
            </p:cNvPr>
            <p:cNvSpPr>
              <a:spLocks/>
            </p:cNvSpPr>
            <p:nvPr/>
          </p:nvSpPr>
          <p:spPr bwMode="auto">
            <a:xfrm>
              <a:off x="-3632200" y="1914525"/>
              <a:ext cx="100012" cy="79375"/>
            </a:xfrm>
            <a:custGeom>
              <a:avLst/>
              <a:gdLst>
                <a:gd name="T0" fmla="*/ 10 w 28"/>
                <a:gd name="T1" fmla="*/ 22 h 22"/>
                <a:gd name="T2" fmla="*/ 10 w 28"/>
                <a:gd name="T3" fmla="*/ 19 h 22"/>
                <a:gd name="T4" fmla="*/ 14 w 28"/>
                <a:gd name="T5" fmla="*/ 17 h 22"/>
                <a:gd name="T6" fmla="*/ 15 w 28"/>
                <a:gd name="T7" fmla="*/ 16 h 22"/>
                <a:gd name="T8" fmla="*/ 17 w 28"/>
                <a:gd name="T9" fmla="*/ 16 h 22"/>
                <a:gd name="T10" fmla="*/ 19 w 28"/>
                <a:gd name="T11" fmla="*/ 15 h 22"/>
                <a:gd name="T12" fmla="*/ 20 w 28"/>
                <a:gd name="T13" fmla="*/ 14 h 22"/>
                <a:gd name="T14" fmla="*/ 21 w 28"/>
                <a:gd name="T15" fmla="*/ 13 h 22"/>
                <a:gd name="T16" fmla="*/ 22 w 28"/>
                <a:gd name="T17" fmla="*/ 12 h 22"/>
                <a:gd name="T18" fmla="*/ 22 w 28"/>
                <a:gd name="T19" fmla="*/ 11 h 22"/>
                <a:gd name="T20" fmla="*/ 24 w 28"/>
                <a:gd name="T21" fmla="*/ 10 h 22"/>
                <a:gd name="T22" fmla="*/ 27 w 28"/>
                <a:gd name="T23" fmla="*/ 10 h 22"/>
                <a:gd name="T24" fmla="*/ 28 w 28"/>
                <a:gd name="T25" fmla="*/ 9 h 22"/>
                <a:gd name="T26" fmla="*/ 27 w 28"/>
                <a:gd name="T27" fmla="*/ 8 h 22"/>
                <a:gd name="T28" fmla="*/ 27 w 28"/>
                <a:gd name="T29" fmla="*/ 6 h 22"/>
                <a:gd name="T30" fmla="*/ 26 w 28"/>
                <a:gd name="T31" fmla="*/ 3 h 22"/>
                <a:gd name="T32" fmla="*/ 26 w 28"/>
                <a:gd name="T33" fmla="*/ 3 h 22"/>
                <a:gd name="T34" fmla="*/ 23 w 28"/>
                <a:gd name="T35" fmla="*/ 2 h 22"/>
                <a:gd name="T36" fmla="*/ 19 w 28"/>
                <a:gd name="T37" fmla="*/ 1 h 22"/>
                <a:gd name="T38" fmla="*/ 17 w 28"/>
                <a:gd name="T39" fmla="*/ 0 h 22"/>
                <a:gd name="T40" fmla="*/ 14 w 28"/>
                <a:gd name="T41" fmla="*/ 5 h 22"/>
                <a:gd name="T42" fmla="*/ 11 w 28"/>
                <a:gd name="T43" fmla="*/ 7 h 22"/>
                <a:gd name="T44" fmla="*/ 9 w 28"/>
                <a:gd name="T45" fmla="*/ 9 h 22"/>
                <a:gd name="T46" fmla="*/ 8 w 28"/>
                <a:gd name="T47" fmla="*/ 11 h 22"/>
                <a:gd name="T48" fmla="*/ 8 w 28"/>
                <a:gd name="T49" fmla="*/ 15 h 22"/>
                <a:gd name="T50" fmla="*/ 5 w 28"/>
                <a:gd name="T51" fmla="*/ 18 h 22"/>
                <a:gd name="T52" fmla="*/ 2 w 28"/>
                <a:gd name="T53" fmla="*/ 21 h 22"/>
                <a:gd name="T54" fmla="*/ 0 w 28"/>
                <a:gd name="T55" fmla="*/ 22 h 22"/>
                <a:gd name="T56" fmla="*/ 8 w 28"/>
                <a:gd name="T57" fmla="*/ 22 h 22"/>
                <a:gd name="T58" fmla="*/ 10 w 28"/>
                <a:gd name="T5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28" h="22">
                  <a:moveTo>
                    <a:pt x="10" y="22"/>
                  </a:moveTo>
                  <a:cubicBezTo>
                    <a:pt x="10" y="21"/>
                    <a:pt x="10" y="19"/>
                    <a:pt x="10" y="19"/>
                  </a:cubicBezTo>
                  <a:cubicBezTo>
                    <a:pt x="10" y="19"/>
                    <a:pt x="13" y="17"/>
                    <a:pt x="14" y="17"/>
                  </a:cubicBezTo>
                  <a:cubicBezTo>
                    <a:pt x="14" y="17"/>
                    <a:pt x="15" y="17"/>
                    <a:pt x="15" y="16"/>
                  </a:cubicBezTo>
                  <a:cubicBezTo>
                    <a:pt x="15" y="16"/>
                    <a:pt x="17" y="16"/>
                    <a:pt x="17" y="16"/>
                  </a:cubicBezTo>
                  <a:cubicBezTo>
                    <a:pt x="18" y="16"/>
                    <a:pt x="19" y="15"/>
                    <a:pt x="19" y="15"/>
                  </a:cubicBezTo>
                  <a:cubicBezTo>
                    <a:pt x="19" y="14"/>
                    <a:pt x="20" y="14"/>
                    <a:pt x="20" y="14"/>
                  </a:cubicBezTo>
                  <a:cubicBezTo>
                    <a:pt x="21" y="14"/>
                    <a:pt x="21" y="13"/>
                    <a:pt x="21" y="13"/>
                  </a:cubicBezTo>
                  <a:cubicBezTo>
                    <a:pt x="22" y="13"/>
                    <a:pt x="22" y="13"/>
                    <a:pt x="22" y="12"/>
                  </a:cubicBezTo>
                  <a:cubicBezTo>
                    <a:pt x="22" y="11"/>
                    <a:pt x="22" y="11"/>
                    <a:pt x="22" y="11"/>
                  </a:cubicBezTo>
                  <a:cubicBezTo>
                    <a:pt x="23" y="11"/>
                    <a:pt x="24" y="11"/>
                    <a:pt x="24" y="10"/>
                  </a:cubicBezTo>
                  <a:cubicBezTo>
                    <a:pt x="24" y="10"/>
                    <a:pt x="27" y="10"/>
                    <a:pt x="27" y="10"/>
                  </a:cubicBezTo>
                  <a:cubicBezTo>
                    <a:pt x="28" y="10"/>
                    <a:pt x="28" y="10"/>
                    <a:pt x="28" y="9"/>
                  </a:cubicBezTo>
                  <a:cubicBezTo>
                    <a:pt x="28" y="9"/>
                    <a:pt x="27" y="8"/>
                    <a:pt x="27" y="8"/>
                  </a:cubicBezTo>
                  <a:cubicBezTo>
                    <a:pt x="26" y="8"/>
                    <a:pt x="27" y="7"/>
                    <a:pt x="27" y="6"/>
                  </a:cubicBezTo>
                  <a:cubicBezTo>
                    <a:pt x="27" y="5"/>
                    <a:pt x="27" y="4"/>
                    <a:pt x="26" y="3"/>
                  </a:cubicBezTo>
                  <a:cubicBezTo>
                    <a:pt x="26" y="3"/>
                    <a:pt x="26" y="3"/>
                    <a:pt x="26" y="3"/>
                  </a:cubicBezTo>
                  <a:cubicBezTo>
                    <a:pt x="25" y="3"/>
                    <a:pt x="24" y="2"/>
                    <a:pt x="23" y="2"/>
                  </a:cubicBezTo>
                  <a:cubicBezTo>
                    <a:pt x="22" y="2"/>
                    <a:pt x="20" y="2"/>
                    <a:pt x="19" y="1"/>
                  </a:cubicBezTo>
                  <a:cubicBezTo>
                    <a:pt x="18" y="0"/>
                    <a:pt x="17" y="0"/>
                    <a:pt x="17" y="0"/>
                  </a:cubicBezTo>
                  <a:cubicBezTo>
                    <a:pt x="16" y="1"/>
                    <a:pt x="15" y="4"/>
                    <a:pt x="14" y="5"/>
                  </a:cubicBezTo>
                  <a:cubicBezTo>
                    <a:pt x="14" y="6"/>
                    <a:pt x="12" y="7"/>
                    <a:pt x="11" y="7"/>
                  </a:cubicBezTo>
                  <a:cubicBezTo>
                    <a:pt x="10" y="7"/>
                    <a:pt x="10" y="8"/>
                    <a:pt x="9" y="9"/>
                  </a:cubicBezTo>
                  <a:cubicBezTo>
                    <a:pt x="8" y="9"/>
                    <a:pt x="9" y="10"/>
                    <a:pt x="8" y="11"/>
                  </a:cubicBezTo>
                  <a:cubicBezTo>
                    <a:pt x="7" y="12"/>
                    <a:pt x="7" y="14"/>
                    <a:pt x="8" y="15"/>
                  </a:cubicBezTo>
                  <a:cubicBezTo>
                    <a:pt x="8" y="15"/>
                    <a:pt x="6" y="18"/>
                    <a:pt x="5" y="18"/>
                  </a:cubicBezTo>
                  <a:cubicBezTo>
                    <a:pt x="4" y="19"/>
                    <a:pt x="3" y="20"/>
                    <a:pt x="2" y="21"/>
                  </a:cubicBezTo>
                  <a:cubicBezTo>
                    <a:pt x="1" y="21"/>
                    <a:pt x="0" y="21"/>
                    <a:pt x="0" y="22"/>
                  </a:cubicBezTo>
                  <a:cubicBezTo>
                    <a:pt x="3" y="22"/>
                    <a:pt x="7" y="22"/>
                    <a:pt x="8" y="22"/>
                  </a:cubicBezTo>
                  <a:cubicBezTo>
                    <a:pt x="10" y="22"/>
                    <a:pt x="10" y="22"/>
                    <a:pt x="10" y="2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2" name="Freeform 193">
              <a:extLst>
                <a:ext uri="{FF2B5EF4-FFF2-40B4-BE49-F238E27FC236}">
                  <a16:creationId xmlns:a16="http://schemas.microsoft.com/office/drawing/2014/main" id="{E094B981-B661-4601-9A9B-78953E9AA0C9}"/>
                </a:ext>
              </a:extLst>
            </p:cNvPr>
            <p:cNvSpPr>
              <a:spLocks/>
            </p:cNvSpPr>
            <p:nvPr/>
          </p:nvSpPr>
          <p:spPr bwMode="auto">
            <a:xfrm>
              <a:off x="-3459163" y="1900238"/>
              <a:ext cx="36512" cy="68263"/>
            </a:xfrm>
            <a:custGeom>
              <a:avLst/>
              <a:gdLst>
                <a:gd name="T0" fmla="*/ 2 w 10"/>
                <a:gd name="T1" fmla="*/ 5 h 19"/>
                <a:gd name="T2" fmla="*/ 2 w 10"/>
                <a:gd name="T3" fmla="*/ 7 h 19"/>
                <a:gd name="T4" fmla="*/ 0 w 10"/>
                <a:gd name="T5" fmla="*/ 9 h 19"/>
                <a:gd name="T6" fmla="*/ 1 w 10"/>
                <a:gd name="T7" fmla="*/ 11 h 19"/>
                <a:gd name="T8" fmla="*/ 2 w 10"/>
                <a:gd name="T9" fmla="*/ 13 h 19"/>
                <a:gd name="T10" fmla="*/ 4 w 10"/>
                <a:gd name="T11" fmla="*/ 14 h 19"/>
                <a:gd name="T12" fmla="*/ 5 w 10"/>
                <a:gd name="T13" fmla="*/ 18 h 19"/>
                <a:gd name="T14" fmla="*/ 5 w 10"/>
                <a:gd name="T15" fmla="*/ 19 h 19"/>
                <a:gd name="T16" fmla="*/ 6 w 10"/>
                <a:gd name="T17" fmla="*/ 18 h 19"/>
                <a:gd name="T18" fmla="*/ 6 w 10"/>
                <a:gd name="T19" fmla="*/ 16 h 19"/>
                <a:gd name="T20" fmla="*/ 7 w 10"/>
                <a:gd name="T21" fmla="*/ 15 h 19"/>
                <a:gd name="T22" fmla="*/ 8 w 10"/>
                <a:gd name="T23" fmla="*/ 14 h 19"/>
                <a:gd name="T24" fmla="*/ 9 w 10"/>
                <a:gd name="T25" fmla="*/ 13 h 19"/>
                <a:gd name="T26" fmla="*/ 10 w 10"/>
                <a:gd name="T27" fmla="*/ 12 h 19"/>
                <a:gd name="T28" fmla="*/ 9 w 10"/>
                <a:gd name="T29" fmla="*/ 11 h 19"/>
                <a:gd name="T30" fmla="*/ 8 w 10"/>
                <a:gd name="T31" fmla="*/ 10 h 19"/>
                <a:gd name="T32" fmla="*/ 6 w 10"/>
                <a:gd name="T33" fmla="*/ 9 h 19"/>
                <a:gd name="T34" fmla="*/ 8 w 10"/>
                <a:gd name="T35" fmla="*/ 7 h 19"/>
                <a:gd name="T36" fmla="*/ 8 w 10"/>
                <a:gd name="T37" fmla="*/ 4 h 19"/>
                <a:gd name="T38" fmla="*/ 8 w 10"/>
                <a:gd name="T39" fmla="*/ 2 h 19"/>
                <a:gd name="T40" fmla="*/ 8 w 10"/>
                <a:gd name="T41" fmla="*/ 2 h 19"/>
                <a:gd name="T42" fmla="*/ 7 w 10"/>
                <a:gd name="T43" fmla="*/ 1 h 19"/>
                <a:gd name="T44" fmla="*/ 4 w 10"/>
                <a:gd name="T45" fmla="*/ 1 h 19"/>
                <a:gd name="T46" fmla="*/ 2 w 10"/>
                <a:gd name="T47" fmla="*/ 1 h 19"/>
                <a:gd name="T48" fmla="*/ 2 w 10"/>
                <a:gd name="T49" fmla="*/ 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0" h="19">
                  <a:moveTo>
                    <a:pt x="2" y="5"/>
                  </a:moveTo>
                  <a:cubicBezTo>
                    <a:pt x="3" y="6"/>
                    <a:pt x="2" y="7"/>
                    <a:pt x="2" y="7"/>
                  </a:cubicBezTo>
                  <a:cubicBezTo>
                    <a:pt x="1" y="8"/>
                    <a:pt x="1" y="9"/>
                    <a:pt x="0" y="9"/>
                  </a:cubicBezTo>
                  <a:cubicBezTo>
                    <a:pt x="0" y="9"/>
                    <a:pt x="0" y="11"/>
                    <a:pt x="1" y="11"/>
                  </a:cubicBezTo>
                  <a:cubicBezTo>
                    <a:pt x="2" y="12"/>
                    <a:pt x="2" y="13"/>
                    <a:pt x="2" y="13"/>
                  </a:cubicBezTo>
                  <a:cubicBezTo>
                    <a:pt x="2" y="13"/>
                    <a:pt x="3" y="14"/>
                    <a:pt x="4" y="14"/>
                  </a:cubicBezTo>
                  <a:cubicBezTo>
                    <a:pt x="4" y="15"/>
                    <a:pt x="5" y="17"/>
                    <a:pt x="5" y="18"/>
                  </a:cubicBezTo>
                  <a:cubicBezTo>
                    <a:pt x="5" y="19"/>
                    <a:pt x="5" y="19"/>
                    <a:pt x="5" y="19"/>
                  </a:cubicBezTo>
                  <a:cubicBezTo>
                    <a:pt x="5" y="19"/>
                    <a:pt x="6" y="19"/>
                    <a:pt x="6" y="18"/>
                  </a:cubicBezTo>
                  <a:cubicBezTo>
                    <a:pt x="6" y="18"/>
                    <a:pt x="7" y="17"/>
                    <a:pt x="6" y="16"/>
                  </a:cubicBezTo>
                  <a:cubicBezTo>
                    <a:pt x="6" y="16"/>
                    <a:pt x="6" y="16"/>
                    <a:pt x="7" y="15"/>
                  </a:cubicBezTo>
                  <a:cubicBezTo>
                    <a:pt x="7" y="15"/>
                    <a:pt x="8" y="14"/>
                    <a:pt x="8" y="14"/>
                  </a:cubicBezTo>
                  <a:cubicBezTo>
                    <a:pt x="9" y="13"/>
                    <a:pt x="9" y="14"/>
                    <a:pt x="9" y="13"/>
                  </a:cubicBezTo>
                  <a:cubicBezTo>
                    <a:pt x="9" y="13"/>
                    <a:pt x="9" y="12"/>
                    <a:pt x="10" y="12"/>
                  </a:cubicBezTo>
                  <a:cubicBezTo>
                    <a:pt x="9" y="11"/>
                    <a:pt x="9" y="11"/>
                    <a:pt x="9" y="11"/>
                  </a:cubicBezTo>
                  <a:cubicBezTo>
                    <a:pt x="9" y="10"/>
                    <a:pt x="8" y="9"/>
                    <a:pt x="8" y="10"/>
                  </a:cubicBezTo>
                  <a:cubicBezTo>
                    <a:pt x="7" y="10"/>
                    <a:pt x="6" y="10"/>
                    <a:pt x="6" y="9"/>
                  </a:cubicBezTo>
                  <a:cubicBezTo>
                    <a:pt x="6" y="8"/>
                    <a:pt x="7" y="8"/>
                    <a:pt x="8" y="7"/>
                  </a:cubicBezTo>
                  <a:cubicBezTo>
                    <a:pt x="9" y="7"/>
                    <a:pt x="9" y="5"/>
                    <a:pt x="8" y="4"/>
                  </a:cubicBezTo>
                  <a:cubicBezTo>
                    <a:pt x="7" y="4"/>
                    <a:pt x="7" y="3"/>
                    <a:pt x="8" y="2"/>
                  </a:cubicBezTo>
                  <a:cubicBezTo>
                    <a:pt x="9" y="2"/>
                    <a:pt x="8" y="1"/>
                    <a:pt x="8" y="2"/>
                  </a:cubicBezTo>
                  <a:cubicBezTo>
                    <a:pt x="7" y="2"/>
                    <a:pt x="7" y="2"/>
                    <a:pt x="7" y="1"/>
                  </a:cubicBezTo>
                  <a:cubicBezTo>
                    <a:pt x="7" y="0"/>
                    <a:pt x="4" y="0"/>
                    <a:pt x="4" y="1"/>
                  </a:cubicBezTo>
                  <a:cubicBezTo>
                    <a:pt x="3" y="1"/>
                    <a:pt x="3" y="1"/>
                    <a:pt x="2" y="1"/>
                  </a:cubicBezTo>
                  <a:cubicBezTo>
                    <a:pt x="2" y="3"/>
                    <a:pt x="2"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3" name="Freeform 194">
              <a:extLst>
                <a:ext uri="{FF2B5EF4-FFF2-40B4-BE49-F238E27FC236}">
                  <a16:creationId xmlns:a16="http://schemas.microsoft.com/office/drawing/2014/main" id="{E3D0B9D4-4E84-4592-A2E1-FA209EA13B0E}"/>
                </a:ext>
              </a:extLst>
            </p:cNvPr>
            <p:cNvSpPr>
              <a:spLocks/>
            </p:cNvSpPr>
            <p:nvPr/>
          </p:nvSpPr>
          <p:spPr bwMode="auto">
            <a:xfrm>
              <a:off x="-3597275" y="1903413"/>
              <a:ext cx="177800" cy="165100"/>
            </a:xfrm>
            <a:custGeom>
              <a:avLst/>
              <a:gdLst>
                <a:gd name="T0" fmla="*/ 17 w 49"/>
                <a:gd name="T1" fmla="*/ 9 h 46"/>
                <a:gd name="T2" fmla="*/ 17 w 49"/>
                <a:gd name="T3" fmla="*/ 11 h 46"/>
                <a:gd name="T4" fmla="*/ 18 w 49"/>
                <a:gd name="T5" fmla="*/ 12 h 46"/>
                <a:gd name="T6" fmla="*/ 17 w 49"/>
                <a:gd name="T7" fmla="*/ 13 h 46"/>
                <a:gd name="T8" fmla="*/ 14 w 49"/>
                <a:gd name="T9" fmla="*/ 13 h 46"/>
                <a:gd name="T10" fmla="*/ 12 w 49"/>
                <a:gd name="T11" fmla="*/ 14 h 46"/>
                <a:gd name="T12" fmla="*/ 12 w 49"/>
                <a:gd name="T13" fmla="*/ 15 h 46"/>
                <a:gd name="T14" fmla="*/ 11 w 49"/>
                <a:gd name="T15" fmla="*/ 16 h 46"/>
                <a:gd name="T16" fmla="*/ 10 w 49"/>
                <a:gd name="T17" fmla="*/ 17 h 46"/>
                <a:gd name="T18" fmla="*/ 9 w 49"/>
                <a:gd name="T19" fmla="*/ 18 h 46"/>
                <a:gd name="T20" fmla="*/ 7 w 49"/>
                <a:gd name="T21" fmla="*/ 19 h 46"/>
                <a:gd name="T22" fmla="*/ 5 w 49"/>
                <a:gd name="T23" fmla="*/ 19 h 46"/>
                <a:gd name="T24" fmla="*/ 4 w 49"/>
                <a:gd name="T25" fmla="*/ 20 h 46"/>
                <a:gd name="T26" fmla="*/ 0 w 49"/>
                <a:gd name="T27" fmla="*/ 22 h 46"/>
                <a:gd name="T28" fmla="*/ 0 w 49"/>
                <a:gd name="T29" fmla="*/ 25 h 46"/>
                <a:gd name="T30" fmla="*/ 1 w 49"/>
                <a:gd name="T31" fmla="*/ 26 h 46"/>
                <a:gd name="T32" fmla="*/ 23 w 49"/>
                <a:gd name="T33" fmla="*/ 41 h 46"/>
                <a:gd name="T34" fmla="*/ 25 w 49"/>
                <a:gd name="T35" fmla="*/ 43 h 46"/>
                <a:gd name="T36" fmla="*/ 27 w 49"/>
                <a:gd name="T37" fmla="*/ 44 h 46"/>
                <a:gd name="T38" fmla="*/ 28 w 49"/>
                <a:gd name="T39" fmla="*/ 46 h 46"/>
                <a:gd name="T40" fmla="*/ 31 w 49"/>
                <a:gd name="T41" fmla="*/ 46 h 46"/>
                <a:gd name="T42" fmla="*/ 34 w 49"/>
                <a:gd name="T43" fmla="*/ 45 h 46"/>
                <a:gd name="T44" fmla="*/ 39 w 49"/>
                <a:gd name="T45" fmla="*/ 41 h 46"/>
                <a:gd name="T46" fmla="*/ 48 w 49"/>
                <a:gd name="T47" fmla="*/ 35 h 46"/>
                <a:gd name="T48" fmla="*/ 49 w 49"/>
                <a:gd name="T49" fmla="*/ 35 h 46"/>
                <a:gd name="T50" fmla="*/ 47 w 49"/>
                <a:gd name="T51" fmla="*/ 33 h 46"/>
                <a:gd name="T52" fmla="*/ 46 w 49"/>
                <a:gd name="T53" fmla="*/ 33 h 46"/>
                <a:gd name="T54" fmla="*/ 44 w 49"/>
                <a:gd name="T55" fmla="*/ 32 h 46"/>
                <a:gd name="T56" fmla="*/ 44 w 49"/>
                <a:gd name="T57" fmla="*/ 30 h 46"/>
                <a:gd name="T58" fmla="*/ 43 w 49"/>
                <a:gd name="T59" fmla="*/ 28 h 46"/>
                <a:gd name="T60" fmla="*/ 44 w 49"/>
                <a:gd name="T61" fmla="*/ 27 h 46"/>
                <a:gd name="T62" fmla="*/ 43 w 49"/>
                <a:gd name="T63" fmla="*/ 26 h 46"/>
                <a:gd name="T64" fmla="*/ 43 w 49"/>
                <a:gd name="T65" fmla="*/ 25 h 46"/>
                <a:gd name="T66" fmla="*/ 44 w 49"/>
                <a:gd name="T67" fmla="*/ 23 h 46"/>
                <a:gd name="T68" fmla="*/ 44 w 49"/>
                <a:gd name="T69" fmla="*/ 21 h 46"/>
                <a:gd name="T70" fmla="*/ 43 w 49"/>
                <a:gd name="T71" fmla="*/ 19 h 46"/>
                <a:gd name="T72" fmla="*/ 43 w 49"/>
                <a:gd name="T73" fmla="*/ 18 h 46"/>
                <a:gd name="T74" fmla="*/ 43 w 49"/>
                <a:gd name="T75" fmla="*/ 17 h 46"/>
                <a:gd name="T76" fmla="*/ 42 w 49"/>
                <a:gd name="T77" fmla="*/ 13 h 46"/>
                <a:gd name="T78" fmla="*/ 40 w 49"/>
                <a:gd name="T79" fmla="*/ 12 h 46"/>
                <a:gd name="T80" fmla="*/ 39 w 49"/>
                <a:gd name="T81" fmla="*/ 10 h 46"/>
                <a:gd name="T82" fmla="*/ 38 w 49"/>
                <a:gd name="T83" fmla="*/ 8 h 46"/>
                <a:gd name="T84" fmla="*/ 40 w 49"/>
                <a:gd name="T85" fmla="*/ 6 h 46"/>
                <a:gd name="T86" fmla="*/ 40 w 49"/>
                <a:gd name="T87" fmla="*/ 4 h 46"/>
                <a:gd name="T88" fmla="*/ 40 w 49"/>
                <a:gd name="T89" fmla="*/ 0 h 46"/>
                <a:gd name="T90" fmla="*/ 38 w 49"/>
                <a:gd name="T91" fmla="*/ 0 h 46"/>
                <a:gd name="T92" fmla="*/ 36 w 49"/>
                <a:gd name="T93" fmla="*/ 0 h 46"/>
                <a:gd name="T94" fmla="*/ 32 w 49"/>
                <a:gd name="T95" fmla="*/ 1 h 46"/>
                <a:gd name="T96" fmla="*/ 24 w 49"/>
                <a:gd name="T97" fmla="*/ 1 h 46"/>
                <a:gd name="T98" fmla="*/ 20 w 49"/>
                <a:gd name="T99" fmla="*/ 3 h 46"/>
                <a:gd name="T100" fmla="*/ 17 w 49"/>
                <a:gd name="T101" fmla="*/ 5 h 46"/>
                <a:gd name="T102" fmla="*/ 16 w 49"/>
                <a:gd name="T103" fmla="*/ 6 h 46"/>
                <a:gd name="T104" fmla="*/ 16 w 49"/>
                <a:gd name="T105" fmla="*/ 6 h 46"/>
                <a:gd name="T106" fmla="*/ 17 w 49"/>
                <a:gd name="T107" fmla="*/ 9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49" h="46">
                  <a:moveTo>
                    <a:pt x="17" y="9"/>
                  </a:moveTo>
                  <a:cubicBezTo>
                    <a:pt x="17" y="10"/>
                    <a:pt x="16" y="11"/>
                    <a:pt x="17" y="11"/>
                  </a:cubicBezTo>
                  <a:cubicBezTo>
                    <a:pt x="17" y="11"/>
                    <a:pt x="18" y="12"/>
                    <a:pt x="18" y="12"/>
                  </a:cubicBezTo>
                  <a:cubicBezTo>
                    <a:pt x="18" y="13"/>
                    <a:pt x="18" y="13"/>
                    <a:pt x="17" y="13"/>
                  </a:cubicBezTo>
                  <a:cubicBezTo>
                    <a:pt x="17" y="13"/>
                    <a:pt x="14" y="13"/>
                    <a:pt x="14" y="13"/>
                  </a:cubicBezTo>
                  <a:cubicBezTo>
                    <a:pt x="14" y="14"/>
                    <a:pt x="13" y="14"/>
                    <a:pt x="12" y="14"/>
                  </a:cubicBezTo>
                  <a:cubicBezTo>
                    <a:pt x="12" y="14"/>
                    <a:pt x="12" y="14"/>
                    <a:pt x="12" y="15"/>
                  </a:cubicBezTo>
                  <a:cubicBezTo>
                    <a:pt x="12" y="16"/>
                    <a:pt x="12" y="16"/>
                    <a:pt x="11" y="16"/>
                  </a:cubicBezTo>
                  <a:cubicBezTo>
                    <a:pt x="11" y="16"/>
                    <a:pt x="11" y="17"/>
                    <a:pt x="10" y="17"/>
                  </a:cubicBezTo>
                  <a:cubicBezTo>
                    <a:pt x="10" y="17"/>
                    <a:pt x="9" y="17"/>
                    <a:pt x="9" y="18"/>
                  </a:cubicBezTo>
                  <a:cubicBezTo>
                    <a:pt x="9" y="18"/>
                    <a:pt x="8" y="19"/>
                    <a:pt x="7" y="19"/>
                  </a:cubicBezTo>
                  <a:cubicBezTo>
                    <a:pt x="7" y="19"/>
                    <a:pt x="5" y="19"/>
                    <a:pt x="5" y="19"/>
                  </a:cubicBezTo>
                  <a:cubicBezTo>
                    <a:pt x="5" y="20"/>
                    <a:pt x="4" y="20"/>
                    <a:pt x="4" y="20"/>
                  </a:cubicBezTo>
                  <a:cubicBezTo>
                    <a:pt x="3" y="20"/>
                    <a:pt x="0" y="22"/>
                    <a:pt x="0" y="22"/>
                  </a:cubicBezTo>
                  <a:cubicBezTo>
                    <a:pt x="0" y="22"/>
                    <a:pt x="0" y="24"/>
                    <a:pt x="0" y="25"/>
                  </a:cubicBezTo>
                  <a:cubicBezTo>
                    <a:pt x="0" y="26"/>
                    <a:pt x="0" y="26"/>
                    <a:pt x="1" y="26"/>
                  </a:cubicBezTo>
                  <a:cubicBezTo>
                    <a:pt x="2" y="27"/>
                    <a:pt x="23" y="40"/>
                    <a:pt x="23" y="41"/>
                  </a:cubicBezTo>
                  <a:cubicBezTo>
                    <a:pt x="24" y="42"/>
                    <a:pt x="25" y="43"/>
                    <a:pt x="25" y="43"/>
                  </a:cubicBezTo>
                  <a:cubicBezTo>
                    <a:pt x="25" y="43"/>
                    <a:pt x="26" y="43"/>
                    <a:pt x="27" y="44"/>
                  </a:cubicBezTo>
                  <a:cubicBezTo>
                    <a:pt x="28" y="44"/>
                    <a:pt x="28" y="46"/>
                    <a:pt x="28" y="46"/>
                  </a:cubicBezTo>
                  <a:cubicBezTo>
                    <a:pt x="28" y="46"/>
                    <a:pt x="30" y="46"/>
                    <a:pt x="31" y="46"/>
                  </a:cubicBezTo>
                  <a:cubicBezTo>
                    <a:pt x="31" y="46"/>
                    <a:pt x="34" y="45"/>
                    <a:pt x="34" y="45"/>
                  </a:cubicBezTo>
                  <a:cubicBezTo>
                    <a:pt x="39" y="41"/>
                    <a:pt x="39" y="41"/>
                    <a:pt x="39" y="41"/>
                  </a:cubicBezTo>
                  <a:cubicBezTo>
                    <a:pt x="48" y="35"/>
                    <a:pt x="48" y="35"/>
                    <a:pt x="48" y="35"/>
                  </a:cubicBezTo>
                  <a:cubicBezTo>
                    <a:pt x="48" y="35"/>
                    <a:pt x="48" y="35"/>
                    <a:pt x="49" y="35"/>
                  </a:cubicBezTo>
                  <a:cubicBezTo>
                    <a:pt x="48" y="34"/>
                    <a:pt x="48" y="33"/>
                    <a:pt x="47" y="33"/>
                  </a:cubicBezTo>
                  <a:cubicBezTo>
                    <a:pt x="47" y="33"/>
                    <a:pt x="46" y="33"/>
                    <a:pt x="46" y="33"/>
                  </a:cubicBezTo>
                  <a:cubicBezTo>
                    <a:pt x="45" y="33"/>
                    <a:pt x="44" y="32"/>
                    <a:pt x="44" y="32"/>
                  </a:cubicBezTo>
                  <a:cubicBezTo>
                    <a:pt x="44" y="31"/>
                    <a:pt x="44" y="31"/>
                    <a:pt x="44" y="30"/>
                  </a:cubicBezTo>
                  <a:cubicBezTo>
                    <a:pt x="43" y="29"/>
                    <a:pt x="43" y="29"/>
                    <a:pt x="43" y="28"/>
                  </a:cubicBezTo>
                  <a:cubicBezTo>
                    <a:pt x="43" y="28"/>
                    <a:pt x="44" y="27"/>
                    <a:pt x="44" y="27"/>
                  </a:cubicBezTo>
                  <a:cubicBezTo>
                    <a:pt x="44" y="27"/>
                    <a:pt x="43" y="26"/>
                    <a:pt x="43" y="26"/>
                  </a:cubicBezTo>
                  <a:cubicBezTo>
                    <a:pt x="43" y="26"/>
                    <a:pt x="43" y="25"/>
                    <a:pt x="43" y="25"/>
                  </a:cubicBezTo>
                  <a:cubicBezTo>
                    <a:pt x="44" y="24"/>
                    <a:pt x="44" y="24"/>
                    <a:pt x="44" y="23"/>
                  </a:cubicBezTo>
                  <a:cubicBezTo>
                    <a:pt x="43" y="22"/>
                    <a:pt x="44" y="22"/>
                    <a:pt x="44" y="21"/>
                  </a:cubicBezTo>
                  <a:cubicBezTo>
                    <a:pt x="43" y="20"/>
                    <a:pt x="42" y="19"/>
                    <a:pt x="43" y="19"/>
                  </a:cubicBezTo>
                  <a:cubicBezTo>
                    <a:pt x="43" y="18"/>
                    <a:pt x="43" y="18"/>
                    <a:pt x="43" y="18"/>
                  </a:cubicBezTo>
                  <a:cubicBezTo>
                    <a:pt x="43" y="18"/>
                    <a:pt x="43" y="18"/>
                    <a:pt x="43" y="17"/>
                  </a:cubicBezTo>
                  <a:cubicBezTo>
                    <a:pt x="43" y="16"/>
                    <a:pt x="42" y="14"/>
                    <a:pt x="42" y="13"/>
                  </a:cubicBezTo>
                  <a:cubicBezTo>
                    <a:pt x="41" y="13"/>
                    <a:pt x="40" y="12"/>
                    <a:pt x="40" y="12"/>
                  </a:cubicBezTo>
                  <a:cubicBezTo>
                    <a:pt x="40" y="12"/>
                    <a:pt x="40" y="11"/>
                    <a:pt x="39" y="10"/>
                  </a:cubicBezTo>
                  <a:cubicBezTo>
                    <a:pt x="38" y="10"/>
                    <a:pt x="38" y="8"/>
                    <a:pt x="38" y="8"/>
                  </a:cubicBezTo>
                  <a:cubicBezTo>
                    <a:pt x="39" y="8"/>
                    <a:pt x="39" y="7"/>
                    <a:pt x="40" y="6"/>
                  </a:cubicBezTo>
                  <a:cubicBezTo>
                    <a:pt x="40" y="6"/>
                    <a:pt x="41" y="5"/>
                    <a:pt x="40" y="4"/>
                  </a:cubicBezTo>
                  <a:cubicBezTo>
                    <a:pt x="40" y="3"/>
                    <a:pt x="40" y="2"/>
                    <a:pt x="40" y="0"/>
                  </a:cubicBezTo>
                  <a:cubicBezTo>
                    <a:pt x="39" y="0"/>
                    <a:pt x="38" y="0"/>
                    <a:pt x="38" y="0"/>
                  </a:cubicBezTo>
                  <a:cubicBezTo>
                    <a:pt x="38" y="0"/>
                    <a:pt x="36" y="0"/>
                    <a:pt x="36" y="0"/>
                  </a:cubicBezTo>
                  <a:cubicBezTo>
                    <a:pt x="35" y="0"/>
                    <a:pt x="33" y="1"/>
                    <a:pt x="32" y="1"/>
                  </a:cubicBezTo>
                  <a:cubicBezTo>
                    <a:pt x="32" y="0"/>
                    <a:pt x="26" y="1"/>
                    <a:pt x="24" y="1"/>
                  </a:cubicBezTo>
                  <a:cubicBezTo>
                    <a:pt x="22" y="1"/>
                    <a:pt x="21" y="3"/>
                    <a:pt x="20" y="3"/>
                  </a:cubicBezTo>
                  <a:cubicBezTo>
                    <a:pt x="19" y="3"/>
                    <a:pt x="17" y="4"/>
                    <a:pt x="17" y="5"/>
                  </a:cubicBezTo>
                  <a:cubicBezTo>
                    <a:pt x="16" y="5"/>
                    <a:pt x="16" y="5"/>
                    <a:pt x="16" y="6"/>
                  </a:cubicBezTo>
                  <a:cubicBezTo>
                    <a:pt x="16" y="6"/>
                    <a:pt x="16" y="6"/>
                    <a:pt x="16" y="6"/>
                  </a:cubicBezTo>
                  <a:cubicBezTo>
                    <a:pt x="17" y="7"/>
                    <a:pt x="17" y="8"/>
                    <a:pt x="1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4" name="Freeform 195">
              <a:extLst>
                <a:ext uri="{FF2B5EF4-FFF2-40B4-BE49-F238E27FC236}">
                  <a16:creationId xmlns:a16="http://schemas.microsoft.com/office/drawing/2014/main" id="{F582F203-F425-45CF-85B3-7DAFB22E6AC8}"/>
                </a:ext>
              </a:extLst>
            </p:cNvPr>
            <p:cNvSpPr>
              <a:spLocks/>
            </p:cNvSpPr>
            <p:nvPr/>
          </p:nvSpPr>
          <p:spPr bwMode="auto">
            <a:xfrm>
              <a:off x="-3444875" y="1943100"/>
              <a:ext cx="130175" cy="122238"/>
            </a:xfrm>
            <a:custGeom>
              <a:avLst/>
              <a:gdLst>
                <a:gd name="T0" fmla="*/ 4 w 36"/>
                <a:gd name="T1" fmla="*/ 2 h 34"/>
                <a:gd name="T2" fmla="*/ 3 w 36"/>
                <a:gd name="T3" fmla="*/ 3 h 34"/>
                <a:gd name="T4" fmla="*/ 2 w 36"/>
                <a:gd name="T5" fmla="*/ 4 h 34"/>
                <a:gd name="T6" fmla="*/ 2 w 36"/>
                <a:gd name="T7" fmla="*/ 6 h 34"/>
                <a:gd name="T8" fmla="*/ 1 w 36"/>
                <a:gd name="T9" fmla="*/ 8 h 34"/>
                <a:gd name="T10" fmla="*/ 2 w 36"/>
                <a:gd name="T11" fmla="*/ 10 h 34"/>
                <a:gd name="T12" fmla="*/ 2 w 36"/>
                <a:gd name="T13" fmla="*/ 12 h 34"/>
                <a:gd name="T14" fmla="*/ 1 w 36"/>
                <a:gd name="T15" fmla="*/ 14 h 34"/>
                <a:gd name="T16" fmla="*/ 1 w 36"/>
                <a:gd name="T17" fmla="*/ 15 h 34"/>
                <a:gd name="T18" fmla="*/ 2 w 36"/>
                <a:gd name="T19" fmla="*/ 16 h 34"/>
                <a:gd name="T20" fmla="*/ 1 w 36"/>
                <a:gd name="T21" fmla="*/ 17 h 34"/>
                <a:gd name="T22" fmla="*/ 2 w 36"/>
                <a:gd name="T23" fmla="*/ 19 h 34"/>
                <a:gd name="T24" fmla="*/ 2 w 36"/>
                <a:gd name="T25" fmla="*/ 21 h 34"/>
                <a:gd name="T26" fmla="*/ 4 w 36"/>
                <a:gd name="T27" fmla="*/ 22 h 34"/>
                <a:gd name="T28" fmla="*/ 5 w 36"/>
                <a:gd name="T29" fmla="*/ 22 h 34"/>
                <a:gd name="T30" fmla="*/ 7 w 36"/>
                <a:gd name="T31" fmla="*/ 24 h 34"/>
                <a:gd name="T32" fmla="*/ 10 w 36"/>
                <a:gd name="T33" fmla="*/ 25 h 34"/>
                <a:gd name="T34" fmla="*/ 11 w 36"/>
                <a:gd name="T35" fmla="*/ 26 h 34"/>
                <a:gd name="T36" fmla="*/ 15 w 36"/>
                <a:gd name="T37" fmla="*/ 24 h 34"/>
                <a:gd name="T38" fmla="*/ 33 w 36"/>
                <a:gd name="T39" fmla="*/ 34 h 34"/>
                <a:gd name="T40" fmla="*/ 33 w 36"/>
                <a:gd name="T41" fmla="*/ 32 h 34"/>
                <a:gd name="T42" fmla="*/ 35 w 36"/>
                <a:gd name="T43" fmla="*/ 32 h 34"/>
                <a:gd name="T44" fmla="*/ 35 w 36"/>
                <a:gd name="T45" fmla="*/ 10 h 34"/>
                <a:gd name="T46" fmla="*/ 35 w 36"/>
                <a:gd name="T47" fmla="*/ 6 h 34"/>
                <a:gd name="T48" fmla="*/ 35 w 36"/>
                <a:gd name="T49" fmla="*/ 3 h 34"/>
                <a:gd name="T50" fmla="*/ 36 w 36"/>
                <a:gd name="T51" fmla="*/ 3 h 34"/>
                <a:gd name="T52" fmla="*/ 36 w 36"/>
                <a:gd name="T53" fmla="*/ 3 h 34"/>
                <a:gd name="T54" fmla="*/ 33 w 36"/>
                <a:gd name="T55" fmla="*/ 2 h 34"/>
                <a:gd name="T56" fmla="*/ 29 w 36"/>
                <a:gd name="T57" fmla="*/ 0 h 34"/>
                <a:gd name="T58" fmla="*/ 24 w 36"/>
                <a:gd name="T59" fmla="*/ 3 h 34"/>
                <a:gd name="T60" fmla="*/ 24 w 36"/>
                <a:gd name="T61" fmla="*/ 6 h 34"/>
                <a:gd name="T62" fmla="*/ 21 w 36"/>
                <a:gd name="T63" fmla="*/ 6 h 34"/>
                <a:gd name="T64" fmla="*/ 16 w 36"/>
                <a:gd name="T65" fmla="*/ 4 h 34"/>
                <a:gd name="T66" fmla="*/ 14 w 36"/>
                <a:gd name="T67" fmla="*/ 2 h 34"/>
                <a:gd name="T68" fmla="*/ 12 w 36"/>
                <a:gd name="T69" fmla="*/ 1 h 34"/>
                <a:gd name="T70" fmla="*/ 8 w 36"/>
                <a:gd name="T71" fmla="*/ 0 h 34"/>
                <a:gd name="T72" fmla="*/ 6 w 36"/>
                <a:gd name="T73" fmla="*/ 0 h 34"/>
                <a:gd name="T74" fmla="*/ 5 w 36"/>
                <a:gd name="T75" fmla="*/ 1 h 34"/>
                <a:gd name="T76" fmla="*/ 4 w 36"/>
                <a:gd name="T77" fmla="*/ 2 h 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36" h="34">
                  <a:moveTo>
                    <a:pt x="4" y="2"/>
                  </a:moveTo>
                  <a:cubicBezTo>
                    <a:pt x="4" y="2"/>
                    <a:pt x="3" y="3"/>
                    <a:pt x="3" y="3"/>
                  </a:cubicBezTo>
                  <a:cubicBezTo>
                    <a:pt x="2" y="4"/>
                    <a:pt x="2" y="4"/>
                    <a:pt x="2" y="4"/>
                  </a:cubicBezTo>
                  <a:cubicBezTo>
                    <a:pt x="3" y="5"/>
                    <a:pt x="2" y="6"/>
                    <a:pt x="2" y="6"/>
                  </a:cubicBezTo>
                  <a:cubicBezTo>
                    <a:pt x="2" y="7"/>
                    <a:pt x="1" y="7"/>
                    <a:pt x="1" y="8"/>
                  </a:cubicBezTo>
                  <a:cubicBezTo>
                    <a:pt x="0" y="8"/>
                    <a:pt x="1" y="9"/>
                    <a:pt x="2" y="10"/>
                  </a:cubicBezTo>
                  <a:cubicBezTo>
                    <a:pt x="2" y="11"/>
                    <a:pt x="1" y="11"/>
                    <a:pt x="2" y="12"/>
                  </a:cubicBezTo>
                  <a:cubicBezTo>
                    <a:pt x="2" y="13"/>
                    <a:pt x="2" y="13"/>
                    <a:pt x="1" y="14"/>
                  </a:cubicBezTo>
                  <a:cubicBezTo>
                    <a:pt x="1" y="14"/>
                    <a:pt x="1" y="15"/>
                    <a:pt x="1" y="15"/>
                  </a:cubicBezTo>
                  <a:cubicBezTo>
                    <a:pt x="1" y="15"/>
                    <a:pt x="2" y="16"/>
                    <a:pt x="2" y="16"/>
                  </a:cubicBezTo>
                  <a:cubicBezTo>
                    <a:pt x="2" y="16"/>
                    <a:pt x="1" y="17"/>
                    <a:pt x="1" y="17"/>
                  </a:cubicBezTo>
                  <a:cubicBezTo>
                    <a:pt x="1" y="18"/>
                    <a:pt x="1" y="18"/>
                    <a:pt x="2" y="19"/>
                  </a:cubicBezTo>
                  <a:cubicBezTo>
                    <a:pt x="2" y="20"/>
                    <a:pt x="2" y="20"/>
                    <a:pt x="2" y="21"/>
                  </a:cubicBezTo>
                  <a:cubicBezTo>
                    <a:pt x="2" y="21"/>
                    <a:pt x="3" y="22"/>
                    <a:pt x="4" y="22"/>
                  </a:cubicBezTo>
                  <a:cubicBezTo>
                    <a:pt x="4" y="22"/>
                    <a:pt x="5" y="22"/>
                    <a:pt x="5" y="22"/>
                  </a:cubicBezTo>
                  <a:cubicBezTo>
                    <a:pt x="6" y="22"/>
                    <a:pt x="6" y="23"/>
                    <a:pt x="7" y="24"/>
                  </a:cubicBezTo>
                  <a:cubicBezTo>
                    <a:pt x="7" y="24"/>
                    <a:pt x="9" y="24"/>
                    <a:pt x="10" y="25"/>
                  </a:cubicBezTo>
                  <a:cubicBezTo>
                    <a:pt x="11" y="25"/>
                    <a:pt x="11" y="26"/>
                    <a:pt x="11" y="26"/>
                  </a:cubicBezTo>
                  <a:cubicBezTo>
                    <a:pt x="15" y="24"/>
                    <a:pt x="15" y="24"/>
                    <a:pt x="15" y="24"/>
                  </a:cubicBezTo>
                  <a:cubicBezTo>
                    <a:pt x="33" y="34"/>
                    <a:pt x="33" y="34"/>
                    <a:pt x="33" y="34"/>
                  </a:cubicBezTo>
                  <a:cubicBezTo>
                    <a:pt x="33" y="32"/>
                    <a:pt x="33" y="32"/>
                    <a:pt x="33" y="32"/>
                  </a:cubicBezTo>
                  <a:cubicBezTo>
                    <a:pt x="35" y="32"/>
                    <a:pt x="35" y="32"/>
                    <a:pt x="35" y="32"/>
                  </a:cubicBezTo>
                  <a:cubicBezTo>
                    <a:pt x="35" y="32"/>
                    <a:pt x="35" y="11"/>
                    <a:pt x="35" y="10"/>
                  </a:cubicBezTo>
                  <a:cubicBezTo>
                    <a:pt x="35" y="8"/>
                    <a:pt x="34" y="7"/>
                    <a:pt x="35" y="6"/>
                  </a:cubicBezTo>
                  <a:cubicBezTo>
                    <a:pt x="36" y="5"/>
                    <a:pt x="35" y="5"/>
                    <a:pt x="35" y="3"/>
                  </a:cubicBezTo>
                  <a:cubicBezTo>
                    <a:pt x="36" y="3"/>
                    <a:pt x="36" y="3"/>
                    <a:pt x="36" y="3"/>
                  </a:cubicBezTo>
                  <a:cubicBezTo>
                    <a:pt x="36" y="3"/>
                    <a:pt x="36" y="3"/>
                    <a:pt x="36" y="3"/>
                  </a:cubicBezTo>
                  <a:cubicBezTo>
                    <a:pt x="35" y="2"/>
                    <a:pt x="35" y="2"/>
                    <a:pt x="33" y="2"/>
                  </a:cubicBezTo>
                  <a:cubicBezTo>
                    <a:pt x="30" y="1"/>
                    <a:pt x="31" y="0"/>
                    <a:pt x="29" y="0"/>
                  </a:cubicBezTo>
                  <a:cubicBezTo>
                    <a:pt x="27" y="0"/>
                    <a:pt x="24" y="2"/>
                    <a:pt x="24" y="3"/>
                  </a:cubicBezTo>
                  <a:cubicBezTo>
                    <a:pt x="24" y="4"/>
                    <a:pt x="25" y="5"/>
                    <a:pt x="24" y="6"/>
                  </a:cubicBezTo>
                  <a:cubicBezTo>
                    <a:pt x="23" y="7"/>
                    <a:pt x="22" y="7"/>
                    <a:pt x="21" y="6"/>
                  </a:cubicBezTo>
                  <a:cubicBezTo>
                    <a:pt x="19" y="5"/>
                    <a:pt x="18" y="4"/>
                    <a:pt x="16" y="4"/>
                  </a:cubicBezTo>
                  <a:cubicBezTo>
                    <a:pt x="15" y="4"/>
                    <a:pt x="14" y="3"/>
                    <a:pt x="14" y="2"/>
                  </a:cubicBezTo>
                  <a:cubicBezTo>
                    <a:pt x="14" y="2"/>
                    <a:pt x="14" y="1"/>
                    <a:pt x="12" y="1"/>
                  </a:cubicBezTo>
                  <a:cubicBezTo>
                    <a:pt x="11" y="1"/>
                    <a:pt x="10" y="0"/>
                    <a:pt x="8" y="0"/>
                  </a:cubicBezTo>
                  <a:cubicBezTo>
                    <a:pt x="7" y="0"/>
                    <a:pt x="6" y="0"/>
                    <a:pt x="6" y="0"/>
                  </a:cubicBezTo>
                  <a:cubicBezTo>
                    <a:pt x="5" y="0"/>
                    <a:pt x="5" y="1"/>
                    <a:pt x="5" y="1"/>
                  </a:cubicBezTo>
                  <a:cubicBezTo>
                    <a:pt x="5" y="2"/>
                    <a:pt x="5" y="1"/>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5" name="Freeform 196">
              <a:extLst>
                <a:ext uri="{FF2B5EF4-FFF2-40B4-BE49-F238E27FC236}">
                  <a16:creationId xmlns:a16="http://schemas.microsoft.com/office/drawing/2014/main" id="{DBDA05B3-80D0-4DBB-AE11-E32DB667A0D0}"/>
                </a:ext>
              </a:extLst>
            </p:cNvPr>
            <p:cNvSpPr>
              <a:spLocks/>
            </p:cNvSpPr>
            <p:nvPr/>
          </p:nvSpPr>
          <p:spPr bwMode="auto">
            <a:xfrm>
              <a:off x="-3662363" y="2112963"/>
              <a:ext cx="22225" cy="6350"/>
            </a:xfrm>
            <a:custGeom>
              <a:avLst/>
              <a:gdLst>
                <a:gd name="T0" fmla="*/ 3 w 6"/>
                <a:gd name="T1" fmla="*/ 1 h 2"/>
                <a:gd name="T2" fmla="*/ 5 w 6"/>
                <a:gd name="T3" fmla="*/ 2 h 2"/>
                <a:gd name="T4" fmla="*/ 6 w 6"/>
                <a:gd name="T5" fmla="*/ 2 h 2"/>
                <a:gd name="T6" fmla="*/ 5 w 6"/>
                <a:gd name="T7" fmla="*/ 1 h 2"/>
                <a:gd name="T8" fmla="*/ 3 w 6"/>
                <a:gd name="T9" fmla="*/ 0 h 2"/>
                <a:gd name="T10" fmla="*/ 0 w 6"/>
                <a:gd name="T11" fmla="*/ 1 h 2"/>
                <a:gd name="T12" fmla="*/ 0 w 6"/>
                <a:gd name="T13" fmla="*/ 2 h 2"/>
                <a:gd name="T14" fmla="*/ 0 w 6"/>
                <a:gd name="T15" fmla="*/ 2 h 2"/>
                <a:gd name="T16" fmla="*/ 3 w 6"/>
                <a:gd name="T17"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 h="2">
                  <a:moveTo>
                    <a:pt x="3" y="1"/>
                  </a:moveTo>
                  <a:cubicBezTo>
                    <a:pt x="3" y="1"/>
                    <a:pt x="4" y="2"/>
                    <a:pt x="5" y="2"/>
                  </a:cubicBezTo>
                  <a:cubicBezTo>
                    <a:pt x="6" y="2"/>
                    <a:pt x="6" y="2"/>
                    <a:pt x="6" y="2"/>
                  </a:cubicBezTo>
                  <a:cubicBezTo>
                    <a:pt x="6" y="2"/>
                    <a:pt x="6" y="2"/>
                    <a:pt x="5" y="1"/>
                  </a:cubicBezTo>
                  <a:cubicBezTo>
                    <a:pt x="4" y="1"/>
                    <a:pt x="4" y="0"/>
                    <a:pt x="3" y="0"/>
                  </a:cubicBezTo>
                  <a:cubicBezTo>
                    <a:pt x="2" y="1"/>
                    <a:pt x="1" y="1"/>
                    <a:pt x="0" y="1"/>
                  </a:cubicBezTo>
                  <a:cubicBezTo>
                    <a:pt x="0" y="1"/>
                    <a:pt x="0" y="2"/>
                    <a:pt x="0" y="2"/>
                  </a:cubicBezTo>
                  <a:cubicBezTo>
                    <a:pt x="0" y="2"/>
                    <a:pt x="0" y="2"/>
                    <a:pt x="0" y="2"/>
                  </a:cubicBezTo>
                  <a:cubicBezTo>
                    <a:pt x="1" y="2"/>
                    <a:pt x="2"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6" name="Freeform 197">
              <a:extLst>
                <a:ext uri="{FF2B5EF4-FFF2-40B4-BE49-F238E27FC236}">
                  <a16:creationId xmlns:a16="http://schemas.microsoft.com/office/drawing/2014/main" id="{25F43E68-990D-4D44-BB4A-03ACC4CAD227}"/>
                </a:ext>
              </a:extLst>
            </p:cNvPr>
            <p:cNvSpPr>
              <a:spLocks/>
            </p:cNvSpPr>
            <p:nvPr/>
          </p:nvSpPr>
          <p:spPr bwMode="auto">
            <a:xfrm>
              <a:off x="-3668713" y="2090738"/>
              <a:ext cx="50800" cy="36513"/>
            </a:xfrm>
            <a:custGeom>
              <a:avLst/>
              <a:gdLst>
                <a:gd name="T0" fmla="*/ 3 w 14"/>
                <a:gd name="T1" fmla="*/ 10 h 10"/>
                <a:gd name="T2" fmla="*/ 5 w 14"/>
                <a:gd name="T3" fmla="*/ 10 h 10"/>
                <a:gd name="T4" fmla="*/ 8 w 14"/>
                <a:gd name="T5" fmla="*/ 9 h 10"/>
                <a:gd name="T6" fmla="*/ 9 w 14"/>
                <a:gd name="T7" fmla="*/ 9 h 10"/>
                <a:gd name="T8" fmla="*/ 9 w 14"/>
                <a:gd name="T9" fmla="*/ 9 h 10"/>
                <a:gd name="T10" fmla="*/ 10 w 14"/>
                <a:gd name="T11" fmla="*/ 10 h 10"/>
                <a:gd name="T12" fmla="*/ 14 w 14"/>
                <a:gd name="T13" fmla="*/ 10 h 10"/>
                <a:gd name="T14" fmla="*/ 14 w 14"/>
                <a:gd name="T15" fmla="*/ 10 h 10"/>
                <a:gd name="T16" fmla="*/ 14 w 14"/>
                <a:gd name="T17" fmla="*/ 8 h 10"/>
                <a:gd name="T18" fmla="*/ 13 w 14"/>
                <a:gd name="T19" fmla="*/ 7 h 10"/>
                <a:gd name="T20" fmla="*/ 12 w 14"/>
                <a:gd name="T21" fmla="*/ 6 h 10"/>
                <a:gd name="T22" fmla="*/ 12 w 14"/>
                <a:gd name="T23" fmla="*/ 5 h 10"/>
                <a:gd name="T24" fmla="*/ 10 w 14"/>
                <a:gd name="T25" fmla="*/ 3 h 10"/>
                <a:gd name="T26" fmla="*/ 9 w 14"/>
                <a:gd name="T27" fmla="*/ 1 h 10"/>
                <a:gd name="T28" fmla="*/ 8 w 14"/>
                <a:gd name="T29" fmla="*/ 1 h 10"/>
                <a:gd name="T30" fmla="*/ 7 w 14"/>
                <a:gd name="T31" fmla="*/ 0 h 10"/>
                <a:gd name="T32" fmla="*/ 5 w 14"/>
                <a:gd name="T33" fmla="*/ 0 h 10"/>
                <a:gd name="T34" fmla="*/ 3 w 14"/>
                <a:gd name="T35" fmla="*/ 0 h 10"/>
                <a:gd name="T36" fmla="*/ 1 w 14"/>
                <a:gd name="T37" fmla="*/ 1 h 10"/>
                <a:gd name="T38" fmla="*/ 1 w 14"/>
                <a:gd name="T39" fmla="*/ 1 h 10"/>
                <a:gd name="T40" fmla="*/ 1 w 14"/>
                <a:gd name="T41" fmla="*/ 3 h 10"/>
                <a:gd name="T42" fmla="*/ 2 w 14"/>
                <a:gd name="T43" fmla="*/ 7 h 10"/>
                <a:gd name="T44" fmla="*/ 2 w 14"/>
                <a:gd name="T45" fmla="*/ 7 h 10"/>
                <a:gd name="T46" fmla="*/ 5 w 14"/>
                <a:gd name="T47" fmla="*/ 6 h 10"/>
                <a:gd name="T48" fmla="*/ 7 w 14"/>
                <a:gd name="T49" fmla="*/ 7 h 10"/>
                <a:gd name="T50" fmla="*/ 8 w 14"/>
                <a:gd name="T51" fmla="*/ 8 h 10"/>
                <a:gd name="T52" fmla="*/ 7 w 14"/>
                <a:gd name="T53" fmla="*/ 8 h 10"/>
                <a:gd name="T54" fmla="*/ 5 w 14"/>
                <a:gd name="T55" fmla="*/ 7 h 10"/>
                <a:gd name="T56" fmla="*/ 2 w 14"/>
                <a:gd name="T57" fmla="*/ 8 h 10"/>
                <a:gd name="T58" fmla="*/ 2 w 14"/>
                <a:gd name="T59" fmla="*/ 8 h 10"/>
                <a:gd name="T60" fmla="*/ 2 w 14"/>
                <a:gd name="T61" fmla="*/ 9 h 10"/>
                <a:gd name="T62" fmla="*/ 2 w 14"/>
                <a:gd name="T63" fmla="*/ 10 h 10"/>
                <a:gd name="T64" fmla="*/ 3 w 14"/>
                <a:gd name="T65" fmla="*/ 10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4" h="10">
                  <a:moveTo>
                    <a:pt x="3" y="10"/>
                  </a:moveTo>
                  <a:cubicBezTo>
                    <a:pt x="4" y="10"/>
                    <a:pt x="5" y="10"/>
                    <a:pt x="5" y="10"/>
                  </a:cubicBezTo>
                  <a:cubicBezTo>
                    <a:pt x="5" y="10"/>
                    <a:pt x="7" y="9"/>
                    <a:pt x="8" y="9"/>
                  </a:cubicBezTo>
                  <a:cubicBezTo>
                    <a:pt x="8" y="9"/>
                    <a:pt x="8" y="9"/>
                    <a:pt x="9" y="9"/>
                  </a:cubicBezTo>
                  <a:cubicBezTo>
                    <a:pt x="9" y="9"/>
                    <a:pt x="9" y="9"/>
                    <a:pt x="9" y="9"/>
                  </a:cubicBezTo>
                  <a:cubicBezTo>
                    <a:pt x="9" y="9"/>
                    <a:pt x="10" y="9"/>
                    <a:pt x="10" y="10"/>
                  </a:cubicBezTo>
                  <a:cubicBezTo>
                    <a:pt x="10" y="10"/>
                    <a:pt x="12" y="10"/>
                    <a:pt x="14" y="10"/>
                  </a:cubicBezTo>
                  <a:cubicBezTo>
                    <a:pt x="14" y="10"/>
                    <a:pt x="14" y="10"/>
                    <a:pt x="14" y="10"/>
                  </a:cubicBezTo>
                  <a:cubicBezTo>
                    <a:pt x="14" y="9"/>
                    <a:pt x="14" y="9"/>
                    <a:pt x="14" y="8"/>
                  </a:cubicBezTo>
                  <a:cubicBezTo>
                    <a:pt x="14" y="8"/>
                    <a:pt x="13" y="7"/>
                    <a:pt x="13" y="7"/>
                  </a:cubicBezTo>
                  <a:cubicBezTo>
                    <a:pt x="12" y="7"/>
                    <a:pt x="12" y="6"/>
                    <a:pt x="12" y="6"/>
                  </a:cubicBezTo>
                  <a:cubicBezTo>
                    <a:pt x="12" y="5"/>
                    <a:pt x="12" y="5"/>
                    <a:pt x="12" y="5"/>
                  </a:cubicBezTo>
                  <a:cubicBezTo>
                    <a:pt x="12" y="5"/>
                    <a:pt x="11" y="4"/>
                    <a:pt x="10" y="3"/>
                  </a:cubicBezTo>
                  <a:cubicBezTo>
                    <a:pt x="10" y="3"/>
                    <a:pt x="9" y="1"/>
                    <a:pt x="9" y="1"/>
                  </a:cubicBezTo>
                  <a:cubicBezTo>
                    <a:pt x="8" y="1"/>
                    <a:pt x="8" y="1"/>
                    <a:pt x="8" y="1"/>
                  </a:cubicBezTo>
                  <a:cubicBezTo>
                    <a:pt x="8" y="1"/>
                    <a:pt x="7" y="0"/>
                    <a:pt x="7" y="0"/>
                  </a:cubicBezTo>
                  <a:cubicBezTo>
                    <a:pt x="6" y="0"/>
                    <a:pt x="5" y="0"/>
                    <a:pt x="5" y="0"/>
                  </a:cubicBezTo>
                  <a:cubicBezTo>
                    <a:pt x="5" y="0"/>
                    <a:pt x="4" y="0"/>
                    <a:pt x="3" y="0"/>
                  </a:cubicBezTo>
                  <a:cubicBezTo>
                    <a:pt x="2" y="0"/>
                    <a:pt x="2" y="1"/>
                    <a:pt x="1" y="1"/>
                  </a:cubicBezTo>
                  <a:cubicBezTo>
                    <a:pt x="1" y="1"/>
                    <a:pt x="1" y="1"/>
                    <a:pt x="1" y="1"/>
                  </a:cubicBezTo>
                  <a:cubicBezTo>
                    <a:pt x="1" y="2"/>
                    <a:pt x="1" y="3"/>
                    <a:pt x="1" y="3"/>
                  </a:cubicBezTo>
                  <a:cubicBezTo>
                    <a:pt x="0" y="4"/>
                    <a:pt x="1" y="6"/>
                    <a:pt x="2" y="7"/>
                  </a:cubicBezTo>
                  <a:cubicBezTo>
                    <a:pt x="2" y="7"/>
                    <a:pt x="2" y="7"/>
                    <a:pt x="2" y="7"/>
                  </a:cubicBezTo>
                  <a:cubicBezTo>
                    <a:pt x="3" y="7"/>
                    <a:pt x="4" y="7"/>
                    <a:pt x="5" y="6"/>
                  </a:cubicBezTo>
                  <a:cubicBezTo>
                    <a:pt x="6" y="6"/>
                    <a:pt x="6" y="7"/>
                    <a:pt x="7" y="7"/>
                  </a:cubicBezTo>
                  <a:cubicBezTo>
                    <a:pt x="8" y="8"/>
                    <a:pt x="8" y="8"/>
                    <a:pt x="8" y="8"/>
                  </a:cubicBezTo>
                  <a:cubicBezTo>
                    <a:pt x="8" y="8"/>
                    <a:pt x="8" y="8"/>
                    <a:pt x="7" y="8"/>
                  </a:cubicBezTo>
                  <a:cubicBezTo>
                    <a:pt x="6" y="8"/>
                    <a:pt x="5" y="7"/>
                    <a:pt x="5" y="7"/>
                  </a:cubicBezTo>
                  <a:cubicBezTo>
                    <a:pt x="4" y="8"/>
                    <a:pt x="3" y="8"/>
                    <a:pt x="2" y="8"/>
                  </a:cubicBezTo>
                  <a:cubicBezTo>
                    <a:pt x="2" y="8"/>
                    <a:pt x="2" y="8"/>
                    <a:pt x="2" y="8"/>
                  </a:cubicBezTo>
                  <a:cubicBezTo>
                    <a:pt x="1" y="9"/>
                    <a:pt x="2" y="9"/>
                    <a:pt x="2" y="9"/>
                  </a:cubicBezTo>
                  <a:cubicBezTo>
                    <a:pt x="2" y="10"/>
                    <a:pt x="2" y="10"/>
                    <a:pt x="2" y="10"/>
                  </a:cubicBezTo>
                  <a:cubicBezTo>
                    <a:pt x="3" y="9"/>
                    <a:pt x="3" y="10"/>
                    <a:pt x="3"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7" name="Freeform 198">
              <a:extLst>
                <a:ext uri="{FF2B5EF4-FFF2-40B4-BE49-F238E27FC236}">
                  <a16:creationId xmlns:a16="http://schemas.microsoft.com/office/drawing/2014/main" id="{0464FCE6-DC11-4D06-93B2-449C84F9828F}"/>
                </a:ext>
              </a:extLst>
            </p:cNvPr>
            <p:cNvSpPr>
              <a:spLocks/>
            </p:cNvSpPr>
            <p:nvPr/>
          </p:nvSpPr>
          <p:spPr bwMode="auto">
            <a:xfrm>
              <a:off x="-3662363" y="2124075"/>
              <a:ext cx="25400" cy="14288"/>
            </a:xfrm>
            <a:custGeom>
              <a:avLst/>
              <a:gdLst>
                <a:gd name="T0" fmla="*/ 3 w 7"/>
                <a:gd name="T1" fmla="*/ 4 h 4"/>
                <a:gd name="T2" fmla="*/ 5 w 7"/>
                <a:gd name="T3" fmla="*/ 3 h 4"/>
                <a:gd name="T4" fmla="*/ 6 w 7"/>
                <a:gd name="T5" fmla="*/ 2 h 4"/>
                <a:gd name="T6" fmla="*/ 6 w 7"/>
                <a:gd name="T7" fmla="*/ 1 h 4"/>
                <a:gd name="T8" fmla="*/ 7 w 7"/>
                <a:gd name="T9" fmla="*/ 0 h 4"/>
                <a:gd name="T10" fmla="*/ 6 w 7"/>
                <a:gd name="T11" fmla="*/ 0 h 4"/>
                <a:gd name="T12" fmla="*/ 3 w 7"/>
                <a:gd name="T13" fmla="*/ 1 h 4"/>
                <a:gd name="T14" fmla="*/ 1 w 7"/>
                <a:gd name="T15" fmla="*/ 1 h 4"/>
                <a:gd name="T16" fmla="*/ 0 w 7"/>
                <a:gd name="T17" fmla="*/ 1 h 4"/>
                <a:gd name="T18" fmla="*/ 2 w 7"/>
                <a:gd name="T19" fmla="*/ 2 h 4"/>
                <a:gd name="T20" fmla="*/ 3 w 7"/>
                <a:gd name="T21" fmla="*/ 4 h 4"/>
                <a:gd name="T22" fmla="*/ 3 w 7"/>
                <a:gd name="T23" fmla="*/ 4 h 4"/>
                <a:gd name="T24" fmla="*/ 3 w 7"/>
                <a:gd name="T25"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 h="4">
                  <a:moveTo>
                    <a:pt x="3" y="4"/>
                  </a:moveTo>
                  <a:cubicBezTo>
                    <a:pt x="4" y="3"/>
                    <a:pt x="5" y="3"/>
                    <a:pt x="5" y="3"/>
                  </a:cubicBezTo>
                  <a:cubicBezTo>
                    <a:pt x="6" y="3"/>
                    <a:pt x="6" y="3"/>
                    <a:pt x="6" y="2"/>
                  </a:cubicBezTo>
                  <a:cubicBezTo>
                    <a:pt x="6" y="2"/>
                    <a:pt x="5" y="1"/>
                    <a:pt x="6" y="1"/>
                  </a:cubicBezTo>
                  <a:cubicBezTo>
                    <a:pt x="6" y="1"/>
                    <a:pt x="6" y="1"/>
                    <a:pt x="7" y="0"/>
                  </a:cubicBezTo>
                  <a:cubicBezTo>
                    <a:pt x="6" y="0"/>
                    <a:pt x="6" y="0"/>
                    <a:pt x="6" y="0"/>
                  </a:cubicBezTo>
                  <a:cubicBezTo>
                    <a:pt x="5" y="0"/>
                    <a:pt x="3" y="1"/>
                    <a:pt x="3" y="1"/>
                  </a:cubicBezTo>
                  <a:cubicBezTo>
                    <a:pt x="3" y="1"/>
                    <a:pt x="2" y="1"/>
                    <a:pt x="1" y="1"/>
                  </a:cubicBezTo>
                  <a:cubicBezTo>
                    <a:pt x="1" y="1"/>
                    <a:pt x="1" y="0"/>
                    <a:pt x="0" y="1"/>
                  </a:cubicBezTo>
                  <a:cubicBezTo>
                    <a:pt x="1" y="1"/>
                    <a:pt x="1" y="2"/>
                    <a:pt x="2" y="2"/>
                  </a:cubicBezTo>
                  <a:cubicBezTo>
                    <a:pt x="3" y="3"/>
                    <a:pt x="2" y="3"/>
                    <a:pt x="3" y="4"/>
                  </a:cubicBezTo>
                  <a:cubicBezTo>
                    <a:pt x="3" y="4"/>
                    <a:pt x="3" y="4"/>
                    <a:pt x="3" y="4"/>
                  </a:cubicBezTo>
                  <a:cubicBezTo>
                    <a:pt x="3" y="4"/>
                    <a:pt x="3"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8" name="Freeform 199">
              <a:extLst>
                <a:ext uri="{FF2B5EF4-FFF2-40B4-BE49-F238E27FC236}">
                  <a16:creationId xmlns:a16="http://schemas.microsoft.com/office/drawing/2014/main" id="{93C0998D-6B5A-4530-AA7F-CEA21E91718C}"/>
                </a:ext>
              </a:extLst>
            </p:cNvPr>
            <p:cNvSpPr>
              <a:spLocks/>
            </p:cNvSpPr>
            <p:nvPr/>
          </p:nvSpPr>
          <p:spPr bwMode="auto">
            <a:xfrm>
              <a:off x="-3402013" y="2138363"/>
              <a:ext cx="104775" cy="71438"/>
            </a:xfrm>
            <a:custGeom>
              <a:avLst/>
              <a:gdLst>
                <a:gd name="T0" fmla="*/ 26 w 29"/>
                <a:gd name="T1" fmla="*/ 11 h 20"/>
                <a:gd name="T2" fmla="*/ 25 w 29"/>
                <a:gd name="T3" fmla="*/ 10 h 20"/>
                <a:gd name="T4" fmla="*/ 24 w 29"/>
                <a:gd name="T5" fmla="*/ 8 h 20"/>
                <a:gd name="T6" fmla="*/ 23 w 29"/>
                <a:gd name="T7" fmla="*/ 7 h 20"/>
                <a:gd name="T8" fmla="*/ 21 w 29"/>
                <a:gd name="T9" fmla="*/ 6 h 20"/>
                <a:gd name="T10" fmla="*/ 21 w 29"/>
                <a:gd name="T11" fmla="*/ 5 h 20"/>
                <a:gd name="T12" fmla="*/ 20 w 29"/>
                <a:gd name="T13" fmla="*/ 5 h 20"/>
                <a:gd name="T14" fmla="*/ 20 w 29"/>
                <a:gd name="T15" fmla="*/ 4 h 20"/>
                <a:gd name="T16" fmla="*/ 20 w 29"/>
                <a:gd name="T17" fmla="*/ 2 h 20"/>
                <a:gd name="T18" fmla="*/ 18 w 29"/>
                <a:gd name="T19" fmla="*/ 0 h 20"/>
                <a:gd name="T20" fmla="*/ 18 w 29"/>
                <a:gd name="T21" fmla="*/ 0 h 20"/>
                <a:gd name="T22" fmla="*/ 16 w 29"/>
                <a:gd name="T23" fmla="*/ 1 h 20"/>
                <a:gd name="T24" fmla="*/ 16 w 29"/>
                <a:gd name="T25" fmla="*/ 2 h 20"/>
                <a:gd name="T26" fmla="*/ 13 w 29"/>
                <a:gd name="T27" fmla="*/ 4 h 20"/>
                <a:gd name="T28" fmla="*/ 10 w 29"/>
                <a:gd name="T29" fmla="*/ 5 h 20"/>
                <a:gd name="T30" fmla="*/ 10 w 29"/>
                <a:gd name="T31" fmla="*/ 6 h 20"/>
                <a:gd name="T32" fmla="*/ 8 w 29"/>
                <a:gd name="T33" fmla="*/ 7 h 20"/>
                <a:gd name="T34" fmla="*/ 5 w 29"/>
                <a:gd name="T35" fmla="*/ 8 h 20"/>
                <a:gd name="T36" fmla="*/ 4 w 29"/>
                <a:gd name="T37" fmla="*/ 8 h 20"/>
                <a:gd name="T38" fmla="*/ 2 w 29"/>
                <a:gd name="T39" fmla="*/ 8 h 20"/>
                <a:gd name="T40" fmla="*/ 2 w 29"/>
                <a:gd name="T41" fmla="*/ 8 h 20"/>
                <a:gd name="T42" fmla="*/ 1 w 29"/>
                <a:gd name="T43" fmla="*/ 10 h 20"/>
                <a:gd name="T44" fmla="*/ 0 w 29"/>
                <a:gd name="T45" fmla="*/ 12 h 20"/>
                <a:gd name="T46" fmla="*/ 0 w 29"/>
                <a:gd name="T47" fmla="*/ 14 h 20"/>
                <a:gd name="T48" fmla="*/ 1 w 29"/>
                <a:gd name="T49" fmla="*/ 16 h 20"/>
                <a:gd name="T50" fmla="*/ 1 w 29"/>
                <a:gd name="T51" fmla="*/ 17 h 20"/>
                <a:gd name="T52" fmla="*/ 2 w 29"/>
                <a:gd name="T53" fmla="*/ 18 h 20"/>
                <a:gd name="T54" fmla="*/ 3 w 29"/>
                <a:gd name="T55" fmla="*/ 19 h 20"/>
                <a:gd name="T56" fmla="*/ 4 w 29"/>
                <a:gd name="T57" fmla="*/ 20 h 20"/>
                <a:gd name="T58" fmla="*/ 4 w 29"/>
                <a:gd name="T59" fmla="*/ 20 h 20"/>
                <a:gd name="T60" fmla="*/ 4 w 29"/>
                <a:gd name="T61" fmla="*/ 18 h 20"/>
                <a:gd name="T62" fmla="*/ 6 w 29"/>
                <a:gd name="T63" fmla="*/ 18 h 20"/>
                <a:gd name="T64" fmla="*/ 7 w 29"/>
                <a:gd name="T65" fmla="*/ 17 h 20"/>
                <a:gd name="T66" fmla="*/ 9 w 29"/>
                <a:gd name="T67" fmla="*/ 18 h 20"/>
                <a:gd name="T68" fmla="*/ 9 w 29"/>
                <a:gd name="T69" fmla="*/ 16 h 20"/>
                <a:gd name="T70" fmla="*/ 11 w 29"/>
                <a:gd name="T71" fmla="*/ 14 h 20"/>
                <a:gd name="T72" fmla="*/ 13 w 29"/>
                <a:gd name="T73" fmla="*/ 15 h 20"/>
                <a:gd name="T74" fmla="*/ 17 w 29"/>
                <a:gd name="T75" fmla="*/ 16 h 20"/>
                <a:gd name="T76" fmla="*/ 18 w 29"/>
                <a:gd name="T77" fmla="*/ 15 h 20"/>
                <a:gd name="T78" fmla="*/ 20 w 29"/>
                <a:gd name="T79" fmla="*/ 15 h 20"/>
                <a:gd name="T80" fmla="*/ 22 w 29"/>
                <a:gd name="T81" fmla="*/ 14 h 20"/>
                <a:gd name="T82" fmla="*/ 24 w 29"/>
                <a:gd name="T83" fmla="*/ 14 h 20"/>
                <a:gd name="T84" fmla="*/ 27 w 29"/>
                <a:gd name="T85" fmla="*/ 14 h 20"/>
                <a:gd name="T86" fmla="*/ 29 w 29"/>
                <a:gd name="T87" fmla="*/ 14 h 20"/>
                <a:gd name="T88" fmla="*/ 28 w 29"/>
                <a:gd name="T89" fmla="*/ 12 h 20"/>
                <a:gd name="T90" fmla="*/ 26 w 29"/>
                <a:gd name="T91" fmla="*/ 11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9" h="20">
                  <a:moveTo>
                    <a:pt x="26" y="11"/>
                  </a:moveTo>
                  <a:cubicBezTo>
                    <a:pt x="26" y="11"/>
                    <a:pt x="26" y="10"/>
                    <a:pt x="25" y="10"/>
                  </a:cubicBezTo>
                  <a:cubicBezTo>
                    <a:pt x="25" y="9"/>
                    <a:pt x="24" y="9"/>
                    <a:pt x="24" y="8"/>
                  </a:cubicBezTo>
                  <a:cubicBezTo>
                    <a:pt x="24" y="8"/>
                    <a:pt x="24" y="8"/>
                    <a:pt x="23" y="7"/>
                  </a:cubicBezTo>
                  <a:cubicBezTo>
                    <a:pt x="22" y="6"/>
                    <a:pt x="21" y="6"/>
                    <a:pt x="21" y="6"/>
                  </a:cubicBezTo>
                  <a:cubicBezTo>
                    <a:pt x="21" y="5"/>
                    <a:pt x="21" y="5"/>
                    <a:pt x="21" y="5"/>
                  </a:cubicBezTo>
                  <a:cubicBezTo>
                    <a:pt x="20" y="5"/>
                    <a:pt x="20" y="5"/>
                    <a:pt x="20" y="5"/>
                  </a:cubicBezTo>
                  <a:cubicBezTo>
                    <a:pt x="20" y="5"/>
                    <a:pt x="19" y="5"/>
                    <a:pt x="20" y="4"/>
                  </a:cubicBezTo>
                  <a:cubicBezTo>
                    <a:pt x="21" y="4"/>
                    <a:pt x="20" y="3"/>
                    <a:pt x="20" y="2"/>
                  </a:cubicBezTo>
                  <a:cubicBezTo>
                    <a:pt x="20" y="2"/>
                    <a:pt x="19" y="0"/>
                    <a:pt x="18" y="0"/>
                  </a:cubicBezTo>
                  <a:cubicBezTo>
                    <a:pt x="18" y="0"/>
                    <a:pt x="18" y="0"/>
                    <a:pt x="18" y="0"/>
                  </a:cubicBezTo>
                  <a:cubicBezTo>
                    <a:pt x="18" y="0"/>
                    <a:pt x="17" y="0"/>
                    <a:pt x="16" y="1"/>
                  </a:cubicBezTo>
                  <a:cubicBezTo>
                    <a:pt x="16" y="1"/>
                    <a:pt x="16" y="1"/>
                    <a:pt x="16" y="2"/>
                  </a:cubicBezTo>
                  <a:cubicBezTo>
                    <a:pt x="15" y="2"/>
                    <a:pt x="14" y="3"/>
                    <a:pt x="13" y="4"/>
                  </a:cubicBezTo>
                  <a:cubicBezTo>
                    <a:pt x="13" y="5"/>
                    <a:pt x="11" y="4"/>
                    <a:pt x="10" y="5"/>
                  </a:cubicBezTo>
                  <a:cubicBezTo>
                    <a:pt x="9" y="5"/>
                    <a:pt x="10" y="6"/>
                    <a:pt x="10" y="6"/>
                  </a:cubicBezTo>
                  <a:cubicBezTo>
                    <a:pt x="9" y="6"/>
                    <a:pt x="8" y="7"/>
                    <a:pt x="8" y="7"/>
                  </a:cubicBezTo>
                  <a:cubicBezTo>
                    <a:pt x="7" y="7"/>
                    <a:pt x="6" y="7"/>
                    <a:pt x="5" y="8"/>
                  </a:cubicBezTo>
                  <a:cubicBezTo>
                    <a:pt x="5" y="9"/>
                    <a:pt x="4" y="7"/>
                    <a:pt x="4" y="8"/>
                  </a:cubicBezTo>
                  <a:cubicBezTo>
                    <a:pt x="3" y="9"/>
                    <a:pt x="3" y="9"/>
                    <a:pt x="2" y="8"/>
                  </a:cubicBezTo>
                  <a:cubicBezTo>
                    <a:pt x="2" y="8"/>
                    <a:pt x="2" y="8"/>
                    <a:pt x="2" y="8"/>
                  </a:cubicBezTo>
                  <a:cubicBezTo>
                    <a:pt x="2" y="9"/>
                    <a:pt x="1" y="9"/>
                    <a:pt x="1" y="10"/>
                  </a:cubicBezTo>
                  <a:cubicBezTo>
                    <a:pt x="1" y="11"/>
                    <a:pt x="0" y="12"/>
                    <a:pt x="0" y="12"/>
                  </a:cubicBezTo>
                  <a:cubicBezTo>
                    <a:pt x="0" y="12"/>
                    <a:pt x="0" y="13"/>
                    <a:pt x="0" y="14"/>
                  </a:cubicBezTo>
                  <a:cubicBezTo>
                    <a:pt x="0" y="15"/>
                    <a:pt x="0" y="15"/>
                    <a:pt x="1" y="16"/>
                  </a:cubicBezTo>
                  <a:cubicBezTo>
                    <a:pt x="1" y="16"/>
                    <a:pt x="1" y="17"/>
                    <a:pt x="1" y="17"/>
                  </a:cubicBezTo>
                  <a:cubicBezTo>
                    <a:pt x="1" y="17"/>
                    <a:pt x="1" y="17"/>
                    <a:pt x="2" y="18"/>
                  </a:cubicBezTo>
                  <a:cubicBezTo>
                    <a:pt x="2" y="18"/>
                    <a:pt x="3" y="19"/>
                    <a:pt x="3" y="19"/>
                  </a:cubicBezTo>
                  <a:cubicBezTo>
                    <a:pt x="3" y="20"/>
                    <a:pt x="4" y="20"/>
                    <a:pt x="4" y="20"/>
                  </a:cubicBezTo>
                  <a:cubicBezTo>
                    <a:pt x="4" y="20"/>
                    <a:pt x="4" y="20"/>
                    <a:pt x="4" y="20"/>
                  </a:cubicBezTo>
                  <a:cubicBezTo>
                    <a:pt x="4" y="19"/>
                    <a:pt x="4" y="18"/>
                    <a:pt x="4" y="18"/>
                  </a:cubicBezTo>
                  <a:cubicBezTo>
                    <a:pt x="6" y="18"/>
                    <a:pt x="6" y="18"/>
                    <a:pt x="6" y="18"/>
                  </a:cubicBezTo>
                  <a:cubicBezTo>
                    <a:pt x="7" y="17"/>
                    <a:pt x="7" y="17"/>
                    <a:pt x="7" y="17"/>
                  </a:cubicBezTo>
                  <a:cubicBezTo>
                    <a:pt x="9" y="18"/>
                    <a:pt x="9" y="18"/>
                    <a:pt x="9" y="18"/>
                  </a:cubicBezTo>
                  <a:cubicBezTo>
                    <a:pt x="9" y="16"/>
                    <a:pt x="9" y="16"/>
                    <a:pt x="9" y="16"/>
                  </a:cubicBezTo>
                  <a:cubicBezTo>
                    <a:pt x="9" y="16"/>
                    <a:pt x="10" y="14"/>
                    <a:pt x="11" y="14"/>
                  </a:cubicBezTo>
                  <a:cubicBezTo>
                    <a:pt x="12" y="14"/>
                    <a:pt x="13" y="15"/>
                    <a:pt x="13" y="15"/>
                  </a:cubicBezTo>
                  <a:cubicBezTo>
                    <a:pt x="17" y="16"/>
                    <a:pt x="17" y="16"/>
                    <a:pt x="17" y="16"/>
                  </a:cubicBezTo>
                  <a:cubicBezTo>
                    <a:pt x="17" y="16"/>
                    <a:pt x="18" y="15"/>
                    <a:pt x="18" y="15"/>
                  </a:cubicBezTo>
                  <a:cubicBezTo>
                    <a:pt x="18" y="14"/>
                    <a:pt x="19" y="15"/>
                    <a:pt x="20" y="15"/>
                  </a:cubicBezTo>
                  <a:cubicBezTo>
                    <a:pt x="20" y="14"/>
                    <a:pt x="21" y="14"/>
                    <a:pt x="22" y="14"/>
                  </a:cubicBezTo>
                  <a:cubicBezTo>
                    <a:pt x="23" y="14"/>
                    <a:pt x="24" y="15"/>
                    <a:pt x="24" y="14"/>
                  </a:cubicBezTo>
                  <a:cubicBezTo>
                    <a:pt x="25" y="13"/>
                    <a:pt x="27" y="14"/>
                    <a:pt x="27" y="14"/>
                  </a:cubicBezTo>
                  <a:cubicBezTo>
                    <a:pt x="29" y="14"/>
                    <a:pt x="29" y="14"/>
                    <a:pt x="29" y="14"/>
                  </a:cubicBezTo>
                  <a:cubicBezTo>
                    <a:pt x="28" y="12"/>
                    <a:pt x="28" y="12"/>
                    <a:pt x="28" y="12"/>
                  </a:cubicBezTo>
                  <a:cubicBezTo>
                    <a:pt x="28" y="12"/>
                    <a:pt x="26" y="12"/>
                    <a:pt x="26"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9" name="Freeform 200">
              <a:extLst>
                <a:ext uri="{FF2B5EF4-FFF2-40B4-BE49-F238E27FC236}">
                  <a16:creationId xmlns:a16="http://schemas.microsoft.com/office/drawing/2014/main" id="{68A1E81C-000D-406F-988B-AC3463BA96A8}"/>
                </a:ext>
              </a:extLst>
            </p:cNvPr>
            <p:cNvSpPr>
              <a:spLocks/>
            </p:cNvSpPr>
            <p:nvPr/>
          </p:nvSpPr>
          <p:spPr bwMode="auto">
            <a:xfrm>
              <a:off x="-3498850" y="2112963"/>
              <a:ext cx="96837" cy="82550"/>
            </a:xfrm>
            <a:custGeom>
              <a:avLst/>
              <a:gdLst>
                <a:gd name="T0" fmla="*/ 17 w 27"/>
                <a:gd name="T1" fmla="*/ 17 h 23"/>
                <a:gd name="T2" fmla="*/ 18 w 27"/>
                <a:gd name="T3" fmla="*/ 17 h 23"/>
                <a:gd name="T4" fmla="*/ 20 w 27"/>
                <a:gd name="T5" fmla="*/ 18 h 23"/>
                <a:gd name="T6" fmla="*/ 21 w 27"/>
                <a:gd name="T7" fmla="*/ 17 h 23"/>
                <a:gd name="T8" fmla="*/ 23 w 27"/>
                <a:gd name="T9" fmla="*/ 13 h 23"/>
                <a:gd name="T10" fmla="*/ 24 w 27"/>
                <a:gd name="T11" fmla="*/ 12 h 23"/>
                <a:gd name="T12" fmla="*/ 24 w 27"/>
                <a:gd name="T13" fmla="*/ 11 h 23"/>
                <a:gd name="T14" fmla="*/ 24 w 27"/>
                <a:gd name="T15" fmla="*/ 9 h 23"/>
                <a:gd name="T16" fmla="*/ 26 w 27"/>
                <a:gd name="T17" fmla="*/ 7 h 23"/>
                <a:gd name="T18" fmla="*/ 27 w 27"/>
                <a:gd name="T19" fmla="*/ 6 h 23"/>
                <a:gd name="T20" fmla="*/ 27 w 27"/>
                <a:gd name="T21" fmla="*/ 4 h 23"/>
                <a:gd name="T22" fmla="*/ 26 w 27"/>
                <a:gd name="T23" fmla="*/ 3 h 23"/>
                <a:gd name="T24" fmla="*/ 26 w 27"/>
                <a:gd name="T25" fmla="*/ 2 h 23"/>
                <a:gd name="T26" fmla="*/ 25 w 27"/>
                <a:gd name="T27" fmla="*/ 1 h 23"/>
                <a:gd name="T28" fmla="*/ 25 w 27"/>
                <a:gd name="T29" fmla="*/ 1 h 23"/>
                <a:gd name="T30" fmla="*/ 23 w 27"/>
                <a:gd name="T31" fmla="*/ 2 h 23"/>
                <a:gd name="T32" fmla="*/ 21 w 27"/>
                <a:gd name="T33" fmla="*/ 2 h 23"/>
                <a:gd name="T34" fmla="*/ 18 w 27"/>
                <a:gd name="T35" fmla="*/ 2 h 23"/>
                <a:gd name="T36" fmla="*/ 16 w 27"/>
                <a:gd name="T37" fmla="*/ 3 h 23"/>
                <a:gd name="T38" fmla="*/ 14 w 27"/>
                <a:gd name="T39" fmla="*/ 3 h 23"/>
                <a:gd name="T40" fmla="*/ 12 w 27"/>
                <a:gd name="T41" fmla="*/ 2 h 23"/>
                <a:gd name="T42" fmla="*/ 10 w 27"/>
                <a:gd name="T43" fmla="*/ 2 h 23"/>
                <a:gd name="T44" fmla="*/ 9 w 27"/>
                <a:gd name="T45" fmla="*/ 1 h 23"/>
                <a:gd name="T46" fmla="*/ 7 w 27"/>
                <a:gd name="T47" fmla="*/ 1 h 23"/>
                <a:gd name="T48" fmla="*/ 6 w 27"/>
                <a:gd name="T49" fmla="*/ 1 h 23"/>
                <a:gd name="T50" fmla="*/ 4 w 27"/>
                <a:gd name="T51" fmla="*/ 1 h 23"/>
                <a:gd name="T52" fmla="*/ 3 w 27"/>
                <a:gd name="T53" fmla="*/ 3 h 23"/>
                <a:gd name="T54" fmla="*/ 2 w 27"/>
                <a:gd name="T55" fmla="*/ 5 h 23"/>
                <a:gd name="T56" fmla="*/ 2 w 27"/>
                <a:gd name="T57" fmla="*/ 5 h 23"/>
                <a:gd name="T58" fmla="*/ 2 w 27"/>
                <a:gd name="T59" fmla="*/ 7 h 23"/>
                <a:gd name="T60" fmla="*/ 2 w 27"/>
                <a:gd name="T61" fmla="*/ 10 h 23"/>
                <a:gd name="T62" fmla="*/ 1 w 27"/>
                <a:gd name="T63" fmla="*/ 11 h 23"/>
                <a:gd name="T64" fmla="*/ 0 w 27"/>
                <a:gd name="T65" fmla="*/ 13 h 23"/>
                <a:gd name="T66" fmla="*/ 0 w 27"/>
                <a:gd name="T67" fmla="*/ 16 h 23"/>
                <a:gd name="T68" fmla="*/ 1 w 27"/>
                <a:gd name="T69" fmla="*/ 17 h 23"/>
                <a:gd name="T70" fmla="*/ 1 w 27"/>
                <a:gd name="T71" fmla="*/ 18 h 23"/>
                <a:gd name="T72" fmla="*/ 4 w 27"/>
                <a:gd name="T73" fmla="*/ 18 h 23"/>
                <a:gd name="T74" fmla="*/ 6 w 27"/>
                <a:gd name="T75" fmla="*/ 21 h 23"/>
                <a:gd name="T76" fmla="*/ 8 w 27"/>
                <a:gd name="T77" fmla="*/ 23 h 23"/>
                <a:gd name="T78" fmla="*/ 10 w 27"/>
                <a:gd name="T79" fmla="*/ 22 h 23"/>
                <a:gd name="T80" fmla="*/ 13 w 27"/>
                <a:gd name="T81" fmla="*/ 22 h 23"/>
                <a:gd name="T82" fmla="*/ 13 w 27"/>
                <a:gd name="T83" fmla="*/ 22 h 23"/>
                <a:gd name="T84" fmla="*/ 14 w 27"/>
                <a:gd name="T85" fmla="*/ 19 h 23"/>
                <a:gd name="T86" fmla="*/ 17 w 27"/>
                <a:gd name="T87" fmla="*/ 17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7" h="23">
                  <a:moveTo>
                    <a:pt x="17" y="17"/>
                  </a:moveTo>
                  <a:cubicBezTo>
                    <a:pt x="17" y="17"/>
                    <a:pt x="18" y="17"/>
                    <a:pt x="18" y="17"/>
                  </a:cubicBezTo>
                  <a:cubicBezTo>
                    <a:pt x="19" y="16"/>
                    <a:pt x="20" y="17"/>
                    <a:pt x="20" y="18"/>
                  </a:cubicBezTo>
                  <a:cubicBezTo>
                    <a:pt x="20" y="19"/>
                    <a:pt x="20" y="18"/>
                    <a:pt x="21" y="17"/>
                  </a:cubicBezTo>
                  <a:cubicBezTo>
                    <a:pt x="21" y="16"/>
                    <a:pt x="23" y="14"/>
                    <a:pt x="23" y="13"/>
                  </a:cubicBezTo>
                  <a:cubicBezTo>
                    <a:pt x="23" y="13"/>
                    <a:pt x="24" y="12"/>
                    <a:pt x="24" y="12"/>
                  </a:cubicBezTo>
                  <a:cubicBezTo>
                    <a:pt x="24" y="11"/>
                    <a:pt x="24" y="11"/>
                    <a:pt x="24" y="11"/>
                  </a:cubicBezTo>
                  <a:cubicBezTo>
                    <a:pt x="24" y="10"/>
                    <a:pt x="25" y="9"/>
                    <a:pt x="24" y="9"/>
                  </a:cubicBezTo>
                  <a:cubicBezTo>
                    <a:pt x="24" y="9"/>
                    <a:pt x="26" y="7"/>
                    <a:pt x="26" y="7"/>
                  </a:cubicBezTo>
                  <a:cubicBezTo>
                    <a:pt x="26" y="6"/>
                    <a:pt x="27" y="6"/>
                    <a:pt x="27" y="6"/>
                  </a:cubicBezTo>
                  <a:cubicBezTo>
                    <a:pt x="27" y="5"/>
                    <a:pt x="27" y="4"/>
                    <a:pt x="27" y="4"/>
                  </a:cubicBezTo>
                  <a:cubicBezTo>
                    <a:pt x="27" y="4"/>
                    <a:pt x="26" y="4"/>
                    <a:pt x="26" y="3"/>
                  </a:cubicBezTo>
                  <a:cubicBezTo>
                    <a:pt x="26" y="3"/>
                    <a:pt x="26" y="3"/>
                    <a:pt x="26" y="2"/>
                  </a:cubicBezTo>
                  <a:cubicBezTo>
                    <a:pt x="26" y="2"/>
                    <a:pt x="26" y="2"/>
                    <a:pt x="25" y="1"/>
                  </a:cubicBezTo>
                  <a:cubicBezTo>
                    <a:pt x="25" y="1"/>
                    <a:pt x="25" y="1"/>
                    <a:pt x="25" y="1"/>
                  </a:cubicBezTo>
                  <a:cubicBezTo>
                    <a:pt x="24" y="1"/>
                    <a:pt x="23" y="2"/>
                    <a:pt x="23" y="2"/>
                  </a:cubicBezTo>
                  <a:cubicBezTo>
                    <a:pt x="22" y="2"/>
                    <a:pt x="21" y="2"/>
                    <a:pt x="21" y="2"/>
                  </a:cubicBezTo>
                  <a:cubicBezTo>
                    <a:pt x="21" y="2"/>
                    <a:pt x="19" y="2"/>
                    <a:pt x="18" y="2"/>
                  </a:cubicBezTo>
                  <a:cubicBezTo>
                    <a:pt x="17" y="2"/>
                    <a:pt x="17" y="2"/>
                    <a:pt x="16" y="3"/>
                  </a:cubicBezTo>
                  <a:cubicBezTo>
                    <a:pt x="16" y="3"/>
                    <a:pt x="14" y="3"/>
                    <a:pt x="14" y="3"/>
                  </a:cubicBezTo>
                  <a:cubicBezTo>
                    <a:pt x="14" y="3"/>
                    <a:pt x="13" y="2"/>
                    <a:pt x="12" y="2"/>
                  </a:cubicBezTo>
                  <a:cubicBezTo>
                    <a:pt x="12" y="2"/>
                    <a:pt x="11" y="2"/>
                    <a:pt x="10" y="2"/>
                  </a:cubicBezTo>
                  <a:cubicBezTo>
                    <a:pt x="10" y="3"/>
                    <a:pt x="9" y="2"/>
                    <a:pt x="9" y="1"/>
                  </a:cubicBezTo>
                  <a:cubicBezTo>
                    <a:pt x="9" y="1"/>
                    <a:pt x="8" y="1"/>
                    <a:pt x="7" y="1"/>
                  </a:cubicBezTo>
                  <a:cubicBezTo>
                    <a:pt x="7" y="0"/>
                    <a:pt x="6" y="1"/>
                    <a:pt x="6" y="1"/>
                  </a:cubicBezTo>
                  <a:cubicBezTo>
                    <a:pt x="5" y="1"/>
                    <a:pt x="4" y="1"/>
                    <a:pt x="4" y="1"/>
                  </a:cubicBezTo>
                  <a:cubicBezTo>
                    <a:pt x="3" y="1"/>
                    <a:pt x="3" y="3"/>
                    <a:pt x="3" y="3"/>
                  </a:cubicBezTo>
                  <a:cubicBezTo>
                    <a:pt x="3" y="3"/>
                    <a:pt x="2" y="4"/>
                    <a:pt x="2" y="5"/>
                  </a:cubicBezTo>
                  <a:cubicBezTo>
                    <a:pt x="2" y="5"/>
                    <a:pt x="2" y="5"/>
                    <a:pt x="2" y="5"/>
                  </a:cubicBezTo>
                  <a:cubicBezTo>
                    <a:pt x="2" y="6"/>
                    <a:pt x="2" y="6"/>
                    <a:pt x="2" y="7"/>
                  </a:cubicBezTo>
                  <a:cubicBezTo>
                    <a:pt x="2" y="7"/>
                    <a:pt x="2" y="9"/>
                    <a:pt x="2" y="10"/>
                  </a:cubicBezTo>
                  <a:cubicBezTo>
                    <a:pt x="1" y="10"/>
                    <a:pt x="1" y="11"/>
                    <a:pt x="1" y="11"/>
                  </a:cubicBezTo>
                  <a:cubicBezTo>
                    <a:pt x="1" y="11"/>
                    <a:pt x="0" y="12"/>
                    <a:pt x="0" y="13"/>
                  </a:cubicBezTo>
                  <a:cubicBezTo>
                    <a:pt x="0" y="14"/>
                    <a:pt x="0" y="15"/>
                    <a:pt x="0" y="16"/>
                  </a:cubicBezTo>
                  <a:cubicBezTo>
                    <a:pt x="0" y="16"/>
                    <a:pt x="0" y="17"/>
                    <a:pt x="1" y="17"/>
                  </a:cubicBezTo>
                  <a:cubicBezTo>
                    <a:pt x="1" y="17"/>
                    <a:pt x="1" y="17"/>
                    <a:pt x="1" y="18"/>
                  </a:cubicBezTo>
                  <a:cubicBezTo>
                    <a:pt x="1" y="18"/>
                    <a:pt x="3" y="18"/>
                    <a:pt x="4" y="18"/>
                  </a:cubicBezTo>
                  <a:cubicBezTo>
                    <a:pt x="5" y="19"/>
                    <a:pt x="6" y="20"/>
                    <a:pt x="6" y="21"/>
                  </a:cubicBezTo>
                  <a:cubicBezTo>
                    <a:pt x="6" y="21"/>
                    <a:pt x="7" y="22"/>
                    <a:pt x="8" y="23"/>
                  </a:cubicBezTo>
                  <a:cubicBezTo>
                    <a:pt x="8" y="23"/>
                    <a:pt x="9" y="22"/>
                    <a:pt x="10" y="22"/>
                  </a:cubicBezTo>
                  <a:cubicBezTo>
                    <a:pt x="11" y="22"/>
                    <a:pt x="13" y="22"/>
                    <a:pt x="13" y="22"/>
                  </a:cubicBezTo>
                  <a:cubicBezTo>
                    <a:pt x="13" y="22"/>
                    <a:pt x="13" y="22"/>
                    <a:pt x="13" y="22"/>
                  </a:cubicBezTo>
                  <a:cubicBezTo>
                    <a:pt x="14" y="21"/>
                    <a:pt x="14" y="19"/>
                    <a:pt x="14" y="19"/>
                  </a:cubicBezTo>
                  <a:cubicBezTo>
                    <a:pt x="14" y="19"/>
                    <a:pt x="17" y="17"/>
                    <a:pt x="17"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0" name="Freeform 201">
              <a:extLst>
                <a:ext uri="{FF2B5EF4-FFF2-40B4-BE49-F238E27FC236}">
                  <a16:creationId xmlns:a16="http://schemas.microsoft.com/office/drawing/2014/main" id="{87A63AAD-77A3-43CD-849C-8649AF8AA047}"/>
                </a:ext>
              </a:extLst>
            </p:cNvPr>
            <p:cNvSpPr>
              <a:spLocks/>
            </p:cNvSpPr>
            <p:nvPr/>
          </p:nvSpPr>
          <p:spPr bwMode="auto">
            <a:xfrm>
              <a:off x="-3517900" y="2127250"/>
              <a:ext cx="25400" cy="50800"/>
            </a:xfrm>
            <a:custGeom>
              <a:avLst/>
              <a:gdLst>
                <a:gd name="T0" fmla="*/ 5 w 7"/>
                <a:gd name="T1" fmla="*/ 9 h 14"/>
                <a:gd name="T2" fmla="*/ 6 w 7"/>
                <a:gd name="T3" fmla="*/ 7 h 14"/>
                <a:gd name="T4" fmla="*/ 7 w 7"/>
                <a:gd name="T5" fmla="*/ 6 h 14"/>
                <a:gd name="T6" fmla="*/ 7 w 7"/>
                <a:gd name="T7" fmla="*/ 3 h 14"/>
                <a:gd name="T8" fmla="*/ 7 w 7"/>
                <a:gd name="T9" fmla="*/ 1 h 14"/>
                <a:gd name="T10" fmla="*/ 6 w 7"/>
                <a:gd name="T11" fmla="*/ 1 h 14"/>
                <a:gd name="T12" fmla="*/ 5 w 7"/>
                <a:gd name="T13" fmla="*/ 0 h 14"/>
                <a:gd name="T14" fmla="*/ 5 w 7"/>
                <a:gd name="T15" fmla="*/ 1 h 14"/>
                <a:gd name="T16" fmla="*/ 4 w 7"/>
                <a:gd name="T17" fmla="*/ 2 h 14"/>
                <a:gd name="T18" fmla="*/ 2 w 7"/>
                <a:gd name="T19" fmla="*/ 2 h 14"/>
                <a:gd name="T20" fmla="*/ 1 w 7"/>
                <a:gd name="T21" fmla="*/ 3 h 14"/>
                <a:gd name="T22" fmla="*/ 0 w 7"/>
                <a:gd name="T23" fmla="*/ 3 h 14"/>
                <a:gd name="T24" fmla="*/ 2 w 7"/>
                <a:gd name="T25" fmla="*/ 5 h 14"/>
                <a:gd name="T26" fmla="*/ 2 w 7"/>
                <a:gd name="T27" fmla="*/ 7 h 14"/>
                <a:gd name="T28" fmla="*/ 2 w 7"/>
                <a:gd name="T29" fmla="*/ 10 h 14"/>
                <a:gd name="T30" fmla="*/ 3 w 7"/>
                <a:gd name="T31" fmla="*/ 14 h 14"/>
                <a:gd name="T32" fmla="*/ 4 w 7"/>
                <a:gd name="T33" fmla="*/ 14 h 14"/>
                <a:gd name="T34" fmla="*/ 6 w 7"/>
                <a:gd name="T35" fmla="*/ 13 h 14"/>
                <a:gd name="T36" fmla="*/ 5 w 7"/>
                <a:gd name="T37" fmla="*/ 12 h 14"/>
                <a:gd name="T38" fmla="*/ 5 w 7"/>
                <a:gd name="T39" fmla="*/ 9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7" h="14">
                  <a:moveTo>
                    <a:pt x="5" y="9"/>
                  </a:moveTo>
                  <a:cubicBezTo>
                    <a:pt x="5" y="8"/>
                    <a:pt x="6" y="7"/>
                    <a:pt x="6" y="7"/>
                  </a:cubicBezTo>
                  <a:cubicBezTo>
                    <a:pt x="6" y="7"/>
                    <a:pt x="6" y="6"/>
                    <a:pt x="7" y="6"/>
                  </a:cubicBezTo>
                  <a:cubicBezTo>
                    <a:pt x="7" y="5"/>
                    <a:pt x="7" y="3"/>
                    <a:pt x="7" y="3"/>
                  </a:cubicBezTo>
                  <a:cubicBezTo>
                    <a:pt x="7" y="2"/>
                    <a:pt x="7" y="2"/>
                    <a:pt x="7" y="1"/>
                  </a:cubicBezTo>
                  <a:cubicBezTo>
                    <a:pt x="7" y="1"/>
                    <a:pt x="6" y="1"/>
                    <a:pt x="6" y="1"/>
                  </a:cubicBezTo>
                  <a:cubicBezTo>
                    <a:pt x="5" y="1"/>
                    <a:pt x="6" y="0"/>
                    <a:pt x="5" y="0"/>
                  </a:cubicBezTo>
                  <a:cubicBezTo>
                    <a:pt x="5" y="0"/>
                    <a:pt x="4" y="0"/>
                    <a:pt x="5" y="1"/>
                  </a:cubicBezTo>
                  <a:cubicBezTo>
                    <a:pt x="5" y="2"/>
                    <a:pt x="4" y="2"/>
                    <a:pt x="4" y="2"/>
                  </a:cubicBezTo>
                  <a:cubicBezTo>
                    <a:pt x="4" y="2"/>
                    <a:pt x="2" y="2"/>
                    <a:pt x="2" y="2"/>
                  </a:cubicBezTo>
                  <a:cubicBezTo>
                    <a:pt x="2" y="2"/>
                    <a:pt x="1" y="3"/>
                    <a:pt x="1" y="3"/>
                  </a:cubicBezTo>
                  <a:cubicBezTo>
                    <a:pt x="1" y="3"/>
                    <a:pt x="0" y="3"/>
                    <a:pt x="0" y="3"/>
                  </a:cubicBezTo>
                  <a:cubicBezTo>
                    <a:pt x="0" y="5"/>
                    <a:pt x="1" y="5"/>
                    <a:pt x="2" y="5"/>
                  </a:cubicBezTo>
                  <a:cubicBezTo>
                    <a:pt x="3" y="6"/>
                    <a:pt x="2" y="7"/>
                    <a:pt x="2" y="7"/>
                  </a:cubicBezTo>
                  <a:cubicBezTo>
                    <a:pt x="2" y="8"/>
                    <a:pt x="2" y="9"/>
                    <a:pt x="2" y="10"/>
                  </a:cubicBezTo>
                  <a:cubicBezTo>
                    <a:pt x="2" y="11"/>
                    <a:pt x="3" y="13"/>
                    <a:pt x="3" y="14"/>
                  </a:cubicBezTo>
                  <a:cubicBezTo>
                    <a:pt x="3" y="14"/>
                    <a:pt x="4" y="14"/>
                    <a:pt x="4" y="14"/>
                  </a:cubicBezTo>
                  <a:cubicBezTo>
                    <a:pt x="5" y="14"/>
                    <a:pt x="5" y="13"/>
                    <a:pt x="6" y="13"/>
                  </a:cubicBezTo>
                  <a:cubicBezTo>
                    <a:pt x="5" y="13"/>
                    <a:pt x="5" y="12"/>
                    <a:pt x="5" y="12"/>
                  </a:cubicBezTo>
                  <a:cubicBezTo>
                    <a:pt x="5" y="11"/>
                    <a:pt x="5" y="10"/>
                    <a:pt x="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1" name="Freeform 202">
              <a:extLst>
                <a:ext uri="{FF2B5EF4-FFF2-40B4-BE49-F238E27FC236}">
                  <a16:creationId xmlns:a16="http://schemas.microsoft.com/office/drawing/2014/main" id="{726642BF-5768-4CEE-8D46-D82D0C3EB0A3}"/>
                </a:ext>
              </a:extLst>
            </p:cNvPr>
            <p:cNvSpPr>
              <a:spLocks/>
            </p:cNvSpPr>
            <p:nvPr/>
          </p:nvSpPr>
          <p:spPr bwMode="auto">
            <a:xfrm>
              <a:off x="-3524250" y="2138363"/>
              <a:ext cx="17462" cy="42863"/>
            </a:xfrm>
            <a:custGeom>
              <a:avLst/>
              <a:gdLst>
                <a:gd name="T0" fmla="*/ 4 w 5"/>
                <a:gd name="T1" fmla="*/ 4 h 12"/>
                <a:gd name="T2" fmla="*/ 4 w 5"/>
                <a:gd name="T3" fmla="*/ 2 h 12"/>
                <a:gd name="T4" fmla="*/ 2 w 5"/>
                <a:gd name="T5" fmla="*/ 0 h 12"/>
                <a:gd name="T6" fmla="*/ 1 w 5"/>
                <a:gd name="T7" fmla="*/ 0 h 12"/>
                <a:gd name="T8" fmla="*/ 0 w 5"/>
                <a:gd name="T9" fmla="*/ 0 h 12"/>
                <a:gd name="T10" fmla="*/ 1 w 5"/>
                <a:gd name="T11" fmla="*/ 1 h 12"/>
                <a:gd name="T12" fmla="*/ 1 w 5"/>
                <a:gd name="T13" fmla="*/ 3 h 12"/>
                <a:gd name="T14" fmla="*/ 1 w 5"/>
                <a:gd name="T15" fmla="*/ 6 h 12"/>
                <a:gd name="T16" fmla="*/ 2 w 5"/>
                <a:gd name="T17" fmla="*/ 9 h 12"/>
                <a:gd name="T18" fmla="*/ 3 w 5"/>
                <a:gd name="T19" fmla="*/ 12 h 12"/>
                <a:gd name="T20" fmla="*/ 3 w 5"/>
                <a:gd name="T21" fmla="*/ 12 h 12"/>
                <a:gd name="T22" fmla="*/ 5 w 5"/>
                <a:gd name="T23" fmla="*/ 11 h 12"/>
                <a:gd name="T24" fmla="*/ 4 w 5"/>
                <a:gd name="T25" fmla="*/ 7 h 12"/>
                <a:gd name="T26" fmla="*/ 4 w 5"/>
                <a:gd name="T27" fmla="*/ 4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5" h="12">
                  <a:moveTo>
                    <a:pt x="4" y="4"/>
                  </a:moveTo>
                  <a:cubicBezTo>
                    <a:pt x="4" y="4"/>
                    <a:pt x="5" y="3"/>
                    <a:pt x="4" y="2"/>
                  </a:cubicBezTo>
                  <a:cubicBezTo>
                    <a:pt x="3" y="2"/>
                    <a:pt x="2" y="2"/>
                    <a:pt x="2" y="0"/>
                  </a:cubicBezTo>
                  <a:cubicBezTo>
                    <a:pt x="2" y="0"/>
                    <a:pt x="1" y="0"/>
                    <a:pt x="1" y="0"/>
                  </a:cubicBezTo>
                  <a:cubicBezTo>
                    <a:pt x="0" y="0"/>
                    <a:pt x="0" y="0"/>
                    <a:pt x="0" y="0"/>
                  </a:cubicBezTo>
                  <a:cubicBezTo>
                    <a:pt x="0" y="1"/>
                    <a:pt x="1" y="1"/>
                    <a:pt x="1" y="1"/>
                  </a:cubicBezTo>
                  <a:cubicBezTo>
                    <a:pt x="1" y="2"/>
                    <a:pt x="1" y="2"/>
                    <a:pt x="1" y="3"/>
                  </a:cubicBezTo>
                  <a:cubicBezTo>
                    <a:pt x="1" y="4"/>
                    <a:pt x="1" y="5"/>
                    <a:pt x="1" y="6"/>
                  </a:cubicBezTo>
                  <a:cubicBezTo>
                    <a:pt x="2" y="7"/>
                    <a:pt x="2" y="8"/>
                    <a:pt x="2" y="9"/>
                  </a:cubicBezTo>
                  <a:cubicBezTo>
                    <a:pt x="2" y="10"/>
                    <a:pt x="2" y="11"/>
                    <a:pt x="3" y="12"/>
                  </a:cubicBezTo>
                  <a:cubicBezTo>
                    <a:pt x="3" y="12"/>
                    <a:pt x="3" y="12"/>
                    <a:pt x="3" y="12"/>
                  </a:cubicBezTo>
                  <a:cubicBezTo>
                    <a:pt x="4" y="11"/>
                    <a:pt x="4" y="11"/>
                    <a:pt x="5" y="11"/>
                  </a:cubicBezTo>
                  <a:cubicBezTo>
                    <a:pt x="5" y="10"/>
                    <a:pt x="4" y="8"/>
                    <a:pt x="4" y="7"/>
                  </a:cubicBezTo>
                  <a:cubicBezTo>
                    <a:pt x="4" y="6"/>
                    <a:pt x="4" y="5"/>
                    <a:pt x="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2" name="Freeform 203">
              <a:extLst>
                <a:ext uri="{FF2B5EF4-FFF2-40B4-BE49-F238E27FC236}">
                  <a16:creationId xmlns:a16="http://schemas.microsoft.com/office/drawing/2014/main" id="{C02537FB-BF0C-47DE-B4D0-E7FC2F1A59B9}"/>
                </a:ext>
              </a:extLst>
            </p:cNvPr>
            <p:cNvSpPr>
              <a:spLocks/>
            </p:cNvSpPr>
            <p:nvPr/>
          </p:nvSpPr>
          <p:spPr bwMode="auto">
            <a:xfrm>
              <a:off x="-3452813" y="2119313"/>
              <a:ext cx="65087" cy="98425"/>
            </a:xfrm>
            <a:custGeom>
              <a:avLst/>
              <a:gdLst>
                <a:gd name="T0" fmla="*/ 8 w 18"/>
                <a:gd name="T1" fmla="*/ 26 h 27"/>
                <a:gd name="T2" fmla="*/ 14 w 18"/>
                <a:gd name="T3" fmla="*/ 26 h 27"/>
                <a:gd name="T4" fmla="*/ 17 w 18"/>
                <a:gd name="T5" fmla="*/ 27 h 27"/>
                <a:gd name="T6" fmla="*/ 18 w 18"/>
                <a:gd name="T7" fmla="*/ 25 h 27"/>
                <a:gd name="T8" fmla="*/ 17 w 18"/>
                <a:gd name="T9" fmla="*/ 24 h 27"/>
                <a:gd name="T10" fmla="*/ 16 w 18"/>
                <a:gd name="T11" fmla="*/ 23 h 27"/>
                <a:gd name="T12" fmla="*/ 15 w 18"/>
                <a:gd name="T13" fmla="*/ 22 h 27"/>
                <a:gd name="T14" fmla="*/ 15 w 18"/>
                <a:gd name="T15" fmla="*/ 21 h 27"/>
                <a:gd name="T16" fmla="*/ 14 w 18"/>
                <a:gd name="T17" fmla="*/ 19 h 27"/>
                <a:gd name="T18" fmla="*/ 14 w 18"/>
                <a:gd name="T19" fmla="*/ 17 h 27"/>
                <a:gd name="T20" fmla="*/ 15 w 18"/>
                <a:gd name="T21" fmla="*/ 15 h 27"/>
                <a:gd name="T22" fmla="*/ 16 w 18"/>
                <a:gd name="T23" fmla="*/ 13 h 27"/>
                <a:gd name="T24" fmla="*/ 16 w 18"/>
                <a:gd name="T25" fmla="*/ 12 h 27"/>
                <a:gd name="T26" fmla="*/ 14 w 18"/>
                <a:gd name="T27" fmla="*/ 10 h 27"/>
                <a:gd name="T28" fmla="*/ 13 w 18"/>
                <a:gd name="T29" fmla="*/ 8 h 27"/>
                <a:gd name="T30" fmla="*/ 15 w 18"/>
                <a:gd name="T31" fmla="*/ 8 h 27"/>
                <a:gd name="T32" fmla="*/ 16 w 18"/>
                <a:gd name="T33" fmla="*/ 7 h 27"/>
                <a:gd name="T34" fmla="*/ 15 w 18"/>
                <a:gd name="T35" fmla="*/ 4 h 27"/>
                <a:gd name="T36" fmla="*/ 15 w 18"/>
                <a:gd name="T37" fmla="*/ 2 h 27"/>
                <a:gd name="T38" fmla="*/ 13 w 18"/>
                <a:gd name="T39" fmla="*/ 0 h 27"/>
                <a:gd name="T40" fmla="*/ 13 w 18"/>
                <a:gd name="T41" fmla="*/ 0 h 27"/>
                <a:gd name="T42" fmla="*/ 13 w 18"/>
                <a:gd name="T43" fmla="*/ 1 h 27"/>
                <a:gd name="T44" fmla="*/ 14 w 18"/>
                <a:gd name="T45" fmla="*/ 2 h 27"/>
                <a:gd name="T46" fmla="*/ 14 w 18"/>
                <a:gd name="T47" fmla="*/ 4 h 27"/>
                <a:gd name="T48" fmla="*/ 13 w 18"/>
                <a:gd name="T49" fmla="*/ 5 h 27"/>
                <a:gd name="T50" fmla="*/ 11 w 18"/>
                <a:gd name="T51" fmla="*/ 7 h 27"/>
                <a:gd name="T52" fmla="*/ 11 w 18"/>
                <a:gd name="T53" fmla="*/ 9 h 27"/>
                <a:gd name="T54" fmla="*/ 11 w 18"/>
                <a:gd name="T55" fmla="*/ 10 h 27"/>
                <a:gd name="T56" fmla="*/ 10 w 18"/>
                <a:gd name="T57" fmla="*/ 11 h 27"/>
                <a:gd name="T58" fmla="*/ 8 w 18"/>
                <a:gd name="T59" fmla="*/ 15 h 27"/>
                <a:gd name="T60" fmla="*/ 7 w 18"/>
                <a:gd name="T61" fmla="*/ 16 h 27"/>
                <a:gd name="T62" fmla="*/ 5 w 18"/>
                <a:gd name="T63" fmla="*/ 15 h 27"/>
                <a:gd name="T64" fmla="*/ 4 w 18"/>
                <a:gd name="T65" fmla="*/ 15 h 27"/>
                <a:gd name="T66" fmla="*/ 1 w 18"/>
                <a:gd name="T67" fmla="*/ 17 h 27"/>
                <a:gd name="T68" fmla="*/ 0 w 18"/>
                <a:gd name="T69" fmla="*/ 20 h 27"/>
                <a:gd name="T70" fmla="*/ 1 w 18"/>
                <a:gd name="T71" fmla="*/ 21 h 27"/>
                <a:gd name="T72" fmla="*/ 3 w 18"/>
                <a:gd name="T73" fmla="*/ 22 h 27"/>
                <a:gd name="T74" fmla="*/ 4 w 18"/>
                <a:gd name="T75" fmla="*/ 24 h 27"/>
                <a:gd name="T76" fmla="*/ 3 w 18"/>
                <a:gd name="T77" fmla="*/ 26 h 27"/>
                <a:gd name="T78" fmla="*/ 7 w 18"/>
                <a:gd name="T79" fmla="*/ 26 h 27"/>
                <a:gd name="T80" fmla="*/ 8 w 18"/>
                <a:gd name="T81" fmla="*/ 26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8" h="27">
                  <a:moveTo>
                    <a:pt x="8" y="26"/>
                  </a:moveTo>
                  <a:cubicBezTo>
                    <a:pt x="8" y="26"/>
                    <a:pt x="13" y="26"/>
                    <a:pt x="14" y="26"/>
                  </a:cubicBezTo>
                  <a:cubicBezTo>
                    <a:pt x="15" y="26"/>
                    <a:pt x="17" y="27"/>
                    <a:pt x="17" y="27"/>
                  </a:cubicBezTo>
                  <a:cubicBezTo>
                    <a:pt x="17" y="27"/>
                    <a:pt x="17" y="26"/>
                    <a:pt x="18" y="25"/>
                  </a:cubicBezTo>
                  <a:cubicBezTo>
                    <a:pt x="18" y="25"/>
                    <a:pt x="17" y="25"/>
                    <a:pt x="17" y="24"/>
                  </a:cubicBezTo>
                  <a:cubicBezTo>
                    <a:pt x="17" y="24"/>
                    <a:pt x="16" y="23"/>
                    <a:pt x="16" y="23"/>
                  </a:cubicBezTo>
                  <a:cubicBezTo>
                    <a:pt x="15" y="22"/>
                    <a:pt x="15" y="22"/>
                    <a:pt x="15" y="22"/>
                  </a:cubicBezTo>
                  <a:cubicBezTo>
                    <a:pt x="15" y="22"/>
                    <a:pt x="15" y="21"/>
                    <a:pt x="15" y="21"/>
                  </a:cubicBezTo>
                  <a:cubicBezTo>
                    <a:pt x="14" y="20"/>
                    <a:pt x="14" y="20"/>
                    <a:pt x="14" y="19"/>
                  </a:cubicBezTo>
                  <a:cubicBezTo>
                    <a:pt x="14" y="18"/>
                    <a:pt x="14" y="17"/>
                    <a:pt x="14" y="17"/>
                  </a:cubicBezTo>
                  <a:cubicBezTo>
                    <a:pt x="14" y="17"/>
                    <a:pt x="15" y="16"/>
                    <a:pt x="15" y="15"/>
                  </a:cubicBezTo>
                  <a:cubicBezTo>
                    <a:pt x="15" y="14"/>
                    <a:pt x="16" y="14"/>
                    <a:pt x="16" y="13"/>
                  </a:cubicBezTo>
                  <a:cubicBezTo>
                    <a:pt x="16" y="13"/>
                    <a:pt x="16" y="12"/>
                    <a:pt x="16" y="12"/>
                  </a:cubicBezTo>
                  <a:cubicBezTo>
                    <a:pt x="15" y="11"/>
                    <a:pt x="15" y="10"/>
                    <a:pt x="14" y="10"/>
                  </a:cubicBezTo>
                  <a:cubicBezTo>
                    <a:pt x="13" y="9"/>
                    <a:pt x="13" y="8"/>
                    <a:pt x="13" y="8"/>
                  </a:cubicBezTo>
                  <a:cubicBezTo>
                    <a:pt x="13" y="8"/>
                    <a:pt x="14" y="8"/>
                    <a:pt x="15" y="8"/>
                  </a:cubicBezTo>
                  <a:cubicBezTo>
                    <a:pt x="16" y="8"/>
                    <a:pt x="16" y="8"/>
                    <a:pt x="16" y="7"/>
                  </a:cubicBezTo>
                  <a:cubicBezTo>
                    <a:pt x="16" y="7"/>
                    <a:pt x="15" y="6"/>
                    <a:pt x="15" y="4"/>
                  </a:cubicBezTo>
                  <a:cubicBezTo>
                    <a:pt x="15" y="3"/>
                    <a:pt x="15" y="3"/>
                    <a:pt x="15" y="2"/>
                  </a:cubicBezTo>
                  <a:cubicBezTo>
                    <a:pt x="15" y="2"/>
                    <a:pt x="14" y="0"/>
                    <a:pt x="13" y="0"/>
                  </a:cubicBezTo>
                  <a:cubicBezTo>
                    <a:pt x="13" y="0"/>
                    <a:pt x="13" y="0"/>
                    <a:pt x="13" y="0"/>
                  </a:cubicBezTo>
                  <a:cubicBezTo>
                    <a:pt x="13" y="1"/>
                    <a:pt x="13" y="1"/>
                    <a:pt x="13" y="1"/>
                  </a:cubicBezTo>
                  <a:cubicBezTo>
                    <a:pt x="13" y="2"/>
                    <a:pt x="14" y="2"/>
                    <a:pt x="14" y="2"/>
                  </a:cubicBezTo>
                  <a:cubicBezTo>
                    <a:pt x="14" y="2"/>
                    <a:pt x="14" y="3"/>
                    <a:pt x="14" y="4"/>
                  </a:cubicBezTo>
                  <a:cubicBezTo>
                    <a:pt x="14" y="4"/>
                    <a:pt x="13" y="4"/>
                    <a:pt x="13" y="5"/>
                  </a:cubicBezTo>
                  <a:cubicBezTo>
                    <a:pt x="13" y="5"/>
                    <a:pt x="11" y="7"/>
                    <a:pt x="11" y="7"/>
                  </a:cubicBezTo>
                  <a:cubicBezTo>
                    <a:pt x="12" y="7"/>
                    <a:pt x="11" y="8"/>
                    <a:pt x="11" y="9"/>
                  </a:cubicBezTo>
                  <a:cubicBezTo>
                    <a:pt x="11" y="9"/>
                    <a:pt x="11" y="9"/>
                    <a:pt x="11" y="10"/>
                  </a:cubicBezTo>
                  <a:cubicBezTo>
                    <a:pt x="11" y="10"/>
                    <a:pt x="10" y="11"/>
                    <a:pt x="10" y="11"/>
                  </a:cubicBezTo>
                  <a:cubicBezTo>
                    <a:pt x="10" y="12"/>
                    <a:pt x="8" y="14"/>
                    <a:pt x="8" y="15"/>
                  </a:cubicBezTo>
                  <a:cubicBezTo>
                    <a:pt x="7" y="16"/>
                    <a:pt x="7" y="17"/>
                    <a:pt x="7" y="16"/>
                  </a:cubicBezTo>
                  <a:cubicBezTo>
                    <a:pt x="7" y="15"/>
                    <a:pt x="6" y="14"/>
                    <a:pt x="5" y="15"/>
                  </a:cubicBezTo>
                  <a:cubicBezTo>
                    <a:pt x="5" y="15"/>
                    <a:pt x="4" y="15"/>
                    <a:pt x="4" y="15"/>
                  </a:cubicBezTo>
                  <a:cubicBezTo>
                    <a:pt x="4" y="15"/>
                    <a:pt x="1" y="17"/>
                    <a:pt x="1" y="17"/>
                  </a:cubicBezTo>
                  <a:cubicBezTo>
                    <a:pt x="1" y="17"/>
                    <a:pt x="1" y="19"/>
                    <a:pt x="0" y="20"/>
                  </a:cubicBezTo>
                  <a:cubicBezTo>
                    <a:pt x="1" y="20"/>
                    <a:pt x="1" y="21"/>
                    <a:pt x="1" y="21"/>
                  </a:cubicBezTo>
                  <a:cubicBezTo>
                    <a:pt x="2" y="22"/>
                    <a:pt x="3" y="21"/>
                    <a:pt x="3" y="22"/>
                  </a:cubicBezTo>
                  <a:cubicBezTo>
                    <a:pt x="4" y="22"/>
                    <a:pt x="4" y="23"/>
                    <a:pt x="4" y="24"/>
                  </a:cubicBezTo>
                  <a:cubicBezTo>
                    <a:pt x="4" y="24"/>
                    <a:pt x="3" y="25"/>
                    <a:pt x="3" y="26"/>
                  </a:cubicBezTo>
                  <a:cubicBezTo>
                    <a:pt x="7" y="26"/>
                    <a:pt x="7" y="26"/>
                    <a:pt x="7" y="26"/>
                  </a:cubicBezTo>
                  <a:lnTo>
                    <a:pt x="8" y="2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3" name="Freeform 204">
              <a:extLst>
                <a:ext uri="{FF2B5EF4-FFF2-40B4-BE49-F238E27FC236}">
                  <a16:creationId xmlns:a16="http://schemas.microsoft.com/office/drawing/2014/main" id="{ED330297-987B-4B26-97CC-E2698BA9D632}"/>
                </a:ext>
              </a:extLst>
            </p:cNvPr>
            <p:cNvSpPr>
              <a:spLocks/>
            </p:cNvSpPr>
            <p:nvPr/>
          </p:nvSpPr>
          <p:spPr bwMode="auto">
            <a:xfrm>
              <a:off x="-3597275" y="2141538"/>
              <a:ext cx="53975" cy="53975"/>
            </a:xfrm>
            <a:custGeom>
              <a:avLst/>
              <a:gdLst>
                <a:gd name="T0" fmla="*/ 14 w 15"/>
                <a:gd name="T1" fmla="*/ 12 h 15"/>
                <a:gd name="T2" fmla="*/ 13 w 15"/>
                <a:gd name="T3" fmla="*/ 10 h 15"/>
                <a:gd name="T4" fmla="*/ 14 w 15"/>
                <a:gd name="T5" fmla="*/ 7 h 15"/>
                <a:gd name="T6" fmla="*/ 15 w 15"/>
                <a:gd name="T7" fmla="*/ 6 h 15"/>
                <a:gd name="T8" fmla="*/ 14 w 15"/>
                <a:gd name="T9" fmla="*/ 2 h 15"/>
                <a:gd name="T10" fmla="*/ 13 w 15"/>
                <a:gd name="T11" fmla="*/ 2 h 15"/>
                <a:gd name="T12" fmla="*/ 11 w 15"/>
                <a:gd name="T13" fmla="*/ 2 h 15"/>
                <a:gd name="T14" fmla="*/ 9 w 15"/>
                <a:gd name="T15" fmla="*/ 1 h 15"/>
                <a:gd name="T16" fmla="*/ 7 w 15"/>
                <a:gd name="T17" fmla="*/ 1 h 15"/>
                <a:gd name="T18" fmla="*/ 6 w 15"/>
                <a:gd name="T19" fmla="*/ 0 h 15"/>
                <a:gd name="T20" fmla="*/ 5 w 15"/>
                <a:gd name="T21" fmla="*/ 1 h 15"/>
                <a:gd name="T22" fmla="*/ 4 w 15"/>
                <a:gd name="T23" fmla="*/ 1 h 15"/>
                <a:gd name="T24" fmla="*/ 2 w 15"/>
                <a:gd name="T25" fmla="*/ 1 h 15"/>
                <a:gd name="T26" fmla="*/ 2 w 15"/>
                <a:gd name="T27" fmla="*/ 1 h 15"/>
                <a:gd name="T28" fmla="*/ 2 w 15"/>
                <a:gd name="T29" fmla="*/ 3 h 15"/>
                <a:gd name="T30" fmla="*/ 2 w 15"/>
                <a:gd name="T31" fmla="*/ 4 h 15"/>
                <a:gd name="T32" fmla="*/ 2 w 15"/>
                <a:gd name="T33" fmla="*/ 5 h 15"/>
                <a:gd name="T34" fmla="*/ 1 w 15"/>
                <a:gd name="T35" fmla="*/ 6 h 15"/>
                <a:gd name="T36" fmla="*/ 2 w 15"/>
                <a:gd name="T37" fmla="*/ 7 h 15"/>
                <a:gd name="T38" fmla="*/ 1 w 15"/>
                <a:gd name="T39" fmla="*/ 8 h 15"/>
                <a:gd name="T40" fmla="*/ 1 w 15"/>
                <a:gd name="T41" fmla="*/ 10 h 15"/>
                <a:gd name="T42" fmla="*/ 1 w 15"/>
                <a:gd name="T43" fmla="*/ 11 h 15"/>
                <a:gd name="T44" fmla="*/ 3 w 15"/>
                <a:gd name="T45" fmla="*/ 12 h 15"/>
                <a:gd name="T46" fmla="*/ 3 w 15"/>
                <a:gd name="T47" fmla="*/ 15 h 15"/>
                <a:gd name="T48" fmla="*/ 9 w 15"/>
                <a:gd name="T49" fmla="*/ 13 h 15"/>
                <a:gd name="T50" fmla="*/ 14 w 15"/>
                <a:gd name="T51" fmla="*/ 13 h 15"/>
                <a:gd name="T52" fmla="*/ 14 w 15"/>
                <a:gd name="T53"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 h="15">
                  <a:moveTo>
                    <a:pt x="14" y="12"/>
                  </a:moveTo>
                  <a:cubicBezTo>
                    <a:pt x="14" y="12"/>
                    <a:pt x="13" y="10"/>
                    <a:pt x="13" y="10"/>
                  </a:cubicBezTo>
                  <a:cubicBezTo>
                    <a:pt x="13" y="9"/>
                    <a:pt x="14" y="8"/>
                    <a:pt x="14" y="7"/>
                  </a:cubicBezTo>
                  <a:cubicBezTo>
                    <a:pt x="14" y="7"/>
                    <a:pt x="15" y="6"/>
                    <a:pt x="15" y="6"/>
                  </a:cubicBezTo>
                  <a:cubicBezTo>
                    <a:pt x="15" y="5"/>
                    <a:pt x="14" y="3"/>
                    <a:pt x="14" y="2"/>
                  </a:cubicBezTo>
                  <a:cubicBezTo>
                    <a:pt x="14" y="2"/>
                    <a:pt x="14" y="2"/>
                    <a:pt x="13" y="2"/>
                  </a:cubicBezTo>
                  <a:cubicBezTo>
                    <a:pt x="13" y="2"/>
                    <a:pt x="11" y="2"/>
                    <a:pt x="11" y="2"/>
                  </a:cubicBezTo>
                  <a:cubicBezTo>
                    <a:pt x="10" y="3"/>
                    <a:pt x="9" y="2"/>
                    <a:pt x="9" y="1"/>
                  </a:cubicBezTo>
                  <a:cubicBezTo>
                    <a:pt x="8" y="1"/>
                    <a:pt x="8" y="0"/>
                    <a:pt x="7" y="1"/>
                  </a:cubicBezTo>
                  <a:cubicBezTo>
                    <a:pt x="6" y="1"/>
                    <a:pt x="6" y="1"/>
                    <a:pt x="6" y="0"/>
                  </a:cubicBezTo>
                  <a:cubicBezTo>
                    <a:pt x="6" y="0"/>
                    <a:pt x="5" y="0"/>
                    <a:pt x="5" y="1"/>
                  </a:cubicBezTo>
                  <a:cubicBezTo>
                    <a:pt x="5" y="1"/>
                    <a:pt x="4" y="2"/>
                    <a:pt x="4" y="1"/>
                  </a:cubicBezTo>
                  <a:cubicBezTo>
                    <a:pt x="3" y="1"/>
                    <a:pt x="3" y="0"/>
                    <a:pt x="2" y="1"/>
                  </a:cubicBezTo>
                  <a:cubicBezTo>
                    <a:pt x="2" y="1"/>
                    <a:pt x="2" y="1"/>
                    <a:pt x="2" y="1"/>
                  </a:cubicBezTo>
                  <a:cubicBezTo>
                    <a:pt x="1" y="2"/>
                    <a:pt x="1" y="3"/>
                    <a:pt x="2" y="3"/>
                  </a:cubicBezTo>
                  <a:cubicBezTo>
                    <a:pt x="2" y="3"/>
                    <a:pt x="2" y="4"/>
                    <a:pt x="2" y="4"/>
                  </a:cubicBezTo>
                  <a:cubicBezTo>
                    <a:pt x="2" y="4"/>
                    <a:pt x="3" y="5"/>
                    <a:pt x="2" y="5"/>
                  </a:cubicBezTo>
                  <a:cubicBezTo>
                    <a:pt x="2" y="6"/>
                    <a:pt x="2" y="5"/>
                    <a:pt x="1" y="6"/>
                  </a:cubicBezTo>
                  <a:cubicBezTo>
                    <a:pt x="1" y="6"/>
                    <a:pt x="2" y="7"/>
                    <a:pt x="2" y="7"/>
                  </a:cubicBezTo>
                  <a:cubicBezTo>
                    <a:pt x="1" y="7"/>
                    <a:pt x="1" y="7"/>
                    <a:pt x="1" y="8"/>
                  </a:cubicBezTo>
                  <a:cubicBezTo>
                    <a:pt x="1" y="9"/>
                    <a:pt x="1" y="10"/>
                    <a:pt x="1" y="10"/>
                  </a:cubicBezTo>
                  <a:cubicBezTo>
                    <a:pt x="0" y="10"/>
                    <a:pt x="1" y="10"/>
                    <a:pt x="1" y="11"/>
                  </a:cubicBezTo>
                  <a:cubicBezTo>
                    <a:pt x="2" y="11"/>
                    <a:pt x="3" y="12"/>
                    <a:pt x="3" y="12"/>
                  </a:cubicBezTo>
                  <a:cubicBezTo>
                    <a:pt x="3" y="13"/>
                    <a:pt x="3" y="13"/>
                    <a:pt x="3" y="15"/>
                  </a:cubicBezTo>
                  <a:cubicBezTo>
                    <a:pt x="4" y="15"/>
                    <a:pt x="6" y="14"/>
                    <a:pt x="9" y="13"/>
                  </a:cubicBezTo>
                  <a:cubicBezTo>
                    <a:pt x="11" y="13"/>
                    <a:pt x="13" y="13"/>
                    <a:pt x="14" y="13"/>
                  </a:cubicBezTo>
                  <a:cubicBezTo>
                    <a:pt x="14" y="13"/>
                    <a:pt x="14" y="12"/>
                    <a:pt x="14"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4" name="Freeform 206">
              <a:extLst>
                <a:ext uri="{FF2B5EF4-FFF2-40B4-BE49-F238E27FC236}">
                  <a16:creationId xmlns:a16="http://schemas.microsoft.com/office/drawing/2014/main" id="{DD8B6990-71EE-4B45-ABEE-7DD59ADA59E2}"/>
                </a:ext>
              </a:extLst>
            </p:cNvPr>
            <p:cNvSpPr>
              <a:spLocks/>
            </p:cNvSpPr>
            <p:nvPr/>
          </p:nvSpPr>
          <p:spPr bwMode="auto">
            <a:xfrm>
              <a:off x="-3549650" y="2138363"/>
              <a:ext cx="36512" cy="53975"/>
            </a:xfrm>
            <a:custGeom>
              <a:avLst/>
              <a:gdLst>
                <a:gd name="T0" fmla="*/ 8 w 10"/>
                <a:gd name="T1" fmla="*/ 6 h 15"/>
                <a:gd name="T2" fmla="*/ 8 w 10"/>
                <a:gd name="T3" fmla="*/ 3 h 15"/>
                <a:gd name="T4" fmla="*/ 8 w 10"/>
                <a:gd name="T5" fmla="*/ 1 h 15"/>
                <a:gd name="T6" fmla="*/ 7 w 10"/>
                <a:gd name="T7" fmla="*/ 0 h 15"/>
                <a:gd name="T8" fmla="*/ 7 w 10"/>
                <a:gd name="T9" fmla="*/ 1 h 15"/>
                <a:gd name="T10" fmla="*/ 1 w 10"/>
                <a:gd name="T11" fmla="*/ 0 h 15"/>
                <a:gd name="T12" fmla="*/ 1 w 10"/>
                <a:gd name="T13" fmla="*/ 3 h 15"/>
                <a:gd name="T14" fmla="*/ 1 w 10"/>
                <a:gd name="T15" fmla="*/ 3 h 15"/>
                <a:gd name="T16" fmla="*/ 2 w 10"/>
                <a:gd name="T17" fmla="*/ 7 h 15"/>
                <a:gd name="T18" fmla="*/ 1 w 10"/>
                <a:gd name="T19" fmla="*/ 8 h 15"/>
                <a:gd name="T20" fmla="*/ 0 w 10"/>
                <a:gd name="T21" fmla="*/ 11 h 15"/>
                <a:gd name="T22" fmla="*/ 1 w 10"/>
                <a:gd name="T23" fmla="*/ 13 h 15"/>
                <a:gd name="T24" fmla="*/ 1 w 10"/>
                <a:gd name="T25" fmla="*/ 14 h 15"/>
                <a:gd name="T26" fmla="*/ 3 w 10"/>
                <a:gd name="T27" fmla="*/ 15 h 15"/>
                <a:gd name="T28" fmla="*/ 7 w 10"/>
                <a:gd name="T29" fmla="*/ 13 h 15"/>
                <a:gd name="T30" fmla="*/ 10 w 10"/>
                <a:gd name="T31" fmla="*/ 12 h 15"/>
                <a:gd name="T32" fmla="*/ 9 w 10"/>
                <a:gd name="T33" fmla="*/ 9 h 15"/>
                <a:gd name="T34" fmla="*/ 8 w 10"/>
                <a:gd name="T35" fmla="*/ 6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5">
                  <a:moveTo>
                    <a:pt x="8" y="6"/>
                  </a:moveTo>
                  <a:cubicBezTo>
                    <a:pt x="8" y="5"/>
                    <a:pt x="8" y="4"/>
                    <a:pt x="8" y="3"/>
                  </a:cubicBezTo>
                  <a:cubicBezTo>
                    <a:pt x="8" y="2"/>
                    <a:pt x="8" y="2"/>
                    <a:pt x="8" y="1"/>
                  </a:cubicBezTo>
                  <a:cubicBezTo>
                    <a:pt x="8" y="1"/>
                    <a:pt x="7" y="1"/>
                    <a:pt x="7" y="0"/>
                  </a:cubicBezTo>
                  <a:cubicBezTo>
                    <a:pt x="7" y="0"/>
                    <a:pt x="7" y="1"/>
                    <a:pt x="7" y="1"/>
                  </a:cubicBezTo>
                  <a:cubicBezTo>
                    <a:pt x="6" y="0"/>
                    <a:pt x="1" y="0"/>
                    <a:pt x="1" y="0"/>
                  </a:cubicBezTo>
                  <a:cubicBezTo>
                    <a:pt x="1" y="1"/>
                    <a:pt x="1" y="2"/>
                    <a:pt x="1" y="3"/>
                  </a:cubicBezTo>
                  <a:cubicBezTo>
                    <a:pt x="1" y="3"/>
                    <a:pt x="1" y="3"/>
                    <a:pt x="1" y="3"/>
                  </a:cubicBezTo>
                  <a:cubicBezTo>
                    <a:pt x="1" y="4"/>
                    <a:pt x="2" y="6"/>
                    <a:pt x="2" y="7"/>
                  </a:cubicBezTo>
                  <a:cubicBezTo>
                    <a:pt x="2" y="7"/>
                    <a:pt x="1" y="8"/>
                    <a:pt x="1" y="8"/>
                  </a:cubicBezTo>
                  <a:cubicBezTo>
                    <a:pt x="1" y="9"/>
                    <a:pt x="0" y="10"/>
                    <a:pt x="0" y="11"/>
                  </a:cubicBezTo>
                  <a:cubicBezTo>
                    <a:pt x="0" y="11"/>
                    <a:pt x="1" y="13"/>
                    <a:pt x="1" y="13"/>
                  </a:cubicBezTo>
                  <a:cubicBezTo>
                    <a:pt x="1" y="13"/>
                    <a:pt x="1" y="14"/>
                    <a:pt x="1" y="14"/>
                  </a:cubicBezTo>
                  <a:cubicBezTo>
                    <a:pt x="2" y="15"/>
                    <a:pt x="2" y="15"/>
                    <a:pt x="3" y="15"/>
                  </a:cubicBezTo>
                  <a:cubicBezTo>
                    <a:pt x="3" y="15"/>
                    <a:pt x="6" y="14"/>
                    <a:pt x="7" y="13"/>
                  </a:cubicBezTo>
                  <a:cubicBezTo>
                    <a:pt x="8" y="13"/>
                    <a:pt x="9" y="12"/>
                    <a:pt x="10" y="12"/>
                  </a:cubicBezTo>
                  <a:cubicBezTo>
                    <a:pt x="9" y="11"/>
                    <a:pt x="9" y="10"/>
                    <a:pt x="9" y="9"/>
                  </a:cubicBezTo>
                  <a:cubicBezTo>
                    <a:pt x="9" y="8"/>
                    <a:pt x="9" y="7"/>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5" name="Freeform 207">
              <a:extLst>
                <a:ext uri="{FF2B5EF4-FFF2-40B4-BE49-F238E27FC236}">
                  <a16:creationId xmlns:a16="http://schemas.microsoft.com/office/drawing/2014/main" id="{7EF4AE33-91B7-4D94-832C-4CDE2319C383}"/>
                </a:ext>
              </a:extLst>
            </p:cNvPr>
            <p:cNvSpPr>
              <a:spLocks/>
            </p:cNvSpPr>
            <p:nvPr/>
          </p:nvSpPr>
          <p:spPr bwMode="auto">
            <a:xfrm>
              <a:off x="-3651250" y="2124075"/>
              <a:ext cx="65087" cy="49213"/>
            </a:xfrm>
            <a:custGeom>
              <a:avLst/>
              <a:gdLst>
                <a:gd name="T0" fmla="*/ 6 w 18"/>
                <a:gd name="T1" fmla="*/ 7 h 14"/>
                <a:gd name="T2" fmla="*/ 7 w 18"/>
                <a:gd name="T3" fmla="*/ 7 h 14"/>
                <a:gd name="T4" fmla="*/ 9 w 18"/>
                <a:gd name="T5" fmla="*/ 7 h 14"/>
                <a:gd name="T6" fmla="*/ 11 w 18"/>
                <a:gd name="T7" fmla="*/ 9 h 14"/>
                <a:gd name="T8" fmla="*/ 11 w 18"/>
                <a:gd name="T9" fmla="*/ 10 h 14"/>
                <a:gd name="T10" fmla="*/ 11 w 18"/>
                <a:gd name="T11" fmla="*/ 10 h 14"/>
                <a:gd name="T12" fmla="*/ 13 w 18"/>
                <a:gd name="T13" fmla="*/ 10 h 14"/>
                <a:gd name="T14" fmla="*/ 13 w 18"/>
                <a:gd name="T15" fmla="*/ 12 h 14"/>
                <a:gd name="T16" fmla="*/ 15 w 18"/>
                <a:gd name="T17" fmla="*/ 13 h 14"/>
                <a:gd name="T18" fmla="*/ 15 w 18"/>
                <a:gd name="T19" fmla="*/ 12 h 14"/>
                <a:gd name="T20" fmla="*/ 16 w 18"/>
                <a:gd name="T21" fmla="*/ 13 h 14"/>
                <a:gd name="T22" fmla="*/ 17 w 18"/>
                <a:gd name="T23" fmla="*/ 12 h 14"/>
                <a:gd name="T24" fmla="*/ 16 w 18"/>
                <a:gd name="T25" fmla="*/ 11 h 14"/>
                <a:gd name="T26" fmla="*/ 17 w 18"/>
                <a:gd name="T27" fmla="*/ 10 h 14"/>
                <a:gd name="T28" fmla="*/ 17 w 18"/>
                <a:gd name="T29" fmla="*/ 9 h 14"/>
                <a:gd name="T30" fmla="*/ 17 w 18"/>
                <a:gd name="T31" fmla="*/ 8 h 14"/>
                <a:gd name="T32" fmla="*/ 17 w 18"/>
                <a:gd name="T33" fmla="*/ 6 h 14"/>
                <a:gd name="T34" fmla="*/ 16 w 18"/>
                <a:gd name="T35" fmla="*/ 6 h 14"/>
                <a:gd name="T36" fmla="*/ 16 w 18"/>
                <a:gd name="T37" fmla="*/ 4 h 14"/>
                <a:gd name="T38" fmla="*/ 16 w 18"/>
                <a:gd name="T39" fmla="*/ 4 h 14"/>
                <a:gd name="T40" fmla="*/ 15 w 18"/>
                <a:gd name="T41" fmla="*/ 2 h 14"/>
                <a:gd name="T42" fmla="*/ 14 w 18"/>
                <a:gd name="T43" fmla="*/ 1 h 14"/>
                <a:gd name="T44" fmla="*/ 12 w 18"/>
                <a:gd name="T45" fmla="*/ 2 h 14"/>
                <a:gd name="T46" fmla="*/ 11 w 18"/>
                <a:gd name="T47" fmla="*/ 2 h 14"/>
                <a:gd name="T48" fmla="*/ 9 w 18"/>
                <a:gd name="T49" fmla="*/ 2 h 14"/>
                <a:gd name="T50" fmla="*/ 9 w 18"/>
                <a:gd name="T51" fmla="*/ 1 h 14"/>
                <a:gd name="T52" fmla="*/ 9 w 18"/>
                <a:gd name="T53" fmla="*/ 1 h 14"/>
                <a:gd name="T54" fmla="*/ 9 w 18"/>
                <a:gd name="T55" fmla="*/ 1 h 14"/>
                <a:gd name="T56" fmla="*/ 5 w 18"/>
                <a:gd name="T57" fmla="*/ 1 h 14"/>
                <a:gd name="T58" fmla="*/ 4 w 18"/>
                <a:gd name="T59" fmla="*/ 0 h 14"/>
                <a:gd name="T60" fmla="*/ 3 w 18"/>
                <a:gd name="T61" fmla="*/ 1 h 14"/>
                <a:gd name="T62" fmla="*/ 3 w 18"/>
                <a:gd name="T63" fmla="*/ 2 h 14"/>
                <a:gd name="T64" fmla="*/ 2 w 18"/>
                <a:gd name="T65" fmla="*/ 3 h 14"/>
                <a:gd name="T66" fmla="*/ 0 w 18"/>
                <a:gd name="T67" fmla="*/ 4 h 14"/>
                <a:gd name="T68" fmla="*/ 0 w 18"/>
                <a:gd name="T69" fmla="*/ 4 h 14"/>
                <a:gd name="T70" fmla="*/ 2 w 18"/>
                <a:gd name="T71" fmla="*/ 6 h 14"/>
                <a:gd name="T72" fmla="*/ 4 w 18"/>
                <a:gd name="T73" fmla="*/ 9 h 14"/>
                <a:gd name="T74" fmla="*/ 6 w 18"/>
                <a:gd name="T75" fmla="*/ 7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8" h="14">
                  <a:moveTo>
                    <a:pt x="6" y="7"/>
                  </a:moveTo>
                  <a:cubicBezTo>
                    <a:pt x="6" y="7"/>
                    <a:pt x="7" y="7"/>
                    <a:pt x="7" y="7"/>
                  </a:cubicBezTo>
                  <a:cubicBezTo>
                    <a:pt x="8" y="7"/>
                    <a:pt x="8" y="7"/>
                    <a:pt x="9" y="7"/>
                  </a:cubicBezTo>
                  <a:cubicBezTo>
                    <a:pt x="9" y="7"/>
                    <a:pt x="11" y="8"/>
                    <a:pt x="11" y="9"/>
                  </a:cubicBezTo>
                  <a:cubicBezTo>
                    <a:pt x="11" y="9"/>
                    <a:pt x="11" y="10"/>
                    <a:pt x="11" y="10"/>
                  </a:cubicBezTo>
                  <a:cubicBezTo>
                    <a:pt x="11" y="10"/>
                    <a:pt x="11" y="10"/>
                    <a:pt x="11" y="10"/>
                  </a:cubicBezTo>
                  <a:cubicBezTo>
                    <a:pt x="12" y="10"/>
                    <a:pt x="13" y="10"/>
                    <a:pt x="13" y="10"/>
                  </a:cubicBezTo>
                  <a:cubicBezTo>
                    <a:pt x="13" y="10"/>
                    <a:pt x="14" y="11"/>
                    <a:pt x="13" y="12"/>
                  </a:cubicBezTo>
                  <a:cubicBezTo>
                    <a:pt x="13" y="13"/>
                    <a:pt x="14" y="14"/>
                    <a:pt x="15" y="13"/>
                  </a:cubicBezTo>
                  <a:cubicBezTo>
                    <a:pt x="15" y="12"/>
                    <a:pt x="15" y="12"/>
                    <a:pt x="15" y="12"/>
                  </a:cubicBezTo>
                  <a:cubicBezTo>
                    <a:pt x="16" y="12"/>
                    <a:pt x="16" y="13"/>
                    <a:pt x="16" y="13"/>
                  </a:cubicBezTo>
                  <a:cubicBezTo>
                    <a:pt x="16" y="12"/>
                    <a:pt x="16" y="12"/>
                    <a:pt x="17" y="12"/>
                  </a:cubicBezTo>
                  <a:cubicBezTo>
                    <a:pt x="17" y="12"/>
                    <a:pt x="16" y="11"/>
                    <a:pt x="16" y="11"/>
                  </a:cubicBezTo>
                  <a:cubicBezTo>
                    <a:pt x="17" y="10"/>
                    <a:pt x="17" y="11"/>
                    <a:pt x="17" y="10"/>
                  </a:cubicBezTo>
                  <a:cubicBezTo>
                    <a:pt x="18" y="10"/>
                    <a:pt x="17" y="9"/>
                    <a:pt x="17" y="9"/>
                  </a:cubicBezTo>
                  <a:cubicBezTo>
                    <a:pt x="17" y="9"/>
                    <a:pt x="17" y="8"/>
                    <a:pt x="17" y="8"/>
                  </a:cubicBezTo>
                  <a:cubicBezTo>
                    <a:pt x="16" y="8"/>
                    <a:pt x="16" y="7"/>
                    <a:pt x="17" y="6"/>
                  </a:cubicBezTo>
                  <a:cubicBezTo>
                    <a:pt x="16" y="6"/>
                    <a:pt x="16" y="6"/>
                    <a:pt x="16" y="6"/>
                  </a:cubicBezTo>
                  <a:cubicBezTo>
                    <a:pt x="16" y="5"/>
                    <a:pt x="16" y="4"/>
                    <a:pt x="16" y="4"/>
                  </a:cubicBezTo>
                  <a:cubicBezTo>
                    <a:pt x="15" y="4"/>
                    <a:pt x="15" y="4"/>
                    <a:pt x="16" y="4"/>
                  </a:cubicBezTo>
                  <a:cubicBezTo>
                    <a:pt x="16" y="3"/>
                    <a:pt x="15" y="3"/>
                    <a:pt x="15" y="2"/>
                  </a:cubicBezTo>
                  <a:cubicBezTo>
                    <a:pt x="15" y="2"/>
                    <a:pt x="14" y="1"/>
                    <a:pt x="14" y="1"/>
                  </a:cubicBezTo>
                  <a:cubicBezTo>
                    <a:pt x="14" y="1"/>
                    <a:pt x="13" y="2"/>
                    <a:pt x="12" y="2"/>
                  </a:cubicBezTo>
                  <a:cubicBezTo>
                    <a:pt x="12" y="2"/>
                    <a:pt x="11" y="1"/>
                    <a:pt x="11" y="2"/>
                  </a:cubicBezTo>
                  <a:cubicBezTo>
                    <a:pt x="11" y="2"/>
                    <a:pt x="10" y="1"/>
                    <a:pt x="9" y="2"/>
                  </a:cubicBezTo>
                  <a:cubicBezTo>
                    <a:pt x="9" y="3"/>
                    <a:pt x="9" y="1"/>
                    <a:pt x="9" y="1"/>
                  </a:cubicBezTo>
                  <a:cubicBezTo>
                    <a:pt x="9" y="1"/>
                    <a:pt x="9" y="1"/>
                    <a:pt x="9" y="1"/>
                  </a:cubicBezTo>
                  <a:cubicBezTo>
                    <a:pt x="9" y="1"/>
                    <a:pt x="9" y="1"/>
                    <a:pt x="9" y="1"/>
                  </a:cubicBezTo>
                  <a:cubicBezTo>
                    <a:pt x="7" y="1"/>
                    <a:pt x="5" y="1"/>
                    <a:pt x="5" y="1"/>
                  </a:cubicBezTo>
                  <a:cubicBezTo>
                    <a:pt x="5" y="0"/>
                    <a:pt x="4" y="0"/>
                    <a:pt x="4" y="0"/>
                  </a:cubicBezTo>
                  <a:cubicBezTo>
                    <a:pt x="4" y="0"/>
                    <a:pt x="4" y="1"/>
                    <a:pt x="3" y="1"/>
                  </a:cubicBezTo>
                  <a:cubicBezTo>
                    <a:pt x="2" y="1"/>
                    <a:pt x="3" y="2"/>
                    <a:pt x="3" y="2"/>
                  </a:cubicBezTo>
                  <a:cubicBezTo>
                    <a:pt x="3" y="3"/>
                    <a:pt x="3" y="3"/>
                    <a:pt x="2" y="3"/>
                  </a:cubicBezTo>
                  <a:cubicBezTo>
                    <a:pt x="2" y="3"/>
                    <a:pt x="1" y="3"/>
                    <a:pt x="0" y="4"/>
                  </a:cubicBezTo>
                  <a:cubicBezTo>
                    <a:pt x="0" y="4"/>
                    <a:pt x="0" y="4"/>
                    <a:pt x="0" y="4"/>
                  </a:cubicBezTo>
                  <a:cubicBezTo>
                    <a:pt x="1" y="5"/>
                    <a:pt x="1" y="5"/>
                    <a:pt x="2" y="6"/>
                  </a:cubicBezTo>
                  <a:cubicBezTo>
                    <a:pt x="3" y="7"/>
                    <a:pt x="4" y="8"/>
                    <a:pt x="4" y="9"/>
                  </a:cubicBezTo>
                  <a:cubicBezTo>
                    <a:pt x="5" y="8"/>
                    <a:pt x="6" y="8"/>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6" name="Freeform 208">
              <a:extLst>
                <a:ext uri="{FF2B5EF4-FFF2-40B4-BE49-F238E27FC236}">
                  <a16:creationId xmlns:a16="http://schemas.microsoft.com/office/drawing/2014/main" id="{E089B586-E59F-42F7-B394-80BB02687724}"/>
                </a:ext>
              </a:extLst>
            </p:cNvPr>
            <p:cNvSpPr>
              <a:spLocks/>
            </p:cNvSpPr>
            <p:nvPr/>
          </p:nvSpPr>
          <p:spPr bwMode="auto">
            <a:xfrm>
              <a:off x="-3622675" y="2159000"/>
              <a:ext cx="36512" cy="36513"/>
            </a:xfrm>
            <a:custGeom>
              <a:avLst/>
              <a:gdLst>
                <a:gd name="T0" fmla="*/ 8 w 10"/>
                <a:gd name="T1" fmla="*/ 6 h 10"/>
                <a:gd name="T2" fmla="*/ 8 w 10"/>
                <a:gd name="T3" fmla="*/ 5 h 10"/>
                <a:gd name="T4" fmla="*/ 8 w 10"/>
                <a:gd name="T5" fmla="*/ 3 h 10"/>
                <a:gd name="T6" fmla="*/ 8 w 10"/>
                <a:gd name="T7" fmla="*/ 3 h 10"/>
                <a:gd name="T8" fmla="*/ 7 w 10"/>
                <a:gd name="T9" fmla="*/ 2 h 10"/>
                <a:gd name="T10" fmla="*/ 7 w 10"/>
                <a:gd name="T11" fmla="*/ 3 h 10"/>
                <a:gd name="T12" fmla="*/ 5 w 10"/>
                <a:gd name="T13" fmla="*/ 2 h 10"/>
                <a:gd name="T14" fmla="*/ 5 w 10"/>
                <a:gd name="T15" fmla="*/ 0 h 10"/>
                <a:gd name="T16" fmla="*/ 3 w 10"/>
                <a:gd name="T17" fmla="*/ 0 h 10"/>
                <a:gd name="T18" fmla="*/ 3 w 10"/>
                <a:gd name="T19" fmla="*/ 2 h 10"/>
                <a:gd name="T20" fmla="*/ 1 w 10"/>
                <a:gd name="T21" fmla="*/ 3 h 10"/>
                <a:gd name="T22" fmla="*/ 0 w 10"/>
                <a:gd name="T23" fmla="*/ 4 h 10"/>
                <a:gd name="T24" fmla="*/ 4 w 10"/>
                <a:gd name="T25" fmla="*/ 6 h 10"/>
                <a:gd name="T26" fmla="*/ 9 w 10"/>
                <a:gd name="T27" fmla="*/ 9 h 10"/>
                <a:gd name="T28" fmla="*/ 10 w 10"/>
                <a:gd name="T29" fmla="*/ 10 h 10"/>
                <a:gd name="T30" fmla="*/ 10 w 10"/>
                <a:gd name="T31" fmla="*/ 7 h 10"/>
                <a:gd name="T32" fmla="*/ 8 w 10"/>
                <a:gd name="T33"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0" h="10">
                  <a:moveTo>
                    <a:pt x="8" y="6"/>
                  </a:moveTo>
                  <a:cubicBezTo>
                    <a:pt x="8" y="5"/>
                    <a:pt x="7" y="5"/>
                    <a:pt x="8" y="5"/>
                  </a:cubicBezTo>
                  <a:cubicBezTo>
                    <a:pt x="8" y="5"/>
                    <a:pt x="8" y="4"/>
                    <a:pt x="8" y="3"/>
                  </a:cubicBezTo>
                  <a:cubicBezTo>
                    <a:pt x="8" y="3"/>
                    <a:pt x="8" y="3"/>
                    <a:pt x="8" y="3"/>
                  </a:cubicBezTo>
                  <a:cubicBezTo>
                    <a:pt x="8" y="3"/>
                    <a:pt x="8" y="2"/>
                    <a:pt x="7" y="2"/>
                  </a:cubicBezTo>
                  <a:cubicBezTo>
                    <a:pt x="7" y="2"/>
                    <a:pt x="7" y="2"/>
                    <a:pt x="7" y="3"/>
                  </a:cubicBezTo>
                  <a:cubicBezTo>
                    <a:pt x="6" y="4"/>
                    <a:pt x="5" y="3"/>
                    <a:pt x="5" y="2"/>
                  </a:cubicBezTo>
                  <a:cubicBezTo>
                    <a:pt x="6" y="1"/>
                    <a:pt x="5" y="0"/>
                    <a:pt x="5" y="0"/>
                  </a:cubicBezTo>
                  <a:cubicBezTo>
                    <a:pt x="5" y="0"/>
                    <a:pt x="4" y="0"/>
                    <a:pt x="3" y="0"/>
                  </a:cubicBezTo>
                  <a:cubicBezTo>
                    <a:pt x="3" y="1"/>
                    <a:pt x="3" y="1"/>
                    <a:pt x="3" y="2"/>
                  </a:cubicBezTo>
                  <a:cubicBezTo>
                    <a:pt x="3" y="2"/>
                    <a:pt x="2" y="3"/>
                    <a:pt x="1" y="3"/>
                  </a:cubicBezTo>
                  <a:cubicBezTo>
                    <a:pt x="1" y="3"/>
                    <a:pt x="1" y="4"/>
                    <a:pt x="0" y="4"/>
                  </a:cubicBezTo>
                  <a:cubicBezTo>
                    <a:pt x="1" y="5"/>
                    <a:pt x="3" y="5"/>
                    <a:pt x="4" y="6"/>
                  </a:cubicBezTo>
                  <a:cubicBezTo>
                    <a:pt x="5" y="7"/>
                    <a:pt x="8" y="9"/>
                    <a:pt x="9" y="9"/>
                  </a:cubicBezTo>
                  <a:cubicBezTo>
                    <a:pt x="9" y="9"/>
                    <a:pt x="9" y="10"/>
                    <a:pt x="10" y="10"/>
                  </a:cubicBezTo>
                  <a:cubicBezTo>
                    <a:pt x="10" y="8"/>
                    <a:pt x="10" y="8"/>
                    <a:pt x="10" y="7"/>
                  </a:cubicBezTo>
                  <a:cubicBezTo>
                    <a:pt x="10" y="7"/>
                    <a:pt x="9" y="6"/>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7" name="Freeform 209">
              <a:extLst>
                <a:ext uri="{FF2B5EF4-FFF2-40B4-BE49-F238E27FC236}">
                  <a16:creationId xmlns:a16="http://schemas.microsoft.com/office/drawing/2014/main" id="{91A35405-B616-4954-94D0-E3C475F946A3}"/>
                </a:ext>
              </a:extLst>
            </p:cNvPr>
            <p:cNvSpPr>
              <a:spLocks/>
            </p:cNvSpPr>
            <p:nvPr/>
          </p:nvSpPr>
          <p:spPr bwMode="auto">
            <a:xfrm>
              <a:off x="-3636963" y="2147888"/>
              <a:ext cx="25400" cy="25400"/>
            </a:xfrm>
            <a:custGeom>
              <a:avLst/>
              <a:gdLst>
                <a:gd name="T0" fmla="*/ 7 w 7"/>
                <a:gd name="T1" fmla="*/ 5 h 7"/>
                <a:gd name="T2" fmla="*/ 7 w 7"/>
                <a:gd name="T3" fmla="*/ 3 h 7"/>
                <a:gd name="T4" fmla="*/ 7 w 7"/>
                <a:gd name="T5" fmla="*/ 2 h 7"/>
                <a:gd name="T6" fmla="*/ 5 w 7"/>
                <a:gd name="T7" fmla="*/ 0 h 7"/>
                <a:gd name="T8" fmla="*/ 3 w 7"/>
                <a:gd name="T9" fmla="*/ 0 h 7"/>
                <a:gd name="T10" fmla="*/ 2 w 7"/>
                <a:gd name="T11" fmla="*/ 0 h 7"/>
                <a:gd name="T12" fmla="*/ 0 w 7"/>
                <a:gd name="T13" fmla="*/ 2 h 7"/>
                <a:gd name="T14" fmla="*/ 1 w 7"/>
                <a:gd name="T15" fmla="*/ 3 h 7"/>
                <a:gd name="T16" fmla="*/ 3 w 7"/>
                <a:gd name="T17" fmla="*/ 6 h 7"/>
                <a:gd name="T18" fmla="*/ 4 w 7"/>
                <a:gd name="T19" fmla="*/ 7 h 7"/>
                <a:gd name="T20" fmla="*/ 5 w 7"/>
                <a:gd name="T21" fmla="*/ 6 h 7"/>
                <a:gd name="T22" fmla="*/ 7 w 7"/>
                <a:gd name="T23"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7">
                  <a:moveTo>
                    <a:pt x="7" y="5"/>
                  </a:moveTo>
                  <a:cubicBezTo>
                    <a:pt x="7" y="4"/>
                    <a:pt x="7" y="4"/>
                    <a:pt x="7" y="3"/>
                  </a:cubicBezTo>
                  <a:cubicBezTo>
                    <a:pt x="7" y="3"/>
                    <a:pt x="7" y="2"/>
                    <a:pt x="7" y="2"/>
                  </a:cubicBezTo>
                  <a:cubicBezTo>
                    <a:pt x="7" y="1"/>
                    <a:pt x="5" y="0"/>
                    <a:pt x="5" y="0"/>
                  </a:cubicBezTo>
                  <a:cubicBezTo>
                    <a:pt x="4" y="0"/>
                    <a:pt x="4" y="0"/>
                    <a:pt x="3" y="0"/>
                  </a:cubicBezTo>
                  <a:cubicBezTo>
                    <a:pt x="3" y="0"/>
                    <a:pt x="2" y="0"/>
                    <a:pt x="2" y="0"/>
                  </a:cubicBezTo>
                  <a:cubicBezTo>
                    <a:pt x="2" y="1"/>
                    <a:pt x="1" y="1"/>
                    <a:pt x="0" y="2"/>
                  </a:cubicBezTo>
                  <a:cubicBezTo>
                    <a:pt x="1" y="2"/>
                    <a:pt x="1" y="3"/>
                    <a:pt x="1" y="3"/>
                  </a:cubicBezTo>
                  <a:cubicBezTo>
                    <a:pt x="1" y="5"/>
                    <a:pt x="2" y="5"/>
                    <a:pt x="3" y="6"/>
                  </a:cubicBezTo>
                  <a:cubicBezTo>
                    <a:pt x="3" y="6"/>
                    <a:pt x="4" y="6"/>
                    <a:pt x="4" y="7"/>
                  </a:cubicBezTo>
                  <a:cubicBezTo>
                    <a:pt x="5" y="7"/>
                    <a:pt x="5" y="6"/>
                    <a:pt x="5" y="6"/>
                  </a:cubicBezTo>
                  <a:cubicBezTo>
                    <a:pt x="6"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8" name="Freeform 210">
              <a:extLst>
                <a:ext uri="{FF2B5EF4-FFF2-40B4-BE49-F238E27FC236}">
                  <a16:creationId xmlns:a16="http://schemas.microsoft.com/office/drawing/2014/main" id="{04590F92-12DE-4415-AD82-DC0E8D0C0081}"/>
                </a:ext>
              </a:extLst>
            </p:cNvPr>
            <p:cNvSpPr>
              <a:spLocks/>
            </p:cNvSpPr>
            <p:nvPr/>
          </p:nvSpPr>
          <p:spPr bwMode="auto">
            <a:xfrm>
              <a:off x="-3665538" y="1993900"/>
              <a:ext cx="68262" cy="53975"/>
            </a:xfrm>
            <a:custGeom>
              <a:avLst/>
              <a:gdLst>
                <a:gd name="T0" fmla="*/ 9 w 19"/>
                <a:gd name="T1" fmla="*/ 12 h 15"/>
                <a:gd name="T2" fmla="*/ 11 w 19"/>
                <a:gd name="T3" fmla="*/ 10 h 15"/>
                <a:gd name="T4" fmla="*/ 11 w 19"/>
                <a:gd name="T5" fmla="*/ 4 h 15"/>
                <a:gd name="T6" fmla="*/ 19 w 19"/>
                <a:gd name="T7" fmla="*/ 4 h 15"/>
                <a:gd name="T8" fmla="*/ 19 w 19"/>
                <a:gd name="T9" fmla="*/ 0 h 15"/>
                <a:gd name="T10" fmla="*/ 17 w 19"/>
                <a:gd name="T11" fmla="*/ 0 h 15"/>
                <a:gd name="T12" fmla="*/ 9 w 19"/>
                <a:gd name="T13" fmla="*/ 0 h 15"/>
                <a:gd name="T14" fmla="*/ 8 w 19"/>
                <a:gd name="T15" fmla="*/ 2 h 15"/>
                <a:gd name="T16" fmla="*/ 4 w 19"/>
                <a:gd name="T17" fmla="*/ 6 h 15"/>
                <a:gd name="T18" fmla="*/ 0 w 19"/>
                <a:gd name="T19" fmla="*/ 13 h 15"/>
                <a:gd name="T20" fmla="*/ 0 w 19"/>
                <a:gd name="T21" fmla="*/ 15 h 15"/>
                <a:gd name="T22" fmla="*/ 9 w 19"/>
                <a:gd name="T23" fmla="*/ 15 h 15"/>
                <a:gd name="T24" fmla="*/ 9 w 19"/>
                <a:gd name="T25"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9" h="15">
                  <a:moveTo>
                    <a:pt x="9" y="12"/>
                  </a:moveTo>
                  <a:cubicBezTo>
                    <a:pt x="9" y="11"/>
                    <a:pt x="11" y="11"/>
                    <a:pt x="11" y="10"/>
                  </a:cubicBezTo>
                  <a:cubicBezTo>
                    <a:pt x="11" y="9"/>
                    <a:pt x="11" y="4"/>
                    <a:pt x="11" y="4"/>
                  </a:cubicBezTo>
                  <a:cubicBezTo>
                    <a:pt x="11" y="4"/>
                    <a:pt x="19" y="4"/>
                    <a:pt x="19" y="4"/>
                  </a:cubicBezTo>
                  <a:cubicBezTo>
                    <a:pt x="19" y="4"/>
                    <a:pt x="19" y="2"/>
                    <a:pt x="19" y="0"/>
                  </a:cubicBezTo>
                  <a:cubicBezTo>
                    <a:pt x="19" y="0"/>
                    <a:pt x="19" y="0"/>
                    <a:pt x="17" y="0"/>
                  </a:cubicBezTo>
                  <a:cubicBezTo>
                    <a:pt x="16" y="0"/>
                    <a:pt x="12" y="0"/>
                    <a:pt x="9" y="0"/>
                  </a:cubicBezTo>
                  <a:cubicBezTo>
                    <a:pt x="8" y="0"/>
                    <a:pt x="8" y="1"/>
                    <a:pt x="8" y="2"/>
                  </a:cubicBezTo>
                  <a:cubicBezTo>
                    <a:pt x="7" y="3"/>
                    <a:pt x="5" y="4"/>
                    <a:pt x="4" y="6"/>
                  </a:cubicBezTo>
                  <a:cubicBezTo>
                    <a:pt x="4" y="7"/>
                    <a:pt x="2" y="10"/>
                    <a:pt x="0" y="13"/>
                  </a:cubicBezTo>
                  <a:cubicBezTo>
                    <a:pt x="0" y="14"/>
                    <a:pt x="0" y="15"/>
                    <a:pt x="0" y="15"/>
                  </a:cubicBezTo>
                  <a:cubicBezTo>
                    <a:pt x="9" y="15"/>
                    <a:pt x="9" y="15"/>
                    <a:pt x="9" y="15"/>
                  </a:cubicBezTo>
                  <a:cubicBezTo>
                    <a:pt x="9" y="15"/>
                    <a:pt x="9" y="12"/>
                    <a:pt x="9"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9" name="Freeform 211">
              <a:extLst>
                <a:ext uri="{FF2B5EF4-FFF2-40B4-BE49-F238E27FC236}">
                  <a16:creationId xmlns:a16="http://schemas.microsoft.com/office/drawing/2014/main" id="{13C52F73-4615-46A4-817F-EB0A16146781}"/>
                </a:ext>
              </a:extLst>
            </p:cNvPr>
            <p:cNvSpPr>
              <a:spLocks/>
            </p:cNvSpPr>
            <p:nvPr/>
          </p:nvSpPr>
          <p:spPr bwMode="auto">
            <a:xfrm>
              <a:off x="-3665538" y="1993900"/>
              <a:ext cx="101600" cy="111125"/>
            </a:xfrm>
            <a:custGeom>
              <a:avLst/>
              <a:gdLst>
                <a:gd name="T0" fmla="*/ 2 w 28"/>
                <a:gd name="T1" fmla="*/ 27 h 31"/>
                <a:gd name="T2" fmla="*/ 4 w 28"/>
                <a:gd name="T3" fmla="*/ 27 h 31"/>
                <a:gd name="T4" fmla="*/ 6 w 28"/>
                <a:gd name="T5" fmla="*/ 27 h 31"/>
                <a:gd name="T6" fmla="*/ 7 w 28"/>
                <a:gd name="T7" fmla="*/ 28 h 31"/>
                <a:gd name="T8" fmla="*/ 8 w 28"/>
                <a:gd name="T9" fmla="*/ 28 h 31"/>
                <a:gd name="T10" fmla="*/ 9 w 28"/>
                <a:gd name="T11" fmla="*/ 30 h 31"/>
                <a:gd name="T12" fmla="*/ 11 w 28"/>
                <a:gd name="T13" fmla="*/ 31 h 31"/>
                <a:gd name="T14" fmla="*/ 12 w 28"/>
                <a:gd name="T15" fmla="*/ 31 h 31"/>
                <a:gd name="T16" fmla="*/ 13 w 28"/>
                <a:gd name="T17" fmla="*/ 30 h 31"/>
                <a:gd name="T18" fmla="*/ 14 w 28"/>
                <a:gd name="T19" fmla="*/ 30 h 31"/>
                <a:gd name="T20" fmla="*/ 16 w 28"/>
                <a:gd name="T21" fmla="*/ 30 h 31"/>
                <a:gd name="T22" fmla="*/ 17 w 28"/>
                <a:gd name="T23" fmla="*/ 30 h 31"/>
                <a:gd name="T24" fmla="*/ 27 w 28"/>
                <a:gd name="T25" fmla="*/ 29 h 31"/>
                <a:gd name="T26" fmla="*/ 27 w 28"/>
                <a:gd name="T27" fmla="*/ 27 h 31"/>
                <a:gd name="T28" fmla="*/ 26 w 28"/>
                <a:gd name="T29" fmla="*/ 27 h 31"/>
                <a:gd name="T30" fmla="*/ 24 w 28"/>
                <a:gd name="T31" fmla="*/ 6 h 31"/>
                <a:gd name="T32" fmla="*/ 28 w 28"/>
                <a:gd name="T33" fmla="*/ 6 h 31"/>
                <a:gd name="T34" fmla="*/ 20 w 28"/>
                <a:gd name="T35" fmla="*/ 1 h 31"/>
                <a:gd name="T36" fmla="*/ 19 w 28"/>
                <a:gd name="T37" fmla="*/ 0 h 31"/>
                <a:gd name="T38" fmla="*/ 19 w 28"/>
                <a:gd name="T39" fmla="*/ 4 h 31"/>
                <a:gd name="T40" fmla="*/ 11 w 28"/>
                <a:gd name="T41" fmla="*/ 4 h 31"/>
                <a:gd name="T42" fmla="*/ 11 w 28"/>
                <a:gd name="T43" fmla="*/ 10 h 31"/>
                <a:gd name="T44" fmla="*/ 9 w 28"/>
                <a:gd name="T45" fmla="*/ 12 h 31"/>
                <a:gd name="T46" fmla="*/ 9 w 28"/>
                <a:gd name="T47" fmla="*/ 15 h 31"/>
                <a:gd name="T48" fmla="*/ 0 w 28"/>
                <a:gd name="T49" fmla="*/ 15 h 31"/>
                <a:gd name="T50" fmla="*/ 1 w 28"/>
                <a:gd name="T51" fmla="*/ 18 h 31"/>
                <a:gd name="T52" fmla="*/ 2 w 28"/>
                <a:gd name="T53" fmla="*/ 22 h 31"/>
                <a:gd name="T54" fmla="*/ 1 w 28"/>
                <a:gd name="T55" fmla="*/ 26 h 31"/>
                <a:gd name="T56" fmla="*/ 0 w 28"/>
                <a:gd name="T57" fmla="*/ 28 h 31"/>
                <a:gd name="T58" fmla="*/ 0 w 28"/>
                <a:gd name="T59" fmla="*/ 28 h 31"/>
                <a:gd name="T60" fmla="*/ 2 w 28"/>
                <a:gd name="T61" fmla="*/ 27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8" h="31">
                  <a:moveTo>
                    <a:pt x="2" y="27"/>
                  </a:moveTo>
                  <a:cubicBezTo>
                    <a:pt x="3" y="27"/>
                    <a:pt x="4" y="27"/>
                    <a:pt x="4" y="27"/>
                  </a:cubicBezTo>
                  <a:cubicBezTo>
                    <a:pt x="4" y="27"/>
                    <a:pt x="5" y="27"/>
                    <a:pt x="6" y="27"/>
                  </a:cubicBezTo>
                  <a:cubicBezTo>
                    <a:pt x="6" y="27"/>
                    <a:pt x="7" y="28"/>
                    <a:pt x="7" y="28"/>
                  </a:cubicBezTo>
                  <a:cubicBezTo>
                    <a:pt x="8" y="28"/>
                    <a:pt x="8" y="28"/>
                    <a:pt x="8" y="28"/>
                  </a:cubicBezTo>
                  <a:cubicBezTo>
                    <a:pt x="8" y="28"/>
                    <a:pt x="9" y="30"/>
                    <a:pt x="9" y="30"/>
                  </a:cubicBezTo>
                  <a:cubicBezTo>
                    <a:pt x="10" y="30"/>
                    <a:pt x="10" y="31"/>
                    <a:pt x="11" y="31"/>
                  </a:cubicBezTo>
                  <a:cubicBezTo>
                    <a:pt x="11" y="31"/>
                    <a:pt x="12" y="31"/>
                    <a:pt x="12" y="31"/>
                  </a:cubicBezTo>
                  <a:cubicBezTo>
                    <a:pt x="12" y="30"/>
                    <a:pt x="12" y="29"/>
                    <a:pt x="13" y="30"/>
                  </a:cubicBezTo>
                  <a:cubicBezTo>
                    <a:pt x="14" y="31"/>
                    <a:pt x="14" y="30"/>
                    <a:pt x="14" y="30"/>
                  </a:cubicBezTo>
                  <a:cubicBezTo>
                    <a:pt x="15" y="30"/>
                    <a:pt x="15" y="30"/>
                    <a:pt x="16" y="30"/>
                  </a:cubicBezTo>
                  <a:cubicBezTo>
                    <a:pt x="17" y="30"/>
                    <a:pt x="17" y="30"/>
                    <a:pt x="17" y="30"/>
                  </a:cubicBezTo>
                  <a:cubicBezTo>
                    <a:pt x="17" y="30"/>
                    <a:pt x="26" y="30"/>
                    <a:pt x="27" y="29"/>
                  </a:cubicBezTo>
                  <a:cubicBezTo>
                    <a:pt x="27" y="29"/>
                    <a:pt x="27" y="27"/>
                    <a:pt x="27" y="27"/>
                  </a:cubicBezTo>
                  <a:cubicBezTo>
                    <a:pt x="26" y="27"/>
                    <a:pt x="26" y="27"/>
                    <a:pt x="26" y="27"/>
                  </a:cubicBezTo>
                  <a:cubicBezTo>
                    <a:pt x="24" y="6"/>
                    <a:pt x="24" y="6"/>
                    <a:pt x="24" y="6"/>
                  </a:cubicBezTo>
                  <a:cubicBezTo>
                    <a:pt x="28" y="6"/>
                    <a:pt x="28" y="6"/>
                    <a:pt x="28" y="6"/>
                  </a:cubicBezTo>
                  <a:cubicBezTo>
                    <a:pt x="24" y="3"/>
                    <a:pt x="20" y="1"/>
                    <a:pt x="20" y="1"/>
                  </a:cubicBezTo>
                  <a:cubicBezTo>
                    <a:pt x="19" y="1"/>
                    <a:pt x="19" y="1"/>
                    <a:pt x="19" y="0"/>
                  </a:cubicBezTo>
                  <a:cubicBezTo>
                    <a:pt x="19" y="2"/>
                    <a:pt x="19" y="4"/>
                    <a:pt x="19" y="4"/>
                  </a:cubicBezTo>
                  <a:cubicBezTo>
                    <a:pt x="19" y="4"/>
                    <a:pt x="11" y="4"/>
                    <a:pt x="11" y="4"/>
                  </a:cubicBezTo>
                  <a:cubicBezTo>
                    <a:pt x="11" y="4"/>
                    <a:pt x="11" y="9"/>
                    <a:pt x="11" y="10"/>
                  </a:cubicBezTo>
                  <a:cubicBezTo>
                    <a:pt x="11" y="11"/>
                    <a:pt x="9" y="11"/>
                    <a:pt x="9" y="12"/>
                  </a:cubicBezTo>
                  <a:cubicBezTo>
                    <a:pt x="9" y="12"/>
                    <a:pt x="9" y="15"/>
                    <a:pt x="9" y="15"/>
                  </a:cubicBezTo>
                  <a:cubicBezTo>
                    <a:pt x="0" y="15"/>
                    <a:pt x="0" y="15"/>
                    <a:pt x="0" y="15"/>
                  </a:cubicBezTo>
                  <a:cubicBezTo>
                    <a:pt x="0" y="17"/>
                    <a:pt x="0" y="17"/>
                    <a:pt x="1" y="18"/>
                  </a:cubicBezTo>
                  <a:cubicBezTo>
                    <a:pt x="2" y="19"/>
                    <a:pt x="0" y="20"/>
                    <a:pt x="2" y="22"/>
                  </a:cubicBezTo>
                  <a:cubicBezTo>
                    <a:pt x="3" y="23"/>
                    <a:pt x="1" y="25"/>
                    <a:pt x="1" y="26"/>
                  </a:cubicBezTo>
                  <a:cubicBezTo>
                    <a:pt x="0" y="27"/>
                    <a:pt x="0" y="28"/>
                    <a:pt x="0" y="28"/>
                  </a:cubicBezTo>
                  <a:cubicBezTo>
                    <a:pt x="0" y="28"/>
                    <a:pt x="0" y="28"/>
                    <a:pt x="0" y="28"/>
                  </a:cubicBezTo>
                  <a:cubicBezTo>
                    <a:pt x="1" y="28"/>
                    <a:pt x="1" y="27"/>
                    <a:pt x="2" y="2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0" name="Freeform 212">
              <a:extLst>
                <a:ext uri="{FF2B5EF4-FFF2-40B4-BE49-F238E27FC236}">
                  <a16:creationId xmlns:a16="http://schemas.microsoft.com/office/drawing/2014/main" id="{EA9CE4F9-14D0-4050-8DF4-DF5D52D4F560}"/>
                </a:ext>
              </a:extLst>
            </p:cNvPr>
            <p:cNvSpPr>
              <a:spLocks/>
            </p:cNvSpPr>
            <p:nvPr/>
          </p:nvSpPr>
          <p:spPr bwMode="auto">
            <a:xfrm>
              <a:off x="-3625850" y="2014538"/>
              <a:ext cx="138112" cy="133350"/>
            </a:xfrm>
            <a:custGeom>
              <a:avLst/>
              <a:gdLst>
                <a:gd name="T0" fmla="*/ 36 w 38"/>
                <a:gd name="T1" fmla="*/ 15 h 37"/>
                <a:gd name="T2" fmla="*/ 35 w 38"/>
                <a:gd name="T3" fmla="*/ 13 h 37"/>
                <a:gd name="T4" fmla="*/ 33 w 38"/>
                <a:gd name="T5" fmla="*/ 12 h 37"/>
                <a:gd name="T6" fmla="*/ 31 w 38"/>
                <a:gd name="T7" fmla="*/ 10 h 37"/>
                <a:gd name="T8" fmla="*/ 17 w 38"/>
                <a:gd name="T9" fmla="*/ 0 h 37"/>
                <a:gd name="T10" fmla="*/ 13 w 38"/>
                <a:gd name="T11" fmla="*/ 0 h 37"/>
                <a:gd name="T12" fmla="*/ 15 w 38"/>
                <a:gd name="T13" fmla="*/ 21 h 37"/>
                <a:gd name="T14" fmla="*/ 16 w 38"/>
                <a:gd name="T15" fmla="*/ 21 h 37"/>
                <a:gd name="T16" fmla="*/ 16 w 38"/>
                <a:gd name="T17" fmla="*/ 23 h 37"/>
                <a:gd name="T18" fmla="*/ 6 w 38"/>
                <a:gd name="T19" fmla="*/ 24 h 37"/>
                <a:gd name="T20" fmla="*/ 5 w 38"/>
                <a:gd name="T21" fmla="*/ 24 h 37"/>
                <a:gd name="T22" fmla="*/ 3 w 38"/>
                <a:gd name="T23" fmla="*/ 24 h 37"/>
                <a:gd name="T24" fmla="*/ 2 w 38"/>
                <a:gd name="T25" fmla="*/ 24 h 37"/>
                <a:gd name="T26" fmla="*/ 1 w 38"/>
                <a:gd name="T27" fmla="*/ 25 h 37"/>
                <a:gd name="T28" fmla="*/ 0 w 38"/>
                <a:gd name="T29" fmla="*/ 25 h 37"/>
                <a:gd name="T30" fmla="*/ 0 w 38"/>
                <a:gd name="T31" fmla="*/ 26 h 37"/>
                <a:gd name="T32" fmla="*/ 0 w 38"/>
                <a:gd name="T33" fmla="*/ 27 h 37"/>
                <a:gd name="T34" fmla="*/ 1 w 38"/>
                <a:gd name="T35" fmla="*/ 28 h 37"/>
                <a:gd name="T36" fmla="*/ 2 w 38"/>
                <a:gd name="T37" fmla="*/ 29 h 37"/>
                <a:gd name="T38" fmla="*/ 2 w 38"/>
                <a:gd name="T39" fmla="*/ 31 h 37"/>
                <a:gd name="T40" fmla="*/ 2 w 38"/>
                <a:gd name="T41" fmla="*/ 32 h 37"/>
                <a:gd name="T42" fmla="*/ 4 w 38"/>
                <a:gd name="T43" fmla="*/ 32 h 37"/>
                <a:gd name="T44" fmla="*/ 5 w 38"/>
                <a:gd name="T45" fmla="*/ 32 h 37"/>
                <a:gd name="T46" fmla="*/ 7 w 38"/>
                <a:gd name="T47" fmla="*/ 31 h 37"/>
                <a:gd name="T48" fmla="*/ 8 w 38"/>
                <a:gd name="T49" fmla="*/ 32 h 37"/>
                <a:gd name="T50" fmla="*/ 9 w 38"/>
                <a:gd name="T51" fmla="*/ 34 h 37"/>
                <a:gd name="T52" fmla="*/ 9 w 38"/>
                <a:gd name="T53" fmla="*/ 34 h 37"/>
                <a:gd name="T54" fmla="*/ 9 w 38"/>
                <a:gd name="T55" fmla="*/ 36 h 37"/>
                <a:gd name="T56" fmla="*/ 10 w 38"/>
                <a:gd name="T57" fmla="*/ 36 h 37"/>
                <a:gd name="T58" fmla="*/ 12 w 38"/>
                <a:gd name="T59" fmla="*/ 36 h 37"/>
                <a:gd name="T60" fmla="*/ 13 w 38"/>
                <a:gd name="T61" fmla="*/ 36 h 37"/>
                <a:gd name="T62" fmla="*/ 14 w 38"/>
                <a:gd name="T63" fmla="*/ 35 h 37"/>
                <a:gd name="T64" fmla="*/ 15 w 38"/>
                <a:gd name="T65" fmla="*/ 36 h 37"/>
                <a:gd name="T66" fmla="*/ 16 w 38"/>
                <a:gd name="T67" fmla="*/ 36 h 37"/>
                <a:gd name="T68" fmla="*/ 16 w 38"/>
                <a:gd name="T69" fmla="*/ 34 h 37"/>
                <a:gd name="T70" fmla="*/ 16 w 38"/>
                <a:gd name="T71" fmla="*/ 32 h 37"/>
                <a:gd name="T72" fmla="*/ 18 w 38"/>
                <a:gd name="T73" fmla="*/ 31 h 37"/>
                <a:gd name="T74" fmla="*/ 19 w 38"/>
                <a:gd name="T75" fmla="*/ 30 h 37"/>
                <a:gd name="T76" fmla="*/ 19 w 38"/>
                <a:gd name="T77" fmla="*/ 28 h 37"/>
                <a:gd name="T78" fmla="*/ 21 w 38"/>
                <a:gd name="T79" fmla="*/ 28 h 37"/>
                <a:gd name="T80" fmla="*/ 22 w 38"/>
                <a:gd name="T81" fmla="*/ 27 h 37"/>
                <a:gd name="T82" fmla="*/ 23 w 38"/>
                <a:gd name="T83" fmla="*/ 27 h 37"/>
                <a:gd name="T84" fmla="*/ 24 w 38"/>
                <a:gd name="T85" fmla="*/ 26 h 37"/>
                <a:gd name="T86" fmla="*/ 26 w 38"/>
                <a:gd name="T87" fmla="*/ 25 h 37"/>
                <a:gd name="T88" fmla="*/ 28 w 38"/>
                <a:gd name="T89" fmla="*/ 25 h 37"/>
                <a:gd name="T90" fmla="*/ 31 w 38"/>
                <a:gd name="T91" fmla="*/ 25 h 37"/>
                <a:gd name="T92" fmla="*/ 32 w 38"/>
                <a:gd name="T93" fmla="*/ 24 h 37"/>
                <a:gd name="T94" fmla="*/ 36 w 38"/>
                <a:gd name="T95" fmla="*/ 24 h 37"/>
                <a:gd name="T96" fmla="*/ 37 w 38"/>
                <a:gd name="T97" fmla="*/ 23 h 37"/>
                <a:gd name="T98" fmla="*/ 38 w 38"/>
                <a:gd name="T99" fmla="*/ 21 h 37"/>
                <a:gd name="T100" fmla="*/ 38 w 38"/>
                <a:gd name="T101" fmla="*/ 15 h 37"/>
                <a:gd name="T102" fmla="*/ 36 w 38"/>
                <a:gd name="T103" fmla="*/ 15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38" h="37">
                  <a:moveTo>
                    <a:pt x="36" y="15"/>
                  </a:moveTo>
                  <a:cubicBezTo>
                    <a:pt x="36" y="15"/>
                    <a:pt x="36" y="13"/>
                    <a:pt x="35" y="13"/>
                  </a:cubicBezTo>
                  <a:cubicBezTo>
                    <a:pt x="34" y="12"/>
                    <a:pt x="33" y="12"/>
                    <a:pt x="33" y="12"/>
                  </a:cubicBezTo>
                  <a:cubicBezTo>
                    <a:pt x="33" y="12"/>
                    <a:pt x="32" y="11"/>
                    <a:pt x="31" y="10"/>
                  </a:cubicBezTo>
                  <a:cubicBezTo>
                    <a:pt x="31" y="10"/>
                    <a:pt x="23" y="4"/>
                    <a:pt x="17" y="0"/>
                  </a:cubicBezTo>
                  <a:cubicBezTo>
                    <a:pt x="13" y="0"/>
                    <a:pt x="13" y="0"/>
                    <a:pt x="13" y="0"/>
                  </a:cubicBezTo>
                  <a:cubicBezTo>
                    <a:pt x="15" y="21"/>
                    <a:pt x="15" y="21"/>
                    <a:pt x="15" y="21"/>
                  </a:cubicBezTo>
                  <a:cubicBezTo>
                    <a:pt x="16" y="21"/>
                    <a:pt x="16" y="21"/>
                    <a:pt x="16" y="21"/>
                  </a:cubicBezTo>
                  <a:cubicBezTo>
                    <a:pt x="16" y="21"/>
                    <a:pt x="16" y="23"/>
                    <a:pt x="16" y="23"/>
                  </a:cubicBezTo>
                  <a:cubicBezTo>
                    <a:pt x="15" y="24"/>
                    <a:pt x="6" y="24"/>
                    <a:pt x="6" y="24"/>
                  </a:cubicBezTo>
                  <a:cubicBezTo>
                    <a:pt x="6" y="24"/>
                    <a:pt x="6" y="24"/>
                    <a:pt x="5" y="24"/>
                  </a:cubicBezTo>
                  <a:cubicBezTo>
                    <a:pt x="4" y="24"/>
                    <a:pt x="4" y="24"/>
                    <a:pt x="3" y="24"/>
                  </a:cubicBezTo>
                  <a:cubicBezTo>
                    <a:pt x="3" y="24"/>
                    <a:pt x="3" y="25"/>
                    <a:pt x="2" y="24"/>
                  </a:cubicBezTo>
                  <a:cubicBezTo>
                    <a:pt x="1" y="23"/>
                    <a:pt x="1" y="24"/>
                    <a:pt x="1" y="25"/>
                  </a:cubicBezTo>
                  <a:cubicBezTo>
                    <a:pt x="1" y="25"/>
                    <a:pt x="0" y="25"/>
                    <a:pt x="0" y="25"/>
                  </a:cubicBezTo>
                  <a:cubicBezTo>
                    <a:pt x="0" y="26"/>
                    <a:pt x="0" y="26"/>
                    <a:pt x="0" y="26"/>
                  </a:cubicBezTo>
                  <a:cubicBezTo>
                    <a:pt x="0" y="27"/>
                    <a:pt x="0" y="27"/>
                    <a:pt x="0" y="27"/>
                  </a:cubicBezTo>
                  <a:cubicBezTo>
                    <a:pt x="0" y="27"/>
                    <a:pt x="0" y="28"/>
                    <a:pt x="1" y="28"/>
                  </a:cubicBezTo>
                  <a:cubicBezTo>
                    <a:pt x="1" y="28"/>
                    <a:pt x="2" y="29"/>
                    <a:pt x="2" y="29"/>
                  </a:cubicBezTo>
                  <a:cubicBezTo>
                    <a:pt x="2" y="30"/>
                    <a:pt x="2" y="31"/>
                    <a:pt x="2" y="31"/>
                  </a:cubicBezTo>
                  <a:cubicBezTo>
                    <a:pt x="2" y="31"/>
                    <a:pt x="2" y="33"/>
                    <a:pt x="2" y="32"/>
                  </a:cubicBezTo>
                  <a:cubicBezTo>
                    <a:pt x="3" y="31"/>
                    <a:pt x="4" y="32"/>
                    <a:pt x="4" y="32"/>
                  </a:cubicBezTo>
                  <a:cubicBezTo>
                    <a:pt x="4" y="31"/>
                    <a:pt x="5" y="32"/>
                    <a:pt x="5" y="32"/>
                  </a:cubicBezTo>
                  <a:cubicBezTo>
                    <a:pt x="6" y="32"/>
                    <a:pt x="7" y="31"/>
                    <a:pt x="7" y="31"/>
                  </a:cubicBezTo>
                  <a:cubicBezTo>
                    <a:pt x="7" y="31"/>
                    <a:pt x="8" y="32"/>
                    <a:pt x="8" y="32"/>
                  </a:cubicBezTo>
                  <a:cubicBezTo>
                    <a:pt x="8" y="33"/>
                    <a:pt x="9" y="33"/>
                    <a:pt x="9" y="34"/>
                  </a:cubicBezTo>
                  <a:cubicBezTo>
                    <a:pt x="8" y="34"/>
                    <a:pt x="8" y="34"/>
                    <a:pt x="9" y="34"/>
                  </a:cubicBezTo>
                  <a:cubicBezTo>
                    <a:pt x="9" y="34"/>
                    <a:pt x="9" y="35"/>
                    <a:pt x="9" y="36"/>
                  </a:cubicBezTo>
                  <a:cubicBezTo>
                    <a:pt x="10" y="36"/>
                    <a:pt x="10" y="36"/>
                    <a:pt x="10" y="36"/>
                  </a:cubicBezTo>
                  <a:cubicBezTo>
                    <a:pt x="11" y="35"/>
                    <a:pt x="11" y="36"/>
                    <a:pt x="12" y="36"/>
                  </a:cubicBezTo>
                  <a:cubicBezTo>
                    <a:pt x="12" y="37"/>
                    <a:pt x="13" y="36"/>
                    <a:pt x="13" y="36"/>
                  </a:cubicBezTo>
                  <a:cubicBezTo>
                    <a:pt x="13" y="35"/>
                    <a:pt x="14" y="35"/>
                    <a:pt x="14" y="35"/>
                  </a:cubicBezTo>
                  <a:cubicBezTo>
                    <a:pt x="14" y="36"/>
                    <a:pt x="14" y="36"/>
                    <a:pt x="15" y="36"/>
                  </a:cubicBezTo>
                  <a:cubicBezTo>
                    <a:pt x="15" y="36"/>
                    <a:pt x="15" y="36"/>
                    <a:pt x="16" y="36"/>
                  </a:cubicBezTo>
                  <a:cubicBezTo>
                    <a:pt x="16" y="35"/>
                    <a:pt x="16" y="34"/>
                    <a:pt x="16" y="34"/>
                  </a:cubicBezTo>
                  <a:cubicBezTo>
                    <a:pt x="16" y="33"/>
                    <a:pt x="16" y="32"/>
                    <a:pt x="16" y="32"/>
                  </a:cubicBezTo>
                  <a:cubicBezTo>
                    <a:pt x="16" y="32"/>
                    <a:pt x="18" y="32"/>
                    <a:pt x="18" y="31"/>
                  </a:cubicBezTo>
                  <a:cubicBezTo>
                    <a:pt x="18" y="30"/>
                    <a:pt x="19" y="30"/>
                    <a:pt x="19" y="30"/>
                  </a:cubicBezTo>
                  <a:cubicBezTo>
                    <a:pt x="19" y="30"/>
                    <a:pt x="19" y="28"/>
                    <a:pt x="19" y="28"/>
                  </a:cubicBezTo>
                  <a:cubicBezTo>
                    <a:pt x="20" y="29"/>
                    <a:pt x="21" y="29"/>
                    <a:pt x="21" y="28"/>
                  </a:cubicBezTo>
                  <a:cubicBezTo>
                    <a:pt x="21" y="28"/>
                    <a:pt x="22" y="28"/>
                    <a:pt x="22" y="27"/>
                  </a:cubicBezTo>
                  <a:cubicBezTo>
                    <a:pt x="22" y="26"/>
                    <a:pt x="22" y="27"/>
                    <a:pt x="23" y="27"/>
                  </a:cubicBezTo>
                  <a:cubicBezTo>
                    <a:pt x="23" y="27"/>
                    <a:pt x="24" y="27"/>
                    <a:pt x="24" y="26"/>
                  </a:cubicBezTo>
                  <a:cubicBezTo>
                    <a:pt x="24" y="26"/>
                    <a:pt x="25" y="26"/>
                    <a:pt x="26" y="25"/>
                  </a:cubicBezTo>
                  <a:cubicBezTo>
                    <a:pt x="27" y="25"/>
                    <a:pt x="27" y="24"/>
                    <a:pt x="28" y="25"/>
                  </a:cubicBezTo>
                  <a:cubicBezTo>
                    <a:pt x="28" y="25"/>
                    <a:pt x="30" y="25"/>
                    <a:pt x="31" y="25"/>
                  </a:cubicBezTo>
                  <a:cubicBezTo>
                    <a:pt x="31" y="25"/>
                    <a:pt x="32" y="24"/>
                    <a:pt x="32" y="24"/>
                  </a:cubicBezTo>
                  <a:cubicBezTo>
                    <a:pt x="33" y="24"/>
                    <a:pt x="35" y="24"/>
                    <a:pt x="36" y="24"/>
                  </a:cubicBezTo>
                  <a:cubicBezTo>
                    <a:pt x="37" y="24"/>
                    <a:pt x="37" y="23"/>
                    <a:pt x="37" y="23"/>
                  </a:cubicBezTo>
                  <a:cubicBezTo>
                    <a:pt x="38" y="22"/>
                    <a:pt x="38" y="21"/>
                    <a:pt x="38" y="21"/>
                  </a:cubicBezTo>
                  <a:cubicBezTo>
                    <a:pt x="38" y="21"/>
                    <a:pt x="38" y="17"/>
                    <a:pt x="38" y="15"/>
                  </a:cubicBezTo>
                  <a:cubicBezTo>
                    <a:pt x="38" y="15"/>
                    <a:pt x="36" y="15"/>
                    <a:pt x="36"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1" name="Freeform 213">
              <a:extLst>
                <a:ext uri="{FF2B5EF4-FFF2-40B4-BE49-F238E27FC236}">
                  <a16:creationId xmlns:a16="http://schemas.microsoft.com/office/drawing/2014/main" id="{4542054E-688D-4E29-82C3-CE91A0C0E46B}"/>
                </a:ext>
              </a:extLst>
            </p:cNvPr>
            <p:cNvSpPr>
              <a:spLocks/>
            </p:cNvSpPr>
            <p:nvPr/>
          </p:nvSpPr>
          <p:spPr bwMode="auto">
            <a:xfrm>
              <a:off x="-3567113" y="2101850"/>
              <a:ext cx="68262" cy="50800"/>
            </a:xfrm>
            <a:custGeom>
              <a:avLst/>
              <a:gdLst>
                <a:gd name="T0" fmla="*/ 19 w 19"/>
                <a:gd name="T1" fmla="*/ 8 h 14"/>
                <a:gd name="T2" fmla="*/ 18 w 19"/>
                <a:gd name="T3" fmla="*/ 8 h 14"/>
                <a:gd name="T4" fmla="*/ 17 w 19"/>
                <a:gd name="T5" fmla="*/ 6 h 14"/>
                <a:gd name="T6" fmla="*/ 16 w 19"/>
                <a:gd name="T7" fmla="*/ 6 h 14"/>
                <a:gd name="T8" fmla="*/ 15 w 19"/>
                <a:gd name="T9" fmla="*/ 6 h 14"/>
                <a:gd name="T10" fmla="*/ 15 w 19"/>
                <a:gd name="T11" fmla="*/ 5 h 14"/>
                <a:gd name="T12" fmla="*/ 14 w 19"/>
                <a:gd name="T13" fmla="*/ 3 h 14"/>
                <a:gd name="T14" fmla="*/ 13 w 19"/>
                <a:gd name="T15" fmla="*/ 2 h 14"/>
                <a:gd name="T16" fmla="*/ 13 w 19"/>
                <a:gd name="T17" fmla="*/ 1 h 14"/>
                <a:gd name="T18" fmla="*/ 12 w 19"/>
                <a:gd name="T19" fmla="*/ 1 h 14"/>
                <a:gd name="T20" fmla="*/ 10 w 19"/>
                <a:gd name="T21" fmla="*/ 1 h 14"/>
                <a:gd name="T22" fmla="*/ 8 w 19"/>
                <a:gd name="T23" fmla="*/ 2 h 14"/>
                <a:gd name="T24" fmla="*/ 7 w 19"/>
                <a:gd name="T25" fmla="*/ 3 h 14"/>
                <a:gd name="T26" fmla="*/ 6 w 19"/>
                <a:gd name="T27" fmla="*/ 3 h 14"/>
                <a:gd name="T28" fmla="*/ 5 w 19"/>
                <a:gd name="T29" fmla="*/ 4 h 14"/>
                <a:gd name="T30" fmla="*/ 3 w 19"/>
                <a:gd name="T31" fmla="*/ 4 h 14"/>
                <a:gd name="T32" fmla="*/ 3 w 19"/>
                <a:gd name="T33" fmla="*/ 6 h 14"/>
                <a:gd name="T34" fmla="*/ 2 w 19"/>
                <a:gd name="T35" fmla="*/ 7 h 14"/>
                <a:gd name="T36" fmla="*/ 0 w 19"/>
                <a:gd name="T37" fmla="*/ 8 h 14"/>
                <a:gd name="T38" fmla="*/ 0 w 19"/>
                <a:gd name="T39" fmla="*/ 10 h 14"/>
                <a:gd name="T40" fmla="*/ 0 w 19"/>
                <a:gd name="T41" fmla="*/ 12 h 14"/>
                <a:gd name="T42" fmla="*/ 1 w 19"/>
                <a:gd name="T43" fmla="*/ 12 h 14"/>
                <a:gd name="T44" fmla="*/ 3 w 19"/>
                <a:gd name="T45" fmla="*/ 13 h 14"/>
                <a:gd name="T46" fmla="*/ 5 w 19"/>
                <a:gd name="T47" fmla="*/ 13 h 14"/>
                <a:gd name="T48" fmla="*/ 6 w 19"/>
                <a:gd name="T49" fmla="*/ 13 h 14"/>
                <a:gd name="T50" fmla="*/ 6 w 19"/>
                <a:gd name="T51" fmla="*/ 10 h 14"/>
                <a:gd name="T52" fmla="*/ 12 w 19"/>
                <a:gd name="T53" fmla="*/ 11 h 14"/>
                <a:gd name="T54" fmla="*/ 13 w 19"/>
                <a:gd name="T55" fmla="*/ 10 h 14"/>
                <a:gd name="T56" fmla="*/ 15 w 19"/>
                <a:gd name="T57" fmla="*/ 10 h 14"/>
                <a:gd name="T58" fmla="*/ 16 w 19"/>
                <a:gd name="T59" fmla="*/ 9 h 14"/>
                <a:gd name="T60" fmla="*/ 18 w 19"/>
                <a:gd name="T61" fmla="*/ 9 h 14"/>
                <a:gd name="T62" fmla="*/ 19 w 19"/>
                <a:gd name="T63" fmla="*/ 8 h 14"/>
                <a:gd name="T64" fmla="*/ 19 w 19"/>
                <a:gd name="T6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9" h="14">
                  <a:moveTo>
                    <a:pt x="19" y="8"/>
                  </a:moveTo>
                  <a:cubicBezTo>
                    <a:pt x="18" y="8"/>
                    <a:pt x="18" y="8"/>
                    <a:pt x="18" y="8"/>
                  </a:cubicBezTo>
                  <a:cubicBezTo>
                    <a:pt x="17" y="8"/>
                    <a:pt x="18" y="6"/>
                    <a:pt x="17" y="6"/>
                  </a:cubicBezTo>
                  <a:cubicBezTo>
                    <a:pt x="17" y="6"/>
                    <a:pt x="17" y="7"/>
                    <a:pt x="16" y="6"/>
                  </a:cubicBezTo>
                  <a:cubicBezTo>
                    <a:pt x="16" y="6"/>
                    <a:pt x="16" y="6"/>
                    <a:pt x="15" y="6"/>
                  </a:cubicBezTo>
                  <a:cubicBezTo>
                    <a:pt x="15" y="6"/>
                    <a:pt x="15" y="5"/>
                    <a:pt x="15" y="5"/>
                  </a:cubicBezTo>
                  <a:cubicBezTo>
                    <a:pt x="15" y="4"/>
                    <a:pt x="14" y="4"/>
                    <a:pt x="14" y="3"/>
                  </a:cubicBezTo>
                  <a:cubicBezTo>
                    <a:pt x="13" y="3"/>
                    <a:pt x="13" y="2"/>
                    <a:pt x="13" y="2"/>
                  </a:cubicBezTo>
                  <a:cubicBezTo>
                    <a:pt x="13" y="2"/>
                    <a:pt x="13" y="1"/>
                    <a:pt x="13" y="1"/>
                  </a:cubicBezTo>
                  <a:cubicBezTo>
                    <a:pt x="12" y="1"/>
                    <a:pt x="12" y="1"/>
                    <a:pt x="12" y="1"/>
                  </a:cubicBezTo>
                  <a:cubicBezTo>
                    <a:pt x="11" y="0"/>
                    <a:pt x="11" y="1"/>
                    <a:pt x="10" y="1"/>
                  </a:cubicBezTo>
                  <a:cubicBezTo>
                    <a:pt x="9" y="2"/>
                    <a:pt x="8" y="2"/>
                    <a:pt x="8" y="2"/>
                  </a:cubicBezTo>
                  <a:cubicBezTo>
                    <a:pt x="8" y="3"/>
                    <a:pt x="7" y="3"/>
                    <a:pt x="7" y="3"/>
                  </a:cubicBezTo>
                  <a:cubicBezTo>
                    <a:pt x="6" y="3"/>
                    <a:pt x="6" y="2"/>
                    <a:pt x="6" y="3"/>
                  </a:cubicBezTo>
                  <a:cubicBezTo>
                    <a:pt x="6" y="4"/>
                    <a:pt x="5" y="4"/>
                    <a:pt x="5" y="4"/>
                  </a:cubicBezTo>
                  <a:cubicBezTo>
                    <a:pt x="5" y="5"/>
                    <a:pt x="4" y="5"/>
                    <a:pt x="3" y="4"/>
                  </a:cubicBezTo>
                  <a:cubicBezTo>
                    <a:pt x="3" y="4"/>
                    <a:pt x="3" y="6"/>
                    <a:pt x="3" y="6"/>
                  </a:cubicBezTo>
                  <a:cubicBezTo>
                    <a:pt x="3" y="6"/>
                    <a:pt x="2" y="6"/>
                    <a:pt x="2" y="7"/>
                  </a:cubicBezTo>
                  <a:cubicBezTo>
                    <a:pt x="2" y="8"/>
                    <a:pt x="0" y="8"/>
                    <a:pt x="0" y="8"/>
                  </a:cubicBezTo>
                  <a:cubicBezTo>
                    <a:pt x="0" y="8"/>
                    <a:pt x="0" y="9"/>
                    <a:pt x="0" y="10"/>
                  </a:cubicBezTo>
                  <a:cubicBezTo>
                    <a:pt x="0" y="10"/>
                    <a:pt x="0" y="11"/>
                    <a:pt x="0" y="12"/>
                  </a:cubicBezTo>
                  <a:cubicBezTo>
                    <a:pt x="0" y="12"/>
                    <a:pt x="0" y="12"/>
                    <a:pt x="1" y="12"/>
                  </a:cubicBezTo>
                  <a:cubicBezTo>
                    <a:pt x="1" y="13"/>
                    <a:pt x="2" y="14"/>
                    <a:pt x="3" y="13"/>
                  </a:cubicBezTo>
                  <a:cubicBezTo>
                    <a:pt x="3" y="13"/>
                    <a:pt x="5" y="13"/>
                    <a:pt x="5" y="13"/>
                  </a:cubicBezTo>
                  <a:cubicBezTo>
                    <a:pt x="6" y="13"/>
                    <a:pt x="6" y="13"/>
                    <a:pt x="6" y="13"/>
                  </a:cubicBezTo>
                  <a:cubicBezTo>
                    <a:pt x="6" y="12"/>
                    <a:pt x="6" y="11"/>
                    <a:pt x="6" y="10"/>
                  </a:cubicBezTo>
                  <a:cubicBezTo>
                    <a:pt x="6" y="10"/>
                    <a:pt x="11" y="10"/>
                    <a:pt x="12" y="11"/>
                  </a:cubicBezTo>
                  <a:cubicBezTo>
                    <a:pt x="12" y="11"/>
                    <a:pt x="12" y="10"/>
                    <a:pt x="13" y="10"/>
                  </a:cubicBezTo>
                  <a:cubicBezTo>
                    <a:pt x="13" y="10"/>
                    <a:pt x="14" y="10"/>
                    <a:pt x="15" y="10"/>
                  </a:cubicBezTo>
                  <a:cubicBezTo>
                    <a:pt x="15" y="10"/>
                    <a:pt x="16" y="9"/>
                    <a:pt x="16" y="9"/>
                  </a:cubicBezTo>
                  <a:cubicBezTo>
                    <a:pt x="16" y="9"/>
                    <a:pt x="18" y="9"/>
                    <a:pt x="18" y="9"/>
                  </a:cubicBezTo>
                  <a:cubicBezTo>
                    <a:pt x="18" y="9"/>
                    <a:pt x="19" y="9"/>
                    <a:pt x="19" y="8"/>
                  </a:cubicBezTo>
                  <a:cubicBezTo>
                    <a:pt x="19" y="8"/>
                    <a:pt x="19" y="8"/>
                    <a:pt x="1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2" name="Freeform 214">
              <a:extLst>
                <a:ext uri="{FF2B5EF4-FFF2-40B4-BE49-F238E27FC236}">
                  <a16:creationId xmlns:a16="http://schemas.microsoft.com/office/drawing/2014/main" id="{0AF8F44E-03C2-4F78-8383-B5AE727DFF10}"/>
                </a:ext>
              </a:extLst>
            </p:cNvPr>
            <p:cNvSpPr>
              <a:spLocks/>
            </p:cNvSpPr>
            <p:nvPr/>
          </p:nvSpPr>
          <p:spPr bwMode="auto">
            <a:xfrm>
              <a:off x="-3521075" y="2030413"/>
              <a:ext cx="130175" cy="100013"/>
            </a:xfrm>
            <a:custGeom>
              <a:avLst/>
              <a:gdLst>
                <a:gd name="T0" fmla="*/ 34 w 36"/>
                <a:gd name="T1" fmla="*/ 4 h 28"/>
                <a:gd name="T2" fmla="*/ 34 w 36"/>
                <a:gd name="T3" fmla="*/ 1 h 28"/>
                <a:gd name="T4" fmla="*/ 32 w 36"/>
                <a:gd name="T5" fmla="*/ 2 h 28"/>
                <a:gd name="T6" fmla="*/ 31 w 36"/>
                <a:gd name="T7" fmla="*/ 1 h 28"/>
                <a:gd name="T8" fmla="*/ 27 w 36"/>
                <a:gd name="T9" fmla="*/ 0 h 28"/>
                <a:gd name="T10" fmla="*/ 18 w 36"/>
                <a:gd name="T11" fmla="*/ 6 h 28"/>
                <a:gd name="T12" fmla="*/ 13 w 36"/>
                <a:gd name="T13" fmla="*/ 10 h 28"/>
                <a:gd name="T14" fmla="*/ 10 w 36"/>
                <a:gd name="T15" fmla="*/ 11 h 28"/>
                <a:gd name="T16" fmla="*/ 9 w 36"/>
                <a:gd name="T17" fmla="*/ 11 h 28"/>
                <a:gd name="T18" fmla="*/ 9 w 36"/>
                <a:gd name="T19" fmla="*/ 17 h 28"/>
                <a:gd name="T20" fmla="*/ 8 w 36"/>
                <a:gd name="T21" fmla="*/ 19 h 28"/>
                <a:gd name="T22" fmla="*/ 7 w 36"/>
                <a:gd name="T23" fmla="*/ 20 h 28"/>
                <a:gd name="T24" fmla="*/ 3 w 36"/>
                <a:gd name="T25" fmla="*/ 20 h 28"/>
                <a:gd name="T26" fmla="*/ 2 w 36"/>
                <a:gd name="T27" fmla="*/ 21 h 28"/>
                <a:gd name="T28" fmla="*/ 0 w 36"/>
                <a:gd name="T29" fmla="*/ 21 h 28"/>
                <a:gd name="T30" fmla="*/ 0 w 36"/>
                <a:gd name="T31" fmla="*/ 22 h 28"/>
                <a:gd name="T32" fmla="*/ 1 w 36"/>
                <a:gd name="T33" fmla="*/ 23 h 28"/>
                <a:gd name="T34" fmla="*/ 2 w 36"/>
                <a:gd name="T35" fmla="*/ 25 h 28"/>
                <a:gd name="T36" fmla="*/ 2 w 36"/>
                <a:gd name="T37" fmla="*/ 26 h 28"/>
                <a:gd name="T38" fmla="*/ 3 w 36"/>
                <a:gd name="T39" fmla="*/ 26 h 28"/>
                <a:gd name="T40" fmla="*/ 4 w 36"/>
                <a:gd name="T41" fmla="*/ 26 h 28"/>
                <a:gd name="T42" fmla="*/ 5 w 36"/>
                <a:gd name="T43" fmla="*/ 28 h 28"/>
                <a:gd name="T44" fmla="*/ 6 w 36"/>
                <a:gd name="T45" fmla="*/ 28 h 28"/>
                <a:gd name="T46" fmla="*/ 6 w 36"/>
                <a:gd name="T47" fmla="*/ 27 h 28"/>
                <a:gd name="T48" fmla="*/ 7 w 36"/>
                <a:gd name="T49" fmla="*/ 28 h 28"/>
                <a:gd name="T50" fmla="*/ 8 w 36"/>
                <a:gd name="T51" fmla="*/ 28 h 28"/>
                <a:gd name="T52" fmla="*/ 9 w 36"/>
                <a:gd name="T53" fmla="*/ 26 h 28"/>
                <a:gd name="T54" fmla="*/ 10 w 36"/>
                <a:gd name="T55" fmla="*/ 24 h 28"/>
                <a:gd name="T56" fmla="*/ 12 w 36"/>
                <a:gd name="T57" fmla="*/ 24 h 28"/>
                <a:gd name="T58" fmla="*/ 13 w 36"/>
                <a:gd name="T59" fmla="*/ 24 h 28"/>
                <a:gd name="T60" fmla="*/ 15 w 36"/>
                <a:gd name="T61" fmla="*/ 24 h 28"/>
                <a:gd name="T62" fmla="*/ 16 w 36"/>
                <a:gd name="T63" fmla="*/ 25 h 28"/>
                <a:gd name="T64" fmla="*/ 18 w 36"/>
                <a:gd name="T65" fmla="*/ 25 h 28"/>
                <a:gd name="T66" fmla="*/ 20 w 36"/>
                <a:gd name="T67" fmla="*/ 26 h 28"/>
                <a:gd name="T68" fmla="*/ 22 w 36"/>
                <a:gd name="T69" fmla="*/ 26 h 28"/>
                <a:gd name="T70" fmla="*/ 24 w 36"/>
                <a:gd name="T71" fmla="*/ 25 h 28"/>
                <a:gd name="T72" fmla="*/ 27 w 36"/>
                <a:gd name="T73" fmla="*/ 25 h 28"/>
                <a:gd name="T74" fmla="*/ 29 w 36"/>
                <a:gd name="T75" fmla="*/ 25 h 28"/>
                <a:gd name="T76" fmla="*/ 31 w 36"/>
                <a:gd name="T77" fmla="*/ 24 h 28"/>
                <a:gd name="T78" fmla="*/ 31 w 36"/>
                <a:gd name="T79" fmla="*/ 24 h 28"/>
                <a:gd name="T80" fmla="*/ 31 w 36"/>
                <a:gd name="T81" fmla="*/ 23 h 28"/>
                <a:gd name="T82" fmla="*/ 31 w 36"/>
                <a:gd name="T83" fmla="*/ 21 h 28"/>
                <a:gd name="T84" fmla="*/ 35 w 36"/>
                <a:gd name="T85" fmla="*/ 16 h 28"/>
                <a:gd name="T86" fmla="*/ 35 w 36"/>
                <a:gd name="T87" fmla="*/ 11 h 28"/>
                <a:gd name="T88" fmla="*/ 36 w 36"/>
                <a:gd name="T89" fmla="*/ 8 h 28"/>
                <a:gd name="T90" fmla="*/ 35 w 36"/>
                <a:gd name="T91" fmla="*/ 6 h 28"/>
                <a:gd name="T92" fmla="*/ 34 w 36"/>
                <a:gd name="T93" fmla="*/ 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36" h="28">
                  <a:moveTo>
                    <a:pt x="34" y="4"/>
                  </a:moveTo>
                  <a:cubicBezTo>
                    <a:pt x="34" y="4"/>
                    <a:pt x="34" y="2"/>
                    <a:pt x="34" y="1"/>
                  </a:cubicBezTo>
                  <a:cubicBezTo>
                    <a:pt x="32" y="2"/>
                    <a:pt x="32" y="2"/>
                    <a:pt x="32" y="2"/>
                  </a:cubicBezTo>
                  <a:cubicBezTo>
                    <a:pt x="32" y="2"/>
                    <a:pt x="32" y="1"/>
                    <a:pt x="31" y="1"/>
                  </a:cubicBezTo>
                  <a:cubicBezTo>
                    <a:pt x="30" y="0"/>
                    <a:pt x="27" y="0"/>
                    <a:pt x="27" y="0"/>
                  </a:cubicBezTo>
                  <a:cubicBezTo>
                    <a:pt x="18" y="6"/>
                    <a:pt x="18" y="6"/>
                    <a:pt x="18" y="6"/>
                  </a:cubicBezTo>
                  <a:cubicBezTo>
                    <a:pt x="13" y="10"/>
                    <a:pt x="13" y="10"/>
                    <a:pt x="13" y="10"/>
                  </a:cubicBezTo>
                  <a:cubicBezTo>
                    <a:pt x="13" y="10"/>
                    <a:pt x="10" y="11"/>
                    <a:pt x="10" y="11"/>
                  </a:cubicBezTo>
                  <a:cubicBezTo>
                    <a:pt x="10" y="11"/>
                    <a:pt x="9" y="11"/>
                    <a:pt x="9" y="11"/>
                  </a:cubicBezTo>
                  <a:cubicBezTo>
                    <a:pt x="9" y="13"/>
                    <a:pt x="9" y="17"/>
                    <a:pt x="9" y="17"/>
                  </a:cubicBezTo>
                  <a:cubicBezTo>
                    <a:pt x="9" y="17"/>
                    <a:pt x="9" y="18"/>
                    <a:pt x="8" y="19"/>
                  </a:cubicBezTo>
                  <a:cubicBezTo>
                    <a:pt x="8" y="19"/>
                    <a:pt x="8" y="20"/>
                    <a:pt x="7" y="20"/>
                  </a:cubicBezTo>
                  <a:cubicBezTo>
                    <a:pt x="6" y="20"/>
                    <a:pt x="4" y="20"/>
                    <a:pt x="3" y="20"/>
                  </a:cubicBezTo>
                  <a:cubicBezTo>
                    <a:pt x="3" y="20"/>
                    <a:pt x="2" y="21"/>
                    <a:pt x="2" y="21"/>
                  </a:cubicBezTo>
                  <a:cubicBezTo>
                    <a:pt x="1" y="21"/>
                    <a:pt x="1" y="21"/>
                    <a:pt x="0" y="21"/>
                  </a:cubicBezTo>
                  <a:cubicBezTo>
                    <a:pt x="0" y="21"/>
                    <a:pt x="0" y="22"/>
                    <a:pt x="0" y="22"/>
                  </a:cubicBezTo>
                  <a:cubicBezTo>
                    <a:pt x="0" y="22"/>
                    <a:pt x="0" y="23"/>
                    <a:pt x="1" y="23"/>
                  </a:cubicBezTo>
                  <a:cubicBezTo>
                    <a:pt x="1" y="24"/>
                    <a:pt x="2" y="24"/>
                    <a:pt x="2" y="25"/>
                  </a:cubicBezTo>
                  <a:cubicBezTo>
                    <a:pt x="2" y="25"/>
                    <a:pt x="2" y="26"/>
                    <a:pt x="2" y="26"/>
                  </a:cubicBezTo>
                  <a:cubicBezTo>
                    <a:pt x="3" y="26"/>
                    <a:pt x="3" y="26"/>
                    <a:pt x="3" y="26"/>
                  </a:cubicBezTo>
                  <a:cubicBezTo>
                    <a:pt x="4" y="27"/>
                    <a:pt x="4" y="26"/>
                    <a:pt x="4" y="26"/>
                  </a:cubicBezTo>
                  <a:cubicBezTo>
                    <a:pt x="5" y="26"/>
                    <a:pt x="4" y="28"/>
                    <a:pt x="5" y="28"/>
                  </a:cubicBezTo>
                  <a:cubicBezTo>
                    <a:pt x="5" y="28"/>
                    <a:pt x="5" y="28"/>
                    <a:pt x="6" y="28"/>
                  </a:cubicBezTo>
                  <a:cubicBezTo>
                    <a:pt x="5" y="27"/>
                    <a:pt x="6" y="27"/>
                    <a:pt x="6" y="27"/>
                  </a:cubicBezTo>
                  <a:cubicBezTo>
                    <a:pt x="7" y="27"/>
                    <a:pt x="6" y="28"/>
                    <a:pt x="7" y="28"/>
                  </a:cubicBezTo>
                  <a:cubicBezTo>
                    <a:pt x="8" y="28"/>
                    <a:pt x="8" y="28"/>
                    <a:pt x="8" y="28"/>
                  </a:cubicBezTo>
                  <a:cubicBezTo>
                    <a:pt x="8" y="27"/>
                    <a:pt x="9" y="26"/>
                    <a:pt x="9" y="26"/>
                  </a:cubicBezTo>
                  <a:cubicBezTo>
                    <a:pt x="9" y="26"/>
                    <a:pt x="9" y="24"/>
                    <a:pt x="10" y="24"/>
                  </a:cubicBezTo>
                  <a:cubicBezTo>
                    <a:pt x="10" y="24"/>
                    <a:pt x="11" y="24"/>
                    <a:pt x="12" y="24"/>
                  </a:cubicBezTo>
                  <a:cubicBezTo>
                    <a:pt x="12" y="24"/>
                    <a:pt x="13" y="23"/>
                    <a:pt x="13" y="24"/>
                  </a:cubicBezTo>
                  <a:cubicBezTo>
                    <a:pt x="14" y="24"/>
                    <a:pt x="15" y="24"/>
                    <a:pt x="15" y="24"/>
                  </a:cubicBezTo>
                  <a:cubicBezTo>
                    <a:pt x="15" y="25"/>
                    <a:pt x="16" y="26"/>
                    <a:pt x="16" y="25"/>
                  </a:cubicBezTo>
                  <a:cubicBezTo>
                    <a:pt x="17" y="25"/>
                    <a:pt x="18" y="25"/>
                    <a:pt x="18" y="25"/>
                  </a:cubicBezTo>
                  <a:cubicBezTo>
                    <a:pt x="19" y="25"/>
                    <a:pt x="20" y="26"/>
                    <a:pt x="20" y="26"/>
                  </a:cubicBezTo>
                  <a:cubicBezTo>
                    <a:pt x="20" y="26"/>
                    <a:pt x="22" y="26"/>
                    <a:pt x="22" y="26"/>
                  </a:cubicBezTo>
                  <a:cubicBezTo>
                    <a:pt x="23" y="25"/>
                    <a:pt x="23" y="25"/>
                    <a:pt x="24" y="25"/>
                  </a:cubicBezTo>
                  <a:cubicBezTo>
                    <a:pt x="25" y="25"/>
                    <a:pt x="27" y="25"/>
                    <a:pt x="27" y="25"/>
                  </a:cubicBezTo>
                  <a:cubicBezTo>
                    <a:pt x="27" y="25"/>
                    <a:pt x="28" y="25"/>
                    <a:pt x="29" y="25"/>
                  </a:cubicBezTo>
                  <a:cubicBezTo>
                    <a:pt x="29" y="25"/>
                    <a:pt x="30" y="24"/>
                    <a:pt x="31" y="24"/>
                  </a:cubicBezTo>
                  <a:cubicBezTo>
                    <a:pt x="31" y="24"/>
                    <a:pt x="31" y="24"/>
                    <a:pt x="31" y="24"/>
                  </a:cubicBezTo>
                  <a:cubicBezTo>
                    <a:pt x="31" y="23"/>
                    <a:pt x="31" y="23"/>
                    <a:pt x="31" y="23"/>
                  </a:cubicBezTo>
                  <a:cubicBezTo>
                    <a:pt x="31" y="22"/>
                    <a:pt x="31" y="22"/>
                    <a:pt x="31" y="21"/>
                  </a:cubicBezTo>
                  <a:cubicBezTo>
                    <a:pt x="32" y="20"/>
                    <a:pt x="35" y="16"/>
                    <a:pt x="35" y="16"/>
                  </a:cubicBezTo>
                  <a:cubicBezTo>
                    <a:pt x="35" y="16"/>
                    <a:pt x="35" y="11"/>
                    <a:pt x="35" y="11"/>
                  </a:cubicBezTo>
                  <a:cubicBezTo>
                    <a:pt x="35" y="10"/>
                    <a:pt x="35" y="9"/>
                    <a:pt x="36" y="8"/>
                  </a:cubicBezTo>
                  <a:cubicBezTo>
                    <a:pt x="36" y="7"/>
                    <a:pt x="35" y="7"/>
                    <a:pt x="35" y="6"/>
                  </a:cubicBezTo>
                  <a:cubicBezTo>
                    <a:pt x="35" y="5"/>
                    <a:pt x="34" y="5"/>
                    <a:pt x="3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3" name="Freeform 215">
              <a:extLst>
                <a:ext uri="{FF2B5EF4-FFF2-40B4-BE49-F238E27FC236}">
                  <a16:creationId xmlns:a16="http://schemas.microsoft.com/office/drawing/2014/main" id="{E1367FEA-3874-46D0-8672-CB7A010D62E2}"/>
                </a:ext>
              </a:extLst>
            </p:cNvPr>
            <p:cNvSpPr>
              <a:spLocks/>
            </p:cNvSpPr>
            <p:nvPr/>
          </p:nvSpPr>
          <p:spPr bwMode="auto">
            <a:xfrm>
              <a:off x="-3408363" y="2030413"/>
              <a:ext cx="82550" cy="139700"/>
            </a:xfrm>
            <a:custGeom>
              <a:avLst/>
              <a:gdLst>
                <a:gd name="T0" fmla="*/ 23 w 23"/>
                <a:gd name="T1" fmla="*/ 10 h 39"/>
                <a:gd name="T2" fmla="*/ 5 w 23"/>
                <a:gd name="T3" fmla="*/ 0 h 39"/>
                <a:gd name="T4" fmla="*/ 3 w 23"/>
                <a:gd name="T5" fmla="*/ 1 h 39"/>
                <a:gd name="T6" fmla="*/ 3 w 23"/>
                <a:gd name="T7" fmla="*/ 4 h 39"/>
                <a:gd name="T8" fmla="*/ 4 w 23"/>
                <a:gd name="T9" fmla="*/ 6 h 39"/>
                <a:gd name="T10" fmla="*/ 5 w 23"/>
                <a:gd name="T11" fmla="*/ 8 h 39"/>
                <a:gd name="T12" fmla="*/ 4 w 23"/>
                <a:gd name="T13" fmla="*/ 11 h 39"/>
                <a:gd name="T14" fmla="*/ 4 w 23"/>
                <a:gd name="T15" fmla="*/ 16 h 39"/>
                <a:gd name="T16" fmla="*/ 0 w 23"/>
                <a:gd name="T17" fmla="*/ 21 h 39"/>
                <a:gd name="T18" fmla="*/ 0 w 23"/>
                <a:gd name="T19" fmla="*/ 23 h 39"/>
                <a:gd name="T20" fmla="*/ 0 w 23"/>
                <a:gd name="T21" fmla="*/ 24 h 39"/>
                <a:gd name="T22" fmla="*/ 0 w 23"/>
                <a:gd name="T23" fmla="*/ 24 h 39"/>
                <a:gd name="T24" fmla="*/ 1 w 23"/>
                <a:gd name="T25" fmla="*/ 25 h 39"/>
                <a:gd name="T26" fmla="*/ 3 w 23"/>
                <a:gd name="T27" fmla="*/ 27 h 39"/>
                <a:gd name="T28" fmla="*/ 3 w 23"/>
                <a:gd name="T29" fmla="*/ 29 h 39"/>
                <a:gd name="T30" fmla="*/ 4 w 23"/>
                <a:gd name="T31" fmla="*/ 32 h 39"/>
                <a:gd name="T32" fmla="*/ 3 w 23"/>
                <a:gd name="T33" fmla="*/ 33 h 39"/>
                <a:gd name="T34" fmla="*/ 1 w 23"/>
                <a:gd name="T35" fmla="*/ 33 h 39"/>
                <a:gd name="T36" fmla="*/ 2 w 23"/>
                <a:gd name="T37" fmla="*/ 35 h 39"/>
                <a:gd name="T38" fmla="*/ 4 w 23"/>
                <a:gd name="T39" fmla="*/ 37 h 39"/>
                <a:gd name="T40" fmla="*/ 4 w 23"/>
                <a:gd name="T41" fmla="*/ 38 h 39"/>
                <a:gd name="T42" fmla="*/ 6 w 23"/>
                <a:gd name="T43" fmla="*/ 38 h 39"/>
                <a:gd name="T44" fmla="*/ 7 w 23"/>
                <a:gd name="T45" fmla="*/ 38 h 39"/>
                <a:gd name="T46" fmla="*/ 10 w 23"/>
                <a:gd name="T47" fmla="*/ 37 h 39"/>
                <a:gd name="T48" fmla="*/ 12 w 23"/>
                <a:gd name="T49" fmla="*/ 36 h 39"/>
                <a:gd name="T50" fmla="*/ 12 w 23"/>
                <a:gd name="T51" fmla="*/ 35 h 39"/>
                <a:gd name="T52" fmla="*/ 15 w 23"/>
                <a:gd name="T53" fmla="*/ 34 h 39"/>
                <a:gd name="T54" fmla="*/ 18 w 23"/>
                <a:gd name="T55" fmla="*/ 32 h 39"/>
                <a:gd name="T56" fmla="*/ 18 w 23"/>
                <a:gd name="T57" fmla="*/ 31 h 39"/>
                <a:gd name="T58" fmla="*/ 20 w 23"/>
                <a:gd name="T59" fmla="*/ 30 h 39"/>
                <a:gd name="T60" fmla="*/ 20 w 23"/>
                <a:gd name="T61" fmla="*/ 30 h 39"/>
                <a:gd name="T62" fmla="*/ 20 w 23"/>
                <a:gd name="T63" fmla="*/ 30 h 39"/>
                <a:gd name="T64" fmla="*/ 21 w 23"/>
                <a:gd name="T65" fmla="*/ 29 h 39"/>
                <a:gd name="T66" fmla="*/ 19 w 23"/>
                <a:gd name="T67" fmla="*/ 28 h 39"/>
                <a:gd name="T68" fmla="*/ 19 w 23"/>
                <a:gd name="T69" fmla="*/ 26 h 39"/>
                <a:gd name="T70" fmla="*/ 19 w 23"/>
                <a:gd name="T71" fmla="*/ 25 h 39"/>
                <a:gd name="T72" fmla="*/ 19 w 23"/>
                <a:gd name="T73" fmla="*/ 23 h 39"/>
                <a:gd name="T74" fmla="*/ 20 w 23"/>
                <a:gd name="T75" fmla="*/ 21 h 39"/>
                <a:gd name="T76" fmla="*/ 21 w 23"/>
                <a:gd name="T77" fmla="*/ 20 h 39"/>
                <a:gd name="T78" fmla="*/ 23 w 23"/>
                <a:gd name="T79" fmla="*/ 18 h 39"/>
                <a:gd name="T80" fmla="*/ 23 w 23"/>
                <a:gd name="T81" fmla="*/ 16 h 39"/>
                <a:gd name="T82" fmla="*/ 23 w 23"/>
                <a:gd name="T83" fmla="*/ 10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3" h="39">
                  <a:moveTo>
                    <a:pt x="23" y="10"/>
                  </a:moveTo>
                  <a:cubicBezTo>
                    <a:pt x="5" y="0"/>
                    <a:pt x="5" y="0"/>
                    <a:pt x="5" y="0"/>
                  </a:cubicBezTo>
                  <a:cubicBezTo>
                    <a:pt x="3" y="1"/>
                    <a:pt x="3" y="1"/>
                    <a:pt x="3" y="1"/>
                  </a:cubicBezTo>
                  <a:cubicBezTo>
                    <a:pt x="3" y="2"/>
                    <a:pt x="3" y="4"/>
                    <a:pt x="3" y="4"/>
                  </a:cubicBezTo>
                  <a:cubicBezTo>
                    <a:pt x="3" y="5"/>
                    <a:pt x="4" y="5"/>
                    <a:pt x="4" y="6"/>
                  </a:cubicBezTo>
                  <a:cubicBezTo>
                    <a:pt x="4" y="7"/>
                    <a:pt x="5" y="7"/>
                    <a:pt x="5" y="8"/>
                  </a:cubicBezTo>
                  <a:cubicBezTo>
                    <a:pt x="4" y="9"/>
                    <a:pt x="4" y="10"/>
                    <a:pt x="4" y="11"/>
                  </a:cubicBezTo>
                  <a:cubicBezTo>
                    <a:pt x="4" y="11"/>
                    <a:pt x="4" y="16"/>
                    <a:pt x="4" y="16"/>
                  </a:cubicBezTo>
                  <a:cubicBezTo>
                    <a:pt x="4" y="16"/>
                    <a:pt x="1" y="20"/>
                    <a:pt x="0" y="21"/>
                  </a:cubicBezTo>
                  <a:cubicBezTo>
                    <a:pt x="0" y="22"/>
                    <a:pt x="0" y="22"/>
                    <a:pt x="0" y="23"/>
                  </a:cubicBezTo>
                  <a:cubicBezTo>
                    <a:pt x="0" y="23"/>
                    <a:pt x="0" y="23"/>
                    <a:pt x="0" y="24"/>
                  </a:cubicBezTo>
                  <a:cubicBezTo>
                    <a:pt x="0" y="24"/>
                    <a:pt x="0" y="24"/>
                    <a:pt x="0" y="24"/>
                  </a:cubicBezTo>
                  <a:cubicBezTo>
                    <a:pt x="1" y="25"/>
                    <a:pt x="1" y="25"/>
                    <a:pt x="1" y="25"/>
                  </a:cubicBezTo>
                  <a:cubicBezTo>
                    <a:pt x="2" y="25"/>
                    <a:pt x="3" y="27"/>
                    <a:pt x="3" y="27"/>
                  </a:cubicBezTo>
                  <a:cubicBezTo>
                    <a:pt x="3" y="28"/>
                    <a:pt x="3" y="28"/>
                    <a:pt x="3" y="29"/>
                  </a:cubicBezTo>
                  <a:cubicBezTo>
                    <a:pt x="3" y="31"/>
                    <a:pt x="4" y="32"/>
                    <a:pt x="4" y="32"/>
                  </a:cubicBezTo>
                  <a:cubicBezTo>
                    <a:pt x="4" y="33"/>
                    <a:pt x="4" y="33"/>
                    <a:pt x="3" y="33"/>
                  </a:cubicBezTo>
                  <a:cubicBezTo>
                    <a:pt x="2" y="33"/>
                    <a:pt x="1" y="33"/>
                    <a:pt x="1" y="33"/>
                  </a:cubicBezTo>
                  <a:cubicBezTo>
                    <a:pt x="1" y="33"/>
                    <a:pt x="1" y="34"/>
                    <a:pt x="2" y="35"/>
                  </a:cubicBezTo>
                  <a:cubicBezTo>
                    <a:pt x="3" y="35"/>
                    <a:pt x="3" y="36"/>
                    <a:pt x="4" y="37"/>
                  </a:cubicBezTo>
                  <a:cubicBezTo>
                    <a:pt x="4" y="37"/>
                    <a:pt x="4" y="38"/>
                    <a:pt x="4" y="38"/>
                  </a:cubicBezTo>
                  <a:cubicBezTo>
                    <a:pt x="5" y="39"/>
                    <a:pt x="5" y="39"/>
                    <a:pt x="6" y="38"/>
                  </a:cubicBezTo>
                  <a:cubicBezTo>
                    <a:pt x="6" y="37"/>
                    <a:pt x="7" y="39"/>
                    <a:pt x="7" y="38"/>
                  </a:cubicBezTo>
                  <a:cubicBezTo>
                    <a:pt x="8" y="37"/>
                    <a:pt x="9" y="37"/>
                    <a:pt x="10" y="37"/>
                  </a:cubicBezTo>
                  <a:cubicBezTo>
                    <a:pt x="10" y="37"/>
                    <a:pt x="11" y="36"/>
                    <a:pt x="12" y="36"/>
                  </a:cubicBezTo>
                  <a:cubicBezTo>
                    <a:pt x="12" y="36"/>
                    <a:pt x="11" y="35"/>
                    <a:pt x="12" y="35"/>
                  </a:cubicBezTo>
                  <a:cubicBezTo>
                    <a:pt x="13" y="34"/>
                    <a:pt x="15" y="35"/>
                    <a:pt x="15" y="34"/>
                  </a:cubicBezTo>
                  <a:cubicBezTo>
                    <a:pt x="16" y="33"/>
                    <a:pt x="17" y="32"/>
                    <a:pt x="18" y="32"/>
                  </a:cubicBezTo>
                  <a:cubicBezTo>
                    <a:pt x="18" y="31"/>
                    <a:pt x="18" y="31"/>
                    <a:pt x="18" y="31"/>
                  </a:cubicBezTo>
                  <a:cubicBezTo>
                    <a:pt x="19" y="30"/>
                    <a:pt x="20" y="30"/>
                    <a:pt x="20" y="30"/>
                  </a:cubicBezTo>
                  <a:cubicBezTo>
                    <a:pt x="20" y="30"/>
                    <a:pt x="20" y="30"/>
                    <a:pt x="20" y="30"/>
                  </a:cubicBezTo>
                  <a:cubicBezTo>
                    <a:pt x="20" y="30"/>
                    <a:pt x="20" y="30"/>
                    <a:pt x="20" y="30"/>
                  </a:cubicBezTo>
                  <a:cubicBezTo>
                    <a:pt x="21" y="29"/>
                    <a:pt x="21" y="29"/>
                    <a:pt x="21" y="29"/>
                  </a:cubicBezTo>
                  <a:cubicBezTo>
                    <a:pt x="21" y="29"/>
                    <a:pt x="19" y="28"/>
                    <a:pt x="19" y="28"/>
                  </a:cubicBezTo>
                  <a:cubicBezTo>
                    <a:pt x="19" y="27"/>
                    <a:pt x="20" y="26"/>
                    <a:pt x="19" y="26"/>
                  </a:cubicBezTo>
                  <a:cubicBezTo>
                    <a:pt x="18" y="26"/>
                    <a:pt x="18" y="25"/>
                    <a:pt x="19" y="25"/>
                  </a:cubicBezTo>
                  <a:cubicBezTo>
                    <a:pt x="19" y="24"/>
                    <a:pt x="18" y="23"/>
                    <a:pt x="19" y="23"/>
                  </a:cubicBezTo>
                  <a:cubicBezTo>
                    <a:pt x="20" y="23"/>
                    <a:pt x="19" y="21"/>
                    <a:pt x="20" y="21"/>
                  </a:cubicBezTo>
                  <a:cubicBezTo>
                    <a:pt x="21" y="21"/>
                    <a:pt x="21" y="20"/>
                    <a:pt x="21" y="20"/>
                  </a:cubicBezTo>
                  <a:cubicBezTo>
                    <a:pt x="21" y="19"/>
                    <a:pt x="22" y="18"/>
                    <a:pt x="23" y="18"/>
                  </a:cubicBezTo>
                  <a:cubicBezTo>
                    <a:pt x="23" y="18"/>
                    <a:pt x="23" y="16"/>
                    <a:pt x="23" y="16"/>
                  </a:cubicBezTo>
                  <a:lnTo>
                    <a:pt x="23" y="1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4" name="Freeform 216">
              <a:extLst>
                <a:ext uri="{FF2B5EF4-FFF2-40B4-BE49-F238E27FC236}">
                  <a16:creationId xmlns:a16="http://schemas.microsoft.com/office/drawing/2014/main" id="{BD9234E3-C82E-473E-A117-60669800ABEB}"/>
                </a:ext>
              </a:extLst>
            </p:cNvPr>
            <p:cNvSpPr>
              <a:spLocks/>
            </p:cNvSpPr>
            <p:nvPr/>
          </p:nvSpPr>
          <p:spPr bwMode="auto">
            <a:xfrm>
              <a:off x="-3322638" y="1954213"/>
              <a:ext cx="95250" cy="90488"/>
            </a:xfrm>
            <a:custGeom>
              <a:avLst/>
              <a:gdLst>
                <a:gd name="T0" fmla="*/ 24 w 26"/>
                <a:gd name="T1" fmla="*/ 5 h 25"/>
                <a:gd name="T2" fmla="*/ 23 w 26"/>
                <a:gd name="T3" fmla="*/ 1 h 25"/>
                <a:gd name="T4" fmla="*/ 22 w 26"/>
                <a:gd name="T5" fmla="*/ 1 h 25"/>
                <a:gd name="T6" fmla="*/ 20 w 26"/>
                <a:gd name="T7" fmla="*/ 1 h 25"/>
                <a:gd name="T8" fmla="*/ 17 w 26"/>
                <a:gd name="T9" fmla="*/ 1 h 25"/>
                <a:gd name="T10" fmla="*/ 12 w 26"/>
                <a:gd name="T11" fmla="*/ 1 h 25"/>
                <a:gd name="T12" fmla="*/ 9 w 26"/>
                <a:gd name="T13" fmla="*/ 2 h 25"/>
                <a:gd name="T14" fmla="*/ 5 w 26"/>
                <a:gd name="T15" fmla="*/ 0 h 25"/>
                <a:gd name="T16" fmla="*/ 2 w 26"/>
                <a:gd name="T17" fmla="*/ 0 h 25"/>
                <a:gd name="T18" fmla="*/ 1 w 26"/>
                <a:gd name="T19" fmla="*/ 0 h 25"/>
                <a:gd name="T20" fmla="*/ 1 w 26"/>
                <a:gd name="T21" fmla="*/ 3 h 25"/>
                <a:gd name="T22" fmla="*/ 1 w 26"/>
                <a:gd name="T23" fmla="*/ 7 h 25"/>
                <a:gd name="T24" fmla="*/ 1 w 26"/>
                <a:gd name="T25" fmla="*/ 24 h 25"/>
                <a:gd name="T26" fmla="*/ 15 w 26"/>
                <a:gd name="T27" fmla="*/ 24 h 25"/>
                <a:gd name="T28" fmla="*/ 16 w 26"/>
                <a:gd name="T29" fmla="*/ 24 h 25"/>
                <a:gd name="T30" fmla="*/ 17 w 26"/>
                <a:gd name="T31" fmla="*/ 24 h 25"/>
                <a:gd name="T32" fmla="*/ 20 w 26"/>
                <a:gd name="T33" fmla="*/ 24 h 25"/>
                <a:gd name="T34" fmla="*/ 22 w 26"/>
                <a:gd name="T35" fmla="*/ 25 h 25"/>
                <a:gd name="T36" fmla="*/ 23 w 26"/>
                <a:gd name="T37" fmla="*/ 24 h 25"/>
                <a:gd name="T38" fmla="*/ 24 w 26"/>
                <a:gd name="T39" fmla="*/ 22 h 25"/>
                <a:gd name="T40" fmla="*/ 26 w 26"/>
                <a:gd name="T41" fmla="*/ 21 h 25"/>
                <a:gd name="T42" fmla="*/ 26 w 26"/>
                <a:gd name="T43" fmla="*/ 21 h 25"/>
                <a:gd name="T44" fmla="*/ 26 w 26"/>
                <a:gd name="T45" fmla="*/ 20 h 25"/>
                <a:gd name="T46" fmla="*/ 25 w 26"/>
                <a:gd name="T47" fmla="*/ 18 h 25"/>
                <a:gd name="T48" fmla="*/ 22 w 26"/>
                <a:gd name="T49" fmla="*/ 13 h 25"/>
                <a:gd name="T50" fmla="*/ 21 w 26"/>
                <a:gd name="T51" fmla="*/ 11 h 25"/>
                <a:gd name="T52" fmla="*/ 20 w 26"/>
                <a:gd name="T53" fmla="*/ 8 h 25"/>
                <a:gd name="T54" fmla="*/ 18 w 26"/>
                <a:gd name="T55" fmla="*/ 4 h 25"/>
                <a:gd name="T56" fmla="*/ 20 w 26"/>
                <a:gd name="T57" fmla="*/ 7 h 25"/>
                <a:gd name="T58" fmla="*/ 22 w 26"/>
                <a:gd name="T59" fmla="*/ 10 h 25"/>
                <a:gd name="T60" fmla="*/ 24 w 26"/>
                <a:gd name="T61" fmla="*/ 7 h 25"/>
                <a:gd name="T62" fmla="*/ 24 w 26"/>
                <a:gd name="T63" fmla="*/ 7 h 25"/>
                <a:gd name="T64" fmla="*/ 24 w 26"/>
                <a:gd name="T65" fmla="*/ 6 h 25"/>
                <a:gd name="T66" fmla="*/ 24 w 26"/>
                <a:gd name="T67" fmla="*/ 5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6" h="25">
                  <a:moveTo>
                    <a:pt x="24" y="5"/>
                  </a:moveTo>
                  <a:cubicBezTo>
                    <a:pt x="23" y="1"/>
                    <a:pt x="23" y="1"/>
                    <a:pt x="23" y="1"/>
                  </a:cubicBezTo>
                  <a:cubicBezTo>
                    <a:pt x="22" y="1"/>
                    <a:pt x="22" y="1"/>
                    <a:pt x="22" y="1"/>
                  </a:cubicBezTo>
                  <a:cubicBezTo>
                    <a:pt x="22" y="2"/>
                    <a:pt x="21" y="1"/>
                    <a:pt x="20" y="1"/>
                  </a:cubicBezTo>
                  <a:cubicBezTo>
                    <a:pt x="19" y="2"/>
                    <a:pt x="18" y="1"/>
                    <a:pt x="17" y="1"/>
                  </a:cubicBezTo>
                  <a:cubicBezTo>
                    <a:pt x="16" y="0"/>
                    <a:pt x="13" y="1"/>
                    <a:pt x="12" y="1"/>
                  </a:cubicBezTo>
                  <a:cubicBezTo>
                    <a:pt x="12" y="2"/>
                    <a:pt x="10" y="2"/>
                    <a:pt x="9" y="2"/>
                  </a:cubicBezTo>
                  <a:cubicBezTo>
                    <a:pt x="8" y="1"/>
                    <a:pt x="7" y="1"/>
                    <a:pt x="5" y="0"/>
                  </a:cubicBezTo>
                  <a:cubicBezTo>
                    <a:pt x="3" y="0"/>
                    <a:pt x="2" y="0"/>
                    <a:pt x="2" y="0"/>
                  </a:cubicBezTo>
                  <a:cubicBezTo>
                    <a:pt x="2" y="0"/>
                    <a:pt x="2" y="0"/>
                    <a:pt x="1" y="0"/>
                  </a:cubicBezTo>
                  <a:cubicBezTo>
                    <a:pt x="1" y="2"/>
                    <a:pt x="2" y="2"/>
                    <a:pt x="1" y="3"/>
                  </a:cubicBezTo>
                  <a:cubicBezTo>
                    <a:pt x="0" y="4"/>
                    <a:pt x="1" y="5"/>
                    <a:pt x="1" y="7"/>
                  </a:cubicBezTo>
                  <a:cubicBezTo>
                    <a:pt x="1" y="8"/>
                    <a:pt x="1" y="18"/>
                    <a:pt x="1" y="24"/>
                  </a:cubicBezTo>
                  <a:cubicBezTo>
                    <a:pt x="15" y="24"/>
                    <a:pt x="15" y="24"/>
                    <a:pt x="15" y="24"/>
                  </a:cubicBezTo>
                  <a:cubicBezTo>
                    <a:pt x="15" y="24"/>
                    <a:pt x="16" y="24"/>
                    <a:pt x="16" y="24"/>
                  </a:cubicBezTo>
                  <a:cubicBezTo>
                    <a:pt x="17" y="24"/>
                    <a:pt x="17" y="24"/>
                    <a:pt x="17" y="24"/>
                  </a:cubicBezTo>
                  <a:cubicBezTo>
                    <a:pt x="20" y="24"/>
                    <a:pt x="20" y="24"/>
                    <a:pt x="20" y="24"/>
                  </a:cubicBezTo>
                  <a:cubicBezTo>
                    <a:pt x="20" y="24"/>
                    <a:pt x="21" y="25"/>
                    <a:pt x="22" y="25"/>
                  </a:cubicBezTo>
                  <a:cubicBezTo>
                    <a:pt x="22" y="25"/>
                    <a:pt x="22" y="24"/>
                    <a:pt x="23" y="24"/>
                  </a:cubicBezTo>
                  <a:cubicBezTo>
                    <a:pt x="24" y="24"/>
                    <a:pt x="24" y="22"/>
                    <a:pt x="24" y="22"/>
                  </a:cubicBezTo>
                  <a:cubicBezTo>
                    <a:pt x="25" y="22"/>
                    <a:pt x="25" y="22"/>
                    <a:pt x="26" y="21"/>
                  </a:cubicBezTo>
                  <a:cubicBezTo>
                    <a:pt x="26" y="21"/>
                    <a:pt x="26" y="21"/>
                    <a:pt x="26" y="21"/>
                  </a:cubicBezTo>
                  <a:cubicBezTo>
                    <a:pt x="26" y="21"/>
                    <a:pt x="26" y="21"/>
                    <a:pt x="26" y="20"/>
                  </a:cubicBezTo>
                  <a:cubicBezTo>
                    <a:pt x="26" y="19"/>
                    <a:pt x="25" y="19"/>
                    <a:pt x="25" y="18"/>
                  </a:cubicBezTo>
                  <a:cubicBezTo>
                    <a:pt x="24" y="16"/>
                    <a:pt x="22" y="14"/>
                    <a:pt x="22" y="13"/>
                  </a:cubicBezTo>
                  <a:cubicBezTo>
                    <a:pt x="22" y="12"/>
                    <a:pt x="21" y="12"/>
                    <a:pt x="21" y="11"/>
                  </a:cubicBezTo>
                  <a:cubicBezTo>
                    <a:pt x="21" y="10"/>
                    <a:pt x="21" y="10"/>
                    <a:pt x="20" y="8"/>
                  </a:cubicBezTo>
                  <a:cubicBezTo>
                    <a:pt x="18" y="7"/>
                    <a:pt x="18" y="4"/>
                    <a:pt x="18" y="4"/>
                  </a:cubicBezTo>
                  <a:cubicBezTo>
                    <a:pt x="19" y="4"/>
                    <a:pt x="20" y="6"/>
                    <a:pt x="20" y="7"/>
                  </a:cubicBezTo>
                  <a:cubicBezTo>
                    <a:pt x="20" y="8"/>
                    <a:pt x="22" y="10"/>
                    <a:pt x="22" y="10"/>
                  </a:cubicBezTo>
                  <a:cubicBezTo>
                    <a:pt x="23" y="10"/>
                    <a:pt x="23" y="6"/>
                    <a:pt x="24" y="7"/>
                  </a:cubicBezTo>
                  <a:cubicBezTo>
                    <a:pt x="24" y="7"/>
                    <a:pt x="24" y="7"/>
                    <a:pt x="24" y="7"/>
                  </a:cubicBezTo>
                  <a:cubicBezTo>
                    <a:pt x="24" y="6"/>
                    <a:pt x="24" y="6"/>
                    <a:pt x="24" y="6"/>
                  </a:cubicBezTo>
                  <a:lnTo>
                    <a:pt x="24" y="5"/>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5" name="Freeform 217">
              <a:extLst>
                <a:ext uri="{FF2B5EF4-FFF2-40B4-BE49-F238E27FC236}">
                  <a16:creationId xmlns:a16="http://schemas.microsoft.com/office/drawing/2014/main" id="{C01E9F4D-D3CD-4A0E-9B17-4ABD1E54858B}"/>
                </a:ext>
              </a:extLst>
            </p:cNvPr>
            <p:cNvSpPr>
              <a:spLocks/>
            </p:cNvSpPr>
            <p:nvPr/>
          </p:nvSpPr>
          <p:spPr bwMode="auto">
            <a:xfrm>
              <a:off x="-3448050" y="2212975"/>
              <a:ext cx="46037" cy="50800"/>
            </a:xfrm>
            <a:custGeom>
              <a:avLst/>
              <a:gdLst>
                <a:gd name="T0" fmla="*/ 6 w 13"/>
                <a:gd name="T1" fmla="*/ 13 h 14"/>
                <a:gd name="T2" fmla="*/ 7 w 13"/>
                <a:gd name="T3" fmla="*/ 12 h 14"/>
                <a:gd name="T4" fmla="*/ 8 w 13"/>
                <a:gd name="T5" fmla="*/ 11 h 14"/>
                <a:gd name="T6" fmla="*/ 9 w 13"/>
                <a:gd name="T7" fmla="*/ 9 h 14"/>
                <a:gd name="T8" fmla="*/ 10 w 13"/>
                <a:gd name="T9" fmla="*/ 11 h 14"/>
                <a:gd name="T10" fmla="*/ 12 w 13"/>
                <a:gd name="T11" fmla="*/ 11 h 14"/>
                <a:gd name="T12" fmla="*/ 13 w 13"/>
                <a:gd name="T13" fmla="*/ 8 h 14"/>
                <a:gd name="T14" fmla="*/ 12 w 13"/>
                <a:gd name="T15" fmla="*/ 6 h 14"/>
                <a:gd name="T16" fmla="*/ 12 w 13"/>
                <a:gd name="T17" fmla="*/ 4 h 14"/>
                <a:gd name="T18" fmla="*/ 12 w 13"/>
                <a:gd name="T19" fmla="*/ 2 h 14"/>
                <a:gd name="T20" fmla="*/ 10 w 13"/>
                <a:gd name="T21" fmla="*/ 2 h 14"/>
                <a:gd name="T22" fmla="*/ 10 w 13"/>
                <a:gd name="T23" fmla="*/ 0 h 14"/>
                <a:gd name="T24" fmla="*/ 7 w 13"/>
                <a:gd name="T25" fmla="*/ 0 h 14"/>
                <a:gd name="T26" fmla="*/ 6 w 13"/>
                <a:gd name="T27" fmla="*/ 0 h 14"/>
                <a:gd name="T28" fmla="*/ 6 w 13"/>
                <a:gd name="T29" fmla="*/ 3 h 14"/>
                <a:gd name="T30" fmla="*/ 3 w 13"/>
                <a:gd name="T31" fmla="*/ 3 h 14"/>
                <a:gd name="T32" fmla="*/ 2 w 13"/>
                <a:gd name="T33" fmla="*/ 3 h 14"/>
                <a:gd name="T34" fmla="*/ 2 w 13"/>
                <a:gd name="T35" fmla="*/ 3 h 14"/>
                <a:gd name="T36" fmla="*/ 2 w 13"/>
                <a:gd name="T37" fmla="*/ 5 h 14"/>
                <a:gd name="T38" fmla="*/ 1 w 13"/>
                <a:gd name="T39" fmla="*/ 6 h 14"/>
                <a:gd name="T40" fmla="*/ 0 w 13"/>
                <a:gd name="T41" fmla="*/ 7 h 14"/>
                <a:gd name="T42" fmla="*/ 1 w 13"/>
                <a:gd name="T43" fmla="*/ 9 h 14"/>
                <a:gd name="T44" fmla="*/ 3 w 13"/>
                <a:gd name="T45" fmla="*/ 11 h 14"/>
                <a:gd name="T46" fmla="*/ 5 w 13"/>
                <a:gd name="T47" fmla="*/ 14 h 14"/>
                <a:gd name="T48" fmla="*/ 6 w 13"/>
                <a:gd name="T49" fmla="*/ 1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4">
                  <a:moveTo>
                    <a:pt x="6" y="13"/>
                  </a:moveTo>
                  <a:cubicBezTo>
                    <a:pt x="8" y="13"/>
                    <a:pt x="7" y="13"/>
                    <a:pt x="7" y="12"/>
                  </a:cubicBezTo>
                  <a:cubicBezTo>
                    <a:pt x="6" y="10"/>
                    <a:pt x="7" y="11"/>
                    <a:pt x="8" y="11"/>
                  </a:cubicBezTo>
                  <a:cubicBezTo>
                    <a:pt x="9" y="11"/>
                    <a:pt x="9" y="9"/>
                    <a:pt x="9" y="9"/>
                  </a:cubicBezTo>
                  <a:cubicBezTo>
                    <a:pt x="10" y="9"/>
                    <a:pt x="10" y="11"/>
                    <a:pt x="10" y="11"/>
                  </a:cubicBezTo>
                  <a:cubicBezTo>
                    <a:pt x="11" y="11"/>
                    <a:pt x="11" y="11"/>
                    <a:pt x="12" y="11"/>
                  </a:cubicBezTo>
                  <a:cubicBezTo>
                    <a:pt x="13" y="11"/>
                    <a:pt x="13" y="9"/>
                    <a:pt x="13" y="8"/>
                  </a:cubicBezTo>
                  <a:cubicBezTo>
                    <a:pt x="13" y="7"/>
                    <a:pt x="13" y="6"/>
                    <a:pt x="12" y="6"/>
                  </a:cubicBezTo>
                  <a:cubicBezTo>
                    <a:pt x="12" y="5"/>
                    <a:pt x="11" y="4"/>
                    <a:pt x="12" y="4"/>
                  </a:cubicBezTo>
                  <a:cubicBezTo>
                    <a:pt x="13" y="4"/>
                    <a:pt x="13" y="3"/>
                    <a:pt x="12" y="2"/>
                  </a:cubicBezTo>
                  <a:cubicBezTo>
                    <a:pt x="11" y="2"/>
                    <a:pt x="10" y="3"/>
                    <a:pt x="10" y="2"/>
                  </a:cubicBezTo>
                  <a:cubicBezTo>
                    <a:pt x="10" y="2"/>
                    <a:pt x="10" y="1"/>
                    <a:pt x="10" y="0"/>
                  </a:cubicBezTo>
                  <a:cubicBezTo>
                    <a:pt x="8" y="0"/>
                    <a:pt x="7" y="0"/>
                    <a:pt x="7" y="0"/>
                  </a:cubicBezTo>
                  <a:cubicBezTo>
                    <a:pt x="6" y="0"/>
                    <a:pt x="6" y="0"/>
                    <a:pt x="6" y="0"/>
                  </a:cubicBezTo>
                  <a:cubicBezTo>
                    <a:pt x="6" y="1"/>
                    <a:pt x="6" y="3"/>
                    <a:pt x="6" y="3"/>
                  </a:cubicBezTo>
                  <a:cubicBezTo>
                    <a:pt x="6" y="3"/>
                    <a:pt x="4" y="3"/>
                    <a:pt x="3" y="3"/>
                  </a:cubicBezTo>
                  <a:cubicBezTo>
                    <a:pt x="3" y="3"/>
                    <a:pt x="2" y="3"/>
                    <a:pt x="2" y="3"/>
                  </a:cubicBezTo>
                  <a:cubicBezTo>
                    <a:pt x="2" y="3"/>
                    <a:pt x="2" y="3"/>
                    <a:pt x="2" y="3"/>
                  </a:cubicBezTo>
                  <a:cubicBezTo>
                    <a:pt x="1" y="4"/>
                    <a:pt x="2" y="4"/>
                    <a:pt x="2" y="5"/>
                  </a:cubicBezTo>
                  <a:cubicBezTo>
                    <a:pt x="3" y="5"/>
                    <a:pt x="1" y="5"/>
                    <a:pt x="1" y="6"/>
                  </a:cubicBezTo>
                  <a:cubicBezTo>
                    <a:pt x="1" y="6"/>
                    <a:pt x="1" y="7"/>
                    <a:pt x="0" y="7"/>
                  </a:cubicBezTo>
                  <a:cubicBezTo>
                    <a:pt x="0" y="7"/>
                    <a:pt x="1" y="9"/>
                    <a:pt x="1" y="9"/>
                  </a:cubicBezTo>
                  <a:cubicBezTo>
                    <a:pt x="1" y="10"/>
                    <a:pt x="2" y="10"/>
                    <a:pt x="3" y="11"/>
                  </a:cubicBezTo>
                  <a:cubicBezTo>
                    <a:pt x="4" y="13"/>
                    <a:pt x="4" y="13"/>
                    <a:pt x="5" y="14"/>
                  </a:cubicBezTo>
                  <a:cubicBezTo>
                    <a:pt x="6" y="14"/>
                    <a:pt x="6" y="13"/>
                    <a:pt x="6"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6" name="Freeform 218">
              <a:extLst>
                <a:ext uri="{FF2B5EF4-FFF2-40B4-BE49-F238E27FC236}">
                  <a16:creationId xmlns:a16="http://schemas.microsoft.com/office/drawing/2014/main" id="{CFDE51BF-94F7-4C80-9746-EF2B6463DE0B}"/>
                </a:ext>
              </a:extLst>
            </p:cNvPr>
            <p:cNvSpPr>
              <a:spLocks/>
            </p:cNvSpPr>
            <p:nvPr/>
          </p:nvSpPr>
          <p:spPr bwMode="auto">
            <a:xfrm>
              <a:off x="-3444875" y="2212975"/>
              <a:ext cx="17462" cy="11113"/>
            </a:xfrm>
            <a:custGeom>
              <a:avLst/>
              <a:gdLst>
                <a:gd name="T0" fmla="*/ 5 w 5"/>
                <a:gd name="T1" fmla="*/ 3 h 3"/>
                <a:gd name="T2" fmla="*/ 5 w 5"/>
                <a:gd name="T3" fmla="*/ 0 h 3"/>
                <a:gd name="T4" fmla="*/ 5 w 5"/>
                <a:gd name="T5" fmla="*/ 0 h 3"/>
                <a:gd name="T6" fmla="*/ 1 w 5"/>
                <a:gd name="T7" fmla="*/ 0 h 3"/>
                <a:gd name="T8" fmla="*/ 1 w 5"/>
                <a:gd name="T9" fmla="*/ 0 h 3"/>
                <a:gd name="T10" fmla="*/ 1 w 5"/>
                <a:gd name="T11" fmla="*/ 1 h 3"/>
                <a:gd name="T12" fmla="*/ 1 w 5"/>
                <a:gd name="T13" fmla="*/ 2 h 3"/>
                <a:gd name="T14" fmla="*/ 1 w 5"/>
                <a:gd name="T15" fmla="*/ 3 h 3"/>
                <a:gd name="T16" fmla="*/ 2 w 5"/>
                <a:gd name="T17" fmla="*/ 3 h 3"/>
                <a:gd name="T18" fmla="*/ 5 w 5"/>
                <a:gd name="T19"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 h="3">
                  <a:moveTo>
                    <a:pt x="5" y="3"/>
                  </a:moveTo>
                  <a:cubicBezTo>
                    <a:pt x="5" y="3"/>
                    <a:pt x="5" y="1"/>
                    <a:pt x="5" y="0"/>
                  </a:cubicBezTo>
                  <a:cubicBezTo>
                    <a:pt x="5" y="0"/>
                    <a:pt x="5" y="0"/>
                    <a:pt x="5" y="0"/>
                  </a:cubicBezTo>
                  <a:cubicBezTo>
                    <a:pt x="1" y="0"/>
                    <a:pt x="1" y="0"/>
                    <a:pt x="1" y="0"/>
                  </a:cubicBezTo>
                  <a:cubicBezTo>
                    <a:pt x="1" y="0"/>
                    <a:pt x="1" y="0"/>
                    <a:pt x="1" y="0"/>
                  </a:cubicBezTo>
                  <a:cubicBezTo>
                    <a:pt x="2" y="0"/>
                    <a:pt x="2" y="1"/>
                    <a:pt x="1" y="1"/>
                  </a:cubicBezTo>
                  <a:cubicBezTo>
                    <a:pt x="0" y="2"/>
                    <a:pt x="0" y="2"/>
                    <a:pt x="1" y="2"/>
                  </a:cubicBezTo>
                  <a:cubicBezTo>
                    <a:pt x="1" y="2"/>
                    <a:pt x="1" y="3"/>
                    <a:pt x="1" y="3"/>
                  </a:cubicBezTo>
                  <a:cubicBezTo>
                    <a:pt x="1" y="3"/>
                    <a:pt x="2" y="3"/>
                    <a:pt x="2" y="3"/>
                  </a:cubicBezTo>
                  <a:cubicBezTo>
                    <a:pt x="3" y="3"/>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7" name="Freeform 219">
              <a:extLst>
                <a:ext uri="{FF2B5EF4-FFF2-40B4-BE49-F238E27FC236}">
                  <a16:creationId xmlns:a16="http://schemas.microsoft.com/office/drawing/2014/main" id="{F173037C-52EC-45F2-8B9A-5314587DE2D4}"/>
                </a:ext>
              </a:extLst>
            </p:cNvPr>
            <p:cNvSpPr>
              <a:spLocks/>
            </p:cNvSpPr>
            <p:nvPr/>
          </p:nvSpPr>
          <p:spPr bwMode="auto">
            <a:xfrm>
              <a:off x="-3430588" y="2198688"/>
              <a:ext cx="61912" cy="76200"/>
            </a:xfrm>
            <a:custGeom>
              <a:avLst/>
              <a:gdLst>
                <a:gd name="T0" fmla="*/ 5 w 17"/>
                <a:gd name="T1" fmla="*/ 20 h 21"/>
                <a:gd name="T2" fmla="*/ 6 w 17"/>
                <a:gd name="T3" fmla="*/ 20 h 21"/>
                <a:gd name="T4" fmla="*/ 8 w 17"/>
                <a:gd name="T5" fmla="*/ 20 h 21"/>
                <a:gd name="T6" fmla="*/ 9 w 17"/>
                <a:gd name="T7" fmla="*/ 20 h 21"/>
                <a:gd name="T8" fmla="*/ 11 w 17"/>
                <a:gd name="T9" fmla="*/ 18 h 21"/>
                <a:gd name="T10" fmla="*/ 11 w 17"/>
                <a:gd name="T11" fmla="*/ 17 h 21"/>
                <a:gd name="T12" fmla="*/ 12 w 17"/>
                <a:gd name="T13" fmla="*/ 13 h 21"/>
                <a:gd name="T14" fmla="*/ 14 w 17"/>
                <a:gd name="T15" fmla="*/ 10 h 21"/>
                <a:gd name="T16" fmla="*/ 15 w 17"/>
                <a:gd name="T17" fmla="*/ 5 h 21"/>
                <a:gd name="T18" fmla="*/ 16 w 17"/>
                <a:gd name="T19" fmla="*/ 3 h 21"/>
                <a:gd name="T20" fmla="*/ 17 w 17"/>
                <a:gd name="T21" fmla="*/ 1 h 21"/>
                <a:gd name="T22" fmla="*/ 17 w 17"/>
                <a:gd name="T23" fmla="*/ 1 h 21"/>
                <a:gd name="T24" fmla="*/ 15 w 17"/>
                <a:gd name="T25" fmla="*/ 0 h 21"/>
                <a:gd name="T26" fmla="*/ 14 w 17"/>
                <a:gd name="T27" fmla="*/ 1 h 21"/>
                <a:gd name="T28" fmla="*/ 12 w 17"/>
                <a:gd name="T29" fmla="*/ 1 h 21"/>
                <a:gd name="T30" fmla="*/ 12 w 17"/>
                <a:gd name="T31" fmla="*/ 3 h 21"/>
                <a:gd name="T32" fmla="*/ 11 w 17"/>
                <a:gd name="T33" fmla="*/ 5 h 21"/>
                <a:gd name="T34" fmla="*/ 8 w 17"/>
                <a:gd name="T35" fmla="*/ 4 h 21"/>
                <a:gd name="T36" fmla="*/ 5 w 17"/>
                <a:gd name="T37" fmla="*/ 4 h 21"/>
                <a:gd name="T38" fmla="*/ 5 w 17"/>
                <a:gd name="T39" fmla="*/ 6 h 21"/>
                <a:gd name="T40" fmla="*/ 7 w 17"/>
                <a:gd name="T41" fmla="*/ 6 h 21"/>
                <a:gd name="T42" fmla="*/ 7 w 17"/>
                <a:gd name="T43" fmla="*/ 8 h 21"/>
                <a:gd name="T44" fmla="*/ 7 w 17"/>
                <a:gd name="T45" fmla="*/ 10 h 21"/>
                <a:gd name="T46" fmla="*/ 8 w 17"/>
                <a:gd name="T47" fmla="*/ 12 h 21"/>
                <a:gd name="T48" fmla="*/ 7 w 17"/>
                <a:gd name="T49" fmla="*/ 15 h 21"/>
                <a:gd name="T50" fmla="*/ 5 w 17"/>
                <a:gd name="T51" fmla="*/ 15 h 21"/>
                <a:gd name="T52" fmla="*/ 4 w 17"/>
                <a:gd name="T53" fmla="*/ 13 h 21"/>
                <a:gd name="T54" fmla="*/ 3 w 17"/>
                <a:gd name="T55" fmla="*/ 15 h 21"/>
                <a:gd name="T56" fmla="*/ 2 w 17"/>
                <a:gd name="T57" fmla="*/ 16 h 21"/>
                <a:gd name="T58" fmla="*/ 1 w 17"/>
                <a:gd name="T59" fmla="*/ 17 h 21"/>
                <a:gd name="T60" fmla="*/ 0 w 17"/>
                <a:gd name="T61" fmla="*/ 18 h 21"/>
                <a:gd name="T62" fmla="*/ 1 w 17"/>
                <a:gd name="T63" fmla="*/ 18 h 21"/>
                <a:gd name="T64" fmla="*/ 3 w 17"/>
                <a:gd name="T65" fmla="*/ 21 h 21"/>
                <a:gd name="T66" fmla="*/ 5 w 17"/>
                <a:gd name="T67" fmla="*/ 20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7" h="21">
                  <a:moveTo>
                    <a:pt x="5" y="20"/>
                  </a:moveTo>
                  <a:cubicBezTo>
                    <a:pt x="5" y="20"/>
                    <a:pt x="5" y="21"/>
                    <a:pt x="6" y="20"/>
                  </a:cubicBezTo>
                  <a:cubicBezTo>
                    <a:pt x="7" y="19"/>
                    <a:pt x="8" y="19"/>
                    <a:pt x="8" y="20"/>
                  </a:cubicBezTo>
                  <a:cubicBezTo>
                    <a:pt x="8" y="21"/>
                    <a:pt x="8" y="21"/>
                    <a:pt x="9" y="20"/>
                  </a:cubicBezTo>
                  <a:cubicBezTo>
                    <a:pt x="10" y="19"/>
                    <a:pt x="11" y="20"/>
                    <a:pt x="11" y="18"/>
                  </a:cubicBezTo>
                  <a:cubicBezTo>
                    <a:pt x="11" y="17"/>
                    <a:pt x="11" y="18"/>
                    <a:pt x="11" y="17"/>
                  </a:cubicBezTo>
                  <a:cubicBezTo>
                    <a:pt x="11" y="15"/>
                    <a:pt x="12" y="14"/>
                    <a:pt x="12" y="13"/>
                  </a:cubicBezTo>
                  <a:cubicBezTo>
                    <a:pt x="12" y="12"/>
                    <a:pt x="14" y="11"/>
                    <a:pt x="14" y="10"/>
                  </a:cubicBezTo>
                  <a:cubicBezTo>
                    <a:pt x="14" y="9"/>
                    <a:pt x="15" y="7"/>
                    <a:pt x="15" y="5"/>
                  </a:cubicBezTo>
                  <a:cubicBezTo>
                    <a:pt x="15" y="4"/>
                    <a:pt x="16" y="4"/>
                    <a:pt x="16" y="3"/>
                  </a:cubicBezTo>
                  <a:cubicBezTo>
                    <a:pt x="17" y="2"/>
                    <a:pt x="17" y="2"/>
                    <a:pt x="17" y="1"/>
                  </a:cubicBezTo>
                  <a:cubicBezTo>
                    <a:pt x="17" y="1"/>
                    <a:pt x="17" y="1"/>
                    <a:pt x="17" y="1"/>
                  </a:cubicBezTo>
                  <a:cubicBezTo>
                    <a:pt x="15" y="0"/>
                    <a:pt x="15" y="0"/>
                    <a:pt x="15" y="0"/>
                  </a:cubicBezTo>
                  <a:cubicBezTo>
                    <a:pt x="14" y="1"/>
                    <a:pt x="14" y="1"/>
                    <a:pt x="14" y="1"/>
                  </a:cubicBezTo>
                  <a:cubicBezTo>
                    <a:pt x="12" y="1"/>
                    <a:pt x="12" y="1"/>
                    <a:pt x="12" y="1"/>
                  </a:cubicBezTo>
                  <a:cubicBezTo>
                    <a:pt x="12" y="1"/>
                    <a:pt x="12" y="2"/>
                    <a:pt x="12" y="3"/>
                  </a:cubicBezTo>
                  <a:cubicBezTo>
                    <a:pt x="11" y="3"/>
                    <a:pt x="11" y="5"/>
                    <a:pt x="11" y="5"/>
                  </a:cubicBezTo>
                  <a:cubicBezTo>
                    <a:pt x="11" y="5"/>
                    <a:pt x="9" y="4"/>
                    <a:pt x="8" y="4"/>
                  </a:cubicBezTo>
                  <a:cubicBezTo>
                    <a:pt x="8" y="4"/>
                    <a:pt x="6" y="4"/>
                    <a:pt x="5" y="4"/>
                  </a:cubicBezTo>
                  <a:cubicBezTo>
                    <a:pt x="5" y="5"/>
                    <a:pt x="5" y="6"/>
                    <a:pt x="5" y="6"/>
                  </a:cubicBezTo>
                  <a:cubicBezTo>
                    <a:pt x="5" y="7"/>
                    <a:pt x="6" y="6"/>
                    <a:pt x="7" y="6"/>
                  </a:cubicBezTo>
                  <a:cubicBezTo>
                    <a:pt x="8" y="7"/>
                    <a:pt x="8" y="8"/>
                    <a:pt x="7" y="8"/>
                  </a:cubicBezTo>
                  <a:cubicBezTo>
                    <a:pt x="6" y="8"/>
                    <a:pt x="7" y="9"/>
                    <a:pt x="7" y="10"/>
                  </a:cubicBezTo>
                  <a:cubicBezTo>
                    <a:pt x="8" y="10"/>
                    <a:pt x="8" y="11"/>
                    <a:pt x="8" y="12"/>
                  </a:cubicBezTo>
                  <a:cubicBezTo>
                    <a:pt x="8" y="13"/>
                    <a:pt x="8" y="15"/>
                    <a:pt x="7" y="15"/>
                  </a:cubicBezTo>
                  <a:cubicBezTo>
                    <a:pt x="6" y="15"/>
                    <a:pt x="6" y="15"/>
                    <a:pt x="5" y="15"/>
                  </a:cubicBezTo>
                  <a:cubicBezTo>
                    <a:pt x="5" y="15"/>
                    <a:pt x="5" y="13"/>
                    <a:pt x="4" y="13"/>
                  </a:cubicBezTo>
                  <a:cubicBezTo>
                    <a:pt x="4" y="13"/>
                    <a:pt x="4" y="15"/>
                    <a:pt x="3" y="15"/>
                  </a:cubicBezTo>
                  <a:cubicBezTo>
                    <a:pt x="2" y="15"/>
                    <a:pt x="1" y="14"/>
                    <a:pt x="2" y="16"/>
                  </a:cubicBezTo>
                  <a:cubicBezTo>
                    <a:pt x="2" y="17"/>
                    <a:pt x="3" y="17"/>
                    <a:pt x="1" y="17"/>
                  </a:cubicBezTo>
                  <a:cubicBezTo>
                    <a:pt x="1" y="17"/>
                    <a:pt x="1" y="18"/>
                    <a:pt x="0" y="18"/>
                  </a:cubicBezTo>
                  <a:cubicBezTo>
                    <a:pt x="0" y="18"/>
                    <a:pt x="0" y="18"/>
                    <a:pt x="1" y="18"/>
                  </a:cubicBezTo>
                  <a:cubicBezTo>
                    <a:pt x="2" y="19"/>
                    <a:pt x="2" y="20"/>
                    <a:pt x="3" y="21"/>
                  </a:cubicBezTo>
                  <a:cubicBezTo>
                    <a:pt x="4" y="20"/>
                    <a:pt x="5" y="20"/>
                    <a:pt x="5"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8" name="Freeform 220">
              <a:extLst>
                <a:ext uri="{FF2B5EF4-FFF2-40B4-BE49-F238E27FC236}">
                  <a16:creationId xmlns:a16="http://schemas.microsoft.com/office/drawing/2014/main" id="{ECAFA966-BA5F-410B-B3A2-FAB77AB20783}"/>
                </a:ext>
              </a:extLst>
            </p:cNvPr>
            <p:cNvSpPr>
              <a:spLocks/>
            </p:cNvSpPr>
            <p:nvPr/>
          </p:nvSpPr>
          <p:spPr bwMode="auto">
            <a:xfrm>
              <a:off x="-3343275" y="2030413"/>
              <a:ext cx="136525" cy="171450"/>
            </a:xfrm>
            <a:custGeom>
              <a:avLst/>
              <a:gdLst>
                <a:gd name="T0" fmla="*/ 29 w 38"/>
                <a:gd name="T1" fmla="*/ 3 h 48"/>
                <a:gd name="T2" fmla="*/ 26 w 38"/>
                <a:gd name="T3" fmla="*/ 3 h 48"/>
                <a:gd name="T4" fmla="*/ 22 w 38"/>
                <a:gd name="T5" fmla="*/ 3 h 48"/>
                <a:gd name="T6" fmla="*/ 7 w 38"/>
                <a:gd name="T7" fmla="*/ 3 h 48"/>
                <a:gd name="T8" fmla="*/ 5 w 38"/>
                <a:gd name="T9" fmla="*/ 8 h 48"/>
                <a:gd name="T10" fmla="*/ 5 w 38"/>
                <a:gd name="T11" fmla="*/ 18 h 48"/>
                <a:gd name="T12" fmla="*/ 2 w 38"/>
                <a:gd name="T13" fmla="*/ 21 h 48"/>
                <a:gd name="T14" fmla="*/ 1 w 38"/>
                <a:gd name="T15" fmla="*/ 25 h 48"/>
                <a:gd name="T16" fmla="*/ 1 w 38"/>
                <a:gd name="T17" fmla="*/ 28 h 48"/>
                <a:gd name="T18" fmla="*/ 2 w 38"/>
                <a:gd name="T19" fmla="*/ 30 h 48"/>
                <a:gd name="T20" fmla="*/ 4 w 38"/>
                <a:gd name="T21" fmla="*/ 34 h 48"/>
                <a:gd name="T22" fmla="*/ 5 w 38"/>
                <a:gd name="T23" fmla="*/ 35 h 48"/>
                <a:gd name="T24" fmla="*/ 7 w 38"/>
                <a:gd name="T25" fmla="*/ 37 h 48"/>
                <a:gd name="T26" fmla="*/ 9 w 38"/>
                <a:gd name="T27" fmla="*/ 40 h 48"/>
                <a:gd name="T28" fmla="*/ 12 w 38"/>
                <a:gd name="T29" fmla="*/ 42 h 48"/>
                <a:gd name="T30" fmla="*/ 13 w 38"/>
                <a:gd name="T31" fmla="*/ 44 h 48"/>
                <a:gd name="T32" fmla="*/ 16 w 38"/>
                <a:gd name="T33" fmla="*/ 45 h 48"/>
                <a:gd name="T34" fmla="*/ 18 w 38"/>
                <a:gd name="T35" fmla="*/ 45 h 48"/>
                <a:gd name="T36" fmla="*/ 22 w 38"/>
                <a:gd name="T37" fmla="*/ 47 h 48"/>
                <a:gd name="T38" fmla="*/ 25 w 38"/>
                <a:gd name="T39" fmla="*/ 47 h 48"/>
                <a:gd name="T40" fmla="*/ 28 w 38"/>
                <a:gd name="T41" fmla="*/ 46 h 48"/>
                <a:gd name="T42" fmla="*/ 30 w 38"/>
                <a:gd name="T43" fmla="*/ 44 h 48"/>
                <a:gd name="T44" fmla="*/ 32 w 38"/>
                <a:gd name="T45" fmla="*/ 45 h 48"/>
                <a:gd name="T46" fmla="*/ 30 w 38"/>
                <a:gd name="T47" fmla="*/ 41 h 48"/>
                <a:gd name="T48" fmla="*/ 26 w 38"/>
                <a:gd name="T49" fmla="*/ 37 h 48"/>
                <a:gd name="T50" fmla="*/ 28 w 38"/>
                <a:gd name="T51" fmla="*/ 36 h 48"/>
                <a:gd name="T52" fmla="*/ 29 w 38"/>
                <a:gd name="T53" fmla="*/ 31 h 48"/>
                <a:gd name="T54" fmla="*/ 31 w 38"/>
                <a:gd name="T55" fmla="*/ 28 h 48"/>
                <a:gd name="T56" fmla="*/ 33 w 38"/>
                <a:gd name="T57" fmla="*/ 25 h 48"/>
                <a:gd name="T58" fmla="*/ 34 w 38"/>
                <a:gd name="T59" fmla="*/ 19 h 48"/>
                <a:gd name="T60" fmla="*/ 36 w 38"/>
                <a:gd name="T61" fmla="*/ 15 h 48"/>
                <a:gd name="T62" fmla="*/ 37 w 38"/>
                <a:gd name="T63" fmla="*/ 12 h 48"/>
                <a:gd name="T64" fmla="*/ 35 w 38"/>
                <a:gd name="T65" fmla="*/ 4 h 48"/>
                <a:gd name="T66" fmla="*/ 32 w 38"/>
                <a:gd name="T67" fmla="*/ 0 h 48"/>
                <a:gd name="T68" fmla="*/ 30 w 38"/>
                <a:gd name="T69" fmla="*/ 1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38" h="48">
                  <a:moveTo>
                    <a:pt x="30" y="1"/>
                  </a:moveTo>
                  <a:cubicBezTo>
                    <a:pt x="30" y="1"/>
                    <a:pt x="30" y="3"/>
                    <a:pt x="29" y="3"/>
                  </a:cubicBezTo>
                  <a:cubicBezTo>
                    <a:pt x="28" y="3"/>
                    <a:pt x="28" y="4"/>
                    <a:pt x="28" y="4"/>
                  </a:cubicBezTo>
                  <a:cubicBezTo>
                    <a:pt x="27" y="4"/>
                    <a:pt x="26" y="3"/>
                    <a:pt x="26" y="3"/>
                  </a:cubicBezTo>
                  <a:cubicBezTo>
                    <a:pt x="23" y="3"/>
                    <a:pt x="23" y="3"/>
                    <a:pt x="23" y="3"/>
                  </a:cubicBezTo>
                  <a:cubicBezTo>
                    <a:pt x="23" y="3"/>
                    <a:pt x="23" y="3"/>
                    <a:pt x="22" y="3"/>
                  </a:cubicBezTo>
                  <a:cubicBezTo>
                    <a:pt x="22" y="3"/>
                    <a:pt x="21" y="3"/>
                    <a:pt x="21" y="3"/>
                  </a:cubicBezTo>
                  <a:cubicBezTo>
                    <a:pt x="7" y="3"/>
                    <a:pt x="7" y="3"/>
                    <a:pt x="7" y="3"/>
                  </a:cubicBezTo>
                  <a:cubicBezTo>
                    <a:pt x="7" y="6"/>
                    <a:pt x="7" y="8"/>
                    <a:pt x="7" y="8"/>
                  </a:cubicBezTo>
                  <a:cubicBezTo>
                    <a:pt x="5" y="8"/>
                    <a:pt x="5" y="8"/>
                    <a:pt x="5" y="8"/>
                  </a:cubicBezTo>
                  <a:cubicBezTo>
                    <a:pt x="5" y="16"/>
                    <a:pt x="5" y="16"/>
                    <a:pt x="5" y="16"/>
                  </a:cubicBezTo>
                  <a:cubicBezTo>
                    <a:pt x="5" y="16"/>
                    <a:pt x="5" y="18"/>
                    <a:pt x="5" y="18"/>
                  </a:cubicBezTo>
                  <a:cubicBezTo>
                    <a:pt x="4" y="18"/>
                    <a:pt x="3" y="19"/>
                    <a:pt x="3" y="20"/>
                  </a:cubicBezTo>
                  <a:cubicBezTo>
                    <a:pt x="3" y="20"/>
                    <a:pt x="3" y="21"/>
                    <a:pt x="2" y="21"/>
                  </a:cubicBezTo>
                  <a:cubicBezTo>
                    <a:pt x="1" y="21"/>
                    <a:pt x="2" y="23"/>
                    <a:pt x="1" y="23"/>
                  </a:cubicBezTo>
                  <a:cubicBezTo>
                    <a:pt x="0" y="23"/>
                    <a:pt x="1" y="24"/>
                    <a:pt x="1" y="25"/>
                  </a:cubicBezTo>
                  <a:cubicBezTo>
                    <a:pt x="0" y="25"/>
                    <a:pt x="0" y="26"/>
                    <a:pt x="1" y="26"/>
                  </a:cubicBezTo>
                  <a:cubicBezTo>
                    <a:pt x="2" y="26"/>
                    <a:pt x="1" y="27"/>
                    <a:pt x="1" y="28"/>
                  </a:cubicBezTo>
                  <a:cubicBezTo>
                    <a:pt x="1" y="28"/>
                    <a:pt x="3" y="29"/>
                    <a:pt x="3" y="29"/>
                  </a:cubicBezTo>
                  <a:cubicBezTo>
                    <a:pt x="2" y="30"/>
                    <a:pt x="2" y="30"/>
                    <a:pt x="2" y="30"/>
                  </a:cubicBezTo>
                  <a:cubicBezTo>
                    <a:pt x="2" y="30"/>
                    <a:pt x="4" y="32"/>
                    <a:pt x="4" y="32"/>
                  </a:cubicBezTo>
                  <a:cubicBezTo>
                    <a:pt x="4" y="33"/>
                    <a:pt x="5" y="34"/>
                    <a:pt x="4" y="34"/>
                  </a:cubicBezTo>
                  <a:cubicBezTo>
                    <a:pt x="3" y="35"/>
                    <a:pt x="4" y="35"/>
                    <a:pt x="4" y="35"/>
                  </a:cubicBezTo>
                  <a:cubicBezTo>
                    <a:pt x="5" y="35"/>
                    <a:pt x="5" y="35"/>
                    <a:pt x="5" y="35"/>
                  </a:cubicBezTo>
                  <a:cubicBezTo>
                    <a:pt x="5" y="36"/>
                    <a:pt x="5" y="36"/>
                    <a:pt x="5" y="36"/>
                  </a:cubicBezTo>
                  <a:cubicBezTo>
                    <a:pt x="5" y="36"/>
                    <a:pt x="6" y="36"/>
                    <a:pt x="7" y="37"/>
                  </a:cubicBezTo>
                  <a:cubicBezTo>
                    <a:pt x="8" y="38"/>
                    <a:pt x="8" y="38"/>
                    <a:pt x="8" y="38"/>
                  </a:cubicBezTo>
                  <a:cubicBezTo>
                    <a:pt x="8" y="39"/>
                    <a:pt x="9" y="39"/>
                    <a:pt x="9" y="40"/>
                  </a:cubicBezTo>
                  <a:cubicBezTo>
                    <a:pt x="10" y="40"/>
                    <a:pt x="10" y="41"/>
                    <a:pt x="10" y="41"/>
                  </a:cubicBezTo>
                  <a:cubicBezTo>
                    <a:pt x="10" y="42"/>
                    <a:pt x="12" y="42"/>
                    <a:pt x="12" y="42"/>
                  </a:cubicBezTo>
                  <a:cubicBezTo>
                    <a:pt x="12" y="44"/>
                    <a:pt x="12" y="44"/>
                    <a:pt x="12" y="44"/>
                  </a:cubicBezTo>
                  <a:cubicBezTo>
                    <a:pt x="13" y="44"/>
                    <a:pt x="13" y="44"/>
                    <a:pt x="13" y="44"/>
                  </a:cubicBezTo>
                  <a:cubicBezTo>
                    <a:pt x="13" y="45"/>
                    <a:pt x="14" y="45"/>
                    <a:pt x="14" y="45"/>
                  </a:cubicBezTo>
                  <a:cubicBezTo>
                    <a:pt x="14" y="45"/>
                    <a:pt x="15" y="46"/>
                    <a:pt x="16" y="45"/>
                  </a:cubicBezTo>
                  <a:cubicBezTo>
                    <a:pt x="16" y="45"/>
                    <a:pt x="17" y="46"/>
                    <a:pt x="17" y="46"/>
                  </a:cubicBezTo>
                  <a:cubicBezTo>
                    <a:pt x="17" y="46"/>
                    <a:pt x="18" y="45"/>
                    <a:pt x="18" y="45"/>
                  </a:cubicBezTo>
                  <a:cubicBezTo>
                    <a:pt x="18" y="45"/>
                    <a:pt x="20" y="46"/>
                    <a:pt x="21" y="48"/>
                  </a:cubicBezTo>
                  <a:cubicBezTo>
                    <a:pt x="21" y="47"/>
                    <a:pt x="22" y="47"/>
                    <a:pt x="22" y="47"/>
                  </a:cubicBezTo>
                  <a:cubicBezTo>
                    <a:pt x="23" y="47"/>
                    <a:pt x="24" y="48"/>
                    <a:pt x="24" y="48"/>
                  </a:cubicBezTo>
                  <a:cubicBezTo>
                    <a:pt x="24" y="47"/>
                    <a:pt x="25" y="47"/>
                    <a:pt x="25" y="47"/>
                  </a:cubicBezTo>
                  <a:cubicBezTo>
                    <a:pt x="26" y="47"/>
                    <a:pt x="27" y="47"/>
                    <a:pt x="27" y="47"/>
                  </a:cubicBezTo>
                  <a:cubicBezTo>
                    <a:pt x="27" y="47"/>
                    <a:pt x="27" y="46"/>
                    <a:pt x="28" y="46"/>
                  </a:cubicBezTo>
                  <a:cubicBezTo>
                    <a:pt x="28" y="46"/>
                    <a:pt x="28" y="46"/>
                    <a:pt x="28" y="46"/>
                  </a:cubicBezTo>
                  <a:cubicBezTo>
                    <a:pt x="28" y="45"/>
                    <a:pt x="29" y="45"/>
                    <a:pt x="30" y="44"/>
                  </a:cubicBezTo>
                  <a:cubicBezTo>
                    <a:pt x="30" y="44"/>
                    <a:pt x="31" y="44"/>
                    <a:pt x="31" y="45"/>
                  </a:cubicBezTo>
                  <a:cubicBezTo>
                    <a:pt x="31" y="45"/>
                    <a:pt x="32" y="45"/>
                    <a:pt x="32" y="45"/>
                  </a:cubicBezTo>
                  <a:cubicBezTo>
                    <a:pt x="32" y="44"/>
                    <a:pt x="32" y="43"/>
                    <a:pt x="32" y="43"/>
                  </a:cubicBezTo>
                  <a:cubicBezTo>
                    <a:pt x="31" y="43"/>
                    <a:pt x="30" y="42"/>
                    <a:pt x="30" y="41"/>
                  </a:cubicBezTo>
                  <a:cubicBezTo>
                    <a:pt x="29" y="40"/>
                    <a:pt x="28" y="39"/>
                    <a:pt x="28" y="39"/>
                  </a:cubicBezTo>
                  <a:cubicBezTo>
                    <a:pt x="27" y="38"/>
                    <a:pt x="26" y="38"/>
                    <a:pt x="26" y="37"/>
                  </a:cubicBezTo>
                  <a:cubicBezTo>
                    <a:pt x="25" y="37"/>
                    <a:pt x="26" y="37"/>
                    <a:pt x="26" y="36"/>
                  </a:cubicBezTo>
                  <a:cubicBezTo>
                    <a:pt x="26" y="35"/>
                    <a:pt x="28" y="36"/>
                    <a:pt x="28" y="36"/>
                  </a:cubicBezTo>
                  <a:cubicBezTo>
                    <a:pt x="28" y="36"/>
                    <a:pt x="28" y="34"/>
                    <a:pt x="28" y="33"/>
                  </a:cubicBezTo>
                  <a:cubicBezTo>
                    <a:pt x="28" y="32"/>
                    <a:pt x="29" y="31"/>
                    <a:pt x="29" y="31"/>
                  </a:cubicBezTo>
                  <a:cubicBezTo>
                    <a:pt x="28" y="31"/>
                    <a:pt x="29" y="30"/>
                    <a:pt x="30" y="30"/>
                  </a:cubicBezTo>
                  <a:cubicBezTo>
                    <a:pt x="30" y="30"/>
                    <a:pt x="30" y="28"/>
                    <a:pt x="31" y="28"/>
                  </a:cubicBezTo>
                  <a:cubicBezTo>
                    <a:pt x="31" y="27"/>
                    <a:pt x="32" y="26"/>
                    <a:pt x="32" y="26"/>
                  </a:cubicBezTo>
                  <a:cubicBezTo>
                    <a:pt x="32" y="26"/>
                    <a:pt x="33" y="25"/>
                    <a:pt x="33" y="25"/>
                  </a:cubicBezTo>
                  <a:cubicBezTo>
                    <a:pt x="33" y="24"/>
                    <a:pt x="34" y="23"/>
                    <a:pt x="34" y="22"/>
                  </a:cubicBezTo>
                  <a:cubicBezTo>
                    <a:pt x="34" y="21"/>
                    <a:pt x="33" y="20"/>
                    <a:pt x="34" y="19"/>
                  </a:cubicBezTo>
                  <a:cubicBezTo>
                    <a:pt x="35" y="18"/>
                    <a:pt x="35" y="17"/>
                    <a:pt x="35" y="17"/>
                  </a:cubicBezTo>
                  <a:cubicBezTo>
                    <a:pt x="35" y="16"/>
                    <a:pt x="36" y="16"/>
                    <a:pt x="36" y="15"/>
                  </a:cubicBezTo>
                  <a:cubicBezTo>
                    <a:pt x="37" y="15"/>
                    <a:pt x="38" y="15"/>
                    <a:pt x="38" y="13"/>
                  </a:cubicBezTo>
                  <a:cubicBezTo>
                    <a:pt x="38" y="13"/>
                    <a:pt x="37" y="12"/>
                    <a:pt x="37" y="12"/>
                  </a:cubicBezTo>
                  <a:cubicBezTo>
                    <a:pt x="36" y="12"/>
                    <a:pt x="36" y="10"/>
                    <a:pt x="36" y="8"/>
                  </a:cubicBezTo>
                  <a:cubicBezTo>
                    <a:pt x="36" y="6"/>
                    <a:pt x="35" y="5"/>
                    <a:pt x="35" y="4"/>
                  </a:cubicBezTo>
                  <a:cubicBezTo>
                    <a:pt x="35" y="4"/>
                    <a:pt x="34" y="3"/>
                    <a:pt x="33" y="2"/>
                  </a:cubicBezTo>
                  <a:cubicBezTo>
                    <a:pt x="32" y="2"/>
                    <a:pt x="32" y="1"/>
                    <a:pt x="32" y="0"/>
                  </a:cubicBezTo>
                  <a:cubicBezTo>
                    <a:pt x="32" y="0"/>
                    <a:pt x="32" y="0"/>
                    <a:pt x="32" y="0"/>
                  </a:cubicBezTo>
                  <a:cubicBezTo>
                    <a:pt x="31" y="1"/>
                    <a:pt x="31" y="1"/>
                    <a:pt x="3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9" name="Freeform 221">
              <a:extLst>
                <a:ext uri="{FF2B5EF4-FFF2-40B4-BE49-F238E27FC236}">
                  <a16:creationId xmlns:a16="http://schemas.microsoft.com/office/drawing/2014/main" id="{F695746B-BDBC-4E29-93D5-C1464F77C154}"/>
                </a:ext>
              </a:extLst>
            </p:cNvPr>
            <p:cNvSpPr>
              <a:spLocks/>
            </p:cNvSpPr>
            <p:nvPr/>
          </p:nvSpPr>
          <p:spPr bwMode="auto">
            <a:xfrm>
              <a:off x="-3178175" y="2124075"/>
              <a:ext cx="14287" cy="14288"/>
            </a:xfrm>
            <a:custGeom>
              <a:avLst/>
              <a:gdLst>
                <a:gd name="T0" fmla="*/ 1 w 4"/>
                <a:gd name="T1" fmla="*/ 1 h 4"/>
                <a:gd name="T2" fmla="*/ 0 w 4"/>
                <a:gd name="T3" fmla="*/ 2 h 4"/>
                <a:gd name="T4" fmla="*/ 0 w 4"/>
                <a:gd name="T5" fmla="*/ 4 h 4"/>
                <a:gd name="T6" fmla="*/ 1 w 4"/>
                <a:gd name="T7" fmla="*/ 4 h 4"/>
                <a:gd name="T8" fmla="*/ 3 w 4"/>
                <a:gd name="T9" fmla="*/ 4 h 4"/>
                <a:gd name="T10" fmla="*/ 3 w 4"/>
                <a:gd name="T11" fmla="*/ 3 h 4"/>
                <a:gd name="T12" fmla="*/ 2 w 4"/>
                <a:gd name="T13" fmla="*/ 3 h 4"/>
                <a:gd name="T14" fmla="*/ 4 w 4"/>
                <a:gd name="T15" fmla="*/ 2 h 4"/>
                <a:gd name="T16" fmla="*/ 3 w 4"/>
                <a:gd name="T17" fmla="*/ 0 h 4"/>
                <a:gd name="T18" fmla="*/ 3 w 4"/>
                <a:gd name="T19" fmla="*/ 0 h 4"/>
                <a:gd name="T20" fmla="*/ 2 w 4"/>
                <a:gd name="T21" fmla="*/ 1 h 4"/>
                <a:gd name="T22" fmla="*/ 1 w 4"/>
                <a:gd name="T23"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 h="4">
                  <a:moveTo>
                    <a:pt x="1" y="1"/>
                  </a:moveTo>
                  <a:cubicBezTo>
                    <a:pt x="1" y="1"/>
                    <a:pt x="1" y="2"/>
                    <a:pt x="0" y="2"/>
                  </a:cubicBezTo>
                  <a:cubicBezTo>
                    <a:pt x="0" y="3"/>
                    <a:pt x="0" y="4"/>
                    <a:pt x="0" y="4"/>
                  </a:cubicBezTo>
                  <a:cubicBezTo>
                    <a:pt x="0" y="4"/>
                    <a:pt x="1" y="4"/>
                    <a:pt x="1" y="4"/>
                  </a:cubicBezTo>
                  <a:cubicBezTo>
                    <a:pt x="2" y="4"/>
                    <a:pt x="2" y="4"/>
                    <a:pt x="3" y="4"/>
                  </a:cubicBezTo>
                  <a:cubicBezTo>
                    <a:pt x="3" y="4"/>
                    <a:pt x="3" y="4"/>
                    <a:pt x="3" y="3"/>
                  </a:cubicBezTo>
                  <a:cubicBezTo>
                    <a:pt x="3" y="3"/>
                    <a:pt x="2" y="3"/>
                    <a:pt x="2" y="3"/>
                  </a:cubicBezTo>
                  <a:cubicBezTo>
                    <a:pt x="2" y="3"/>
                    <a:pt x="3" y="2"/>
                    <a:pt x="4" y="2"/>
                  </a:cubicBezTo>
                  <a:cubicBezTo>
                    <a:pt x="4" y="2"/>
                    <a:pt x="4" y="1"/>
                    <a:pt x="3" y="0"/>
                  </a:cubicBezTo>
                  <a:cubicBezTo>
                    <a:pt x="3" y="0"/>
                    <a:pt x="3" y="0"/>
                    <a:pt x="3" y="0"/>
                  </a:cubicBezTo>
                  <a:cubicBezTo>
                    <a:pt x="3" y="0"/>
                    <a:pt x="3" y="0"/>
                    <a:pt x="2" y="1"/>
                  </a:cubicBezTo>
                  <a:cubicBezTo>
                    <a:pt x="2" y="1"/>
                    <a:pt x="2" y="1"/>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0" name="Freeform 222">
              <a:extLst>
                <a:ext uri="{FF2B5EF4-FFF2-40B4-BE49-F238E27FC236}">
                  <a16:creationId xmlns:a16="http://schemas.microsoft.com/office/drawing/2014/main" id="{E9055623-B0B7-400A-9F9B-F9D0BC087E07}"/>
                </a:ext>
              </a:extLst>
            </p:cNvPr>
            <p:cNvSpPr>
              <a:spLocks/>
            </p:cNvSpPr>
            <p:nvPr/>
          </p:nvSpPr>
          <p:spPr bwMode="auto">
            <a:xfrm>
              <a:off x="-3224213" y="2076450"/>
              <a:ext cx="57150" cy="50800"/>
            </a:xfrm>
            <a:custGeom>
              <a:avLst/>
              <a:gdLst>
                <a:gd name="T0" fmla="*/ 3 w 16"/>
                <a:gd name="T1" fmla="*/ 2 h 14"/>
                <a:gd name="T2" fmla="*/ 2 w 16"/>
                <a:gd name="T3" fmla="*/ 4 h 14"/>
                <a:gd name="T4" fmla="*/ 1 w 16"/>
                <a:gd name="T5" fmla="*/ 6 h 14"/>
                <a:gd name="T6" fmla="*/ 1 w 16"/>
                <a:gd name="T7" fmla="*/ 9 h 14"/>
                <a:gd name="T8" fmla="*/ 3 w 16"/>
                <a:gd name="T9" fmla="*/ 9 h 14"/>
                <a:gd name="T10" fmla="*/ 4 w 16"/>
                <a:gd name="T11" fmla="*/ 8 h 14"/>
                <a:gd name="T12" fmla="*/ 5 w 16"/>
                <a:gd name="T13" fmla="*/ 8 h 14"/>
                <a:gd name="T14" fmla="*/ 6 w 16"/>
                <a:gd name="T15" fmla="*/ 9 h 14"/>
                <a:gd name="T16" fmla="*/ 7 w 16"/>
                <a:gd name="T17" fmla="*/ 9 h 14"/>
                <a:gd name="T18" fmla="*/ 9 w 16"/>
                <a:gd name="T19" fmla="*/ 9 h 14"/>
                <a:gd name="T20" fmla="*/ 14 w 16"/>
                <a:gd name="T21" fmla="*/ 14 h 14"/>
                <a:gd name="T22" fmla="*/ 14 w 16"/>
                <a:gd name="T23" fmla="*/ 14 h 14"/>
                <a:gd name="T24" fmla="*/ 15 w 16"/>
                <a:gd name="T25" fmla="*/ 14 h 14"/>
                <a:gd name="T26" fmla="*/ 16 w 16"/>
                <a:gd name="T27" fmla="*/ 13 h 14"/>
                <a:gd name="T28" fmla="*/ 14 w 16"/>
                <a:gd name="T29" fmla="*/ 10 h 14"/>
                <a:gd name="T30" fmla="*/ 10 w 16"/>
                <a:gd name="T31" fmla="*/ 8 h 14"/>
                <a:gd name="T32" fmla="*/ 8 w 16"/>
                <a:gd name="T33" fmla="*/ 6 h 14"/>
                <a:gd name="T34" fmla="*/ 7 w 16"/>
                <a:gd name="T35" fmla="*/ 3 h 14"/>
                <a:gd name="T36" fmla="*/ 5 w 16"/>
                <a:gd name="T37" fmla="*/ 0 h 14"/>
                <a:gd name="T38" fmla="*/ 3 w 16"/>
                <a:gd name="T39"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6" h="14">
                  <a:moveTo>
                    <a:pt x="3" y="2"/>
                  </a:moveTo>
                  <a:cubicBezTo>
                    <a:pt x="3" y="3"/>
                    <a:pt x="2" y="3"/>
                    <a:pt x="2" y="4"/>
                  </a:cubicBezTo>
                  <a:cubicBezTo>
                    <a:pt x="2" y="4"/>
                    <a:pt x="2" y="5"/>
                    <a:pt x="1" y="6"/>
                  </a:cubicBezTo>
                  <a:cubicBezTo>
                    <a:pt x="0" y="7"/>
                    <a:pt x="1" y="8"/>
                    <a:pt x="1" y="9"/>
                  </a:cubicBezTo>
                  <a:cubicBezTo>
                    <a:pt x="2" y="9"/>
                    <a:pt x="3" y="9"/>
                    <a:pt x="3" y="9"/>
                  </a:cubicBezTo>
                  <a:cubicBezTo>
                    <a:pt x="3" y="10"/>
                    <a:pt x="3" y="9"/>
                    <a:pt x="4" y="8"/>
                  </a:cubicBezTo>
                  <a:cubicBezTo>
                    <a:pt x="4" y="8"/>
                    <a:pt x="4" y="8"/>
                    <a:pt x="5" y="8"/>
                  </a:cubicBezTo>
                  <a:cubicBezTo>
                    <a:pt x="5" y="9"/>
                    <a:pt x="5" y="9"/>
                    <a:pt x="6" y="9"/>
                  </a:cubicBezTo>
                  <a:cubicBezTo>
                    <a:pt x="7" y="8"/>
                    <a:pt x="7" y="9"/>
                    <a:pt x="7" y="9"/>
                  </a:cubicBezTo>
                  <a:cubicBezTo>
                    <a:pt x="7" y="9"/>
                    <a:pt x="9" y="9"/>
                    <a:pt x="9" y="9"/>
                  </a:cubicBezTo>
                  <a:cubicBezTo>
                    <a:pt x="10" y="9"/>
                    <a:pt x="14" y="14"/>
                    <a:pt x="14" y="14"/>
                  </a:cubicBezTo>
                  <a:cubicBezTo>
                    <a:pt x="14" y="14"/>
                    <a:pt x="14" y="14"/>
                    <a:pt x="14" y="14"/>
                  </a:cubicBezTo>
                  <a:cubicBezTo>
                    <a:pt x="15" y="14"/>
                    <a:pt x="15" y="14"/>
                    <a:pt x="15" y="14"/>
                  </a:cubicBezTo>
                  <a:cubicBezTo>
                    <a:pt x="16" y="13"/>
                    <a:pt x="16" y="13"/>
                    <a:pt x="16" y="13"/>
                  </a:cubicBezTo>
                  <a:cubicBezTo>
                    <a:pt x="16" y="13"/>
                    <a:pt x="15" y="12"/>
                    <a:pt x="14" y="10"/>
                  </a:cubicBezTo>
                  <a:cubicBezTo>
                    <a:pt x="12" y="9"/>
                    <a:pt x="11" y="8"/>
                    <a:pt x="10" y="8"/>
                  </a:cubicBezTo>
                  <a:cubicBezTo>
                    <a:pt x="9" y="8"/>
                    <a:pt x="9" y="6"/>
                    <a:pt x="8" y="6"/>
                  </a:cubicBezTo>
                  <a:cubicBezTo>
                    <a:pt x="8" y="6"/>
                    <a:pt x="7" y="4"/>
                    <a:pt x="7" y="3"/>
                  </a:cubicBezTo>
                  <a:cubicBezTo>
                    <a:pt x="7" y="2"/>
                    <a:pt x="6" y="1"/>
                    <a:pt x="5" y="0"/>
                  </a:cubicBezTo>
                  <a:cubicBezTo>
                    <a:pt x="5" y="2"/>
                    <a:pt x="4"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1" name="Freeform 223">
              <a:extLst>
                <a:ext uri="{FF2B5EF4-FFF2-40B4-BE49-F238E27FC236}">
                  <a16:creationId xmlns:a16="http://schemas.microsoft.com/office/drawing/2014/main" id="{6F0EE9A5-2E56-448F-B363-11A2A56C3645}"/>
                </a:ext>
              </a:extLst>
            </p:cNvPr>
            <p:cNvSpPr>
              <a:spLocks/>
            </p:cNvSpPr>
            <p:nvPr/>
          </p:nvSpPr>
          <p:spPr bwMode="auto">
            <a:xfrm>
              <a:off x="-3252788" y="2105025"/>
              <a:ext cx="125412" cy="96838"/>
            </a:xfrm>
            <a:custGeom>
              <a:avLst/>
              <a:gdLst>
                <a:gd name="T0" fmla="*/ 3 w 35"/>
                <a:gd name="T1" fmla="*/ 18 h 27"/>
                <a:gd name="T2" fmla="*/ 5 w 35"/>
                <a:gd name="T3" fmla="*/ 20 h 27"/>
                <a:gd name="T4" fmla="*/ 7 w 35"/>
                <a:gd name="T5" fmla="*/ 22 h 27"/>
                <a:gd name="T6" fmla="*/ 7 w 35"/>
                <a:gd name="T7" fmla="*/ 24 h 27"/>
                <a:gd name="T8" fmla="*/ 8 w 35"/>
                <a:gd name="T9" fmla="*/ 24 h 27"/>
                <a:gd name="T10" fmla="*/ 10 w 35"/>
                <a:gd name="T11" fmla="*/ 25 h 27"/>
                <a:gd name="T12" fmla="*/ 13 w 35"/>
                <a:gd name="T13" fmla="*/ 26 h 27"/>
                <a:gd name="T14" fmla="*/ 15 w 35"/>
                <a:gd name="T15" fmla="*/ 27 h 27"/>
                <a:gd name="T16" fmla="*/ 17 w 35"/>
                <a:gd name="T17" fmla="*/ 26 h 27"/>
                <a:gd name="T18" fmla="*/ 19 w 35"/>
                <a:gd name="T19" fmla="*/ 25 h 27"/>
                <a:gd name="T20" fmla="*/ 20 w 35"/>
                <a:gd name="T21" fmla="*/ 26 h 27"/>
                <a:gd name="T22" fmla="*/ 21 w 35"/>
                <a:gd name="T23" fmla="*/ 25 h 27"/>
                <a:gd name="T24" fmla="*/ 23 w 35"/>
                <a:gd name="T25" fmla="*/ 25 h 27"/>
                <a:gd name="T26" fmla="*/ 26 w 35"/>
                <a:gd name="T27" fmla="*/ 23 h 27"/>
                <a:gd name="T28" fmla="*/ 29 w 35"/>
                <a:gd name="T29" fmla="*/ 23 h 27"/>
                <a:gd name="T30" fmla="*/ 35 w 35"/>
                <a:gd name="T31" fmla="*/ 17 h 27"/>
                <a:gd name="T32" fmla="*/ 34 w 35"/>
                <a:gd name="T33" fmla="*/ 16 h 27"/>
                <a:gd name="T34" fmla="*/ 31 w 35"/>
                <a:gd name="T35" fmla="*/ 15 h 27"/>
                <a:gd name="T36" fmla="*/ 26 w 35"/>
                <a:gd name="T37" fmla="*/ 14 h 27"/>
                <a:gd name="T38" fmla="*/ 25 w 35"/>
                <a:gd name="T39" fmla="*/ 12 h 27"/>
                <a:gd name="T40" fmla="*/ 23 w 35"/>
                <a:gd name="T41" fmla="*/ 10 h 27"/>
                <a:gd name="T42" fmla="*/ 24 w 35"/>
                <a:gd name="T43" fmla="*/ 9 h 27"/>
                <a:gd name="T44" fmla="*/ 22 w 35"/>
                <a:gd name="T45" fmla="*/ 9 h 27"/>
                <a:gd name="T46" fmla="*/ 21 w 35"/>
                <a:gd name="T47" fmla="*/ 9 h 27"/>
                <a:gd name="T48" fmla="*/ 21 w 35"/>
                <a:gd name="T49" fmla="*/ 7 h 27"/>
                <a:gd name="T50" fmla="*/ 22 w 35"/>
                <a:gd name="T51" fmla="*/ 6 h 27"/>
                <a:gd name="T52" fmla="*/ 17 w 35"/>
                <a:gd name="T53" fmla="*/ 1 h 27"/>
                <a:gd name="T54" fmla="*/ 15 w 35"/>
                <a:gd name="T55" fmla="*/ 1 h 27"/>
                <a:gd name="T56" fmla="*/ 14 w 35"/>
                <a:gd name="T57" fmla="*/ 1 h 27"/>
                <a:gd name="T58" fmla="*/ 13 w 35"/>
                <a:gd name="T59" fmla="*/ 0 h 27"/>
                <a:gd name="T60" fmla="*/ 12 w 35"/>
                <a:gd name="T61" fmla="*/ 0 h 27"/>
                <a:gd name="T62" fmla="*/ 11 w 35"/>
                <a:gd name="T63" fmla="*/ 1 h 27"/>
                <a:gd name="T64" fmla="*/ 9 w 35"/>
                <a:gd name="T65" fmla="*/ 1 h 27"/>
                <a:gd name="T66" fmla="*/ 9 w 35"/>
                <a:gd name="T67" fmla="*/ 1 h 27"/>
                <a:gd name="T68" fmla="*/ 8 w 35"/>
                <a:gd name="T69" fmla="*/ 4 h 27"/>
                <a:gd name="T70" fmla="*/ 7 w 35"/>
                <a:gd name="T71" fmla="*/ 5 h 27"/>
                <a:gd name="T72" fmla="*/ 6 w 35"/>
                <a:gd name="T73" fmla="*/ 7 h 27"/>
                <a:gd name="T74" fmla="*/ 5 w 35"/>
                <a:gd name="T75" fmla="*/ 9 h 27"/>
                <a:gd name="T76" fmla="*/ 4 w 35"/>
                <a:gd name="T77" fmla="*/ 10 h 27"/>
                <a:gd name="T78" fmla="*/ 3 w 35"/>
                <a:gd name="T79" fmla="*/ 12 h 27"/>
                <a:gd name="T80" fmla="*/ 3 w 35"/>
                <a:gd name="T81" fmla="*/ 15 h 27"/>
                <a:gd name="T82" fmla="*/ 1 w 35"/>
                <a:gd name="T83" fmla="*/ 15 h 27"/>
                <a:gd name="T84" fmla="*/ 1 w 35"/>
                <a:gd name="T85" fmla="*/ 16 h 27"/>
                <a:gd name="T86" fmla="*/ 3 w 35"/>
                <a:gd name="T87" fmla="*/ 18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35" h="27">
                  <a:moveTo>
                    <a:pt x="3" y="18"/>
                  </a:moveTo>
                  <a:cubicBezTo>
                    <a:pt x="3" y="18"/>
                    <a:pt x="4" y="19"/>
                    <a:pt x="5" y="20"/>
                  </a:cubicBezTo>
                  <a:cubicBezTo>
                    <a:pt x="5" y="21"/>
                    <a:pt x="6" y="22"/>
                    <a:pt x="7" y="22"/>
                  </a:cubicBezTo>
                  <a:cubicBezTo>
                    <a:pt x="7" y="22"/>
                    <a:pt x="7" y="23"/>
                    <a:pt x="7" y="24"/>
                  </a:cubicBezTo>
                  <a:cubicBezTo>
                    <a:pt x="7" y="24"/>
                    <a:pt x="7" y="24"/>
                    <a:pt x="8" y="24"/>
                  </a:cubicBezTo>
                  <a:cubicBezTo>
                    <a:pt x="8" y="25"/>
                    <a:pt x="9" y="24"/>
                    <a:pt x="10" y="25"/>
                  </a:cubicBezTo>
                  <a:cubicBezTo>
                    <a:pt x="10" y="25"/>
                    <a:pt x="12" y="26"/>
                    <a:pt x="13" y="26"/>
                  </a:cubicBezTo>
                  <a:cubicBezTo>
                    <a:pt x="13" y="26"/>
                    <a:pt x="15" y="27"/>
                    <a:pt x="15" y="27"/>
                  </a:cubicBezTo>
                  <a:cubicBezTo>
                    <a:pt x="16" y="27"/>
                    <a:pt x="16" y="26"/>
                    <a:pt x="17" y="26"/>
                  </a:cubicBezTo>
                  <a:cubicBezTo>
                    <a:pt x="18" y="25"/>
                    <a:pt x="19" y="25"/>
                    <a:pt x="19" y="25"/>
                  </a:cubicBezTo>
                  <a:cubicBezTo>
                    <a:pt x="19" y="25"/>
                    <a:pt x="20" y="26"/>
                    <a:pt x="20" y="26"/>
                  </a:cubicBezTo>
                  <a:cubicBezTo>
                    <a:pt x="20" y="26"/>
                    <a:pt x="21" y="25"/>
                    <a:pt x="21" y="25"/>
                  </a:cubicBezTo>
                  <a:cubicBezTo>
                    <a:pt x="22" y="25"/>
                    <a:pt x="23" y="25"/>
                    <a:pt x="23" y="25"/>
                  </a:cubicBezTo>
                  <a:cubicBezTo>
                    <a:pt x="23" y="25"/>
                    <a:pt x="25" y="23"/>
                    <a:pt x="26" y="23"/>
                  </a:cubicBezTo>
                  <a:cubicBezTo>
                    <a:pt x="28" y="23"/>
                    <a:pt x="28" y="24"/>
                    <a:pt x="29" y="23"/>
                  </a:cubicBezTo>
                  <a:cubicBezTo>
                    <a:pt x="29" y="22"/>
                    <a:pt x="34" y="17"/>
                    <a:pt x="35" y="17"/>
                  </a:cubicBezTo>
                  <a:cubicBezTo>
                    <a:pt x="35" y="16"/>
                    <a:pt x="35" y="16"/>
                    <a:pt x="34" y="16"/>
                  </a:cubicBezTo>
                  <a:cubicBezTo>
                    <a:pt x="34" y="16"/>
                    <a:pt x="33" y="16"/>
                    <a:pt x="31" y="15"/>
                  </a:cubicBezTo>
                  <a:cubicBezTo>
                    <a:pt x="29" y="15"/>
                    <a:pt x="27" y="14"/>
                    <a:pt x="26" y="14"/>
                  </a:cubicBezTo>
                  <a:cubicBezTo>
                    <a:pt x="26" y="14"/>
                    <a:pt x="25" y="13"/>
                    <a:pt x="25" y="12"/>
                  </a:cubicBezTo>
                  <a:cubicBezTo>
                    <a:pt x="24" y="12"/>
                    <a:pt x="23" y="11"/>
                    <a:pt x="23" y="10"/>
                  </a:cubicBezTo>
                  <a:cubicBezTo>
                    <a:pt x="23" y="10"/>
                    <a:pt x="23" y="10"/>
                    <a:pt x="24" y="9"/>
                  </a:cubicBezTo>
                  <a:cubicBezTo>
                    <a:pt x="23" y="9"/>
                    <a:pt x="23" y="9"/>
                    <a:pt x="22" y="9"/>
                  </a:cubicBezTo>
                  <a:cubicBezTo>
                    <a:pt x="22" y="9"/>
                    <a:pt x="21" y="9"/>
                    <a:pt x="21" y="9"/>
                  </a:cubicBezTo>
                  <a:cubicBezTo>
                    <a:pt x="21" y="9"/>
                    <a:pt x="21" y="8"/>
                    <a:pt x="21" y="7"/>
                  </a:cubicBezTo>
                  <a:cubicBezTo>
                    <a:pt x="22" y="7"/>
                    <a:pt x="22" y="6"/>
                    <a:pt x="22" y="6"/>
                  </a:cubicBezTo>
                  <a:cubicBezTo>
                    <a:pt x="22" y="6"/>
                    <a:pt x="18" y="1"/>
                    <a:pt x="17" y="1"/>
                  </a:cubicBezTo>
                  <a:cubicBezTo>
                    <a:pt x="17" y="1"/>
                    <a:pt x="15" y="1"/>
                    <a:pt x="15" y="1"/>
                  </a:cubicBezTo>
                  <a:cubicBezTo>
                    <a:pt x="15" y="1"/>
                    <a:pt x="15" y="0"/>
                    <a:pt x="14" y="1"/>
                  </a:cubicBezTo>
                  <a:cubicBezTo>
                    <a:pt x="13" y="1"/>
                    <a:pt x="13" y="1"/>
                    <a:pt x="13" y="0"/>
                  </a:cubicBezTo>
                  <a:cubicBezTo>
                    <a:pt x="12" y="0"/>
                    <a:pt x="12" y="0"/>
                    <a:pt x="12" y="0"/>
                  </a:cubicBezTo>
                  <a:cubicBezTo>
                    <a:pt x="11" y="1"/>
                    <a:pt x="11" y="2"/>
                    <a:pt x="11" y="1"/>
                  </a:cubicBezTo>
                  <a:cubicBezTo>
                    <a:pt x="11" y="1"/>
                    <a:pt x="10" y="1"/>
                    <a:pt x="9" y="1"/>
                  </a:cubicBezTo>
                  <a:cubicBezTo>
                    <a:pt x="9" y="1"/>
                    <a:pt x="9" y="1"/>
                    <a:pt x="9" y="1"/>
                  </a:cubicBezTo>
                  <a:cubicBezTo>
                    <a:pt x="9" y="2"/>
                    <a:pt x="8" y="3"/>
                    <a:pt x="8" y="4"/>
                  </a:cubicBezTo>
                  <a:cubicBezTo>
                    <a:pt x="8" y="4"/>
                    <a:pt x="7" y="5"/>
                    <a:pt x="7" y="5"/>
                  </a:cubicBezTo>
                  <a:cubicBezTo>
                    <a:pt x="7" y="5"/>
                    <a:pt x="6" y="6"/>
                    <a:pt x="6" y="7"/>
                  </a:cubicBezTo>
                  <a:cubicBezTo>
                    <a:pt x="5" y="7"/>
                    <a:pt x="5" y="9"/>
                    <a:pt x="5" y="9"/>
                  </a:cubicBezTo>
                  <a:cubicBezTo>
                    <a:pt x="4" y="9"/>
                    <a:pt x="3" y="10"/>
                    <a:pt x="4" y="10"/>
                  </a:cubicBezTo>
                  <a:cubicBezTo>
                    <a:pt x="4" y="10"/>
                    <a:pt x="3" y="11"/>
                    <a:pt x="3" y="12"/>
                  </a:cubicBezTo>
                  <a:cubicBezTo>
                    <a:pt x="3" y="13"/>
                    <a:pt x="3" y="15"/>
                    <a:pt x="3" y="15"/>
                  </a:cubicBezTo>
                  <a:cubicBezTo>
                    <a:pt x="3" y="15"/>
                    <a:pt x="1" y="14"/>
                    <a:pt x="1" y="15"/>
                  </a:cubicBezTo>
                  <a:cubicBezTo>
                    <a:pt x="1" y="16"/>
                    <a:pt x="0" y="16"/>
                    <a:pt x="1" y="16"/>
                  </a:cubicBezTo>
                  <a:cubicBezTo>
                    <a:pt x="1" y="17"/>
                    <a:pt x="2" y="17"/>
                    <a:pt x="3"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2" name="Freeform 224">
              <a:extLst>
                <a:ext uri="{FF2B5EF4-FFF2-40B4-BE49-F238E27FC236}">
                  <a16:creationId xmlns:a16="http://schemas.microsoft.com/office/drawing/2014/main" id="{029CECD3-4032-4D64-9AC8-CDB0B5B010FB}"/>
                </a:ext>
              </a:extLst>
            </p:cNvPr>
            <p:cNvSpPr>
              <a:spLocks/>
            </p:cNvSpPr>
            <p:nvPr/>
          </p:nvSpPr>
          <p:spPr bwMode="auto">
            <a:xfrm>
              <a:off x="-3232150" y="1925638"/>
              <a:ext cx="11112" cy="14288"/>
            </a:xfrm>
            <a:custGeom>
              <a:avLst/>
              <a:gdLst>
                <a:gd name="T0" fmla="*/ 3 w 3"/>
                <a:gd name="T1" fmla="*/ 2 h 4"/>
                <a:gd name="T2" fmla="*/ 2 w 3"/>
                <a:gd name="T3" fmla="*/ 0 h 4"/>
                <a:gd name="T4" fmla="*/ 2 w 3"/>
                <a:gd name="T5" fmla="*/ 0 h 4"/>
                <a:gd name="T6" fmla="*/ 0 w 3"/>
                <a:gd name="T7" fmla="*/ 4 h 4"/>
                <a:gd name="T8" fmla="*/ 1 w 3"/>
                <a:gd name="T9" fmla="*/ 4 h 4"/>
                <a:gd name="T10" fmla="*/ 3 w 3"/>
                <a:gd name="T11" fmla="*/ 2 h 4"/>
              </a:gdLst>
              <a:ahLst/>
              <a:cxnLst>
                <a:cxn ang="0">
                  <a:pos x="T0" y="T1"/>
                </a:cxn>
                <a:cxn ang="0">
                  <a:pos x="T2" y="T3"/>
                </a:cxn>
                <a:cxn ang="0">
                  <a:pos x="T4" y="T5"/>
                </a:cxn>
                <a:cxn ang="0">
                  <a:pos x="T6" y="T7"/>
                </a:cxn>
                <a:cxn ang="0">
                  <a:pos x="T8" y="T9"/>
                </a:cxn>
                <a:cxn ang="0">
                  <a:pos x="T10" y="T11"/>
                </a:cxn>
              </a:cxnLst>
              <a:rect l="0" t="0" r="r" b="b"/>
              <a:pathLst>
                <a:path w="3" h="4">
                  <a:moveTo>
                    <a:pt x="3" y="2"/>
                  </a:moveTo>
                  <a:cubicBezTo>
                    <a:pt x="3" y="1"/>
                    <a:pt x="3" y="0"/>
                    <a:pt x="2" y="0"/>
                  </a:cubicBezTo>
                  <a:cubicBezTo>
                    <a:pt x="2" y="0"/>
                    <a:pt x="2" y="0"/>
                    <a:pt x="2" y="0"/>
                  </a:cubicBezTo>
                  <a:cubicBezTo>
                    <a:pt x="2" y="1"/>
                    <a:pt x="0" y="3"/>
                    <a:pt x="0" y="4"/>
                  </a:cubicBezTo>
                  <a:cubicBezTo>
                    <a:pt x="1" y="4"/>
                    <a:pt x="1" y="4"/>
                    <a:pt x="1" y="4"/>
                  </a:cubicBezTo>
                  <a:cubicBezTo>
                    <a:pt x="1" y="3"/>
                    <a:pt x="2"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3" name="Freeform 225">
              <a:extLst>
                <a:ext uri="{FF2B5EF4-FFF2-40B4-BE49-F238E27FC236}">
                  <a16:creationId xmlns:a16="http://schemas.microsoft.com/office/drawing/2014/main" id="{80BD9B15-7F38-40FC-94CE-119FE11402DF}"/>
                </a:ext>
              </a:extLst>
            </p:cNvPr>
            <p:cNvSpPr>
              <a:spLocks/>
            </p:cNvSpPr>
            <p:nvPr/>
          </p:nvSpPr>
          <p:spPr bwMode="auto">
            <a:xfrm>
              <a:off x="-3227388" y="1903413"/>
              <a:ext cx="57150" cy="42863"/>
            </a:xfrm>
            <a:custGeom>
              <a:avLst/>
              <a:gdLst>
                <a:gd name="T0" fmla="*/ 2 w 16"/>
                <a:gd name="T1" fmla="*/ 8 h 12"/>
                <a:gd name="T2" fmla="*/ 0 w 16"/>
                <a:gd name="T3" fmla="*/ 10 h 12"/>
                <a:gd name="T4" fmla="*/ 0 w 16"/>
                <a:gd name="T5" fmla="*/ 10 h 12"/>
                <a:gd name="T6" fmla="*/ 0 w 16"/>
                <a:gd name="T7" fmla="*/ 11 h 12"/>
                <a:gd name="T8" fmla="*/ 2 w 16"/>
                <a:gd name="T9" fmla="*/ 12 h 12"/>
                <a:gd name="T10" fmla="*/ 4 w 16"/>
                <a:gd name="T11" fmla="*/ 11 h 12"/>
                <a:gd name="T12" fmla="*/ 12 w 16"/>
                <a:gd name="T13" fmla="*/ 7 h 12"/>
                <a:gd name="T14" fmla="*/ 13 w 16"/>
                <a:gd name="T15" fmla="*/ 6 h 12"/>
                <a:gd name="T16" fmla="*/ 13 w 16"/>
                <a:gd name="T17" fmla="*/ 4 h 12"/>
                <a:gd name="T18" fmla="*/ 13 w 16"/>
                <a:gd name="T19" fmla="*/ 2 h 12"/>
                <a:gd name="T20" fmla="*/ 14 w 16"/>
                <a:gd name="T21" fmla="*/ 1 h 12"/>
                <a:gd name="T22" fmla="*/ 16 w 16"/>
                <a:gd name="T23" fmla="*/ 0 h 12"/>
                <a:gd name="T24" fmla="*/ 15 w 16"/>
                <a:gd name="T25" fmla="*/ 0 h 12"/>
                <a:gd name="T26" fmla="*/ 12 w 16"/>
                <a:gd name="T27" fmla="*/ 0 h 12"/>
                <a:gd name="T28" fmla="*/ 9 w 16"/>
                <a:gd name="T29" fmla="*/ 1 h 12"/>
                <a:gd name="T30" fmla="*/ 7 w 16"/>
                <a:gd name="T31" fmla="*/ 1 h 12"/>
                <a:gd name="T32" fmla="*/ 5 w 16"/>
                <a:gd name="T33" fmla="*/ 1 h 12"/>
                <a:gd name="T34" fmla="*/ 3 w 16"/>
                <a:gd name="T35" fmla="*/ 1 h 12"/>
                <a:gd name="T36" fmla="*/ 2 w 16"/>
                <a:gd name="T37" fmla="*/ 2 h 12"/>
                <a:gd name="T38" fmla="*/ 1 w 16"/>
                <a:gd name="T39" fmla="*/ 3 h 12"/>
                <a:gd name="T40" fmla="*/ 1 w 16"/>
                <a:gd name="T41" fmla="*/ 4 h 12"/>
                <a:gd name="T42" fmla="*/ 1 w 16"/>
                <a:gd name="T43" fmla="*/ 6 h 12"/>
                <a:gd name="T44" fmla="*/ 2 w 16"/>
                <a:gd name="T45"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12">
                  <a:moveTo>
                    <a:pt x="2" y="8"/>
                  </a:moveTo>
                  <a:cubicBezTo>
                    <a:pt x="1" y="8"/>
                    <a:pt x="0" y="9"/>
                    <a:pt x="0" y="10"/>
                  </a:cubicBezTo>
                  <a:cubicBezTo>
                    <a:pt x="0" y="10"/>
                    <a:pt x="0" y="10"/>
                    <a:pt x="0" y="10"/>
                  </a:cubicBezTo>
                  <a:cubicBezTo>
                    <a:pt x="0" y="11"/>
                    <a:pt x="0" y="11"/>
                    <a:pt x="0" y="11"/>
                  </a:cubicBezTo>
                  <a:cubicBezTo>
                    <a:pt x="2" y="12"/>
                    <a:pt x="2" y="12"/>
                    <a:pt x="2" y="12"/>
                  </a:cubicBezTo>
                  <a:cubicBezTo>
                    <a:pt x="2" y="12"/>
                    <a:pt x="4" y="11"/>
                    <a:pt x="4" y="11"/>
                  </a:cubicBezTo>
                  <a:cubicBezTo>
                    <a:pt x="5" y="11"/>
                    <a:pt x="12" y="7"/>
                    <a:pt x="12" y="7"/>
                  </a:cubicBezTo>
                  <a:cubicBezTo>
                    <a:pt x="12" y="7"/>
                    <a:pt x="13" y="6"/>
                    <a:pt x="13" y="6"/>
                  </a:cubicBezTo>
                  <a:cubicBezTo>
                    <a:pt x="13" y="5"/>
                    <a:pt x="13" y="4"/>
                    <a:pt x="13" y="4"/>
                  </a:cubicBezTo>
                  <a:cubicBezTo>
                    <a:pt x="14" y="3"/>
                    <a:pt x="13" y="3"/>
                    <a:pt x="13" y="2"/>
                  </a:cubicBezTo>
                  <a:cubicBezTo>
                    <a:pt x="13" y="1"/>
                    <a:pt x="14" y="1"/>
                    <a:pt x="14" y="1"/>
                  </a:cubicBezTo>
                  <a:cubicBezTo>
                    <a:pt x="16" y="0"/>
                    <a:pt x="16" y="0"/>
                    <a:pt x="16" y="0"/>
                  </a:cubicBezTo>
                  <a:cubicBezTo>
                    <a:pt x="15" y="0"/>
                    <a:pt x="15" y="0"/>
                    <a:pt x="15" y="0"/>
                  </a:cubicBezTo>
                  <a:cubicBezTo>
                    <a:pt x="15" y="0"/>
                    <a:pt x="14" y="0"/>
                    <a:pt x="12" y="0"/>
                  </a:cubicBezTo>
                  <a:cubicBezTo>
                    <a:pt x="11" y="0"/>
                    <a:pt x="11" y="1"/>
                    <a:pt x="9" y="1"/>
                  </a:cubicBezTo>
                  <a:cubicBezTo>
                    <a:pt x="8" y="1"/>
                    <a:pt x="7" y="1"/>
                    <a:pt x="7" y="1"/>
                  </a:cubicBezTo>
                  <a:cubicBezTo>
                    <a:pt x="6" y="0"/>
                    <a:pt x="6" y="1"/>
                    <a:pt x="5" y="1"/>
                  </a:cubicBezTo>
                  <a:cubicBezTo>
                    <a:pt x="4" y="1"/>
                    <a:pt x="3" y="1"/>
                    <a:pt x="3" y="1"/>
                  </a:cubicBezTo>
                  <a:cubicBezTo>
                    <a:pt x="3" y="1"/>
                    <a:pt x="2" y="1"/>
                    <a:pt x="2" y="2"/>
                  </a:cubicBezTo>
                  <a:cubicBezTo>
                    <a:pt x="2" y="2"/>
                    <a:pt x="2" y="3"/>
                    <a:pt x="1" y="3"/>
                  </a:cubicBezTo>
                  <a:cubicBezTo>
                    <a:pt x="1" y="4"/>
                    <a:pt x="0" y="4"/>
                    <a:pt x="1" y="4"/>
                  </a:cubicBezTo>
                  <a:cubicBezTo>
                    <a:pt x="1" y="5"/>
                    <a:pt x="1" y="5"/>
                    <a:pt x="1" y="6"/>
                  </a:cubicBezTo>
                  <a:cubicBezTo>
                    <a:pt x="2" y="6"/>
                    <a:pt x="2" y="7"/>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4" name="Freeform 226">
              <a:extLst>
                <a:ext uri="{FF2B5EF4-FFF2-40B4-BE49-F238E27FC236}">
                  <a16:creationId xmlns:a16="http://schemas.microsoft.com/office/drawing/2014/main" id="{FDE07D85-F678-44DC-99EB-761DB477B90B}"/>
                </a:ext>
              </a:extLst>
            </p:cNvPr>
            <p:cNvSpPr>
              <a:spLocks/>
            </p:cNvSpPr>
            <p:nvPr/>
          </p:nvSpPr>
          <p:spPr bwMode="auto">
            <a:xfrm>
              <a:off x="-2473325" y="1892300"/>
              <a:ext cx="33337" cy="39688"/>
            </a:xfrm>
            <a:custGeom>
              <a:avLst/>
              <a:gdLst>
                <a:gd name="T0" fmla="*/ 2 w 9"/>
                <a:gd name="T1" fmla="*/ 1 h 11"/>
                <a:gd name="T2" fmla="*/ 1 w 9"/>
                <a:gd name="T3" fmla="*/ 2 h 11"/>
                <a:gd name="T4" fmla="*/ 2 w 9"/>
                <a:gd name="T5" fmla="*/ 3 h 11"/>
                <a:gd name="T6" fmla="*/ 1 w 9"/>
                <a:gd name="T7" fmla="*/ 4 h 11"/>
                <a:gd name="T8" fmla="*/ 1 w 9"/>
                <a:gd name="T9" fmla="*/ 6 h 11"/>
                <a:gd name="T10" fmla="*/ 1 w 9"/>
                <a:gd name="T11" fmla="*/ 9 h 11"/>
                <a:gd name="T12" fmla="*/ 1 w 9"/>
                <a:gd name="T13" fmla="*/ 10 h 11"/>
                <a:gd name="T14" fmla="*/ 5 w 9"/>
                <a:gd name="T15" fmla="*/ 9 h 11"/>
                <a:gd name="T16" fmla="*/ 8 w 9"/>
                <a:gd name="T17" fmla="*/ 8 h 11"/>
                <a:gd name="T18" fmla="*/ 9 w 9"/>
                <a:gd name="T19" fmla="*/ 7 h 11"/>
                <a:gd name="T20" fmla="*/ 8 w 9"/>
                <a:gd name="T21" fmla="*/ 4 h 11"/>
                <a:gd name="T22" fmla="*/ 6 w 9"/>
                <a:gd name="T23" fmla="*/ 0 h 11"/>
                <a:gd name="T24" fmla="*/ 4 w 9"/>
                <a:gd name="T25" fmla="*/ 0 h 11"/>
                <a:gd name="T26" fmla="*/ 2 w 9"/>
                <a:gd name="T27"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9" h="11">
                  <a:moveTo>
                    <a:pt x="2" y="1"/>
                  </a:moveTo>
                  <a:cubicBezTo>
                    <a:pt x="2" y="1"/>
                    <a:pt x="1" y="1"/>
                    <a:pt x="1" y="2"/>
                  </a:cubicBezTo>
                  <a:cubicBezTo>
                    <a:pt x="1" y="2"/>
                    <a:pt x="1" y="3"/>
                    <a:pt x="2" y="3"/>
                  </a:cubicBezTo>
                  <a:cubicBezTo>
                    <a:pt x="2" y="3"/>
                    <a:pt x="2" y="4"/>
                    <a:pt x="1" y="4"/>
                  </a:cubicBezTo>
                  <a:cubicBezTo>
                    <a:pt x="1" y="4"/>
                    <a:pt x="1" y="5"/>
                    <a:pt x="1" y="6"/>
                  </a:cubicBezTo>
                  <a:cubicBezTo>
                    <a:pt x="2" y="7"/>
                    <a:pt x="0" y="8"/>
                    <a:pt x="1" y="9"/>
                  </a:cubicBezTo>
                  <a:cubicBezTo>
                    <a:pt x="1" y="9"/>
                    <a:pt x="1" y="10"/>
                    <a:pt x="1" y="10"/>
                  </a:cubicBezTo>
                  <a:cubicBezTo>
                    <a:pt x="1" y="11"/>
                    <a:pt x="4" y="10"/>
                    <a:pt x="5" y="9"/>
                  </a:cubicBezTo>
                  <a:cubicBezTo>
                    <a:pt x="7" y="8"/>
                    <a:pt x="7" y="8"/>
                    <a:pt x="8" y="8"/>
                  </a:cubicBezTo>
                  <a:cubicBezTo>
                    <a:pt x="8" y="8"/>
                    <a:pt x="9" y="7"/>
                    <a:pt x="9" y="7"/>
                  </a:cubicBezTo>
                  <a:cubicBezTo>
                    <a:pt x="8" y="6"/>
                    <a:pt x="8" y="5"/>
                    <a:pt x="8" y="4"/>
                  </a:cubicBezTo>
                  <a:cubicBezTo>
                    <a:pt x="8" y="3"/>
                    <a:pt x="7" y="1"/>
                    <a:pt x="6" y="0"/>
                  </a:cubicBezTo>
                  <a:cubicBezTo>
                    <a:pt x="5" y="0"/>
                    <a:pt x="5" y="0"/>
                    <a:pt x="4" y="0"/>
                  </a:cubicBezTo>
                  <a:cubicBezTo>
                    <a:pt x="4" y="0"/>
                    <a:pt x="3" y="0"/>
                    <a:pt x="2"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5" name="Freeform 227">
              <a:extLst>
                <a:ext uri="{FF2B5EF4-FFF2-40B4-BE49-F238E27FC236}">
                  <a16:creationId xmlns:a16="http://schemas.microsoft.com/office/drawing/2014/main" id="{C0CA4FA2-CF40-4D90-9AE1-FD71E25AABCD}"/>
                </a:ext>
              </a:extLst>
            </p:cNvPr>
            <p:cNvSpPr>
              <a:spLocks/>
            </p:cNvSpPr>
            <p:nvPr/>
          </p:nvSpPr>
          <p:spPr bwMode="auto">
            <a:xfrm>
              <a:off x="-2787650" y="2005013"/>
              <a:ext cx="36512" cy="46038"/>
            </a:xfrm>
            <a:custGeom>
              <a:avLst/>
              <a:gdLst>
                <a:gd name="T0" fmla="*/ 10 w 10"/>
                <a:gd name="T1" fmla="*/ 11 h 13"/>
                <a:gd name="T2" fmla="*/ 9 w 10"/>
                <a:gd name="T3" fmla="*/ 7 h 13"/>
                <a:gd name="T4" fmla="*/ 7 w 10"/>
                <a:gd name="T5" fmla="*/ 9 h 13"/>
                <a:gd name="T6" fmla="*/ 7 w 10"/>
                <a:gd name="T7" fmla="*/ 6 h 13"/>
                <a:gd name="T8" fmla="*/ 9 w 10"/>
                <a:gd name="T9" fmla="*/ 4 h 13"/>
                <a:gd name="T10" fmla="*/ 8 w 10"/>
                <a:gd name="T11" fmla="*/ 3 h 13"/>
                <a:gd name="T12" fmla="*/ 5 w 10"/>
                <a:gd name="T13" fmla="*/ 3 h 13"/>
                <a:gd name="T14" fmla="*/ 4 w 10"/>
                <a:gd name="T15" fmla="*/ 2 h 13"/>
                <a:gd name="T16" fmla="*/ 2 w 10"/>
                <a:gd name="T17" fmla="*/ 1 h 13"/>
                <a:gd name="T18" fmla="*/ 0 w 10"/>
                <a:gd name="T19" fmla="*/ 1 h 13"/>
                <a:gd name="T20" fmla="*/ 2 w 10"/>
                <a:gd name="T21" fmla="*/ 3 h 13"/>
                <a:gd name="T22" fmla="*/ 1 w 10"/>
                <a:gd name="T23" fmla="*/ 4 h 13"/>
                <a:gd name="T24" fmla="*/ 1 w 10"/>
                <a:gd name="T25" fmla="*/ 7 h 13"/>
                <a:gd name="T26" fmla="*/ 2 w 10"/>
                <a:gd name="T27" fmla="*/ 12 h 13"/>
                <a:gd name="T28" fmla="*/ 4 w 10"/>
                <a:gd name="T29" fmla="*/ 11 h 13"/>
                <a:gd name="T30" fmla="*/ 5 w 10"/>
                <a:gd name="T31" fmla="*/ 10 h 13"/>
                <a:gd name="T32" fmla="*/ 7 w 10"/>
                <a:gd name="T33" fmla="*/ 9 h 13"/>
                <a:gd name="T34" fmla="*/ 8 w 10"/>
                <a:gd name="T35" fmla="*/ 12 h 13"/>
                <a:gd name="T36" fmla="*/ 8 w 10"/>
                <a:gd name="T37" fmla="*/ 13 h 13"/>
                <a:gd name="T38" fmla="*/ 9 w 10"/>
                <a:gd name="T39" fmla="*/ 13 h 13"/>
                <a:gd name="T40" fmla="*/ 10 w 10"/>
                <a:gd name="T41"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0" h="13">
                  <a:moveTo>
                    <a:pt x="10" y="11"/>
                  </a:moveTo>
                  <a:cubicBezTo>
                    <a:pt x="10" y="9"/>
                    <a:pt x="9" y="7"/>
                    <a:pt x="9" y="7"/>
                  </a:cubicBezTo>
                  <a:cubicBezTo>
                    <a:pt x="9" y="7"/>
                    <a:pt x="8" y="9"/>
                    <a:pt x="7" y="9"/>
                  </a:cubicBezTo>
                  <a:cubicBezTo>
                    <a:pt x="7" y="8"/>
                    <a:pt x="7" y="6"/>
                    <a:pt x="7" y="6"/>
                  </a:cubicBezTo>
                  <a:cubicBezTo>
                    <a:pt x="8" y="6"/>
                    <a:pt x="9" y="4"/>
                    <a:pt x="9" y="4"/>
                  </a:cubicBezTo>
                  <a:cubicBezTo>
                    <a:pt x="9" y="3"/>
                    <a:pt x="8" y="3"/>
                    <a:pt x="8" y="3"/>
                  </a:cubicBezTo>
                  <a:cubicBezTo>
                    <a:pt x="7" y="3"/>
                    <a:pt x="5" y="3"/>
                    <a:pt x="5" y="3"/>
                  </a:cubicBezTo>
                  <a:cubicBezTo>
                    <a:pt x="5" y="3"/>
                    <a:pt x="4" y="3"/>
                    <a:pt x="4" y="2"/>
                  </a:cubicBezTo>
                  <a:cubicBezTo>
                    <a:pt x="4" y="1"/>
                    <a:pt x="3" y="1"/>
                    <a:pt x="2" y="1"/>
                  </a:cubicBezTo>
                  <a:cubicBezTo>
                    <a:pt x="1" y="1"/>
                    <a:pt x="1" y="0"/>
                    <a:pt x="0" y="1"/>
                  </a:cubicBezTo>
                  <a:cubicBezTo>
                    <a:pt x="0" y="2"/>
                    <a:pt x="2" y="2"/>
                    <a:pt x="2" y="3"/>
                  </a:cubicBezTo>
                  <a:cubicBezTo>
                    <a:pt x="2" y="4"/>
                    <a:pt x="1" y="3"/>
                    <a:pt x="1" y="4"/>
                  </a:cubicBezTo>
                  <a:cubicBezTo>
                    <a:pt x="1" y="4"/>
                    <a:pt x="1" y="6"/>
                    <a:pt x="1" y="7"/>
                  </a:cubicBezTo>
                  <a:cubicBezTo>
                    <a:pt x="2" y="8"/>
                    <a:pt x="2" y="10"/>
                    <a:pt x="2" y="12"/>
                  </a:cubicBezTo>
                  <a:cubicBezTo>
                    <a:pt x="3" y="11"/>
                    <a:pt x="3" y="11"/>
                    <a:pt x="4" y="11"/>
                  </a:cubicBezTo>
                  <a:cubicBezTo>
                    <a:pt x="4" y="11"/>
                    <a:pt x="5" y="11"/>
                    <a:pt x="5" y="10"/>
                  </a:cubicBezTo>
                  <a:cubicBezTo>
                    <a:pt x="6" y="9"/>
                    <a:pt x="6" y="9"/>
                    <a:pt x="7" y="9"/>
                  </a:cubicBezTo>
                  <a:cubicBezTo>
                    <a:pt x="7" y="9"/>
                    <a:pt x="8" y="11"/>
                    <a:pt x="8" y="12"/>
                  </a:cubicBezTo>
                  <a:cubicBezTo>
                    <a:pt x="8" y="13"/>
                    <a:pt x="8" y="13"/>
                    <a:pt x="8" y="13"/>
                  </a:cubicBezTo>
                  <a:cubicBezTo>
                    <a:pt x="9" y="13"/>
                    <a:pt x="9" y="13"/>
                    <a:pt x="9" y="13"/>
                  </a:cubicBezTo>
                  <a:cubicBezTo>
                    <a:pt x="9" y="13"/>
                    <a:pt x="10" y="12"/>
                    <a:pt x="1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6" name="Freeform 228">
              <a:extLst>
                <a:ext uri="{FF2B5EF4-FFF2-40B4-BE49-F238E27FC236}">
                  <a16:creationId xmlns:a16="http://schemas.microsoft.com/office/drawing/2014/main" id="{C0F56581-E8F2-41FC-8E30-13248B2C8E87}"/>
                </a:ext>
              </a:extLst>
            </p:cNvPr>
            <p:cNvSpPr>
              <a:spLocks/>
            </p:cNvSpPr>
            <p:nvPr/>
          </p:nvSpPr>
          <p:spPr bwMode="auto">
            <a:xfrm>
              <a:off x="-2949575" y="1917700"/>
              <a:ext cx="234950" cy="249238"/>
            </a:xfrm>
            <a:custGeom>
              <a:avLst/>
              <a:gdLst>
                <a:gd name="T0" fmla="*/ 46 w 65"/>
                <a:gd name="T1" fmla="*/ 28 h 69"/>
                <a:gd name="T2" fmla="*/ 45 w 65"/>
                <a:gd name="T3" fmla="*/ 25 h 69"/>
                <a:gd name="T4" fmla="*/ 49 w 65"/>
                <a:gd name="T5" fmla="*/ 26 h 69"/>
                <a:gd name="T6" fmla="*/ 53 w 65"/>
                <a:gd name="T7" fmla="*/ 27 h 69"/>
                <a:gd name="T8" fmla="*/ 52 w 65"/>
                <a:gd name="T9" fmla="*/ 30 h 69"/>
                <a:gd name="T10" fmla="*/ 54 w 65"/>
                <a:gd name="T11" fmla="*/ 31 h 69"/>
                <a:gd name="T12" fmla="*/ 55 w 65"/>
                <a:gd name="T13" fmla="*/ 35 h 69"/>
                <a:gd name="T14" fmla="*/ 56 w 65"/>
                <a:gd name="T15" fmla="*/ 30 h 69"/>
                <a:gd name="T16" fmla="*/ 59 w 65"/>
                <a:gd name="T17" fmla="*/ 27 h 69"/>
                <a:gd name="T18" fmla="*/ 61 w 65"/>
                <a:gd name="T19" fmla="*/ 23 h 69"/>
                <a:gd name="T20" fmla="*/ 64 w 65"/>
                <a:gd name="T21" fmla="*/ 22 h 69"/>
                <a:gd name="T22" fmla="*/ 65 w 65"/>
                <a:gd name="T23" fmla="*/ 19 h 69"/>
                <a:gd name="T24" fmla="*/ 62 w 65"/>
                <a:gd name="T25" fmla="*/ 17 h 69"/>
                <a:gd name="T26" fmla="*/ 58 w 65"/>
                <a:gd name="T27" fmla="*/ 17 h 69"/>
                <a:gd name="T28" fmla="*/ 55 w 65"/>
                <a:gd name="T29" fmla="*/ 19 h 69"/>
                <a:gd name="T30" fmla="*/ 53 w 65"/>
                <a:gd name="T31" fmla="*/ 21 h 69"/>
                <a:gd name="T32" fmla="*/ 51 w 65"/>
                <a:gd name="T33" fmla="*/ 23 h 69"/>
                <a:gd name="T34" fmla="*/ 47 w 65"/>
                <a:gd name="T35" fmla="*/ 23 h 69"/>
                <a:gd name="T36" fmla="*/ 46 w 65"/>
                <a:gd name="T37" fmla="*/ 20 h 69"/>
                <a:gd name="T38" fmla="*/ 45 w 65"/>
                <a:gd name="T39" fmla="*/ 23 h 69"/>
                <a:gd name="T40" fmla="*/ 38 w 65"/>
                <a:gd name="T41" fmla="*/ 23 h 69"/>
                <a:gd name="T42" fmla="*/ 34 w 65"/>
                <a:gd name="T43" fmla="*/ 22 h 69"/>
                <a:gd name="T44" fmla="*/ 31 w 65"/>
                <a:gd name="T45" fmla="*/ 20 h 69"/>
                <a:gd name="T46" fmla="*/ 28 w 65"/>
                <a:gd name="T47" fmla="*/ 18 h 69"/>
                <a:gd name="T48" fmla="*/ 29 w 65"/>
                <a:gd name="T49" fmla="*/ 15 h 69"/>
                <a:gd name="T50" fmla="*/ 27 w 65"/>
                <a:gd name="T51" fmla="*/ 12 h 69"/>
                <a:gd name="T52" fmla="*/ 24 w 65"/>
                <a:gd name="T53" fmla="*/ 9 h 69"/>
                <a:gd name="T54" fmla="*/ 26 w 65"/>
                <a:gd name="T55" fmla="*/ 7 h 69"/>
                <a:gd name="T56" fmla="*/ 24 w 65"/>
                <a:gd name="T57" fmla="*/ 3 h 69"/>
                <a:gd name="T58" fmla="*/ 22 w 65"/>
                <a:gd name="T59" fmla="*/ 0 h 69"/>
                <a:gd name="T60" fmla="*/ 20 w 65"/>
                <a:gd name="T61" fmla="*/ 2 h 69"/>
                <a:gd name="T62" fmla="*/ 15 w 65"/>
                <a:gd name="T63" fmla="*/ 2 h 69"/>
                <a:gd name="T64" fmla="*/ 14 w 65"/>
                <a:gd name="T65" fmla="*/ 6 h 69"/>
                <a:gd name="T66" fmla="*/ 16 w 65"/>
                <a:gd name="T67" fmla="*/ 9 h 69"/>
                <a:gd name="T68" fmla="*/ 15 w 65"/>
                <a:gd name="T69" fmla="*/ 13 h 69"/>
                <a:gd name="T70" fmla="*/ 12 w 65"/>
                <a:gd name="T71" fmla="*/ 15 h 69"/>
                <a:gd name="T72" fmla="*/ 9 w 65"/>
                <a:gd name="T73" fmla="*/ 19 h 69"/>
                <a:gd name="T74" fmla="*/ 6 w 65"/>
                <a:gd name="T75" fmla="*/ 21 h 69"/>
                <a:gd name="T76" fmla="*/ 3 w 65"/>
                <a:gd name="T77" fmla="*/ 23 h 69"/>
                <a:gd name="T78" fmla="*/ 5 w 65"/>
                <a:gd name="T79" fmla="*/ 27 h 69"/>
                <a:gd name="T80" fmla="*/ 4 w 65"/>
                <a:gd name="T81" fmla="*/ 29 h 69"/>
                <a:gd name="T82" fmla="*/ 0 w 65"/>
                <a:gd name="T83" fmla="*/ 31 h 69"/>
                <a:gd name="T84" fmla="*/ 2 w 65"/>
                <a:gd name="T85" fmla="*/ 33 h 69"/>
                <a:gd name="T86" fmla="*/ 1 w 65"/>
                <a:gd name="T87" fmla="*/ 34 h 69"/>
                <a:gd name="T88" fmla="*/ 9 w 65"/>
                <a:gd name="T89" fmla="*/ 36 h 69"/>
                <a:gd name="T90" fmla="*/ 10 w 65"/>
                <a:gd name="T91" fmla="*/ 37 h 69"/>
                <a:gd name="T92" fmla="*/ 11 w 65"/>
                <a:gd name="T93" fmla="*/ 43 h 69"/>
                <a:gd name="T94" fmla="*/ 14 w 65"/>
                <a:gd name="T95" fmla="*/ 53 h 69"/>
                <a:gd name="T96" fmla="*/ 18 w 65"/>
                <a:gd name="T97" fmla="*/ 64 h 69"/>
                <a:gd name="T98" fmla="*/ 23 w 65"/>
                <a:gd name="T99" fmla="*/ 67 h 69"/>
                <a:gd name="T100" fmla="*/ 26 w 65"/>
                <a:gd name="T101" fmla="*/ 63 h 69"/>
                <a:gd name="T102" fmla="*/ 27 w 65"/>
                <a:gd name="T103" fmla="*/ 59 h 69"/>
                <a:gd name="T104" fmla="*/ 28 w 65"/>
                <a:gd name="T105" fmla="*/ 52 h 69"/>
                <a:gd name="T106" fmla="*/ 31 w 65"/>
                <a:gd name="T107" fmla="*/ 48 h 69"/>
                <a:gd name="T108" fmla="*/ 38 w 65"/>
                <a:gd name="T109" fmla="*/ 42 h 69"/>
                <a:gd name="T110" fmla="*/ 42 w 65"/>
                <a:gd name="T111" fmla="*/ 37 h 69"/>
                <a:gd name="T112" fmla="*/ 47 w 65"/>
                <a:gd name="T113" fmla="*/ 36 h 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65" h="69">
                  <a:moveTo>
                    <a:pt x="46" y="31"/>
                  </a:moveTo>
                  <a:cubicBezTo>
                    <a:pt x="46" y="30"/>
                    <a:pt x="46" y="28"/>
                    <a:pt x="46" y="28"/>
                  </a:cubicBezTo>
                  <a:cubicBezTo>
                    <a:pt x="46" y="27"/>
                    <a:pt x="47" y="28"/>
                    <a:pt x="47" y="27"/>
                  </a:cubicBezTo>
                  <a:cubicBezTo>
                    <a:pt x="47" y="26"/>
                    <a:pt x="45" y="26"/>
                    <a:pt x="45" y="25"/>
                  </a:cubicBezTo>
                  <a:cubicBezTo>
                    <a:pt x="46" y="24"/>
                    <a:pt x="46" y="25"/>
                    <a:pt x="47" y="25"/>
                  </a:cubicBezTo>
                  <a:cubicBezTo>
                    <a:pt x="48" y="25"/>
                    <a:pt x="49" y="25"/>
                    <a:pt x="49" y="26"/>
                  </a:cubicBezTo>
                  <a:cubicBezTo>
                    <a:pt x="49" y="27"/>
                    <a:pt x="50" y="27"/>
                    <a:pt x="50" y="27"/>
                  </a:cubicBezTo>
                  <a:cubicBezTo>
                    <a:pt x="50" y="27"/>
                    <a:pt x="52" y="27"/>
                    <a:pt x="53" y="27"/>
                  </a:cubicBezTo>
                  <a:cubicBezTo>
                    <a:pt x="53" y="27"/>
                    <a:pt x="54" y="27"/>
                    <a:pt x="54" y="28"/>
                  </a:cubicBezTo>
                  <a:cubicBezTo>
                    <a:pt x="54" y="28"/>
                    <a:pt x="53" y="30"/>
                    <a:pt x="52" y="30"/>
                  </a:cubicBezTo>
                  <a:cubicBezTo>
                    <a:pt x="52" y="30"/>
                    <a:pt x="52" y="32"/>
                    <a:pt x="52" y="33"/>
                  </a:cubicBezTo>
                  <a:cubicBezTo>
                    <a:pt x="53" y="33"/>
                    <a:pt x="54" y="31"/>
                    <a:pt x="54" y="31"/>
                  </a:cubicBezTo>
                  <a:cubicBezTo>
                    <a:pt x="54" y="31"/>
                    <a:pt x="55" y="33"/>
                    <a:pt x="55" y="35"/>
                  </a:cubicBezTo>
                  <a:cubicBezTo>
                    <a:pt x="55" y="35"/>
                    <a:pt x="55" y="35"/>
                    <a:pt x="55" y="35"/>
                  </a:cubicBezTo>
                  <a:cubicBezTo>
                    <a:pt x="56" y="35"/>
                    <a:pt x="56" y="33"/>
                    <a:pt x="56" y="32"/>
                  </a:cubicBezTo>
                  <a:cubicBezTo>
                    <a:pt x="56" y="32"/>
                    <a:pt x="56" y="30"/>
                    <a:pt x="56" y="30"/>
                  </a:cubicBezTo>
                  <a:cubicBezTo>
                    <a:pt x="57" y="30"/>
                    <a:pt x="58" y="31"/>
                    <a:pt x="58" y="30"/>
                  </a:cubicBezTo>
                  <a:cubicBezTo>
                    <a:pt x="58" y="30"/>
                    <a:pt x="59" y="28"/>
                    <a:pt x="59" y="27"/>
                  </a:cubicBezTo>
                  <a:cubicBezTo>
                    <a:pt x="59" y="27"/>
                    <a:pt x="60" y="26"/>
                    <a:pt x="60" y="25"/>
                  </a:cubicBezTo>
                  <a:cubicBezTo>
                    <a:pt x="60" y="24"/>
                    <a:pt x="61" y="23"/>
                    <a:pt x="61" y="23"/>
                  </a:cubicBezTo>
                  <a:cubicBezTo>
                    <a:pt x="62" y="22"/>
                    <a:pt x="63" y="21"/>
                    <a:pt x="63" y="22"/>
                  </a:cubicBezTo>
                  <a:cubicBezTo>
                    <a:pt x="63" y="22"/>
                    <a:pt x="65" y="23"/>
                    <a:pt x="64" y="22"/>
                  </a:cubicBezTo>
                  <a:cubicBezTo>
                    <a:pt x="64" y="21"/>
                    <a:pt x="64" y="21"/>
                    <a:pt x="64" y="20"/>
                  </a:cubicBezTo>
                  <a:cubicBezTo>
                    <a:pt x="64" y="20"/>
                    <a:pt x="65" y="19"/>
                    <a:pt x="65" y="19"/>
                  </a:cubicBezTo>
                  <a:cubicBezTo>
                    <a:pt x="65" y="19"/>
                    <a:pt x="63" y="19"/>
                    <a:pt x="63" y="19"/>
                  </a:cubicBezTo>
                  <a:cubicBezTo>
                    <a:pt x="63" y="18"/>
                    <a:pt x="62" y="17"/>
                    <a:pt x="62" y="17"/>
                  </a:cubicBezTo>
                  <a:cubicBezTo>
                    <a:pt x="62" y="17"/>
                    <a:pt x="62" y="17"/>
                    <a:pt x="61" y="17"/>
                  </a:cubicBezTo>
                  <a:cubicBezTo>
                    <a:pt x="61" y="18"/>
                    <a:pt x="60" y="17"/>
                    <a:pt x="58" y="17"/>
                  </a:cubicBezTo>
                  <a:cubicBezTo>
                    <a:pt x="57" y="18"/>
                    <a:pt x="57" y="19"/>
                    <a:pt x="56" y="19"/>
                  </a:cubicBezTo>
                  <a:cubicBezTo>
                    <a:pt x="56" y="18"/>
                    <a:pt x="56" y="19"/>
                    <a:pt x="55" y="19"/>
                  </a:cubicBezTo>
                  <a:cubicBezTo>
                    <a:pt x="55" y="20"/>
                    <a:pt x="55" y="20"/>
                    <a:pt x="54" y="20"/>
                  </a:cubicBezTo>
                  <a:cubicBezTo>
                    <a:pt x="54" y="20"/>
                    <a:pt x="53" y="21"/>
                    <a:pt x="53" y="21"/>
                  </a:cubicBezTo>
                  <a:cubicBezTo>
                    <a:pt x="53" y="21"/>
                    <a:pt x="54" y="22"/>
                    <a:pt x="53" y="23"/>
                  </a:cubicBezTo>
                  <a:cubicBezTo>
                    <a:pt x="53" y="24"/>
                    <a:pt x="52" y="23"/>
                    <a:pt x="51" y="23"/>
                  </a:cubicBezTo>
                  <a:cubicBezTo>
                    <a:pt x="50" y="24"/>
                    <a:pt x="50" y="23"/>
                    <a:pt x="49" y="23"/>
                  </a:cubicBezTo>
                  <a:cubicBezTo>
                    <a:pt x="48" y="23"/>
                    <a:pt x="48" y="23"/>
                    <a:pt x="47" y="23"/>
                  </a:cubicBezTo>
                  <a:cubicBezTo>
                    <a:pt x="47" y="23"/>
                    <a:pt x="46" y="22"/>
                    <a:pt x="47" y="21"/>
                  </a:cubicBezTo>
                  <a:cubicBezTo>
                    <a:pt x="47" y="20"/>
                    <a:pt x="46" y="19"/>
                    <a:pt x="46" y="20"/>
                  </a:cubicBezTo>
                  <a:cubicBezTo>
                    <a:pt x="45" y="20"/>
                    <a:pt x="45" y="20"/>
                    <a:pt x="45" y="21"/>
                  </a:cubicBezTo>
                  <a:cubicBezTo>
                    <a:pt x="45" y="22"/>
                    <a:pt x="45" y="23"/>
                    <a:pt x="45" y="23"/>
                  </a:cubicBezTo>
                  <a:cubicBezTo>
                    <a:pt x="44" y="24"/>
                    <a:pt x="41" y="24"/>
                    <a:pt x="41" y="24"/>
                  </a:cubicBezTo>
                  <a:cubicBezTo>
                    <a:pt x="40" y="23"/>
                    <a:pt x="38" y="23"/>
                    <a:pt x="38" y="23"/>
                  </a:cubicBezTo>
                  <a:cubicBezTo>
                    <a:pt x="38" y="22"/>
                    <a:pt x="37" y="21"/>
                    <a:pt x="36" y="21"/>
                  </a:cubicBezTo>
                  <a:cubicBezTo>
                    <a:pt x="36" y="21"/>
                    <a:pt x="35" y="22"/>
                    <a:pt x="34" y="22"/>
                  </a:cubicBezTo>
                  <a:cubicBezTo>
                    <a:pt x="34" y="21"/>
                    <a:pt x="33" y="21"/>
                    <a:pt x="32" y="21"/>
                  </a:cubicBezTo>
                  <a:cubicBezTo>
                    <a:pt x="32" y="20"/>
                    <a:pt x="31" y="20"/>
                    <a:pt x="31" y="20"/>
                  </a:cubicBezTo>
                  <a:cubicBezTo>
                    <a:pt x="31" y="19"/>
                    <a:pt x="29" y="19"/>
                    <a:pt x="29" y="19"/>
                  </a:cubicBezTo>
                  <a:cubicBezTo>
                    <a:pt x="29" y="18"/>
                    <a:pt x="28" y="18"/>
                    <a:pt x="28" y="18"/>
                  </a:cubicBezTo>
                  <a:cubicBezTo>
                    <a:pt x="28" y="17"/>
                    <a:pt x="28" y="17"/>
                    <a:pt x="28" y="16"/>
                  </a:cubicBezTo>
                  <a:cubicBezTo>
                    <a:pt x="28" y="16"/>
                    <a:pt x="29" y="15"/>
                    <a:pt x="29" y="15"/>
                  </a:cubicBezTo>
                  <a:cubicBezTo>
                    <a:pt x="29" y="14"/>
                    <a:pt x="28" y="14"/>
                    <a:pt x="28" y="14"/>
                  </a:cubicBezTo>
                  <a:cubicBezTo>
                    <a:pt x="28" y="14"/>
                    <a:pt x="27" y="12"/>
                    <a:pt x="27" y="12"/>
                  </a:cubicBezTo>
                  <a:cubicBezTo>
                    <a:pt x="26" y="12"/>
                    <a:pt x="25" y="11"/>
                    <a:pt x="25" y="11"/>
                  </a:cubicBezTo>
                  <a:cubicBezTo>
                    <a:pt x="24" y="11"/>
                    <a:pt x="24" y="10"/>
                    <a:pt x="24" y="9"/>
                  </a:cubicBezTo>
                  <a:cubicBezTo>
                    <a:pt x="24" y="9"/>
                    <a:pt x="24" y="8"/>
                    <a:pt x="24" y="8"/>
                  </a:cubicBezTo>
                  <a:cubicBezTo>
                    <a:pt x="25" y="9"/>
                    <a:pt x="26" y="8"/>
                    <a:pt x="26" y="7"/>
                  </a:cubicBezTo>
                  <a:cubicBezTo>
                    <a:pt x="25" y="7"/>
                    <a:pt x="25" y="6"/>
                    <a:pt x="25" y="5"/>
                  </a:cubicBezTo>
                  <a:cubicBezTo>
                    <a:pt x="25" y="5"/>
                    <a:pt x="25" y="4"/>
                    <a:pt x="24" y="3"/>
                  </a:cubicBezTo>
                  <a:cubicBezTo>
                    <a:pt x="24" y="3"/>
                    <a:pt x="23" y="2"/>
                    <a:pt x="23" y="2"/>
                  </a:cubicBezTo>
                  <a:cubicBezTo>
                    <a:pt x="23" y="1"/>
                    <a:pt x="22" y="0"/>
                    <a:pt x="22" y="0"/>
                  </a:cubicBezTo>
                  <a:cubicBezTo>
                    <a:pt x="21" y="1"/>
                    <a:pt x="21" y="1"/>
                    <a:pt x="21" y="1"/>
                  </a:cubicBezTo>
                  <a:cubicBezTo>
                    <a:pt x="21" y="1"/>
                    <a:pt x="21" y="2"/>
                    <a:pt x="20" y="2"/>
                  </a:cubicBezTo>
                  <a:cubicBezTo>
                    <a:pt x="20" y="2"/>
                    <a:pt x="19" y="3"/>
                    <a:pt x="18" y="3"/>
                  </a:cubicBezTo>
                  <a:cubicBezTo>
                    <a:pt x="17" y="4"/>
                    <a:pt x="16" y="2"/>
                    <a:pt x="15" y="2"/>
                  </a:cubicBezTo>
                  <a:cubicBezTo>
                    <a:pt x="14" y="2"/>
                    <a:pt x="13" y="4"/>
                    <a:pt x="13" y="4"/>
                  </a:cubicBezTo>
                  <a:cubicBezTo>
                    <a:pt x="14" y="4"/>
                    <a:pt x="14" y="6"/>
                    <a:pt x="14" y="6"/>
                  </a:cubicBezTo>
                  <a:cubicBezTo>
                    <a:pt x="14" y="6"/>
                    <a:pt x="14" y="8"/>
                    <a:pt x="15" y="8"/>
                  </a:cubicBezTo>
                  <a:cubicBezTo>
                    <a:pt x="16" y="8"/>
                    <a:pt x="17" y="9"/>
                    <a:pt x="16" y="9"/>
                  </a:cubicBezTo>
                  <a:cubicBezTo>
                    <a:pt x="15" y="9"/>
                    <a:pt x="15" y="10"/>
                    <a:pt x="15" y="11"/>
                  </a:cubicBezTo>
                  <a:cubicBezTo>
                    <a:pt x="15" y="12"/>
                    <a:pt x="15" y="13"/>
                    <a:pt x="15" y="13"/>
                  </a:cubicBezTo>
                  <a:cubicBezTo>
                    <a:pt x="14" y="13"/>
                    <a:pt x="13" y="13"/>
                    <a:pt x="13" y="14"/>
                  </a:cubicBezTo>
                  <a:cubicBezTo>
                    <a:pt x="13" y="15"/>
                    <a:pt x="12" y="15"/>
                    <a:pt x="12" y="15"/>
                  </a:cubicBezTo>
                  <a:cubicBezTo>
                    <a:pt x="12" y="15"/>
                    <a:pt x="11" y="17"/>
                    <a:pt x="11" y="18"/>
                  </a:cubicBezTo>
                  <a:cubicBezTo>
                    <a:pt x="11" y="18"/>
                    <a:pt x="9" y="18"/>
                    <a:pt x="9" y="19"/>
                  </a:cubicBezTo>
                  <a:cubicBezTo>
                    <a:pt x="9" y="20"/>
                    <a:pt x="8" y="21"/>
                    <a:pt x="8" y="20"/>
                  </a:cubicBezTo>
                  <a:cubicBezTo>
                    <a:pt x="8" y="20"/>
                    <a:pt x="7" y="20"/>
                    <a:pt x="6" y="21"/>
                  </a:cubicBezTo>
                  <a:cubicBezTo>
                    <a:pt x="6" y="21"/>
                    <a:pt x="5" y="20"/>
                    <a:pt x="5" y="20"/>
                  </a:cubicBezTo>
                  <a:cubicBezTo>
                    <a:pt x="4" y="21"/>
                    <a:pt x="3" y="22"/>
                    <a:pt x="3" y="23"/>
                  </a:cubicBezTo>
                  <a:cubicBezTo>
                    <a:pt x="3" y="23"/>
                    <a:pt x="4" y="23"/>
                    <a:pt x="4" y="24"/>
                  </a:cubicBezTo>
                  <a:cubicBezTo>
                    <a:pt x="4" y="25"/>
                    <a:pt x="5" y="26"/>
                    <a:pt x="5" y="27"/>
                  </a:cubicBezTo>
                  <a:cubicBezTo>
                    <a:pt x="6" y="27"/>
                    <a:pt x="7" y="28"/>
                    <a:pt x="6" y="29"/>
                  </a:cubicBezTo>
                  <a:cubicBezTo>
                    <a:pt x="6" y="29"/>
                    <a:pt x="5" y="29"/>
                    <a:pt x="4" y="29"/>
                  </a:cubicBezTo>
                  <a:cubicBezTo>
                    <a:pt x="4" y="29"/>
                    <a:pt x="4" y="30"/>
                    <a:pt x="2" y="29"/>
                  </a:cubicBezTo>
                  <a:cubicBezTo>
                    <a:pt x="1" y="29"/>
                    <a:pt x="1" y="30"/>
                    <a:pt x="0" y="31"/>
                  </a:cubicBezTo>
                  <a:cubicBezTo>
                    <a:pt x="0" y="31"/>
                    <a:pt x="0" y="31"/>
                    <a:pt x="0" y="31"/>
                  </a:cubicBezTo>
                  <a:cubicBezTo>
                    <a:pt x="1" y="31"/>
                    <a:pt x="1" y="32"/>
                    <a:pt x="2" y="33"/>
                  </a:cubicBezTo>
                  <a:cubicBezTo>
                    <a:pt x="3" y="33"/>
                    <a:pt x="5" y="32"/>
                    <a:pt x="5" y="33"/>
                  </a:cubicBezTo>
                  <a:cubicBezTo>
                    <a:pt x="5" y="34"/>
                    <a:pt x="2" y="34"/>
                    <a:pt x="1" y="34"/>
                  </a:cubicBezTo>
                  <a:cubicBezTo>
                    <a:pt x="1" y="34"/>
                    <a:pt x="5" y="38"/>
                    <a:pt x="6" y="38"/>
                  </a:cubicBezTo>
                  <a:cubicBezTo>
                    <a:pt x="8" y="38"/>
                    <a:pt x="9" y="36"/>
                    <a:pt x="9" y="36"/>
                  </a:cubicBezTo>
                  <a:cubicBezTo>
                    <a:pt x="8" y="35"/>
                    <a:pt x="9" y="34"/>
                    <a:pt x="10" y="35"/>
                  </a:cubicBezTo>
                  <a:cubicBezTo>
                    <a:pt x="10" y="35"/>
                    <a:pt x="10" y="37"/>
                    <a:pt x="10" y="37"/>
                  </a:cubicBezTo>
                  <a:cubicBezTo>
                    <a:pt x="11" y="37"/>
                    <a:pt x="11" y="38"/>
                    <a:pt x="10" y="39"/>
                  </a:cubicBezTo>
                  <a:cubicBezTo>
                    <a:pt x="10" y="40"/>
                    <a:pt x="11" y="42"/>
                    <a:pt x="11" y="43"/>
                  </a:cubicBezTo>
                  <a:cubicBezTo>
                    <a:pt x="11" y="44"/>
                    <a:pt x="11" y="46"/>
                    <a:pt x="12" y="47"/>
                  </a:cubicBezTo>
                  <a:cubicBezTo>
                    <a:pt x="12" y="49"/>
                    <a:pt x="13" y="52"/>
                    <a:pt x="14" y="53"/>
                  </a:cubicBezTo>
                  <a:cubicBezTo>
                    <a:pt x="15" y="55"/>
                    <a:pt x="15" y="59"/>
                    <a:pt x="16" y="59"/>
                  </a:cubicBezTo>
                  <a:cubicBezTo>
                    <a:pt x="17" y="60"/>
                    <a:pt x="18" y="63"/>
                    <a:pt x="18" y="64"/>
                  </a:cubicBezTo>
                  <a:cubicBezTo>
                    <a:pt x="18" y="66"/>
                    <a:pt x="20" y="68"/>
                    <a:pt x="21" y="68"/>
                  </a:cubicBezTo>
                  <a:cubicBezTo>
                    <a:pt x="21" y="69"/>
                    <a:pt x="22" y="68"/>
                    <a:pt x="23" y="67"/>
                  </a:cubicBezTo>
                  <a:cubicBezTo>
                    <a:pt x="23" y="66"/>
                    <a:pt x="25" y="66"/>
                    <a:pt x="25" y="65"/>
                  </a:cubicBezTo>
                  <a:cubicBezTo>
                    <a:pt x="25" y="64"/>
                    <a:pt x="25" y="63"/>
                    <a:pt x="26" y="63"/>
                  </a:cubicBezTo>
                  <a:cubicBezTo>
                    <a:pt x="26" y="63"/>
                    <a:pt x="26" y="62"/>
                    <a:pt x="26" y="62"/>
                  </a:cubicBezTo>
                  <a:cubicBezTo>
                    <a:pt x="26" y="61"/>
                    <a:pt x="26" y="59"/>
                    <a:pt x="27" y="59"/>
                  </a:cubicBezTo>
                  <a:cubicBezTo>
                    <a:pt x="28" y="58"/>
                    <a:pt x="28" y="56"/>
                    <a:pt x="27" y="55"/>
                  </a:cubicBezTo>
                  <a:cubicBezTo>
                    <a:pt x="27" y="54"/>
                    <a:pt x="27" y="53"/>
                    <a:pt x="28" y="52"/>
                  </a:cubicBezTo>
                  <a:cubicBezTo>
                    <a:pt x="28" y="51"/>
                    <a:pt x="28" y="50"/>
                    <a:pt x="28" y="50"/>
                  </a:cubicBezTo>
                  <a:cubicBezTo>
                    <a:pt x="29" y="50"/>
                    <a:pt x="30" y="49"/>
                    <a:pt x="31" y="48"/>
                  </a:cubicBezTo>
                  <a:cubicBezTo>
                    <a:pt x="31" y="47"/>
                    <a:pt x="34" y="46"/>
                    <a:pt x="34" y="46"/>
                  </a:cubicBezTo>
                  <a:cubicBezTo>
                    <a:pt x="35" y="45"/>
                    <a:pt x="37" y="43"/>
                    <a:pt x="38" y="42"/>
                  </a:cubicBezTo>
                  <a:cubicBezTo>
                    <a:pt x="39" y="41"/>
                    <a:pt x="41" y="40"/>
                    <a:pt x="42" y="39"/>
                  </a:cubicBezTo>
                  <a:cubicBezTo>
                    <a:pt x="42" y="38"/>
                    <a:pt x="42" y="38"/>
                    <a:pt x="42" y="37"/>
                  </a:cubicBezTo>
                  <a:cubicBezTo>
                    <a:pt x="42" y="36"/>
                    <a:pt x="45" y="36"/>
                    <a:pt x="46" y="36"/>
                  </a:cubicBezTo>
                  <a:cubicBezTo>
                    <a:pt x="47" y="36"/>
                    <a:pt x="47" y="36"/>
                    <a:pt x="47" y="36"/>
                  </a:cubicBezTo>
                  <a:cubicBezTo>
                    <a:pt x="47" y="34"/>
                    <a:pt x="47" y="32"/>
                    <a:pt x="46" y="3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7" name="Freeform 229">
              <a:extLst>
                <a:ext uri="{FF2B5EF4-FFF2-40B4-BE49-F238E27FC236}">
                  <a16:creationId xmlns:a16="http://schemas.microsoft.com/office/drawing/2014/main" id="{302EBC33-8BCC-49AD-8726-5630D81A530F}"/>
                </a:ext>
              </a:extLst>
            </p:cNvPr>
            <p:cNvSpPr>
              <a:spLocks/>
            </p:cNvSpPr>
            <p:nvPr/>
          </p:nvSpPr>
          <p:spPr bwMode="auto">
            <a:xfrm>
              <a:off x="-2787650" y="1747838"/>
              <a:ext cx="263525" cy="112713"/>
            </a:xfrm>
            <a:custGeom>
              <a:avLst/>
              <a:gdLst>
                <a:gd name="T0" fmla="*/ 67 w 73"/>
                <a:gd name="T1" fmla="*/ 13 h 31"/>
                <a:gd name="T2" fmla="*/ 63 w 73"/>
                <a:gd name="T3" fmla="*/ 13 h 31"/>
                <a:gd name="T4" fmla="*/ 63 w 73"/>
                <a:gd name="T5" fmla="*/ 10 h 31"/>
                <a:gd name="T6" fmla="*/ 63 w 73"/>
                <a:gd name="T7" fmla="*/ 7 h 31"/>
                <a:gd name="T8" fmla="*/ 59 w 73"/>
                <a:gd name="T9" fmla="*/ 6 h 31"/>
                <a:gd name="T10" fmla="*/ 55 w 73"/>
                <a:gd name="T11" fmla="*/ 8 h 31"/>
                <a:gd name="T12" fmla="*/ 49 w 73"/>
                <a:gd name="T13" fmla="*/ 9 h 31"/>
                <a:gd name="T14" fmla="*/ 45 w 73"/>
                <a:gd name="T15" fmla="*/ 7 h 31"/>
                <a:gd name="T16" fmla="*/ 41 w 73"/>
                <a:gd name="T17" fmla="*/ 5 h 31"/>
                <a:gd name="T18" fmla="*/ 37 w 73"/>
                <a:gd name="T19" fmla="*/ 5 h 31"/>
                <a:gd name="T20" fmla="*/ 33 w 73"/>
                <a:gd name="T21" fmla="*/ 5 h 31"/>
                <a:gd name="T22" fmla="*/ 31 w 73"/>
                <a:gd name="T23" fmla="*/ 2 h 31"/>
                <a:gd name="T24" fmla="*/ 27 w 73"/>
                <a:gd name="T25" fmla="*/ 1 h 31"/>
                <a:gd name="T26" fmla="*/ 24 w 73"/>
                <a:gd name="T27" fmla="*/ 0 h 31"/>
                <a:gd name="T28" fmla="*/ 22 w 73"/>
                <a:gd name="T29" fmla="*/ 2 h 31"/>
                <a:gd name="T30" fmla="*/ 22 w 73"/>
                <a:gd name="T31" fmla="*/ 5 h 31"/>
                <a:gd name="T32" fmla="*/ 20 w 73"/>
                <a:gd name="T33" fmla="*/ 7 h 31"/>
                <a:gd name="T34" fmla="*/ 16 w 73"/>
                <a:gd name="T35" fmla="*/ 7 h 31"/>
                <a:gd name="T36" fmla="*/ 14 w 73"/>
                <a:gd name="T37" fmla="*/ 5 h 31"/>
                <a:gd name="T38" fmla="*/ 9 w 73"/>
                <a:gd name="T39" fmla="*/ 4 h 31"/>
                <a:gd name="T40" fmla="*/ 6 w 73"/>
                <a:gd name="T41" fmla="*/ 6 h 31"/>
                <a:gd name="T42" fmla="*/ 2 w 73"/>
                <a:gd name="T43" fmla="*/ 8 h 31"/>
                <a:gd name="T44" fmla="*/ 0 w 73"/>
                <a:gd name="T45" fmla="*/ 9 h 31"/>
                <a:gd name="T46" fmla="*/ 1 w 73"/>
                <a:gd name="T47" fmla="*/ 11 h 31"/>
                <a:gd name="T48" fmla="*/ 6 w 73"/>
                <a:gd name="T49" fmla="*/ 14 h 31"/>
                <a:gd name="T50" fmla="*/ 7 w 73"/>
                <a:gd name="T51" fmla="*/ 18 h 31"/>
                <a:gd name="T52" fmla="*/ 11 w 73"/>
                <a:gd name="T53" fmla="*/ 21 h 31"/>
                <a:gd name="T54" fmla="*/ 15 w 73"/>
                <a:gd name="T55" fmla="*/ 23 h 31"/>
                <a:gd name="T56" fmla="*/ 18 w 73"/>
                <a:gd name="T57" fmla="*/ 28 h 31"/>
                <a:gd name="T58" fmla="*/ 26 w 73"/>
                <a:gd name="T59" fmla="*/ 28 h 31"/>
                <a:gd name="T60" fmla="*/ 33 w 73"/>
                <a:gd name="T61" fmla="*/ 30 h 31"/>
                <a:gd name="T62" fmla="*/ 37 w 73"/>
                <a:gd name="T63" fmla="*/ 31 h 31"/>
                <a:gd name="T64" fmla="*/ 46 w 73"/>
                <a:gd name="T65" fmla="*/ 29 h 31"/>
                <a:gd name="T66" fmla="*/ 54 w 73"/>
                <a:gd name="T67" fmla="*/ 25 h 31"/>
                <a:gd name="T68" fmla="*/ 55 w 73"/>
                <a:gd name="T69" fmla="*/ 21 h 31"/>
                <a:gd name="T70" fmla="*/ 62 w 73"/>
                <a:gd name="T71" fmla="*/ 20 h 31"/>
                <a:gd name="T72" fmla="*/ 67 w 73"/>
                <a:gd name="T73" fmla="*/ 17 h 31"/>
                <a:gd name="T74" fmla="*/ 73 w 73"/>
                <a:gd name="T75" fmla="*/ 16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 h="31">
                  <a:moveTo>
                    <a:pt x="70" y="13"/>
                  </a:moveTo>
                  <a:cubicBezTo>
                    <a:pt x="69" y="12"/>
                    <a:pt x="68" y="13"/>
                    <a:pt x="67" y="13"/>
                  </a:cubicBezTo>
                  <a:cubicBezTo>
                    <a:pt x="67" y="14"/>
                    <a:pt x="67" y="13"/>
                    <a:pt x="65" y="13"/>
                  </a:cubicBezTo>
                  <a:cubicBezTo>
                    <a:pt x="64" y="13"/>
                    <a:pt x="64" y="14"/>
                    <a:pt x="63" y="13"/>
                  </a:cubicBezTo>
                  <a:cubicBezTo>
                    <a:pt x="62" y="12"/>
                    <a:pt x="63" y="12"/>
                    <a:pt x="63" y="12"/>
                  </a:cubicBezTo>
                  <a:cubicBezTo>
                    <a:pt x="63" y="10"/>
                    <a:pt x="63" y="10"/>
                    <a:pt x="63" y="10"/>
                  </a:cubicBezTo>
                  <a:cubicBezTo>
                    <a:pt x="65" y="7"/>
                    <a:pt x="65" y="7"/>
                    <a:pt x="65" y="7"/>
                  </a:cubicBezTo>
                  <a:cubicBezTo>
                    <a:pt x="65" y="6"/>
                    <a:pt x="64" y="6"/>
                    <a:pt x="63" y="7"/>
                  </a:cubicBezTo>
                  <a:cubicBezTo>
                    <a:pt x="63" y="7"/>
                    <a:pt x="62" y="7"/>
                    <a:pt x="61" y="6"/>
                  </a:cubicBezTo>
                  <a:cubicBezTo>
                    <a:pt x="61" y="6"/>
                    <a:pt x="59" y="6"/>
                    <a:pt x="59" y="6"/>
                  </a:cubicBezTo>
                  <a:cubicBezTo>
                    <a:pt x="58" y="6"/>
                    <a:pt x="57" y="7"/>
                    <a:pt x="57" y="7"/>
                  </a:cubicBezTo>
                  <a:cubicBezTo>
                    <a:pt x="57" y="8"/>
                    <a:pt x="55" y="8"/>
                    <a:pt x="55" y="8"/>
                  </a:cubicBezTo>
                  <a:cubicBezTo>
                    <a:pt x="54" y="8"/>
                    <a:pt x="52" y="8"/>
                    <a:pt x="52" y="9"/>
                  </a:cubicBezTo>
                  <a:cubicBezTo>
                    <a:pt x="52" y="9"/>
                    <a:pt x="49" y="9"/>
                    <a:pt x="49" y="9"/>
                  </a:cubicBezTo>
                  <a:cubicBezTo>
                    <a:pt x="48" y="8"/>
                    <a:pt x="46" y="9"/>
                    <a:pt x="46" y="8"/>
                  </a:cubicBezTo>
                  <a:cubicBezTo>
                    <a:pt x="45" y="8"/>
                    <a:pt x="45" y="7"/>
                    <a:pt x="45" y="7"/>
                  </a:cubicBezTo>
                  <a:cubicBezTo>
                    <a:pt x="45" y="6"/>
                    <a:pt x="43" y="6"/>
                    <a:pt x="43" y="6"/>
                  </a:cubicBezTo>
                  <a:cubicBezTo>
                    <a:pt x="42" y="6"/>
                    <a:pt x="41" y="5"/>
                    <a:pt x="41" y="5"/>
                  </a:cubicBezTo>
                  <a:cubicBezTo>
                    <a:pt x="41" y="6"/>
                    <a:pt x="39" y="5"/>
                    <a:pt x="39" y="5"/>
                  </a:cubicBezTo>
                  <a:cubicBezTo>
                    <a:pt x="38" y="5"/>
                    <a:pt x="37" y="5"/>
                    <a:pt x="37" y="5"/>
                  </a:cubicBezTo>
                  <a:cubicBezTo>
                    <a:pt x="36" y="5"/>
                    <a:pt x="35" y="6"/>
                    <a:pt x="35" y="6"/>
                  </a:cubicBezTo>
                  <a:cubicBezTo>
                    <a:pt x="34" y="6"/>
                    <a:pt x="33" y="5"/>
                    <a:pt x="33" y="5"/>
                  </a:cubicBezTo>
                  <a:cubicBezTo>
                    <a:pt x="33" y="6"/>
                    <a:pt x="32" y="5"/>
                    <a:pt x="31" y="4"/>
                  </a:cubicBezTo>
                  <a:cubicBezTo>
                    <a:pt x="31" y="4"/>
                    <a:pt x="31" y="3"/>
                    <a:pt x="31" y="2"/>
                  </a:cubicBezTo>
                  <a:cubicBezTo>
                    <a:pt x="31" y="2"/>
                    <a:pt x="29" y="2"/>
                    <a:pt x="29" y="2"/>
                  </a:cubicBezTo>
                  <a:cubicBezTo>
                    <a:pt x="28" y="1"/>
                    <a:pt x="28" y="1"/>
                    <a:pt x="27" y="1"/>
                  </a:cubicBezTo>
                  <a:cubicBezTo>
                    <a:pt x="27" y="1"/>
                    <a:pt x="26" y="1"/>
                    <a:pt x="26" y="1"/>
                  </a:cubicBezTo>
                  <a:cubicBezTo>
                    <a:pt x="25" y="0"/>
                    <a:pt x="24" y="0"/>
                    <a:pt x="24" y="0"/>
                  </a:cubicBezTo>
                  <a:cubicBezTo>
                    <a:pt x="23" y="0"/>
                    <a:pt x="23" y="0"/>
                    <a:pt x="23" y="1"/>
                  </a:cubicBezTo>
                  <a:cubicBezTo>
                    <a:pt x="23" y="1"/>
                    <a:pt x="22" y="1"/>
                    <a:pt x="22" y="2"/>
                  </a:cubicBezTo>
                  <a:cubicBezTo>
                    <a:pt x="22" y="2"/>
                    <a:pt x="21" y="2"/>
                    <a:pt x="21" y="3"/>
                  </a:cubicBezTo>
                  <a:cubicBezTo>
                    <a:pt x="21" y="3"/>
                    <a:pt x="21" y="4"/>
                    <a:pt x="22" y="5"/>
                  </a:cubicBezTo>
                  <a:cubicBezTo>
                    <a:pt x="22" y="5"/>
                    <a:pt x="22" y="6"/>
                    <a:pt x="22" y="6"/>
                  </a:cubicBezTo>
                  <a:cubicBezTo>
                    <a:pt x="22" y="6"/>
                    <a:pt x="20" y="6"/>
                    <a:pt x="20" y="7"/>
                  </a:cubicBezTo>
                  <a:cubicBezTo>
                    <a:pt x="20" y="7"/>
                    <a:pt x="19" y="7"/>
                    <a:pt x="18" y="6"/>
                  </a:cubicBezTo>
                  <a:cubicBezTo>
                    <a:pt x="17" y="6"/>
                    <a:pt x="17" y="6"/>
                    <a:pt x="16" y="7"/>
                  </a:cubicBezTo>
                  <a:cubicBezTo>
                    <a:pt x="16" y="7"/>
                    <a:pt x="15" y="6"/>
                    <a:pt x="14" y="6"/>
                  </a:cubicBezTo>
                  <a:cubicBezTo>
                    <a:pt x="14" y="6"/>
                    <a:pt x="14" y="4"/>
                    <a:pt x="14" y="5"/>
                  </a:cubicBezTo>
                  <a:cubicBezTo>
                    <a:pt x="13" y="5"/>
                    <a:pt x="11" y="4"/>
                    <a:pt x="10" y="4"/>
                  </a:cubicBezTo>
                  <a:cubicBezTo>
                    <a:pt x="10" y="4"/>
                    <a:pt x="9" y="4"/>
                    <a:pt x="9" y="4"/>
                  </a:cubicBezTo>
                  <a:cubicBezTo>
                    <a:pt x="9" y="5"/>
                    <a:pt x="7" y="5"/>
                    <a:pt x="7" y="5"/>
                  </a:cubicBezTo>
                  <a:cubicBezTo>
                    <a:pt x="7" y="5"/>
                    <a:pt x="6" y="6"/>
                    <a:pt x="6" y="6"/>
                  </a:cubicBezTo>
                  <a:cubicBezTo>
                    <a:pt x="5" y="6"/>
                    <a:pt x="4" y="6"/>
                    <a:pt x="4" y="7"/>
                  </a:cubicBezTo>
                  <a:cubicBezTo>
                    <a:pt x="4" y="8"/>
                    <a:pt x="2" y="8"/>
                    <a:pt x="2" y="8"/>
                  </a:cubicBezTo>
                  <a:cubicBezTo>
                    <a:pt x="1" y="8"/>
                    <a:pt x="0" y="8"/>
                    <a:pt x="0" y="9"/>
                  </a:cubicBezTo>
                  <a:cubicBezTo>
                    <a:pt x="0" y="9"/>
                    <a:pt x="0" y="9"/>
                    <a:pt x="0" y="9"/>
                  </a:cubicBezTo>
                  <a:cubicBezTo>
                    <a:pt x="0" y="9"/>
                    <a:pt x="0" y="9"/>
                    <a:pt x="0" y="9"/>
                  </a:cubicBezTo>
                  <a:cubicBezTo>
                    <a:pt x="0" y="11"/>
                    <a:pt x="1" y="11"/>
                    <a:pt x="1" y="11"/>
                  </a:cubicBezTo>
                  <a:cubicBezTo>
                    <a:pt x="2" y="12"/>
                    <a:pt x="3" y="12"/>
                    <a:pt x="4" y="12"/>
                  </a:cubicBezTo>
                  <a:cubicBezTo>
                    <a:pt x="4" y="12"/>
                    <a:pt x="5" y="13"/>
                    <a:pt x="6" y="14"/>
                  </a:cubicBezTo>
                  <a:cubicBezTo>
                    <a:pt x="6" y="15"/>
                    <a:pt x="6" y="15"/>
                    <a:pt x="7" y="16"/>
                  </a:cubicBezTo>
                  <a:cubicBezTo>
                    <a:pt x="7" y="16"/>
                    <a:pt x="7" y="17"/>
                    <a:pt x="7" y="18"/>
                  </a:cubicBezTo>
                  <a:cubicBezTo>
                    <a:pt x="7" y="19"/>
                    <a:pt x="6" y="19"/>
                    <a:pt x="6" y="20"/>
                  </a:cubicBezTo>
                  <a:cubicBezTo>
                    <a:pt x="7" y="21"/>
                    <a:pt x="10" y="21"/>
                    <a:pt x="11" y="21"/>
                  </a:cubicBezTo>
                  <a:cubicBezTo>
                    <a:pt x="12" y="21"/>
                    <a:pt x="13" y="22"/>
                    <a:pt x="13" y="22"/>
                  </a:cubicBezTo>
                  <a:cubicBezTo>
                    <a:pt x="14" y="22"/>
                    <a:pt x="14" y="23"/>
                    <a:pt x="15" y="23"/>
                  </a:cubicBezTo>
                  <a:cubicBezTo>
                    <a:pt x="15" y="23"/>
                    <a:pt x="16" y="24"/>
                    <a:pt x="16" y="25"/>
                  </a:cubicBezTo>
                  <a:cubicBezTo>
                    <a:pt x="17" y="27"/>
                    <a:pt x="18" y="27"/>
                    <a:pt x="18" y="28"/>
                  </a:cubicBezTo>
                  <a:cubicBezTo>
                    <a:pt x="18" y="28"/>
                    <a:pt x="20" y="28"/>
                    <a:pt x="21" y="28"/>
                  </a:cubicBezTo>
                  <a:cubicBezTo>
                    <a:pt x="22" y="28"/>
                    <a:pt x="25" y="28"/>
                    <a:pt x="26" y="28"/>
                  </a:cubicBezTo>
                  <a:cubicBezTo>
                    <a:pt x="27" y="28"/>
                    <a:pt x="29" y="28"/>
                    <a:pt x="30" y="29"/>
                  </a:cubicBezTo>
                  <a:cubicBezTo>
                    <a:pt x="32" y="30"/>
                    <a:pt x="32" y="29"/>
                    <a:pt x="33" y="30"/>
                  </a:cubicBezTo>
                  <a:cubicBezTo>
                    <a:pt x="34" y="30"/>
                    <a:pt x="34" y="30"/>
                    <a:pt x="35" y="30"/>
                  </a:cubicBezTo>
                  <a:cubicBezTo>
                    <a:pt x="36" y="30"/>
                    <a:pt x="36" y="31"/>
                    <a:pt x="37" y="31"/>
                  </a:cubicBezTo>
                  <a:cubicBezTo>
                    <a:pt x="38" y="31"/>
                    <a:pt x="39" y="30"/>
                    <a:pt x="41" y="29"/>
                  </a:cubicBezTo>
                  <a:cubicBezTo>
                    <a:pt x="43" y="28"/>
                    <a:pt x="45" y="29"/>
                    <a:pt x="46" y="29"/>
                  </a:cubicBezTo>
                  <a:cubicBezTo>
                    <a:pt x="48" y="29"/>
                    <a:pt x="49" y="28"/>
                    <a:pt x="51" y="27"/>
                  </a:cubicBezTo>
                  <a:cubicBezTo>
                    <a:pt x="52" y="26"/>
                    <a:pt x="53" y="26"/>
                    <a:pt x="54" y="25"/>
                  </a:cubicBezTo>
                  <a:cubicBezTo>
                    <a:pt x="54" y="24"/>
                    <a:pt x="52" y="23"/>
                    <a:pt x="53" y="22"/>
                  </a:cubicBezTo>
                  <a:cubicBezTo>
                    <a:pt x="54" y="21"/>
                    <a:pt x="55" y="21"/>
                    <a:pt x="55" y="21"/>
                  </a:cubicBezTo>
                  <a:cubicBezTo>
                    <a:pt x="56" y="22"/>
                    <a:pt x="57" y="22"/>
                    <a:pt x="59" y="21"/>
                  </a:cubicBezTo>
                  <a:cubicBezTo>
                    <a:pt x="60" y="20"/>
                    <a:pt x="61" y="20"/>
                    <a:pt x="62" y="20"/>
                  </a:cubicBezTo>
                  <a:cubicBezTo>
                    <a:pt x="64" y="20"/>
                    <a:pt x="64" y="19"/>
                    <a:pt x="64" y="18"/>
                  </a:cubicBezTo>
                  <a:cubicBezTo>
                    <a:pt x="65" y="17"/>
                    <a:pt x="66" y="17"/>
                    <a:pt x="67" y="17"/>
                  </a:cubicBezTo>
                  <a:cubicBezTo>
                    <a:pt x="68" y="17"/>
                    <a:pt x="69" y="16"/>
                    <a:pt x="70" y="16"/>
                  </a:cubicBezTo>
                  <a:cubicBezTo>
                    <a:pt x="71" y="17"/>
                    <a:pt x="73" y="17"/>
                    <a:pt x="73" y="16"/>
                  </a:cubicBezTo>
                  <a:cubicBezTo>
                    <a:pt x="73" y="15"/>
                    <a:pt x="70" y="14"/>
                    <a:pt x="70"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8" name="Freeform 230">
              <a:extLst>
                <a:ext uri="{FF2B5EF4-FFF2-40B4-BE49-F238E27FC236}">
                  <a16:creationId xmlns:a16="http://schemas.microsoft.com/office/drawing/2014/main" id="{4FD5CC5C-801E-42E1-81AA-FE8B5051F545}"/>
                </a:ext>
              </a:extLst>
            </p:cNvPr>
            <p:cNvSpPr>
              <a:spLocks/>
            </p:cNvSpPr>
            <p:nvPr/>
          </p:nvSpPr>
          <p:spPr bwMode="auto">
            <a:xfrm>
              <a:off x="-3232150" y="1946275"/>
              <a:ext cx="4762" cy="11113"/>
            </a:xfrm>
            <a:custGeom>
              <a:avLst/>
              <a:gdLst>
                <a:gd name="T0" fmla="*/ 0 w 1"/>
                <a:gd name="T1" fmla="*/ 0 h 3"/>
                <a:gd name="T2" fmla="*/ 0 w 1"/>
                <a:gd name="T3" fmla="*/ 2 h 3"/>
                <a:gd name="T4" fmla="*/ 0 w 1"/>
                <a:gd name="T5" fmla="*/ 3 h 3"/>
                <a:gd name="T6" fmla="*/ 1 w 1"/>
                <a:gd name="T7" fmla="*/ 0 h 3"/>
                <a:gd name="T8" fmla="*/ 1 w 1"/>
                <a:gd name="T9" fmla="*/ 0 h 3"/>
                <a:gd name="T10" fmla="*/ 0 w 1"/>
                <a:gd name="T11" fmla="*/ 0 h 3"/>
              </a:gdLst>
              <a:ahLst/>
              <a:cxnLst>
                <a:cxn ang="0">
                  <a:pos x="T0" y="T1"/>
                </a:cxn>
                <a:cxn ang="0">
                  <a:pos x="T2" y="T3"/>
                </a:cxn>
                <a:cxn ang="0">
                  <a:pos x="T4" y="T5"/>
                </a:cxn>
                <a:cxn ang="0">
                  <a:pos x="T6" y="T7"/>
                </a:cxn>
                <a:cxn ang="0">
                  <a:pos x="T8" y="T9"/>
                </a:cxn>
                <a:cxn ang="0">
                  <a:pos x="T10" y="T11"/>
                </a:cxn>
              </a:cxnLst>
              <a:rect l="0" t="0" r="r" b="b"/>
              <a:pathLst>
                <a:path w="1" h="3">
                  <a:moveTo>
                    <a:pt x="0" y="0"/>
                  </a:moveTo>
                  <a:cubicBezTo>
                    <a:pt x="0" y="0"/>
                    <a:pt x="0" y="1"/>
                    <a:pt x="0" y="2"/>
                  </a:cubicBezTo>
                  <a:cubicBezTo>
                    <a:pt x="0" y="2"/>
                    <a:pt x="0" y="2"/>
                    <a:pt x="0" y="3"/>
                  </a:cubicBezTo>
                  <a:cubicBezTo>
                    <a:pt x="1" y="2"/>
                    <a:pt x="1" y="1"/>
                    <a:pt x="1" y="0"/>
                  </a:cubicBezTo>
                  <a:cubicBezTo>
                    <a:pt x="1" y="0"/>
                    <a:pt x="1" y="0"/>
                    <a:pt x="1" y="0"/>
                  </a:cubicBezTo>
                  <a:cubicBezTo>
                    <a:pt x="0" y="0"/>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9" name="Freeform 231">
              <a:extLst>
                <a:ext uri="{FF2B5EF4-FFF2-40B4-BE49-F238E27FC236}">
                  <a16:creationId xmlns:a16="http://schemas.microsoft.com/office/drawing/2014/main" id="{AACF2162-2C87-4DC2-B639-134AE8C4F1F9}"/>
                </a:ext>
              </a:extLst>
            </p:cNvPr>
            <p:cNvSpPr>
              <a:spLocks/>
            </p:cNvSpPr>
            <p:nvPr/>
          </p:nvSpPr>
          <p:spPr bwMode="auto">
            <a:xfrm>
              <a:off x="-3238500" y="1939925"/>
              <a:ext cx="11112" cy="34925"/>
            </a:xfrm>
            <a:custGeom>
              <a:avLst/>
              <a:gdLst>
                <a:gd name="T0" fmla="*/ 1 w 3"/>
                <a:gd name="T1" fmla="*/ 9 h 10"/>
                <a:gd name="T2" fmla="*/ 1 w 3"/>
                <a:gd name="T3" fmla="*/ 10 h 10"/>
                <a:gd name="T4" fmla="*/ 2 w 3"/>
                <a:gd name="T5" fmla="*/ 6 h 10"/>
                <a:gd name="T6" fmla="*/ 2 w 3"/>
                <a:gd name="T7" fmla="*/ 5 h 10"/>
                <a:gd name="T8" fmla="*/ 2 w 3"/>
                <a:gd name="T9" fmla="*/ 4 h 10"/>
                <a:gd name="T10" fmla="*/ 2 w 3"/>
                <a:gd name="T11" fmla="*/ 2 h 10"/>
                <a:gd name="T12" fmla="*/ 3 w 3"/>
                <a:gd name="T13" fmla="*/ 2 h 10"/>
                <a:gd name="T14" fmla="*/ 3 w 3"/>
                <a:gd name="T15" fmla="*/ 0 h 10"/>
                <a:gd name="T16" fmla="*/ 2 w 3"/>
                <a:gd name="T17" fmla="*/ 0 h 10"/>
                <a:gd name="T18" fmla="*/ 1 w 3"/>
                <a:gd name="T19" fmla="*/ 1 h 10"/>
                <a:gd name="T20" fmla="*/ 0 w 3"/>
                <a:gd name="T21" fmla="*/ 5 h 10"/>
                <a:gd name="T22" fmla="*/ 1 w 3"/>
                <a:gd name="T23"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 h="10">
                  <a:moveTo>
                    <a:pt x="1" y="9"/>
                  </a:moveTo>
                  <a:cubicBezTo>
                    <a:pt x="1" y="9"/>
                    <a:pt x="1" y="9"/>
                    <a:pt x="1" y="10"/>
                  </a:cubicBezTo>
                  <a:cubicBezTo>
                    <a:pt x="2" y="8"/>
                    <a:pt x="2" y="7"/>
                    <a:pt x="2" y="6"/>
                  </a:cubicBezTo>
                  <a:cubicBezTo>
                    <a:pt x="2" y="6"/>
                    <a:pt x="2" y="6"/>
                    <a:pt x="2" y="5"/>
                  </a:cubicBezTo>
                  <a:cubicBezTo>
                    <a:pt x="2" y="4"/>
                    <a:pt x="2" y="4"/>
                    <a:pt x="2" y="4"/>
                  </a:cubicBezTo>
                  <a:cubicBezTo>
                    <a:pt x="2" y="3"/>
                    <a:pt x="2" y="2"/>
                    <a:pt x="2" y="2"/>
                  </a:cubicBezTo>
                  <a:cubicBezTo>
                    <a:pt x="2" y="2"/>
                    <a:pt x="2" y="2"/>
                    <a:pt x="3" y="2"/>
                  </a:cubicBezTo>
                  <a:cubicBezTo>
                    <a:pt x="3" y="1"/>
                    <a:pt x="3" y="1"/>
                    <a:pt x="3" y="0"/>
                  </a:cubicBezTo>
                  <a:cubicBezTo>
                    <a:pt x="2" y="0"/>
                    <a:pt x="2" y="0"/>
                    <a:pt x="2" y="0"/>
                  </a:cubicBezTo>
                  <a:cubicBezTo>
                    <a:pt x="2" y="0"/>
                    <a:pt x="1" y="1"/>
                    <a:pt x="1" y="1"/>
                  </a:cubicBezTo>
                  <a:cubicBezTo>
                    <a:pt x="1" y="2"/>
                    <a:pt x="0" y="4"/>
                    <a:pt x="0" y="5"/>
                  </a:cubicBezTo>
                  <a:cubicBezTo>
                    <a:pt x="1" y="9"/>
                    <a:pt x="1" y="9"/>
                    <a:pt x="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0" name="Freeform 232">
              <a:extLst>
                <a:ext uri="{FF2B5EF4-FFF2-40B4-BE49-F238E27FC236}">
                  <a16:creationId xmlns:a16="http://schemas.microsoft.com/office/drawing/2014/main" id="{C17CAE6E-E8C2-4920-8DD9-EEDDA30DF47B}"/>
                </a:ext>
              </a:extLst>
            </p:cNvPr>
            <p:cNvSpPr>
              <a:spLocks/>
            </p:cNvSpPr>
            <p:nvPr/>
          </p:nvSpPr>
          <p:spPr bwMode="auto">
            <a:xfrm>
              <a:off x="-3235325" y="1939925"/>
              <a:ext cx="36512" cy="39688"/>
            </a:xfrm>
            <a:custGeom>
              <a:avLst/>
              <a:gdLst>
                <a:gd name="T0" fmla="*/ 9 w 10"/>
                <a:gd name="T1" fmla="*/ 0 h 11"/>
                <a:gd name="T2" fmla="*/ 6 w 10"/>
                <a:gd name="T3" fmla="*/ 1 h 11"/>
                <a:gd name="T4" fmla="*/ 4 w 10"/>
                <a:gd name="T5" fmla="*/ 2 h 11"/>
                <a:gd name="T6" fmla="*/ 2 w 10"/>
                <a:gd name="T7" fmla="*/ 1 h 11"/>
                <a:gd name="T8" fmla="*/ 2 w 10"/>
                <a:gd name="T9" fmla="*/ 0 h 11"/>
                <a:gd name="T10" fmla="*/ 2 w 10"/>
                <a:gd name="T11" fmla="*/ 0 h 11"/>
                <a:gd name="T12" fmla="*/ 2 w 10"/>
                <a:gd name="T13" fmla="*/ 2 h 11"/>
                <a:gd name="T14" fmla="*/ 1 w 10"/>
                <a:gd name="T15" fmla="*/ 6 h 11"/>
                <a:gd name="T16" fmla="*/ 0 w 10"/>
                <a:gd name="T17" fmla="*/ 10 h 11"/>
                <a:gd name="T18" fmla="*/ 2 w 10"/>
                <a:gd name="T19" fmla="*/ 10 h 11"/>
                <a:gd name="T20" fmla="*/ 4 w 10"/>
                <a:gd name="T21" fmla="*/ 9 h 11"/>
                <a:gd name="T22" fmla="*/ 6 w 10"/>
                <a:gd name="T23" fmla="*/ 8 h 11"/>
                <a:gd name="T24" fmla="*/ 7 w 10"/>
                <a:gd name="T25" fmla="*/ 7 h 11"/>
                <a:gd name="T26" fmla="*/ 5 w 10"/>
                <a:gd name="T27" fmla="*/ 5 h 11"/>
                <a:gd name="T28" fmla="*/ 8 w 10"/>
                <a:gd name="T29" fmla="*/ 4 h 11"/>
                <a:gd name="T30" fmla="*/ 10 w 10"/>
                <a:gd name="T31" fmla="*/ 3 h 11"/>
                <a:gd name="T32" fmla="*/ 10 w 10"/>
                <a:gd name="T33" fmla="*/ 3 h 11"/>
                <a:gd name="T34" fmla="*/ 10 w 10"/>
                <a:gd name="T35" fmla="*/ 1 h 11"/>
                <a:gd name="T36" fmla="*/ 9 w 10"/>
                <a:gd name="T37" fmla="*/ 0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0" h="11">
                  <a:moveTo>
                    <a:pt x="9" y="0"/>
                  </a:moveTo>
                  <a:cubicBezTo>
                    <a:pt x="8" y="0"/>
                    <a:pt x="7" y="1"/>
                    <a:pt x="6" y="1"/>
                  </a:cubicBezTo>
                  <a:cubicBezTo>
                    <a:pt x="6" y="1"/>
                    <a:pt x="4" y="2"/>
                    <a:pt x="4" y="2"/>
                  </a:cubicBezTo>
                  <a:cubicBezTo>
                    <a:pt x="2" y="1"/>
                    <a:pt x="2" y="1"/>
                    <a:pt x="2" y="1"/>
                  </a:cubicBezTo>
                  <a:cubicBezTo>
                    <a:pt x="2" y="0"/>
                    <a:pt x="2" y="0"/>
                    <a:pt x="2" y="0"/>
                  </a:cubicBezTo>
                  <a:cubicBezTo>
                    <a:pt x="2" y="0"/>
                    <a:pt x="2" y="0"/>
                    <a:pt x="2" y="0"/>
                  </a:cubicBezTo>
                  <a:cubicBezTo>
                    <a:pt x="2" y="1"/>
                    <a:pt x="2" y="2"/>
                    <a:pt x="2" y="2"/>
                  </a:cubicBezTo>
                  <a:cubicBezTo>
                    <a:pt x="2" y="3"/>
                    <a:pt x="2" y="6"/>
                    <a:pt x="1" y="6"/>
                  </a:cubicBezTo>
                  <a:cubicBezTo>
                    <a:pt x="1" y="7"/>
                    <a:pt x="1" y="8"/>
                    <a:pt x="0" y="10"/>
                  </a:cubicBezTo>
                  <a:cubicBezTo>
                    <a:pt x="1" y="10"/>
                    <a:pt x="2" y="10"/>
                    <a:pt x="2" y="10"/>
                  </a:cubicBezTo>
                  <a:cubicBezTo>
                    <a:pt x="3" y="11"/>
                    <a:pt x="4" y="10"/>
                    <a:pt x="4" y="9"/>
                  </a:cubicBezTo>
                  <a:cubicBezTo>
                    <a:pt x="4" y="9"/>
                    <a:pt x="5" y="8"/>
                    <a:pt x="6" y="8"/>
                  </a:cubicBezTo>
                  <a:cubicBezTo>
                    <a:pt x="6" y="8"/>
                    <a:pt x="7" y="8"/>
                    <a:pt x="7" y="7"/>
                  </a:cubicBezTo>
                  <a:cubicBezTo>
                    <a:pt x="8" y="7"/>
                    <a:pt x="6" y="5"/>
                    <a:pt x="5" y="5"/>
                  </a:cubicBezTo>
                  <a:cubicBezTo>
                    <a:pt x="5" y="5"/>
                    <a:pt x="6" y="4"/>
                    <a:pt x="8" y="4"/>
                  </a:cubicBezTo>
                  <a:cubicBezTo>
                    <a:pt x="10" y="4"/>
                    <a:pt x="9" y="3"/>
                    <a:pt x="10" y="3"/>
                  </a:cubicBezTo>
                  <a:cubicBezTo>
                    <a:pt x="10" y="3"/>
                    <a:pt x="10" y="3"/>
                    <a:pt x="10" y="3"/>
                  </a:cubicBezTo>
                  <a:cubicBezTo>
                    <a:pt x="10" y="2"/>
                    <a:pt x="10" y="1"/>
                    <a:pt x="10" y="1"/>
                  </a:cubicBezTo>
                  <a:cubicBezTo>
                    <a:pt x="10" y="1"/>
                    <a:pt x="10" y="0"/>
                    <a:pt x="9"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1" name="Freeform 233">
              <a:extLst>
                <a:ext uri="{FF2B5EF4-FFF2-40B4-BE49-F238E27FC236}">
                  <a16:creationId xmlns:a16="http://schemas.microsoft.com/office/drawing/2014/main" id="{F8B700F8-4C22-4C73-88F0-67900EA142F6}"/>
                </a:ext>
              </a:extLst>
            </p:cNvPr>
            <p:cNvSpPr>
              <a:spLocks/>
            </p:cNvSpPr>
            <p:nvPr/>
          </p:nvSpPr>
          <p:spPr bwMode="auto">
            <a:xfrm>
              <a:off x="-2938463" y="1843088"/>
              <a:ext cx="90487" cy="38100"/>
            </a:xfrm>
            <a:custGeom>
              <a:avLst/>
              <a:gdLst>
                <a:gd name="T0" fmla="*/ 23 w 25"/>
                <a:gd name="T1" fmla="*/ 2 h 11"/>
                <a:gd name="T2" fmla="*/ 21 w 25"/>
                <a:gd name="T3" fmla="*/ 2 h 11"/>
                <a:gd name="T4" fmla="*/ 15 w 25"/>
                <a:gd name="T5" fmla="*/ 1 h 11"/>
                <a:gd name="T6" fmla="*/ 12 w 25"/>
                <a:gd name="T7" fmla="*/ 0 h 11"/>
                <a:gd name="T8" fmla="*/ 9 w 25"/>
                <a:gd name="T9" fmla="*/ 1 h 11"/>
                <a:gd name="T10" fmla="*/ 7 w 25"/>
                <a:gd name="T11" fmla="*/ 2 h 11"/>
                <a:gd name="T12" fmla="*/ 4 w 25"/>
                <a:gd name="T13" fmla="*/ 2 h 11"/>
                <a:gd name="T14" fmla="*/ 3 w 25"/>
                <a:gd name="T15" fmla="*/ 3 h 11"/>
                <a:gd name="T16" fmla="*/ 2 w 25"/>
                <a:gd name="T17" fmla="*/ 5 h 11"/>
                <a:gd name="T18" fmla="*/ 3 w 25"/>
                <a:gd name="T19" fmla="*/ 5 h 11"/>
                <a:gd name="T20" fmla="*/ 5 w 25"/>
                <a:gd name="T21" fmla="*/ 5 h 11"/>
                <a:gd name="T22" fmla="*/ 8 w 25"/>
                <a:gd name="T23" fmla="*/ 7 h 11"/>
                <a:gd name="T24" fmla="*/ 7 w 25"/>
                <a:gd name="T25" fmla="*/ 8 h 11"/>
                <a:gd name="T26" fmla="*/ 5 w 25"/>
                <a:gd name="T27" fmla="*/ 8 h 11"/>
                <a:gd name="T28" fmla="*/ 1 w 25"/>
                <a:gd name="T29" fmla="*/ 9 h 11"/>
                <a:gd name="T30" fmla="*/ 0 w 25"/>
                <a:gd name="T31" fmla="*/ 10 h 11"/>
                <a:gd name="T32" fmla="*/ 3 w 25"/>
                <a:gd name="T33" fmla="*/ 10 h 11"/>
                <a:gd name="T34" fmla="*/ 5 w 25"/>
                <a:gd name="T35" fmla="*/ 11 h 11"/>
                <a:gd name="T36" fmla="*/ 7 w 25"/>
                <a:gd name="T37" fmla="*/ 11 h 11"/>
                <a:gd name="T38" fmla="*/ 10 w 25"/>
                <a:gd name="T39" fmla="*/ 11 h 11"/>
                <a:gd name="T40" fmla="*/ 10 w 25"/>
                <a:gd name="T41" fmla="*/ 10 h 11"/>
                <a:gd name="T42" fmla="*/ 11 w 25"/>
                <a:gd name="T43" fmla="*/ 9 h 11"/>
                <a:gd name="T44" fmla="*/ 13 w 25"/>
                <a:gd name="T45" fmla="*/ 8 h 11"/>
                <a:gd name="T46" fmla="*/ 14 w 25"/>
                <a:gd name="T47" fmla="*/ 8 h 11"/>
                <a:gd name="T48" fmla="*/ 16 w 25"/>
                <a:gd name="T49" fmla="*/ 8 h 11"/>
                <a:gd name="T50" fmla="*/ 17 w 25"/>
                <a:gd name="T51" fmla="*/ 7 h 11"/>
                <a:gd name="T52" fmla="*/ 19 w 25"/>
                <a:gd name="T53" fmla="*/ 7 h 11"/>
                <a:gd name="T54" fmla="*/ 21 w 25"/>
                <a:gd name="T55" fmla="*/ 6 h 11"/>
                <a:gd name="T56" fmla="*/ 23 w 25"/>
                <a:gd name="T57" fmla="*/ 5 h 11"/>
                <a:gd name="T58" fmla="*/ 25 w 25"/>
                <a:gd name="T59" fmla="*/ 4 h 11"/>
                <a:gd name="T60" fmla="*/ 25 w 25"/>
                <a:gd name="T61" fmla="*/ 3 h 11"/>
                <a:gd name="T62" fmla="*/ 23 w 25"/>
                <a:gd name="T63" fmla="*/ 2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5" h="11">
                  <a:moveTo>
                    <a:pt x="23" y="2"/>
                  </a:moveTo>
                  <a:cubicBezTo>
                    <a:pt x="22" y="1"/>
                    <a:pt x="22" y="2"/>
                    <a:pt x="21" y="2"/>
                  </a:cubicBezTo>
                  <a:cubicBezTo>
                    <a:pt x="20" y="1"/>
                    <a:pt x="16" y="1"/>
                    <a:pt x="15" y="1"/>
                  </a:cubicBezTo>
                  <a:cubicBezTo>
                    <a:pt x="14" y="2"/>
                    <a:pt x="12" y="1"/>
                    <a:pt x="12" y="0"/>
                  </a:cubicBezTo>
                  <a:cubicBezTo>
                    <a:pt x="11" y="0"/>
                    <a:pt x="9" y="0"/>
                    <a:pt x="9" y="1"/>
                  </a:cubicBezTo>
                  <a:cubicBezTo>
                    <a:pt x="9" y="2"/>
                    <a:pt x="9" y="2"/>
                    <a:pt x="7" y="2"/>
                  </a:cubicBezTo>
                  <a:cubicBezTo>
                    <a:pt x="6" y="1"/>
                    <a:pt x="4" y="1"/>
                    <a:pt x="4" y="2"/>
                  </a:cubicBezTo>
                  <a:cubicBezTo>
                    <a:pt x="4" y="2"/>
                    <a:pt x="3" y="3"/>
                    <a:pt x="3" y="3"/>
                  </a:cubicBezTo>
                  <a:cubicBezTo>
                    <a:pt x="3" y="3"/>
                    <a:pt x="2" y="4"/>
                    <a:pt x="2" y="5"/>
                  </a:cubicBezTo>
                  <a:cubicBezTo>
                    <a:pt x="2" y="5"/>
                    <a:pt x="3" y="5"/>
                    <a:pt x="3" y="5"/>
                  </a:cubicBezTo>
                  <a:cubicBezTo>
                    <a:pt x="3" y="6"/>
                    <a:pt x="5" y="6"/>
                    <a:pt x="5" y="5"/>
                  </a:cubicBezTo>
                  <a:cubicBezTo>
                    <a:pt x="5" y="5"/>
                    <a:pt x="7" y="6"/>
                    <a:pt x="8" y="7"/>
                  </a:cubicBezTo>
                  <a:cubicBezTo>
                    <a:pt x="9" y="8"/>
                    <a:pt x="7" y="7"/>
                    <a:pt x="7" y="8"/>
                  </a:cubicBezTo>
                  <a:cubicBezTo>
                    <a:pt x="6" y="9"/>
                    <a:pt x="5" y="8"/>
                    <a:pt x="5" y="8"/>
                  </a:cubicBezTo>
                  <a:cubicBezTo>
                    <a:pt x="4" y="9"/>
                    <a:pt x="2" y="9"/>
                    <a:pt x="1" y="9"/>
                  </a:cubicBezTo>
                  <a:cubicBezTo>
                    <a:pt x="1" y="9"/>
                    <a:pt x="0" y="10"/>
                    <a:pt x="0" y="10"/>
                  </a:cubicBezTo>
                  <a:cubicBezTo>
                    <a:pt x="0" y="11"/>
                    <a:pt x="2" y="10"/>
                    <a:pt x="3" y="10"/>
                  </a:cubicBezTo>
                  <a:cubicBezTo>
                    <a:pt x="4" y="11"/>
                    <a:pt x="5" y="10"/>
                    <a:pt x="5" y="11"/>
                  </a:cubicBezTo>
                  <a:cubicBezTo>
                    <a:pt x="6" y="11"/>
                    <a:pt x="7" y="11"/>
                    <a:pt x="7" y="11"/>
                  </a:cubicBezTo>
                  <a:cubicBezTo>
                    <a:pt x="7" y="11"/>
                    <a:pt x="10" y="11"/>
                    <a:pt x="10" y="11"/>
                  </a:cubicBezTo>
                  <a:cubicBezTo>
                    <a:pt x="10" y="10"/>
                    <a:pt x="10" y="10"/>
                    <a:pt x="10" y="10"/>
                  </a:cubicBezTo>
                  <a:cubicBezTo>
                    <a:pt x="10" y="9"/>
                    <a:pt x="11" y="9"/>
                    <a:pt x="11" y="9"/>
                  </a:cubicBezTo>
                  <a:cubicBezTo>
                    <a:pt x="12" y="9"/>
                    <a:pt x="12" y="8"/>
                    <a:pt x="13" y="8"/>
                  </a:cubicBezTo>
                  <a:cubicBezTo>
                    <a:pt x="13" y="8"/>
                    <a:pt x="14" y="8"/>
                    <a:pt x="14" y="8"/>
                  </a:cubicBezTo>
                  <a:cubicBezTo>
                    <a:pt x="15" y="8"/>
                    <a:pt x="15" y="9"/>
                    <a:pt x="16" y="8"/>
                  </a:cubicBezTo>
                  <a:cubicBezTo>
                    <a:pt x="16" y="8"/>
                    <a:pt x="16" y="8"/>
                    <a:pt x="17" y="7"/>
                  </a:cubicBezTo>
                  <a:cubicBezTo>
                    <a:pt x="18" y="6"/>
                    <a:pt x="18" y="6"/>
                    <a:pt x="19" y="7"/>
                  </a:cubicBezTo>
                  <a:cubicBezTo>
                    <a:pt x="20" y="7"/>
                    <a:pt x="21" y="6"/>
                    <a:pt x="21" y="6"/>
                  </a:cubicBezTo>
                  <a:cubicBezTo>
                    <a:pt x="21" y="5"/>
                    <a:pt x="22" y="5"/>
                    <a:pt x="23" y="5"/>
                  </a:cubicBezTo>
                  <a:cubicBezTo>
                    <a:pt x="23" y="4"/>
                    <a:pt x="24" y="4"/>
                    <a:pt x="25" y="4"/>
                  </a:cubicBezTo>
                  <a:cubicBezTo>
                    <a:pt x="25" y="3"/>
                    <a:pt x="25" y="3"/>
                    <a:pt x="25" y="3"/>
                  </a:cubicBezTo>
                  <a:cubicBezTo>
                    <a:pt x="24" y="2"/>
                    <a:pt x="24" y="3"/>
                    <a:pt x="2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2" name="Freeform 234">
              <a:extLst>
                <a:ext uri="{FF2B5EF4-FFF2-40B4-BE49-F238E27FC236}">
                  <a16:creationId xmlns:a16="http://schemas.microsoft.com/office/drawing/2014/main" id="{7642DB63-4E2E-45B5-8CA7-372F0F2AD758}"/>
                </a:ext>
              </a:extLst>
            </p:cNvPr>
            <p:cNvSpPr>
              <a:spLocks/>
            </p:cNvSpPr>
            <p:nvPr/>
          </p:nvSpPr>
          <p:spPr bwMode="auto">
            <a:xfrm>
              <a:off x="-3192463" y="1838325"/>
              <a:ext cx="58737" cy="25400"/>
            </a:xfrm>
            <a:custGeom>
              <a:avLst/>
              <a:gdLst>
                <a:gd name="T0" fmla="*/ 6 w 16"/>
                <a:gd name="T1" fmla="*/ 5 h 7"/>
                <a:gd name="T2" fmla="*/ 8 w 16"/>
                <a:gd name="T3" fmla="*/ 7 h 7"/>
                <a:gd name="T4" fmla="*/ 8 w 16"/>
                <a:gd name="T5" fmla="*/ 7 h 7"/>
                <a:gd name="T6" fmla="*/ 10 w 16"/>
                <a:gd name="T7" fmla="*/ 6 h 7"/>
                <a:gd name="T8" fmla="*/ 12 w 16"/>
                <a:gd name="T9" fmla="*/ 7 h 7"/>
                <a:gd name="T10" fmla="*/ 12 w 16"/>
                <a:gd name="T11" fmla="*/ 6 h 7"/>
                <a:gd name="T12" fmla="*/ 14 w 16"/>
                <a:gd name="T13" fmla="*/ 7 h 7"/>
                <a:gd name="T14" fmla="*/ 16 w 16"/>
                <a:gd name="T15" fmla="*/ 7 h 7"/>
                <a:gd name="T16" fmla="*/ 15 w 16"/>
                <a:gd name="T17" fmla="*/ 6 h 7"/>
                <a:gd name="T18" fmla="*/ 15 w 16"/>
                <a:gd name="T19" fmla="*/ 5 h 7"/>
                <a:gd name="T20" fmla="*/ 14 w 16"/>
                <a:gd name="T21" fmla="*/ 4 h 7"/>
                <a:gd name="T22" fmla="*/ 13 w 16"/>
                <a:gd name="T23" fmla="*/ 3 h 7"/>
                <a:gd name="T24" fmla="*/ 12 w 16"/>
                <a:gd name="T25" fmla="*/ 2 h 7"/>
                <a:gd name="T26" fmla="*/ 10 w 16"/>
                <a:gd name="T27" fmla="*/ 3 h 7"/>
                <a:gd name="T28" fmla="*/ 9 w 16"/>
                <a:gd name="T29" fmla="*/ 2 h 7"/>
                <a:gd name="T30" fmla="*/ 7 w 16"/>
                <a:gd name="T31" fmla="*/ 1 h 7"/>
                <a:gd name="T32" fmla="*/ 4 w 16"/>
                <a:gd name="T33" fmla="*/ 1 h 7"/>
                <a:gd name="T34" fmla="*/ 1 w 16"/>
                <a:gd name="T35" fmla="*/ 0 h 7"/>
                <a:gd name="T36" fmla="*/ 0 w 16"/>
                <a:gd name="T37" fmla="*/ 0 h 7"/>
                <a:gd name="T38" fmla="*/ 4 w 16"/>
                <a:gd name="T39" fmla="*/ 2 h 7"/>
                <a:gd name="T40" fmla="*/ 4 w 16"/>
                <a:gd name="T41" fmla="*/ 5 h 7"/>
                <a:gd name="T42" fmla="*/ 4 w 16"/>
                <a:gd name="T43" fmla="*/ 6 h 7"/>
                <a:gd name="T44" fmla="*/ 6 w 16"/>
                <a:gd name="T45"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7">
                  <a:moveTo>
                    <a:pt x="6" y="5"/>
                  </a:moveTo>
                  <a:cubicBezTo>
                    <a:pt x="7" y="5"/>
                    <a:pt x="7" y="6"/>
                    <a:pt x="8" y="7"/>
                  </a:cubicBezTo>
                  <a:cubicBezTo>
                    <a:pt x="8" y="7"/>
                    <a:pt x="8" y="7"/>
                    <a:pt x="8" y="7"/>
                  </a:cubicBezTo>
                  <a:cubicBezTo>
                    <a:pt x="9" y="7"/>
                    <a:pt x="10" y="7"/>
                    <a:pt x="10" y="6"/>
                  </a:cubicBezTo>
                  <a:cubicBezTo>
                    <a:pt x="11" y="6"/>
                    <a:pt x="12" y="6"/>
                    <a:pt x="12" y="7"/>
                  </a:cubicBezTo>
                  <a:cubicBezTo>
                    <a:pt x="12" y="6"/>
                    <a:pt x="12" y="6"/>
                    <a:pt x="12" y="6"/>
                  </a:cubicBezTo>
                  <a:cubicBezTo>
                    <a:pt x="13" y="6"/>
                    <a:pt x="14" y="6"/>
                    <a:pt x="14" y="7"/>
                  </a:cubicBezTo>
                  <a:cubicBezTo>
                    <a:pt x="14" y="7"/>
                    <a:pt x="15" y="7"/>
                    <a:pt x="16" y="7"/>
                  </a:cubicBezTo>
                  <a:cubicBezTo>
                    <a:pt x="16" y="6"/>
                    <a:pt x="15" y="6"/>
                    <a:pt x="15" y="6"/>
                  </a:cubicBezTo>
                  <a:cubicBezTo>
                    <a:pt x="15" y="6"/>
                    <a:pt x="15" y="5"/>
                    <a:pt x="15" y="5"/>
                  </a:cubicBezTo>
                  <a:cubicBezTo>
                    <a:pt x="15" y="5"/>
                    <a:pt x="14" y="4"/>
                    <a:pt x="14" y="4"/>
                  </a:cubicBezTo>
                  <a:cubicBezTo>
                    <a:pt x="14" y="4"/>
                    <a:pt x="14" y="3"/>
                    <a:pt x="13" y="3"/>
                  </a:cubicBezTo>
                  <a:cubicBezTo>
                    <a:pt x="13" y="3"/>
                    <a:pt x="13" y="2"/>
                    <a:pt x="12" y="2"/>
                  </a:cubicBezTo>
                  <a:cubicBezTo>
                    <a:pt x="12" y="2"/>
                    <a:pt x="11" y="2"/>
                    <a:pt x="10" y="3"/>
                  </a:cubicBezTo>
                  <a:cubicBezTo>
                    <a:pt x="10" y="3"/>
                    <a:pt x="9" y="2"/>
                    <a:pt x="9" y="2"/>
                  </a:cubicBezTo>
                  <a:cubicBezTo>
                    <a:pt x="8" y="2"/>
                    <a:pt x="8" y="1"/>
                    <a:pt x="7" y="1"/>
                  </a:cubicBezTo>
                  <a:cubicBezTo>
                    <a:pt x="7" y="1"/>
                    <a:pt x="4" y="1"/>
                    <a:pt x="4" y="1"/>
                  </a:cubicBezTo>
                  <a:cubicBezTo>
                    <a:pt x="3" y="0"/>
                    <a:pt x="2" y="0"/>
                    <a:pt x="1" y="0"/>
                  </a:cubicBezTo>
                  <a:cubicBezTo>
                    <a:pt x="1" y="0"/>
                    <a:pt x="0" y="0"/>
                    <a:pt x="0" y="0"/>
                  </a:cubicBezTo>
                  <a:cubicBezTo>
                    <a:pt x="1" y="1"/>
                    <a:pt x="3" y="1"/>
                    <a:pt x="4" y="2"/>
                  </a:cubicBezTo>
                  <a:cubicBezTo>
                    <a:pt x="4" y="4"/>
                    <a:pt x="5" y="3"/>
                    <a:pt x="4" y="5"/>
                  </a:cubicBezTo>
                  <a:cubicBezTo>
                    <a:pt x="4" y="5"/>
                    <a:pt x="4" y="5"/>
                    <a:pt x="4" y="6"/>
                  </a:cubicBezTo>
                  <a:cubicBezTo>
                    <a:pt x="5" y="6"/>
                    <a:pt x="6" y="6"/>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3" name="Freeform 235">
              <a:extLst>
                <a:ext uri="{FF2B5EF4-FFF2-40B4-BE49-F238E27FC236}">
                  <a16:creationId xmlns:a16="http://schemas.microsoft.com/office/drawing/2014/main" id="{E9606EC8-D307-41AF-B9B5-1AC3E07AA3E0}"/>
                </a:ext>
              </a:extLst>
            </p:cNvPr>
            <p:cNvSpPr>
              <a:spLocks noEditPoints="1"/>
            </p:cNvSpPr>
            <p:nvPr/>
          </p:nvSpPr>
          <p:spPr bwMode="auto">
            <a:xfrm>
              <a:off x="-3308350" y="1852613"/>
              <a:ext cx="155575" cy="61913"/>
            </a:xfrm>
            <a:custGeom>
              <a:avLst/>
              <a:gdLst>
                <a:gd name="T0" fmla="*/ 42 w 43"/>
                <a:gd name="T1" fmla="*/ 12 h 17"/>
                <a:gd name="T2" fmla="*/ 42 w 43"/>
                <a:gd name="T3" fmla="*/ 9 h 17"/>
                <a:gd name="T4" fmla="*/ 42 w 43"/>
                <a:gd name="T5" fmla="*/ 8 h 17"/>
                <a:gd name="T6" fmla="*/ 43 w 43"/>
                <a:gd name="T7" fmla="*/ 6 h 17"/>
                <a:gd name="T8" fmla="*/ 42 w 43"/>
                <a:gd name="T9" fmla="*/ 6 h 17"/>
                <a:gd name="T10" fmla="*/ 41 w 43"/>
                <a:gd name="T11" fmla="*/ 5 h 17"/>
                <a:gd name="T12" fmla="*/ 40 w 43"/>
                <a:gd name="T13" fmla="*/ 3 h 17"/>
                <a:gd name="T14" fmla="*/ 38 w 43"/>
                <a:gd name="T15" fmla="*/ 1 h 17"/>
                <a:gd name="T16" fmla="*/ 36 w 43"/>
                <a:gd name="T17" fmla="*/ 2 h 17"/>
                <a:gd name="T18" fmla="*/ 32 w 43"/>
                <a:gd name="T19" fmla="*/ 3 h 17"/>
                <a:gd name="T20" fmla="*/ 28 w 43"/>
                <a:gd name="T21" fmla="*/ 3 h 17"/>
                <a:gd name="T22" fmla="*/ 25 w 43"/>
                <a:gd name="T23" fmla="*/ 2 h 17"/>
                <a:gd name="T24" fmla="*/ 23 w 43"/>
                <a:gd name="T25" fmla="*/ 1 h 17"/>
                <a:gd name="T26" fmla="*/ 19 w 43"/>
                <a:gd name="T27" fmla="*/ 0 h 17"/>
                <a:gd name="T28" fmla="*/ 12 w 43"/>
                <a:gd name="T29" fmla="*/ 2 h 17"/>
                <a:gd name="T30" fmla="*/ 7 w 43"/>
                <a:gd name="T31" fmla="*/ 3 h 17"/>
                <a:gd name="T32" fmla="*/ 6 w 43"/>
                <a:gd name="T33" fmla="*/ 5 h 17"/>
                <a:gd name="T34" fmla="*/ 1 w 43"/>
                <a:gd name="T35" fmla="*/ 5 h 17"/>
                <a:gd name="T36" fmla="*/ 1 w 43"/>
                <a:gd name="T37" fmla="*/ 7 h 17"/>
                <a:gd name="T38" fmla="*/ 2 w 43"/>
                <a:gd name="T39" fmla="*/ 7 h 17"/>
                <a:gd name="T40" fmla="*/ 2 w 43"/>
                <a:gd name="T41" fmla="*/ 9 h 17"/>
                <a:gd name="T42" fmla="*/ 2 w 43"/>
                <a:gd name="T43" fmla="*/ 11 h 17"/>
                <a:gd name="T44" fmla="*/ 2 w 43"/>
                <a:gd name="T45" fmla="*/ 12 h 17"/>
                <a:gd name="T46" fmla="*/ 3 w 43"/>
                <a:gd name="T47" fmla="*/ 13 h 17"/>
                <a:gd name="T48" fmla="*/ 5 w 43"/>
                <a:gd name="T49" fmla="*/ 14 h 17"/>
                <a:gd name="T50" fmla="*/ 6 w 43"/>
                <a:gd name="T51" fmla="*/ 14 h 17"/>
                <a:gd name="T52" fmla="*/ 7 w 43"/>
                <a:gd name="T53" fmla="*/ 16 h 17"/>
                <a:gd name="T54" fmla="*/ 10 w 43"/>
                <a:gd name="T55" fmla="*/ 15 h 17"/>
                <a:gd name="T56" fmla="*/ 12 w 43"/>
                <a:gd name="T57" fmla="*/ 14 h 17"/>
                <a:gd name="T58" fmla="*/ 15 w 43"/>
                <a:gd name="T59" fmla="*/ 16 h 17"/>
                <a:gd name="T60" fmla="*/ 18 w 43"/>
                <a:gd name="T61" fmla="*/ 16 h 17"/>
                <a:gd name="T62" fmla="*/ 20 w 43"/>
                <a:gd name="T63" fmla="*/ 15 h 17"/>
                <a:gd name="T64" fmla="*/ 22 w 43"/>
                <a:gd name="T65" fmla="*/ 15 h 17"/>
                <a:gd name="T66" fmla="*/ 23 w 43"/>
                <a:gd name="T67" fmla="*/ 15 h 17"/>
                <a:gd name="T68" fmla="*/ 23 w 43"/>
                <a:gd name="T69" fmla="*/ 16 h 17"/>
                <a:gd name="T70" fmla="*/ 23 w 43"/>
                <a:gd name="T71" fmla="*/ 17 h 17"/>
                <a:gd name="T72" fmla="*/ 24 w 43"/>
                <a:gd name="T73" fmla="*/ 16 h 17"/>
                <a:gd name="T74" fmla="*/ 25 w 43"/>
                <a:gd name="T75" fmla="*/ 15 h 17"/>
                <a:gd name="T76" fmla="*/ 27 w 43"/>
                <a:gd name="T77" fmla="*/ 15 h 17"/>
                <a:gd name="T78" fmla="*/ 29 w 43"/>
                <a:gd name="T79" fmla="*/ 15 h 17"/>
                <a:gd name="T80" fmla="*/ 31 w 43"/>
                <a:gd name="T81" fmla="*/ 15 h 17"/>
                <a:gd name="T82" fmla="*/ 34 w 43"/>
                <a:gd name="T83" fmla="*/ 14 h 17"/>
                <a:gd name="T84" fmla="*/ 37 w 43"/>
                <a:gd name="T85" fmla="*/ 14 h 17"/>
                <a:gd name="T86" fmla="*/ 38 w 43"/>
                <a:gd name="T87" fmla="*/ 14 h 17"/>
                <a:gd name="T88" fmla="*/ 39 w 43"/>
                <a:gd name="T89" fmla="*/ 13 h 17"/>
                <a:gd name="T90" fmla="*/ 41 w 43"/>
                <a:gd name="T91" fmla="*/ 13 h 17"/>
                <a:gd name="T92" fmla="*/ 43 w 43"/>
                <a:gd name="T93" fmla="*/ 14 h 17"/>
                <a:gd name="T94" fmla="*/ 42 w 43"/>
                <a:gd name="T95" fmla="*/ 12 h 17"/>
                <a:gd name="T96" fmla="*/ 4 w 43"/>
                <a:gd name="T97" fmla="*/ 3 h 17"/>
                <a:gd name="T98" fmla="*/ 7 w 43"/>
                <a:gd name="T99" fmla="*/ 3 h 17"/>
                <a:gd name="T100" fmla="*/ 5 w 43"/>
                <a:gd name="T101" fmla="*/ 1 h 17"/>
                <a:gd name="T102" fmla="*/ 4 w 43"/>
                <a:gd name="T103" fmla="*/ 0 h 17"/>
                <a:gd name="T104" fmla="*/ 3 w 43"/>
                <a:gd name="T105" fmla="*/ 0 h 17"/>
                <a:gd name="T106" fmla="*/ 1 w 43"/>
                <a:gd name="T107" fmla="*/ 0 h 17"/>
                <a:gd name="T108" fmla="*/ 1 w 43"/>
                <a:gd name="T109" fmla="*/ 2 h 17"/>
                <a:gd name="T110" fmla="*/ 1 w 43"/>
                <a:gd name="T111" fmla="*/ 3 h 17"/>
                <a:gd name="T112" fmla="*/ 0 w 43"/>
                <a:gd name="T113" fmla="*/ 4 h 17"/>
                <a:gd name="T114" fmla="*/ 1 w 43"/>
                <a:gd name="T115" fmla="*/ 4 h 17"/>
                <a:gd name="T116" fmla="*/ 4 w 43"/>
                <a:gd name="T117" fmla="*/ 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43" h="17">
                  <a:moveTo>
                    <a:pt x="42" y="12"/>
                  </a:moveTo>
                  <a:cubicBezTo>
                    <a:pt x="42" y="12"/>
                    <a:pt x="42" y="10"/>
                    <a:pt x="42" y="9"/>
                  </a:cubicBezTo>
                  <a:cubicBezTo>
                    <a:pt x="42" y="9"/>
                    <a:pt x="42" y="8"/>
                    <a:pt x="42" y="8"/>
                  </a:cubicBezTo>
                  <a:cubicBezTo>
                    <a:pt x="43" y="8"/>
                    <a:pt x="42" y="6"/>
                    <a:pt x="43" y="6"/>
                  </a:cubicBezTo>
                  <a:cubicBezTo>
                    <a:pt x="43" y="6"/>
                    <a:pt x="42" y="6"/>
                    <a:pt x="42" y="6"/>
                  </a:cubicBezTo>
                  <a:cubicBezTo>
                    <a:pt x="42" y="5"/>
                    <a:pt x="41" y="6"/>
                    <a:pt x="41" y="5"/>
                  </a:cubicBezTo>
                  <a:cubicBezTo>
                    <a:pt x="40" y="4"/>
                    <a:pt x="41" y="4"/>
                    <a:pt x="40" y="3"/>
                  </a:cubicBezTo>
                  <a:cubicBezTo>
                    <a:pt x="39" y="2"/>
                    <a:pt x="39" y="1"/>
                    <a:pt x="38" y="1"/>
                  </a:cubicBezTo>
                  <a:cubicBezTo>
                    <a:pt x="38" y="2"/>
                    <a:pt x="37" y="2"/>
                    <a:pt x="36" y="2"/>
                  </a:cubicBezTo>
                  <a:cubicBezTo>
                    <a:pt x="35" y="3"/>
                    <a:pt x="32" y="3"/>
                    <a:pt x="32" y="3"/>
                  </a:cubicBezTo>
                  <a:cubicBezTo>
                    <a:pt x="31" y="3"/>
                    <a:pt x="29" y="3"/>
                    <a:pt x="28" y="3"/>
                  </a:cubicBezTo>
                  <a:cubicBezTo>
                    <a:pt x="26" y="3"/>
                    <a:pt x="26" y="2"/>
                    <a:pt x="25" y="2"/>
                  </a:cubicBezTo>
                  <a:cubicBezTo>
                    <a:pt x="24" y="2"/>
                    <a:pt x="24" y="1"/>
                    <a:pt x="23" y="1"/>
                  </a:cubicBezTo>
                  <a:cubicBezTo>
                    <a:pt x="22" y="1"/>
                    <a:pt x="22" y="1"/>
                    <a:pt x="19" y="0"/>
                  </a:cubicBezTo>
                  <a:cubicBezTo>
                    <a:pt x="16" y="0"/>
                    <a:pt x="13" y="2"/>
                    <a:pt x="12" y="2"/>
                  </a:cubicBezTo>
                  <a:cubicBezTo>
                    <a:pt x="11" y="3"/>
                    <a:pt x="7" y="3"/>
                    <a:pt x="7" y="3"/>
                  </a:cubicBezTo>
                  <a:cubicBezTo>
                    <a:pt x="7" y="3"/>
                    <a:pt x="7" y="4"/>
                    <a:pt x="6" y="5"/>
                  </a:cubicBezTo>
                  <a:cubicBezTo>
                    <a:pt x="5" y="5"/>
                    <a:pt x="2" y="5"/>
                    <a:pt x="1" y="5"/>
                  </a:cubicBezTo>
                  <a:cubicBezTo>
                    <a:pt x="0" y="5"/>
                    <a:pt x="0" y="7"/>
                    <a:pt x="1" y="7"/>
                  </a:cubicBezTo>
                  <a:cubicBezTo>
                    <a:pt x="1" y="7"/>
                    <a:pt x="2" y="7"/>
                    <a:pt x="2" y="7"/>
                  </a:cubicBezTo>
                  <a:cubicBezTo>
                    <a:pt x="1" y="8"/>
                    <a:pt x="2" y="9"/>
                    <a:pt x="2" y="9"/>
                  </a:cubicBezTo>
                  <a:cubicBezTo>
                    <a:pt x="1" y="9"/>
                    <a:pt x="1" y="10"/>
                    <a:pt x="2" y="11"/>
                  </a:cubicBezTo>
                  <a:cubicBezTo>
                    <a:pt x="2" y="11"/>
                    <a:pt x="2" y="12"/>
                    <a:pt x="2" y="12"/>
                  </a:cubicBezTo>
                  <a:cubicBezTo>
                    <a:pt x="1" y="12"/>
                    <a:pt x="3" y="13"/>
                    <a:pt x="3" y="13"/>
                  </a:cubicBezTo>
                  <a:cubicBezTo>
                    <a:pt x="3" y="13"/>
                    <a:pt x="5" y="14"/>
                    <a:pt x="5" y="14"/>
                  </a:cubicBezTo>
                  <a:cubicBezTo>
                    <a:pt x="5" y="14"/>
                    <a:pt x="5" y="15"/>
                    <a:pt x="6" y="14"/>
                  </a:cubicBezTo>
                  <a:cubicBezTo>
                    <a:pt x="6" y="14"/>
                    <a:pt x="7" y="15"/>
                    <a:pt x="7" y="16"/>
                  </a:cubicBezTo>
                  <a:cubicBezTo>
                    <a:pt x="8" y="17"/>
                    <a:pt x="10" y="16"/>
                    <a:pt x="10" y="15"/>
                  </a:cubicBezTo>
                  <a:cubicBezTo>
                    <a:pt x="10" y="15"/>
                    <a:pt x="11" y="14"/>
                    <a:pt x="12" y="14"/>
                  </a:cubicBezTo>
                  <a:cubicBezTo>
                    <a:pt x="13" y="15"/>
                    <a:pt x="15" y="16"/>
                    <a:pt x="15" y="16"/>
                  </a:cubicBezTo>
                  <a:cubicBezTo>
                    <a:pt x="16" y="17"/>
                    <a:pt x="17" y="16"/>
                    <a:pt x="18" y="16"/>
                  </a:cubicBezTo>
                  <a:cubicBezTo>
                    <a:pt x="18" y="16"/>
                    <a:pt x="19" y="15"/>
                    <a:pt x="20" y="15"/>
                  </a:cubicBezTo>
                  <a:cubicBezTo>
                    <a:pt x="20" y="14"/>
                    <a:pt x="21" y="15"/>
                    <a:pt x="22" y="15"/>
                  </a:cubicBezTo>
                  <a:cubicBezTo>
                    <a:pt x="22" y="15"/>
                    <a:pt x="23" y="14"/>
                    <a:pt x="23" y="15"/>
                  </a:cubicBezTo>
                  <a:cubicBezTo>
                    <a:pt x="24" y="15"/>
                    <a:pt x="22" y="16"/>
                    <a:pt x="23" y="16"/>
                  </a:cubicBezTo>
                  <a:cubicBezTo>
                    <a:pt x="23" y="17"/>
                    <a:pt x="23" y="17"/>
                    <a:pt x="23" y="17"/>
                  </a:cubicBezTo>
                  <a:cubicBezTo>
                    <a:pt x="24" y="17"/>
                    <a:pt x="24" y="16"/>
                    <a:pt x="24" y="16"/>
                  </a:cubicBezTo>
                  <a:cubicBezTo>
                    <a:pt x="24" y="15"/>
                    <a:pt x="25" y="15"/>
                    <a:pt x="25" y="15"/>
                  </a:cubicBezTo>
                  <a:cubicBezTo>
                    <a:pt x="25" y="15"/>
                    <a:pt x="26" y="15"/>
                    <a:pt x="27" y="15"/>
                  </a:cubicBezTo>
                  <a:cubicBezTo>
                    <a:pt x="28" y="15"/>
                    <a:pt x="28" y="14"/>
                    <a:pt x="29" y="15"/>
                  </a:cubicBezTo>
                  <a:cubicBezTo>
                    <a:pt x="29" y="15"/>
                    <a:pt x="30" y="15"/>
                    <a:pt x="31" y="15"/>
                  </a:cubicBezTo>
                  <a:cubicBezTo>
                    <a:pt x="33" y="15"/>
                    <a:pt x="33" y="14"/>
                    <a:pt x="34" y="14"/>
                  </a:cubicBezTo>
                  <a:cubicBezTo>
                    <a:pt x="36" y="14"/>
                    <a:pt x="37" y="14"/>
                    <a:pt x="37" y="14"/>
                  </a:cubicBezTo>
                  <a:cubicBezTo>
                    <a:pt x="38" y="14"/>
                    <a:pt x="38" y="14"/>
                    <a:pt x="38" y="14"/>
                  </a:cubicBezTo>
                  <a:cubicBezTo>
                    <a:pt x="38" y="13"/>
                    <a:pt x="38" y="13"/>
                    <a:pt x="39" y="13"/>
                  </a:cubicBezTo>
                  <a:cubicBezTo>
                    <a:pt x="40" y="13"/>
                    <a:pt x="40" y="14"/>
                    <a:pt x="41" y="13"/>
                  </a:cubicBezTo>
                  <a:cubicBezTo>
                    <a:pt x="41" y="13"/>
                    <a:pt x="43" y="15"/>
                    <a:pt x="43" y="14"/>
                  </a:cubicBezTo>
                  <a:cubicBezTo>
                    <a:pt x="43" y="14"/>
                    <a:pt x="43" y="12"/>
                    <a:pt x="42" y="12"/>
                  </a:cubicBezTo>
                  <a:close/>
                  <a:moveTo>
                    <a:pt x="4" y="3"/>
                  </a:moveTo>
                  <a:cubicBezTo>
                    <a:pt x="4" y="3"/>
                    <a:pt x="6" y="3"/>
                    <a:pt x="7" y="3"/>
                  </a:cubicBezTo>
                  <a:cubicBezTo>
                    <a:pt x="7" y="2"/>
                    <a:pt x="6" y="2"/>
                    <a:pt x="5" y="1"/>
                  </a:cubicBezTo>
                  <a:cubicBezTo>
                    <a:pt x="5" y="1"/>
                    <a:pt x="4" y="1"/>
                    <a:pt x="4" y="0"/>
                  </a:cubicBezTo>
                  <a:cubicBezTo>
                    <a:pt x="4" y="0"/>
                    <a:pt x="4" y="1"/>
                    <a:pt x="3" y="0"/>
                  </a:cubicBezTo>
                  <a:cubicBezTo>
                    <a:pt x="3" y="0"/>
                    <a:pt x="1" y="0"/>
                    <a:pt x="1" y="0"/>
                  </a:cubicBezTo>
                  <a:cubicBezTo>
                    <a:pt x="1" y="0"/>
                    <a:pt x="1" y="1"/>
                    <a:pt x="1" y="2"/>
                  </a:cubicBezTo>
                  <a:cubicBezTo>
                    <a:pt x="1" y="2"/>
                    <a:pt x="1" y="3"/>
                    <a:pt x="1" y="3"/>
                  </a:cubicBezTo>
                  <a:cubicBezTo>
                    <a:pt x="1" y="3"/>
                    <a:pt x="0" y="3"/>
                    <a:pt x="0" y="4"/>
                  </a:cubicBezTo>
                  <a:cubicBezTo>
                    <a:pt x="1" y="4"/>
                    <a:pt x="1" y="4"/>
                    <a:pt x="1" y="4"/>
                  </a:cubicBezTo>
                  <a:cubicBezTo>
                    <a:pt x="2" y="4"/>
                    <a:pt x="3" y="3"/>
                    <a:pt x="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4" name="Freeform 236">
              <a:extLst>
                <a:ext uri="{FF2B5EF4-FFF2-40B4-BE49-F238E27FC236}">
                  <a16:creationId xmlns:a16="http://schemas.microsoft.com/office/drawing/2014/main" id="{79413E07-C2F1-4AEC-84E8-EE08689BB240}"/>
                </a:ext>
              </a:extLst>
            </p:cNvPr>
            <p:cNvSpPr>
              <a:spLocks/>
            </p:cNvSpPr>
            <p:nvPr/>
          </p:nvSpPr>
          <p:spPr bwMode="auto">
            <a:xfrm>
              <a:off x="-2867025" y="1914525"/>
              <a:ext cx="19050" cy="22225"/>
            </a:xfrm>
            <a:custGeom>
              <a:avLst/>
              <a:gdLst>
                <a:gd name="T0" fmla="*/ 2 w 5"/>
                <a:gd name="T1" fmla="*/ 0 h 6"/>
                <a:gd name="T2" fmla="*/ 0 w 5"/>
                <a:gd name="T3" fmla="*/ 2 h 6"/>
                <a:gd name="T4" fmla="*/ 0 w 5"/>
                <a:gd name="T5" fmla="*/ 3 h 6"/>
                <a:gd name="T6" fmla="*/ 1 w 5"/>
                <a:gd name="T7" fmla="*/ 4 h 6"/>
                <a:gd name="T8" fmla="*/ 2 w 5"/>
                <a:gd name="T9" fmla="*/ 6 h 6"/>
                <a:gd name="T10" fmla="*/ 3 w 5"/>
                <a:gd name="T11" fmla="*/ 5 h 6"/>
                <a:gd name="T12" fmla="*/ 5 w 5"/>
                <a:gd name="T13" fmla="*/ 3 h 6"/>
                <a:gd name="T14" fmla="*/ 2 w 5"/>
                <a:gd name="T15" fmla="*/ 0 h 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 h="6">
                  <a:moveTo>
                    <a:pt x="2" y="0"/>
                  </a:moveTo>
                  <a:cubicBezTo>
                    <a:pt x="2" y="0"/>
                    <a:pt x="0" y="1"/>
                    <a:pt x="0" y="2"/>
                  </a:cubicBezTo>
                  <a:cubicBezTo>
                    <a:pt x="0" y="2"/>
                    <a:pt x="0" y="2"/>
                    <a:pt x="0" y="3"/>
                  </a:cubicBezTo>
                  <a:cubicBezTo>
                    <a:pt x="0" y="3"/>
                    <a:pt x="1" y="4"/>
                    <a:pt x="1" y="4"/>
                  </a:cubicBezTo>
                  <a:cubicBezTo>
                    <a:pt x="2" y="4"/>
                    <a:pt x="2" y="5"/>
                    <a:pt x="2" y="6"/>
                  </a:cubicBezTo>
                  <a:cubicBezTo>
                    <a:pt x="2" y="5"/>
                    <a:pt x="2" y="5"/>
                    <a:pt x="3" y="5"/>
                  </a:cubicBezTo>
                  <a:cubicBezTo>
                    <a:pt x="3" y="5"/>
                    <a:pt x="5" y="3"/>
                    <a:pt x="5" y="3"/>
                  </a:cubicBezTo>
                  <a:cubicBezTo>
                    <a:pt x="5" y="2"/>
                    <a:pt x="3"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5" name="Freeform 237">
              <a:extLst>
                <a:ext uri="{FF2B5EF4-FFF2-40B4-BE49-F238E27FC236}">
                  <a16:creationId xmlns:a16="http://schemas.microsoft.com/office/drawing/2014/main" id="{174FA041-A693-4D14-9BC8-70D9E9AAFEF7}"/>
                </a:ext>
              </a:extLst>
            </p:cNvPr>
            <p:cNvSpPr>
              <a:spLocks/>
            </p:cNvSpPr>
            <p:nvPr/>
          </p:nvSpPr>
          <p:spPr bwMode="auto">
            <a:xfrm>
              <a:off x="-2487613" y="1846263"/>
              <a:ext cx="58737" cy="53975"/>
            </a:xfrm>
            <a:custGeom>
              <a:avLst/>
              <a:gdLst>
                <a:gd name="T0" fmla="*/ 15 w 16"/>
                <a:gd name="T1" fmla="*/ 1 h 15"/>
                <a:gd name="T2" fmla="*/ 13 w 16"/>
                <a:gd name="T3" fmla="*/ 0 h 15"/>
                <a:gd name="T4" fmla="*/ 12 w 16"/>
                <a:gd name="T5" fmla="*/ 2 h 15"/>
                <a:gd name="T6" fmla="*/ 10 w 16"/>
                <a:gd name="T7" fmla="*/ 3 h 15"/>
                <a:gd name="T8" fmla="*/ 9 w 16"/>
                <a:gd name="T9" fmla="*/ 4 h 15"/>
                <a:gd name="T10" fmla="*/ 8 w 16"/>
                <a:gd name="T11" fmla="*/ 4 h 15"/>
                <a:gd name="T12" fmla="*/ 6 w 16"/>
                <a:gd name="T13" fmla="*/ 4 h 15"/>
                <a:gd name="T14" fmla="*/ 5 w 16"/>
                <a:gd name="T15" fmla="*/ 5 h 15"/>
                <a:gd name="T16" fmla="*/ 0 w 16"/>
                <a:gd name="T17" fmla="*/ 8 h 15"/>
                <a:gd name="T18" fmla="*/ 0 w 16"/>
                <a:gd name="T19" fmla="*/ 9 h 15"/>
                <a:gd name="T20" fmla="*/ 2 w 16"/>
                <a:gd name="T21" fmla="*/ 10 h 15"/>
                <a:gd name="T22" fmla="*/ 1 w 16"/>
                <a:gd name="T23" fmla="*/ 13 h 15"/>
                <a:gd name="T24" fmla="*/ 1 w 16"/>
                <a:gd name="T25" fmla="*/ 14 h 15"/>
                <a:gd name="T26" fmla="*/ 3 w 16"/>
                <a:gd name="T27" fmla="*/ 15 h 15"/>
                <a:gd name="T28" fmla="*/ 4 w 16"/>
                <a:gd name="T29" fmla="*/ 14 h 15"/>
                <a:gd name="T30" fmla="*/ 5 w 16"/>
                <a:gd name="T31" fmla="*/ 15 h 15"/>
                <a:gd name="T32" fmla="*/ 6 w 16"/>
                <a:gd name="T33" fmla="*/ 14 h 15"/>
                <a:gd name="T34" fmla="*/ 8 w 16"/>
                <a:gd name="T35" fmla="*/ 13 h 15"/>
                <a:gd name="T36" fmla="*/ 10 w 16"/>
                <a:gd name="T37" fmla="*/ 13 h 15"/>
                <a:gd name="T38" fmla="*/ 7 w 16"/>
                <a:gd name="T39" fmla="*/ 11 h 15"/>
                <a:gd name="T40" fmla="*/ 8 w 16"/>
                <a:gd name="T41" fmla="*/ 9 h 15"/>
                <a:gd name="T42" fmla="*/ 12 w 16"/>
                <a:gd name="T43" fmla="*/ 6 h 15"/>
                <a:gd name="T44" fmla="*/ 13 w 16"/>
                <a:gd name="T45" fmla="*/ 3 h 15"/>
                <a:gd name="T46" fmla="*/ 16 w 16"/>
                <a:gd name="T47" fmla="*/ 1 h 15"/>
                <a:gd name="T48" fmla="*/ 15 w 16"/>
                <a:gd name="T49" fmla="*/ 1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6" h="15">
                  <a:moveTo>
                    <a:pt x="15" y="1"/>
                  </a:moveTo>
                  <a:cubicBezTo>
                    <a:pt x="14" y="1"/>
                    <a:pt x="14" y="0"/>
                    <a:pt x="13" y="0"/>
                  </a:cubicBezTo>
                  <a:cubicBezTo>
                    <a:pt x="12" y="0"/>
                    <a:pt x="12" y="2"/>
                    <a:pt x="12" y="2"/>
                  </a:cubicBezTo>
                  <a:cubicBezTo>
                    <a:pt x="11" y="2"/>
                    <a:pt x="11" y="3"/>
                    <a:pt x="10" y="3"/>
                  </a:cubicBezTo>
                  <a:cubicBezTo>
                    <a:pt x="9" y="3"/>
                    <a:pt x="9" y="3"/>
                    <a:pt x="9" y="4"/>
                  </a:cubicBezTo>
                  <a:cubicBezTo>
                    <a:pt x="10" y="5"/>
                    <a:pt x="9" y="4"/>
                    <a:pt x="8" y="4"/>
                  </a:cubicBezTo>
                  <a:cubicBezTo>
                    <a:pt x="7" y="4"/>
                    <a:pt x="7" y="4"/>
                    <a:pt x="6" y="4"/>
                  </a:cubicBezTo>
                  <a:cubicBezTo>
                    <a:pt x="6" y="4"/>
                    <a:pt x="5" y="5"/>
                    <a:pt x="5" y="5"/>
                  </a:cubicBezTo>
                  <a:cubicBezTo>
                    <a:pt x="4" y="6"/>
                    <a:pt x="1" y="7"/>
                    <a:pt x="0" y="8"/>
                  </a:cubicBezTo>
                  <a:cubicBezTo>
                    <a:pt x="0" y="8"/>
                    <a:pt x="0" y="8"/>
                    <a:pt x="0" y="9"/>
                  </a:cubicBezTo>
                  <a:cubicBezTo>
                    <a:pt x="1" y="9"/>
                    <a:pt x="2" y="10"/>
                    <a:pt x="2" y="10"/>
                  </a:cubicBezTo>
                  <a:cubicBezTo>
                    <a:pt x="3" y="11"/>
                    <a:pt x="2" y="12"/>
                    <a:pt x="1" y="13"/>
                  </a:cubicBezTo>
                  <a:cubicBezTo>
                    <a:pt x="0" y="13"/>
                    <a:pt x="1" y="13"/>
                    <a:pt x="1" y="14"/>
                  </a:cubicBezTo>
                  <a:cubicBezTo>
                    <a:pt x="1" y="15"/>
                    <a:pt x="2" y="15"/>
                    <a:pt x="3" y="15"/>
                  </a:cubicBezTo>
                  <a:cubicBezTo>
                    <a:pt x="3" y="14"/>
                    <a:pt x="3" y="14"/>
                    <a:pt x="4" y="14"/>
                  </a:cubicBezTo>
                  <a:cubicBezTo>
                    <a:pt x="5" y="14"/>
                    <a:pt x="5" y="14"/>
                    <a:pt x="5" y="15"/>
                  </a:cubicBezTo>
                  <a:cubicBezTo>
                    <a:pt x="5" y="14"/>
                    <a:pt x="6" y="14"/>
                    <a:pt x="6" y="14"/>
                  </a:cubicBezTo>
                  <a:cubicBezTo>
                    <a:pt x="7" y="13"/>
                    <a:pt x="8" y="13"/>
                    <a:pt x="8" y="13"/>
                  </a:cubicBezTo>
                  <a:cubicBezTo>
                    <a:pt x="9" y="13"/>
                    <a:pt x="9" y="13"/>
                    <a:pt x="10" y="13"/>
                  </a:cubicBezTo>
                  <a:cubicBezTo>
                    <a:pt x="9" y="12"/>
                    <a:pt x="8" y="11"/>
                    <a:pt x="7" y="11"/>
                  </a:cubicBezTo>
                  <a:cubicBezTo>
                    <a:pt x="7" y="10"/>
                    <a:pt x="7" y="9"/>
                    <a:pt x="8" y="9"/>
                  </a:cubicBezTo>
                  <a:cubicBezTo>
                    <a:pt x="9" y="8"/>
                    <a:pt x="11" y="7"/>
                    <a:pt x="12" y="6"/>
                  </a:cubicBezTo>
                  <a:cubicBezTo>
                    <a:pt x="13" y="6"/>
                    <a:pt x="12" y="4"/>
                    <a:pt x="13" y="3"/>
                  </a:cubicBezTo>
                  <a:cubicBezTo>
                    <a:pt x="13" y="3"/>
                    <a:pt x="14" y="2"/>
                    <a:pt x="16" y="1"/>
                  </a:cubicBezTo>
                  <a:cubicBezTo>
                    <a:pt x="15" y="1"/>
                    <a:pt x="15" y="1"/>
                    <a:pt x="15"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6" name="Freeform 238">
              <a:extLst>
                <a:ext uri="{FF2B5EF4-FFF2-40B4-BE49-F238E27FC236}">
                  <a16:creationId xmlns:a16="http://schemas.microsoft.com/office/drawing/2014/main" id="{553E8FEA-4268-4537-B607-B68B4277807B}"/>
                </a:ext>
              </a:extLst>
            </p:cNvPr>
            <p:cNvSpPr>
              <a:spLocks/>
            </p:cNvSpPr>
            <p:nvPr/>
          </p:nvSpPr>
          <p:spPr bwMode="auto">
            <a:xfrm>
              <a:off x="-2847975" y="1968500"/>
              <a:ext cx="60325" cy="36513"/>
            </a:xfrm>
            <a:custGeom>
              <a:avLst/>
              <a:gdLst>
                <a:gd name="T0" fmla="*/ 17 w 17"/>
                <a:gd name="T1" fmla="*/ 7 h 10"/>
                <a:gd name="T2" fmla="*/ 17 w 17"/>
                <a:gd name="T3" fmla="*/ 6 h 10"/>
                <a:gd name="T4" fmla="*/ 14 w 17"/>
                <a:gd name="T5" fmla="*/ 6 h 10"/>
                <a:gd name="T6" fmla="*/ 9 w 17"/>
                <a:gd name="T7" fmla="*/ 4 h 10"/>
                <a:gd name="T8" fmla="*/ 4 w 17"/>
                <a:gd name="T9" fmla="*/ 1 h 10"/>
                <a:gd name="T10" fmla="*/ 2 w 17"/>
                <a:gd name="T11" fmla="*/ 0 h 10"/>
                <a:gd name="T12" fmla="*/ 1 w 17"/>
                <a:gd name="T13" fmla="*/ 1 h 10"/>
                <a:gd name="T14" fmla="*/ 0 w 17"/>
                <a:gd name="T15" fmla="*/ 2 h 10"/>
                <a:gd name="T16" fmla="*/ 0 w 17"/>
                <a:gd name="T17" fmla="*/ 4 h 10"/>
                <a:gd name="T18" fmla="*/ 1 w 17"/>
                <a:gd name="T19" fmla="*/ 5 h 10"/>
                <a:gd name="T20" fmla="*/ 3 w 17"/>
                <a:gd name="T21" fmla="*/ 6 h 10"/>
                <a:gd name="T22" fmla="*/ 4 w 17"/>
                <a:gd name="T23" fmla="*/ 7 h 10"/>
                <a:gd name="T24" fmla="*/ 6 w 17"/>
                <a:gd name="T25" fmla="*/ 8 h 10"/>
                <a:gd name="T26" fmla="*/ 8 w 17"/>
                <a:gd name="T27" fmla="*/ 7 h 10"/>
                <a:gd name="T28" fmla="*/ 10 w 17"/>
                <a:gd name="T29" fmla="*/ 9 h 10"/>
                <a:gd name="T30" fmla="*/ 13 w 17"/>
                <a:gd name="T31" fmla="*/ 10 h 10"/>
                <a:gd name="T32" fmla="*/ 17 w 17"/>
                <a:gd name="T33" fmla="*/ 9 h 10"/>
                <a:gd name="T34" fmla="*/ 17 w 17"/>
                <a:gd name="T35" fmla="*/ 7 h 10"/>
                <a:gd name="T36" fmla="*/ 17 w 17"/>
                <a:gd name="T37" fmla="*/ 7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7" h="10">
                  <a:moveTo>
                    <a:pt x="17" y="7"/>
                  </a:moveTo>
                  <a:cubicBezTo>
                    <a:pt x="17" y="6"/>
                    <a:pt x="17" y="6"/>
                    <a:pt x="17" y="6"/>
                  </a:cubicBezTo>
                  <a:cubicBezTo>
                    <a:pt x="15" y="7"/>
                    <a:pt x="14" y="6"/>
                    <a:pt x="14" y="6"/>
                  </a:cubicBezTo>
                  <a:cubicBezTo>
                    <a:pt x="13" y="6"/>
                    <a:pt x="10" y="5"/>
                    <a:pt x="9" y="4"/>
                  </a:cubicBezTo>
                  <a:cubicBezTo>
                    <a:pt x="8" y="3"/>
                    <a:pt x="5" y="1"/>
                    <a:pt x="4" y="1"/>
                  </a:cubicBezTo>
                  <a:cubicBezTo>
                    <a:pt x="4" y="0"/>
                    <a:pt x="3" y="0"/>
                    <a:pt x="2" y="0"/>
                  </a:cubicBezTo>
                  <a:cubicBezTo>
                    <a:pt x="2" y="1"/>
                    <a:pt x="2" y="1"/>
                    <a:pt x="1" y="1"/>
                  </a:cubicBezTo>
                  <a:cubicBezTo>
                    <a:pt x="1" y="1"/>
                    <a:pt x="0" y="2"/>
                    <a:pt x="0" y="2"/>
                  </a:cubicBezTo>
                  <a:cubicBezTo>
                    <a:pt x="0" y="3"/>
                    <a:pt x="0" y="3"/>
                    <a:pt x="0" y="4"/>
                  </a:cubicBezTo>
                  <a:cubicBezTo>
                    <a:pt x="0" y="4"/>
                    <a:pt x="1" y="4"/>
                    <a:pt x="1" y="5"/>
                  </a:cubicBezTo>
                  <a:cubicBezTo>
                    <a:pt x="1" y="5"/>
                    <a:pt x="3" y="5"/>
                    <a:pt x="3" y="6"/>
                  </a:cubicBezTo>
                  <a:cubicBezTo>
                    <a:pt x="3" y="6"/>
                    <a:pt x="4" y="6"/>
                    <a:pt x="4" y="7"/>
                  </a:cubicBezTo>
                  <a:cubicBezTo>
                    <a:pt x="5" y="7"/>
                    <a:pt x="6" y="7"/>
                    <a:pt x="6" y="8"/>
                  </a:cubicBezTo>
                  <a:cubicBezTo>
                    <a:pt x="7" y="8"/>
                    <a:pt x="8" y="7"/>
                    <a:pt x="8" y="7"/>
                  </a:cubicBezTo>
                  <a:cubicBezTo>
                    <a:pt x="9" y="7"/>
                    <a:pt x="10" y="8"/>
                    <a:pt x="10" y="9"/>
                  </a:cubicBezTo>
                  <a:cubicBezTo>
                    <a:pt x="10" y="9"/>
                    <a:pt x="12" y="9"/>
                    <a:pt x="13" y="10"/>
                  </a:cubicBezTo>
                  <a:cubicBezTo>
                    <a:pt x="13" y="10"/>
                    <a:pt x="16" y="10"/>
                    <a:pt x="17" y="9"/>
                  </a:cubicBezTo>
                  <a:cubicBezTo>
                    <a:pt x="17" y="9"/>
                    <a:pt x="17" y="8"/>
                    <a:pt x="17" y="7"/>
                  </a:cubicBezTo>
                  <a:cubicBezTo>
                    <a:pt x="17" y="7"/>
                    <a:pt x="17" y="7"/>
                    <a:pt x="1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7" name="Freeform 239">
              <a:extLst>
                <a:ext uri="{FF2B5EF4-FFF2-40B4-BE49-F238E27FC236}">
                  <a16:creationId xmlns:a16="http://schemas.microsoft.com/office/drawing/2014/main" id="{167BAB57-18B3-4F26-A27D-B1FF660A83E4}"/>
                </a:ext>
              </a:extLst>
            </p:cNvPr>
            <p:cNvSpPr>
              <a:spLocks/>
            </p:cNvSpPr>
            <p:nvPr/>
          </p:nvSpPr>
          <p:spPr bwMode="auto">
            <a:xfrm>
              <a:off x="-2759075" y="1985963"/>
              <a:ext cx="73025" cy="158750"/>
            </a:xfrm>
            <a:custGeom>
              <a:avLst/>
              <a:gdLst>
                <a:gd name="T0" fmla="*/ 17 w 20"/>
                <a:gd name="T1" fmla="*/ 40 h 44"/>
                <a:gd name="T2" fmla="*/ 16 w 20"/>
                <a:gd name="T3" fmla="*/ 38 h 44"/>
                <a:gd name="T4" fmla="*/ 15 w 20"/>
                <a:gd name="T5" fmla="*/ 35 h 44"/>
                <a:gd name="T6" fmla="*/ 14 w 20"/>
                <a:gd name="T7" fmla="*/ 32 h 44"/>
                <a:gd name="T8" fmla="*/ 14 w 20"/>
                <a:gd name="T9" fmla="*/ 31 h 44"/>
                <a:gd name="T10" fmla="*/ 15 w 20"/>
                <a:gd name="T11" fmla="*/ 30 h 44"/>
                <a:gd name="T12" fmla="*/ 14 w 20"/>
                <a:gd name="T13" fmla="*/ 28 h 44"/>
                <a:gd name="T14" fmla="*/ 12 w 20"/>
                <a:gd name="T15" fmla="*/ 26 h 44"/>
                <a:gd name="T16" fmla="*/ 13 w 20"/>
                <a:gd name="T17" fmla="*/ 22 h 44"/>
                <a:gd name="T18" fmla="*/ 14 w 20"/>
                <a:gd name="T19" fmla="*/ 22 h 44"/>
                <a:gd name="T20" fmla="*/ 16 w 20"/>
                <a:gd name="T21" fmla="*/ 21 h 44"/>
                <a:gd name="T22" fmla="*/ 18 w 20"/>
                <a:gd name="T23" fmla="*/ 20 h 44"/>
                <a:gd name="T24" fmla="*/ 19 w 20"/>
                <a:gd name="T25" fmla="*/ 19 h 44"/>
                <a:gd name="T26" fmla="*/ 20 w 20"/>
                <a:gd name="T27" fmla="*/ 17 h 44"/>
                <a:gd name="T28" fmla="*/ 20 w 20"/>
                <a:gd name="T29" fmla="*/ 17 h 44"/>
                <a:gd name="T30" fmla="*/ 19 w 20"/>
                <a:gd name="T31" fmla="*/ 17 h 44"/>
                <a:gd name="T32" fmla="*/ 18 w 20"/>
                <a:gd name="T33" fmla="*/ 16 h 44"/>
                <a:gd name="T34" fmla="*/ 17 w 20"/>
                <a:gd name="T35" fmla="*/ 16 h 44"/>
                <a:gd name="T36" fmla="*/ 17 w 20"/>
                <a:gd name="T37" fmla="*/ 14 h 44"/>
                <a:gd name="T38" fmla="*/ 16 w 20"/>
                <a:gd name="T39" fmla="*/ 13 h 44"/>
                <a:gd name="T40" fmla="*/ 15 w 20"/>
                <a:gd name="T41" fmla="*/ 11 h 44"/>
                <a:gd name="T42" fmla="*/ 13 w 20"/>
                <a:gd name="T43" fmla="*/ 11 h 44"/>
                <a:gd name="T44" fmla="*/ 12 w 20"/>
                <a:gd name="T45" fmla="*/ 10 h 44"/>
                <a:gd name="T46" fmla="*/ 14 w 20"/>
                <a:gd name="T47" fmla="*/ 7 h 44"/>
                <a:gd name="T48" fmla="*/ 15 w 20"/>
                <a:gd name="T49" fmla="*/ 3 h 44"/>
                <a:gd name="T50" fmla="*/ 14 w 20"/>
                <a:gd name="T51" fmla="*/ 2 h 44"/>
                <a:gd name="T52" fmla="*/ 13 w 20"/>
                <a:gd name="T53" fmla="*/ 1 h 44"/>
                <a:gd name="T54" fmla="*/ 12 w 20"/>
                <a:gd name="T55" fmla="*/ 0 h 44"/>
                <a:gd name="T56" fmla="*/ 12 w 20"/>
                <a:gd name="T57" fmla="*/ 0 h 44"/>
                <a:gd name="T58" fmla="*/ 12 w 20"/>
                <a:gd name="T59" fmla="*/ 0 h 44"/>
                <a:gd name="T60" fmla="*/ 11 w 20"/>
                <a:gd name="T61" fmla="*/ 1 h 44"/>
                <a:gd name="T62" fmla="*/ 11 w 20"/>
                <a:gd name="T63" fmla="*/ 3 h 44"/>
                <a:gd name="T64" fmla="*/ 10 w 20"/>
                <a:gd name="T65" fmla="*/ 3 h 44"/>
                <a:gd name="T66" fmla="*/ 8 w 20"/>
                <a:gd name="T67" fmla="*/ 4 h 44"/>
                <a:gd name="T68" fmla="*/ 7 w 20"/>
                <a:gd name="T69" fmla="*/ 6 h 44"/>
                <a:gd name="T70" fmla="*/ 6 w 20"/>
                <a:gd name="T71" fmla="*/ 8 h 44"/>
                <a:gd name="T72" fmla="*/ 5 w 20"/>
                <a:gd name="T73" fmla="*/ 11 h 44"/>
                <a:gd name="T74" fmla="*/ 3 w 20"/>
                <a:gd name="T75" fmla="*/ 11 h 44"/>
                <a:gd name="T76" fmla="*/ 3 w 20"/>
                <a:gd name="T77" fmla="*/ 13 h 44"/>
                <a:gd name="T78" fmla="*/ 2 w 20"/>
                <a:gd name="T79" fmla="*/ 16 h 44"/>
                <a:gd name="T80" fmla="*/ 1 w 20"/>
                <a:gd name="T81" fmla="*/ 18 h 44"/>
                <a:gd name="T82" fmla="*/ 0 w 20"/>
                <a:gd name="T83" fmla="*/ 18 h 44"/>
                <a:gd name="T84" fmla="*/ 3 w 20"/>
                <a:gd name="T85" fmla="*/ 21 h 44"/>
                <a:gd name="T86" fmla="*/ 5 w 20"/>
                <a:gd name="T87" fmla="*/ 25 h 44"/>
                <a:gd name="T88" fmla="*/ 5 w 20"/>
                <a:gd name="T89" fmla="*/ 29 h 44"/>
                <a:gd name="T90" fmla="*/ 6 w 20"/>
                <a:gd name="T91" fmla="*/ 30 h 44"/>
                <a:gd name="T92" fmla="*/ 8 w 20"/>
                <a:gd name="T93" fmla="*/ 30 h 44"/>
                <a:gd name="T94" fmla="*/ 10 w 20"/>
                <a:gd name="T95" fmla="*/ 28 h 44"/>
                <a:gd name="T96" fmla="*/ 11 w 20"/>
                <a:gd name="T97" fmla="*/ 29 h 44"/>
                <a:gd name="T98" fmla="*/ 12 w 20"/>
                <a:gd name="T99" fmla="*/ 31 h 44"/>
                <a:gd name="T100" fmla="*/ 13 w 20"/>
                <a:gd name="T101" fmla="*/ 36 h 44"/>
                <a:gd name="T102" fmla="*/ 14 w 20"/>
                <a:gd name="T103" fmla="*/ 40 h 44"/>
                <a:gd name="T104" fmla="*/ 15 w 20"/>
                <a:gd name="T105" fmla="*/ 43 h 44"/>
                <a:gd name="T106" fmla="*/ 15 w 20"/>
                <a:gd name="T107" fmla="*/ 43 h 44"/>
                <a:gd name="T108" fmla="*/ 17 w 20"/>
                <a:gd name="T109" fmla="*/ 40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0" h="44">
                  <a:moveTo>
                    <a:pt x="17" y="40"/>
                  </a:moveTo>
                  <a:cubicBezTo>
                    <a:pt x="17" y="39"/>
                    <a:pt x="16" y="39"/>
                    <a:pt x="16" y="38"/>
                  </a:cubicBezTo>
                  <a:cubicBezTo>
                    <a:pt x="16" y="37"/>
                    <a:pt x="16" y="36"/>
                    <a:pt x="15" y="35"/>
                  </a:cubicBezTo>
                  <a:cubicBezTo>
                    <a:pt x="14" y="34"/>
                    <a:pt x="14" y="33"/>
                    <a:pt x="14" y="32"/>
                  </a:cubicBezTo>
                  <a:cubicBezTo>
                    <a:pt x="15" y="32"/>
                    <a:pt x="14" y="31"/>
                    <a:pt x="14" y="31"/>
                  </a:cubicBezTo>
                  <a:cubicBezTo>
                    <a:pt x="15" y="31"/>
                    <a:pt x="15" y="30"/>
                    <a:pt x="15" y="30"/>
                  </a:cubicBezTo>
                  <a:cubicBezTo>
                    <a:pt x="14" y="29"/>
                    <a:pt x="15" y="28"/>
                    <a:pt x="14" y="28"/>
                  </a:cubicBezTo>
                  <a:cubicBezTo>
                    <a:pt x="14" y="28"/>
                    <a:pt x="12" y="27"/>
                    <a:pt x="12" y="26"/>
                  </a:cubicBezTo>
                  <a:cubicBezTo>
                    <a:pt x="12" y="26"/>
                    <a:pt x="13" y="23"/>
                    <a:pt x="13" y="22"/>
                  </a:cubicBezTo>
                  <a:cubicBezTo>
                    <a:pt x="13" y="22"/>
                    <a:pt x="14" y="22"/>
                    <a:pt x="14" y="22"/>
                  </a:cubicBezTo>
                  <a:cubicBezTo>
                    <a:pt x="14" y="22"/>
                    <a:pt x="15" y="22"/>
                    <a:pt x="16" y="21"/>
                  </a:cubicBezTo>
                  <a:cubicBezTo>
                    <a:pt x="16" y="20"/>
                    <a:pt x="18" y="20"/>
                    <a:pt x="18" y="20"/>
                  </a:cubicBezTo>
                  <a:cubicBezTo>
                    <a:pt x="18" y="19"/>
                    <a:pt x="19" y="19"/>
                    <a:pt x="19" y="19"/>
                  </a:cubicBezTo>
                  <a:cubicBezTo>
                    <a:pt x="19" y="18"/>
                    <a:pt x="20" y="17"/>
                    <a:pt x="20" y="17"/>
                  </a:cubicBezTo>
                  <a:cubicBezTo>
                    <a:pt x="20" y="17"/>
                    <a:pt x="20" y="17"/>
                    <a:pt x="20" y="17"/>
                  </a:cubicBezTo>
                  <a:cubicBezTo>
                    <a:pt x="20" y="17"/>
                    <a:pt x="20" y="17"/>
                    <a:pt x="19" y="17"/>
                  </a:cubicBezTo>
                  <a:cubicBezTo>
                    <a:pt x="18" y="18"/>
                    <a:pt x="18" y="17"/>
                    <a:pt x="18" y="16"/>
                  </a:cubicBezTo>
                  <a:cubicBezTo>
                    <a:pt x="18" y="16"/>
                    <a:pt x="17" y="16"/>
                    <a:pt x="17" y="16"/>
                  </a:cubicBezTo>
                  <a:cubicBezTo>
                    <a:pt x="16" y="16"/>
                    <a:pt x="16" y="15"/>
                    <a:pt x="17" y="14"/>
                  </a:cubicBezTo>
                  <a:cubicBezTo>
                    <a:pt x="17" y="14"/>
                    <a:pt x="16" y="13"/>
                    <a:pt x="16" y="13"/>
                  </a:cubicBezTo>
                  <a:cubicBezTo>
                    <a:pt x="15" y="13"/>
                    <a:pt x="15" y="12"/>
                    <a:pt x="15" y="11"/>
                  </a:cubicBezTo>
                  <a:cubicBezTo>
                    <a:pt x="15" y="11"/>
                    <a:pt x="14" y="11"/>
                    <a:pt x="13" y="11"/>
                  </a:cubicBezTo>
                  <a:cubicBezTo>
                    <a:pt x="12" y="11"/>
                    <a:pt x="13" y="10"/>
                    <a:pt x="12" y="10"/>
                  </a:cubicBezTo>
                  <a:cubicBezTo>
                    <a:pt x="12" y="9"/>
                    <a:pt x="13" y="8"/>
                    <a:pt x="14" y="7"/>
                  </a:cubicBezTo>
                  <a:cubicBezTo>
                    <a:pt x="15" y="6"/>
                    <a:pt x="15" y="4"/>
                    <a:pt x="15" y="3"/>
                  </a:cubicBezTo>
                  <a:cubicBezTo>
                    <a:pt x="15" y="2"/>
                    <a:pt x="14" y="2"/>
                    <a:pt x="14" y="2"/>
                  </a:cubicBezTo>
                  <a:cubicBezTo>
                    <a:pt x="14" y="2"/>
                    <a:pt x="13" y="1"/>
                    <a:pt x="13" y="1"/>
                  </a:cubicBezTo>
                  <a:cubicBezTo>
                    <a:pt x="13" y="0"/>
                    <a:pt x="12" y="0"/>
                    <a:pt x="12" y="0"/>
                  </a:cubicBezTo>
                  <a:cubicBezTo>
                    <a:pt x="12" y="0"/>
                    <a:pt x="12" y="0"/>
                    <a:pt x="12" y="0"/>
                  </a:cubicBezTo>
                  <a:cubicBezTo>
                    <a:pt x="12" y="0"/>
                    <a:pt x="12" y="0"/>
                    <a:pt x="12" y="0"/>
                  </a:cubicBezTo>
                  <a:cubicBezTo>
                    <a:pt x="12" y="0"/>
                    <a:pt x="11" y="1"/>
                    <a:pt x="11" y="1"/>
                  </a:cubicBezTo>
                  <a:cubicBezTo>
                    <a:pt x="11" y="2"/>
                    <a:pt x="11" y="2"/>
                    <a:pt x="11" y="3"/>
                  </a:cubicBezTo>
                  <a:cubicBezTo>
                    <a:pt x="12" y="4"/>
                    <a:pt x="10" y="3"/>
                    <a:pt x="10" y="3"/>
                  </a:cubicBezTo>
                  <a:cubicBezTo>
                    <a:pt x="10" y="2"/>
                    <a:pt x="9" y="3"/>
                    <a:pt x="8" y="4"/>
                  </a:cubicBezTo>
                  <a:cubicBezTo>
                    <a:pt x="8" y="4"/>
                    <a:pt x="7" y="5"/>
                    <a:pt x="7" y="6"/>
                  </a:cubicBezTo>
                  <a:cubicBezTo>
                    <a:pt x="7" y="7"/>
                    <a:pt x="6" y="8"/>
                    <a:pt x="6" y="8"/>
                  </a:cubicBezTo>
                  <a:cubicBezTo>
                    <a:pt x="6" y="9"/>
                    <a:pt x="5" y="11"/>
                    <a:pt x="5" y="11"/>
                  </a:cubicBezTo>
                  <a:cubicBezTo>
                    <a:pt x="5" y="12"/>
                    <a:pt x="4" y="11"/>
                    <a:pt x="3" y="11"/>
                  </a:cubicBezTo>
                  <a:cubicBezTo>
                    <a:pt x="3" y="11"/>
                    <a:pt x="3" y="13"/>
                    <a:pt x="3" y="13"/>
                  </a:cubicBezTo>
                  <a:cubicBezTo>
                    <a:pt x="3" y="14"/>
                    <a:pt x="3" y="16"/>
                    <a:pt x="2" y="16"/>
                  </a:cubicBezTo>
                  <a:cubicBezTo>
                    <a:pt x="2" y="16"/>
                    <a:pt x="1" y="18"/>
                    <a:pt x="1" y="18"/>
                  </a:cubicBezTo>
                  <a:cubicBezTo>
                    <a:pt x="1" y="18"/>
                    <a:pt x="1" y="18"/>
                    <a:pt x="0" y="18"/>
                  </a:cubicBezTo>
                  <a:cubicBezTo>
                    <a:pt x="1" y="19"/>
                    <a:pt x="2" y="20"/>
                    <a:pt x="3" y="21"/>
                  </a:cubicBezTo>
                  <a:cubicBezTo>
                    <a:pt x="4" y="21"/>
                    <a:pt x="5" y="24"/>
                    <a:pt x="5" y="25"/>
                  </a:cubicBezTo>
                  <a:cubicBezTo>
                    <a:pt x="6" y="27"/>
                    <a:pt x="5" y="28"/>
                    <a:pt x="5" y="29"/>
                  </a:cubicBezTo>
                  <a:cubicBezTo>
                    <a:pt x="4" y="30"/>
                    <a:pt x="5" y="30"/>
                    <a:pt x="6" y="30"/>
                  </a:cubicBezTo>
                  <a:cubicBezTo>
                    <a:pt x="7" y="31"/>
                    <a:pt x="8" y="31"/>
                    <a:pt x="8" y="30"/>
                  </a:cubicBezTo>
                  <a:cubicBezTo>
                    <a:pt x="9" y="29"/>
                    <a:pt x="10" y="29"/>
                    <a:pt x="10" y="28"/>
                  </a:cubicBezTo>
                  <a:cubicBezTo>
                    <a:pt x="10" y="27"/>
                    <a:pt x="11" y="28"/>
                    <a:pt x="11" y="29"/>
                  </a:cubicBezTo>
                  <a:cubicBezTo>
                    <a:pt x="12" y="29"/>
                    <a:pt x="12" y="30"/>
                    <a:pt x="12" y="31"/>
                  </a:cubicBezTo>
                  <a:cubicBezTo>
                    <a:pt x="12" y="32"/>
                    <a:pt x="12" y="35"/>
                    <a:pt x="13" y="36"/>
                  </a:cubicBezTo>
                  <a:cubicBezTo>
                    <a:pt x="14" y="37"/>
                    <a:pt x="15" y="39"/>
                    <a:pt x="14" y="40"/>
                  </a:cubicBezTo>
                  <a:cubicBezTo>
                    <a:pt x="14" y="41"/>
                    <a:pt x="15" y="42"/>
                    <a:pt x="15" y="43"/>
                  </a:cubicBezTo>
                  <a:cubicBezTo>
                    <a:pt x="15" y="43"/>
                    <a:pt x="15" y="43"/>
                    <a:pt x="15" y="43"/>
                  </a:cubicBezTo>
                  <a:cubicBezTo>
                    <a:pt x="15" y="44"/>
                    <a:pt x="17" y="40"/>
                    <a:pt x="17" y="4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8" name="Freeform 240">
              <a:extLst>
                <a:ext uri="{FF2B5EF4-FFF2-40B4-BE49-F238E27FC236}">
                  <a16:creationId xmlns:a16="http://schemas.microsoft.com/office/drawing/2014/main" id="{9D52C6DC-0095-4332-A998-E9F5EC202E98}"/>
                </a:ext>
              </a:extLst>
            </p:cNvPr>
            <p:cNvSpPr>
              <a:spLocks/>
            </p:cNvSpPr>
            <p:nvPr/>
          </p:nvSpPr>
          <p:spPr bwMode="auto">
            <a:xfrm>
              <a:off x="-2779713" y="1985963"/>
              <a:ext cx="25400" cy="19050"/>
            </a:xfrm>
            <a:custGeom>
              <a:avLst/>
              <a:gdLst>
                <a:gd name="T0" fmla="*/ 6 w 7"/>
                <a:gd name="T1" fmla="*/ 2 h 5"/>
                <a:gd name="T2" fmla="*/ 4 w 7"/>
                <a:gd name="T3" fmla="*/ 1 h 5"/>
                <a:gd name="T4" fmla="*/ 2 w 7"/>
                <a:gd name="T5" fmla="*/ 1 h 5"/>
                <a:gd name="T6" fmla="*/ 0 w 7"/>
                <a:gd name="T7" fmla="*/ 2 h 5"/>
                <a:gd name="T8" fmla="*/ 0 w 7"/>
                <a:gd name="T9" fmla="*/ 3 h 5"/>
                <a:gd name="T10" fmla="*/ 0 w 7"/>
                <a:gd name="T11" fmla="*/ 4 h 5"/>
                <a:gd name="T12" fmla="*/ 2 w 7"/>
                <a:gd name="T13" fmla="*/ 4 h 5"/>
                <a:gd name="T14" fmla="*/ 4 w 7"/>
                <a:gd name="T15" fmla="*/ 4 h 5"/>
                <a:gd name="T16" fmla="*/ 6 w 7"/>
                <a:gd name="T17" fmla="*/ 4 h 5"/>
                <a:gd name="T18" fmla="*/ 6 w 7"/>
                <a:gd name="T19" fmla="*/ 2 h 5"/>
                <a:gd name="T20" fmla="*/ 6 w 7"/>
                <a:gd name="T21" fmla="*/ 2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5">
                  <a:moveTo>
                    <a:pt x="6" y="2"/>
                  </a:moveTo>
                  <a:cubicBezTo>
                    <a:pt x="5" y="0"/>
                    <a:pt x="5" y="2"/>
                    <a:pt x="4" y="1"/>
                  </a:cubicBezTo>
                  <a:cubicBezTo>
                    <a:pt x="3" y="1"/>
                    <a:pt x="2" y="0"/>
                    <a:pt x="2" y="1"/>
                  </a:cubicBezTo>
                  <a:cubicBezTo>
                    <a:pt x="1" y="1"/>
                    <a:pt x="1" y="1"/>
                    <a:pt x="0" y="2"/>
                  </a:cubicBezTo>
                  <a:cubicBezTo>
                    <a:pt x="0" y="3"/>
                    <a:pt x="0" y="3"/>
                    <a:pt x="0" y="3"/>
                  </a:cubicBezTo>
                  <a:cubicBezTo>
                    <a:pt x="0" y="3"/>
                    <a:pt x="0" y="4"/>
                    <a:pt x="0" y="4"/>
                  </a:cubicBezTo>
                  <a:cubicBezTo>
                    <a:pt x="1" y="4"/>
                    <a:pt x="1" y="4"/>
                    <a:pt x="2" y="4"/>
                  </a:cubicBezTo>
                  <a:cubicBezTo>
                    <a:pt x="3" y="4"/>
                    <a:pt x="3" y="5"/>
                    <a:pt x="4" y="4"/>
                  </a:cubicBezTo>
                  <a:cubicBezTo>
                    <a:pt x="5" y="4"/>
                    <a:pt x="6" y="5"/>
                    <a:pt x="6" y="4"/>
                  </a:cubicBezTo>
                  <a:cubicBezTo>
                    <a:pt x="7" y="3"/>
                    <a:pt x="6" y="2"/>
                    <a:pt x="6" y="2"/>
                  </a:cubicBezTo>
                  <a:cubicBezTo>
                    <a:pt x="6" y="2"/>
                    <a:pt x="6" y="2"/>
                    <a:pt x="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9" name="Freeform 241">
              <a:extLst>
                <a:ext uri="{FF2B5EF4-FFF2-40B4-BE49-F238E27FC236}">
                  <a16:creationId xmlns:a16="http://schemas.microsoft.com/office/drawing/2014/main" id="{07C843AC-E860-4C6C-9345-496ED28384E0}"/>
                </a:ext>
              </a:extLst>
            </p:cNvPr>
            <p:cNvSpPr>
              <a:spLocks/>
            </p:cNvSpPr>
            <p:nvPr/>
          </p:nvSpPr>
          <p:spPr bwMode="auto">
            <a:xfrm>
              <a:off x="-2674938" y="2033588"/>
              <a:ext cx="60325" cy="125413"/>
            </a:xfrm>
            <a:custGeom>
              <a:avLst/>
              <a:gdLst>
                <a:gd name="T0" fmla="*/ 13 w 17"/>
                <a:gd name="T1" fmla="*/ 4 h 35"/>
                <a:gd name="T2" fmla="*/ 10 w 17"/>
                <a:gd name="T3" fmla="*/ 2 h 35"/>
                <a:gd name="T4" fmla="*/ 10 w 17"/>
                <a:gd name="T5" fmla="*/ 1 h 35"/>
                <a:gd name="T6" fmla="*/ 8 w 17"/>
                <a:gd name="T7" fmla="*/ 0 h 35"/>
                <a:gd name="T8" fmla="*/ 6 w 17"/>
                <a:gd name="T9" fmla="*/ 1 h 35"/>
                <a:gd name="T10" fmla="*/ 4 w 17"/>
                <a:gd name="T11" fmla="*/ 1 h 35"/>
                <a:gd name="T12" fmla="*/ 2 w 17"/>
                <a:gd name="T13" fmla="*/ 1 h 35"/>
                <a:gd name="T14" fmla="*/ 1 w 17"/>
                <a:gd name="T15" fmla="*/ 2 h 35"/>
                <a:gd name="T16" fmla="*/ 0 w 17"/>
                <a:gd name="T17" fmla="*/ 2 h 35"/>
                <a:gd name="T18" fmla="*/ 1 w 17"/>
                <a:gd name="T19" fmla="*/ 3 h 35"/>
                <a:gd name="T20" fmla="*/ 2 w 17"/>
                <a:gd name="T21" fmla="*/ 5 h 35"/>
                <a:gd name="T22" fmla="*/ 4 w 17"/>
                <a:gd name="T23" fmla="*/ 6 h 35"/>
                <a:gd name="T24" fmla="*/ 5 w 17"/>
                <a:gd name="T25" fmla="*/ 6 h 35"/>
                <a:gd name="T26" fmla="*/ 6 w 17"/>
                <a:gd name="T27" fmla="*/ 8 h 35"/>
                <a:gd name="T28" fmla="*/ 4 w 17"/>
                <a:gd name="T29" fmla="*/ 9 h 35"/>
                <a:gd name="T30" fmla="*/ 7 w 17"/>
                <a:gd name="T31" fmla="*/ 11 h 35"/>
                <a:gd name="T32" fmla="*/ 8 w 17"/>
                <a:gd name="T33" fmla="*/ 14 h 35"/>
                <a:gd name="T34" fmla="*/ 10 w 17"/>
                <a:gd name="T35" fmla="*/ 16 h 35"/>
                <a:gd name="T36" fmla="*/ 12 w 17"/>
                <a:gd name="T37" fmla="*/ 18 h 35"/>
                <a:gd name="T38" fmla="*/ 12 w 17"/>
                <a:gd name="T39" fmla="*/ 20 h 35"/>
                <a:gd name="T40" fmla="*/ 13 w 17"/>
                <a:gd name="T41" fmla="*/ 24 h 35"/>
                <a:gd name="T42" fmla="*/ 11 w 17"/>
                <a:gd name="T43" fmla="*/ 27 h 35"/>
                <a:gd name="T44" fmla="*/ 9 w 17"/>
                <a:gd name="T45" fmla="*/ 28 h 35"/>
                <a:gd name="T46" fmla="*/ 9 w 17"/>
                <a:gd name="T47" fmla="*/ 30 h 35"/>
                <a:gd name="T48" fmla="*/ 7 w 17"/>
                <a:gd name="T49" fmla="*/ 30 h 35"/>
                <a:gd name="T50" fmla="*/ 5 w 17"/>
                <a:gd name="T51" fmla="*/ 31 h 35"/>
                <a:gd name="T52" fmla="*/ 6 w 17"/>
                <a:gd name="T53" fmla="*/ 32 h 35"/>
                <a:gd name="T54" fmla="*/ 6 w 17"/>
                <a:gd name="T55" fmla="*/ 34 h 35"/>
                <a:gd name="T56" fmla="*/ 7 w 17"/>
                <a:gd name="T57" fmla="*/ 35 h 35"/>
                <a:gd name="T58" fmla="*/ 9 w 17"/>
                <a:gd name="T59" fmla="*/ 33 h 35"/>
                <a:gd name="T60" fmla="*/ 10 w 17"/>
                <a:gd name="T61" fmla="*/ 32 h 35"/>
                <a:gd name="T62" fmla="*/ 10 w 17"/>
                <a:gd name="T63" fmla="*/ 31 h 35"/>
                <a:gd name="T64" fmla="*/ 12 w 17"/>
                <a:gd name="T65" fmla="*/ 31 h 35"/>
                <a:gd name="T66" fmla="*/ 15 w 17"/>
                <a:gd name="T67" fmla="*/ 29 h 35"/>
                <a:gd name="T68" fmla="*/ 17 w 17"/>
                <a:gd name="T69" fmla="*/ 26 h 35"/>
                <a:gd name="T70" fmla="*/ 16 w 17"/>
                <a:gd name="T71" fmla="*/ 21 h 35"/>
                <a:gd name="T72" fmla="*/ 14 w 17"/>
                <a:gd name="T73" fmla="*/ 17 h 35"/>
                <a:gd name="T74" fmla="*/ 10 w 17"/>
                <a:gd name="T75" fmla="*/ 14 h 35"/>
                <a:gd name="T76" fmla="*/ 9 w 17"/>
                <a:gd name="T77" fmla="*/ 12 h 35"/>
                <a:gd name="T78" fmla="*/ 8 w 17"/>
                <a:gd name="T79" fmla="*/ 9 h 35"/>
                <a:gd name="T80" fmla="*/ 10 w 17"/>
                <a:gd name="T81" fmla="*/ 7 h 35"/>
                <a:gd name="T82" fmla="*/ 11 w 17"/>
                <a:gd name="T83" fmla="*/ 6 h 35"/>
                <a:gd name="T84" fmla="*/ 13 w 17"/>
                <a:gd name="T85" fmla="*/ 5 h 35"/>
                <a:gd name="T86" fmla="*/ 13 w 17"/>
                <a:gd name="T87" fmla="*/ 4 h 35"/>
                <a:gd name="T88" fmla="*/ 13 w 17"/>
                <a:gd name="T89"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7" h="35">
                  <a:moveTo>
                    <a:pt x="13" y="4"/>
                  </a:moveTo>
                  <a:cubicBezTo>
                    <a:pt x="12" y="4"/>
                    <a:pt x="10" y="3"/>
                    <a:pt x="10" y="2"/>
                  </a:cubicBezTo>
                  <a:cubicBezTo>
                    <a:pt x="10" y="2"/>
                    <a:pt x="11" y="1"/>
                    <a:pt x="10" y="1"/>
                  </a:cubicBezTo>
                  <a:cubicBezTo>
                    <a:pt x="8" y="1"/>
                    <a:pt x="8" y="0"/>
                    <a:pt x="8" y="0"/>
                  </a:cubicBezTo>
                  <a:cubicBezTo>
                    <a:pt x="7" y="0"/>
                    <a:pt x="6" y="0"/>
                    <a:pt x="6" y="1"/>
                  </a:cubicBezTo>
                  <a:cubicBezTo>
                    <a:pt x="5" y="2"/>
                    <a:pt x="5" y="1"/>
                    <a:pt x="4" y="1"/>
                  </a:cubicBezTo>
                  <a:cubicBezTo>
                    <a:pt x="3" y="2"/>
                    <a:pt x="3" y="1"/>
                    <a:pt x="2" y="1"/>
                  </a:cubicBezTo>
                  <a:cubicBezTo>
                    <a:pt x="2" y="2"/>
                    <a:pt x="1" y="1"/>
                    <a:pt x="1" y="2"/>
                  </a:cubicBezTo>
                  <a:cubicBezTo>
                    <a:pt x="0" y="2"/>
                    <a:pt x="0" y="2"/>
                    <a:pt x="0" y="2"/>
                  </a:cubicBezTo>
                  <a:cubicBezTo>
                    <a:pt x="0" y="2"/>
                    <a:pt x="1" y="3"/>
                    <a:pt x="1" y="3"/>
                  </a:cubicBezTo>
                  <a:cubicBezTo>
                    <a:pt x="1" y="4"/>
                    <a:pt x="2" y="4"/>
                    <a:pt x="2" y="5"/>
                  </a:cubicBezTo>
                  <a:cubicBezTo>
                    <a:pt x="2" y="6"/>
                    <a:pt x="3" y="6"/>
                    <a:pt x="4" y="6"/>
                  </a:cubicBezTo>
                  <a:cubicBezTo>
                    <a:pt x="4" y="6"/>
                    <a:pt x="5" y="5"/>
                    <a:pt x="5" y="6"/>
                  </a:cubicBezTo>
                  <a:cubicBezTo>
                    <a:pt x="6" y="7"/>
                    <a:pt x="6" y="7"/>
                    <a:pt x="6" y="8"/>
                  </a:cubicBezTo>
                  <a:cubicBezTo>
                    <a:pt x="6" y="9"/>
                    <a:pt x="5" y="9"/>
                    <a:pt x="4" y="9"/>
                  </a:cubicBezTo>
                  <a:cubicBezTo>
                    <a:pt x="4" y="10"/>
                    <a:pt x="7" y="11"/>
                    <a:pt x="7" y="11"/>
                  </a:cubicBezTo>
                  <a:cubicBezTo>
                    <a:pt x="7" y="12"/>
                    <a:pt x="8" y="13"/>
                    <a:pt x="8" y="14"/>
                  </a:cubicBezTo>
                  <a:cubicBezTo>
                    <a:pt x="8" y="14"/>
                    <a:pt x="10" y="15"/>
                    <a:pt x="10" y="16"/>
                  </a:cubicBezTo>
                  <a:cubicBezTo>
                    <a:pt x="10" y="17"/>
                    <a:pt x="11" y="17"/>
                    <a:pt x="12" y="18"/>
                  </a:cubicBezTo>
                  <a:cubicBezTo>
                    <a:pt x="12" y="18"/>
                    <a:pt x="12" y="19"/>
                    <a:pt x="12" y="20"/>
                  </a:cubicBezTo>
                  <a:cubicBezTo>
                    <a:pt x="12" y="21"/>
                    <a:pt x="12" y="23"/>
                    <a:pt x="13" y="24"/>
                  </a:cubicBezTo>
                  <a:cubicBezTo>
                    <a:pt x="14" y="25"/>
                    <a:pt x="12" y="26"/>
                    <a:pt x="11" y="27"/>
                  </a:cubicBezTo>
                  <a:cubicBezTo>
                    <a:pt x="11" y="27"/>
                    <a:pt x="11" y="28"/>
                    <a:pt x="9" y="28"/>
                  </a:cubicBezTo>
                  <a:cubicBezTo>
                    <a:pt x="8" y="28"/>
                    <a:pt x="10" y="29"/>
                    <a:pt x="9" y="30"/>
                  </a:cubicBezTo>
                  <a:cubicBezTo>
                    <a:pt x="9" y="31"/>
                    <a:pt x="7" y="29"/>
                    <a:pt x="7" y="30"/>
                  </a:cubicBezTo>
                  <a:cubicBezTo>
                    <a:pt x="7" y="30"/>
                    <a:pt x="6" y="31"/>
                    <a:pt x="5" y="31"/>
                  </a:cubicBezTo>
                  <a:cubicBezTo>
                    <a:pt x="6" y="31"/>
                    <a:pt x="6" y="32"/>
                    <a:pt x="6" y="32"/>
                  </a:cubicBezTo>
                  <a:cubicBezTo>
                    <a:pt x="7" y="32"/>
                    <a:pt x="6" y="33"/>
                    <a:pt x="6" y="34"/>
                  </a:cubicBezTo>
                  <a:cubicBezTo>
                    <a:pt x="6" y="35"/>
                    <a:pt x="7" y="35"/>
                    <a:pt x="7" y="35"/>
                  </a:cubicBezTo>
                  <a:cubicBezTo>
                    <a:pt x="7" y="34"/>
                    <a:pt x="8" y="33"/>
                    <a:pt x="9" y="33"/>
                  </a:cubicBezTo>
                  <a:cubicBezTo>
                    <a:pt x="9" y="33"/>
                    <a:pt x="9" y="32"/>
                    <a:pt x="10" y="32"/>
                  </a:cubicBezTo>
                  <a:cubicBezTo>
                    <a:pt x="10" y="32"/>
                    <a:pt x="10" y="32"/>
                    <a:pt x="10" y="31"/>
                  </a:cubicBezTo>
                  <a:cubicBezTo>
                    <a:pt x="10" y="31"/>
                    <a:pt x="11" y="31"/>
                    <a:pt x="12" y="31"/>
                  </a:cubicBezTo>
                  <a:cubicBezTo>
                    <a:pt x="12" y="31"/>
                    <a:pt x="14" y="30"/>
                    <a:pt x="15" y="29"/>
                  </a:cubicBezTo>
                  <a:cubicBezTo>
                    <a:pt x="16" y="29"/>
                    <a:pt x="16" y="28"/>
                    <a:pt x="17" y="26"/>
                  </a:cubicBezTo>
                  <a:cubicBezTo>
                    <a:pt x="17" y="24"/>
                    <a:pt x="16" y="22"/>
                    <a:pt x="16" y="21"/>
                  </a:cubicBezTo>
                  <a:cubicBezTo>
                    <a:pt x="16" y="20"/>
                    <a:pt x="14" y="17"/>
                    <a:pt x="14" y="17"/>
                  </a:cubicBezTo>
                  <a:cubicBezTo>
                    <a:pt x="13" y="17"/>
                    <a:pt x="11" y="15"/>
                    <a:pt x="10" y="14"/>
                  </a:cubicBezTo>
                  <a:cubicBezTo>
                    <a:pt x="10" y="14"/>
                    <a:pt x="10" y="13"/>
                    <a:pt x="9" y="12"/>
                  </a:cubicBezTo>
                  <a:cubicBezTo>
                    <a:pt x="8" y="12"/>
                    <a:pt x="8" y="10"/>
                    <a:pt x="8" y="9"/>
                  </a:cubicBezTo>
                  <a:cubicBezTo>
                    <a:pt x="9" y="8"/>
                    <a:pt x="10" y="8"/>
                    <a:pt x="10" y="7"/>
                  </a:cubicBezTo>
                  <a:cubicBezTo>
                    <a:pt x="10" y="6"/>
                    <a:pt x="10" y="6"/>
                    <a:pt x="11" y="6"/>
                  </a:cubicBezTo>
                  <a:cubicBezTo>
                    <a:pt x="12" y="6"/>
                    <a:pt x="12" y="5"/>
                    <a:pt x="13" y="5"/>
                  </a:cubicBezTo>
                  <a:cubicBezTo>
                    <a:pt x="13" y="4"/>
                    <a:pt x="13" y="4"/>
                    <a:pt x="13" y="4"/>
                  </a:cubicBezTo>
                  <a:cubicBezTo>
                    <a:pt x="13" y="4"/>
                    <a:pt x="13" y="4"/>
                    <a:pt x="1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0" name="Freeform 242">
              <a:extLst>
                <a:ext uri="{FF2B5EF4-FFF2-40B4-BE49-F238E27FC236}">
                  <a16:creationId xmlns:a16="http://schemas.microsoft.com/office/drawing/2014/main" id="{3A4EA2C9-5787-4883-A26C-0E08DA1C1C9B}"/>
                </a:ext>
              </a:extLst>
            </p:cNvPr>
            <p:cNvSpPr>
              <a:spLocks/>
            </p:cNvSpPr>
            <p:nvPr/>
          </p:nvSpPr>
          <p:spPr bwMode="auto">
            <a:xfrm>
              <a:off x="-2674938" y="2108200"/>
              <a:ext cx="50800" cy="36513"/>
            </a:xfrm>
            <a:custGeom>
              <a:avLst/>
              <a:gdLst>
                <a:gd name="T0" fmla="*/ 7 w 14"/>
                <a:gd name="T1" fmla="*/ 9 h 10"/>
                <a:gd name="T2" fmla="*/ 9 w 14"/>
                <a:gd name="T3" fmla="*/ 9 h 10"/>
                <a:gd name="T4" fmla="*/ 9 w 14"/>
                <a:gd name="T5" fmla="*/ 7 h 10"/>
                <a:gd name="T6" fmla="*/ 11 w 14"/>
                <a:gd name="T7" fmla="*/ 6 h 10"/>
                <a:gd name="T8" fmla="*/ 13 w 14"/>
                <a:gd name="T9" fmla="*/ 3 h 10"/>
                <a:gd name="T10" fmla="*/ 12 w 14"/>
                <a:gd name="T11" fmla="*/ 0 h 10"/>
                <a:gd name="T12" fmla="*/ 11 w 14"/>
                <a:gd name="T13" fmla="*/ 0 h 10"/>
                <a:gd name="T14" fmla="*/ 9 w 14"/>
                <a:gd name="T15" fmla="*/ 1 h 10"/>
                <a:gd name="T16" fmla="*/ 8 w 14"/>
                <a:gd name="T17" fmla="*/ 2 h 10"/>
                <a:gd name="T18" fmla="*/ 7 w 14"/>
                <a:gd name="T19" fmla="*/ 1 h 10"/>
                <a:gd name="T20" fmla="*/ 4 w 14"/>
                <a:gd name="T21" fmla="*/ 1 h 10"/>
                <a:gd name="T22" fmla="*/ 1 w 14"/>
                <a:gd name="T23" fmla="*/ 2 h 10"/>
                <a:gd name="T24" fmla="*/ 1 w 14"/>
                <a:gd name="T25" fmla="*/ 4 h 10"/>
                <a:gd name="T26" fmla="*/ 1 w 14"/>
                <a:gd name="T27" fmla="*/ 6 h 10"/>
                <a:gd name="T28" fmla="*/ 1 w 14"/>
                <a:gd name="T29" fmla="*/ 6 h 10"/>
                <a:gd name="T30" fmla="*/ 2 w 14"/>
                <a:gd name="T31" fmla="*/ 8 h 10"/>
                <a:gd name="T32" fmla="*/ 3 w 14"/>
                <a:gd name="T33" fmla="*/ 8 h 10"/>
                <a:gd name="T34" fmla="*/ 3 w 14"/>
                <a:gd name="T35" fmla="*/ 10 h 10"/>
                <a:gd name="T36" fmla="*/ 5 w 14"/>
                <a:gd name="T37" fmla="*/ 10 h 10"/>
                <a:gd name="T38" fmla="*/ 5 w 14"/>
                <a:gd name="T39" fmla="*/ 10 h 10"/>
                <a:gd name="T40" fmla="*/ 7 w 14"/>
                <a:gd name="T41"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4" h="10">
                  <a:moveTo>
                    <a:pt x="7" y="9"/>
                  </a:moveTo>
                  <a:cubicBezTo>
                    <a:pt x="7" y="8"/>
                    <a:pt x="9" y="10"/>
                    <a:pt x="9" y="9"/>
                  </a:cubicBezTo>
                  <a:cubicBezTo>
                    <a:pt x="10" y="8"/>
                    <a:pt x="8" y="7"/>
                    <a:pt x="9" y="7"/>
                  </a:cubicBezTo>
                  <a:cubicBezTo>
                    <a:pt x="11" y="7"/>
                    <a:pt x="11" y="6"/>
                    <a:pt x="11" y="6"/>
                  </a:cubicBezTo>
                  <a:cubicBezTo>
                    <a:pt x="12" y="5"/>
                    <a:pt x="14" y="4"/>
                    <a:pt x="13" y="3"/>
                  </a:cubicBezTo>
                  <a:cubicBezTo>
                    <a:pt x="12" y="2"/>
                    <a:pt x="12" y="1"/>
                    <a:pt x="12" y="0"/>
                  </a:cubicBezTo>
                  <a:cubicBezTo>
                    <a:pt x="12" y="1"/>
                    <a:pt x="11" y="1"/>
                    <a:pt x="11" y="0"/>
                  </a:cubicBezTo>
                  <a:cubicBezTo>
                    <a:pt x="10" y="0"/>
                    <a:pt x="9" y="0"/>
                    <a:pt x="9" y="1"/>
                  </a:cubicBezTo>
                  <a:cubicBezTo>
                    <a:pt x="9" y="2"/>
                    <a:pt x="8" y="2"/>
                    <a:pt x="8" y="2"/>
                  </a:cubicBezTo>
                  <a:cubicBezTo>
                    <a:pt x="8" y="1"/>
                    <a:pt x="8" y="1"/>
                    <a:pt x="7" y="1"/>
                  </a:cubicBezTo>
                  <a:cubicBezTo>
                    <a:pt x="7" y="0"/>
                    <a:pt x="5" y="1"/>
                    <a:pt x="4" y="1"/>
                  </a:cubicBezTo>
                  <a:cubicBezTo>
                    <a:pt x="3" y="0"/>
                    <a:pt x="2" y="1"/>
                    <a:pt x="1" y="2"/>
                  </a:cubicBezTo>
                  <a:cubicBezTo>
                    <a:pt x="0" y="3"/>
                    <a:pt x="1" y="3"/>
                    <a:pt x="1" y="4"/>
                  </a:cubicBezTo>
                  <a:cubicBezTo>
                    <a:pt x="1" y="5"/>
                    <a:pt x="1" y="5"/>
                    <a:pt x="1" y="6"/>
                  </a:cubicBezTo>
                  <a:cubicBezTo>
                    <a:pt x="1" y="6"/>
                    <a:pt x="1" y="6"/>
                    <a:pt x="1" y="6"/>
                  </a:cubicBezTo>
                  <a:cubicBezTo>
                    <a:pt x="2" y="6"/>
                    <a:pt x="2" y="8"/>
                    <a:pt x="2" y="8"/>
                  </a:cubicBezTo>
                  <a:cubicBezTo>
                    <a:pt x="2" y="9"/>
                    <a:pt x="3" y="8"/>
                    <a:pt x="3" y="8"/>
                  </a:cubicBezTo>
                  <a:cubicBezTo>
                    <a:pt x="4" y="8"/>
                    <a:pt x="3" y="9"/>
                    <a:pt x="3" y="10"/>
                  </a:cubicBezTo>
                  <a:cubicBezTo>
                    <a:pt x="4" y="10"/>
                    <a:pt x="5" y="9"/>
                    <a:pt x="5" y="10"/>
                  </a:cubicBezTo>
                  <a:cubicBezTo>
                    <a:pt x="5" y="10"/>
                    <a:pt x="5" y="10"/>
                    <a:pt x="5" y="10"/>
                  </a:cubicBezTo>
                  <a:cubicBezTo>
                    <a:pt x="6" y="10"/>
                    <a:pt x="7" y="9"/>
                    <a:pt x="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1" name="Freeform 243">
              <a:extLst>
                <a:ext uri="{FF2B5EF4-FFF2-40B4-BE49-F238E27FC236}">
                  <a16:creationId xmlns:a16="http://schemas.microsoft.com/office/drawing/2014/main" id="{E76F420F-2C97-4331-9622-EEB285A84D86}"/>
                </a:ext>
              </a:extLst>
            </p:cNvPr>
            <p:cNvSpPr>
              <a:spLocks/>
            </p:cNvSpPr>
            <p:nvPr/>
          </p:nvSpPr>
          <p:spPr bwMode="auto">
            <a:xfrm>
              <a:off x="-2693988" y="2039938"/>
              <a:ext cx="61912" cy="76200"/>
            </a:xfrm>
            <a:custGeom>
              <a:avLst/>
              <a:gdLst>
                <a:gd name="T0" fmla="*/ 12 w 17"/>
                <a:gd name="T1" fmla="*/ 9 h 21"/>
                <a:gd name="T2" fmla="*/ 9 w 17"/>
                <a:gd name="T3" fmla="*/ 7 h 21"/>
                <a:gd name="T4" fmla="*/ 11 w 17"/>
                <a:gd name="T5" fmla="*/ 6 h 21"/>
                <a:gd name="T6" fmla="*/ 10 w 17"/>
                <a:gd name="T7" fmla="*/ 4 h 21"/>
                <a:gd name="T8" fmla="*/ 9 w 17"/>
                <a:gd name="T9" fmla="*/ 4 h 21"/>
                <a:gd name="T10" fmla="*/ 7 w 17"/>
                <a:gd name="T11" fmla="*/ 3 h 21"/>
                <a:gd name="T12" fmla="*/ 6 w 17"/>
                <a:gd name="T13" fmla="*/ 1 h 21"/>
                <a:gd name="T14" fmla="*/ 5 w 17"/>
                <a:gd name="T15" fmla="*/ 0 h 21"/>
                <a:gd name="T16" fmla="*/ 4 w 17"/>
                <a:gd name="T17" fmla="*/ 0 h 21"/>
                <a:gd name="T18" fmla="*/ 4 w 17"/>
                <a:gd name="T19" fmla="*/ 1 h 21"/>
                <a:gd name="T20" fmla="*/ 3 w 17"/>
                <a:gd name="T21" fmla="*/ 3 h 21"/>
                <a:gd name="T22" fmla="*/ 2 w 17"/>
                <a:gd name="T23" fmla="*/ 2 h 21"/>
                <a:gd name="T24" fmla="*/ 1 w 17"/>
                <a:gd name="T25" fmla="*/ 4 h 21"/>
                <a:gd name="T26" fmla="*/ 0 w 17"/>
                <a:gd name="T27" fmla="*/ 5 h 21"/>
                <a:gd name="T28" fmla="*/ 1 w 17"/>
                <a:gd name="T29" fmla="*/ 5 h 21"/>
                <a:gd name="T30" fmla="*/ 1 w 17"/>
                <a:gd name="T31" fmla="*/ 7 h 21"/>
                <a:gd name="T32" fmla="*/ 3 w 17"/>
                <a:gd name="T33" fmla="*/ 7 h 21"/>
                <a:gd name="T34" fmla="*/ 2 w 17"/>
                <a:gd name="T35" fmla="*/ 10 h 21"/>
                <a:gd name="T36" fmla="*/ 2 w 17"/>
                <a:gd name="T37" fmla="*/ 12 h 21"/>
                <a:gd name="T38" fmla="*/ 4 w 17"/>
                <a:gd name="T39" fmla="*/ 11 h 21"/>
                <a:gd name="T40" fmla="*/ 6 w 17"/>
                <a:gd name="T41" fmla="*/ 11 h 21"/>
                <a:gd name="T42" fmla="*/ 7 w 17"/>
                <a:gd name="T43" fmla="*/ 10 h 21"/>
                <a:gd name="T44" fmla="*/ 9 w 17"/>
                <a:gd name="T45" fmla="*/ 10 h 21"/>
                <a:gd name="T46" fmla="*/ 11 w 17"/>
                <a:gd name="T47" fmla="*/ 12 h 21"/>
                <a:gd name="T48" fmla="*/ 11 w 17"/>
                <a:gd name="T49" fmla="*/ 15 h 21"/>
                <a:gd name="T50" fmla="*/ 13 w 17"/>
                <a:gd name="T51" fmla="*/ 17 h 21"/>
                <a:gd name="T52" fmla="*/ 12 w 17"/>
                <a:gd name="T53" fmla="*/ 20 h 21"/>
                <a:gd name="T54" fmla="*/ 13 w 17"/>
                <a:gd name="T55" fmla="*/ 21 h 21"/>
                <a:gd name="T56" fmla="*/ 14 w 17"/>
                <a:gd name="T57" fmla="*/ 20 h 21"/>
                <a:gd name="T58" fmla="*/ 16 w 17"/>
                <a:gd name="T59" fmla="*/ 19 h 21"/>
                <a:gd name="T60" fmla="*/ 17 w 17"/>
                <a:gd name="T61" fmla="*/ 19 h 21"/>
                <a:gd name="T62" fmla="*/ 17 w 17"/>
                <a:gd name="T63" fmla="*/ 18 h 21"/>
                <a:gd name="T64" fmla="*/ 17 w 17"/>
                <a:gd name="T65" fmla="*/ 16 h 21"/>
                <a:gd name="T66" fmla="*/ 15 w 17"/>
                <a:gd name="T67" fmla="*/ 14 h 21"/>
                <a:gd name="T68" fmla="*/ 13 w 17"/>
                <a:gd name="T69" fmla="*/ 12 h 21"/>
                <a:gd name="T70" fmla="*/ 12 w 17"/>
                <a:gd name="T71" fmla="*/ 9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7" h="21">
                  <a:moveTo>
                    <a:pt x="12" y="9"/>
                  </a:moveTo>
                  <a:cubicBezTo>
                    <a:pt x="12" y="9"/>
                    <a:pt x="9" y="8"/>
                    <a:pt x="9" y="7"/>
                  </a:cubicBezTo>
                  <a:cubicBezTo>
                    <a:pt x="10" y="7"/>
                    <a:pt x="11" y="7"/>
                    <a:pt x="11" y="6"/>
                  </a:cubicBezTo>
                  <a:cubicBezTo>
                    <a:pt x="11" y="5"/>
                    <a:pt x="11" y="5"/>
                    <a:pt x="10" y="4"/>
                  </a:cubicBezTo>
                  <a:cubicBezTo>
                    <a:pt x="10" y="3"/>
                    <a:pt x="9" y="4"/>
                    <a:pt x="9" y="4"/>
                  </a:cubicBezTo>
                  <a:cubicBezTo>
                    <a:pt x="8" y="4"/>
                    <a:pt x="7" y="4"/>
                    <a:pt x="7" y="3"/>
                  </a:cubicBezTo>
                  <a:cubicBezTo>
                    <a:pt x="7" y="2"/>
                    <a:pt x="6" y="2"/>
                    <a:pt x="6" y="1"/>
                  </a:cubicBezTo>
                  <a:cubicBezTo>
                    <a:pt x="6" y="1"/>
                    <a:pt x="5" y="0"/>
                    <a:pt x="5" y="0"/>
                  </a:cubicBezTo>
                  <a:cubicBezTo>
                    <a:pt x="4" y="0"/>
                    <a:pt x="4" y="0"/>
                    <a:pt x="4" y="0"/>
                  </a:cubicBezTo>
                  <a:cubicBezTo>
                    <a:pt x="4" y="0"/>
                    <a:pt x="3" y="1"/>
                    <a:pt x="4" y="1"/>
                  </a:cubicBezTo>
                  <a:cubicBezTo>
                    <a:pt x="4" y="2"/>
                    <a:pt x="4" y="3"/>
                    <a:pt x="3" y="3"/>
                  </a:cubicBezTo>
                  <a:cubicBezTo>
                    <a:pt x="3" y="3"/>
                    <a:pt x="3" y="2"/>
                    <a:pt x="2" y="2"/>
                  </a:cubicBezTo>
                  <a:cubicBezTo>
                    <a:pt x="2" y="2"/>
                    <a:pt x="1" y="3"/>
                    <a:pt x="1" y="4"/>
                  </a:cubicBezTo>
                  <a:cubicBezTo>
                    <a:pt x="1" y="4"/>
                    <a:pt x="1" y="4"/>
                    <a:pt x="0" y="5"/>
                  </a:cubicBezTo>
                  <a:cubicBezTo>
                    <a:pt x="0" y="5"/>
                    <a:pt x="1" y="5"/>
                    <a:pt x="1" y="5"/>
                  </a:cubicBezTo>
                  <a:cubicBezTo>
                    <a:pt x="1" y="5"/>
                    <a:pt x="1" y="6"/>
                    <a:pt x="1" y="7"/>
                  </a:cubicBezTo>
                  <a:cubicBezTo>
                    <a:pt x="1" y="8"/>
                    <a:pt x="2" y="6"/>
                    <a:pt x="3" y="7"/>
                  </a:cubicBezTo>
                  <a:cubicBezTo>
                    <a:pt x="3" y="8"/>
                    <a:pt x="2" y="9"/>
                    <a:pt x="2" y="10"/>
                  </a:cubicBezTo>
                  <a:cubicBezTo>
                    <a:pt x="2" y="11"/>
                    <a:pt x="2" y="11"/>
                    <a:pt x="2" y="12"/>
                  </a:cubicBezTo>
                  <a:cubicBezTo>
                    <a:pt x="2" y="13"/>
                    <a:pt x="3" y="11"/>
                    <a:pt x="4" y="11"/>
                  </a:cubicBezTo>
                  <a:cubicBezTo>
                    <a:pt x="5" y="10"/>
                    <a:pt x="5" y="10"/>
                    <a:pt x="6" y="11"/>
                  </a:cubicBezTo>
                  <a:cubicBezTo>
                    <a:pt x="6" y="11"/>
                    <a:pt x="7" y="11"/>
                    <a:pt x="7" y="10"/>
                  </a:cubicBezTo>
                  <a:cubicBezTo>
                    <a:pt x="7" y="10"/>
                    <a:pt x="9" y="10"/>
                    <a:pt x="9" y="10"/>
                  </a:cubicBezTo>
                  <a:cubicBezTo>
                    <a:pt x="10" y="11"/>
                    <a:pt x="10" y="12"/>
                    <a:pt x="11" y="12"/>
                  </a:cubicBezTo>
                  <a:cubicBezTo>
                    <a:pt x="12" y="12"/>
                    <a:pt x="10" y="15"/>
                    <a:pt x="11" y="15"/>
                  </a:cubicBezTo>
                  <a:cubicBezTo>
                    <a:pt x="12" y="15"/>
                    <a:pt x="13" y="16"/>
                    <a:pt x="13" y="17"/>
                  </a:cubicBezTo>
                  <a:cubicBezTo>
                    <a:pt x="13" y="18"/>
                    <a:pt x="13" y="19"/>
                    <a:pt x="12" y="20"/>
                  </a:cubicBezTo>
                  <a:cubicBezTo>
                    <a:pt x="13" y="20"/>
                    <a:pt x="13" y="20"/>
                    <a:pt x="13" y="21"/>
                  </a:cubicBezTo>
                  <a:cubicBezTo>
                    <a:pt x="13" y="21"/>
                    <a:pt x="14" y="21"/>
                    <a:pt x="14" y="20"/>
                  </a:cubicBezTo>
                  <a:cubicBezTo>
                    <a:pt x="14" y="19"/>
                    <a:pt x="15" y="19"/>
                    <a:pt x="16" y="19"/>
                  </a:cubicBezTo>
                  <a:cubicBezTo>
                    <a:pt x="16" y="20"/>
                    <a:pt x="17" y="20"/>
                    <a:pt x="17" y="19"/>
                  </a:cubicBezTo>
                  <a:cubicBezTo>
                    <a:pt x="17" y="19"/>
                    <a:pt x="17" y="18"/>
                    <a:pt x="17" y="18"/>
                  </a:cubicBezTo>
                  <a:cubicBezTo>
                    <a:pt x="17" y="17"/>
                    <a:pt x="17" y="16"/>
                    <a:pt x="17" y="16"/>
                  </a:cubicBezTo>
                  <a:cubicBezTo>
                    <a:pt x="16" y="15"/>
                    <a:pt x="15" y="15"/>
                    <a:pt x="15" y="14"/>
                  </a:cubicBezTo>
                  <a:cubicBezTo>
                    <a:pt x="15" y="13"/>
                    <a:pt x="13" y="12"/>
                    <a:pt x="13" y="12"/>
                  </a:cubicBezTo>
                  <a:cubicBezTo>
                    <a:pt x="13" y="11"/>
                    <a:pt x="12" y="10"/>
                    <a:pt x="12"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2" name="Freeform 244">
              <a:extLst>
                <a:ext uri="{FF2B5EF4-FFF2-40B4-BE49-F238E27FC236}">
                  <a16:creationId xmlns:a16="http://schemas.microsoft.com/office/drawing/2014/main" id="{C749705E-33BF-4DC7-B71D-485472F63924}"/>
                </a:ext>
              </a:extLst>
            </p:cNvPr>
            <p:cNvSpPr>
              <a:spLocks/>
            </p:cNvSpPr>
            <p:nvPr/>
          </p:nvSpPr>
          <p:spPr bwMode="auto">
            <a:xfrm>
              <a:off x="-2714625" y="2058988"/>
              <a:ext cx="68262" cy="125413"/>
            </a:xfrm>
            <a:custGeom>
              <a:avLst/>
              <a:gdLst>
                <a:gd name="T0" fmla="*/ 12 w 19"/>
                <a:gd name="T1" fmla="*/ 18 h 35"/>
                <a:gd name="T2" fmla="*/ 12 w 19"/>
                <a:gd name="T3" fmla="*/ 16 h 35"/>
                <a:gd name="T4" fmla="*/ 15 w 19"/>
                <a:gd name="T5" fmla="*/ 15 h 35"/>
                <a:gd name="T6" fmla="*/ 18 w 19"/>
                <a:gd name="T7" fmla="*/ 15 h 35"/>
                <a:gd name="T8" fmla="*/ 18 w 19"/>
                <a:gd name="T9" fmla="*/ 15 h 35"/>
                <a:gd name="T10" fmla="*/ 19 w 19"/>
                <a:gd name="T11" fmla="*/ 12 h 35"/>
                <a:gd name="T12" fmla="*/ 17 w 19"/>
                <a:gd name="T13" fmla="*/ 10 h 35"/>
                <a:gd name="T14" fmla="*/ 17 w 19"/>
                <a:gd name="T15" fmla="*/ 7 h 35"/>
                <a:gd name="T16" fmla="*/ 15 w 19"/>
                <a:gd name="T17" fmla="*/ 5 h 35"/>
                <a:gd name="T18" fmla="*/ 13 w 19"/>
                <a:gd name="T19" fmla="*/ 5 h 35"/>
                <a:gd name="T20" fmla="*/ 12 w 19"/>
                <a:gd name="T21" fmla="*/ 6 h 35"/>
                <a:gd name="T22" fmla="*/ 10 w 19"/>
                <a:gd name="T23" fmla="*/ 6 h 35"/>
                <a:gd name="T24" fmla="*/ 8 w 19"/>
                <a:gd name="T25" fmla="*/ 7 h 35"/>
                <a:gd name="T26" fmla="*/ 8 w 19"/>
                <a:gd name="T27" fmla="*/ 5 h 35"/>
                <a:gd name="T28" fmla="*/ 9 w 19"/>
                <a:gd name="T29" fmla="*/ 2 h 35"/>
                <a:gd name="T30" fmla="*/ 7 w 19"/>
                <a:gd name="T31" fmla="*/ 2 h 35"/>
                <a:gd name="T32" fmla="*/ 7 w 19"/>
                <a:gd name="T33" fmla="*/ 0 h 35"/>
                <a:gd name="T34" fmla="*/ 6 w 19"/>
                <a:gd name="T35" fmla="*/ 0 h 35"/>
                <a:gd name="T36" fmla="*/ 6 w 19"/>
                <a:gd name="T37" fmla="*/ 0 h 35"/>
                <a:gd name="T38" fmla="*/ 4 w 19"/>
                <a:gd name="T39" fmla="*/ 1 h 35"/>
                <a:gd name="T40" fmla="*/ 2 w 19"/>
                <a:gd name="T41" fmla="*/ 2 h 35"/>
                <a:gd name="T42" fmla="*/ 1 w 19"/>
                <a:gd name="T43" fmla="*/ 2 h 35"/>
                <a:gd name="T44" fmla="*/ 0 w 19"/>
                <a:gd name="T45" fmla="*/ 6 h 35"/>
                <a:gd name="T46" fmla="*/ 2 w 19"/>
                <a:gd name="T47" fmla="*/ 8 h 35"/>
                <a:gd name="T48" fmla="*/ 3 w 19"/>
                <a:gd name="T49" fmla="*/ 10 h 35"/>
                <a:gd name="T50" fmla="*/ 2 w 19"/>
                <a:gd name="T51" fmla="*/ 11 h 35"/>
                <a:gd name="T52" fmla="*/ 2 w 19"/>
                <a:gd name="T53" fmla="*/ 12 h 35"/>
                <a:gd name="T54" fmla="*/ 3 w 19"/>
                <a:gd name="T55" fmla="*/ 15 h 35"/>
                <a:gd name="T56" fmla="*/ 4 w 19"/>
                <a:gd name="T57" fmla="*/ 18 h 35"/>
                <a:gd name="T58" fmla="*/ 5 w 19"/>
                <a:gd name="T59" fmla="*/ 20 h 35"/>
                <a:gd name="T60" fmla="*/ 3 w 19"/>
                <a:gd name="T61" fmla="*/ 23 h 35"/>
                <a:gd name="T62" fmla="*/ 2 w 19"/>
                <a:gd name="T63" fmla="*/ 27 h 35"/>
                <a:gd name="T64" fmla="*/ 2 w 19"/>
                <a:gd name="T65" fmla="*/ 29 h 35"/>
                <a:gd name="T66" fmla="*/ 5 w 19"/>
                <a:gd name="T67" fmla="*/ 32 h 35"/>
                <a:gd name="T68" fmla="*/ 6 w 19"/>
                <a:gd name="T69" fmla="*/ 33 h 35"/>
                <a:gd name="T70" fmla="*/ 7 w 19"/>
                <a:gd name="T71" fmla="*/ 33 h 35"/>
                <a:gd name="T72" fmla="*/ 8 w 19"/>
                <a:gd name="T73" fmla="*/ 34 h 35"/>
                <a:gd name="T74" fmla="*/ 10 w 19"/>
                <a:gd name="T75" fmla="*/ 35 h 35"/>
                <a:gd name="T76" fmla="*/ 11 w 19"/>
                <a:gd name="T77" fmla="*/ 34 h 35"/>
                <a:gd name="T78" fmla="*/ 8 w 19"/>
                <a:gd name="T79" fmla="*/ 32 h 35"/>
                <a:gd name="T80" fmla="*/ 7 w 19"/>
                <a:gd name="T81" fmla="*/ 30 h 35"/>
                <a:gd name="T82" fmla="*/ 6 w 19"/>
                <a:gd name="T83" fmla="*/ 27 h 35"/>
                <a:gd name="T84" fmla="*/ 4 w 19"/>
                <a:gd name="T85" fmla="*/ 26 h 35"/>
                <a:gd name="T86" fmla="*/ 4 w 19"/>
                <a:gd name="T87" fmla="*/ 23 h 35"/>
                <a:gd name="T88" fmla="*/ 6 w 19"/>
                <a:gd name="T89" fmla="*/ 18 h 35"/>
                <a:gd name="T90" fmla="*/ 8 w 19"/>
                <a:gd name="T91" fmla="*/ 17 h 35"/>
                <a:gd name="T92" fmla="*/ 9 w 19"/>
                <a:gd name="T93" fmla="*/ 19 h 35"/>
                <a:gd name="T94" fmla="*/ 12 w 19"/>
                <a:gd name="T95" fmla="*/ 20 h 35"/>
                <a:gd name="T96" fmla="*/ 12 w 19"/>
                <a:gd name="T97" fmla="*/ 20 h 35"/>
                <a:gd name="T98" fmla="*/ 12 w 19"/>
                <a:gd name="T99" fmla="*/ 20 h 35"/>
                <a:gd name="T100" fmla="*/ 12 w 19"/>
                <a:gd name="T101" fmla="*/ 1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19" h="35">
                  <a:moveTo>
                    <a:pt x="12" y="18"/>
                  </a:moveTo>
                  <a:cubicBezTo>
                    <a:pt x="12" y="17"/>
                    <a:pt x="11" y="17"/>
                    <a:pt x="12" y="16"/>
                  </a:cubicBezTo>
                  <a:cubicBezTo>
                    <a:pt x="13" y="15"/>
                    <a:pt x="14" y="14"/>
                    <a:pt x="15" y="15"/>
                  </a:cubicBezTo>
                  <a:cubicBezTo>
                    <a:pt x="16" y="15"/>
                    <a:pt x="18" y="14"/>
                    <a:pt x="18" y="15"/>
                  </a:cubicBezTo>
                  <a:cubicBezTo>
                    <a:pt x="18" y="15"/>
                    <a:pt x="18" y="15"/>
                    <a:pt x="18" y="15"/>
                  </a:cubicBezTo>
                  <a:cubicBezTo>
                    <a:pt x="19" y="14"/>
                    <a:pt x="19" y="13"/>
                    <a:pt x="19" y="12"/>
                  </a:cubicBezTo>
                  <a:cubicBezTo>
                    <a:pt x="19" y="11"/>
                    <a:pt x="18" y="10"/>
                    <a:pt x="17" y="10"/>
                  </a:cubicBezTo>
                  <a:cubicBezTo>
                    <a:pt x="16" y="10"/>
                    <a:pt x="18" y="7"/>
                    <a:pt x="17" y="7"/>
                  </a:cubicBezTo>
                  <a:cubicBezTo>
                    <a:pt x="16" y="7"/>
                    <a:pt x="16" y="6"/>
                    <a:pt x="15" y="5"/>
                  </a:cubicBezTo>
                  <a:cubicBezTo>
                    <a:pt x="15" y="5"/>
                    <a:pt x="13" y="5"/>
                    <a:pt x="13" y="5"/>
                  </a:cubicBezTo>
                  <a:cubicBezTo>
                    <a:pt x="13" y="6"/>
                    <a:pt x="12" y="6"/>
                    <a:pt x="12" y="6"/>
                  </a:cubicBezTo>
                  <a:cubicBezTo>
                    <a:pt x="11" y="5"/>
                    <a:pt x="11" y="5"/>
                    <a:pt x="10" y="6"/>
                  </a:cubicBezTo>
                  <a:cubicBezTo>
                    <a:pt x="9" y="6"/>
                    <a:pt x="8" y="8"/>
                    <a:pt x="8" y="7"/>
                  </a:cubicBezTo>
                  <a:cubicBezTo>
                    <a:pt x="8" y="6"/>
                    <a:pt x="8" y="6"/>
                    <a:pt x="8" y="5"/>
                  </a:cubicBezTo>
                  <a:cubicBezTo>
                    <a:pt x="8" y="4"/>
                    <a:pt x="9" y="3"/>
                    <a:pt x="9" y="2"/>
                  </a:cubicBezTo>
                  <a:cubicBezTo>
                    <a:pt x="8" y="1"/>
                    <a:pt x="7" y="3"/>
                    <a:pt x="7" y="2"/>
                  </a:cubicBezTo>
                  <a:cubicBezTo>
                    <a:pt x="7" y="1"/>
                    <a:pt x="7" y="0"/>
                    <a:pt x="7" y="0"/>
                  </a:cubicBezTo>
                  <a:cubicBezTo>
                    <a:pt x="7" y="0"/>
                    <a:pt x="6" y="0"/>
                    <a:pt x="6" y="0"/>
                  </a:cubicBezTo>
                  <a:cubicBezTo>
                    <a:pt x="6" y="0"/>
                    <a:pt x="6" y="0"/>
                    <a:pt x="6" y="0"/>
                  </a:cubicBezTo>
                  <a:cubicBezTo>
                    <a:pt x="6" y="0"/>
                    <a:pt x="4" y="0"/>
                    <a:pt x="4" y="1"/>
                  </a:cubicBezTo>
                  <a:cubicBezTo>
                    <a:pt x="3" y="2"/>
                    <a:pt x="2" y="2"/>
                    <a:pt x="2" y="2"/>
                  </a:cubicBezTo>
                  <a:cubicBezTo>
                    <a:pt x="2" y="2"/>
                    <a:pt x="1" y="2"/>
                    <a:pt x="1" y="2"/>
                  </a:cubicBezTo>
                  <a:cubicBezTo>
                    <a:pt x="1" y="3"/>
                    <a:pt x="0" y="6"/>
                    <a:pt x="0" y="6"/>
                  </a:cubicBezTo>
                  <a:cubicBezTo>
                    <a:pt x="0" y="7"/>
                    <a:pt x="2" y="8"/>
                    <a:pt x="2" y="8"/>
                  </a:cubicBezTo>
                  <a:cubicBezTo>
                    <a:pt x="3" y="8"/>
                    <a:pt x="2" y="9"/>
                    <a:pt x="3" y="10"/>
                  </a:cubicBezTo>
                  <a:cubicBezTo>
                    <a:pt x="3" y="10"/>
                    <a:pt x="3" y="11"/>
                    <a:pt x="2" y="11"/>
                  </a:cubicBezTo>
                  <a:cubicBezTo>
                    <a:pt x="2" y="11"/>
                    <a:pt x="3" y="12"/>
                    <a:pt x="2" y="12"/>
                  </a:cubicBezTo>
                  <a:cubicBezTo>
                    <a:pt x="2" y="13"/>
                    <a:pt x="2" y="14"/>
                    <a:pt x="3" y="15"/>
                  </a:cubicBezTo>
                  <a:cubicBezTo>
                    <a:pt x="4" y="16"/>
                    <a:pt x="4" y="17"/>
                    <a:pt x="4" y="18"/>
                  </a:cubicBezTo>
                  <a:cubicBezTo>
                    <a:pt x="4" y="19"/>
                    <a:pt x="5" y="19"/>
                    <a:pt x="5" y="20"/>
                  </a:cubicBezTo>
                  <a:cubicBezTo>
                    <a:pt x="5" y="20"/>
                    <a:pt x="3" y="24"/>
                    <a:pt x="3" y="23"/>
                  </a:cubicBezTo>
                  <a:cubicBezTo>
                    <a:pt x="2" y="24"/>
                    <a:pt x="2" y="26"/>
                    <a:pt x="2" y="27"/>
                  </a:cubicBezTo>
                  <a:cubicBezTo>
                    <a:pt x="2" y="28"/>
                    <a:pt x="1" y="29"/>
                    <a:pt x="2" y="29"/>
                  </a:cubicBezTo>
                  <a:cubicBezTo>
                    <a:pt x="3" y="29"/>
                    <a:pt x="4" y="30"/>
                    <a:pt x="5" y="32"/>
                  </a:cubicBezTo>
                  <a:cubicBezTo>
                    <a:pt x="5" y="32"/>
                    <a:pt x="6" y="33"/>
                    <a:pt x="6" y="33"/>
                  </a:cubicBezTo>
                  <a:cubicBezTo>
                    <a:pt x="6" y="33"/>
                    <a:pt x="7" y="33"/>
                    <a:pt x="7" y="33"/>
                  </a:cubicBezTo>
                  <a:cubicBezTo>
                    <a:pt x="8" y="33"/>
                    <a:pt x="8" y="34"/>
                    <a:pt x="8" y="34"/>
                  </a:cubicBezTo>
                  <a:cubicBezTo>
                    <a:pt x="8" y="35"/>
                    <a:pt x="10" y="35"/>
                    <a:pt x="10" y="35"/>
                  </a:cubicBezTo>
                  <a:cubicBezTo>
                    <a:pt x="10" y="35"/>
                    <a:pt x="10" y="34"/>
                    <a:pt x="11" y="34"/>
                  </a:cubicBezTo>
                  <a:cubicBezTo>
                    <a:pt x="10" y="33"/>
                    <a:pt x="9" y="32"/>
                    <a:pt x="8" y="32"/>
                  </a:cubicBezTo>
                  <a:cubicBezTo>
                    <a:pt x="7" y="32"/>
                    <a:pt x="6" y="30"/>
                    <a:pt x="7" y="30"/>
                  </a:cubicBezTo>
                  <a:cubicBezTo>
                    <a:pt x="7" y="29"/>
                    <a:pt x="6" y="28"/>
                    <a:pt x="6" y="27"/>
                  </a:cubicBezTo>
                  <a:cubicBezTo>
                    <a:pt x="6" y="27"/>
                    <a:pt x="5" y="27"/>
                    <a:pt x="4" y="26"/>
                  </a:cubicBezTo>
                  <a:cubicBezTo>
                    <a:pt x="3" y="26"/>
                    <a:pt x="4" y="24"/>
                    <a:pt x="4" y="23"/>
                  </a:cubicBezTo>
                  <a:cubicBezTo>
                    <a:pt x="5" y="22"/>
                    <a:pt x="6" y="19"/>
                    <a:pt x="6" y="18"/>
                  </a:cubicBezTo>
                  <a:cubicBezTo>
                    <a:pt x="5" y="17"/>
                    <a:pt x="7" y="16"/>
                    <a:pt x="8" y="17"/>
                  </a:cubicBezTo>
                  <a:cubicBezTo>
                    <a:pt x="8" y="18"/>
                    <a:pt x="8" y="19"/>
                    <a:pt x="9" y="19"/>
                  </a:cubicBezTo>
                  <a:cubicBezTo>
                    <a:pt x="11" y="19"/>
                    <a:pt x="11" y="20"/>
                    <a:pt x="12" y="20"/>
                  </a:cubicBezTo>
                  <a:cubicBezTo>
                    <a:pt x="12" y="20"/>
                    <a:pt x="12" y="20"/>
                    <a:pt x="12" y="20"/>
                  </a:cubicBezTo>
                  <a:cubicBezTo>
                    <a:pt x="12" y="20"/>
                    <a:pt x="12" y="20"/>
                    <a:pt x="12" y="20"/>
                  </a:cubicBezTo>
                  <a:cubicBezTo>
                    <a:pt x="12" y="19"/>
                    <a:pt x="12" y="19"/>
                    <a:pt x="12"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3" name="Freeform 245">
              <a:extLst>
                <a:ext uri="{FF2B5EF4-FFF2-40B4-BE49-F238E27FC236}">
                  <a16:creationId xmlns:a16="http://schemas.microsoft.com/office/drawing/2014/main" id="{90709E0E-320F-4A90-A21B-C743988AA6C6}"/>
                </a:ext>
              </a:extLst>
            </p:cNvPr>
            <p:cNvSpPr>
              <a:spLocks/>
            </p:cNvSpPr>
            <p:nvPr/>
          </p:nvSpPr>
          <p:spPr bwMode="auto">
            <a:xfrm>
              <a:off x="-3405188" y="1712913"/>
              <a:ext cx="82550" cy="65088"/>
            </a:xfrm>
            <a:custGeom>
              <a:avLst/>
              <a:gdLst>
                <a:gd name="T0" fmla="*/ 1 w 23"/>
                <a:gd name="T1" fmla="*/ 4 h 18"/>
                <a:gd name="T2" fmla="*/ 1 w 23"/>
                <a:gd name="T3" fmla="*/ 6 h 18"/>
                <a:gd name="T4" fmla="*/ 1 w 23"/>
                <a:gd name="T5" fmla="*/ 7 h 18"/>
                <a:gd name="T6" fmla="*/ 1 w 23"/>
                <a:gd name="T7" fmla="*/ 9 h 18"/>
                <a:gd name="T8" fmla="*/ 2 w 23"/>
                <a:gd name="T9" fmla="*/ 10 h 18"/>
                <a:gd name="T10" fmla="*/ 2 w 23"/>
                <a:gd name="T11" fmla="*/ 12 h 18"/>
                <a:gd name="T12" fmla="*/ 2 w 23"/>
                <a:gd name="T13" fmla="*/ 13 h 18"/>
                <a:gd name="T14" fmla="*/ 4 w 23"/>
                <a:gd name="T15" fmla="*/ 13 h 18"/>
                <a:gd name="T16" fmla="*/ 5 w 23"/>
                <a:gd name="T17" fmla="*/ 15 h 18"/>
                <a:gd name="T18" fmla="*/ 6 w 23"/>
                <a:gd name="T19" fmla="*/ 15 h 18"/>
                <a:gd name="T20" fmla="*/ 8 w 23"/>
                <a:gd name="T21" fmla="*/ 15 h 18"/>
                <a:gd name="T22" fmla="*/ 8 w 23"/>
                <a:gd name="T23" fmla="*/ 16 h 18"/>
                <a:gd name="T24" fmla="*/ 10 w 23"/>
                <a:gd name="T25" fmla="*/ 16 h 18"/>
                <a:gd name="T26" fmla="*/ 11 w 23"/>
                <a:gd name="T27" fmla="*/ 17 h 18"/>
                <a:gd name="T28" fmla="*/ 12 w 23"/>
                <a:gd name="T29" fmla="*/ 17 h 18"/>
                <a:gd name="T30" fmla="*/ 14 w 23"/>
                <a:gd name="T31" fmla="*/ 18 h 18"/>
                <a:gd name="T32" fmla="*/ 16 w 23"/>
                <a:gd name="T33" fmla="*/ 18 h 18"/>
                <a:gd name="T34" fmla="*/ 18 w 23"/>
                <a:gd name="T35" fmla="*/ 18 h 18"/>
                <a:gd name="T36" fmla="*/ 19 w 23"/>
                <a:gd name="T37" fmla="*/ 18 h 18"/>
                <a:gd name="T38" fmla="*/ 19 w 23"/>
                <a:gd name="T39" fmla="*/ 17 h 18"/>
                <a:gd name="T40" fmla="*/ 21 w 23"/>
                <a:gd name="T41" fmla="*/ 15 h 18"/>
                <a:gd name="T42" fmla="*/ 22 w 23"/>
                <a:gd name="T43" fmla="*/ 14 h 18"/>
                <a:gd name="T44" fmla="*/ 22 w 23"/>
                <a:gd name="T45" fmla="*/ 12 h 18"/>
                <a:gd name="T46" fmla="*/ 21 w 23"/>
                <a:gd name="T47" fmla="*/ 10 h 18"/>
                <a:gd name="T48" fmla="*/ 21 w 23"/>
                <a:gd name="T49" fmla="*/ 8 h 18"/>
                <a:gd name="T50" fmla="*/ 22 w 23"/>
                <a:gd name="T51" fmla="*/ 7 h 18"/>
                <a:gd name="T52" fmla="*/ 22 w 23"/>
                <a:gd name="T53" fmla="*/ 5 h 18"/>
                <a:gd name="T54" fmla="*/ 21 w 23"/>
                <a:gd name="T55" fmla="*/ 3 h 18"/>
                <a:gd name="T56" fmla="*/ 20 w 23"/>
                <a:gd name="T57" fmla="*/ 2 h 18"/>
                <a:gd name="T58" fmla="*/ 20 w 23"/>
                <a:gd name="T59" fmla="*/ 2 h 18"/>
                <a:gd name="T60" fmla="*/ 14 w 23"/>
                <a:gd name="T61" fmla="*/ 2 h 18"/>
                <a:gd name="T62" fmla="*/ 12 w 23"/>
                <a:gd name="T63" fmla="*/ 1 h 18"/>
                <a:gd name="T64" fmla="*/ 11 w 23"/>
                <a:gd name="T65" fmla="*/ 2 h 18"/>
                <a:gd name="T66" fmla="*/ 10 w 23"/>
                <a:gd name="T67" fmla="*/ 1 h 18"/>
                <a:gd name="T68" fmla="*/ 5 w 23"/>
                <a:gd name="T69" fmla="*/ 2 h 18"/>
                <a:gd name="T70" fmla="*/ 1 w 23"/>
                <a:gd name="T71" fmla="*/ 3 h 18"/>
                <a:gd name="T72" fmla="*/ 1 w 23"/>
                <a:gd name="T73" fmla="*/ 4 h 18"/>
                <a:gd name="T74" fmla="*/ 1 w 23"/>
                <a:gd name="T75" fmla="*/ 4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3" h="18">
                  <a:moveTo>
                    <a:pt x="1" y="4"/>
                  </a:moveTo>
                  <a:cubicBezTo>
                    <a:pt x="1" y="4"/>
                    <a:pt x="1" y="6"/>
                    <a:pt x="1" y="6"/>
                  </a:cubicBezTo>
                  <a:cubicBezTo>
                    <a:pt x="0" y="7"/>
                    <a:pt x="0" y="7"/>
                    <a:pt x="1" y="7"/>
                  </a:cubicBezTo>
                  <a:cubicBezTo>
                    <a:pt x="1" y="8"/>
                    <a:pt x="1" y="8"/>
                    <a:pt x="1" y="9"/>
                  </a:cubicBezTo>
                  <a:cubicBezTo>
                    <a:pt x="1" y="9"/>
                    <a:pt x="2" y="9"/>
                    <a:pt x="2" y="10"/>
                  </a:cubicBezTo>
                  <a:cubicBezTo>
                    <a:pt x="2" y="11"/>
                    <a:pt x="2" y="11"/>
                    <a:pt x="2" y="12"/>
                  </a:cubicBezTo>
                  <a:cubicBezTo>
                    <a:pt x="2" y="12"/>
                    <a:pt x="2" y="12"/>
                    <a:pt x="2" y="13"/>
                  </a:cubicBezTo>
                  <a:cubicBezTo>
                    <a:pt x="3" y="13"/>
                    <a:pt x="3" y="13"/>
                    <a:pt x="4" y="13"/>
                  </a:cubicBezTo>
                  <a:cubicBezTo>
                    <a:pt x="5" y="14"/>
                    <a:pt x="5" y="14"/>
                    <a:pt x="5" y="15"/>
                  </a:cubicBezTo>
                  <a:cubicBezTo>
                    <a:pt x="5" y="15"/>
                    <a:pt x="6" y="16"/>
                    <a:pt x="6" y="15"/>
                  </a:cubicBezTo>
                  <a:cubicBezTo>
                    <a:pt x="7" y="15"/>
                    <a:pt x="7" y="15"/>
                    <a:pt x="8" y="15"/>
                  </a:cubicBezTo>
                  <a:cubicBezTo>
                    <a:pt x="8" y="15"/>
                    <a:pt x="8" y="15"/>
                    <a:pt x="8" y="16"/>
                  </a:cubicBezTo>
                  <a:cubicBezTo>
                    <a:pt x="8" y="16"/>
                    <a:pt x="9" y="16"/>
                    <a:pt x="10" y="16"/>
                  </a:cubicBezTo>
                  <a:cubicBezTo>
                    <a:pt x="10" y="16"/>
                    <a:pt x="10" y="17"/>
                    <a:pt x="11" y="17"/>
                  </a:cubicBezTo>
                  <a:cubicBezTo>
                    <a:pt x="11" y="18"/>
                    <a:pt x="12" y="17"/>
                    <a:pt x="12" y="17"/>
                  </a:cubicBezTo>
                  <a:cubicBezTo>
                    <a:pt x="13" y="18"/>
                    <a:pt x="14" y="18"/>
                    <a:pt x="14" y="18"/>
                  </a:cubicBezTo>
                  <a:cubicBezTo>
                    <a:pt x="15" y="17"/>
                    <a:pt x="15" y="18"/>
                    <a:pt x="16" y="18"/>
                  </a:cubicBezTo>
                  <a:cubicBezTo>
                    <a:pt x="17" y="18"/>
                    <a:pt x="18" y="18"/>
                    <a:pt x="18" y="18"/>
                  </a:cubicBezTo>
                  <a:cubicBezTo>
                    <a:pt x="18" y="18"/>
                    <a:pt x="19" y="18"/>
                    <a:pt x="19" y="18"/>
                  </a:cubicBezTo>
                  <a:cubicBezTo>
                    <a:pt x="20" y="18"/>
                    <a:pt x="19" y="17"/>
                    <a:pt x="19" y="17"/>
                  </a:cubicBezTo>
                  <a:cubicBezTo>
                    <a:pt x="19" y="17"/>
                    <a:pt x="21" y="15"/>
                    <a:pt x="21" y="15"/>
                  </a:cubicBezTo>
                  <a:cubicBezTo>
                    <a:pt x="22" y="14"/>
                    <a:pt x="22" y="14"/>
                    <a:pt x="22" y="14"/>
                  </a:cubicBezTo>
                  <a:cubicBezTo>
                    <a:pt x="23" y="13"/>
                    <a:pt x="22" y="12"/>
                    <a:pt x="22" y="12"/>
                  </a:cubicBezTo>
                  <a:cubicBezTo>
                    <a:pt x="21" y="11"/>
                    <a:pt x="21" y="10"/>
                    <a:pt x="21" y="10"/>
                  </a:cubicBezTo>
                  <a:cubicBezTo>
                    <a:pt x="22" y="9"/>
                    <a:pt x="21" y="9"/>
                    <a:pt x="21" y="8"/>
                  </a:cubicBezTo>
                  <a:cubicBezTo>
                    <a:pt x="21" y="8"/>
                    <a:pt x="21" y="7"/>
                    <a:pt x="22" y="7"/>
                  </a:cubicBezTo>
                  <a:cubicBezTo>
                    <a:pt x="22" y="7"/>
                    <a:pt x="22" y="6"/>
                    <a:pt x="22" y="5"/>
                  </a:cubicBezTo>
                  <a:cubicBezTo>
                    <a:pt x="21" y="5"/>
                    <a:pt x="21" y="4"/>
                    <a:pt x="21" y="3"/>
                  </a:cubicBezTo>
                  <a:cubicBezTo>
                    <a:pt x="22" y="3"/>
                    <a:pt x="20" y="2"/>
                    <a:pt x="20" y="2"/>
                  </a:cubicBezTo>
                  <a:cubicBezTo>
                    <a:pt x="20" y="2"/>
                    <a:pt x="20" y="2"/>
                    <a:pt x="20" y="2"/>
                  </a:cubicBezTo>
                  <a:cubicBezTo>
                    <a:pt x="18" y="2"/>
                    <a:pt x="14" y="2"/>
                    <a:pt x="14" y="2"/>
                  </a:cubicBezTo>
                  <a:cubicBezTo>
                    <a:pt x="13" y="2"/>
                    <a:pt x="13" y="2"/>
                    <a:pt x="12" y="1"/>
                  </a:cubicBezTo>
                  <a:cubicBezTo>
                    <a:pt x="12" y="2"/>
                    <a:pt x="12" y="2"/>
                    <a:pt x="11" y="2"/>
                  </a:cubicBezTo>
                  <a:cubicBezTo>
                    <a:pt x="10" y="2"/>
                    <a:pt x="10" y="1"/>
                    <a:pt x="10" y="1"/>
                  </a:cubicBezTo>
                  <a:cubicBezTo>
                    <a:pt x="10" y="0"/>
                    <a:pt x="6" y="1"/>
                    <a:pt x="5" y="2"/>
                  </a:cubicBezTo>
                  <a:cubicBezTo>
                    <a:pt x="4" y="3"/>
                    <a:pt x="1" y="3"/>
                    <a:pt x="1" y="3"/>
                  </a:cubicBezTo>
                  <a:cubicBezTo>
                    <a:pt x="1" y="4"/>
                    <a:pt x="1" y="4"/>
                    <a:pt x="1" y="4"/>
                  </a:cubicBezTo>
                  <a:cubicBezTo>
                    <a:pt x="1" y="4"/>
                    <a:pt x="1"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4" name="Freeform 246">
              <a:extLst>
                <a:ext uri="{FF2B5EF4-FFF2-40B4-BE49-F238E27FC236}">
                  <a16:creationId xmlns:a16="http://schemas.microsoft.com/office/drawing/2014/main" id="{1B84EDFC-E14C-4193-867D-3CE9BCB6C165}"/>
                </a:ext>
              </a:extLst>
            </p:cNvPr>
            <p:cNvSpPr>
              <a:spLocks/>
            </p:cNvSpPr>
            <p:nvPr/>
          </p:nvSpPr>
          <p:spPr bwMode="auto">
            <a:xfrm>
              <a:off x="-3394075" y="1820863"/>
              <a:ext cx="31750" cy="28575"/>
            </a:xfrm>
            <a:custGeom>
              <a:avLst/>
              <a:gdLst>
                <a:gd name="T0" fmla="*/ 7 w 9"/>
                <a:gd name="T1" fmla="*/ 7 h 8"/>
                <a:gd name="T2" fmla="*/ 9 w 9"/>
                <a:gd name="T3" fmla="*/ 5 h 8"/>
                <a:gd name="T4" fmla="*/ 9 w 9"/>
                <a:gd name="T5" fmla="*/ 2 h 8"/>
                <a:gd name="T6" fmla="*/ 7 w 9"/>
                <a:gd name="T7" fmla="*/ 0 h 8"/>
                <a:gd name="T8" fmla="*/ 3 w 9"/>
                <a:gd name="T9" fmla="*/ 0 h 8"/>
                <a:gd name="T10" fmla="*/ 2 w 9"/>
                <a:gd name="T11" fmla="*/ 0 h 8"/>
                <a:gd name="T12" fmla="*/ 1 w 9"/>
                <a:gd name="T13" fmla="*/ 1 h 8"/>
                <a:gd name="T14" fmla="*/ 2 w 9"/>
                <a:gd name="T15" fmla="*/ 3 h 8"/>
                <a:gd name="T16" fmla="*/ 4 w 9"/>
                <a:gd name="T17" fmla="*/ 5 h 8"/>
                <a:gd name="T18" fmla="*/ 5 w 9"/>
                <a:gd name="T19" fmla="*/ 7 h 8"/>
                <a:gd name="T20" fmla="*/ 7 w 9"/>
                <a:gd name="T21" fmla="*/ 8 h 8"/>
                <a:gd name="T22" fmla="*/ 7 w 9"/>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9" h="8">
                  <a:moveTo>
                    <a:pt x="7" y="7"/>
                  </a:moveTo>
                  <a:cubicBezTo>
                    <a:pt x="7" y="7"/>
                    <a:pt x="8" y="5"/>
                    <a:pt x="9" y="5"/>
                  </a:cubicBezTo>
                  <a:cubicBezTo>
                    <a:pt x="9" y="5"/>
                    <a:pt x="9" y="3"/>
                    <a:pt x="9" y="2"/>
                  </a:cubicBezTo>
                  <a:cubicBezTo>
                    <a:pt x="8" y="1"/>
                    <a:pt x="7" y="0"/>
                    <a:pt x="7" y="0"/>
                  </a:cubicBezTo>
                  <a:cubicBezTo>
                    <a:pt x="7" y="0"/>
                    <a:pt x="4" y="0"/>
                    <a:pt x="3" y="0"/>
                  </a:cubicBezTo>
                  <a:cubicBezTo>
                    <a:pt x="3" y="0"/>
                    <a:pt x="2" y="1"/>
                    <a:pt x="2" y="0"/>
                  </a:cubicBezTo>
                  <a:cubicBezTo>
                    <a:pt x="1" y="0"/>
                    <a:pt x="0" y="1"/>
                    <a:pt x="1" y="1"/>
                  </a:cubicBezTo>
                  <a:cubicBezTo>
                    <a:pt x="1" y="2"/>
                    <a:pt x="2" y="2"/>
                    <a:pt x="2" y="3"/>
                  </a:cubicBezTo>
                  <a:cubicBezTo>
                    <a:pt x="2" y="3"/>
                    <a:pt x="4" y="5"/>
                    <a:pt x="4" y="5"/>
                  </a:cubicBezTo>
                  <a:cubicBezTo>
                    <a:pt x="4" y="5"/>
                    <a:pt x="5" y="6"/>
                    <a:pt x="5" y="7"/>
                  </a:cubicBezTo>
                  <a:cubicBezTo>
                    <a:pt x="6" y="7"/>
                    <a:pt x="6" y="8"/>
                    <a:pt x="7" y="8"/>
                  </a:cubicBezTo>
                  <a:cubicBezTo>
                    <a:pt x="7" y="8"/>
                    <a:pt x="7" y="7"/>
                    <a:pt x="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5" name="Freeform 247">
              <a:extLst>
                <a:ext uri="{FF2B5EF4-FFF2-40B4-BE49-F238E27FC236}">
                  <a16:creationId xmlns:a16="http://schemas.microsoft.com/office/drawing/2014/main" id="{B0542491-93C8-4FD6-A67C-9A690598E96A}"/>
                </a:ext>
              </a:extLst>
            </p:cNvPr>
            <p:cNvSpPr>
              <a:spLocks/>
            </p:cNvSpPr>
            <p:nvPr/>
          </p:nvSpPr>
          <p:spPr bwMode="auto">
            <a:xfrm>
              <a:off x="-3408363" y="1806575"/>
              <a:ext cx="46037" cy="39688"/>
            </a:xfrm>
            <a:custGeom>
              <a:avLst/>
              <a:gdLst>
                <a:gd name="T0" fmla="*/ 8 w 13"/>
                <a:gd name="T1" fmla="*/ 9 h 11"/>
                <a:gd name="T2" fmla="*/ 6 w 13"/>
                <a:gd name="T3" fmla="*/ 7 h 11"/>
                <a:gd name="T4" fmla="*/ 5 w 13"/>
                <a:gd name="T5" fmla="*/ 5 h 11"/>
                <a:gd name="T6" fmla="*/ 6 w 13"/>
                <a:gd name="T7" fmla="*/ 4 h 11"/>
                <a:gd name="T8" fmla="*/ 7 w 13"/>
                <a:gd name="T9" fmla="*/ 4 h 11"/>
                <a:gd name="T10" fmla="*/ 11 w 13"/>
                <a:gd name="T11" fmla="*/ 4 h 11"/>
                <a:gd name="T12" fmla="*/ 13 w 13"/>
                <a:gd name="T13" fmla="*/ 6 h 11"/>
                <a:gd name="T14" fmla="*/ 13 w 13"/>
                <a:gd name="T15" fmla="*/ 5 h 11"/>
                <a:gd name="T16" fmla="*/ 12 w 13"/>
                <a:gd name="T17" fmla="*/ 3 h 11"/>
                <a:gd name="T18" fmla="*/ 11 w 13"/>
                <a:gd name="T19" fmla="*/ 2 h 11"/>
                <a:gd name="T20" fmla="*/ 11 w 13"/>
                <a:gd name="T21" fmla="*/ 2 h 11"/>
                <a:gd name="T22" fmla="*/ 8 w 13"/>
                <a:gd name="T23" fmla="*/ 2 h 11"/>
                <a:gd name="T24" fmla="*/ 6 w 13"/>
                <a:gd name="T25" fmla="*/ 0 h 11"/>
                <a:gd name="T26" fmla="*/ 5 w 13"/>
                <a:gd name="T27" fmla="*/ 1 h 11"/>
                <a:gd name="T28" fmla="*/ 4 w 13"/>
                <a:gd name="T29" fmla="*/ 2 h 11"/>
                <a:gd name="T30" fmla="*/ 3 w 13"/>
                <a:gd name="T31" fmla="*/ 3 h 11"/>
                <a:gd name="T32" fmla="*/ 2 w 13"/>
                <a:gd name="T33" fmla="*/ 3 h 11"/>
                <a:gd name="T34" fmla="*/ 0 w 13"/>
                <a:gd name="T35" fmla="*/ 4 h 11"/>
                <a:gd name="T36" fmla="*/ 1 w 13"/>
                <a:gd name="T37" fmla="*/ 5 h 11"/>
                <a:gd name="T38" fmla="*/ 3 w 13"/>
                <a:gd name="T39" fmla="*/ 5 h 11"/>
                <a:gd name="T40" fmla="*/ 5 w 13"/>
                <a:gd name="T41" fmla="*/ 9 h 11"/>
                <a:gd name="T42" fmla="*/ 6 w 13"/>
                <a:gd name="T43" fmla="*/ 10 h 11"/>
                <a:gd name="T44" fmla="*/ 8 w 13"/>
                <a:gd name="T45" fmla="*/ 11 h 11"/>
                <a:gd name="T46" fmla="*/ 9 w 13"/>
                <a:gd name="T47" fmla="*/ 11 h 11"/>
                <a:gd name="T48" fmla="*/ 8 w 13"/>
                <a:gd name="T49" fmla="*/ 9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1">
                  <a:moveTo>
                    <a:pt x="8" y="9"/>
                  </a:moveTo>
                  <a:cubicBezTo>
                    <a:pt x="8" y="9"/>
                    <a:pt x="6" y="7"/>
                    <a:pt x="6" y="7"/>
                  </a:cubicBezTo>
                  <a:cubicBezTo>
                    <a:pt x="6" y="6"/>
                    <a:pt x="5" y="6"/>
                    <a:pt x="5" y="5"/>
                  </a:cubicBezTo>
                  <a:cubicBezTo>
                    <a:pt x="4" y="5"/>
                    <a:pt x="5" y="4"/>
                    <a:pt x="6" y="4"/>
                  </a:cubicBezTo>
                  <a:cubicBezTo>
                    <a:pt x="6" y="5"/>
                    <a:pt x="7" y="4"/>
                    <a:pt x="7" y="4"/>
                  </a:cubicBezTo>
                  <a:cubicBezTo>
                    <a:pt x="8" y="4"/>
                    <a:pt x="11" y="4"/>
                    <a:pt x="11" y="4"/>
                  </a:cubicBezTo>
                  <a:cubicBezTo>
                    <a:pt x="11" y="4"/>
                    <a:pt x="12" y="5"/>
                    <a:pt x="13" y="6"/>
                  </a:cubicBezTo>
                  <a:cubicBezTo>
                    <a:pt x="13" y="5"/>
                    <a:pt x="13" y="5"/>
                    <a:pt x="13" y="5"/>
                  </a:cubicBezTo>
                  <a:cubicBezTo>
                    <a:pt x="12" y="4"/>
                    <a:pt x="13" y="4"/>
                    <a:pt x="12" y="3"/>
                  </a:cubicBezTo>
                  <a:cubicBezTo>
                    <a:pt x="12" y="3"/>
                    <a:pt x="11" y="3"/>
                    <a:pt x="11" y="2"/>
                  </a:cubicBezTo>
                  <a:cubicBezTo>
                    <a:pt x="11" y="2"/>
                    <a:pt x="11" y="2"/>
                    <a:pt x="11" y="2"/>
                  </a:cubicBezTo>
                  <a:cubicBezTo>
                    <a:pt x="10" y="2"/>
                    <a:pt x="9" y="2"/>
                    <a:pt x="8" y="2"/>
                  </a:cubicBezTo>
                  <a:cubicBezTo>
                    <a:pt x="8" y="1"/>
                    <a:pt x="7" y="1"/>
                    <a:pt x="6" y="0"/>
                  </a:cubicBezTo>
                  <a:cubicBezTo>
                    <a:pt x="6" y="0"/>
                    <a:pt x="5" y="1"/>
                    <a:pt x="5" y="1"/>
                  </a:cubicBezTo>
                  <a:cubicBezTo>
                    <a:pt x="4" y="1"/>
                    <a:pt x="5" y="2"/>
                    <a:pt x="4" y="2"/>
                  </a:cubicBezTo>
                  <a:cubicBezTo>
                    <a:pt x="4" y="2"/>
                    <a:pt x="4" y="3"/>
                    <a:pt x="3" y="3"/>
                  </a:cubicBezTo>
                  <a:cubicBezTo>
                    <a:pt x="3" y="4"/>
                    <a:pt x="2" y="3"/>
                    <a:pt x="2" y="3"/>
                  </a:cubicBezTo>
                  <a:cubicBezTo>
                    <a:pt x="2" y="3"/>
                    <a:pt x="1" y="3"/>
                    <a:pt x="0" y="4"/>
                  </a:cubicBezTo>
                  <a:cubicBezTo>
                    <a:pt x="0" y="4"/>
                    <a:pt x="0" y="5"/>
                    <a:pt x="1" y="5"/>
                  </a:cubicBezTo>
                  <a:cubicBezTo>
                    <a:pt x="1" y="5"/>
                    <a:pt x="3" y="4"/>
                    <a:pt x="3" y="5"/>
                  </a:cubicBezTo>
                  <a:cubicBezTo>
                    <a:pt x="3" y="6"/>
                    <a:pt x="4" y="8"/>
                    <a:pt x="5" y="9"/>
                  </a:cubicBezTo>
                  <a:cubicBezTo>
                    <a:pt x="5" y="9"/>
                    <a:pt x="6" y="9"/>
                    <a:pt x="6" y="10"/>
                  </a:cubicBezTo>
                  <a:cubicBezTo>
                    <a:pt x="7" y="10"/>
                    <a:pt x="7" y="11"/>
                    <a:pt x="8" y="11"/>
                  </a:cubicBezTo>
                  <a:cubicBezTo>
                    <a:pt x="9" y="11"/>
                    <a:pt x="9" y="11"/>
                    <a:pt x="9" y="11"/>
                  </a:cubicBezTo>
                  <a:cubicBezTo>
                    <a:pt x="9" y="10"/>
                    <a:pt x="8" y="9"/>
                    <a:pt x="8"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6" name="Freeform 248">
              <a:extLst>
                <a:ext uri="{FF2B5EF4-FFF2-40B4-BE49-F238E27FC236}">
                  <a16:creationId xmlns:a16="http://schemas.microsoft.com/office/drawing/2014/main" id="{B90335E4-CB97-4669-BF64-B396B780A1F0}"/>
                </a:ext>
              </a:extLst>
            </p:cNvPr>
            <p:cNvSpPr>
              <a:spLocks/>
            </p:cNvSpPr>
            <p:nvPr/>
          </p:nvSpPr>
          <p:spPr bwMode="auto">
            <a:xfrm>
              <a:off x="-3365500" y="1849438"/>
              <a:ext cx="17462" cy="28575"/>
            </a:xfrm>
            <a:custGeom>
              <a:avLst/>
              <a:gdLst>
                <a:gd name="T0" fmla="*/ 3 w 5"/>
                <a:gd name="T1" fmla="*/ 7 h 8"/>
                <a:gd name="T2" fmla="*/ 4 w 5"/>
                <a:gd name="T3" fmla="*/ 6 h 8"/>
                <a:gd name="T4" fmla="*/ 5 w 5"/>
                <a:gd name="T5" fmla="*/ 5 h 8"/>
                <a:gd name="T6" fmla="*/ 5 w 5"/>
                <a:gd name="T7" fmla="*/ 5 h 8"/>
                <a:gd name="T8" fmla="*/ 3 w 5"/>
                <a:gd name="T9" fmla="*/ 3 h 8"/>
                <a:gd name="T10" fmla="*/ 4 w 5"/>
                <a:gd name="T11" fmla="*/ 1 h 8"/>
                <a:gd name="T12" fmla="*/ 2 w 5"/>
                <a:gd name="T13" fmla="*/ 0 h 8"/>
                <a:gd name="T14" fmla="*/ 0 w 5"/>
                <a:gd name="T15" fmla="*/ 1 h 8"/>
                <a:gd name="T16" fmla="*/ 1 w 5"/>
                <a:gd name="T17" fmla="*/ 3 h 8"/>
                <a:gd name="T18" fmla="*/ 1 w 5"/>
                <a:gd name="T19" fmla="*/ 6 h 8"/>
                <a:gd name="T20" fmla="*/ 3 w 5"/>
                <a:gd name="T21" fmla="*/ 8 h 8"/>
                <a:gd name="T22" fmla="*/ 3 w 5"/>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8">
                  <a:moveTo>
                    <a:pt x="3" y="7"/>
                  </a:moveTo>
                  <a:cubicBezTo>
                    <a:pt x="4" y="7"/>
                    <a:pt x="3" y="6"/>
                    <a:pt x="4" y="6"/>
                  </a:cubicBezTo>
                  <a:cubicBezTo>
                    <a:pt x="4" y="6"/>
                    <a:pt x="5" y="5"/>
                    <a:pt x="5" y="5"/>
                  </a:cubicBezTo>
                  <a:cubicBezTo>
                    <a:pt x="5" y="5"/>
                    <a:pt x="5" y="5"/>
                    <a:pt x="5" y="5"/>
                  </a:cubicBezTo>
                  <a:cubicBezTo>
                    <a:pt x="4" y="4"/>
                    <a:pt x="3" y="4"/>
                    <a:pt x="3" y="3"/>
                  </a:cubicBezTo>
                  <a:cubicBezTo>
                    <a:pt x="3" y="3"/>
                    <a:pt x="3" y="1"/>
                    <a:pt x="4" y="1"/>
                  </a:cubicBezTo>
                  <a:cubicBezTo>
                    <a:pt x="3" y="0"/>
                    <a:pt x="2" y="0"/>
                    <a:pt x="2" y="0"/>
                  </a:cubicBezTo>
                  <a:cubicBezTo>
                    <a:pt x="1" y="0"/>
                    <a:pt x="1" y="0"/>
                    <a:pt x="0" y="1"/>
                  </a:cubicBezTo>
                  <a:cubicBezTo>
                    <a:pt x="1" y="2"/>
                    <a:pt x="2" y="2"/>
                    <a:pt x="1" y="3"/>
                  </a:cubicBezTo>
                  <a:cubicBezTo>
                    <a:pt x="0" y="3"/>
                    <a:pt x="0" y="6"/>
                    <a:pt x="1" y="6"/>
                  </a:cubicBezTo>
                  <a:cubicBezTo>
                    <a:pt x="2" y="7"/>
                    <a:pt x="2" y="8"/>
                    <a:pt x="3" y="8"/>
                  </a:cubicBezTo>
                  <a:cubicBezTo>
                    <a:pt x="3" y="8"/>
                    <a:pt x="3" y="7"/>
                    <a:pt x="3"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7" name="Freeform 249">
              <a:extLst>
                <a:ext uri="{FF2B5EF4-FFF2-40B4-BE49-F238E27FC236}">
                  <a16:creationId xmlns:a16="http://schemas.microsoft.com/office/drawing/2014/main" id="{BD18B117-7559-46F0-AF4C-C6AA09EF150E}"/>
                </a:ext>
              </a:extLst>
            </p:cNvPr>
            <p:cNvSpPr>
              <a:spLocks/>
            </p:cNvSpPr>
            <p:nvPr/>
          </p:nvSpPr>
          <p:spPr bwMode="auto">
            <a:xfrm>
              <a:off x="-3441700" y="1781175"/>
              <a:ext cx="61912" cy="28575"/>
            </a:xfrm>
            <a:custGeom>
              <a:avLst/>
              <a:gdLst>
                <a:gd name="T0" fmla="*/ 14 w 17"/>
                <a:gd name="T1" fmla="*/ 0 h 8"/>
                <a:gd name="T2" fmla="*/ 12 w 17"/>
                <a:gd name="T3" fmla="*/ 0 h 8"/>
                <a:gd name="T4" fmla="*/ 12 w 17"/>
                <a:gd name="T5" fmla="*/ 1 h 8"/>
                <a:gd name="T6" fmla="*/ 10 w 17"/>
                <a:gd name="T7" fmla="*/ 1 h 8"/>
                <a:gd name="T8" fmla="*/ 9 w 17"/>
                <a:gd name="T9" fmla="*/ 2 h 8"/>
                <a:gd name="T10" fmla="*/ 8 w 17"/>
                <a:gd name="T11" fmla="*/ 3 h 8"/>
                <a:gd name="T12" fmla="*/ 7 w 17"/>
                <a:gd name="T13" fmla="*/ 4 h 8"/>
                <a:gd name="T14" fmla="*/ 4 w 17"/>
                <a:gd name="T15" fmla="*/ 4 h 8"/>
                <a:gd name="T16" fmla="*/ 3 w 17"/>
                <a:gd name="T17" fmla="*/ 4 h 8"/>
                <a:gd name="T18" fmla="*/ 2 w 17"/>
                <a:gd name="T19" fmla="*/ 5 h 8"/>
                <a:gd name="T20" fmla="*/ 0 w 17"/>
                <a:gd name="T21" fmla="*/ 4 h 8"/>
                <a:gd name="T22" fmla="*/ 0 w 17"/>
                <a:gd name="T23" fmla="*/ 6 h 8"/>
                <a:gd name="T24" fmla="*/ 1 w 17"/>
                <a:gd name="T25" fmla="*/ 6 h 8"/>
                <a:gd name="T26" fmla="*/ 3 w 17"/>
                <a:gd name="T27" fmla="*/ 6 h 8"/>
                <a:gd name="T28" fmla="*/ 4 w 17"/>
                <a:gd name="T29" fmla="*/ 6 h 8"/>
                <a:gd name="T30" fmla="*/ 6 w 17"/>
                <a:gd name="T31" fmla="*/ 6 h 8"/>
                <a:gd name="T32" fmla="*/ 6 w 17"/>
                <a:gd name="T33" fmla="*/ 7 h 8"/>
                <a:gd name="T34" fmla="*/ 9 w 17"/>
                <a:gd name="T35" fmla="*/ 7 h 8"/>
                <a:gd name="T36" fmla="*/ 11 w 17"/>
                <a:gd name="T37" fmla="*/ 8 h 8"/>
                <a:gd name="T38" fmla="*/ 13 w 17"/>
                <a:gd name="T39" fmla="*/ 7 h 8"/>
                <a:gd name="T40" fmla="*/ 15 w 17"/>
                <a:gd name="T41" fmla="*/ 6 h 8"/>
                <a:gd name="T42" fmla="*/ 15 w 17"/>
                <a:gd name="T43" fmla="*/ 6 h 8"/>
                <a:gd name="T44" fmla="*/ 15 w 17"/>
                <a:gd name="T45" fmla="*/ 6 h 8"/>
                <a:gd name="T46" fmla="*/ 15 w 17"/>
                <a:gd name="T47" fmla="*/ 5 h 8"/>
                <a:gd name="T48" fmla="*/ 16 w 17"/>
                <a:gd name="T49" fmla="*/ 4 h 8"/>
                <a:gd name="T50" fmla="*/ 17 w 17"/>
                <a:gd name="T51" fmla="*/ 3 h 8"/>
                <a:gd name="T52" fmla="*/ 17 w 17"/>
                <a:gd name="T53" fmla="*/ 3 h 8"/>
                <a:gd name="T54" fmla="*/ 16 w 17"/>
                <a:gd name="T55" fmla="*/ 1 h 8"/>
                <a:gd name="T56" fmla="*/ 14 w 17"/>
                <a:gd name="T57"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7" h="8">
                  <a:moveTo>
                    <a:pt x="14" y="0"/>
                  </a:moveTo>
                  <a:cubicBezTo>
                    <a:pt x="14" y="0"/>
                    <a:pt x="12" y="0"/>
                    <a:pt x="12" y="0"/>
                  </a:cubicBezTo>
                  <a:cubicBezTo>
                    <a:pt x="12" y="0"/>
                    <a:pt x="12" y="0"/>
                    <a:pt x="12" y="1"/>
                  </a:cubicBezTo>
                  <a:cubicBezTo>
                    <a:pt x="12" y="1"/>
                    <a:pt x="11" y="1"/>
                    <a:pt x="10" y="1"/>
                  </a:cubicBezTo>
                  <a:cubicBezTo>
                    <a:pt x="10" y="1"/>
                    <a:pt x="9" y="1"/>
                    <a:pt x="9" y="2"/>
                  </a:cubicBezTo>
                  <a:cubicBezTo>
                    <a:pt x="8" y="2"/>
                    <a:pt x="7" y="2"/>
                    <a:pt x="8" y="3"/>
                  </a:cubicBezTo>
                  <a:cubicBezTo>
                    <a:pt x="8" y="4"/>
                    <a:pt x="7" y="4"/>
                    <a:pt x="7" y="4"/>
                  </a:cubicBezTo>
                  <a:cubicBezTo>
                    <a:pt x="6" y="4"/>
                    <a:pt x="5" y="4"/>
                    <a:pt x="4" y="4"/>
                  </a:cubicBezTo>
                  <a:cubicBezTo>
                    <a:pt x="4" y="5"/>
                    <a:pt x="3" y="5"/>
                    <a:pt x="3" y="4"/>
                  </a:cubicBezTo>
                  <a:cubicBezTo>
                    <a:pt x="3" y="4"/>
                    <a:pt x="2" y="4"/>
                    <a:pt x="2" y="5"/>
                  </a:cubicBezTo>
                  <a:cubicBezTo>
                    <a:pt x="1" y="5"/>
                    <a:pt x="1" y="4"/>
                    <a:pt x="0" y="4"/>
                  </a:cubicBezTo>
                  <a:cubicBezTo>
                    <a:pt x="0" y="4"/>
                    <a:pt x="0" y="5"/>
                    <a:pt x="0" y="6"/>
                  </a:cubicBezTo>
                  <a:cubicBezTo>
                    <a:pt x="0" y="6"/>
                    <a:pt x="1" y="6"/>
                    <a:pt x="1" y="6"/>
                  </a:cubicBezTo>
                  <a:cubicBezTo>
                    <a:pt x="2" y="6"/>
                    <a:pt x="2" y="6"/>
                    <a:pt x="3" y="6"/>
                  </a:cubicBezTo>
                  <a:cubicBezTo>
                    <a:pt x="3" y="7"/>
                    <a:pt x="4" y="6"/>
                    <a:pt x="4" y="6"/>
                  </a:cubicBezTo>
                  <a:cubicBezTo>
                    <a:pt x="4" y="6"/>
                    <a:pt x="6" y="6"/>
                    <a:pt x="6" y="6"/>
                  </a:cubicBezTo>
                  <a:cubicBezTo>
                    <a:pt x="6" y="6"/>
                    <a:pt x="6" y="7"/>
                    <a:pt x="6" y="7"/>
                  </a:cubicBezTo>
                  <a:cubicBezTo>
                    <a:pt x="7" y="7"/>
                    <a:pt x="8" y="7"/>
                    <a:pt x="9" y="7"/>
                  </a:cubicBezTo>
                  <a:cubicBezTo>
                    <a:pt x="9" y="7"/>
                    <a:pt x="11" y="8"/>
                    <a:pt x="11" y="8"/>
                  </a:cubicBezTo>
                  <a:cubicBezTo>
                    <a:pt x="12" y="8"/>
                    <a:pt x="12" y="7"/>
                    <a:pt x="13" y="7"/>
                  </a:cubicBezTo>
                  <a:cubicBezTo>
                    <a:pt x="14" y="7"/>
                    <a:pt x="15" y="6"/>
                    <a:pt x="15" y="6"/>
                  </a:cubicBezTo>
                  <a:cubicBezTo>
                    <a:pt x="15" y="6"/>
                    <a:pt x="15" y="6"/>
                    <a:pt x="15" y="6"/>
                  </a:cubicBezTo>
                  <a:cubicBezTo>
                    <a:pt x="15" y="6"/>
                    <a:pt x="15" y="6"/>
                    <a:pt x="15" y="6"/>
                  </a:cubicBezTo>
                  <a:cubicBezTo>
                    <a:pt x="15" y="6"/>
                    <a:pt x="15" y="5"/>
                    <a:pt x="15" y="5"/>
                  </a:cubicBezTo>
                  <a:cubicBezTo>
                    <a:pt x="16" y="4"/>
                    <a:pt x="15" y="4"/>
                    <a:pt x="16" y="4"/>
                  </a:cubicBezTo>
                  <a:cubicBezTo>
                    <a:pt x="16" y="4"/>
                    <a:pt x="17" y="4"/>
                    <a:pt x="17" y="3"/>
                  </a:cubicBezTo>
                  <a:cubicBezTo>
                    <a:pt x="17" y="3"/>
                    <a:pt x="17" y="3"/>
                    <a:pt x="17" y="3"/>
                  </a:cubicBezTo>
                  <a:cubicBezTo>
                    <a:pt x="17" y="2"/>
                    <a:pt x="16" y="1"/>
                    <a:pt x="16" y="1"/>
                  </a:cubicBezTo>
                  <a:cubicBezTo>
                    <a:pt x="16" y="1"/>
                    <a:pt x="15" y="1"/>
                    <a:pt x="1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8" name="Freeform 250">
              <a:extLst>
                <a:ext uri="{FF2B5EF4-FFF2-40B4-BE49-F238E27FC236}">
                  <a16:creationId xmlns:a16="http://schemas.microsoft.com/office/drawing/2014/main" id="{E82F8A01-B660-4A2B-AF12-2678153304D2}"/>
                </a:ext>
              </a:extLst>
            </p:cNvPr>
            <p:cNvSpPr>
              <a:spLocks/>
            </p:cNvSpPr>
            <p:nvPr/>
          </p:nvSpPr>
          <p:spPr bwMode="auto">
            <a:xfrm>
              <a:off x="-3387725" y="1784350"/>
              <a:ext cx="55562" cy="28575"/>
            </a:xfrm>
            <a:custGeom>
              <a:avLst/>
              <a:gdLst>
                <a:gd name="T0" fmla="*/ 14 w 15"/>
                <a:gd name="T1" fmla="*/ 1 h 8"/>
                <a:gd name="T2" fmla="*/ 14 w 15"/>
                <a:gd name="T3" fmla="*/ 1 h 8"/>
                <a:gd name="T4" fmla="*/ 12 w 15"/>
                <a:gd name="T5" fmla="*/ 1 h 8"/>
                <a:gd name="T6" fmla="*/ 10 w 15"/>
                <a:gd name="T7" fmla="*/ 0 h 8"/>
                <a:gd name="T8" fmla="*/ 8 w 15"/>
                <a:gd name="T9" fmla="*/ 1 h 8"/>
                <a:gd name="T10" fmla="*/ 6 w 15"/>
                <a:gd name="T11" fmla="*/ 2 h 8"/>
                <a:gd name="T12" fmla="*/ 2 w 15"/>
                <a:gd name="T13" fmla="*/ 2 h 8"/>
                <a:gd name="T14" fmla="*/ 2 w 15"/>
                <a:gd name="T15" fmla="*/ 2 h 8"/>
                <a:gd name="T16" fmla="*/ 2 w 15"/>
                <a:gd name="T17" fmla="*/ 2 h 8"/>
                <a:gd name="T18" fmla="*/ 1 w 15"/>
                <a:gd name="T19" fmla="*/ 3 h 8"/>
                <a:gd name="T20" fmla="*/ 0 w 15"/>
                <a:gd name="T21" fmla="*/ 4 h 8"/>
                <a:gd name="T22" fmla="*/ 0 w 15"/>
                <a:gd name="T23" fmla="*/ 5 h 8"/>
                <a:gd name="T24" fmla="*/ 0 w 15"/>
                <a:gd name="T25" fmla="*/ 5 h 8"/>
                <a:gd name="T26" fmla="*/ 0 w 15"/>
                <a:gd name="T27" fmla="*/ 6 h 8"/>
                <a:gd name="T28" fmla="*/ 0 w 15"/>
                <a:gd name="T29" fmla="*/ 6 h 8"/>
                <a:gd name="T30" fmla="*/ 2 w 15"/>
                <a:gd name="T31" fmla="*/ 8 h 8"/>
                <a:gd name="T32" fmla="*/ 5 w 15"/>
                <a:gd name="T33" fmla="*/ 8 h 8"/>
                <a:gd name="T34" fmla="*/ 8 w 15"/>
                <a:gd name="T35" fmla="*/ 7 h 8"/>
                <a:gd name="T36" fmla="*/ 9 w 15"/>
                <a:gd name="T37" fmla="*/ 7 h 8"/>
                <a:gd name="T38" fmla="*/ 9 w 15"/>
                <a:gd name="T39" fmla="*/ 8 h 8"/>
                <a:gd name="T40" fmla="*/ 11 w 15"/>
                <a:gd name="T41" fmla="*/ 7 h 8"/>
                <a:gd name="T42" fmla="*/ 13 w 15"/>
                <a:gd name="T43" fmla="*/ 3 h 8"/>
                <a:gd name="T44" fmla="*/ 14 w 15"/>
                <a:gd name="T45" fmla="*/ 2 h 8"/>
                <a:gd name="T46" fmla="*/ 14 w 15"/>
                <a:gd name="T47" fmla="*/ 1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8">
                  <a:moveTo>
                    <a:pt x="14" y="1"/>
                  </a:moveTo>
                  <a:cubicBezTo>
                    <a:pt x="14" y="1"/>
                    <a:pt x="14" y="1"/>
                    <a:pt x="14" y="1"/>
                  </a:cubicBezTo>
                  <a:cubicBezTo>
                    <a:pt x="13" y="1"/>
                    <a:pt x="12" y="1"/>
                    <a:pt x="12" y="1"/>
                  </a:cubicBezTo>
                  <a:cubicBezTo>
                    <a:pt x="12" y="0"/>
                    <a:pt x="10" y="0"/>
                    <a:pt x="10" y="0"/>
                  </a:cubicBezTo>
                  <a:cubicBezTo>
                    <a:pt x="10" y="0"/>
                    <a:pt x="8" y="1"/>
                    <a:pt x="8" y="1"/>
                  </a:cubicBezTo>
                  <a:cubicBezTo>
                    <a:pt x="8" y="1"/>
                    <a:pt x="6" y="1"/>
                    <a:pt x="6" y="2"/>
                  </a:cubicBezTo>
                  <a:cubicBezTo>
                    <a:pt x="6" y="3"/>
                    <a:pt x="3" y="3"/>
                    <a:pt x="2" y="2"/>
                  </a:cubicBezTo>
                  <a:cubicBezTo>
                    <a:pt x="2" y="2"/>
                    <a:pt x="2" y="2"/>
                    <a:pt x="2" y="2"/>
                  </a:cubicBezTo>
                  <a:cubicBezTo>
                    <a:pt x="2" y="2"/>
                    <a:pt x="2" y="2"/>
                    <a:pt x="2" y="2"/>
                  </a:cubicBezTo>
                  <a:cubicBezTo>
                    <a:pt x="2" y="3"/>
                    <a:pt x="1" y="3"/>
                    <a:pt x="1" y="3"/>
                  </a:cubicBezTo>
                  <a:cubicBezTo>
                    <a:pt x="0" y="3"/>
                    <a:pt x="1" y="3"/>
                    <a:pt x="0" y="4"/>
                  </a:cubicBezTo>
                  <a:cubicBezTo>
                    <a:pt x="0" y="4"/>
                    <a:pt x="0" y="5"/>
                    <a:pt x="0" y="5"/>
                  </a:cubicBezTo>
                  <a:cubicBezTo>
                    <a:pt x="0" y="5"/>
                    <a:pt x="0" y="5"/>
                    <a:pt x="0" y="5"/>
                  </a:cubicBezTo>
                  <a:cubicBezTo>
                    <a:pt x="0" y="5"/>
                    <a:pt x="0" y="6"/>
                    <a:pt x="0" y="6"/>
                  </a:cubicBezTo>
                  <a:cubicBezTo>
                    <a:pt x="0" y="6"/>
                    <a:pt x="0" y="6"/>
                    <a:pt x="0" y="6"/>
                  </a:cubicBezTo>
                  <a:cubicBezTo>
                    <a:pt x="1" y="7"/>
                    <a:pt x="2" y="7"/>
                    <a:pt x="2" y="8"/>
                  </a:cubicBezTo>
                  <a:cubicBezTo>
                    <a:pt x="3" y="8"/>
                    <a:pt x="4" y="8"/>
                    <a:pt x="5" y="8"/>
                  </a:cubicBezTo>
                  <a:cubicBezTo>
                    <a:pt x="5" y="8"/>
                    <a:pt x="8" y="7"/>
                    <a:pt x="8" y="7"/>
                  </a:cubicBezTo>
                  <a:cubicBezTo>
                    <a:pt x="8" y="7"/>
                    <a:pt x="8" y="7"/>
                    <a:pt x="9" y="7"/>
                  </a:cubicBezTo>
                  <a:cubicBezTo>
                    <a:pt x="9" y="8"/>
                    <a:pt x="9" y="8"/>
                    <a:pt x="9" y="8"/>
                  </a:cubicBezTo>
                  <a:cubicBezTo>
                    <a:pt x="10" y="7"/>
                    <a:pt x="10" y="7"/>
                    <a:pt x="11" y="7"/>
                  </a:cubicBezTo>
                  <a:cubicBezTo>
                    <a:pt x="12" y="6"/>
                    <a:pt x="13" y="3"/>
                    <a:pt x="13" y="3"/>
                  </a:cubicBezTo>
                  <a:cubicBezTo>
                    <a:pt x="13" y="3"/>
                    <a:pt x="14" y="2"/>
                    <a:pt x="14" y="2"/>
                  </a:cubicBezTo>
                  <a:cubicBezTo>
                    <a:pt x="15" y="2"/>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9" name="Freeform 251">
              <a:extLst>
                <a:ext uri="{FF2B5EF4-FFF2-40B4-BE49-F238E27FC236}">
                  <a16:creationId xmlns:a16="http://schemas.microsoft.com/office/drawing/2014/main" id="{643935DB-C476-4904-90A6-D4CF6D16E4D8}"/>
                </a:ext>
              </a:extLst>
            </p:cNvPr>
            <p:cNvSpPr>
              <a:spLocks/>
            </p:cNvSpPr>
            <p:nvPr/>
          </p:nvSpPr>
          <p:spPr bwMode="auto">
            <a:xfrm>
              <a:off x="-3419475" y="1758950"/>
              <a:ext cx="53975" cy="25400"/>
            </a:xfrm>
            <a:custGeom>
              <a:avLst/>
              <a:gdLst>
                <a:gd name="T0" fmla="*/ 14 w 15"/>
                <a:gd name="T1" fmla="*/ 3 h 7"/>
                <a:gd name="T2" fmla="*/ 12 w 15"/>
                <a:gd name="T3" fmla="*/ 3 h 7"/>
                <a:gd name="T4" fmla="*/ 12 w 15"/>
                <a:gd name="T5" fmla="*/ 2 h 7"/>
                <a:gd name="T6" fmla="*/ 10 w 15"/>
                <a:gd name="T7" fmla="*/ 2 h 7"/>
                <a:gd name="T8" fmla="*/ 9 w 15"/>
                <a:gd name="T9" fmla="*/ 2 h 7"/>
                <a:gd name="T10" fmla="*/ 8 w 15"/>
                <a:gd name="T11" fmla="*/ 0 h 7"/>
                <a:gd name="T12" fmla="*/ 6 w 15"/>
                <a:gd name="T13" fmla="*/ 0 h 7"/>
                <a:gd name="T14" fmla="*/ 6 w 15"/>
                <a:gd name="T15" fmla="*/ 0 h 7"/>
                <a:gd name="T16" fmla="*/ 5 w 15"/>
                <a:gd name="T17" fmla="*/ 0 h 7"/>
                <a:gd name="T18" fmla="*/ 3 w 15"/>
                <a:gd name="T19" fmla="*/ 1 h 7"/>
                <a:gd name="T20" fmla="*/ 1 w 15"/>
                <a:gd name="T21" fmla="*/ 2 h 7"/>
                <a:gd name="T22" fmla="*/ 1 w 15"/>
                <a:gd name="T23" fmla="*/ 3 h 7"/>
                <a:gd name="T24" fmla="*/ 1 w 15"/>
                <a:gd name="T25" fmla="*/ 5 h 7"/>
                <a:gd name="T26" fmla="*/ 4 w 15"/>
                <a:gd name="T27" fmla="*/ 7 h 7"/>
                <a:gd name="T28" fmla="*/ 4 w 15"/>
                <a:gd name="T29" fmla="*/ 7 h 7"/>
                <a:gd name="T30" fmla="*/ 6 w 15"/>
                <a:gd name="T31" fmla="*/ 7 h 7"/>
                <a:gd name="T32" fmla="*/ 6 w 15"/>
                <a:gd name="T33" fmla="*/ 6 h 7"/>
                <a:gd name="T34" fmla="*/ 8 w 15"/>
                <a:gd name="T35" fmla="*/ 6 h 7"/>
                <a:gd name="T36" fmla="*/ 10 w 15"/>
                <a:gd name="T37" fmla="*/ 7 h 7"/>
                <a:gd name="T38" fmla="*/ 10 w 15"/>
                <a:gd name="T39" fmla="*/ 7 h 7"/>
                <a:gd name="T40" fmla="*/ 11 w 15"/>
                <a:gd name="T41" fmla="*/ 6 h 7"/>
                <a:gd name="T42" fmla="*/ 13 w 15"/>
                <a:gd name="T43" fmla="*/ 5 h 7"/>
                <a:gd name="T44" fmla="*/ 15 w 15"/>
                <a:gd name="T45" fmla="*/ 4 h 7"/>
                <a:gd name="T46" fmla="*/ 14 w 15"/>
                <a:gd name="T47"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7">
                  <a:moveTo>
                    <a:pt x="14" y="3"/>
                  </a:moveTo>
                  <a:cubicBezTo>
                    <a:pt x="13" y="3"/>
                    <a:pt x="12" y="3"/>
                    <a:pt x="12" y="3"/>
                  </a:cubicBezTo>
                  <a:cubicBezTo>
                    <a:pt x="12" y="2"/>
                    <a:pt x="12" y="2"/>
                    <a:pt x="12" y="2"/>
                  </a:cubicBezTo>
                  <a:cubicBezTo>
                    <a:pt x="11" y="2"/>
                    <a:pt x="11" y="2"/>
                    <a:pt x="10" y="2"/>
                  </a:cubicBezTo>
                  <a:cubicBezTo>
                    <a:pt x="10" y="3"/>
                    <a:pt x="9" y="2"/>
                    <a:pt x="9" y="2"/>
                  </a:cubicBezTo>
                  <a:cubicBezTo>
                    <a:pt x="9" y="1"/>
                    <a:pt x="9" y="1"/>
                    <a:pt x="8" y="0"/>
                  </a:cubicBezTo>
                  <a:cubicBezTo>
                    <a:pt x="7" y="0"/>
                    <a:pt x="7" y="0"/>
                    <a:pt x="6" y="0"/>
                  </a:cubicBezTo>
                  <a:cubicBezTo>
                    <a:pt x="6" y="0"/>
                    <a:pt x="6" y="0"/>
                    <a:pt x="6" y="0"/>
                  </a:cubicBezTo>
                  <a:cubicBezTo>
                    <a:pt x="6" y="0"/>
                    <a:pt x="5" y="0"/>
                    <a:pt x="5" y="0"/>
                  </a:cubicBezTo>
                  <a:cubicBezTo>
                    <a:pt x="5" y="0"/>
                    <a:pt x="4" y="0"/>
                    <a:pt x="3" y="1"/>
                  </a:cubicBezTo>
                  <a:cubicBezTo>
                    <a:pt x="2" y="1"/>
                    <a:pt x="1" y="2"/>
                    <a:pt x="1" y="2"/>
                  </a:cubicBezTo>
                  <a:cubicBezTo>
                    <a:pt x="0" y="2"/>
                    <a:pt x="0" y="3"/>
                    <a:pt x="1" y="3"/>
                  </a:cubicBezTo>
                  <a:cubicBezTo>
                    <a:pt x="1" y="3"/>
                    <a:pt x="1" y="5"/>
                    <a:pt x="1" y="5"/>
                  </a:cubicBezTo>
                  <a:cubicBezTo>
                    <a:pt x="2" y="5"/>
                    <a:pt x="4" y="6"/>
                    <a:pt x="4" y="7"/>
                  </a:cubicBezTo>
                  <a:cubicBezTo>
                    <a:pt x="4" y="7"/>
                    <a:pt x="4" y="7"/>
                    <a:pt x="4" y="7"/>
                  </a:cubicBezTo>
                  <a:cubicBezTo>
                    <a:pt x="5" y="7"/>
                    <a:pt x="6" y="7"/>
                    <a:pt x="6" y="7"/>
                  </a:cubicBezTo>
                  <a:cubicBezTo>
                    <a:pt x="6" y="6"/>
                    <a:pt x="6" y="6"/>
                    <a:pt x="6" y="6"/>
                  </a:cubicBezTo>
                  <a:cubicBezTo>
                    <a:pt x="6" y="6"/>
                    <a:pt x="8" y="6"/>
                    <a:pt x="8" y="6"/>
                  </a:cubicBezTo>
                  <a:cubicBezTo>
                    <a:pt x="9" y="7"/>
                    <a:pt x="10" y="7"/>
                    <a:pt x="10" y="7"/>
                  </a:cubicBezTo>
                  <a:cubicBezTo>
                    <a:pt x="10" y="7"/>
                    <a:pt x="10" y="7"/>
                    <a:pt x="10" y="7"/>
                  </a:cubicBezTo>
                  <a:cubicBezTo>
                    <a:pt x="11" y="7"/>
                    <a:pt x="11" y="6"/>
                    <a:pt x="11" y="6"/>
                  </a:cubicBezTo>
                  <a:cubicBezTo>
                    <a:pt x="12" y="6"/>
                    <a:pt x="13" y="6"/>
                    <a:pt x="13" y="5"/>
                  </a:cubicBezTo>
                  <a:cubicBezTo>
                    <a:pt x="14" y="5"/>
                    <a:pt x="14" y="4"/>
                    <a:pt x="15" y="4"/>
                  </a:cubicBezTo>
                  <a:cubicBezTo>
                    <a:pt x="14" y="4"/>
                    <a:pt x="14" y="3"/>
                    <a:pt x="1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0" name="Freeform 252">
              <a:extLst>
                <a:ext uri="{FF2B5EF4-FFF2-40B4-BE49-F238E27FC236}">
                  <a16:creationId xmlns:a16="http://schemas.microsoft.com/office/drawing/2014/main" id="{0833356D-0989-4894-AC28-763E9814BF65}"/>
                </a:ext>
              </a:extLst>
            </p:cNvPr>
            <p:cNvSpPr>
              <a:spLocks/>
            </p:cNvSpPr>
            <p:nvPr/>
          </p:nvSpPr>
          <p:spPr bwMode="auto">
            <a:xfrm>
              <a:off x="-3382963" y="1773238"/>
              <a:ext cx="46037" cy="22225"/>
            </a:xfrm>
            <a:custGeom>
              <a:avLst/>
              <a:gdLst>
                <a:gd name="T0" fmla="*/ 10 w 13"/>
                <a:gd name="T1" fmla="*/ 1 h 6"/>
                <a:gd name="T2" fmla="*/ 8 w 13"/>
                <a:gd name="T3" fmla="*/ 1 h 6"/>
                <a:gd name="T4" fmla="*/ 6 w 13"/>
                <a:gd name="T5" fmla="*/ 0 h 6"/>
                <a:gd name="T6" fmla="*/ 5 w 13"/>
                <a:gd name="T7" fmla="*/ 0 h 6"/>
                <a:gd name="T8" fmla="*/ 5 w 13"/>
                <a:gd name="T9" fmla="*/ 0 h 6"/>
                <a:gd name="T10" fmla="*/ 3 w 13"/>
                <a:gd name="T11" fmla="*/ 1 h 6"/>
                <a:gd name="T12" fmla="*/ 1 w 13"/>
                <a:gd name="T13" fmla="*/ 2 h 6"/>
                <a:gd name="T14" fmla="*/ 0 w 13"/>
                <a:gd name="T15" fmla="*/ 3 h 6"/>
                <a:gd name="T16" fmla="*/ 1 w 13"/>
                <a:gd name="T17" fmla="*/ 5 h 6"/>
                <a:gd name="T18" fmla="*/ 5 w 13"/>
                <a:gd name="T19" fmla="*/ 5 h 6"/>
                <a:gd name="T20" fmla="*/ 7 w 13"/>
                <a:gd name="T21" fmla="*/ 4 h 6"/>
                <a:gd name="T22" fmla="*/ 9 w 13"/>
                <a:gd name="T23" fmla="*/ 3 h 6"/>
                <a:gd name="T24" fmla="*/ 11 w 13"/>
                <a:gd name="T25" fmla="*/ 4 h 6"/>
                <a:gd name="T26" fmla="*/ 13 w 13"/>
                <a:gd name="T27" fmla="*/ 4 h 6"/>
                <a:gd name="T28" fmla="*/ 12 w 13"/>
                <a:gd name="T29" fmla="*/ 3 h 6"/>
                <a:gd name="T30" fmla="*/ 13 w 13"/>
                <a:gd name="T31" fmla="*/ 2 h 6"/>
                <a:gd name="T32" fmla="*/ 13 w 13"/>
                <a:gd name="T33" fmla="*/ 1 h 6"/>
                <a:gd name="T34" fmla="*/ 12 w 13"/>
                <a:gd name="T35" fmla="*/ 1 h 6"/>
                <a:gd name="T36" fmla="*/ 10 w 13"/>
                <a:gd name="T3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3" h="6">
                  <a:moveTo>
                    <a:pt x="10" y="1"/>
                  </a:moveTo>
                  <a:cubicBezTo>
                    <a:pt x="9" y="1"/>
                    <a:pt x="9" y="0"/>
                    <a:pt x="8" y="1"/>
                  </a:cubicBezTo>
                  <a:cubicBezTo>
                    <a:pt x="8" y="1"/>
                    <a:pt x="7" y="1"/>
                    <a:pt x="6" y="0"/>
                  </a:cubicBezTo>
                  <a:cubicBezTo>
                    <a:pt x="6" y="0"/>
                    <a:pt x="5" y="1"/>
                    <a:pt x="5" y="0"/>
                  </a:cubicBezTo>
                  <a:cubicBezTo>
                    <a:pt x="5" y="0"/>
                    <a:pt x="5" y="0"/>
                    <a:pt x="5" y="0"/>
                  </a:cubicBezTo>
                  <a:cubicBezTo>
                    <a:pt x="4" y="0"/>
                    <a:pt x="4" y="1"/>
                    <a:pt x="3" y="1"/>
                  </a:cubicBezTo>
                  <a:cubicBezTo>
                    <a:pt x="3" y="2"/>
                    <a:pt x="2" y="2"/>
                    <a:pt x="1" y="2"/>
                  </a:cubicBezTo>
                  <a:cubicBezTo>
                    <a:pt x="1" y="2"/>
                    <a:pt x="1" y="3"/>
                    <a:pt x="0" y="3"/>
                  </a:cubicBezTo>
                  <a:cubicBezTo>
                    <a:pt x="1" y="4"/>
                    <a:pt x="1" y="5"/>
                    <a:pt x="1" y="5"/>
                  </a:cubicBezTo>
                  <a:cubicBezTo>
                    <a:pt x="2" y="6"/>
                    <a:pt x="5" y="6"/>
                    <a:pt x="5" y="5"/>
                  </a:cubicBezTo>
                  <a:cubicBezTo>
                    <a:pt x="5" y="4"/>
                    <a:pt x="7" y="4"/>
                    <a:pt x="7" y="4"/>
                  </a:cubicBezTo>
                  <a:cubicBezTo>
                    <a:pt x="7" y="4"/>
                    <a:pt x="9" y="3"/>
                    <a:pt x="9" y="3"/>
                  </a:cubicBezTo>
                  <a:cubicBezTo>
                    <a:pt x="9" y="3"/>
                    <a:pt x="11" y="3"/>
                    <a:pt x="11" y="4"/>
                  </a:cubicBezTo>
                  <a:cubicBezTo>
                    <a:pt x="11" y="4"/>
                    <a:pt x="12" y="4"/>
                    <a:pt x="13" y="4"/>
                  </a:cubicBezTo>
                  <a:cubicBezTo>
                    <a:pt x="12" y="4"/>
                    <a:pt x="12" y="3"/>
                    <a:pt x="12" y="3"/>
                  </a:cubicBezTo>
                  <a:cubicBezTo>
                    <a:pt x="12" y="3"/>
                    <a:pt x="13" y="2"/>
                    <a:pt x="13" y="2"/>
                  </a:cubicBezTo>
                  <a:cubicBezTo>
                    <a:pt x="13" y="2"/>
                    <a:pt x="13" y="1"/>
                    <a:pt x="13" y="1"/>
                  </a:cubicBezTo>
                  <a:cubicBezTo>
                    <a:pt x="13" y="1"/>
                    <a:pt x="12" y="1"/>
                    <a:pt x="12" y="1"/>
                  </a:cubicBezTo>
                  <a:cubicBezTo>
                    <a:pt x="12" y="1"/>
                    <a:pt x="11" y="1"/>
                    <a:pt x="1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1" name="Freeform 253">
              <a:extLst>
                <a:ext uri="{FF2B5EF4-FFF2-40B4-BE49-F238E27FC236}">
                  <a16:creationId xmlns:a16="http://schemas.microsoft.com/office/drawing/2014/main" id="{F93DDBBC-A4B9-462B-BCDD-EABD75860404}"/>
                </a:ext>
              </a:extLst>
            </p:cNvPr>
            <p:cNvSpPr>
              <a:spLocks/>
            </p:cNvSpPr>
            <p:nvPr/>
          </p:nvSpPr>
          <p:spPr bwMode="auto">
            <a:xfrm>
              <a:off x="-3603625" y="1852613"/>
              <a:ext cx="28575" cy="50800"/>
            </a:xfrm>
            <a:custGeom>
              <a:avLst/>
              <a:gdLst>
                <a:gd name="T0" fmla="*/ 6 w 8"/>
                <a:gd name="T1" fmla="*/ 12 h 14"/>
                <a:gd name="T2" fmla="*/ 5 w 8"/>
                <a:gd name="T3" fmla="*/ 10 h 14"/>
                <a:gd name="T4" fmla="*/ 6 w 8"/>
                <a:gd name="T5" fmla="*/ 9 h 14"/>
                <a:gd name="T6" fmla="*/ 5 w 8"/>
                <a:gd name="T7" fmla="*/ 8 h 14"/>
                <a:gd name="T8" fmla="*/ 6 w 8"/>
                <a:gd name="T9" fmla="*/ 7 h 14"/>
                <a:gd name="T10" fmla="*/ 6 w 8"/>
                <a:gd name="T11" fmla="*/ 5 h 14"/>
                <a:gd name="T12" fmla="*/ 6 w 8"/>
                <a:gd name="T13" fmla="*/ 3 h 14"/>
                <a:gd name="T14" fmla="*/ 8 w 8"/>
                <a:gd name="T15" fmla="*/ 2 h 14"/>
                <a:gd name="T16" fmla="*/ 7 w 8"/>
                <a:gd name="T17" fmla="*/ 1 h 14"/>
                <a:gd name="T18" fmla="*/ 6 w 8"/>
                <a:gd name="T19" fmla="*/ 1 h 14"/>
                <a:gd name="T20" fmla="*/ 5 w 8"/>
                <a:gd name="T21" fmla="*/ 1 h 14"/>
                <a:gd name="T22" fmla="*/ 3 w 8"/>
                <a:gd name="T23" fmla="*/ 0 h 14"/>
                <a:gd name="T24" fmla="*/ 3 w 8"/>
                <a:gd name="T25" fmla="*/ 0 h 14"/>
                <a:gd name="T26" fmla="*/ 2 w 8"/>
                <a:gd name="T27" fmla="*/ 1 h 14"/>
                <a:gd name="T28" fmla="*/ 2 w 8"/>
                <a:gd name="T29" fmla="*/ 2 h 14"/>
                <a:gd name="T30" fmla="*/ 1 w 8"/>
                <a:gd name="T31" fmla="*/ 8 h 14"/>
                <a:gd name="T32" fmla="*/ 1 w 8"/>
                <a:gd name="T33" fmla="*/ 10 h 14"/>
                <a:gd name="T34" fmla="*/ 2 w 8"/>
                <a:gd name="T35" fmla="*/ 14 h 14"/>
                <a:gd name="T36" fmla="*/ 3 w 8"/>
                <a:gd name="T37" fmla="*/ 14 h 14"/>
                <a:gd name="T38" fmla="*/ 5 w 8"/>
                <a:gd name="T39" fmla="*/ 14 h 14"/>
                <a:gd name="T40" fmla="*/ 5 w 8"/>
                <a:gd name="T41" fmla="*/ 13 h 14"/>
                <a:gd name="T42" fmla="*/ 6 w 8"/>
                <a:gd name="T43" fmla="*/ 1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8" h="14">
                  <a:moveTo>
                    <a:pt x="6" y="12"/>
                  </a:moveTo>
                  <a:cubicBezTo>
                    <a:pt x="7" y="11"/>
                    <a:pt x="6" y="11"/>
                    <a:pt x="5" y="10"/>
                  </a:cubicBezTo>
                  <a:cubicBezTo>
                    <a:pt x="5" y="10"/>
                    <a:pt x="6" y="9"/>
                    <a:pt x="6" y="9"/>
                  </a:cubicBezTo>
                  <a:cubicBezTo>
                    <a:pt x="7" y="9"/>
                    <a:pt x="6" y="9"/>
                    <a:pt x="5" y="8"/>
                  </a:cubicBezTo>
                  <a:cubicBezTo>
                    <a:pt x="5" y="7"/>
                    <a:pt x="5" y="7"/>
                    <a:pt x="6" y="7"/>
                  </a:cubicBezTo>
                  <a:cubicBezTo>
                    <a:pt x="7" y="7"/>
                    <a:pt x="6" y="6"/>
                    <a:pt x="6" y="5"/>
                  </a:cubicBezTo>
                  <a:cubicBezTo>
                    <a:pt x="7" y="5"/>
                    <a:pt x="6" y="4"/>
                    <a:pt x="6" y="3"/>
                  </a:cubicBezTo>
                  <a:cubicBezTo>
                    <a:pt x="6" y="3"/>
                    <a:pt x="7" y="3"/>
                    <a:pt x="8" y="2"/>
                  </a:cubicBezTo>
                  <a:cubicBezTo>
                    <a:pt x="8" y="1"/>
                    <a:pt x="7" y="2"/>
                    <a:pt x="7" y="1"/>
                  </a:cubicBezTo>
                  <a:cubicBezTo>
                    <a:pt x="7" y="1"/>
                    <a:pt x="6" y="0"/>
                    <a:pt x="6" y="1"/>
                  </a:cubicBezTo>
                  <a:cubicBezTo>
                    <a:pt x="5" y="1"/>
                    <a:pt x="5" y="1"/>
                    <a:pt x="5" y="1"/>
                  </a:cubicBezTo>
                  <a:cubicBezTo>
                    <a:pt x="4" y="1"/>
                    <a:pt x="3" y="1"/>
                    <a:pt x="3" y="0"/>
                  </a:cubicBezTo>
                  <a:cubicBezTo>
                    <a:pt x="3" y="0"/>
                    <a:pt x="3" y="0"/>
                    <a:pt x="3" y="0"/>
                  </a:cubicBezTo>
                  <a:cubicBezTo>
                    <a:pt x="2" y="0"/>
                    <a:pt x="2" y="1"/>
                    <a:pt x="2" y="1"/>
                  </a:cubicBezTo>
                  <a:cubicBezTo>
                    <a:pt x="2" y="1"/>
                    <a:pt x="2" y="2"/>
                    <a:pt x="2" y="2"/>
                  </a:cubicBezTo>
                  <a:cubicBezTo>
                    <a:pt x="2" y="3"/>
                    <a:pt x="1" y="7"/>
                    <a:pt x="1" y="8"/>
                  </a:cubicBezTo>
                  <a:cubicBezTo>
                    <a:pt x="0" y="9"/>
                    <a:pt x="0" y="9"/>
                    <a:pt x="1" y="10"/>
                  </a:cubicBezTo>
                  <a:cubicBezTo>
                    <a:pt x="2" y="10"/>
                    <a:pt x="2" y="13"/>
                    <a:pt x="2" y="14"/>
                  </a:cubicBezTo>
                  <a:cubicBezTo>
                    <a:pt x="2" y="14"/>
                    <a:pt x="3" y="14"/>
                    <a:pt x="3" y="14"/>
                  </a:cubicBezTo>
                  <a:cubicBezTo>
                    <a:pt x="4" y="14"/>
                    <a:pt x="5" y="14"/>
                    <a:pt x="5" y="14"/>
                  </a:cubicBezTo>
                  <a:cubicBezTo>
                    <a:pt x="5" y="14"/>
                    <a:pt x="5" y="13"/>
                    <a:pt x="5" y="13"/>
                  </a:cubicBezTo>
                  <a:cubicBezTo>
                    <a:pt x="5" y="13"/>
                    <a:pt x="5" y="12"/>
                    <a:pt x="6"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2" name="Freeform 254">
              <a:extLst>
                <a:ext uri="{FF2B5EF4-FFF2-40B4-BE49-F238E27FC236}">
                  <a16:creationId xmlns:a16="http://schemas.microsoft.com/office/drawing/2014/main" id="{AE7FDB5C-16C1-406B-A2F8-63A407F6545B}"/>
                </a:ext>
              </a:extLst>
            </p:cNvPr>
            <p:cNvSpPr>
              <a:spLocks/>
            </p:cNvSpPr>
            <p:nvPr/>
          </p:nvSpPr>
          <p:spPr bwMode="auto">
            <a:xfrm>
              <a:off x="-3495675" y="1730375"/>
              <a:ext cx="33337" cy="28575"/>
            </a:xfrm>
            <a:custGeom>
              <a:avLst/>
              <a:gdLst>
                <a:gd name="T0" fmla="*/ 3 w 9"/>
                <a:gd name="T1" fmla="*/ 6 h 8"/>
                <a:gd name="T2" fmla="*/ 5 w 9"/>
                <a:gd name="T3" fmla="*/ 7 h 8"/>
                <a:gd name="T4" fmla="*/ 6 w 9"/>
                <a:gd name="T5" fmla="*/ 8 h 8"/>
                <a:gd name="T6" fmla="*/ 7 w 9"/>
                <a:gd name="T7" fmla="*/ 8 h 8"/>
                <a:gd name="T8" fmla="*/ 7 w 9"/>
                <a:gd name="T9" fmla="*/ 7 h 8"/>
                <a:gd name="T10" fmla="*/ 7 w 9"/>
                <a:gd name="T11" fmla="*/ 5 h 8"/>
                <a:gd name="T12" fmla="*/ 8 w 9"/>
                <a:gd name="T13" fmla="*/ 5 h 8"/>
                <a:gd name="T14" fmla="*/ 9 w 9"/>
                <a:gd name="T15" fmla="*/ 4 h 8"/>
                <a:gd name="T16" fmla="*/ 8 w 9"/>
                <a:gd name="T17" fmla="*/ 3 h 8"/>
                <a:gd name="T18" fmla="*/ 9 w 9"/>
                <a:gd name="T19" fmla="*/ 2 h 8"/>
                <a:gd name="T20" fmla="*/ 9 w 9"/>
                <a:gd name="T21" fmla="*/ 0 h 8"/>
                <a:gd name="T22" fmla="*/ 9 w 9"/>
                <a:gd name="T23" fmla="*/ 0 h 8"/>
                <a:gd name="T24" fmla="*/ 6 w 9"/>
                <a:gd name="T25" fmla="*/ 0 h 8"/>
                <a:gd name="T26" fmla="*/ 5 w 9"/>
                <a:gd name="T27" fmla="*/ 2 h 8"/>
                <a:gd name="T28" fmla="*/ 4 w 9"/>
                <a:gd name="T29" fmla="*/ 2 h 8"/>
                <a:gd name="T30" fmla="*/ 3 w 9"/>
                <a:gd name="T31" fmla="*/ 3 h 8"/>
                <a:gd name="T32" fmla="*/ 2 w 9"/>
                <a:gd name="T33" fmla="*/ 5 h 8"/>
                <a:gd name="T34" fmla="*/ 0 w 9"/>
                <a:gd name="T35" fmla="*/ 7 h 8"/>
                <a:gd name="T36" fmla="*/ 0 w 9"/>
                <a:gd name="T37" fmla="*/ 7 h 8"/>
                <a:gd name="T38" fmla="*/ 1 w 9"/>
                <a:gd name="T39" fmla="*/ 7 h 8"/>
                <a:gd name="T40" fmla="*/ 3 w 9"/>
                <a:gd name="T41" fmla="*/ 6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9" h="8">
                  <a:moveTo>
                    <a:pt x="3" y="6"/>
                  </a:moveTo>
                  <a:cubicBezTo>
                    <a:pt x="3" y="6"/>
                    <a:pt x="4" y="6"/>
                    <a:pt x="5" y="7"/>
                  </a:cubicBezTo>
                  <a:cubicBezTo>
                    <a:pt x="5" y="7"/>
                    <a:pt x="6" y="7"/>
                    <a:pt x="6" y="8"/>
                  </a:cubicBezTo>
                  <a:cubicBezTo>
                    <a:pt x="6" y="8"/>
                    <a:pt x="7" y="8"/>
                    <a:pt x="7" y="8"/>
                  </a:cubicBezTo>
                  <a:cubicBezTo>
                    <a:pt x="7" y="8"/>
                    <a:pt x="7" y="7"/>
                    <a:pt x="7" y="7"/>
                  </a:cubicBezTo>
                  <a:cubicBezTo>
                    <a:pt x="7" y="6"/>
                    <a:pt x="7" y="5"/>
                    <a:pt x="7" y="5"/>
                  </a:cubicBezTo>
                  <a:cubicBezTo>
                    <a:pt x="7" y="5"/>
                    <a:pt x="8" y="5"/>
                    <a:pt x="8" y="5"/>
                  </a:cubicBezTo>
                  <a:cubicBezTo>
                    <a:pt x="8" y="4"/>
                    <a:pt x="9" y="4"/>
                    <a:pt x="9" y="4"/>
                  </a:cubicBezTo>
                  <a:cubicBezTo>
                    <a:pt x="9" y="4"/>
                    <a:pt x="8" y="3"/>
                    <a:pt x="8" y="3"/>
                  </a:cubicBezTo>
                  <a:cubicBezTo>
                    <a:pt x="8" y="3"/>
                    <a:pt x="9" y="3"/>
                    <a:pt x="9" y="2"/>
                  </a:cubicBezTo>
                  <a:cubicBezTo>
                    <a:pt x="9" y="1"/>
                    <a:pt x="9" y="1"/>
                    <a:pt x="9" y="0"/>
                  </a:cubicBezTo>
                  <a:cubicBezTo>
                    <a:pt x="9" y="0"/>
                    <a:pt x="9" y="1"/>
                    <a:pt x="9" y="0"/>
                  </a:cubicBezTo>
                  <a:cubicBezTo>
                    <a:pt x="8" y="0"/>
                    <a:pt x="7" y="0"/>
                    <a:pt x="6" y="0"/>
                  </a:cubicBezTo>
                  <a:cubicBezTo>
                    <a:pt x="5" y="1"/>
                    <a:pt x="5" y="2"/>
                    <a:pt x="5" y="2"/>
                  </a:cubicBezTo>
                  <a:cubicBezTo>
                    <a:pt x="6" y="2"/>
                    <a:pt x="4" y="3"/>
                    <a:pt x="4" y="2"/>
                  </a:cubicBezTo>
                  <a:cubicBezTo>
                    <a:pt x="4" y="2"/>
                    <a:pt x="3" y="2"/>
                    <a:pt x="3" y="3"/>
                  </a:cubicBezTo>
                  <a:cubicBezTo>
                    <a:pt x="3" y="3"/>
                    <a:pt x="2" y="4"/>
                    <a:pt x="2" y="5"/>
                  </a:cubicBezTo>
                  <a:cubicBezTo>
                    <a:pt x="2" y="5"/>
                    <a:pt x="1" y="6"/>
                    <a:pt x="0" y="7"/>
                  </a:cubicBezTo>
                  <a:cubicBezTo>
                    <a:pt x="0" y="7"/>
                    <a:pt x="0" y="7"/>
                    <a:pt x="0" y="7"/>
                  </a:cubicBezTo>
                  <a:cubicBezTo>
                    <a:pt x="0" y="7"/>
                    <a:pt x="1" y="7"/>
                    <a:pt x="1" y="7"/>
                  </a:cubicBezTo>
                  <a:cubicBezTo>
                    <a:pt x="1" y="7"/>
                    <a:pt x="3" y="7"/>
                    <a:pt x="3"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3" name="Freeform 255">
              <a:extLst>
                <a:ext uri="{FF2B5EF4-FFF2-40B4-BE49-F238E27FC236}">
                  <a16:creationId xmlns:a16="http://schemas.microsoft.com/office/drawing/2014/main" id="{AF482108-9D7A-4CA5-8484-A9C8F2AA01C9}"/>
                </a:ext>
              </a:extLst>
            </p:cNvPr>
            <p:cNvSpPr>
              <a:spLocks/>
            </p:cNvSpPr>
            <p:nvPr/>
          </p:nvSpPr>
          <p:spPr bwMode="auto">
            <a:xfrm>
              <a:off x="-3473450" y="1766888"/>
              <a:ext cx="6350" cy="11113"/>
            </a:xfrm>
            <a:custGeom>
              <a:avLst/>
              <a:gdLst>
                <a:gd name="T0" fmla="*/ 1 w 2"/>
                <a:gd name="T1" fmla="*/ 0 h 3"/>
                <a:gd name="T2" fmla="*/ 0 w 2"/>
                <a:gd name="T3" fmla="*/ 2 h 3"/>
                <a:gd name="T4" fmla="*/ 2 w 2"/>
                <a:gd name="T5" fmla="*/ 3 h 3"/>
                <a:gd name="T6" fmla="*/ 1 w 2"/>
                <a:gd name="T7" fmla="*/ 1 h 3"/>
                <a:gd name="T8" fmla="*/ 1 w 2"/>
                <a:gd name="T9" fmla="*/ 0 h 3"/>
              </a:gdLst>
              <a:ahLst/>
              <a:cxnLst>
                <a:cxn ang="0">
                  <a:pos x="T0" y="T1"/>
                </a:cxn>
                <a:cxn ang="0">
                  <a:pos x="T2" y="T3"/>
                </a:cxn>
                <a:cxn ang="0">
                  <a:pos x="T4" y="T5"/>
                </a:cxn>
                <a:cxn ang="0">
                  <a:pos x="T6" y="T7"/>
                </a:cxn>
                <a:cxn ang="0">
                  <a:pos x="T8" y="T9"/>
                </a:cxn>
              </a:cxnLst>
              <a:rect l="0" t="0" r="r" b="b"/>
              <a:pathLst>
                <a:path w="2" h="3">
                  <a:moveTo>
                    <a:pt x="1" y="0"/>
                  </a:moveTo>
                  <a:cubicBezTo>
                    <a:pt x="0" y="1"/>
                    <a:pt x="0" y="1"/>
                    <a:pt x="0" y="2"/>
                  </a:cubicBezTo>
                  <a:cubicBezTo>
                    <a:pt x="0" y="2"/>
                    <a:pt x="1" y="3"/>
                    <a:pt x="2" y="3"/>
                  </a:cubicBezTo>
                  <a:cubicBezTo>
                    <a:pt x="1" y="1"/>
                    <a:pt x="1" y="1"/>
                    <a:pt x="1" y="1"/>
                  </a:cubicBezTo>
                  <a:cubicBezTo>
                    <a:pt x="1" y="1"/>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4" name="Freeform 256">
              <a:extLst>
                <a:ext uri="{FF2B5EF4-FFF2-40B4-BE49-F238E27FC236}">
                  <a16:creationId xmlns:a16="http://schemas.microsoft.com/office/drawing/2014/main" id="{91CCB6F0-49D8-476A-BD86-17BD687EC82F}"/>
                </a:ext>
              </a:extLst>
            </p:cNvPr>
            <p:cNvSpPr>
              <a:spLocks/>
            </p:cNvSpPr>
            <p:nvPr/>
          </p:nvSpPr>
          <p:spPr bwMode="auto">
            <a:xfrm>
              <a:off x="-3502025" y="1752600"/>
              <a:ext cx="31750" cy="25400"/>
            </a:xfrm>
            <a:custGeom>
              <a:avLst/>
              <a:gdLst>
                <a:gd name="T0" fmla="*/ 1 w 9"/>
                <a:gd name="T1" fmla="*/ 2 h 7"/>
                <a:gd name="T2" fmla="*/ 1 w 9"/>
                <a:gd name="T3" fmla="*/ 3 h 7"/>
                <a:gd name="T4" fmla="*/ 3 w 9"/>
                <a:gd name="T5" fmla="*/ 4 h 7"/>
                <a:gd name="T6" fmla="*/ 4 w 9"/>
                <a:gd name="T7" fmla="*/ 4 h 7"/>
                <a:gd name="T8" fmla="*/ 5 w 9"/>
                <a:gd name="T9" fmla="*/ 5 h 7"/>
                <a:gd name="T10" fmla="*/ 6 w 9"/>
                <a:gd name="T11" fmla="*/ 5 h 7"/>
                <a:gd name="T12" fmla="*/ 6 w 9"/>
                <a:gd name="T13" fmla="*/ 6 h 7"/>
                <a:gd name="T14" fmla="*/ 8 w 9"/>
                <a:gd name="T15" fmla="*/ 6 h 7"/>
                <a:gd name="T16" fmla="*/ 8 w 9"/>
                <a:gd name="T17" fmla="*/ 6 h 7"/>
                <a:gd name="T18" fmla="*/ 9 w 9"/>
                <a:gd name="T19" fmla="*/ 4 h 7"/>
                <a:gd name="T20" fmla="*/ 9 w 9"/>
                <a:gd name="T21" fmla="*/ 4 h 7"/>
                <a:gd name="T22" fmla="*/ 9 w 9"/>
                <a:gd name="T23" fmla="*/ 2 h 7"/>
                <a:gd name="T24" fmla="*/ 9 w 9"/>
                <a:gd name="T25" fmla="*/ 2 h 7"/>
                <a:gd name="T26" fmla="*/ 8 w 9"/>
                <a:gd name="T27" fmla="*/ 2 h 7"/>
                <a:gd name="T28" fmla="*/ 7 w 9"/>
                <a:gd name="T29" fmla="*/ 1 h 7"/>
                <a:gd name="T30" fmla="*/ 5 w 9"/>
                <a:gd name="T31" fmla="*/ 0 h 7"/>
                <a:gd name="T32" fmla="*/ 3 w 9"/>
                <a:gd name="T33" fmla="*/ 1 h 7"/>
                <a:gd name="T34" fmla="*/ 2 w 9"/>
                <a:gd name="T35" fmla="*/ 1 h 7"/>
                <a:gd name="T36" fmla="*/ 0 w 9"/>
                <a:gd name="T37" fmla="*/ 2 h 7"/>
                <a:gd name="T38" fmla="*/ 1 w 9"/>
                <a:gd name="T39"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9" h="7">
                  <a:moveTo>
                    <a:pt x="1" y="2"/>
                  </a:moveTo>
                  <a:cubicBezTo>
                    <a:pt x="1" y="2"/>
                    <a:pt x="1" y="3"/>
                    <a:pt x="1" y="3"/>
                  </a:cubicBezTo>
                  <a:cubicBezTo>
                    <a:pt x="2" y="2"/>
                    <a:pt x="2" y="3"/>
                    <a:pt x="3" y="4"/>
                  </a:cubicBezTo>
                  <a:cubicBezTo>
                    <a:pt x="3" y="4"/>
                    <a:pt x="4" y="4"/>
                    <a:pt x="4" y="4"/>
                  </a:cubicBezTo>
                  <a:cubicBezTo>
                    <a:pt x="4" y="5"/>
                    <a:pt x="4" y="5"/>
                    <a:pt x="5" y="5"/>
                  </a:cubicBezTo>
                  <a:cubicBezTo>
                    <a:pt x="5" y="5"/>
                    <a:pt x="6" y="4"/>
                    <a:pt x="6" y="5"/>
                  </a:cubicBezTo>
                  <a:cubicBezTo>
                    <a:pt x="6" y="5"/>
                    <a:pt x="6" y="6"/>
                    <a:pt x="6" y="6"/>
                  </a:cubicBezTo>
                  <a:cubicBezTo>
                    <a:pt x="7" y="6"/>
                    <a:pt x="7" y="7"/>
                    <a:pt x="8" y="6"/>
                  </a:cubicBezTo>
                  <a:cubicBezTo>
                    <a:pt x="8" y="6"/>
                    <a:pt x="8" y="6"/>
                    <a:pt x="8" y="6"/>
                  </a:cubicBezTo>
                  <a:cubicBezTo>
                    <a:pt x="8" y="5"/>
                    <a:pt x="8" y="5"/>
                    <a:pt x="9" y="4"/>
                  </a:cubicBezTo>
                  <a:cubicBezTo>
                    <a:pt x="9" y="4"/>
                    <a:pt x="9" y="4"/>
                    <a:pt x="9" y="4"/>
                  </a:cubicBezTo>
                  <a:cubicBezTo>
                    <a:pt x="9" y="3"/>
                    <a:pt x="9" y="3"/>
                    <a:pt x="9" y="2"/>
                  </a:cubicBezTo>
                  <a:cubicBezTo>
                    <a:pt x="9" y="2"/>
                    <a:pt x="9" y="2"/>
                    <a:pt x="9" y="2"/>
                  </a:cubicBezTo>
                  <a:cubicBezTo>
                    <a:pt x="9" y="2"/>
                    <a:pt x="8" y="2"/>
                    <a:pt x="8" y="2"/>
                  </a:cubicBezTo>
                  <a:cubicBezTo>
                    <a:pt x="8" y="1"/>
                    <a:pt x="7" y="1"/>
                    <a:pt x="7" y="1"/>
                  </a:cubicBezTo>
                  <a:cubicBezTo>
                    <a:pt x="6" y="0"/>
                    <a:pt x="5" y="0"/>
                    <a:pt x="5" y="0"/>
                  </a:cubicBezTo>
                  <a:cubicBezTo>
                    <a:pt x="5" y="1"/>
                    <a:pt x="3" y="1"/>
                    <a:pt x="3" y="1"/>
                  </a:cubicBezTo>
                  <a:cubicBezTo>
                    <a:pt x="3" y="1"/>
                    <a:pt x="2" y="1"/>
                    <a:pt x="2" y="1"/>
                  </a:cubicBezTo>
                  <a:cubicBezTo>
                    <a:pt x="1" y="1"/>
                    <a:pt x="1" y="1"/>
                    <a:pt x="0" y="2"/>
                  </a:cubicBezTo>
                  <a:cubicBezTo>
                    <a:pt x="0"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5" name="Freeform 257">
              <a:extLst>
                <a:ext uri="{FF2B5EF4-FFF2-40B4-BE49-F238E27FC236}">
                  <a16:creationId xmlns:a16="http://schemas.microsoft.com/office/drawing/2014/main" id="{9AC29692-AC40-4854-A40E-140B8D4DD5B2}"/>
                </a:ext>
              </a:extLst>
            </p:cNvPr>
            <p:cNvSpPr>
              <a:spLocks/>
            </p:cNvSpPr>
            <p:nvPr/>
          </p:nvSpPr>
          <p:spPr bwMode="auto">
            <a:xfrm>
              <a:off x="-3354388" y="1787525"/>
              <a:ext cx="76200" cy="47625"/>
            </a:xfrm>
            <a:custGeom>
              <a:avLst/>
              <a:gdLst>
                <a:gd name="T0" fmla="*/ 19 w 21"/>
                <a:gd name="T1" fmla="*/ 9 h 13"/>
                <a:gd name="T2" fmla="*/ 18 w 21"/>
                <a:gd name="T3" fmla="*/ 8 h 13"/>
                <a:gd name="T4" fmla="*/ 18 w 21"/>
                <a:gd name="T5" fmla="*/ 8 h 13"/>
                <a:gd name="T6" fmla="*/ 18 w 21"/>
                <a:gd name="T7" fmla="*/ 6 h 13"/>
                <a:gd name="T8" fmla="*/ 16 w 21"/>
                <a:gd name="T9" fmla="*/ 2 h 13"/>
                <a:gd name="T10" fmla="*/ 15 w 21"/>
                <a:gd name="T11" fmla="*/ 0 h 13"/>
                <a:gd name="T12" fmla="*/ 14 w 21"/>
                <a:gd name="T13" fmla="*/ 0 h 13"/>
                <a:gd name="T14" fmla="*/ 12 w 21"/>
                <a:gd name="T15" fmla="*/ 1 h 13"/>
                <a:gd name="T16" fmla="*/ 11 w 21"/>
                <a:gd name="T17" fmla="*/ 1 h 13"/>
                <a:gd name="T18" fmla="*/ 10 w 21"/>
                <a:gd name="T19" fmla="*/ 1 h 13"/>
                <a:gd name="T20" fmla="*/ 9 w 21"/>
                <a:gd name="T21" fmla="*/ 1 h 13"/>
                <a:gd name="T22" fmla="*/ 7 w 21"/>
                <a:gd name="T23" fmla="*/ 1 h 13"/>
                <a:gd name="T24" fmla="*/ 6 w 21"/>
                <a:gd name="T25" fmla="*/ 1 h 13"/>
                <a:gd name="T26" fmla="*/ 5 w 21"/>
                <a:gd name="T27" fmla="*/ 1 h 13"/>
                <a:gd name="T28" fmla="*/ 4 w 21"/>
                <a:gd name="T29" fmla="*/ 2 h 13"/>
                <a:gd name="T30" fmla="*/ 2 w 21"/>
                <a:gd name="T31" fmla="*/ 6 h 13"/>
                <a:gd name="T32" fmla="*/ 0 w 21"/>
                <a:gd name="T33" fmla="*/ 7 h 13"/>
                <a:gd name="T34" fmla="*/ 1 w 21"/>
                <a:gd name="T35" fmla="*/ 8 h 13"/>
                <a:gd name="T36" fmla="*/ 2 w 21"/>
                <a:gd name="T37" fmla="*/ 9 h 13"/>
                <a:gd name="T38" fmla="*/ 2 w 21"/>
                <a:gd name="T39" fmla="*/ 10 h 13"/>
                <a:gd name="T40" fmla="*/ 5 w 21"/>
                <a:gd name="T41" fmla="*/ 11 h 13"/>
                <a:gd name="T42" fmla="*/ 5 w 21"/>
                <a:gd name="T43" fmla="*/ 12 h 13"/>
                <a:gd name="T44" fmla="*/ 6 w 21"/>
                <a:gd name="T45" fmla="*/ 13 h 13"/>
                <a:gd name="T46" fmla="*/ 9 w 21"/>
                <a:gd name="T47" fmla="*/ 13 h 13"/>
                <a:gd name="T48" fmla="*/ 11 w 21"/>
                <a:gd name="T49" fmla="*/ 13 h 13"/>
                <a:gd name="T50" fmla="*/ 13 w 21"/>
                <a:gd name="T51" fmla="*/ 13 h 13"/>
                <a:gd name="T52" fmla="*/ 16 w 21"/>
                <a:gd name="T53" fmla="*/ 12 h 13"/>
                <a:gd name="T54" fmla="*/ 18 w 21"/>
                <a:gd name="T55" fmla="*/ 13 h 13"/>
                <a:gd name="T56" fmla="*/ 19 w 21"/>
                <a:gd name="T57" fmla="*/ 13 h 13"/>
                <a:gd name="T58" fmla="*/ 19 w 21"/>
                <a:gd name="T59" fmla="*/ 12 h 13"/>
                <a:gd name="T60" fmla="*/ 20 w 21"/>
                <a:gd name="T61" fmla="*/ 10 h 13"/>
                <a:gd name="T62" fmla="*/ 21 w 21"/>
                <a:gd name="T63" fmla="*/ 9 h 13"/>
                <a:gd name="T64" fmla="*/ 21 w 21"/>
                <a:gd name="T65" fmla="*/ 9 h 13"/>
                <a:gd name="T66" fmla="*/ 20 w 21"/>
                <a:gd name="T67" fmla="*/ 8 h 13"/>
                <a:gd name="T68" fmla="*/ 19 w 21"/>
                <a:gd name="T69"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1" h="13">
                  <a:moveTo>
                    <a:pt x="19" y="9"/>
                  </a:moveTo>
                  <a:cubicBezTo>
                    <a:pt x="19" y="9"/>
                    <a:pt x="18" y="9"/>
                    <a:pt x="18" y="8"/>
                  </a:cubicBezTo>
                  <a:cubicBezTo>
                    <a:pt x="18" y="8"/>
                    <a:pt x="18" y="8"/>
                    <a:pt x="18" y="8"/>
                  </a:cubicBezTo>
                  <a:cubicBezTo>
                    <a:pt x="18" y="8"/>
                    <a:pt x="18" y="6"/>
                    <a:pt x="18" y="6"/>
                  </a:cubicBezTo>
                  <a:cubicBezTo>
                    <a:pt x="18" y="5"/>
                    <a:pt x="17" y="3"/>
                    <a:pt x="16" y="2"/>
                  </a:cubicBezTo>
                  <a:cubicBezTo>
                    <a:pt x="16" y="2"/>
                    <a:pt x="16" y="1"/>
                    <a:pt x="15" y="0"/>
                  </a:cubicBezTo>
                  <a:cubicBezTo>
                    <a:pt x="14" y="0"/>
                    <a:pt x="14" y="0"/>
                    <a:pt x="14" y="0"/>
                  </a:cubicBezTo>
                  <a:cubicBezTo>
                    <a:pt x="14" y="1"/>
                    <a:pt x="13" y="1"/>
                    <a:pt x="12" y="1"/>
                  </a:cubicBezTo>
                  <a:cubicBezTo>
                    <a:pt x="12" y="1"/>
                    <a:pt x="12" y="1"/>
                    <a:pt x="11" y="1"/>
                  </a:cubicBezTo>
                  <a:cubicBezTo>
                    <a:pt x="11" y="1"/>
                    <a:pt x="10" y="2"/>
                    <a:pt x="10" y="1"/>
                  </a:cubicBezTo>
                  <a:cubicBezTo>
                    <a:pt x="10" y="1"/>
                    <a:pt x="9" y="1"/>
                    <a:pt x="9" y="1"/>
                  </a:cubicBezTo>
                  <a:cubicBezTo>
                    <a:pt x="8" y="1"/>
                    <a:pt x="7" y="1"/>
                    <a:pt x="7" y="1"/>
                  </a:cubicBezTo>
                  <a:cubicBezTo>
                    <a:pt x="6" y="1"/>
                    <a:pt x="6" y="1"/>
                    <a:pt x="6" y="1"/>
                  </a:cubicBezTo>
                  <a:cubicBezTo>
                    <a:pt x="6" y="1"/>
                    <a:pt x="6" y="1"/>
                    <a:pt x="5" y="1"/>
                  </a:cubicBezTo>
                  <a:cubicBezTo>
                    <a:pt x="5" y="1"/>
                    <a:pt x="4" y="2"/>
                    <a:pt x="4" y="2"/>
                  </a:cubicBezTo>
                  <a:cubicBezTo>
                    <a:pt x="4" y="2"/>
                    <a:pt x="3" y="5"/>
                    <a:pt x="2" y="6"/>
                  </a:cubicBezTo>
                  <a:cubicBezTo>
                    <a:pt x="1" y="6"/>
                    <a:pt x="0" y="6"/>
                    <a:pt x="0" y="7"/>
                  </a:cubicBezTo>
                  <a:cubicBezTo>
                    <a:pt x="0" y="7"/>
                    <a:pt x="1" y="8"/>
                    <a:pt x="1" y="8"/>
                  </a:cubicBezTo>
                  <a:cubicBezTo>
                    <a:pt x="1" y="8"/>
                    <a:pt x="1" y="9"/>
                    <a:pt x="2" y="9"/>
                  </a:cubicBezTo>
                  <a:cubicBezTo>
                    <a:pt x="3" y="9"/>
                    <a:pt x="2" y="10"/>
                    <a:pt x="2" y="10"/>
                  </a:cubicBezTo>
                  <a:cubicBezTo>
                    <a:pt x="3" y="10"/>
                    <a:pt x="5" y="11"/>
                    <a:pt x="5" y="11"/>
                  </a:cubicBezTo>
                  <a:cubicBezTo>
                    <a:pt x="5" y="11"/>
                    <a:pt x="5" y="12"/>
                    <a:pt x="5" y="12"/>
                  </a:cubicBezTo>
                  <a:cubicBezTo>
                    <a:pt x="6" y="12"/>
                    <a:pt x="6" y="13"/>
                    <a:pt x="6" y="13"/>
                  </a:cubicBezTo>
                  <a:cubicBezTo>
                    <a:pt x="7" y="13"/>
                    <a:pt x="8" y="13"/>
                    <a:pt x="9" y="13"/>
                  </a:cubicBezTo>
                  <a:cubicBezTo>
                    <a:pt x="9" y="13"/>
                    <a:pt x="11" y="13"/>
                    <a:pt x="11" y="13"/>
                  </a:cubicBezTo>
                  <a:cubicBezTo>
                    <a:pt x="12" y="13"/>
                    <a:pt x="12" y="13"/>
                    <a:pt x="13" y="13"/>
                  </a:cubicBezTo>
                  <a:cubicBezTo>
                    <a:pt x="13" y="12"/>
                    <a:pt x="15" y="12"/>
                    <a:pt x="16" y="12"/>
                  </a:cubicBezTo>
                  <a:cubicBezTo>
                    <a:pt x="16" y="12"/>
                    <a:pt x="17" y="12"/>
                    <a:pt x="18" y="13"/>
                  </a:cubicBezTo>
                  <a:cubicBezTo>
                    <a:pt x="18" y="13"/>
                    <a:pt x="18" y="13"/>
                    <a:pt x="19" y="13"/>
                  </a:cubicBezTo>
                  <a:cubicBezTo>
                    <a:pt x="19" y="13"/>
                    <a:pt x="19" y="13"/>
                    <a:pt x="19" y="12"/>
                  </a:cubicBezTo>
                  <a:cubicBezTo>
                    <a:pt x="19" y="11"/>
                    <a:pt x="19" y="10"/>
                    <a:pt x="20" y="10"/>
                  </a:cubicBezTo>
                  <a:cubicBezTo>
                    <a:pt x="21" y="10"/>
                    <a:pt x="21" y="10"/>
                    <a:pt x="21" y="9"/>
                  </a:cubicBezTo>
                  <a:cubicBezTo>
                    <a:pt x="21" y="9"/>
                    <a:pt x="21" y="9"/>
                    <a:pt x="21" y="9"/>
                  </a:cubicBezTo>
                  <a:cubicBezTo>
                    <a:pt x="21" y="9"/>
                    <a:pt x="21" y="8"/>
                    <a:pt x="20" y="8"/>
                  </a:cubicBezTo>
                  <a:cubicBezTo>
                    <a:pt x="20" y="8"/>
                    <a:pt x="19"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6" name="Freeform 258">
              <a:extLst>
                <a:ext uri="{FF2B5EF4-FFF2-40B4-BE49-F238E27FC236}">
                  <a16:creationId xmlns:a16="http://schemas.microsoft.com/office/drawing/2014/main" id="{E63E3F54-6E27-464E-A53F-2F690C81C62C}"/>
                </a:ext>
              </a:extLst>
            </p:cNvPr>
            <p:cNvSpPr>
              <a:spLocks/>
            </p:cNvSpPr>
            <p:nvPr/>
          </p:nvSpPr>
          <p:spPr bwMode="auto">
            <a:xfrm>
              <a:off x="-3300413" y="1784350"/>
              <a:ext cx="25400" cy="33338"/>
            </a:xfrm>
            <a:custGeom>
              <a:avLst/>
              <a:gdLst>
                <a:gd name="T0" fmla="*/ 5 w 7"/>
                <a:gd name="T1" fmla="*/ 3 h 9"/>
                <a:gd name="T2" fmla="*/ 3 w 7"/>
                <a:gd name="T3" fmla="*/ 1 h 9"/>
                <a:gd name="T4" fmla="*/ 2 w 7"/>
                <a:gd name="T5" fmla="*/ 0 h 9"/>
                <a:gd name="T6" fmla="*/ 0 w 7"/>
                <a:gd name="T7" fmla="*/ 1 h 9"/>
                <a:gd name="T8" fmla="*/ 1 w 7"/>
                <a:gd name="T9" fmla="*/ 3 h 9"/>
                <a:gd name="T10" fmla="*/ 3 w 7"/>
                <a:gd name="T11" fmla="*/ 7 h 9"/>
                <a:gd name="T12" fmla="*/ 3 w 7"/>
                <a:gd name="T13" fmla="*/ 9 h 9"/>
                <a:gd name="T14" fmla="*/ 5 w 7"/>
                <a:gd name="T15" fmla="*/ 7 h 9"/>
                <a:gd name="T16" fmla="*/ 6 w 7"/>
                <a:gd name="T17" fmla="*/ 6 h 9"/>
                <a:gd name="T18" fmla="*/ 7 w 7"/>
                <a:gd name="T19" fmla="*/ 6 h 9"/>
                <a:gd name="T20" fmla="*/ 7 w 7"/>
                <a:gd name="T21" fmla="*/ 5 h 9"/>
                <a:gd name="T22" fmla="*/ 5 w 7"/>
                <a:gd name="T23" fmla="*/ 3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9">
                  <a:moveTo>
                    <a:pt x="5" y="3"/>
                  </a:moveTo>
                  <a:cubicBezTo>
                    <a:pt x="5" y="2"/>
                    <a:pt x="4" y="1"/>
                    <a:pt x="3" y="1"/>
                  </a:cubicBezTo>
                  <a:cubicBezTo>
                    <a:pt x="3" y="1"/>
                    <a:pt x="2" y="0"/>
                    <a:pt x="2" y="0"/>
                  </a:cubicBezTo>
                  <a:cubicBezTo>
                    <a:pt x="1" y="0"/>
                    <a:pt x="1" y="1"/>
                    <a:pt x="0" y="1"/>
                  </a:cubicBezTo>
                  <a:cubicBezTo>
                    <a:pt x="1" y="2"/>
                    <a:pt x="1" y="3"/>
                    <a:pt x="1" y="3"/>
                  </a:cubicBezTo>
                  <a:cubicBezTo>
                    <a:pt x="2" y="4"/>
                    <a:pt x="3" y="6"/>
                    <a:pt x="3" y="7"/>
                  </a:cubicBezTo>
                  <a:cubicBezTo>
                    <a:pt x="3" y="7"/>
                    <a:pt x="3" y="9"/>
                    <a:pt x="3" y="9"/>
                  </a:cubicBezTo>
                  <a:cubicBezTo>
                    <a:pt x="4" y="9"/>
                    <a:pt x="5" y="8"/>
                    <a:pt x="5" y="7"/>
                  </a:cubicBezTo>
                  <a:cubicBezTo>
                    <a:pt x="5" y="7"/>
                    <a:pt x="5" y="6"/>
                    <a:pt x="6" y="6"/>
                  </a:cubicBezTo>
                  <a:cubicBezTo>
                    <a:pt x="6" y="6"/>
                    <a:pt x="7" y="7"/>
                    <a:pt x="7" y="6"/>
                  </a:cubicBezTo>
                  <a:cubicBezTo>
                    <a:pt x="7" y="6"/>
                    <a:pt x="7" y="5"/>
                    <a:pt x="7" y="5"/>
                  </a:cubicBezTo>
                  <a:cubicBezTo>
                    <a:pt x="6" y="5"/>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7" name="Freeform 259">
              <a:extLst>
                <a:ext uri="{FF2B5EF4-FFF2-40B4-BE49-F238E27FC236}">
                  <a16:creationId xmlns:a16="http://schemas.microsoft.com/office/drawing/2014/main" id="{984DE993-D9C9-4028-B7EA-B37364777B02}"/>
                </a:ext>
              </a:extLst>
            </p:cNvPr>
            <p:cNvSpPr>
              <a:spLocks/>
            </p:cNvSpPr>
            <p:nvPr/>
          </p:nvSpPr>
          <p:spPr bwMode="auto">
            <a:xfrm>
              <a:off x="-3340100" y="1831975"/>
              <a:ext cx="53975" cy="28575"/>
            </a:xfrm>
            <a:custGeom>
              <a:avLst/>
              <a:gdLst>
                <a:gd name="T0" fmla="*/ 12 w 15"/>
                <a:gd name="T1" fmla="*/ 0 h 8"/>
                <a:gd name="T2" fmla="*/ 9 w 15"/>
                <a:gd name="T3" fmla="*/ 1 h 8"/>
                <a:gd name="T4" fmla="*/ 7 w 15"/>
                <a:gd name="T5" fmla="*/ 1 h 8"/>
                <a:gd name="T6" fmla="*/ 5 w 15"/>
                <a:gd name="T7" fmla="*/ 1 h 8"/>
                <a:gd name="T8" fmla="*/ 2 w 15"/>
                <a:gd name="T9" fmla="*/ 1 h 8"/>
                <a:gd name="T10" fmla="*/ 1 w 15"/>
                <a:gd name="T11" fmla="*/ 0 h 8"/>
                <a:gd name="T12" fmla="*/ 1 w 15"/>
                <a:gd name="T13" fmla="*/ 0 h 8"/>
                <a:gd name="T14" fmla="*/ 1 w 15"/>
                <a:gd name="T15" fmla="*/ 2 h 8"/>
                <a:gd name="T16" fmla="*/ 2 w 15"/>
                <a:gd name="T17" fmla="*/ 3 h 8"/>
                <a:gd name="T18" fmla="*/ 1 w 15"/>
                <a:gd name="T19" fmla="*/ 4 h 8"/>
                <a:gd name="T20" fmla="*/ 1 w 15"/>
                <a:gd name="T21" fmla="*/ 5 h 8"/>
                <a:gd name="T22" fmla="*/ 2 w 15"/>
                <a:gd name="T23" fmla="*/ 7 h 8"/>
                <a:gd name="T24" fmla="*/ 2 w 15"/>
                <a:gd name="T25" fmla="*/ 8 h 8"/>
                <a:gd name="T26" fmla="*/ 6 w 15"/>
                <a:gd name="T27" fmla="*/ 8 h 8"/>
                <a:gd name="T28" fmla="*/ 8 w 15"/>
                <a:gd name="T29" fmla="*/ 8 h 8"/>
                <a:gd name="T30" fmla="*/ 9 w 15"/>
                <a:gd name="T31" fmla="*/ 8 h 8"/>
                <a:gd name="T32" fmla="*/ 10 w 15"/>
                <a:gd name="T33" fmla="*/ 7 h 8"/>
                <a:gd name="T34" fmla="*/ 10 w 15"/>
                <a:gd name="T35" fmla="*/ 6 h 8"/>
                <a:gd name="T36" fmla="*/ 12 w 15"/>
                <a:gd name="T37" fmla="*/ 6 h 8"/>
                <a:gd name="T38" fmla="*/ 13 w 15"/>
                <a:gd name="T39" fmla="*/ 6 h 8"/>
                <a:gd name="T40" fmla="*/ 13 w 15"/>
                <a:gd name="T41" fmla="*/ 6 h 8"/>
                <a:gd name="T42" fmla="*/ 13 w 15"/>
                <a:gd name="T43" fmla="*/ 4 h 8"/>
                <a:gd name="T44" fmla="*/ 14 w 15"/>
                <a:gd name="T45" fmla="*/ 2 h 8"/>
                <a:gd name="T46" fmla="*/ 15 w 15"/>
                <a:gd name="T47" fmla="*/ 1 h 8"/>
                <a:gd name="T48" fmla="*/ 14 w 15"/>
                <a:gd name="T49" fmla="*/ 1 h 8"/>
                <a:gd name="T50" fmla="*/ 12 w 15"/>
                <a:gd name="T51"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5" h="8">
                  <a:moveTo>
                    <a:pt x="12" y="0"/>
                  </a:moveTo>
                  <a:cubicBezTo>
                    <a:pt x="11" y="0"/>
                    <a:pt x="9" y="0"/>
                    <a:pt x="9" y="1"/>
                  </a:cubicBezTo>
                  <a:cubicBezTo>
                    <a:pt x="8" y="1"/>
                    <a:pt x="8" y="1"/>
                    <a:pt x="7" y="1"/>
                  </a:cubicBezTo>
                  <a:cubicBezTo>
                    <a:pt x="7" y="1"/>
                    <a:pt x="5" y="1"/>
                    <a:pt x="5" y="1"/>
                  </a:cubicBezTo>
                  <a:cubicBezTo>
                    <a:pt x="4" y="1"/>
                    <a:pt x="3" y="1"/>
                    <a:pt x="2" y="1"/>
                  </a:cubicBezTo>
                  <a:cubicBezTo>
                    <a:pt x="2" y="1"/>
                    <a:pt x="2" y="0"/>
                    <a:pt x="1" y="0"/>
                  </a:cubicBezTo>
                  <a:cubicBezTo>
                    <a:pt x="1" y="0"/>
                    <a:pt x="1" y="0"/>
                    <a:pt x="1" y="0"/>
                  </a:cubicBezTo>
                  <a:cubicBezTo>
                    <a:pt x="0" y="1"/>
                    <a:pt x="0" y="1"/>
                    <a:pt x="1" y="2"/>
                  </a:cubicBezTo>
                  <a:cubicBezTo>
                    <a:pt x="1" y="2"/>
                    <a:pt x="2" y="3"/>
                    <a:pt x="2" y="3"/>
                  </a:cubicBezTo>
                  <a:cubicBezTo>
                    <a:pt x="1" y="3"/>
                    <a:pt x="1" y="4"/>
                    <a:pt x="1" y="4"/>
                  </a:cubicBezTo>
                  <a:cubicBezTo>
                    <a:pt x="1" y="5"/>
                    <a:pt x="1" y="5"/>
                    <a:pt x="1" y="5"/>
                  </a:cubicBezTo>
                  <a:cubicBezTo>
                    <a:pt x="1" y="6"/>
                    <a:pt x="2" y="7"/>
                    <a:pt x="2" y="7"/>
                  </a:cubicBezTo>
                  <a:cubicBezTo>
                    <a:pt x="2" y="7"/>
                    <a:pt x="3" y="7"/>
                    <a:pt x="2" y="8"/>
                  </a:cubicBezTo>
                  <a:cubicBezTo>
                    <a:pt x="3" y="8"/>
                    <a:pt x="5" y="7"/>
                    <a:pt x="6" y="8"/>
                  </a:cubicBezTo>
                  <a:cubicBezTo>
                    <a:pt x="6" y="8"/>
                    <a:pt x="8" y="8"/>
                    <a:pt x="8" y="8"/>
                  </a:cubicBezTo>
                  <a:cubicBezTo>
                    <a:pt x="9" y="8"/>
                    <a:pt x="9" y="8"/>
                    <a:pt x="9" y="8"/>
                  </a:cubicBezTo>
                  <a:cubicBezTo>
                    <a:pt x="9" y="7"/>
                    <a:pt x="10" y="7"/>
                    <a:pt x="10" y="7"/>
                  </a:cubicBezTo>
                  <a:cubicBezTo>
                    <a:pt x="10" y="7"/>
                    <a:pt x="10" y="6"/>
                    <a:pt x="10" y="6"/>
                  </a:cubicBezTo>
                  <a:cubicBezTo>
                    <a:pt x="10" y="6"/>
                    <a:pt x="12" y="6"/>
                    <a:pt x="12" y="6"/>
                  </a:cubicBezTo>
                  <a:cubicBezTo>
                    <a:pt x="13" y="7"/>
                    <a:pt x="13" y="6"/>
                    <a:pt x="13" y="6"/>
                  </a:cubicBezTo>
                  <a:cubicBezTo>
                    <a:pt x="13" y="6"/>
                    <a:pt x="13" y="6"/>
                    <a:pt x="13" y="6"/>
                  </a:cubicBezTo>
                  <a:cubicBezTo>
                    <a:pt x="13" y="6"/>
                    <a:pt x="12" y="4"/>
                    <a:pt x="13" y="4"/>
                  </a:cubicBezTo>
                  <a:cubicBezTo>
                    <a:pt x="13" y="4"/>
                    <a:pt x="14" y="2"/>
                    <a:pt x="14" y="2"/>
                  </a:cubicBezTo>
                  <a:cubicBezTo>
                    <a:pt x="15" y="2"/>
                    <a:pt x="15" y="2"/>
                    <a:pt x="15" y="1"/>
                  </a:cubicBezTo>
                  <a:cubicBezTo>
                    <a:pt x="14" y="1"/>
                    <a:pt x="14" y="1"/>
                    <a:pt x="14" y="1"/>
                  </a:cubicBezTo>
                  <a:cubicBezTo>
                    <a:pt x="13" y="0"/>
                    <a:pt x="12" y="0"/>
                    <a:pt x="1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8" name="Freeform 260">
              <a:extLst>
                <a:ext uri="{FF2B5EF4-FFF2-40B4-BE49-F238E27FC236}">
                  <a16:creationId xmlns:a16="http://schemas.microsoft.com/office/drawing/2014/main" id="{067AE761-04D2-4818-B339-90A6893A4611}"/>
                </a:ext>
              </a:extLst>
            </p:cNvPr>
            <p:cNvSpPr>
              <a:spLocks/>
            </p:cNvSpPr>
            <p:nvPr/>
          </p:nvSpPr>
          <p:spPr bwMode="auto">
            <a:xfrm>
              <a:off x="-3354388" y="1849438"/>
              <a:ext cx="25400" cy="17463"/>
            </a:xfrm>
            <a:custGeom>
              <a:avLst/>
              <a:gdLst>
                <a:gd name="T0" fmla="*/ 2 w 7"/>
                <a:gd name="T1" fmla="*/ 5 h 5"/>
                <a:gd name="T2" fmla="*/ 2 w 7"/>
                <a:gd name="T3" fmla="*/ 5 h 5"/>
                <a:gd name="T4" fmla="*/ 2 w 7"/>
                <a:gd name="T5" fmla="*/ 4 h 5"/>
                <a:gd name="T6" fmla="*/ 2 w 7"/>
                <a:gd name="T7" fmla="*/ 4 h 5"/>
                <a:gd name="T8" fmla="*/ 2 w 7"/>
                <a:gd name="T9" fmla="*/ 4 h 5"/>
                <a:gd name="T10" fmla="*/ 2 w 7"/>
                <a:gd name="T11" fmla="*/ 4 h 5"/>
                <a:gd name="T12" fmla="*/ 3 w 7"/>
                <a:gd name="T13" fmla="*/ 4 h 5"/>
                <a:gd name="T14" fmla="*/ 3 w 7"/>
                <a:gd name="T15" fmla="*/ 4 h 5"/>
                <a:gd name="T16" fmla="*/ 3 w 7"/>
                <a:gd name="T17" fmla="*/ 4 h 5"/>
                <a:gd name="T18" fmla="*/ 3 w 7"/>
                <a:gd name="T19" fmla="*/ 4 h 5"/>
                <a:gd name="T20" fmla="*/ 3 w 7"/>
                <a:gd name="T21" fmla="*/ 4 h 5"/>
                <a:gd name="T22" fmla="*/ 4 w 7"/>
                <a:gd name="T23" fmla="*/ 4 h 5"/>
                <a:gd name="T24" fmla="*/ 6 w 7"/>
                <a:gd name="T25" fmla="*/ 3 h 5"/>
                <a:gd name="T26" fmla="*/ 6 w 7"/>
                <a:gd name="T27" fmla="*/ 3 h 5"/>
                <a:gd name="T28" fmla="*/ 6 w 7"/>
                <a:gd name="T29" fmla="*/ 2 h 5"/>
                <a:gd name="T30" fmla="*/ 5 w 7"/>
                <a:gd name="T31" fmla="*/ 0 h 5"/>
                <a:gd name="T32" fmla="*/ 5 w 7"/>
                <a:gd name="T33" fmla="*/ 0 h 5"/>
                <a:gd name="T34" fmla="*/ 5 w 7"/>
                <a:gd name="T35" fmla="*/ 0 h 5"/>
                <a:gd name="T36" fmla="*/ 5 w 7"/>
                <a:gd name="T37" fmla="*/ 0 h 5"/>
                <a:gd name="T38" fmla="*/ 1 w 7"/>
                <a:gd name="T39" fmla="*/ 1 h 5"/>
                <a:gd name="T40" fmla="*/ 1 w 7"/>
                <a:gd name="T41" fmla="*/ 1 h 5"/>
                <a:gd name="T42" fmla="*/ 0 w 7"/>
                <a:gd name="T43" fmla="*/ 3 h 5"/>
                <a:gd name="T44" fmla="*/ 2 w 7"/>
                <a:gd name="T45" fmla="*/ 5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7" h="5">
                  <a:moveTo>
                    <a:pt x="2" y="5"/>
                  </a:moveTo>
                  <a:cubicBezTo>
                    <a:pt x="2" y="5"/>
                    <a:pt x="2" y="5"/>
                    <a:pt x="2" y="5"/>
                  </a:cubicBezTo>
                  <a:cubicBezTo>
                    <a:pt x="2" y="5"/>
                    <a:pt x="2" y="5"/>
                    <a:pt x="2" y="4"/>
                  </a:cubicBezTo>
                  <a:cubicBezTo>
                    <a:pt x="2" y="4"/>
                    <a:pt x="2" y="4"/>
                    <a:pt x="2" y="4"/>
                  </a:cubicBezTo>
                  <a:cubicBezTo>
                    <a:pt x="2" y="4"/>
                    <a:pt x="2" y="4"/>
                    <a:pt x="2" y="4"/>
                  </a:cubicBezTo>
                  <a:cubicBezTo>
                    <a:pt x="2" y="4"/>
                    <a:pt x="2" y="4"/>
                    <a:pt x="2" y="4"/>
                  </a:cubicBezTo>
                  <a:cubicBezTo>
                    <a:pt x="2" y="4"/>
                    <a:pt x="2" y="4"/>
                    <a:pt x="3" y="4"/>
                  </a:cubicBezTo>
                  <a:cubicBezTo>
                    <a:pt x="3" y="4"/>
                    <a:pt x="3" y="4"/>
                    <a:pt x="3" y="4"/>
                  </a:cubicBezTo>
                  <a:cubicBezTo>
                    <a:pt x="3" y="4"/>
                    <a:pt x="3" y="4"/>
                    <a:pt x="3" y="4"/>
                  </a:cubicBezTo>
                  <a:cubicBezTo>
                    <a:pt x="3" y="4"/>
                    <a:pt x="3" y="4"/>
                    <a:pt x="3" y="4"/>
                  </a:cubicBezTo>
                  <a:cubicBezTo>
                    <a:pt x="3" y="4"/>
                    <a:pt x="3" y="4"/>
                    <a:pt x="3" y="4"/>
                  </a:cubicBezTo>
                  <a:cubicBezTo>
                    <a:pt x="4" y="4"/>
                    <a:pt x="4" y="4"/>
                    <a:pt x="4" y="4"/>
                  </a:cubicBezTo>
                  <a:cubicBezTo>
                    <a:pt x="5" y="4"/>
                    <a:pt x="6" y="3"/>
                    <a:pt x="6" y="3"/>
                  </a:cubicBezTo>
                  <a:cubicBezTo>
                    <a:pt x="6" y="3"/>
                    <a:pt x="6" y="3"/>
                    <a:pt x="6" y="3"/>
                  </a:cubicBezTo>
                  <a:cubicBezTo>
                    <a:pt x="7" y="2"/>
                    <a:pt x="6" y="2"/>
                    <a:pt x="6" y="2"/>
                  </a:cubicBezTo>
                  <a:cubicBezTo>
                    <a:pt x="6" y="2"/>
                    <a:pt x="5" y="1"/>
                    <a:pt x="5" y="0"/>
                  </a:cubicBezTo>
                  <a:cubicBezTo>
                    <a:pt x="5" y="0"/>
                    <a:pt x="5" y="0"/>
                    <a:pt x="5" y="0"/>
                  </a:cubicBezTo>
                  <a:cubicBezTo>
                    <a:pt x="5" y="0"/>
                    <a:pt x="5" y="0"/>
                    <a:pt x="5" y="0"/>
                  </a:cubicBezTo>
                  <a:cubicBezTo>
                    <a:pt x="5" y="0"/>
                    <a:pt x="5" y="0"/>
                    <a:pt x="5" y="0"/>
                  </a:cubicBezTo>
                  <a:cubicBezTo>
                    <a:pt x="3" y="0"/>
                    <a:pt x="1" y="1"/>
                    <a:pt x="1" y="1"/>
                  </a:cubicBezTo>
                  <a:cubicBezTo>
                    <a:pt x="1" y="1"/>
                    <a:pt x="1" y="1"/>
                    <a:pt x="1" y="1"/>
                  </a:cubicBezTo>
                  <a:cubicBezTo>
                    <a:pt x="0" y="1"/>
                    <a:pt x="0" y="3"/>
                    <a:pt x="0" y="3"/>
                  </a:cubicBezTo>
                  <a:cubicBezTo>
                    <a:pt x="0" y="4"/>
                    <a:pt x="1"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9" name="Freeform 261">
              <a:extLst>
                <a:ext uri="{FF2B5EF4-FFF2-40B4-BE49-F238E27FC236}">
                  <a16:creationId xmlns:a16="http://schemas.microsoft.com/office/drawing/2014/main" id="{87D9C7EE-CB2A-4DBD-986D-CB3AA6FC7483}"/>
                </a:ext>
              </a:extLst>
            </p:cNvPr>
            <p:cNvSpPr>
              <a:spLocks/>
            </p:cNvSpPr>
            <p:nvPr/>
          </p:nvSpPr>
          <p:spPr bwMode="auto">
            <a:xfrm>
              <a:off x="-3340100" y="1741488"/>
              <a:ext cx="152400" cy="85725"/>
            </a:xfrm>
            <a:custGeom>
              <a:avLst/>
              <a:gdLst>
                <a:gd name="T0" fmla="*/ 39 w 42"/>
                <a:gd name="T1" fmla="*/ 14 h 24"/>
                <a:gd name="T2" fmla="*/ 41 w 42"/>
                <a:gd name="T3" fmla="*/ 13 h 24"/>
                <a:gd name="T4" fmla="*/ 42 w 42"/>
                <a:gd name="T5" fmla="*/ 11 h 24"/>
                <a:gd name="T6" fmla="*/ 42 w 42"/>
                <a:gd name="T7" fmla="*/ 10 h 24"/>
                <a:gd name="T8" fmla="*/ 38 w 42"/>
                <a:gd name="T9" fmla="*/ 8 h 24"/>
                <a:gd name="T10" fmla="*/ 35 w 42"/>
                <a:gd name="T11" fmla="*/ 7 h 24"/>
                <a:gd name="T12" fmla="*/ 33 w 42"/>
                <a:gd name="T13" fmla="*/ 7 h 24"/>
                <a:gd name="T14" fmla="*/ 31 w 42"/>
                <a:gd name="T15" fmla="*/ 6 h 24"/>
                <a:gd name="T16" fmla="*/ 28 w 42"/>
                <a:gd name="T17" fmla="*/ 4 h 24"/>
                <a:gd name="T18" fmla="*/ 27 w 42"/>
                <a:gd name="T19" fmla="*/ 1 h 24"/>
                <a:gd name="T20" fmla="*/ 24 w 42"/>
                <a:gd name="T21" fmla="*/ 1 h 24"/>
                <a:gd name="T22" fmla="*/ 22 w 42"/>
                <a:gd name="T23" fmla="*/ 1 h 24"/>
                <a:gd name="T24" fmla="*/ 19 w 42"/>
                <a:gd name="T25" fmla="*/ 3 h 24"/>
                <a:gd name="T26" fmla="*/ 17 w 42"/>
                <a:gd name="T27" fmla="*/ 3 h 24"/>
                <a:gd name="T28" fmla="*/ 14 w 42"/>
                <a:gd name="T29" fmla="*/ 3 h 24"/>
                <a:gd name="T30" fmla="*/ 10 w 42"/>
                <a:gd name="T31" fmla="*/ 2 h 24"/>
                <a:gd name="T32" fmla="*/ 5 w 42"/>
                <a:gd name="T33" fmla="*/ 3 h 24"/>
                <a:gd name="T34" fmla="*/ 4 w 42"/>
                <a:gd name="T35" fmla="*/ 4 h 24"/>
                <a:gd name="T36" fmla="*/ 3 w 42"/>
                <a:gd name="T37" fmla="*/ 7 h 24"/>
                <a:gd name="T38" fmla="*/ 1 w 42"/>
                <a:gd name="T39" fmla="*/ 11 h 24"/>
                <a:gd name="T40" fmla="*/ 1 w 42"/>
                <a:gd name="T41" fmla="*/ 13 h 24"/>
                <a:gd name="T42" fmla="*/ 3 w 42"/>
                <a:gd name="T43" fmla="*/ 14 h 24"/>
                <a:gd name="T44" fmla="*/ 6 w 42"/>
                <a:gd name="T45" fmla="*/ 14 h 24"/>
                <a:gd name="T46" fmla="*/ 8 w 42"/>
                <a:gd name="T47" fmla="*/ 14 h 24"/>
                <a:gd name="T48" fmla="*/ 13 w 42"/>
                <a:gd name="T49" fmla="*/ 12 h 24"/>
                <a:gd name="T50" fmla="*/ 16 w 42"/>
                <a:gd name="T51" fmla="*/ 15 h 24"/>
                <a:gd name="T52" fmla="*/ 18 w 42"/>
                <a:gd name="T53" fmla="*/ 18 h 24"/>
                <a:gd name="T54" fmla="*/ 16 w 42"/>
                <a:gd name="T55" fmla="*/ 19 h 24"/>
                <a:gd name="T56" fmla="*/ 15 w 42"/>
                <a:gd name="T57" fmla="*/ 22 h 24"/>
                <a:gd name="T58" fmla="*/ 17 w 42"/>
                <a:gd name="T59" fmla="*/ 22 h 24"/>
                <a:gd name="T60" fmla="*/ 20 w 42"/>
                <a:gd name="T61" fmla="*/ 18 h 24"/>
                <a:gd name="T62" fmla="*/ 23 w 42"/>
                <a:gd name="T63" fmla="*/ 19 h 24"/>
                <a:gd name="T64" fmla="*/ 24 w 42"/>
                <a:gd name="T65" fmla="*/ 21 h 24"/>
                <a:gd name="T66" fmla="*/ 26 w 42"/>
                <a:gd name="T67" fmla="*/ 24 h 24"/>
                <a:gd name="T68" fmla="*/ 30 w 42"/>
                <a:gd name="T69" fmla="*/ 23 h 24"/>
                <a:gd name="T70" fmla="*/ 31 w 42"/>
                <a:gd name="T71" fmla="*/ 22 h 24"/>
                <a:gd name="T72" fmla="*/ 32 w 42"/>
                <a:gd name="T73" fmla="*/ 18 h 24"/>
                <a:gd name="T74" fmla="*/ 37 w 42"/>
                <a:gd name="T75" fmla="*/ 16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24">
                  <a:moveTo>
                    <a:pt x="37" y="15"/>
                  </a:moveTo>
                  <a:cubicBezTo>
                    <a:pt x="37" y="15"/>
                    <a:pt x="39" y="14"/>
                    <a:pt x="39" y="14"/>
                  </a:cubicBezTo>
                  <a:cubicBezTo>
                    <a:pt x="39" y="14"/>
                    <a:pt x="41" y="14"/>
                    <a:pt x="41" y="14"/>
                  </a:cubicBezTo>
                  <a:cubicBezTo>
                    <a:pt x="41" y="14"/>
                    <a:pt x="41" y="13"/>
                    <a:pt x="41" y="13"/>
                  </a:cubicBezTo>
                  <a:cubicBezTo>
                    <a:pt x="41" y="12"/>
                    <a:pt x="41" y="12"/>
                    <a:pt x="41" y="12"/>
                  </a:cubicBezTo>
                  <a:cubicBezTo>
                    <a:pt x="41" y="12"/>
                    <a:pt x="42" y="12"/>
                    <a:pt x="42" y="11"/>
                  </a:cubicBezTo>
                  <a:cubicBezTo>
                    <a:pt x="42" y="11"/>
                    <a:pt x="41" y="11"/>
                    <a:pt x="41" y="11"/>
                  </a:cubicBezTo>
                  <a:cubicBezTo>
                    <a:pt x="41" y="10"/>
                    <a:pt x="42" y="10"/>
                    <a:pt x="42" y="10"/>
                  </a:cubicBezTo>
                  <a:cubicBezTo>
                    <a:pt x="42" y="9"/>
                    <a:pt x="41" y="9"/>
                    <a:pt x="40" y="9"/>
                  </a:cubicBezTo>
                  <a:cubicBezTo>
                    <a:pt x="40" y="8"/>
                    <a:pt x="39" y="9"/>
                    <a:pt x="38" y="8"/>
                  </a:cubicBezTo>
                  <a:cubicBezTo>
                    <a:pt x="38" y="8"/>
                    <a:pt x="36" y="8"/>
                    <a:pt x="36" y="8"/>
                  </a:cubicBezTo>
                  <a:cubicBezTo>
                    <a:pt x="36" y="8"/>
                    <a:pt x="36" y="7"/>
                    <a:pt x="35" y="7"/>
                  </a:cubicBezTo>
                  <a:cubicBezTo>
                    <a:pt x="35" y="6"/>
                    <a:pt x="35" y="7"/>
                    <a:pt x="34" y="7"/>
                  </a:cubicBezTo>
                  <a:cubicBezTo>
                    <a:pt x="34" y="7"/>
                    <a:pt x="33" y="7"/>
                    <a:pt x="33" y="7"/>
                  </a:cubicBezTo>
                  <a:cubicBezTo>
                    <a:pt x="33" y="7"/>
                    <a:pt x="32" y="6"/>
                    <a:pt x="32" y="6"/>
                  </a:cubicBezTo>
                  <a:cubicBezTo>
                    <a:pt x="31" y="7"/>
                    <a:pt x="31" y="7"/>
                    <a:pt x="31" y="6"/>
                  </a:cubicBezTo>
                  <a:cubicBezTo>
                    <a:pt x="31" y="5"/>
                    <a:pt x="30" y="4"/>
                    <a:pt x="30" y="4"/>
                  </a:cubicBezTo>
                  <a:cubicBezTo>
                    <a:pt x="30" y="4"/>
                    <a:pt x="28" y="4"/>
                    <a:pt x="28" y="4"/>
                  </a:cubicBezTo>
                  <a:cubicBezTo>
                    <a:pt x="28" y="3"/>
                    <a:pt x="27" y="3"/>
                    <a:pt x="28" y="2"/>
                  </a:cubicBezTo>
                  <a:cubicBezTo>
                    <a:pt x="28" y="2"/>
                    <a:pt x="28" y="1"/>
                    <a:pt x="27" y="1"/>
                  </a:cubicBezTo>
                  <a:cubicBezTo>
                    <a:pt x="27" y="0"/>
                    <a:pt x="26" y="0"/>
                    <a:pt x="25" y="1"/>
                  </a:cubicBezTo>
                  <a:cubicBezTo>
                    <a:pt x="25" y="1"/>
                    <a:pt x="24" y="0"/>
                    <a:pt x="24" y="1"/>
                  </a:cubicBezTo>
                  <a:cubicBezTo>
                    <a:pt x="24" y="1"/>
                    <a:pt x="23" y="1"/>
                    <a:pt x="23" y="1"/>
                  </a:cubicBezTo>
                  <a:cubicBezTo>
                    <a:pt x="23" y="1"/>
                    <a:pt x="22" y="1"/>
                    <a:pt x="22" y="1"/>
                  </a:cubicBezTo>
                  <a:cubicBezTo>
                    <a:pt x="22" y="1"/>
                    <a:pt x="21" y="1"/>
                    <a:pt x="21" y="1"/>
                  </a:cubicBezTo>
                  <a:cubicBezTo>
                    <a:pt x="21" y="1"/>
                    <a:pt x="19" y="2"/>
                    <a:pt x="19" y="3"/>
                  </a:cubicBezTo>
                  <a:cubicBezTo>
                    <a:pt x="19" y="3"/>
                    <a:pt x="19" y="4"/>
                    <a:pt x="19" y="3"/>
                  </a:cubicBezTo>
                  <a:cubicBezTo>
                    <a:pt x="19" y="3"/>
                    <a:pt x="17" y="3"/>
                    <a:pt x="17" y="3"/>
                  </a:cubicBezTo>
                  <a:cubicBezTo>
                    <a:pt x="16" y="4"/>
                    <a:pt x="16" y="2"/>
                    <a:pt x="15" y="3"/>
                  </a:cubicBezTo>
                  <a:cubicBezTo>
                    <a:pt x="15" y="3"/>
                    <a:pt x="14" y="2"/>
                    <a:pt x="14" y="3"/>
                  </a:cubicBezTo>
                  <a:cubicBezTo>
                    <a:pt x="14" y="3"/>
                    <a:pt x="13" y="3"/>
                    <a:pt x="12" y="2"/>
                  </a:cubicBezTo>
                  <a:cubicBezTo>
                    <a:pt x="12" y="2"/>
                    <a:pt x="10" y="3"/>
                    <a:pt x="10" y="2"/>
                  </a:cubicBezTo>
                  <a:cubicBezTo>
                    <a:pt x="10" y="2"/>
                    <a:pt x="7" y="2"/>
                    <a:pt x="6" y="2"/>
                  </a:cubicBezTo>
                  <a:cubicBezTo>
                    <a:pt x="5" y="2"/>
                    <a:pt x="5" y="2"/>
                    <a:pt x="5" y="3"/>
                  </a:cubicBezTo>
                  <a:cubicBezTo>
                    <a:pt x="4" y="3"/>
                    <a:pt x="4" y="3"/>
                    <a:pt x="3" y="3"/>
                  </a:cubicBezTo>
                  <a:cubicBezTo>
                    <a:pt x="3" y="3"/>
                    <a:pt x="3" y="3"/>
                    <a:pt x="4" y="4"/>
                  </a:cubicBezTo>
                  <a:cubicBezTo>
                    <a:pt x="4" y="4"/>
                    <a:pt x="5" y="5"/>
                    <a:pt x="4" y="6"/>
                  </a:cubicBezTo>
                  <a:cubicBezTo>
                    <a:pt x="4" y="6"/>
                    <a:pt x="4" y="6"/>
                    <a:pt x="3" y="7"/>
                  </a:cubicBezTo>
                  <a:cubicBezTo>
                    <a:pt x="3" y="7"/>
                    <a:pt x="1" y="9"/>
                    <a:pt x="1" y="9"/>
                  </a:cubicBezTo>
                  <a:cubicBezTo>
                    <a:pt x="1" y="9"/>
                    <a:pt x="2" y="10"/>
                    <a:pt x="1" y="11"/>
                  </a:cubicBezTo>
                  <a:cubicBezTo>
                    <a:pt x="1" y="11"/>
                    <a:pt x="0" y="12"/>
                    <a:pt x="0" y="12"/>
                  </a:cubicBezTo>
                  <a:cubicBezTo>
                    <a:pt x="0" y="13"/>
                    <a:pt x="1" y="13"/>
                    <a:pt x="1" y="13"/>
                  </a:cubicBezTo>
                  <a:cubicBezTo>
                    <a:pt x="2" y="13"/>
                    <a:pt x="2" y="14"/>
                    <a:pt x="2" y="14"/>
                  </a:cubicBezTo>
                  <a:cubicBezTo>
                    <a:pt x="2" y="14"/>
                    <a:pt x="2" y="14"/>
                    <a:pt x="3" y="14"/>
                  </a:cubicBezTo>
                  <a:cubicBezTo>
                    <a:pt x="3" y="14"/>
                    <a:pt x="4" y="14"/>
                    <a:pt x="5" y="14"/>
                  </a:cubicBezTo>
                  <a:cubicBezTo>
                    <a:pt x="5" y="14"/>
                    <a:pt x="6" y="14"/>
                    <a:pt x="6" y="14"/>
                  </a:cubicBezTo>
                  <a:cubicBezTo>
                    <a:pt x="6" y="15"/>
                    <a:pt x="7" y="14"/>
                    <a:pt x="7" y="14"/>
                  </a:cubicBezTo>
                  <a:cubicBezTo>
                    <a:pt x="8" y="14"/>
                    <a:pt x="8" y="14"/>
                    <a:pt x="8" y="14"/>
                  </a:cubicBezTo>
                  <a:cubicBezTo>
                    <a:pt x="9" y="14"/>
                    <a:pt x="10" y="14"/>
                    <a:pt x="10" y="13"/>
                  </a:cubicBezTo>
                  <a:cubicBezTo>
                    <a:pt x="10" y="13"/>
                    <a:pt x="12" y="12"/>
                    <a:pt x="13" y="12"/>
                  </a:cubicBezTo>
                  <a:cubicBezTo>
                    <a:pt x="13" y="12"/>
                    <a:pt x="14" y="13"/>
                    <a:pt x="14" y="13"/>
                  </a:cubicBezTo>
                  <a:cubicBezTo>
                    <a:pt x="15" y="13"/>
                    <a:pt x="16" y="14"/>
                    <a:pt x="16" y="15"/>
                  </a:cubicBezTo>
                  <a:cubicBezTo>
                    <a:pt x="16" y="15"/>
                    <a:pt x="17" y="17"/>
                    <a:pt x="18" y="17"/>
                  </a:cubicBezTo>
                  <a:cubicBezTo>
                    <a:pt x="18" y="17"/>
                    <a:pt x="18" y="18"/>
                    <a:pt x="18" y="18"/>
                  </a:cubicBezTo>
                  <a:cubicBezTo>
                    <a:pt x="18" y="19"/>
                    <a:pt x="17" y="18"/>
                    <a:pt x="17" y="18"/>
                  </a:cubicBezTo>
                  <a:cubicBezTo>
                    <a:pt x="16" y="18"/>
                    <a:pt x="16" y="19"/>
                    <a:pt x="16" y="19"/>
                  </a:cubicBezTo>
                  <a:cubicBezTo>
                    <a:pt x="16" y="20"/>
                    <a:pt x="14" y="21"/>
                    <a:pt x="14" y="21"/>
                  </a:cubicBezTo>
                  <a:cubicBezTo>
                    <a:pt x="14" y="22"/>
                    <a:pt x="15" y="22"/>
                    <a:pt x="15" y="22"/>
                  </a:cubicBezTo>
                  <a:cubicBezTo>
                    <a:pt x="15" y="22"/>
                    <a:pt x="16" y="21"/>
                    <a:pt x="16" y="21"/>
                  </a:cubicBezTo>
                  <a:cubicBezTo>
                    <a:pt x="17" y="21"/>
                    <a:pt x="17" y="22"/>
                    <a:pt x="17" y="22"/>
                  </a:cubicBezTo>
                  <a:cubicBezTo>
                    <a:pt x="17" y="21"/>
                    <a:pt x="17" y="21"/>
                    <a:pt x="18" y="20"/>
                  </a:cubicBezTo>
                  <a:cubicBezTo>
                    <a:pt x="19" y="19"/>
                    <a:pt x="19" y="18"/>
                    <a:pt x="20" y="18"/>
                  </a:cubicBezTo>
                  <a:cubicBezTo>
                    <a:pt x="21" y="18"/>
                    <a:pt x="22" y="17"/>
                    <a:pt x="23" y="17"/>
                  </a:cubicBezTo>
                  <a:cubicBezTo>
                    <a:pt x="24" y="18"/>
                    <a:pt x="22" y="18"/>
                    <a:pt x="23" y="19"/>
                  </a:cubicBezTo>
                  <a:cubicBezTo>
                    <a:pt x="24" y="19"/>
                    <a:pt x="27" y="19"/>
                    <a:pt x="27" y="19"/>
                  </a:cubicBezTo>
                  <a:cubicBezTo>
                    <a:pt x="27" y="20"/>
                    <a:pt x="24" y="21"/>
                    <a:pt x="24" y="21"/>
                  </a:cubicBezTo>
                  <a:cubicBezTo>
                    <a:pt x="24" y="22"/>
                    <a:pt x="26" y="22"/>
                    <a:pt x="26" y="22"/>
                  </a:cubicBezTo>
                  <a:cubicBezTo>
                    <a:pt x="27" y="23"/>
                    <a:pt x="26" y="24"/>
                    <a:pt x="26" y="24"/>
                  </a:cubicBezTo>
                  <a:cubicBezTo>
                    <a:pt x="27" y="24"/>
                    <a:pt x="27" y="24"/>
                    <a:pt x="28" y="24"/>
                  </a:cubicBezTo>
                  <a:cubicBezTo>
                    <a:pt x="29" y="23"/>
                    <a:pt x="30" y="23"/>
                    <a:pt x="30" y="23"/>
                  </a:cubicBezTo>
                  <a:cubicBezTo>
                    <a:pt x="31" y="22"/>
                    <a:pt x="33" y="23"/>
                    <a:pt x="34" y="22"/>
                  </a:cubicBezTo>
                  <a:cubicBezTo>
                    <a:pt x="34" y="22"/>
                    <a:pt x="33" y="21"/>
                    <a:pt x="31" y="22"/>
                  </a:cubicBezTo>
                  <a:cubicBezTo>
                    <a:pt x="29" y="22"/>
                    <a:pt x="29" y="20"/>
                    <a:pt x="29" y="20"/>
                  </a:cubicBezTo>
                  <a:cubicBezTo>
                    <a:pt x="29" y="19"/>
                    <a:pt x="31" y="18"/>
                    <a:pt x="32" y="18"/>
                  </a:cubicBezTo>
                  <a:cubicBezTo>
                    <a:pt x="33" y="18"/>
                    <a:pt x="34" y="17"/>
                    <a:pt x="35" y="17"/>
                  </a:cubicBezTo>
                  <a:cubicBezTo>
                    <a:pt x="36" y="17"/>
                    <a:pt x="36" y="17"/>
                    <a:pt x="37" y="16"/>
                  </a:cubicBezTo>
                  <a:cubicBezTo>
                    <a:pt x="37" y="16"/>
                    <a:pt x="37" y="15"/>
                    <a:pt x="37"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0" name="Freeform 262">
              <a:extLst>
                <a:ext uri="{FF2B5EF4-FFF2-40B4-BE49-F238E27FC236}">
                  <a16:creationId xmlns:a16="http://schemas.microsoft.com/office/drawing/2014/main" id="{82587AB6-2B5C-4300-9636-C20B346D3A25}"/>
                </a:ext>
              </a:extLst>
            </p:cNvPr>
            <p:cNvSpPr>
              <a:spLocks/>
            </p:cNvSpPr>
            <p:nvPr/>
          </p:nvSpPr>
          <p:spPr bwMode="auto">
            <a:xfrm>
              <a:off x="-3328988" y="1698625"/>
              <a:ext cx="76200" cy="57150"/>
            </a:xfrm>
            <a:custGeom>
              <a:avLst/>
              <a:gdLst>
                <a:gd name="T0" fmla="*/ 20 w 21"/>
                <a:gd name="T1" fmla="*/ 8 h 16"/>
                <a:gd name="T2" fmla="*/ 19 w 21"/>
                <a:gd name="T3" fmla="*/ 6 h 16"/>
                <a:gd name="T4" fmla="*/ 18 w 21"/>
                <a:gd name="T5" fmla="*/ 5 h 16"/>
                <a:gd name="T6" fmla="*/ 17 w 21"/>
                <a:gd name="T7" fmla="*/ 3 h 16"/>
                <a:gd name="T8" fmla="*/ 17 w 21"/>
                <a:gd name="T9" fmla="*/ 2 h 16"/>
                <a:gd name="T10" fmla="*/ 15 w 21"/>
                <a:gd name="T11" fmla="*/ 1 h 16"/>
                <a:gd name="T12" fmla="*/ 14 w 21"/>
                <a:gd name="T13" fmla="*/ 1 h 16"/>
                <a:gd name="T14" fmla="*/ 13 w 21"/>
                <a:gd name="T15" fmla="*/ 1 h 16"/>
                <a:gd name="T16" fmla="*/ 11 w 21"/>
                <a:gd name="T17" fmla="*/ 0 h 16"/>
                <a:gd name="T18" fmla="*/ 11 w 21"/>
                <a:gd name="T19" fmla="*/ 0 h 16"/>
                <a:gd name="T20" fmla="*/ 11 w 21"/>
                <a:gd name="T21" fmla="*/ 0 h 16"/>
                <a:gd name="T22" fmla="*/ 10 w 21"/>
                <a:gd name="T23" fmla="*/ 1 h 16"/>
                <a:gd name="T24" fmla="*/ 8 w 21"/>
                <a:gd name="T25" fmla="*/ 1 h 16"/>
                <a:gd name="T26" fmla="*/ 7 w 21"/>
                <a:gd name="T27" fmla="*/ 3 h 16"/>
                <a:gd name="T28" fmla="*/ 7 w 21"/>
                <a:gd name="T29" fmla="*/ 3 h 16"/>
                <a:gd name="T30" fmla="*/ 6 w 21"/>
                <a:gd name="T31" fmla="*/ 4 h 16"/>
                <a:gd name="T32" fmla="*/ 5 w 21"/>
                <a:gd name="T33" fmla="*/ 5 h 16"/>
                <a:gd name="T34" fmla="*/ 5 w 21"/>
                <a:gd name="T35" fmla="*/ 6 h 16"/>
                <a:gd name="T36" fmla="*/ 3 w 21"/>
                <a:gd name="T37" fmla="*/ 7 h 16"/>
                <a:gd name="T38" fmla="*/ 2 w 21"/>
                <a:gd name="T39" fmla="*/ 7 h 16"/>
                <a:gd name="T40" fmla="*/ 0 w 21"/>
                <a:gd name="T41" fmla="*/ 7 h 16"/>
                <a:gd name="T42" fmla="*/ 0 w 21"/>
                <a:gd name="T43" fmla="*/ 7 h 16"/>
                <a:gd name="T44" fmla="*/ 1 w 21"/>
                <a:gd name="T45" fmla="*/ 9 h 16"/>
                <a:gd name="T46" fmla="*/ 1 w 21"/>
                <a:gd name="T47" fmla="*/ 11 h 16"/>
                <a:gd name="T48" fmla="*/ 0 w 21"/>
                <a:gd name="T49" fmla="*/ 12 h 16"/>
                <a:gd name="T50" fmla="*/ 0 w 21"/>
                <a:gd name="T51" fmla="*/ 14 h 16"/>
                <a:gd name="T52" fmla="*/ 0 w 21"/>
                <a:gd name="T53" fmla="*/ 15 h 16"/>
                <a:gd name="T54" fmla="*/ 2 w 21"/>
                <a:gd name="T55" fmla="*/ 15 h 16"/>
                <a:gd name="T56" fmla="*/ 3 w 21"/>
                <a:gd name="T57" fmla="*/ 14 h 16"/>
                <a:gd name="T58" fmla="*/ 7 w 21"/>
                <a:gd name="T59" fmla="*/ 14 h 16"/>
                <a:gd name="T60" fmla="*/ 9 w 21"/>
                <a:gd name="T61" fmla="*/ 14 h 16"/>
                <a:gd name="T62" fmla="*/ 11 w 21"/>
                <a:gd name="T63" fmla="*/ 15 h 16"/>
                <a:gd name="T64" fmla="*/ 12 w 21"/>
                <a:gd name="T65" fmla="*/ 15 h 16"/>
                <a:gd name="T66" fmla="*/ 14 w 21"/>
                <a:gd name="T67" fmla="*/ 15 h 16"/>
                <a:gd name="T68" fmla="*/ 16 w 21"/>
                <a:gd name="T69" fmla="*/ 15 h 16"/>
                <a:gd name="T70" fmla="*/ 16 w 21"/>
                <a:gd name="T71" fmla="*/ 15 h 16"/>
                <a:gd name="T72" fmla="*/ 18 w 21"/>
                <a:gd name="T73" fmla="*/ 13 h 16"/>
                <a:gd name="T74" fmla="*/ 19 w 21"/>
                <a:gd name="T75" fmla="*/ 13 h 16"/>
                <a:gd name="T76" fmla="*/ 19 w 21"/>
                <a:gd name="T77" fmla="*/ 12 h 16"/>
                <a:gd name="T78" fmla="*/ 19 w 21"/>
                <a:gd name="T79" fmla="*/ 10 h 16"/>
                <a:gd name="T80" fmla="*/ 20 w 21"/>
                <a:gd name="T81" fmla="*/ 10 h 16"/>
                <a:gd name="T82" fmla="*/ 21 w 21"/>
                <a:gd name="T83" fmla="*/ 9 h 16"/>
                <a:gd name="T84" fmla="*/ 20 w 21"/>
                <a:gd name="T85" fmla="*/ 8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1" h="16">
                  <a:moveTo>
                    <a:pt x="20" y="8"/>
                  </a:moveTo>
                  <a:cubicBezTo>
                    <a:pt x="20" y="8"/>
                    <a:pt x="19" y="7"/>
                    <a:pt x="19" y="6"/>
                  </a:cubicBezTo>
                  <a:cubicBezTo>
                    <a:pt x="18" y="6"/>
                    <a:pt x="18" y="5"/>
                    <a:pt x="18" y="5"/>
                  </a:cubicBezTo>
                  <a:cubicBezTo>
                    <a:pt x="17" y="5"/>
                    <a:pt x="17" y="4"/>
                    <a:pt x="17" y="3"/>
                  </a:cubicBezTo>
                  <a:cubicBezTo>
                    <a:pt x="17" y="3"/>
                    <a:pt x="17" y="2"/>
                    <a:pt x="17" y="2"/>
                  </a:cubicBezTo>
                  <a:cubicBezTo>
                    <a:pt x="17" y="2"/>
                    <a:pt x="16" y="1"/>
                    <a:pt x="15" y="1"/>
                  </a:cubicBezTo>
                  <a:cubicBezTo>
                    <a:pt x="14" y="1"/>
                    <a:pt x="14" y="2"/>
                    <a:pt x="14" y="1"/>
                  </a:cubicBezTo>
                  <a:cubicBezTo>
                    <a:pt x="14" y="1"/>
                    <a:pt x="13" y="0"/>
                    <a:pt x="13" y="1"/>
                  </a:cubicBezTo>
                  <a:cubicBezTo>
                    <a:pt x="12" y="1"/>
                    <a:pt x="12" y="0"/>
                    <a:pt x="11" y="0"/>
                  </a:cubicBezTo>
                  <a:cubicBezTo>
                    <a:pt x="11" y="0"/>
                    <a:pt x="11" y="0"/>
                    <a:pt x="11" y="0"/>
                  </a:cubicBezTo>
                  <a:cubicBezTo>
                    <a:pt x="11" y="0"/>
                    <a:pt x="11" y="0"/>
                    <a:pt x="11" y="0"/>
                  </a:cubicBezTo>
                  <a:cubicBezTo>
                    <a:pt x="10" y="1"/>
                    <a:pt x="10" y="1"/>
                    <a:pt x="10" y="1"/>
                  </a:cubicBezTo>
                  <a:cubicBezTo>
                    <a:pt x="9" y="1"/>
                    <a:pt x="9" y="1"/>
                    <a:pt x="8" y="1"/>
                  </a:cubicBezTo>
                  <a:cubicBezTo>
                    <a:pt x="7" y="2"/>
                    <a:pt x="7" y="2"/>
                    <a:pt x="7" y="3"/>
                  </a:cubicBezTo>
                  <a:cubicBezTo>
                    <a:pt x="7" y="3"/>
                    <a:pt x="8" y="3"/>
                    <a:pt x="7" y="3"/>
                  </a:cubicBezTo>
                  <a:cubicBezTo>
                    <a:pt x="7" y="3"/>
                    <a:pt x="7" y="4"/>
                    <a:pt x="6" y="4"/>
                  </a:cubicBezTo>
                  <a:cubicBezTo>
                    <a:pt x="6" y="4"/>
                    <a:pt x="5" y="5"/>
                    <a:pt x="5" y="5"/>
                  </a:cubicBezTo>
                  <a:cubicBezTo>
                    <a:pt x="5" y="6"/>
                    <a:pt x="5" y="6"/>
                    <a:pt x="5" y="6"/>
                  </a:cubicBezTo>
                  <a:cubicBezTo>
                    <a:pt x="5" y="6"/>
                    <a:pt x="4" y="6"/>
                    <a:pt x="3" y="7"/>
                  </a:cubicBezTo>
                  <a:cubicBezTo>
                    <a:pt x="3" y="7"/>
                    <a:pt x="3" y="7"/>
                    <a:pt x="2" y="7"/>
                  </a:cubicBezTo>
                  <a:cubicBezTo>
                    <a:pt x="2" y="7"/>
                    <a:pt x="1" y="7"/>
                    <a:pt x="0" y="7"/>
                  </a:cubicBezTo>
                  <a:cubicBezTo>
                    <a:pt x="0" y="7"/>
                    <a:pt x="0" y="7"/>
                    <a:pt x="0" y="7"/>
                  </a:cubicBezTo>
                  <a:cubicBezTo>
                    <a:pt x="0" y="8"/>
                    <a:pt x="0" y="9"/>
                    <a:pt x="1" y="9"/>
                  </a:cubicBezTo>
                  <a:cubicBezTo>
                    <a:pt x="1" y="10"/>
                    <a:pt x="1" y="11"/>
                    <a:pt x="1" y="11"/>
                  </a:cubicBezTo>
                  <a:cubicBezTo>
                    <a:pt x="0" y="11"/>
                    <a:pt x="0" y="12"/>
                    <a:pt x="0" y="12"/>
                  </a:cubicBezTo>
                  <a:cubicBezTo>
                    <a:pt x="0" y="13"/>
                    <a:pt x="1" y="13"/>
                    <a:pt x="0" y="14"/>
                  </a:cubicBezTo>
                  <a:cubicBezTo>
                    <a:pt x="0" y="14"/>
                    <a:pt x="0" y="14"/>
                    <a:pt x="0" y="15"/>
                  </a:cubicBezTo>
                  <a:cubicBezTo>
                    <a:pt x="1" y="15"/>
                    <a:pt x="1" y="15"/>
                    <a:pt x="2" y="15"/>
                  </a:cubicBezTo>
                  <a:cubicBezTo>
                    <a:pt x="2" y="14"/>
                    <a:pt x="2" y="14"/>
                    <a:pt x="3" y="14"/>
                  </a:cubicBezTo>
                  <a:cubicBezTo>
                    <a:pt x="4" y="14"/>
                    <a:pt x="7" y="14"/>
                    <a:pt x="7" y="14"/>
                  </a:cubicBezTo>
                  <a:cubicBezTo>
                    <a:pt x="7" y="15"/>
                    <a:pt x="9" y="14"/>
                    <a:pt x="9" y="14"/>
                  </a:cubicBezTo>
                  <a:cubicBezTo>
                    <a:pt x="10" y="15"/>
                    <a:pt x="11" y="15"/>
                    <a:pt x="11" y="15"/>
                  </a:cubicBezTo>
                  <a:cubicBezTo>
                    <a:pt x="11" y="14"/>
                    <a:pt x="12" y="15"/>
                    <a:pt x="12" y="15"/>
                  </a:cubicBezTo>
                  <a:cubicBezTo>
                    <a:pt x="13" y="14"/>
                    <a:pt x="13" y="16"/>
                    <a:pt x="14" y="15"/>
                  </a:cubicBezTo>
                  <a:cubicBezTo>
                    <a:pt x="14" y="15"/>
                    <a:pt x="16" y="15"/>
                    <a:pt x="16" y="15"/>
                  </a:cubicBezTo>
                  <a:cubicBezTo>
                    <a:pt x="16" y="16"/>
                    <a:pt x="16" y="15"/>
                    <a:pt x="16" y="15"/>
                  </a:cubicBezTo>
                  <a:cubicBezTo>
                    <a:pt x="16" y="14"/>
                    <a:pt x="18" y="13"/>
                    <a:pt x="18" y="13"/>
                  </a:cubicBezTo>
                  <a:cubicBezTo>
                    <a:pt x="18" y="13"/>
                    <a:pt x="19" y="13"/>
                    <a:pt x="19" y="13"/>
                  </a:cubicBezTo>
                  <a:cubicBezTo>
                    <a:pt x="19" y="13"/>
                    <a:pt x="19" y="12"/>
                    <a:pt x="19" y="12"/>
                  </a:cubicBezTo>
                  <a:cubicBezTo>
                    <a:pt x="19" y="11"/>
                    <a:pt x="18" y="10"/>
                    <a:pt x="19" y="10"/>
                  </a:cubicBezTo>
                  <a:cubicBezTo>
                    <a:pt x="19" y="9"/>
                    <a:pt x="20" y="10"/>
                    <a:pt x="20" y="10"/>
                  </a:cubicBezTo>
                  <a:cubicBezTo>
                    <a:pt x="21" y="10"/>
                    <a:pt x="21" y="9"/>
                    <a:pt x="21" y="9"/>
                  </a:cubicBezTo>
                  <a:cubicBezTo>
                    <a:pt x="21" y="8"/>
                    <a:pt x="20" y="8"/>
                    <a:pt x="20"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1" name="Freeform 263">
              <a:extLst>
                <a:ext uri="{FF2B5EF4-FFF2-40B4-BE49-F238E27FC236}">
                  <a16:creationId xmlns:a16="http://schemas.microsoft.com/office/drawing/2014/main" id="{75D67F21-5F0F-4EAC-B47E-745B1B33FE17}"/>
                </a:ext>
              </a:extLst>
            </p:cNvPr>
            <p:cNvSpPr>
              <a:spLocks/>
            </p:cNvSpPr>
            <p:nvPr/>
          </p:nvSpPr>
          <p:spPr bwMode="auto">
            <a:xfrm>
              <a:off x="-3351213" y="1676400"/>
              <a:ext cx="61912" cy="28575"/>
            </a:xfrm>
            <a:custGeom>
              <a:avLst/>
              <a:gdLst>
                <a:gd name="T0" fmla="*/ 6 w 17"/>
                <a:gd name="T1" fmla="*/ 5 h 8"/>
                <a:gd name="T2" fmla="*/ 9 w 17"/>
                <a:gd name="T3" fmla="*/ 5 h 8"/>
                <a:gd name="T4" fmla="*/ 10 w 17"/>
                <a:gd name="T5" fmla="*/ 6 h 8"/>
                <a:gd name="T6" fmla="*/ 12 w 17"/>
                <a:gd name="T7" fmla="*/ 7 h 8"/>
                <a:gd name="T8" fmla="*/ 14 w 17"/>
                <a:gd name="T9" fmla="*/ 8 h 8"/>
                <a:gd name="T10" fmla="*/ 14 w 17"/>
                <a:gd name="T11" fmla="*/ 7 h 8"/>
                <a:gd name="T12" fmla="*/ 16 w 17"/>
                <a:gd name="T13" fmla="*/ 7 h 8"/>
                <a:gd name="T14" fmla="*/ 17 w 17"/>
                <a:gd name="T15" fmla="*/ 6 h 8"/>
                <a:gd name="T16" fmla="*/ 17 w 17"/>
                <a:gd name="T17" fmla="*/ 6 h 8"/>
                <a:gd name="T18" fmla="*/ 17 w 17"/>
                <a:gd name="T19" fmla="*/ 5 h 8"/>
                <a:gd name="T20" fmla="*/ 16 w 17"/>
                <a:gd name="T21" fmla="*/ 3 h 8"/>
                <a:gd name="T22" fmla="*/ 16 w 17"/>
                <a:gd name="T23" fmla="*/ 2 h 8"/>
                <a:gd name="T24" fmla="*/ 15 w 17"/>
                <a:gd name="T25" fmla="*/ 1 h 8"/>
                <a:gd name="T26" fmla="*/ 13 w 17"/>
                <a:gd name="T27" fmla="*/ 1 h 8"/>
                <a:gd name="T28" fmla="*/ 11 w 17"/>
                <a:gd name="T29" fmla="*/ 0 h 8"/>
                <a:gd name="T30" fmla="*/ 8 w 17"/>
                <a:gd name="T31" fmla="*/ 0 h 8"/>
                <a:gd name="T32" fmla="*/ 8 w 17"/>
                <a:gd name="T33" fmla="*/ 2 h 8"/>
                <a:gd name="T34" fmla="*/ 6 w 17"/>
                <a:gd name="T35" fmla="*/ 3 h 8"/>
                <a:gd name="T36" fmla="*/ 4 w 17"/>
                <a:gd name="T37" fmla="*/ 1 h 8"/>
                <a:gd name="T38" fmla="*/ 2 w 17"/>
                <a:gd name="T39" fmla="*/ 2 h 8"/>
                <a:gd name="T40" fmla="*/ 1 w 17"/>
                <a:gd name="T41" fmla="*/ 4 h 8"/>
                <a:gd name="T42" fmla="*/ 1 w 17"/>
                <a:gd name="T43" fmla="*/ 6 h 8"/>
                <a:gd name="T44" fmla="*/ 1 w 17"/>
                <a:gd name="T45" fmla="*/ 6 h 8"/>
                <a:gd name="T46" fmla="*/ 3 w 17"/>
                <a:gd name="T47" fmla="*/ 5 h 8"/>
                <a:gd name="T48" fmla="*/ 6 w 17"/>
                <a:gd name="T49"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7" h="8">
                  <a:moveTo>
                    <a:pt x="6" y="5"/>
                  </a:moveTo>
                  <a:cubicBezTo>
                    <a:pt x="7" y="5"/>
                    <a:pt x="8" y="6"/>
                    <a:pt x="9" y="5"/>
                  </a:cubicBezTo>
                  <a:cubicBezTo>
                    <a:pt x="10" y="5"/>
                    <a:pt x="10" y="6"/>
                    <a:pt x="10" y="6"/>
                  </a:cubicBezTo>
                  <a:cubicBezTo>
                    <a:pt x="11" y="6"/>
                    <a:pt x="12" y="7"/>
                    <a:pt x="12" y="7"/>
                  </a:cubicBezTo>
                  <a:cubicBezTo>
                    <a:pt x="13" y="7"/>
                    <a:pt x="13" y="8"/>
                    <a:pt x="14" y="8"/>
                  </a:cubicBezTo>
                  <a:cubicBezTo>
                    <a:pt x="14" y="8"/>
                    <a:pt x="14" y="8"/>
                    <a:pt x="14" y="7"/>
                  </a:cubicBezTo>
                  <a:cubicBezTo>
                    <a:pt x="15" y="7"/>
                    <a:pt x="15" y="7"/>
                    <a:pt x="16" y="7"/>
                  </a:cubicBezTo>
                  <a:cubicBezTo>
                    <a:pt x="16" y="7"/>
                    <a:pt x="16" y="7"/>
                    <a:pt x="17" y="6"/>
                  </a:cubicBezTo>
                  <a:cubicBezTo>
                    <a:pt x="17" y="6"/>
                    <a:pt x="17" y="6"/>
                    <a:pt x="17" y="6"/>
                  </a:cubicBezTo>
                  <a:cubicBezTo>
                    <a:pt x="17" y="6"/>
                    <a:pt x="17" y="5"/>
                    <a:pt x="17" y="5"/>
                  </a:cubicBezTo>
                  <a:cubicBezTo>
                    <a:pt x="16" y="4"/>
                    <a:pt x="16" y="4"/>
                    <a:pt x="16" y="3"/>
                  </a:cubicBezTo>
                  <a:cubicBezTo>
                    <a:pt x="16" y="3"/>
                    <a:pt x="16" y="2"/>
                    <a:pt x="16" y="2"/>
                  </a:cubicBezTo>
                  <a:cubicBezTo>
                    <a:pt x="16" y="2"/>
                    <a:pt x="15" y="2"/>
                    <a:pt x="15" y="1"/>
                  </a:cubicBezTo>
                  <a:cubicBezTo>
                    <a:pt x="15" y="1"/>
                    <a:pt x="13" y="1"/>
                    <a:pt x="13" y="1"/>
                  </a:cubicBezTo>
                  <a:cubicBezTo>
                    <a:pt x="13" y="1"/>
                    <a:pt x="11" y="0"/>
                    <a:pt x="11" y="0"/>
                  </a:cubicBezTo>
                  <a:cubicBezTo>
                    <a:pt x="11" y="0"/>
                    <a:pt x="9" y="0"/>
                    <a:pt x="8" y="0"/>
                  </a:cubicBezTo>
                  <a:cubicBezTo>
                    <a:pt x="8" y="1"/>
                    <a:pt x="8" y="1"/>
                    <a:pt x="8" y="2"/>
                  </a:cubicBezTo>
                  <a:cubicBezTo>
                    <a:pt x="8" y="3"/>
                    <a:pt x="7" y="3"/>
                    <a:pt x="6" y="3"/>
                  </a:cubicBezTo>
                  <a:cubicBezTo>
                    <a:pt x="6" y="3"/>
                    <a:pt x="4" y="1"/>
                    <a:pt x="4" y="1"/>
                  </a:cubicBezTo>
                  <a:cubicBezTo>
                    <a:pt x="4" y="0"/>
                    <a:pt x="3" y="1"/>
                    <a:pt x="2" y="2"/>
                  </a:cubicBezTo>
                  <a:cubicBezTo>
                    <a:pt x="1" y="2"/>
                    <a:pt x="2" y="3"/>
                    <a:pt x="1" y="4"/>
                  </a:cubicBezTo>
                  <a:cubicBezTo>
                    <a:pt x="0" y="4"/>
                    <a:pt x="0" y="5"/>
                    <a:pt x="1" y="6"/>
                  </a:cubicBezTo>
                  <a:cubicBezTo>
                    <a:pt x="1" y="6"/>
                    <a:pt x="1" y="6"/>
                    <a:pt x="1" y="6"/>
                  </a:cubicBezTo>
                  <a:cubicBezTo>
                    <a:pt x="1" y="6"/>
                    <a:pt x="2" y="6"/>
                    <a:pt x="3" y="5"/>
                  </a:cubicBezTo>
                  <a:cubicBezTo>
                    <a:pt x="3" y="5"/>
                    <a:pt x="5" y="5"/>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2" name="Freeform 264">
              <a:extLst>
                <a:ext uri="{FF2B5EF4-FFF2-40B4-BE49-F238E27FC236}">
                  <a16:creationId xmlns:a16="http://schemas.microsoft.com/office/drawing/2014/main" id="{31E43829-1D7A-4648-BBB0-C95107DDC13F}"/>
                </a:ext>
              </a:extLst>
            </p:cNvPr>
            <p:cNvSpPr>
              <a:spLocks/>
            </p:cNvSpPr>
            <p:nvPr/>
          </p:nvSpPr>
          <p:spPr bwMode="auto">
            <a:xfrm>
              <a:off x="-3351213" y="1693863"/>
              <a:ext cx="50800" cy="30163"/>
            </a:xfrm>
            <a:custGeom>
              <a:avLst/>
              <a:gdLst>
                <a:gd name="T0" fmla="*/ 2 w 14"/>
                <a:gd name="T1" fmla="*/ 4 h 8"/>
                <a:gd name="T2" fmla="*/ 3 w 14"/>
                <a:gd name="T3" fmla="*/ 5 h 8"/>
                <a:gd name="T4" fmla="*/ 5 w 14"/>
                <a:gd name="T5" fmla="*/ 5 h 8"/>
                <a:gd name="T6" fmla="*/ 5 w 14"/>
                <a:gd name="T7" fmla="*/ 7 h 8"/>
                <a:gd name="T8" fmla="*/ 6 w 14"/>
                <a:gd name="T9" fmla="*/ 8 h 8"/>
                <a:gd name="T10" fmla="*/ 8 w 14"/>
                <a:gd name="T11" fmla="*/ 8 h 8"/>
                <a:gd name="T12" fmla="*/ 9 w 14"/>
                <a:gd name="T13" fmla="*/ 8 h 8"/>
                <a:gd name="T14" fmla="*/ 11 w 14"/>
                <a:gd name="T15" fmla="*/ 7 h 8"/>
                <a:gd name="T16" fmla="*/ 11 w 14"/>
                <a:gd name="T17" fmla="*/ 6 h 8"/>
                <a:gd name="T18" fmla="*/ 12 w 14"/>
                <a:gd name="T19" fmla="*/ 5 h 8"/>
                <a:gd name="T20" fmla="*/ 13 w 14"/>
                <a:gd name="T21" fmla="*/ 4 h 8"/>
                <a:gd name="T22" fmla="*/ 13 w 14"/>
                <a:gd name="T23" fmla="*/ 4 h 8"/>
                <a:gd name="T24" fmla="*/ 14 w 14"/>
                <a:gd name="T25" fmla="*/ 3 h 8"/>
                <a:gd name="T26" fmla="*/ 12 w 14"/>
                <a:gd name="T27" fmla="*/ 2 h 8"/>
                <a:gd name="T28" fmla="*/ 10 w 14"/>
                <a:gd name="T29" fmla="*/ 1 h 8"/>
                <a:gd name="T30" fmla="*/ 9 w 14"/>
                <a:gd name="T31" fmla="*/ 0 h 8"/>
                <a:gd name="T32" fmla="*/ 6 w 14"/>
                <a:gd name="T33" fmla="*/ 0 h 8"/>
                <a:gd name="T34" fmla="*/ 3 w 14"/>
                <a:gd name="T35" fmla="*/ 0 h 8"/>
                <a:gd name="T36" fmla="*/ 1 w 14"/>
                <a:gd name="T37" fmla="*/ 1 h 8"/>
                <a:gd name="T38" fmla="*/ 0 w 14"/>
                <a:gd name="T39" fmla="*/ 3 h 8"/>
                <a:gd name="T40" fmla="*/ 1 w 14"/>
                <a:gd name="T41" fmla="*/ 4 h 8"/>
                <a:gd name="T42" fmla="*/ 2 w 14"/>
                <a:gd name="T43" fmla="*/ 4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4" h="8">
                  <a:moveTo>
                    <a:pt x="2" y="4"/>
                  </a:moveTo>
                  <a:cubicBezTo>
                    <a:pt x="2" y="5"/>
                    <a:pt x="3" y="5"/>
                    <a:pt x="3" y="5"/>
                  </a:cubicBezTo>
                  <a:cubicBezTo>
                    <a:pt x="4" y="5"/>
                    <a:pt x="5" y="5"/>
                    <a:pt x="5" y="5"/>
                  </a:cubicBezTo>
                  <a:cubicBezTo>
                    <a:pt x="5" y="6"/>
                    <a:pt x="4" y="7"/>
                    <a:pt x="5" y="7"/>
                  </a:cubicBezTo>
                  <a:cubicBezTo>
                    <a:pt x="5" y="7"/>
                    <a:pt x="6" y="8"/>
                    <a:pt x="6" y="8"/>
                  </a:cubicBezTo>
                  <a:cubicBezTo>
                    <a:pt x="7" y="8"/>
                    <a:pt x="8" y="8"/>
                    <a:pt x="8" y="8"/>
                  </a:cubicBezTo>
                  <a:cubicBezTo>
                    <a:pt x="9" y="8"/>
                    <a:pt x="9" y="8"/>
                    <a:pt x="9" y="8"/>
                  </a:cubicBezTo>
                  <a:cubicBezTo>
                    <a:pt x="10" y="7"/>
                    <a:pt x="11" y="7"/>
                    <a:pt x="11" y="7"/>
                  </a:cubicBezTo>
                  <a:cubicBezTo>
                    <a:pt x="11" y="7"/>
                    <a:pt x="11" y="7"/>
                    <a:pt x="11" y="6"/>
                  </a:cubicBezTo>
                  <a:cubicBezTo>
                    <a:pt x="11" y="6"/>
                    <a:pt x="12" y="5"/>
                    <a:pt x="12" y="5"/>
                  </a:cubicBezTo>
                  <a:cubicBezTo>
                    <a:pt x="13" y="5"/>
                    <a:pt x="13" y="4"/>
                    <a:pt x="13" y="4"/>
                  </a:cubicBezTo>
                  <a:cubicBezTo>
                    <a:pt x="14" y="4"/>
                    <a:pt x="13" y="4"/>
                    <a:pt x="13" y="4"/>
                  </a:cubicBezTo>
                  <a:cubicBezTo>
                    <a:pt x="13" y="3"/>
                    <a:pt x="13" y="3"/>
                    <a:pt x="14" y="3"/>
                  </a:cubicBezTo>
                  <a:cubicBezTo>
                    <a:pt x="13" y="3"/>
                    <a:pt x="13" y="2"/>
                    <a:pt x="12" y="2"/>
                  </a:cubicBezTo>
                  <a:cubicBezTo>
                    <a:pt x="12" y="2"/>
                    <a:pt x="11" y="1"/>
                    <a:pt x="10" y="1"/>
                  </a:cubicBezTo>
                  <a:cubicBezTo>
                    <a:pt x="10" y="1"/>
                    <a:pt x="10" y="0"/>
                    <a:pt x="9" y="0"/>
                  </a:cubicBezTo>
                  <a:cubicBezTo>
                    <a:pt x="8" y="1"/>
                    <a:pt x="7" y="0"/>
                    <a:pt x="6" y="0"/>
                  </a:cubicBezTo>
                  <a:cubicBezTo>
                    <a:pt x="5" y="0"/>
                    <a:pt x="3" y="0"/>
                    <a:pt x="3" y="0"/>
                  </a:cubicBezTo>
                  <a:cubicBezTo>
                    <a:pt x="2" y="1"/>
                    <a:pt x="1" y="1"/>
                    <a:pt x="1" y="1"/>
                  </a:cubicBezTo>
                  <a:cubicBezTo>
                    <a:pt x="1" y="2"/>
                    <a:pt x="1" y="3"/>
                    <a:pt x="0" y="3"/>
                  </a:cubicBezTo>
                  <a:cubicBezTo>
                    <a:pt x="0" y="4"/>
                    <a:pt x="0" y="4"/>
                    <a:pt x="1" y="4"/>
                  </a:cubicBezTo>
                  <a:cubicBezTo>
                    <a:pt x="1" y="4"/>
                    <a:pt x="2" y="4"/>
                    <a:pt x="2"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3" name="Freeform 265">
              <a:extLst>
                <a:ext uri="{FF2B5EF4-FFF2-40B4-BE49-F238E27FC236}">
                  <a16:creationId xmlns:a16="http://schemas.microsoft.com/office/drawing/2014/main" id="{08AAB375-8747-4A95-8790-62E5F3549888}"/>
                </a:ext>
              </a:extLst>
            </p:cNvPr>
            <p:cNvSpPr>
              <a:spLocks/>
            </p:cNvSpPr>
            <p:nvPr/>
          </p:nvSpPr>
          <p:spPr bwMode="auto">
            <a:xfrm>
              <a:off x="-3470275" y="1795463"/>
              <a:ext cx="36512" cy="22225"/>
            </a:xfrm>
            <a:custGeom>
              <a:avLst/>
              <a:gdLst>
                <a:gd name="T0" fmla="*/ 9 w 10"/>
                <a:gd name="T1" fmla="*/ 2 h 6"/>
                <a:gd name="T2" fmla="*/ 8 w 10"/>
                <a:gd name="T3" fmla="*/ 2 h 6"/>
                <a:gd name="T4" fmla="*/ 8 w 10"/>
                <a:gd name="T5" fmla="*/ 1 h 6"/>
                <a:gd name="T6" fmla="*/ 7 w 10"/>
                <a:gd name="T7" fmla="*/ 0 h 6"/>
                <a:gd name="T8" fmla="*/ 5 w 10"/>
                <a:gd name="T9" fmla="*/ 0 h 6"/>
                <a:gd name="T10" fmla="*/ 3 w 10"/>
                <a:gd name="T11" fmla="*/ 0 h 6"/>
                <a:gd name="T12" fmla="*/ 3 w 10"/>
                <a:gd name="T13" fmla="*/ 0 h 6"/>
                <a:gd name="T14" fmla="*/ 2 w 10"/>
                <a:gd name="T15" fmla="*/ 1 h 6"/>
                <a:gd name="T16" fmla="*/ 0 w 10"/>
                <a:gd name="T17" fmla="*/ 3 h 6"/>
                <a:gd name="T18" fmla="*/ 0 w 10"/>
                <a:gd name="T19" fmla="*/ 4 h 6"/>
                <a:gd name="T20" fmla="*/ 1 w 10"/>
                <a:gd name="T21" fmla="*/ 4 h 6"/>
                <a:gd name="T22" fmla="*/ 2 w 10"/>
                <a:gd name="T23" fmla="*/ 5 h 6"/>
                <a:gd name="T24" fmla="*/ 2 w 10"/>
                <a:gd name="T25" fmla="*/ 5 h 6"/>
                <a:gd name="T26" fmla="*/ 4 w 10"/>
                <a:gd name="T27" fmla="*/ 5 h 6"/>
                <a:gd name="T28" fmla="*/ 5 w 10"/>
                <a:gd name="T29" fmla="*/ 4 h 6"/>
                <a:gd name="T30" fmla="*/ 6 w 10"/>
                <a:gd name="T31" fmla="*/ 5 h 6"/>
                <a:gd name="T32" fmla="*/ 7 w 10"/>
                <a:gd name="T33" fmla="*/ 4 h 6"/>
                <a:gd name="T34" fmla="*/ 8 w 10"/>
                <a:gd name="T35" fmla="*/ 4 h 6"/>
                <a:gd name="T36" fmla="*/ 9 w 10"/>
                <a:gd name="T37" fmla="*/ 4 h 6"/>
                <a:gd name="T38" fmla="*/ 10 w 10"/>
                <a:gd name="T39" fmla="*/ 3 h 6"/>
                <a:gd name="T40" fmla="*/ 10 w 10"/>
                <a:gd name="T41" fmla="*/ 3 h 6"/>
                <a:gd name="T42" fmla="*/ 10 w 10"/>
                <a:gd name="T43" fmla="*/ 2 h 6"/>
                <a:gd name="T44" fmla="*/ 9 w 10"/>
                <a:gd name="T45" fmla="*/ 2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0" h="6">
                  <a:moveTo>
                    <a:pt x="9" y="2"/>
                  </a:moveTo>
                  <a:cubicBezTo>
                    <a:pt x="9" y="2"/>
                    <a:pt x="8" y="2"/>
                    <a:pt x="8" y="2"/>
                  </a:cubicBezTo>
                  <a:cubicBezTo>
                    <a:pt x="8" y="1"/>
                    <a:pt x="8" y="1"/>
                    <a:pt x="8" y="1"/>
                  </a:cubicBezTo>
                  <a:cubicBezTo>
                    <a:pt x="8" y="0"/>
                    <a:pt x="7" y="0"/>
                    <a:pt x="7" y="0"/>
                  </a:cubicBezTo>
                  <a:cubicBezTo>
                    <a:pt x="6" y="0"/>
                    <a:pt x="6" y="0"/>
                    <a:pt x="5" y="0"/>
                  </a:cubicBezTo>
                  <a:cubicBezTo>
                    <a:pt x="5" y="0"/>
                    <a:pt x="4" y="0"/>
                    <a:pt x="3" y="0"/>
                  </a:cubicBezTo>
                  <a:cubicBezTo>
                    <a:pt x="3" y="0"/>
                    <a:pt x="3" y="0"/>
                    <a:pt x="3" y="0"/>
                  </a:cubicBezTo>
                  <a:cubicBezTo>
                    <a:pt x="2" y="0"/>
                    <a:pt x="2" y="1"/>
                    <a:pt x="2" y="1"/>
                  </a:cubicBezTo>
                  <a:cubicBezTo>
                    <a:pt x="2" y="2"/>
                    <a:pt x="0" y="2"/>
                    <a:pt x="0" y="3"/>
                  </a:cubicBezTo>
                  <a:cubicBezTo>
                    <a:pt x="0" y="4"/>
                    <a:pt x="0" y="5"/>
                    <a:pt x="0" y="4"/>
                  </a:cubicBezTo>
                  <a:cubicBezTo>
                    <a:pt x="1" y="4"/>
                    <a:pt x="1" y="4"/>
                    <a:pt x="1" y="4"/>
                  </a:cubicBezTo>
                  <a:cubicBezTo>
                    <a:pt x="1" y="5"/>
                    <a:pt x="2" y="5"/>
                    <a:pt x="2" y="5"/>
                  </a:cubicBezTo>
                  <a:cubicBezTo>
                    <a:pt x="2" y="5"/>
                    <a:pt x="2" y="5"/>
                    <a:pt x="2" y="5"/>
                  </a:cubicBezTo>
                  <a:cubicBezTo>
                    <a:pt x="3" y="5"/>
                    <a:pt x="4" y="5"/>
                    <a:pt x="4" y="5"/>
                  </a:cubicBezTo>
                  <a:cubicBezTo>
                    <a:pt x="4" y="5"/>
                    <a:pt x="5" y="4"/>
                    <a:pt x="5" y="4"/>
                  </a:cubicBezTo>
                  <a:cubicBezTo>
                    <a:pt x="5" y="3"/>
                    <a:pt x="6" y="5"/>
                    <a:pt x="6" y="5"/>
                  </a:cubicBezTo>
                  <a:cubicBezTo>
                    <a:pt x="7" y="6"/>
                    <a:pt x="7" y="5"/>
                    <a:pt x="7" y="4"/>
                  </a:cubicBezTo>
                  <a:cubicBezTo>
                    <a:pt x="7" y="4"/>
                    <a:pt x="7" y="4"/>
                    <a:pt x="8" y="4"/>
                  </a:cubicBezTo>
                  <a:cubicBezTo>
                    <a:pt x="8" y="4"/>
                    <a:pt x="9" y="4"/>
                    <a:pt x="9" y="4"/>
                  </a:cubicBezTo>
                  <a:cubicBezTo>
                    <a:pt x="9" y="3"/>
                    <a:pt x="9" y="3"/>
                    <a:pt x="10" y="3"/>
                  </a:cubicBezTo>
                  <a:cubicBezTo>
                    <a:pt x="10" y="3"/>
                    <a:pt x="10" y="3"/>
                    <a:pt x="10" y="3"/>
                  </a:cubicBezTo>
                  <a:cubicBezTo>
                    <a:pt x="10" y="2"/>
                    <a:pt x="10" y="2"/>
                    <a:pt x="10" y="2"/>
                  </a:cubicBezTo>
                  <a:cubicBezTo>
                    <a:pt x="10" y="2"/>
                    <a:pt x="10" y="2"/>
                    <a:pt x="9"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4" name="Freeform 266">
              <a:extLst>
                <a:ext uri="{FF2B5EF4-FFF2-40B4-BE49-F238E27FC236}">
                  <a16:creationId xmlns:a16="http://schemas.microsoft.com/office/drawing/2014/main" id="{FE93861D-B1AA-45C6-A4FA-1A6CF7B717E1}"/>
                </a:ext>
              </a:extLst>
            </p:cNvPr>
            <p:cNvSpPr>
              <a:spLocks/>
            </p:cNvSpPr>
            <p:nvPr/>
          </p:nvSpPr>
          <p:spPr bwMode="auto">
            <a:xfrm>
              <a:off x="-3470275" y="1716088"/>
              <a:ext cx="73025" cy="82550"/>
            </a:xfrm>
            <a:custGeom>
              <a:avLst/>
              <a:gdLst>
                <a:gd name="T0" fmla="*/ 2 w 20"/>
                <a:gd name="T1" fmla="*/ 6 h 23"/>
                <a:gd name="T2" fmla="*/ 1 w 20"/>
                <a:gd name="T3" fmla="*/ 7 h 23"/>
                <a:gd name="T4" fmla="*/ 2 w 20"/>
                <a:gd name="T5" fmla="*/ 8 h 23"/>
                <a:gd name="T6" fmla="*/ 1 w 20"/>
                <a:gd name="T7" fmla="*/ 9 h 23"/>
                <a:gd name="T8" fmla="*/ 0 w 20"/>
                <a:gd name="T9" fmla="*/ 9 h 23"/>
                <a:gd name="T10" fmla="*/ 0 w 20"/>
                <a:gd name="T11" fmla="*/ 11 h 23"/>
                <a:gd name="T12" fmla="*/ 0 w 20"/>
                <a:gd name="T13" fmla="*/ 12 h 23"/>
                <a:gd name="T14" fmla="*/ 0 w 20"/>
                <a:gd name="T15" fmla="*/ 14 h 23"/>
                <a:gd name="T16" fmla="*/ 0 w 20"/>
                <a:gd name="T17" fmla="*/ 15 h 23"/>
                <a:gd name="T18" fmla="*/ 1 w 20"/>
                <a:gd name="T19" fmla="*/ 17 h 23"/>
                <a:gd name="T20" fmla="*/ 1 w 20"/>
                <a:gd name="T21" fmla="*/ 17 h 23"/>
                <a:gd name="T22" fmla="*/ 3 w 20"/>
                <a:gd name="T23" fmla="*/ 18 h 23"/>
                <a:gd name="T24" fmla="*/ 4 w 20"/>
                <a:gd name="T25" fmla="*/ 18 h 23"/>
                <a:gd name="T26" fmla="*/ 4 w 20"/>
                <a:gd name="T27" fmla="*/ 19 h 23"/>
                <a:gd name="T28" fmla="*/ 3 w 20"/>
                <a:gd name="T29" fmla="*/ 21 h 23"/>
                <a:gd name="T30" fmla="*/ 3 w 20"/>
                <a:gd name="T31" fmla="*/ 22 h 23"/>
                <a:gd name="T32" fmla="*/ 5 w 20"/>
                <a:gd name="T33" fmla="*/ 22 h 23"/>
                <a:gd name="T34" fmla="*/ 7 w 20"/>
                <a:gd name="T35" fmla="*/ 22 h 23"/>
                <a:gd name="T36" fmla="*/ 8 w 20"/>
                <a:gd name="T37" fmla="*/ 23 h 23"/>
                <a:gd name="T38" fmla="*/ 8 w 20"/>
                <a:gd name="T39" fmla="*/ 22 h 23"/>
                <a:gd name="T40" fmla="*/ 10 w 20"/>
                <a:gd name="T41" fmla="*/ 23 h 23"/>
                <a:gd name="T42" fmla="*/ 11 w 20"/>
                <a:gd name="T43" fmla="*/ 22 h 23"/>
                <a:gd name="T44" fmla="*/ 12 w 20"/>
                <a:gd name="T45" fmla="*/ 22 h 23"/>
                <a:gd name="T46" fmla="*/ 15 w 20"/>
                <a:gd name="T47" fmla="*/ 22 h 23"/>
                <a:gd name="T48" fmla="*/ 16 w 20"/>
                <a:gd name="T49" fmla="*/ 21 h 23"/>
                <a:gd name="T50" fmla="*/ 17 w 20"/>
                <a:gd name="T51" fmla="*/ 20 h 23"/>
                <a:gd name="T52" fmla="*/ 18 w 20"/>
                <a:gd name="T53" fmla="*/ 19 h 23"/>
                <a:gd name="T54" fmla="*/ 15 w 20"/>
                <a:gd name="T55" fmla="*/ 17 h 23"/>
                <a:gd name="T56" fmla="*/ 15 w 20"/>
                <a:gd name="T57" fmla="*/ 15 h 23"/>
                <a:gd name="T58" fmla="*/ 15 w 20"/>
                <a:gd name="T59" fmla="*/ 14 h 23"/>
                <a:gd name="T60" fmla="*/ 17 w 20"/>
                <a:gd name="T61" fmla="*/ 13 h 23"/>
                <a:gd name="T62" fmla="*/ 19 w 20"/>
                <a:gd name="T63" fmla="*/ 12 h 23"/>
                <a:gd name="T64" fmla="*/ 20 w 20"/>
                <a:gd name="T65" fmla="*/ 12 h 23"/>
                <a:gd name="T66" fmla="*/ 20 w 20"/>
                <a:gd name="T67" fmla="*/ 11 h 23"/>
                <a:gd name="T68" fmla="*/ 20 w 20"/>
                <a:gd name="T69" fmla="*/ 9 h 23"/>
                <a:gd name="T70" fmla="*/ 19 w 20"/>
                <a:gd name="T71" fmla="*/ 8 h 23"/>
                <a:gd name="T72" fmla="*/ 19 w 20"/>
                <a:gd name="T73" fmla="*/ 6 h 23"/>
                <a:gd name="T74" fmla="*/ 19 w 20"/>
                <a:gd name="T75" fmla="*/ 5 h 23"/>
                <a:gd name="T76" fmla="*/ 19 w 20"/>
                <a:gd name="T77" fmla="*/ 3 h 23"/>
                <a:gd name="T78" fmla="*/ 19 w 20"/>
                <a:gd name="T79" fmla="*/ 3 h 23"/>
                <a:gd name="T80" fmla="*/ 18 w 20"/>
                <a:gd name="T81" fmla="*/ 2 h 23"/>
                <a:gd name="T82" fmla="*/ 17 w 20"/>
                <a:gd name="T83" fmla="*/ 2 h 23"/>
                <a:gd name="T84" fmla="*/ 17 w 20"/>
                <a:gd name="T85" fmla="*/ 0 h 23"/>
                <a:gd name="T86" fmla="*/ 15 w 20"/>
                <a:gd name="T87" fmla="*/ 1 h 23"/>
                <a:gd name="T88" fmla="*/ 13 w 20"/>
                <a:gd name="T89" fmla="*/ 2 h 23"/>
                <a:gd name="T90" fmla="*/ 11 w 20"/>
                <a:gd name="T91" fmla="*/ 2 h 23"/>
                <a:gd name="T92" fmla="*/ 11 w 20"/>
                <a:gd name="T93" fmla="*/ 1 h 23"/>
                <a:gd name="T94" fmla="*/ 9 w 20"/>
                <a:gd name="T95" fmla="*/ 0 h 23"/>
                <a:gd name="T96" fmla="*/ 9 w 20"/>
                <a:gd name="T97" fmla="*/ 0 h 23"/>
                <a:gd name="T98" fmla="*/ 8 w 20"/>
                <a:gd name="T99" fmla="*/ 0 h 23"/>
                <a:gd name="T100" fmla="*/ 6 w 20"/>
                <a:gd name="T101" fmla="*/ 0 h 23"/>
                <a:gd name="T102" fmla="*/ 6 w 20"/>
                <a:gd name="T103" fmla="*/ 1 h 23"/>
                <a:gd name="T104" fmla="*/ 7 w 20"/>
                <a:gd name="T105" fmla="*/ 3 h 23"/>
                <a:gd name="T106" fmla="*/ 6 w 20"/>
                <a:gd name="T107" fmla="*/ 4 h 23"/>
                <a:gd name="T108" fmla="*/ 4 w 20"/>
                <a:gd name="T109" fmla="*/ 3 h 23"/>
                <a:gd name="T110" fmla="*/ 2 w 20"/>
                <a:gd name="T111" fmla="*/ 4 h 23"/>
                <a:gd name="T112" fmla="*/ 2 w 20"/>
                <a:gd name="T113" fmla="*/ 4 h 23"/>
                <a:gd name="T114" fmla="*/ 2 w 20"/>
                <a:gd name="T115"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20" h="23">
                  <a:moveTo>
                    <a:pt x="2" y="6"/>
                  </a:moveTo>
                  <a:cubicBezTo>
                    <a:pt x="2" y="7"/>
                    <a:pt x="1" y="7"/>
                    <a:pt x="1" y="7"/>
                  </a:cubicBezTo>
                  <a:cubicBezTo>
                    <a:pt x="1" y="7"/>
                    <a:pt x="2" y="8"/>
                    <a:pt x="2" y="8"/>
                  </a:cubicBezTo>
                  <a:cubicBezTo>
                    <a:pt x="2" y="8"/>
                    <a:pt x="1" y="8"/>
                    <a:pt x="1" y="9"/>
                  </a:cubicBezTo>
                  <a:cubicBezTo>
                    <a:pt x="1" y="9"/>
                    <a:pt x="0" y="9"/>
                    <a:pt x="0" y="9"/>
                  </a:cubicBezTo>
                  <a:cubicBezTo>
                    <a:pt x="0" y="9"/>
                    <a:pt x="0" y="10"/>
                    <a:pt x="0" y="11"/>
                  </a:cubicBezTo>
                  <a:cubicBezTo>
                    <a:pt x="0" y="11"/>
                    <a:pt x="0" y="12"/>
                    <a:pt x="0" y="12"/>
                  </a:cubicBezTo>
                  <a:cubicBezTo>
                    <a:pt x="0" y="13"/>
                    <a:pt x="0" y="13"/>
                    <a:pt x="0" y="14"/>
                  </a:cubicBezTo>
                  <a:cubicBezTo>
                    <a:pt x="0" y="14"/>
                    <a:pt x="0" y="14"/>
                    <a:pt x="0" y="15"/>
                  </a:cubicBezTo>
                  <a:cubicBezTo>
                    <a:pt x="0" y="15"/>
                    <a:pt x="0" y="15"/>
                    <a:pt x="1" y="17"/>
                  </a:cubicBezTo>
                  <a:cubicBezTo>
                    <a:pt x="1" y="17"/>
                    <a:pt x="1" y="17"/>
                    <a:pt x="1" y="17"/>
                  </a:cubicBezTo>
                  <a:cubicBezTo>
                    <a:pt x="1" y="17"/>
                    <a:pt x="2" y="18"/>
                    <a:pt x="3" y="18"/>
                  </a:cubicBezTo>
                  <a:cubicBezTo>
                    <a:pt x="3" y="18"/>
                    <a:pt x="3" y="18"/>
                    <a:pt x="4" y="18"/>
                  </a:cubicBezTo>
                  <a:cubicBezTo>
                    <a:pt x="4" y="18"/>
                    <a:pt x="5" y="18"/>
                    <a:pt x="4" y="19"/>
                  </a:cubicBezTo>
                  <a:cubicBezTo>
                    <a:pt x="4" y="19"/>
                    <a:pt x="3" y="20"/>
                    <a:pt x="3" y="21"/>
                  </a:cubicBezTo>
                  <a:cubicBezTo>
                    <a:pt x="3" y="21"/>
                    <a:pt x="3" y="22"/>
                    <a:pt x="3" y="22"/>
                  </a:cubicBezTo>
                  <a:cubicBezTo>
                    <a:pt x="4" y="22"/>
                    <a:pt x="5" y="22"/>
                    <a:pt x="5" y="22"/>
                  </a:cubicBezTo>
                  <a:cubicBezTo>
                    <a:pt x="6" y="22"/>
                    <a:pt x="6" y="22"/>
                    <a:pt x="7" y="22"/>
                  </a:cubicBezTo>
                  <a:cubicBezTo>
                    <a:pt x="7" y="22"/>
                    <a:pt x="8" y="22"/>
                    <a:pt x="8" y="23"/>
                  </a:cubicBezTo>
                  <a:cubicBezTo>
                    <a:pt x="8" y="22"/>
                    <a:pt x="8" y="22"/>
                    <a:pt x="8" y="22"/>
                  </a:cubicBezTo>
                  <a:cubicBezTo>
                    <a:pt x="9" y="22"/>
                    <a:pt x="9" y="23"/>
                    <a:pt x="10" y="23"/>
                  </a:cubicBezTo>
                  <a:cubicBezTo>
                    <a:pt x="10" y="22"/>
                    <a:pt x="11" y="22"/>
                    <a:pt x="11" y="22"/>
                  </a:cubicBezTo>
                  <a:cubicBezTo>
                    <a:pt x="11" y="23"/>
                    <a:pt x="12" y="23"/>
                    <a:pt x="12" y="22"/>
                  </a:cubicBezTo>
                  <a:cubicBezTo>
                    <a:pt x="13" y="22"/>
                    <a:pt x="14" y="22"/>
                    <a:pt x="15" y="22"/>
                  </a:cubicBezTo>
                  <a:cubicBezTo>
                    <a:pt x="15" y="22"/>
                    <a:pt x="16" y="22"/>
                    <a:pt x="16" y="21"/>
                  </a:cubicBezTo>
                  <a:cubicBezTo>
                    <a:pt x="15" y="20"/>
                    <a:pt x="16" y="20"/>
                    <a:pt x="17" y="20"/>
                  </a:cubicBezTo>
                  <a:cubicBezTo>
                    <a:pt x="17" y="19"/>
                    <a:pt x="18" y="19"/>
                    <a:pt x="18" y="19"/>
                  </a:cubicBezTo>
                  <a:cubicBezTo>
                    <a:pt x="18" y="18"/>
                    <a:pt x="16" y="17"/>
                    <a:pt x="15" y="17"/>
                  </a:cubicBezTo>
                  <a:cubicBezTo>
                    <a:pt x="15" y="17"/>
                    <a:pt x="15" y="15"/>
                    <a:pt x="15" y="15"/>
                  </a:cubicBezTo>
                  <a:cubicBezTo>
                    <a:pt x="14" y="15"/>
                    <a:pt x="14" y="14"/>
                    <a:pt x="15" y="14"/>
                  </a:cubicBezTo>
                  <a:cubicBezTo>
                    <a:pt x="15" y="14"/>
                    <a:pt x="16" y="13"/>
                    <a:pt x="17" y="13"/>
                  </a:cubicBezTo>
                  <a:cubicBezTo>
                    <a:pt x="18" y="12"/>
                    <a:pt x="19" y="12"/>
                    <a:pt x="19" y="12"/>
                  </a:cubicBezTo>
                  <a:cubicBezTo>
                    <a:pt x="19" y="12"/>
                    <a:pt x="20" y="12"/>
                    <a:pt x="20" y="12"/>
                  </a:cubicBezTo>
                  <a:cubicBezTo>
                    <a:pt x="20" y="12"/>
                    <a:pt x="20" y="11"/>
                    <a:pt x="20" y="11"/>
                  </a:cubicBezTo>
                  <a:cubicBezTo>
                    <a:pt x="20" y="10"/>
                    <a:pt x="20" y="10"/>
                    <a:pt x="20" y="9"/>
                  </a:cubicBezTo>
                  <a:cubicBezTo>
                    <a:pt x="20" y="8"/>
                    <a:pt x="19" y="8"/>
                    <a:pt x="19" y="8"/>
                  </a:cubicBezTo>
                  <a:cubicBezTo>
                    <a:pt x="19" y="7"/>
                    <a:pt x="19" y="7"/>
                    <a:pt x="19" y="6"/>
                  </a:cubicBezTo>
                  <a:cubicBezTo>
                    <a:pt x="18" y="6"/>
                    <a:pt x="18" y="6"/>
                    <a:pt x="19" y="5"/>
                  </a:cubicBezTo>
                  <a:cubicBezTo>
                    <a:pt x="19" y="5"/>
                    <a:pt x="19" y="3"/>
                    <a:pt x="19" y="3"/>
                  </a:cubicBezTo>
                  <a:cubicBezTo>
                    <a:pt x="19" y="3"/>
                    <a:pt x="19" y="3"/>
                    <a:pt x="19" y="3"/>
                  </a:cubicBezTo>
                  <a:cubicBezTo>
                    <a:pt x="19" y="3"/>
                    <a:pt x="18" y="3"/>
                    <a:pt x="18" y="2"/>
                  </a:cubicBezTo>
                  <a:cubicBezTo>
                    <a:pt x="18" y="2"/>
                    <a:pt x="18" y="2"/>
                    <a:pt x="17" y="2"/>
                  </a:cubicBezTo>
                  <a:cubicBezTo>
                    <a:pt x="16" y="2"/>
                    <a:pt x="18" y="1"/>
                    <a:pt x="17" y="0"/>
                  </a:cubicBezTo>
                  <a:cubicBezTo>
                    <a:pt x="17" y="0"/>
                    <a:pt x="16" y="1"/>
                    <a:pt x="15" y="1"/>
                  </a:cubicBezTo>
                  <a:cubicBezTo>
                    <a:pt x="14" y="1"/>
                    <a:pt x="13" y="2"/>
                    <a:pt x="13" y="2"/>
                  </a:cubicBezTo>
                  <a:cubicBezTo>
                    <a:pt x="12" y="3"/>
                    <a:pt x="11" y="2"/>
                    <a:pt x="11" y="2"/>
                  </a:cubicBezTo>
                  <a:cubicBezTo>
                    <a:pt x="12" y="1"/>
                    <a:pt x="11" y="1"/>
                    <a:pt x="11" y="1"/>
                  </a:cubicBezTo>
                  <a:cubicBezTo>
                    <a:pt x="10" y="1"/>
                    <a:pt x="9" y="1"/>
                    <a:pt x="9" y="0"/>
                  </a:cubicBezTo>
                  <a:cubicBezTo>
                    <a:pt x="9" y="0"/>
                    <a:pt x="9" y="0"/>
                    <a:pt x="9" y="0"/>
                  </a:cubicBezTo>
                  <a:cubicBezTo>
                    <a:pt x="8" y="0"/>
                    <a:pt x="8" y="0"/>
                    <a:pt x="8" y="0"/>
                  </a:cubicBezTo>
                  <a:cubicBezTo>
                    <a:pt x="7" y="0"/>
                    <a:pt x="7" y="0"/>
                    <a:pt x="6" y="0"/>
                  </a:cubicBezTo>
                  <a:cubicBezTo>
                    <a:pt x="6" y="0"/>
                    <a:pt x="6" y="0"/>
                    <a:pt x="6" y="1"/>
                  </a:cubicBezTo>
                  <a:cubicBezTo>
                    <a:pt x="6" y="1"/>
                    <a:pt x="6" y="2"/>
                    <a:pt x="7" y="3"/>
                  </a:cubicBezTo>
                  <a:cubicBezTo>
                    <a:pt x="7" y="4"/>
                    <a:pt x="6" y="3"/>
                    <a:pt x="6" y="4"/>
                  </a:cubicBezTo>
                  <a:cubicBezTo>
                    <a:pt x="6" y="4"/>
                    <a:pt x="4" y="4"/>
                    <a:pt x="4" y="3"/>
                  </a:cubicBezTo>
                  <a:cubicBezTo>
                    <a:pt x="4" y="3"/>
                    <a:pt x="2" y="3"/>
                    <a:pt x="2" y="4"/>
                  </a:cubicBezTo>
                  <a:cubicBezTo>
                    <a:pt x="2" y="4"/>
                    <a:pt x="2" y="4"/>
                    <a:pt x="2" y="4"/>
                  </a:cubicBezTo>
                  <a:cubicBezTo>
                    <a:pt x="2" y="5"/>
                    <a:pt x="2" y="5"/>
                    <a:pt x="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5" name="Freeform 267">
              <a:extLst>
                <a:ext uri="{FF2B5EF4-FFF2-40B4-BE49-F238E27FC236}">
                  <a16:creationId xmlns:a16="http://schemas.microsoft.com/office/drawing/2014/main" id="{6BBBF74B-060E-4CE5-B9E4-5DC265C66C54}"/>
                </a:ext>
              </a:extLst>
            </p:cNvPr>
            <p:cNvSpPr>
              <a:spLocks/>
            </p:cNvSpPr>
            <p:nvPr/>
          </p:nvSpPr>
          <p:spPr bwMode="auto">
            <a:xfrm>
              <a:off x="-3348038" y="1511300"/>
              <a:ext cx="87312" cy="139700"/>
            </a:xfrm>
            <a:custGeom>
              <a:avLst/>
              <a:gdLst>
                <a:gd name="T0" fmla="*/ 20 w 24"/>
                <a:gd name="T1" fmla="*/ 33 h 39"/>
                <a:gd name="T2" fmla="*/ 24 w 24"/>
                <a:gd name="T3" fmla="*/ 30 h 39"/>
                <a:gd name="T4" fmla="*/ 23 w 24"/>
                <a:gd name="T5" fmla="*/ 28 h 39"/>
                <a:gd name="T6" fmla="*/ 20 w 24"/>
                <a:gd name="T7" fmla="*/ 25 h 39"/>
                <a:gd name="T8" fmla="*/ 22 w 24"/>
                <a:gd name="T9" fmla="*/ 24 h 39"/>
                <a:gd name="T10" fmla="*/ 20 w 24"/>
                <a:gd name="T11" fmla="*/ 23 h 39"/>
                <a:gd name="T12" fmla="*/ 21 w 24"/>
                <a:gd name="T13" fmla="*/ 22 h 39"/>
                <a:gd name="T14" fmla="*/ 20 w 24"/>
                <a:gd name="T15" fmla="*/ 21 h 39"/>
                <a:gd name="T16" fmla="*/ 20 w 24"/>
                <a:gd name="T17" fmla="*/ 20 h 39"/>
                <a:gd name="T18" fmla="*/ 20 w 24"/>
                <a:gd name="T19" fmla="*/ 18 h 39"/>
                <a:gd name="T20" fmla="*/ 21 w 24"/>
                <a:gd name="T21" fmla="*/ 17 h 39"/>
                <a:gd name="T22" fmla="*/ 18 w 24"/>
                <a:gd name="T23" fmla="*/ 14 h 39"/>
                <a:gd name="T24" fmla="*/ 19 w 24"/>
                <a:gd name="T25" fmla="*/ 12 h 39"/>
                <a:gd name="T26" fmla="*/ 20 w 24"/>
                <a:gd name="T27" fmla="*/ 10 h 39"/>
                <a:gd name="T28" fmla="*/ 19 w 24"/>
                <a:gd name="T29" fmla="*/ 9 h 39"/>
                <a:gd name="T30" fmla="*/ 17 w 24"/>
                <a:gd name="T31" fmla="*/ 8 h 39"/>
                <a:gd name="T32" fmla="*/ 17 w 24"/>
                <a:gd name="T33" fmla="*/ 7 h 39"/>
                <a:gd name="T34" fmla="*/ 17 w 24"/>
                <a:gd name="T35" fmla="*/ 5 h 39"/>
                <a:gd name="T36" fmla="*/ 18 w 24"/>
                <a:gd name="T37" fmla="*/ 5 h 39"/>
                <a:gd name="T38" fmla="*/ 19 w 24"/>
                <a:gd name="T39" fmla="*/ 4 h 39"/>
                <a:gd name="T40" fmla="*/ 19 w 24"/>
                <a:gd name="T41" fmla="*/ 3 h 39"/>
                <a:gd name="T42" fmla="*/ 16 w 24"/>
                <a:gd name="T43" fmla="*/ 1 h 39"/>
                <a:gd name="T44" fmla="*/ 14 w 24"/>
                <a:gd name="T45" fmla="*/ 1 h 39"/>
                <a:gd name="T46" fmla="*/ 12 w 24"/>
                <a:gd name="T47" fmla="*/ 1 h 39"/>
                <a:gd name="T48" fmla="*/ 11 w 24"/>
                <a:gd name="T49" fmla="*/ 3 h 39"/>
                <a:gd name="T50" fmla="*/ 10 w 24"/>
                <a:gd name="T51" fmla="*/ 5 h 39"/>
                <a:gd name="T52" fmla="*/ 9 w 24"/>
                <a:gd name="T53" fmla="*/ 6 h 39"/>
                <a:gd name="T54" fmla="*/ 8 w 24"/>
                <a:gd name="T55" fmla="*/ 6 h 39"/>
                <a:gd name="T56" fmla="*/ 6 w 24"/>
                <a:gd name="T57" fmla="*/ 6 h 39"/>
                <a:gd name="T58" fmla="*/ 4 w 24"/>
                <a:gd name="T59" fmla="*/ 6 h 39"/>
                <a:gd name="T60" fmla="*/ 1 w 24"/>
                <a:gd name="T61" fmla="*/ 4 h 39"/>
                <a:gd name="T62" fmla="*/ 0 w 24"/>
                <a:gd name="T63" fmla="*/ 5 h 39"/>
                <a:gd name="T64" fmla="*/ 2 w 24"/>
                <a:gd name="T65" fmla="*/ 7 h 39"/>
                <a:gd name="T66" fmla="*/ 5 w 24"/>
                <a:gd name="T67" fmla="*/ 9 h 39"/>
                <a:gd name="T68" fmla="*/ 6 w 24"/>
                <a:gd name="T69" fmla="*/ 11 h 39"/>
                <a:gd name="T70" fmla="*/ 6 w 24"/>
                <a:gd name="T71" fmla="*/ 13 h 39"/>
                <a:gd name="T72" fmla="*/ 6 w 24"/>
                <a:gd name="T73" fmla="*/ 15 h 39"/>
                <a:gd name="T74" fmla="*/ 6 w 24"/>
                <a:gd name="T75" fmla="*/ 16 h 39"/>
                <a:gd name="T76" fmla="*/ 7 w 24"/>
                <a:gd name="T77" fmla="*/ 18 h 39"/>
                <a:gd name="T78" fmla="*/ 9 w 24"/>
                <a:gd name="T79" fmla="*/ 18 h 39"/>
                <a:gd name="T80" fmla="*/ 9 w 24"/>
                <a:gd name="T81" fmla="*/ 20 h 39"/>
                <a:gd name="T82" fmla="*/ 9 w 24"/>
                <a:gd name="T83" fmla="*/ 21 h 39"/>
                <a:gd name="T84" fmla="*/ 8 w 24"/>
                <a:gd name="T85" fmla="*/ 22 h 39"/>
                <a:gd name="T86" fmla="*/ 5 w 24"/>
                <a:gd name="T87" fmla="*/ 24 h 39"/>
                <a:gd name="T88" fmla="*/ 4 w 24"/>
                <a:gd name="T89" fmla="*/ 25 h 39"/>
                <a:gd name="T90" fmla="*/ 3 w 24"/>
                <a:gd name="T91" fmla="*/ 27 h 39"/>
                <a:gd name="T92" fmla="*/ 1 w 24"/>
                <a:gd name="T93" fmla="*/ 27 h 39"/>
                <a:gd name="T94" fmla="*/ 0 w 24"/>
                <a:gd name="T95" fmla="*/ 29 h 39"/>
                <a:gd name="T96" fmla="*/ 0 w 24"/>
                <a:gd name="T97" fmla="*/ 30 h 39"/>
                <a:gd name="T98" fmla="*/ 0 w 24"/>
                <a:gd name="T99" fmla="*/ 32 h 39"/>
                <a:gd name="T100" fmla="*/ 1 w 24"/>
                <a:gd name="T101" fmla="*/ 34 h 39"/>
                <a:gd name="T102" fmla="*/ 0 w 24"/>
                <a:gd name="T103" fmla="*/ 37 h 39"/>
                <a:gd name="T104" fmla="*/ 2 w 24"/>
                <a:gd name="T105" fmla="*/ 38 h 39"/>
                <a:gd name="T106" fmla="*/ 4 w 24"/>
                <a:gd name="T107" fmla="*/ 38 h 39"/>
                <a:gd name="T108" fmla="*/ 6 w 24"/>
                <a:gd name="T109" fmla="*/ 39 h 39"/>
                <a:gd name="T110" fmla="*/ 14 w 24"/>
                <a:gd name="T111" fmla="*/ 37 h 39"/>
                <a:gd name="T112" fmla="*/ 16 w 24"/>
                <a:gd name="T113" fmla="*/ 37 h 39"/>
                <a:gd name="T114" fmla="*/ 17 w 24"/>
                <a:gd name="T115" fmla="*/ 36 h 39"/>
                <a:gd name="T116" fmla="*/ 20 w 24"/>
                <a:gd name="T117" fmla="*/ 33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4" h="39">
                  <a:moveTo>
                    <a:pt x="20" y="33"/>
                  </a:moveTo>
                  <a:cubicBezTo>
                    <a:pt x="21" y="32"/>
                    <a:pt x="23" y="31"/>
                    <a:pt x="24" y="30"/>
                  </a:cubicBezTo>
                  <a:cubicBezTo>
                    <a:pt x="24" y="29"/>
                    <a:pt x="24" y="29"/>
                    <a:pt x="23" y="28"/>
                  </a:cubicBezTo>
                  <a:cubicBezTo>
                    <a:pt x="22" y="27"/>
                    <a:pt x="20" y="26"/>
                    <a:pt x="20" y="25"/>
                  </a:cubicBezTo>
                  <a:cubicBezTo>
                    <a:pt x="20" y="25"/>
                    <a:pt x="22" y="25"/>
                    <a:pt x="22" y="24"/>
                  </a:cubicBezTo>
                  <a:cubicBezTo>
                    <a:pt x="22" y="23"/>
                    <a:pt x="21" y="23"/>
                    <a:pt x="20" y="23"/>
                  </a:cubicBezTo>
                  <a:cubicBezTo>
                    <a:pt x="20" y="22"/>
                    <a:pt x="21" y="22"/>
                    <a:pt x="21" y="22"/>
                  </a:cubicBezTo>
                  <a:cubicBezTo>
                    <a:pt x="21" y="21"/>
                    <a:pt x="20" y="21"/>
                    <a:pt x="20" y="21"/>
                  </a:cubicBezTo>
                  <a:cubicBezTo>
                    <a:pt x="19" y="21"/>
                    <a:pt x="20" y="21"/>
                    <a:pt x="20" y="20"/>
                  </a:cubicBezTo>
                  <a:cubicBezTo>
                    <a:pt x="20" y="20"/>
                    <a:pt x="19" y="19"/>
                    <a:pt x="20" y="18"/>
                  </a:cubicBezTo>
                  <a:cubicBezTo>
                    <a:pt x="20" y="18"/>
                    <a:pt x="21" y="18"/>
                    <a:pt x="21" y="17"/>
                  </a:cubicBezTo>
                  <a:cubicBezTo>
                    <a:pt x="20" y="16"/>
                    <a:pt x="19" y="14"/>
                    <a:pt x="18" y="14"/>
                  </a:cubicBezTo>
                  <a:cubicBezTo>
                    <a:pt x="18" y="13"/>
                    <a:pt x="19" y="12"/>
                    <a:pt x="19" y="12"/>
                  </a:cubicBezTo>
                  <a:cubicBezTo>
                    <a:pt x="19" y="12"/>
                    <a:pt x="20" y="11"/>
                    <a:pt x="20" y="10"/>
                  </a:cubicBezTo>
                  <a:cubicBezTo>
                    <a:pt x="20" y="10"/>
                    <a:pt x="19" y="9"/>
                    <a:pt x="19" y="9"/>
                  </a:cubicBezTo>
                  <a:cubicBezTo>
                    <a:pt x="18" y="9"/>
                    <a:pt x="18" y="9"/>
                    <a:pt x="17" y="8"/>
                  </a:cubicBezTo>
                  <a:cubicBezTo>
                    <a:pt x="17" y="7"/>
                    <a:pt x="17" y="7"/>
                    <a:pt x="17" y="7"/>
                  </a:cubicBezTo>
                  <a:cubicBezTo>
                    <a:pt x="17" y="6"/>
                    <a:pt x="17" y="6"/>
                    <a:pt x="17" y="5"/>
                  </a:cubicBezTo>
                  <a:cubicBezTo>
                    <a:pt x="17" y="5"/>
                    <a:pt x="18" y="5"/>
                    <a:pt x="18" y="5"/>
                  </a:cubicBezTo>
                  <a:cubicBezTo>
                    <a:pt x="18" y="4"/>
                    <a:pt x="19" y="4"/>
                    <a:pt x="19" y="4"/>
                  </a:cubicBezTo>
                  <a:cubicBezTo>
                    <a:pt x="19" y="3"/>
                    <a:pt x="19" y="3"/>
                    <a:pt x="19" y="3"/>
                  </a:cubicBezTo>
                  <a:cubicBezTo>
                    <a:pt x="19" y="2"/>
                    <a:pt x="17" y="2"/>
                    <a:pt x="16" y="1"/>
                  </a:cubicBezTo>
                  <a:cubicBezTo>
                    <a:pt x="16" y="0"/>
                    <a:pt x="15" y="0"/>
                    <a:pt x="14" y="1"/>
                  </a:cubicBezTo>
                  <a:cubicBezTo>
                    <a:pt x="14" y="1"/>
                    <a:pt x="12" y="1"/>
                    <a:pt x="12" y="1"/>
                  </a:cubicBezTo>
                  <a:cubicBezTo>
                    <a:pt x="12" y="2"/>
                    <a:pt x="11" y="2"/>
                    <a:pt x="11" y="3"/>
                  </a:cubicBezTo>
                  <a:cubicBezTo>
                    <a:pt x="11" y="4"/>
                    <a:pt x="11" y="5"/>
                    <a:pt x="10" y="5"/>
                  </a:cubicBezTo>
                  <a:cubicBezTo>
                    <a:pt x="9" y="5"/>
                    <a:pt x="10" y="5"/>
                    <a:pt x="9" y="6"/>
                  </a:cubicBezTo>
                  <a:cubicBezTo>
                    <a:pt x="9" y="7"/>
                    <a:pt x="9" y="6"/>
                    <a:pt x="8" y="6"/>
                  </a:cubicBezTo>
                  <a:cubicBezTo>
                    <a:pt x="7" y="6"/>
                    <a:pt x="7" y="5"/>
                    <a:pt x="6" y="6"/>
                  </a:cubicBezTo>
                  <a:cubicBezTo>
                    <a:pt x="6" y="6"/>
                    <a:pt x="5" y="6"/>
                    <a:pt x="4" y="6"/>
                  </a:cubicBezTo>
                  <a:cubicBezTo>
                    <a:pt x="3" y="6"/>
                    <a:pt x="2" y="4"/>
                    <a:pt x="1" y="4"/>
                  </a:cubicBezTo>
                  <a:cubicBezTo>
                    <a:pt x="1" y="4"/>
                    <a:pt x="0" y="4"/>
                    <a:pt x="0" y="5"/>
                  </a:cubicBezTo>
                  <a:cubicBezTo>
                    <a:pt x="0" y="6"/>
                    <a:pt x="1" y="6"/>
                    <a:pt x="2" y="7"/>
                  </a:cubicBezTo>
                  <a:cubicBezTo>
                    <a:pt x="3" y="7"/>
                    <a:pt x="6" y="8"/>
                    <a:pt x="5" y="9"/>
                  </a:cubicBezTo>
                  <a:cubicBezTo>
                    <a:pt x="5" y="10"/>
                    <a:pt x="5" y="11"/>
                    <a:pt x="6" y="11"/>
                  </a:cubicBezTo>
                  <a:cubicBezTo>
                    <a:pt x="6" y="11"/>
                    <a:pt x="5" y="13"/>
                    <a:pt x="6" y="13"/>
                  </a:cubicBezTo>
                  <a:cubicBezTo>
                    <a:pt x="7" y="14"/>
                    <a:pt x="7" y="15"/>
                    <a:pt x="6" y="15"/>
                  </a:cubicBezTo>
                  <a:cubicBezTo>
                    <a:pt x="5" y="15"/>
                    <a:pt x="6" y="16"/>
                    <a:pt x="6" y="16"/>
                  </a:cubicBezTo>
                  <a:cubicBezTo>
                    <a:pt x="7" y="17"/>
                    <a:pt x="7" y="17"/>
                    <a:pt x="7" y="18"/>
                  </a:cubicBezTo>
                  <a:cubicBezTo>
                    <a:pt x="7" y="18"/>
                    <a:pt x="8" y="18"/>
                    <a:pt x="9" y="18"/>
                  </a:cubicBezTo>
                  <a:cubicBezTo>
                    <a:pt x="10" y="19"/>
                    <a:pt x="9" y="19"/>
                    <a:pt x="9" y="20"/>
                  </a:cubicBezTo>
                  <a:cubicBezTo>
                    <a:pt x="9" y="21"/>
                    <a:pt x="9" y="21"/>
                    <a:pt x="9" y="21"/>
                  </a:cubicBezTo>
                  <a:cubicBezTo>
                    <a:pt x="9" y="21"/>
                    <a:pt x="8" y="21"/>
                    <a:pt x="8" y="22"/>
                  </a:cubicBezTo>
                  <a:cubicBezTo>
                    <a:pt x="7" y="23"/>
                    <a:pt x="6" y="24"/>
                    <a:pt x="5" y="24"/>
                  </a:cubicBezTo>
                  <a:cubicBezTo>
                    <a:pt x="5" y="24"/>
                    <a:pt x="5" y="25"/>
                    <a:pt x="4" y="25"/>
                  </a:cubicBezTo>
                  <a:cubicBezTo>
                    <a:pt x="3" y="26"/>
                    <a:pt x="3" y="26"/>
                    <a:pt x="3" y="27"/>
                  </a:cubicBezTo>
                  <a:cubicBezTo>
                    <a:pt x="3" y="27"/>
                    <a:pt x="2" y="27"/>
                    <a:pt x="1" y="27"/>
                  </a:cubicBezTo>
                  <a:cubicBezTo>
                    <a:pt x="0" y="27"/>
                    <a:pt x="1" y="29"/>
                    <a:pt x="0" y="29"/>
                  </a:cubicBezTo>
                  <a:cubicBezTo>
                    <a:pt x="0" y="29"/>
                    <a:pt x="0" y="30"/>
                    <a:pt x="0" y="30"/>
                  </a:cubicBezTo>
                  <a:cubicBezTo>
                    <a:pt x="1" y="31"/>
                    <a:pt x="0" y="31"/>
                    <a:pt x="0" y="32"/>
                  </a:cubicBezTo>
                  <a:cubicBezTo>
                    <a:pt x="1" y="32"/>
                    <a:pt x="1" y="33"/>
                    <a:pt x="1" y="34"/>
                  </a:cubicBezTo>
                  <a:cubicBezTo>
                    <a:pt x="0" y="36"/>
                    <a:pt x="0" y="37"/>
                    <a:pt x="0" y="37"/>
                  </a:cubicBezTo>
                  <a:cubicBezTo>
                    <a:pt x="1" y="37"/>
                    <a:pt x="2" y="38"/>
                    <a:pt x="2" y="38"/>
                  </a:cubicBezTo>
                  <a:cubicBezTo>
                    <a:pt x="3" y="38"/>
                    <a:pt x="3" y="39"/>
                    <a:pt x="4" y="38"/>
                  </a:cubicBezTo>
                  <a:cubicBezTo>
                    <a:pt x="4" y="38"/>
                    <a:pt x="4" y="39"/>
                    <a:pt x="6" y="39"/>
                  </a:cubicBezTo>
                  <a:cubicBezTo>
                    <a:pt x="8" y="39"/>
                    <a:pt x="12" y="37"/>
                    <a:pt x="14" y="37"/>
                  </a:cubicBezTo>
                  <a:cubicBezTo>
                    <a:pt x="14" y="37"/>
                    <a:pt x="15" y="37"/>
                    <a:pt x="16" y="37"/>
                  </a:cubicBezTo>
                  <a:cubicBezTo>
                    <a:pt x="16" y="37"/>
                    <a:pt x="16" y="36"/>
                    <a:pt x="17" y="36"/>
                  </a:cubicBezTo>
                  <a:cubicBezTo>
                    <a:pt x="18" y="35"/>
                    <a:pt x="20" y="34"/>
                    <a:pt x="20"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6" name="Freeform 268">
              <a:extLst>
                <a:ext uri="{FF2B5EF4-FFF2-40B4-BE49-F238E27FC236}">
                  <a16:creationId xmlns:a16="http://schemas.microsoft.com/office/drawing/2014/main" id="{74C66B48-E782-4FE6-B44D-5181C97D4C82}"/>
                </a:ext>
              </a:extLst>
            </p:cNvPr>
            <p:cNvSpPr>
              <a:spLocks/>
            </p:cNvSpPr>
            <p:nvPr/>
          </p:nvSpPr>
          <p:spPr bwMode="auto">
            <a:xfrm>
              <a:off x="-3235325" y="1951038"/>
              <a:ext cx="177800" cy="139700"/>
            </a:xfrm>
            <a:custGeom>
              <a:avLst/>
              <a:gdLst>
                <a:gd name="T0" fmla="*/ 29 w 49"/>
                <a:gd name="T1" fmla="*/ 8 h 39"/>
                <a:gd name="T2" fmla="*/ 25 w 49"/>
                <a:gd name="T3" fmla="*/ 8 h 39"/>
                <a:gd name="T4" fmla="*/ 22 w 49"/>
                <a:gd name="T5" fmla="*/ 7 h 39"/>
                <a:gd name="T6" fmla="*/ 17 w 49"/>
                <a:gd name="T7" fmla="*/ 3 h 39"/>
                <a:gd name="T8" fmla="*/ 12 w 49"/>
                <a:gd name="T9" fmla="*/ 0 h 39"/>
                <a:gd name="T10" fmla="*/ 10 w 49"/>
                <a:gd name="T11" fmla="*/ 0 h 39"/>
                <a:gd name="T12" fmla="*/ 8 w 49"/>
                <a:gd name="T13" fmla="*/ 1 h 39"/>
                <a:gd name="T14" fmla="*/ 5 w 49"/>
                <a:gd name="T15" fmla="*/ 2 h 39"/>
                <a:gd name="T16" fmla="*/ 7 w 49"/>
                <a:gd name="T17" fmla="*/ 4 h 39"/>
                <a:gd name="T18" fmla="*/ 6 w 49"/>
                <a:gd name="T19" fmla="*/ 5 h 39"/>
                <a:gd name="T20" fmla="*/ 4 w 49"/>
                <a:gd name="T21" fmla="*/ 6 h 39"/>
                <a:gd name="T22" fmla="*/ 2 w 49"/>
                <a:gd name="T23" fmla="*/ 7 h 39"/>
                <a:gd name="T24" fmla="*/ 0 w 49"/>
                <a:gd name="T25" fmla="*/ 6 h 39"/>
                <a:gd name="T26" fmla="*/ 0 w 49"/>
                <a:gd name="T27" fmla="*/ 7 h 39"/>
                <a:gd name="T28" fmla="*/ 0 w 49"/>
                <a:gd name="T29" fmla="*/ 8 h 39"/>
                <a:gd name="T30" fmla="*/ 0 w 49"/>
                <a:gd name="T31" fmla="*/ 10 h 39"/>
                <a:gd name="T32" fmla="*/ 2 w 49"/>
                <a:gd name="T33" fmla="*/ 13 h 39"/>
                <a:gd name="T34" fmla="*/ 5 w 49"/>
                <a:gd name="T35" fmla="*/ 18 h 39"/>
                <a:gd name="T36" fmla="*/ 7 w 49"/>
                <a:gd name="T37" fmla="*/ 20 h 39"/>
                <a:gd name="T38" fmla="*/ 9 w 49"/>
                <a:gd name="T39" fmla="*/ 23 h 39"/>
                <a:gd name="T40" fmla="*/ 10 w 49"/>
                <a:gd name="T41" fmla="*/ 26 h 39"/>
                <a:gd name="T42" fmla="*/ 12 w 49"/>
                <a:gd name="T43" fmla="*/ 30 h 39"/>
                <a:gd name="T44" fmla="*/ 14 w 49"/>
                <a:gd name="T45" fmla="*/ 33 h 39"/>
                <a:gd name="T46" fmla="*/ 17 w 49"/>
                <a:gd name="T47" fmla="*/ 36 h 39"/>
                <a:gd name="T48" fmla="*/ 17 w 49"/>
                <a:gd name="T49" fmla="*/ 38 h 39"/>
                <a:gd name="T50" fmla="*/ 18 w 49"/>
                <a:gd name="T51" fmla="*/ 39 h 39"/>
                <a:gd name="T52" fmla="*/ 19 w 49"/>
                <a:gd name="T53" fmla="*/ 39 h 39"/>
                <a:gd name="T54" fmla="*/ 19 w 49"/>
                <a:gd name="T55" fmla="*/ 37 h 39"/>
                <a:gd name="T56" fmla="*/ 20 w 49"/>
                <a:gd name="T57" fmla="*/ 37 h 39"/>
                <a:gd name="T58" fmla="*/ 22 w 49"/>
                <a:gd name="T59" fmla="*/ 37 h 39"/>
                <a:gd name="T60" fmla="*/ 25 w 49"/>
                <a:gd name="T61" fmla="*/ 37 h 39"/>
                <a:gd name="T62" fmla="*/ 28 w 49"/>
                <a:gd name="T63" fmla="*/ 38 h 39"/>
                <a:gd name="T64" fmla="*/ 30 w 49"/>
                <a:gd name="T65" fmla="*/ 37 h 39"/>
                <a:gd name="T66" fmla="*/ 33 w 49"/>
                <a:gd name="T67" fmla="*/ 34 h 39"/>
                <a:gd name="T68" fmla="*/ 38 w 49"/>
                <a:gd name="T69" fmla="*/ 34 h 39"/>
                <a:gd name="T70" fmla="*/ 47 w 49"/>
                <a:gd name="T71" fmla="*/ 31 h 39"/>
                <a:gd name="T72" fmla="*/ 49 w 49"/>
                <a:gd name="T73" fmla="*/ 26 h 39"/>
                <a:gd name="T74" fmla="*/ 48 w 49"/>
                <a:gd name="T75" fmla="*/ 24 h 39"/>
                <a:gd name="T76" fmla="*/ 42 w 49"/>
                <a:gd name="T77" fmla="*/ 23 h 39"/>
                <a:gd name="T78" fmla="*/ 40 w 49"/>
                <a:gd name="T79" fmla="*/ 21 h 39"/>
                <a:gd name="T80" fmla="*/ 39 w 49"/>
                <a:gd name="T81" fmla="*/ 19 h 39"/>
                <a:gd name="T82" fmla="*/ 37 w 49"/>
                <a:gd name="T83" fmla="*/ 18 h 39"/>
                <a:gd name="T84" fmla="*/ 36 w 49"/>
                <a:gd name="T85" fmla="*/ 16 h 39"/>
                <a:gd name="T86" fmla="*/ 35 w 49"/>
                <a:gd name="T87" fmla="*/ 13 h 39"/>
                <a:gd name="T88" fmla="*/ 32 w 49"/>
                <a:gd name="T89" fmla="*/ 10 h 39"/>
                <a:gd name="T90" fmla="*/ 32 w 49"/>
                <a:gd name="T91" fmla="*/ 9 h 39"/>
                <a:gd name="T92" fmla="*/ 30 w 49"/>
                <a:gd name="T93" fmla="*/ 9 h 39"/>
                <a:gd name="T94" fmla="*/ 29 w 49"/>
                <a:gd name="T95" fmla="*/ 8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49" h="39">
                  <a:moveTo>
                    <a:pt x="29" y="8"/>
                  </a:moveTo>
                  <a:cubicBezTo>
                    <a:pt x="29" y="8"/>
                    <a:pt x="25" y="8"/>
                    <a:pt x="25" y="8"/>
                  </a:cubicBezTo>
                  <a:cubicBezTo>
                    <a:pt x="24" y="8"/>
                    <a:pt x="23" y="8"/>
                    <a:pt x="22" y="7"/>
                  </a:cubicBezTo>
                  <a:cubicBezTo>
                    <a:pt x="21" y="6"/>
                    <a:pt x="17" y="3"/>
                    <a:pt x="17" y="3"/>
                  </a:cubicBezTo>
                  <a:cubicBezTo>
                    <a:pt x="16" y="2"/>
                    <a:pt x="13" y="0"/>
                    <a:pt x="12" y="0"/>
                  </a:cubicBezTo>
                  <a:cubicBezTo>
                    <a:pt x="11" y="0"/>
                    <a:pt x="11" y="0"/>
                    <a:pt x="10" y="0"/>
                  </a:cubicBezTo>
                  <a:cubicBezTo>
                    <a:pt x="9" y="0"/>
                    <a:pt x="10" y="1"/>
                    <a:pt x="8" y="1"/>
                  </a:cubicBezTo>
                  <a:cubicBezTo>
                    <a:pt x="6" y="1"/>
                    <a:pt x="5" y="2"/>
                    <a:pt x="5" y="2"/>
                  </a:cubicBezTo>
                  <a:cubicBezTo>
                    <a:pt x="6" y="2"/>
                    <a:pt x="8" y="4"/>
                    <a:pt x="7" y="4"/>
                  </a:cubicBezTo>
                  <a:cubicBezTo>
                    <a:pt x="7" y="5"/>
                    <a:pt x="6" y="5"/>
                    <a:pt x="6" y="5"/>
                  </a:cubicBezTo>
                  <a:cubicBezTo>
                    <a:pt x="5" y="5"/>
                    <a:pt x="4" y="6"/>
                    <a:pt x="4" y="6"/>
                  </a:cubicBezTo>
                  <a:cubicBezTo>
                    <a:pt x="4" y="7"/>
                    <a:pt x="3" y="8"/>
                    <a:pt x="2" y="7"/>
                  </a:cubicBezTo>
                  <a:cubicBezTo>
                    <a:pt x="2" y="7"/>
                    <a:pt x="1" y="7"/>
                    <a:pt x="0" y="6"/>
                  </a:cubicBezTo>
                  <a:cubicBezTo>
                    <a:pt x="0" y="7"/>
                    <a:pt x="0" y="7"/>
                    <a:pt x="0" y="7"/>
                  </a:cubicBezTo>
                  <a:cubicBezTo>
                    <a:pt x="0" y="8"/>
                    <a:pt x="0" y="8"/>
                    <a:pt x="0" y="8"/>
                  </a:cubicBezTo>
                  <a:cubicBezTo>
                    <a:pt x="0" y="8"/>
                    <a:pt x="0" y="10"/>
                    <a:pt x="0" y="10"/>
                  </a:cubicBezTo>
                  <a:cubicBezTo>
                    <a:pt x="1" y="11"/>
                    <a:pt x="1" y="11"/>
                    <a:pt x="2" y="13"/>
                  </a:cubicBezTo>
                  <a:cubicBezTo>
                    <a:pt x="3" y="14"/>
                    <a:pt x="5" y="17"/>
                    <a:pt x="5" y="18"/>
                  </a:cubicBezTo>
                  <a:cubicBezTo>
                    <a:pt x="5" y="19"/>
                    <a:pt x="6" y="20"/>
                    <a:pt x="7" y="20"/>
                  </a:cubicBezTo>
                  <a:cubicBezTo>
                    <a:pt x="9" y="21"/>
                    <a:pt x="9" y="23"/>
                    <a:pt x="9" y="23"/>
                  </a:cubicBezTo>
                  <a:cubicBezTo>
                    <a:pt x="10" y="24"/>
                    <a:pt x="10" y="24"/>
                    <a:pt x="10" y="26"/>
                  </a:cubicBezTo>
                  <a:cubicBezTo>
                    <a:pt x="10" y="27"/>
                    <a:pt x="11" y="29"/>
                    <a:pt x="12" y="30"/>
                  </a:cubicBezTo>
                  <a:cubicBezTo>
                    <a:pt x="13" y="30"/>
                    <a:pt x="14" y="31"/>
                    <a:pt x="14" y="33"/>
                  </a:cubicBezTo>
                  <a:cubicBezTo>
                    <a:pt x="15" y="34"/>
                    <a:pt x="16" y="35"/>
                    <a:pt x="17" y="36"/>
                  </a:cubicBezTo>
                  <a:cubicBezTo>
                    <a:pt x="17" y="37"/>
                    <a:pt x="17" y="37"/>
                    <a:pt x="17" y="38"/>
                  </a:cubicBezTo>
                  <a:cubicBezTo>
                    <a:pt x="18" y="38"/>
                    <a:pt x="18" y="39"/>
                    <a:pt x="18" y="39"/>
                  </a:cubicBezTo>
                  <a:cubicBezTo>
                    <a:pt x="19" y="39"/>
                    <a:pt x="19" y="39"/>
                    <a:pt x="19" y="39"/>
                  </a:cubicBezTo>
                  <a:cubicBezTo>
                    <a:pt x="19" y="38"/>
                    <a:pt x="19" y="38"/>
                    <a:pt x="19" y="37"/>
                  </a:cubicBezTo>
                  <a:cubicBezTo>
                    <a:pt x="19" y="37"/>
                    <a:pt x="20" y="37"/>
                    <a:pt x="20" y="37"/>
                  </a:cubicBezTo>
                  <a:cubicBezTo>
                    <a:pt x="21" y="36"/>
                    <a:pt x="21" y="37"/>
                    <a:pt x="22" y="37"/>
                  </a:cubicBezTo>
                  <a:cubicBezTo>
                    <a:pt x="23" y="37"/>
                    <a:pt x="25" y="37"/>
                    <a:pt x="25" y="37"/>
                  </a:cubicBezTo>
                  <a:cubicBezTo>
                    <a:pt x="25" y="37"/>
                    <a:pt x="27" y="37"/>
                    <a:pt x="28" y="38"/>
                  </a:cubicBezTo>
                  <a:cubicBezTo>
                    <a:pt x="29" y="38"/>
                    <a:pt x="29" y="38"/>
                    <a:pt x="30" y="37"/>
                  </a:cubicBezTo>
                  <a:cubicBezTo>
                    <a:pt x="30" y="36"/>
                    <a:pt x="33" y="34"/>
                    <a:pt x="33" y="34"/>
                  </a:cubicBezTo>
                  <a:cubicBezTo>
                    <a:pt x="34" y="34"/>
                    <a:pt x="37" y="34"/>
                    <a:pt x="38" y="34"/>
                  </a:cubicBezTo>
                  <a:cubicBezTo>
                    <a:pt x="39" y="33"/>
                    <a:pt x="47" y="31"/>
                    <a:pt x="47" y="31"/>
                  </a:cubicBezTo>
                  <a:cubicBezTo>
                    <a:pt x="47" y="30"/>
                    <a:pt x="49" y="26"/>
                    <a:pt x="49" y="26"/>
                  </a:cubicBezTo>
                  <a:cubicBezTo>
                    <a:pt x="49" y="25"/>
                    <a:pt x="48" y="24"/>
                    <a:pt x="48" y="24"/>
                  </a:cubicBezTo>
                  <a:cubicBezTo>
                    <a:pt x="47" y="24"/>
                    <a:pt x="42" y="24"/>
                    <a:pt x="42" y="23"/>
                  </a:cubicBezTo>
                  <a:cubicBezTo>
                    <a:pt x="41" y="23"/>
                    <a:pt x="40" y="22"/>
                    <a:pt x="40" y="21"/>
                  </a:cubicBezTo>
                  <a:cubicBezTo>
                    <a:pt x="40" y="21"/>
                    <a:pt x="39" y="20"/>
                    <a:pt x="39" y="19"/>
                  </a:cubicBezTo>
                  <a:cubicBezTo>
                    <a:pt x="38" y="20"/>
                    <a:pt x="38" y="19"/>
                    <a:pt x="37" y="18"/>
                  </a:cubicBezTo>
                  <a:cubicBezTo>
                    <a:pt x="37" y="18"/>
                    <a:pt x="35" y="16"/>
                    <a:pt x="36" y="16"/>
                  </a:cubicBezTo>
                  <a:cubicBezTo>
                    <a:pt x="36" y="15"/>
                    <a:pt x="36" y="14"/>
                    <a:pt x="35" y="13"/>
                  </a:cubicBezTo>
                  <a:cubicBezTo>
                    <a:pt x="34" y="12"/>
                    <a:pt x="32" y="11"/>
                    <a:pt x="32" y="10"/>
                  </a:cubicBezTo>
                  <a:cubicBezTo>
                    <a:pt x="32" y="10"/>
                    <a:pt x="32" y="10"/>
                    <a:pt x="32" y="9"/>
                  </a:cubicBezTo>
                  <a:cubicBezTo>
                    <a:pt x="30" y="9"/>
                    <a:pt x="30" y="9"/>
                    <a:pt x="30" y="9"/>
                  </a:cubicBezTo>
                  <a:lnTo>
                    <a:pt x="29" y="8"/>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7" name="Freeform 269">
              <a:extLst>
                <a:ext uri="{FF2B5EF4-FFF2-40B4-BE49-F238E27FC236}">
                  <a16:creationId xmlns:a16="http://schemas.microsoft.com/office/drawing/2014/main" id="{043C6CE3-B131-4847-BF4F-3318D6DA74C7}"/>
                </a:ext>
              </a:extLst>
            </p:cNvPr>
            <p:cNvSpPr>
              <a:spLocks/>
            </p:cNvSpPr>
            <p:nvPr/>
          </p:nvSpPr>
          <p:spPr bwMode="auto">
            <a:xfrm>
              <a:off x="-3090863" y="2014538"/>
              <a:ext cx="68262" cy="76200"/>
            </a:xfrm>
            <a:custGeom>
              <a:avLst/>
              <a:gdLst>
                <a:gd name="T0" fmla="*/ 9 w 19"/>
                <a:gd name="T1" fmla="*/ 1 h 21"/>
                <a:gd name="T2" fmla="*/ 9 w 19"/>
                <a:gd name="T3" fmla="*/ 2 h 21"/>
                <a:gd name="T4" fmla="*/ 8 w 19"/>
                <a:gd name="T5" fmla="*/ 4 h 21"/>
                <a:gd name="T6" fmla="*/ 7 w 19"/>
                <a:gd name="T7" fmla="*/ 6 h 21"/>
                <a:gd name="T8" fmla="*/ 8 w 19"/>
                <a:gd name="T9" fmla="*/ 6 h 21"/>
                <a:gd name="T10" fmla="*/ 9 w 19"/>
                <a:gd name="T11" fmla="*/ 8 h 21"/>
                <a:gd name="T12" fmla="*/ 7 w 19"/>
                <a:gd name="T13" fmla="*/ 13 h 21"/>
                <a:gd name="T14" fmla="*/ 0 w 19"/>
                <a:gd name="T15" fmla="*/ 15 h 21"/>
                <a:gd name="T16" fmla="*/ 3 w 19"/>
                <a:gd name="T17" fmla="*/ 21 h 21"/>
                <a:gd name="T18" fmla="*/ 3 w 19"/>
                <a:gd name="T19" fmla="*/ 21 h 21"/>
                <a:gd name="T20" fmla="*/ 7 w 19"/>
                <a:gd name="T21" fmla="*/ 20 h 21"/>
                <a:gd name="T22" fmla="*/ 8 w 19"/>
                <a:gd name="T23" fmla="*/ 18 h 21"/>
                <a:gd name="T24" fmla="*/ 11 w 19"/>
                <a:gd name="T25" fmla="*/ 18 h 21"/>
                <a:gd name="T26" fmla="*/ 12 w 19"/>
                <a:gd name="T27" fmla="*/ 16 h 21"/>
                <a:gd name="T28" fmla="*/ 14 w 19"/>
                <a:gd name="T29" fmla="*/ 15 h 21"/>
                <a:gd name="T30" fmla="*/ 14 w 19"/>
                <a:gd name="T31" fmla="*/ 12 h 21"/>
                <a:gd name="T32" fmla="*/ 16 w 19"/>
                <a:gd name="T33" fmla="*/ 10 h 21"/>
                <a:gd name="T34" fmla="*/ 18 w 19"/>
                <a:gd name="T35" fmla="*/ 8 h 21"/>
                <a:gd name="T36" fmla="*/ 18 w 19"/>
                <a:gd name="T37" fmla="*/ 6 h 21"/>
                <a:gd name="T38" fmla="*/ 16 w 19"/>
                <a:gd name="T39" fmla="*/ 4 h 21"/>
                <a:gd name="T40" fmla="*/ 12 w 19"/>
                <a:gd name="T41" fmla="*/ 3 h 21"/>
                <a:gd name="T42" fmla="*/ 11 w 19"/>
                <a:gd name="T43" fmla="*/ 0 h 21"/>
                <a:gd name="T44" fmla="*/ 10 w 19"/>
                <a:gd name="T45" fmla="*/ 1 h 21"/>
                <a:gd name="T46" fmla="*/ 9 w 19"/>
                <a:gd name="T47" fmla="*/ 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21">
                  <a:moveTo>
                    <a:pt x="9" y="1"/>
                  </a:moveTo>
                  <a:cubicBezTo>
                    <a:pt x="9" y="2"/>
                    <a:pt x="9" y="2"/>
                    <a:pt x="9" y="2"/>
                  </a:cubicBezTo>
                  <a:cubicBezTo>
                    <a:pt x="8" y="4"/>
                    <a:pt x="8" y="4"/>
                    <a:pt x="8" y="4"/>
                  </a:cubicBezTo>
                  <a:cubicBezTo>
                    <a:pt x="7" y="6"/>
                    <a:pt x="7" y="6"/>
                    <a:pt x="7" y="6"/>
                  </a:cubicBezTo>
                  <a:cubicBezTo>
                    <a:pt x="7" y="6"/>
                    <a:pt x="7" y="6"/>
                    <a:pt x="8" y="6"/>
                  </a:cubicBezTo>
                  <a:cubicBezTo>
                    <a:pt x="8" y="6"/>
                    <a:pt x="9" y="7"/>
                    <a:pt x="9" y="8"/>
                  </a:cubicBezTo>
                  <a:cubicBezTo>
                    <a:pt x="9" y="8"/>
                    <a:pt x="7" y="12"/>
                    <a:pt x="7" y="13"/>
                  </a:cubicBezTo>
                  <a:cubicBezTo>
                    <a:pt x="7" y="13"/>
                    <a:pt x="3" y="14"/>
                    <a:pt x="0" y="15"/>
                  </a:cubicBezTo>
                  <a:cubicBezTo>
                    <a:pt x="1" y="16"/>
                    <a:pt x="2" y="19"/>
                    <a:pt x="3" y="21"/>
                  </a:cubicBezTo>
                  <a:cubicBezTo>
                    <a:pt x="3" y="21"/>
                    <a:pt x="3" y="21"/>
                    <a:pt x="3" y="21"/>
                  </a:cubicBezTo>
                  <a:cubicBezTo>
                    <a:pt x="5" y="20"/>
                    <a:pt x="6" y="20"/>
                    <a:pt x="7" y="20"/>
                  </a:cubicBezTo>
                  <a:cubicBezTo>
                    <a:pt x="8" y="20"/>
                    <a:pt x="7" y="19"/>
                    <a:pt x="8" y="18"/>
                  </a:cubicBezTo>
                  <a:cubicBezTo>
                    <a:pt x="9" y="17"/>
                    <a:pt x="10" y="18"/>
                    <a:pt x="11" y="18"/>
                  </a:cubicBezTo>
                  <a:cubicBezTo>
                    <a:pt x="11" y="17"/>
                    <a:pt x="11" y="16"/>
                    <a:pt x="12" y="16"/>
                  </a:cubicBezTo>
                  <a:cubicBezTo>
                    <a:pt x="13" y="15"/>
                    <a:pt x="14" y="15"/>
                    <a:pt x="14" y="15"/>
                  </a:cubicBezTo>
                  <a:cubicBezTo>
                    <a:pt x="14" y="14"/>
                    <a:pt x="14" y="12"/>
                    <a:pt x="14" y="12"/>
                  </a:cubicBezTo>
                  <a:cubicBezTo>
                    <a:pt x="15" y="12"/>
                    <a:pt x="16" y="11"/>
                    <a:pt x="16" y="10"/>
                  </a:cubicBezTo>
                  <a:cubicBezTo>
                    <a:pt x="16" y="10"/>
                    <a:pt x="18" y="8"/>
                    <a:pt x="18" y="8"/>
                  </a:cubicBezTo>
                  <a:cubicBezTo>
                    <a:pt x="19" y="7"/>
                    <a:pt x="19" y="7"/>
                    <a:pt x="18" y="6"/>
                  </a:cubicBezTo>
                  <a:cubicBezTo>
                    <a:pt x="17" y="6"/>
                    <a:pt x="16" y="4"/>
                    <a:pt x="16" y="4"/>
                  </a:cubicBezTo>
                  <a:cubicBezTo>
                    <a:pt x="16" y="3"/>
                    <a:pt x="14" y="4"/>
                    <a:pt x="12" y="3"/>
                  </a:cubicBezTo>
                  <a:cubicBezTo>
                    <a:pt x="12" y="2"/>
                    <a:pt x="11" y="1"/>
                    <a:pt x="11" y="0"/>
                  </a:cubicBezTo>
                  <a:cubicBezTo>
                    <a:pt x="10" y="1"/>
                    <a:pt x="10" y="1"/>
                    <a:pt x="10" y="1"/>
                  </a:cubicBezTo>
                  <a:lnTo>
                    <a:pt x="9" y="1"/>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8" name="Freeform 270">
              <a:extLst>
                <a:ext uri="{FF2B5EF4-FFF2-40B4-BE49-F238E27FC236}">
                  <a16:creationId xmlns:a16="http://schemas.microsoft.com/office/drawing/2014/main" id="{798903FD-FEB8-4B4F-954B-AB1C9A7B6A89}"/>
                </a:ext>
              </a:extLst>
            </p:cNvPr>
            <p:cNvSpPr>
              <a:spLocks/>
            </p:cNvSpPr>
            <p:nvPr/>
          </p:nvSpPr>
          <p:spPr bwMode="auto">
            <a:xfrm>
              <a:off x="-3101975" y="2008188"/>
              <a:ext cx="11112" cy="14288"/>
            </a:xfrm>
            <a:custGeom>
              <a:avLst/>
              <a:gdLst>
                <a:gd name="T0" fmla="*/ 2 w 3"/>
                <a:gd name="T1" fmla="*/ 3 h 4"/>
                <a:gd name="T2" fmla="*/ 2 w 3"/>
                <a:gd name="T3" fmla="*/ 3 h 4"/>
                <a:gd name="T4" fmla="*/ 2 w 3"/>
                <a:gd name="T5" fmla="*/ 0 h 4"/>
                <a:gd name="T6" fmla="*/ 0 w 3"/>
                <a:gd name="T7" fmla="*/ 2 h 4"/>
                <a:gd name="T8" fmla="*/ 0 w 3"/>
                <a:gd name="T9" fmla="*/ 2 h 4"/>
                <a:gd name="T10" fmla="*/ 2 w 3"/>
                <a:gd name="T11" fmla="*/ 3 h 4"/>
              </a:gdLst>
              <a:ahLst/>
              <a:cxnLst>
                <a:cxn ang="0">
                  <a:pos x="T0" y="T1"/>
                </a:cxn>
                <a:cxn ang="0">
                  <a:pos x="T2" y="T3"/>
                </a:cxn>
                <a:cxn ang="0">
                  <a:pos x="T4" y="T5"/>
                </a:cxn>
                <a:cxn ang="0">
                  <a:pos x="T6" y="T7"/>
                </a:cxn>
                <a:cxn ang="0">
                  <a:pos x="T8" y="T9"/>
                </a:cxn>
                <a:cxn ang="0">
                  <a:pos x="T10" y="T11"/>
                </a:cxn>
              </a:cxnLst>
              <a:rect l="0" t="0" r="r" b="b"/>
              <a:pathLst>
                <a:path w="3" h="4">
                  <a:moveTo>
                    <a:pt x="2" y="3"/>
                  </a:moveTo>
                  <a:cubicBezTo>
                    <a:pt x="2" y="3"/>
                    <a:pt x="2" y="3"/>
                    <a:pt x="2" y="3"/>
                  </a:cubicBezTo>
                  <a:cubicBezTo>
                    <a:pt x="2" y="2"/>
                    <a:pt x="3" y="0"/>
                    <a:pt x="2" y="0"/>
                  </a:cubicBezTo>
                  <a:cubicBezTo>
                    <a:pt x="1" y="0"/>
                    <a:pt x="0" y="2"/>
                    <a:pt x="0" y="2"/>
                  </a:cubicBezTo>
                  <a:cubicBezTo>
                    <a:pt x="0" y="2"/>
                    <a:pt x="0" y="2"/>
                    <a:pt x="0" y="2"/>
                  </a:cubicBezTo>
                  <a:cubicBezTo>
                    <a:pt x="1" y="3"/>
                    <a:pt x="1" y="4"/>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9" name="Freeform 271">
              <a:extLst>
                <a:ext uri="{FF2B5EF4-FFF2-40B4-BE49-F238E27FC236}">
                  <a16:creationId xmlns:a16="http://schemas.microsoft.com/office/drawing/2014/main" id="{BF038159-3B9E-4700-9863-D574E54032F4}"/>
                </a:ext>
              </a:extLst>
            </p:cNvPr>
            <p:cNvSpPr>
              <a:spLocks/>
            </p:cNvSpPr>
            <p:nvPr/>
          </p:nvSpPr>
          <p:spPr bwMode="auto">
            <a:xfrm>
              <a:off x="-3090863" y="2005013"/>
              <a:ext cx="39687" cy="31750"/>
            </a:xfrm>
            <a:custGeom>
              <a:avLst/>
              <a:gdLst>
                <a:gd name="T0" fmla="*/ 2 w 11"/>
                <a:gd name="T1" fmla="*/ 8 h 9"/>
                <a:gd name="T2" fmla="*/ 7 w 11"/>
                <a:gd name="T3" fmla="*/ 9 h 9"/>
                <a:gd name="T4" fmla="*/ 8 w 11"/>
                <a:gd name="T5" fmla="*/ 7 h 9"/>
                <a:gd name="T6" fmla="*/ 9 w 11"/>
                <a:gd name="T7" fmla="*/ 5 h 9"/>
                <a:gd name="T8" fmla="*/ 9 w 11"/>
                <a:gd name="T9" fmla="*/ 4 h 9"/>
                <a:gd name="T10" fmla="*/ 10 w 11"/>
                <a:gd name="T11" fmla="*/ 4 h 9"/>
                <a:gd name="T12" fmla="*/ 11 w 11"/>
                <a:gd name="T13" fmla="*/ 3 h 9"/>
                <a:gd name="T14" fmla="*/ 10 w 11"/>
                <a:gd name="T15" fmla="*/ 0 h 9"/>
                <a:gd name="T16" fmla="*/ 8 w 11"/>
                <a:gd name="T17" fmla="*/ 3 h 9"/>
                <a:gd name="T18" fmla="*/ 3 w 11"/>
                <a:gd name="T19" fmla="*/ 5 h 9"/>
                <a:gd name="T20" fmla="*/ 0 w 11"/>
                <a:gd name="T21" fmla="*/ 6 h 9"/>
                <a:gd name="T22" fmla="*/ 0 w 11"/>
                <a:gd name="T23" fmla="*/ 6 h 9"/>
                <a:gd name="T24" fmla="*/ 2 w 11"/>
                <a:gd name="T25" fmla="*/ 8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1" h="9">
                  <a:moveTo>
                    <a:pt x="2" y="8"/>
                  </a:moveTo>
                  <a:cubicBezTo>
                    <a:pt x="2" y="9"/>
                    <a:pt x="6" y="9"/>
                    <a:pt x="7" y="9"/>
                  </a:cubicBezTo>
                  <a:cubicBezTo>
                    <a:pt x="8" y="7"/>
                    <a:pt x="8" y="7"/>
                    <a:pt x="8" y="7"/>
                  </a:cubicBezTo>
                  <a:cubicBezTo>
                    <a:pt x="9" y="5"/>
                    <a:pt x="9" y="5"/>
                    <a:pt x="9" y="5"/>
                  </a:cubicBezTo>
                  <a:cubicBezTo>
                    <a:pt x="9" y="4"/>
                    <a:pt x="9" y="4"/>
                    <a:pt x="9" y="4"/>
                  </a:cubicBezTo>
                  <a:cubicBezTo>
                    <a:pt x="10" y="4"/>
                    <a:pt x="10" y="4"/>
                    <a:pt x="10" y="4"/>
                  </a:cubicBezTo>
                  <a:cubicBezTo>
                    <a:pt x="11" y="3"/>
                    <a:pt x="11" y="3"/>
                    <a:pt x="11" y="3"/>
                  </a:cubicBezTo>
                  <a:cubicBezTo>
                    <a:pt x="11" y="2"/>
                    <a:pt x="11" y="0"/>
                    <a:pt x="10" y="0"/>
                  </a:cubicBezTo>
                  <a:cubicBezTo>
                    <a:pt x="10" y="0"/>
                    <a:pt x="8" y="2"/>
                    <a:pt x="8" y="3"/>
                  </a:cubicBezTo>
                  <a:cubicBezTo>
                    <a:pt x="7" y="5"/>
                    <a:pt x="5" y="6"/>
                    <a:pt x="3" y="5"/>
                  </a:cubicBezTo>
                  <a:cubicBezTo>
                    <a:pt x="1" y="5"/>
                    <a:pt x="1" y="6"/>
                    <a:pt x="0" y="6"/>
                  </a:cubicBezTo>
                  <a:cubicBezTo>
                    <a:pt x="0" y="6"/>
                    <a:pt x="0" y="6"/>
                    <a:pt x="0" y="6"/>
                  </a:cubicBezTo>
                  <a:cubicBezTo>
                    <a:pt x="0" y="7"/>
                    <a:pt x="1" y="8"/>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0" name="Freeform 272">
              <a:extLst>
                <a:ext uri="{FF2B5EF4-FFF2-40B4-BE49-F238E27FC236}">
                  <a16:creationId xmlns:a16="http://schemas.microsoft.com/office/drawing/2014/main" id="{42CC5970-2DE0-45A2-B6C0-8E3750CB0C6B}"/>
                </a:ext>
              </a:extLst>
            </p:cNvPr>
            <p:cNvSpPr>
              <a:spLocks noEditPoints="1"/>
            </p:cNvSpPr>
            <p:nvPr/>
          </p:nvSpPr>
          <p:spPr bwMode="auto">
            <a:xfrm>
              <a:off x="-2693988" y="2178050"/>
              <a:ext cx="163512" cy="49213"/>
            </a:xfrm>
            <a:custGeom>
              <a:avLst/>
              <a:gdLst>
                <a:gd name="T0" fmla="*/ 8 w 45"/>
                <a:gd name="T1" fmla="*/ 5 h 14"/>
                <a:gd name="T2" fmla="*/ 6 w 45"/>
                <a:gd name="T3" fmla="*/ 2 h 14"/>
                <a:gd name="T4" fmla="*/ 5 w 45"/>
                <a:gd name="T5" fmla="*/ 1 h 14"/>
                <a:gd name="T6" fmla="*/ 5 w 45"/>
                <a:gd name="T7" fmla="*/ 1 h 14"/>
                <a:gd name="T8" fmla="*/ 4 w 45"/>
                <a:gd name="T9" fmla="*/ 2 h 14"/>
                <a:gd name="T10" fmla="*/ 2 w 45"/>
                <a:gd name="T11" fmla="*/ 1 h 14"/>
                <a:gd name="T12" fmla="*/ 1 w 45"/>
                <a:gd name="T13" fmla="*/ 0 h 14"/>
                <a:gd name="T14" fmla="*/ 0 w 45"/>
                <a:gd name="T15" fmla="*/ 0 h 14"/>
                <a:gd name="T16" fmla="*/ 0 w 45"/>
                <a:gd name="T17" fmla="*/ 4 h 14"/>
                <a:gd name="T18" fmla="*/ 3 w 45"/>
                <a:gd name="T19" fmla="*/ 8 h 14"/>
                <a:gd name="T20" fmla="*/ 5 w 45"/>
                <a:gd name="T21" fmla="*/ 10 h 14"/>
                <a:gd name="T22" fmla="*/ 9 w 45"/>
                <a:gd name="T23" fmla="*/ 12 h 14"/>
                <a:gd name="T24" fmla="*/ 8 w 45"/>
                <a:gd name="T25" fmla="*/ 9 h 14"/>
                <a:gd name="T26" fmla="*/ 8 w 45"/>
                <a:gd name="T27" fmla="*/ 5 h 14"/>
                <a:gd name="T28" fmla="*/ 43 w 45"/>
                <a:gd name="T29" fmla="*/ 2 h 14"/>
                <a:gd name="T30" fmla="*/ 41 w 45"/>
                <a:gd name="T31" fmla="*/ 1 h 14"/>
                <a:gd name="T32" fmla="*/ 39 w 45"/>
                <a:gd name="T33" fmla="*/ 0 h 14"/>
                <a:gd name="T34" fmla="*/ 37 w 45"/>
                <a:gd name="T35" fmla="*/ 2 h 14"/>
                <a:gd name="T36" fmla="*/ 36 w 45"/>
                <a:gd name="T37" fmla="*/ 4 h 14"/>
                <a:gd name="T38" fmla="*/ 35 w 45"/>
                <a:gd name="T39" fmla="*/ 4 h 14"/>
                <a:gd name="T40" fmla="*/ 35 w 45"/>
                <a:gd name="T41" fmla="*/ 6 h 14"/>
                <a:gd name="T42" fmla="*/ 34 w 45"/>
                <a:gd name="T43" fmla="*/ 6 h 14"/>
                <a:gd name="T44" fmla="*/ 33 w 45"/>
                <a:gd name="T45" fmla="*/ 5 h 14"/>
                <a:gd name="T46" fmla="*/ 32 w 45"/>
                <a:gd name="T47" fmla="*/ 4 h 14"/>
                <a:gd name="T48" fmla="*/ 30 w 45"/>
                <a:gd name="T49" fmla="*/ 8 h 14"/>
                <a:gd name="T50" fmla="*/ 27 w 45"/>
                <a:gd name="T51" fmla="*/ 9 h 14"/>
                <a:gd name="T52" fmla="*/ 26 w 45"/>
                <a:gd name="T53" fmla="*/ 12 h 14"/>
                <a:gd name="T54" fmla="*/ 22 w 45"/>
                <a:gd name="T55" fmla="*/ 11 h 14"/>
                <a:gd name="T56" fmla="*/ 23 w 45"/>
                <a:gd name="T57" fmla="*/ 12 h 14"/>
                <a:gd name="T58" fmla="*/ 25 w 45"/>
                <a:gd name="T59" fmla="*/ 13 h 14"/>
                <a:gd name="T60" fmla="*/ 28 w 45"/>
                <a:gd name="T61" fmla="*/ 13 h 14"/>
                <a:gd name="T62" fmla="*/ 30 w 45"/>
                <a:gd name="T63" fmla="*/ 12 h 14"/>
                <a:gd name="T64" fmla="*/ 32 w 45"/>
                <a:gd name="T65" fmla="*/ 12 h 14"/>
                <a:gd name="T66" fmla="*/ 34 w 45"/>
                <a:gd name="T67" fmla="*/ 11 h 14"/>
                <a:gd name="T68" fmla="*/ 35 w 45"/>
                <a:gd name="T69" fmla="*/ 9 h 14"/>
                <a:gd name="T70" fmla="*/ 36 w 45"/>
                <a:gd name="T71" fmla="*/ 7 h 14"/>
                <a:gd name="T72" fmla="*/ 40 w 45"/>
                <a:gd name="T73" fmla="*/ 5 h 14"/>
                <a:gd name="T74" fmla="*/ 41 w 45"/>
                <a:gd name="T75" fmla="*/ 6 h 14"/>
                <a:gd name="T76" fmla="*/ 43 w 45"/>
                <a:gd name="T77" fmla="*/ 4 h 14"/>
                <a:gd name="T78" fmla="*/ 45 w 45"/>
                <a:gd name="T79" fmla="*/ 3 h 14"/>
                <a:gd name="T80" fmla="*/ 43 w 45"/>
                <a:gd name="T81"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45" h="14">
                  <a:moveTo>
                    <a:pt x="8" y="5"/>
                  </a:moveTo>
                  <a:cubicBezTo>
                    <a:pt x="8" y="3"/>
                    <a:pt x="6" y="3"/>
                    <a:pt x="6" y="2"/>
                  </a:cubicBezTo>
                  <a:cubicBezTo>
                    <a:pt x="6" y="1"/>
                    <a:pt x="5" y="2"/>
                    <a:pt x="5" y="1"/>
                  </a:cubicBezTo>
                  <a:cubicBezTo>
                    <a:pt x="5" y="1"/>
                    <a:pt x="5" y="1"/>
                    <a:pt x="5" y="1"/>
                  </a:cubicBezTo>
                  <a:cubicBezTo>
                    <a:pt x="4" y="1"/>
                    <a:pt x="4" y="2"/>
                    <a:pt x="4" y="2"/>
                  </a:cubicBezTo>
                  <a:cubicBezTo>
                    <a:pt x="4" y="2"/>
                    <a:pt x="2" y="2"/>
                    <a:pt x="2" y="1"/>
                  </a:cubicBezTo>
                  <a:cubicBezTo>
                    <a:pt x="2" y="1"/>
                    <a:pt x="2" y="0"/>
                    <a:pt x="1" y="0"/>
                  </a:cubicBezTo>
                  <a:cubicBezTo>
                    <a:pt x="1" y="0"/>
                    <a:pt x="0" y="0"/>
                    <a:pt x="0" y="0"/>
                  </a:cubicBezTo>
                  <a:cubicBezTo>
                    <a:pt x="0" y="1"/>
                    <a:pt x="0" y="3"/>
                    <a:pt x="0" y="4"/>
                  </a:cubicBezTo>
                  <a:cubicBezTo>
                    <a:pt x="0" y="5"/>
                    <a:pt x="2" y="7"/>
                    <a:pt x="3" y="8"/>
                  </a:cubicBezTo>
                  <a:cubicBezTo>
                    <a:pt x="3" y="9"/>
                    <a:pt x="4" y="9"/>
                    <a:pt x="5" y="10"/>
                  </a:cubicBezTo>
                  <a:cubicBezTo>
                    <a:pt x="6" y="11"/>
                    <a:pt x="9" y="13"/>
                    <a:pt x="9" y="12"/>
                  </a:cubicBezTo>
                  <a:cubicBezTo>
                    <a:pt x="10" y="12"/>
                    <a:pt x="9" y="10"/>
                    <a:pt x="8" y="9"/>
                  </a:cubicBezTo>
                  <a:cubicBezTo>
                    <a:pt x="7" y="8"/>
                    <a:pt x="8" y="6"/>
                    <a:pt x="8" y="5"/>
                  </a:cubicBezTo>
                  <a:close/>
                  <a:moveTo>
                    <a:pt x="43" y="2"/>
                  </a:moveTo>
                  <a:cubicBezTo>
                    <a:pt x="42" y="2"/>
                    <a:pt x="41" y="2"/>
                    <a:pt x="41" y="1"/>
                  </a:cubicBezTo>
                  <a:cubicBezTo>
                    <a:pt x="41" y="1"/>
                    <a:pt x="40" y="0"/>
                    <a:pt x="39" y="0"/>
                  </a:cubicBezTo>
                  <a:cubicBezTo>
                    <a:pt x="38" y="0"/>
                    <a:pt x="37" y="1"/>
                    <a:pt x="37" y="2"/>
                  </a:cubicBezTo>
                  <a:cubicBezTo>
                    <a:pt x="37" y="3"/>
                    <a:pt x="36" y="3"/>
                    <a:pt x="36" y="4"/>
                  </a:cubicBezTo>
                  <a:cubicBezTo>
                    <a:pt x="36" y="4"/>
                    <a:pt x="36" y="4"/>
                    <a:pt x="35" y="4"/>
                  </a:cubicBezTo>
                  <a:cubicBezTo>
                    <a:pt x="35" y="5"/>
                    <a:pt x="36" y="6"/>
                    <a:pt x="35" y="6"/>
                  </a:cubicBezTo>
                  <a:cubicBezTo>
                    <a:pt x="35" y="5"/>
                    <a:pt x="35" y="6"/>
                    <a:pt x="34" y="6"/>
                  </a:cubicBezTo>
                  <a:cubicBezTo>
                    <a:pt x="33" y="6"/>
                    <a:pt x="33" y="5"/>
                    <a:pt x="33" y="5"/>
                  </a:cubicBezTo>
                  <a:cubicBezTo>
                    <a:pt x="33" y="4"/>
                    <a:pt x="32" y="4"/>
                    <a:pt x="32" y="4"/>
                  </a:cubicBezTo>
                  <a:cubicBezTo>
                    <a:pt x="32" y="4"/>
                    <a:pt x="31" y="6"/>
                    <a:pt x="30" y="8"/>
                  </a:cubicBezTo>
                  <a:cubicBezTo>
                    <a:pt x="30" y="9"/>
                    <a:pt x="29" y="9"/>
                    <a:pt x="27" y="9"/>
                  </a:cubicBezTo>
                  <a:cubicBezTo>
                    <a:pt x="25" y="9"/>
                    <a:pt x="26" y="11"/>
                    <a:pt x="26" y="12"/>
                  </a:cubicBezTo>
                  <a:cubicBezTo>
                    <a:pt x="25" y="13"/>
                    <a:pt x="23" y="11"/>
                    <a:pt x="22" y="11"/>
                  </a:cubicBezTo>
                  <a:cubicBezTo>
                    <a:pt x="22" y="12"/>
                    <a:pt x="23" y="12"/>
                    <a:pt x="23" y="12"/>
                  </a:cubicBezTo>
                  <a:cubicBezTo>
                    <a:pt x="23" y="12"/>
                    <a:pt x="24" y="14"/>
                    <a:pt x="25" y="13"/>
                  </a:cubicBezTo>
                  <a:cubicBezTo>
                    <a:pt x="25" y="13"/>
                    <a:pt x="27" y="13"/>
                    <a:pt x="28" y="13"/>
                  </a:cubicBezTo>
                  <a:cubicBezTo>
                    <a:pt x="29" y="13"/>
                    <a:pt x="29" y="12"/>
                    <a:pt x="30" y="12"/>
                  </a:cubicBezTo>
                  <a:cubicBezTo>
                    <a:pt x="31" y="12"/>
                    <a:pt x="31" y="13"/>
                    <a:pt x="32" y="12"/>
                  </a:cubicBezTo>
                  <a:cubicBezTo>
                    <a:pt x="34" y="12"/>
                    <a:pt x="34" y="12"/>
                    <a:pt x="34" y="11"/>
                  </a:cubicBezTo>
                  <a:cubicBezTo>
                    <a:pt x="34" y="10"/>
                    <a:pt x="35" y="10"/>
                    <a:pt x="35" y="9"/>
                  </a:cubicBezTo>
                  <a:cubicBezTo>
                    <a:pt x="35" y="8"/>
                    <a:pt x="37" y="9"/>
                    <a:pt x="36" y="7"/>
                  </a:cubicBezTo>
                  <a:cubicBezTo>
                    <a:pt x="36" y="5"/>
                    <a:pt x="39" y="5"/>
                    <a:pt x="40" y="5"/>
                  </a:cubicBezTo>
                  <a:cubicBezTo>
                    <a:pt x="40" y="5"/>
                    <a:pt x="41" y="5"/>
                    <a:pt x="41" y="6"/>
                  </a:cubicBezTo>
                  <a:cubicBezTo>
                    <a:pt x="42" y="5"/>
                    <a:pt x="43" y="5"/>
                    <a:pt x="43" y="4"/>
                  </a:cubicBezTo>
                  <a:cubicBezTo>
                    <a:pt x="42" y="4"/>
                    <a:pt x="44" y="4"/>
                    <a:pt x="45" y="3"/>
                  </a:cubicBezTo>
                  <a:cubicBezTo>
                    <a:pt x="45" y="3"/>
                    <a:pt x="44" y="2"/>
                    <a:pt x="4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1" name="Freeform 273">
              <a:extLst>
                <a:ext uri="{FF2B5EF4-FFF2-40B4-BE49-F238E27FC236}">
                  <a16:creationId xmlns:a16="http://schemas.microsoft.com/office/drawing/2014/main" id="{F23565D8-2B81-4594-9FAA-19A626E6CF99}"/>
                </a:ext>
              </a:extLst>
            </p:cNvPr>
            <p:cNvSpPr>
              <a:spLocks/>
            </p:cNvSpPr>
            <p:nvPr/>
          </p:nvSpPr>
          <p:spPr bwMode="auto">
            <a:xfrm>
              <a:off x="-2573338" y="2192338"/>
              <a:ext cx="9525" cy="6350"/>
            </a:xfrm>
            <a:custGeom>
              <a:avLst/>
              <a:gdLst>
                <a:gd name="T0" fmla="*/ 1 w 3"/>
                <a:gd name="T1" fmla="*/ 2 h 2"/>
                <a:gd name="T2" fmla="*/ 2 w 3"/>
                <a:gd name="T3" fmla="*/ 2 h 2"/>
                <a:gd name="T4" fmla="*/ 2 w 3"/>
                <a:gd name="T5" fmla="*/ 0 h 2"/>
                <a:gd name="T6" fmla="*/ 1 w 3"/>
                <a:gd name="T7" fmla="*/ 1 h 2"/>
                <a:gd name="T8" fmla="*/ 0 w 3"/>
                <a:gd name="T9" fmla="*/ 1 h 2"/>
                <a:gd name="T10" fmla="*/ 1 w 3"/>
                <a:gd name="T11" fmla="*/ 2 h 2"/>
              </a:gdLst>
              <a:ahLst/>
              <a:cxnLst>
                <a:cxn ang="0">
                  <a:pos x="T0" y="T1"/>
                </a:cxn>
                <a:cxn ang="0">
                  <a:pos x="T2" y="T3"/>
                </a:cxn>
                <a:cxn ang="0">
                  <a:pos x="T4" y="T5"/>
                </a:cxn>
                <a:cxn ang="0">
                  <a:pos x="T6" y="T7"/>
                </a:cxn>
                <a:cxn ang="0">
                  <a:pos x="T8" y="T9"/>
                </a:cxn>
                <a:cxn ang="0">
                  <a:pos x="T10" y="T11"/>
                </a:cxn>
              </a:cxnLst>
              <a:rect l="0" t="0" r="r" b="b"/>
              <a:pathLst>
                <a:path w="3" h="2">
                  <a:moveTo>
                    <a:pt x="1" y="2"/>
                  </a:moveTo>
                  <a:cubicBezTo>
                    <a:pt x="2" y="2"/>
                    <a:pt x="2" y="1"/>
                    <a:pt x="2" y="2"/>
                  </a:cubicBezTo>
                  <a:cubicBezTo>
                    <a:pt x="3" y="2"/>
                    <a:pt x="2" y="1"/>
                    <a:pt x="2" y="0"/>
                  </a:cubicBezTo>
                  <a:cubicBezTo>
                    <a:pt x="2" y="0"/>
                    <a:pt x="1" y="0"/>
                    <a:pt x="1" y="1"/>
                  </a:cubicBezTo>
                  <a:cubicBezTo>
                    <a:pt x="1" y="1"/>
                    <a:pt x="0" y="1"/>
                    <a:pt x="0" y="1"/>
                  </a:cubicBezTo>
                  <a:cubicBezTo>
                    <a:pt x="0" y="1"/>
                    <a:pt x="0"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2" name="Freeform 274">
              <a:extLst>
                <a:ext uri="{FF2B5EF4-FFF2-40B4-BE49-F238E27FC236}">
                  <a16:creationId xmlns:a16="http://schemas.microsoft.com/office/drawing/2014/main" id="{FBB86F37-E175-406D-BE0E-75BA7A783938}"/>
                </a:ext>
              </a:extLst>
            </p:cNvPr>
            <p:cNvSpPr>
              <a:spLocks/>
            </p:cNvSpPr>
            <p:nvPr/>
          </p:nvSpPr>
          <p:spPr bwMode="auto">
            <a:xfrm>
              <a:off x="-3203575" y="1900238"/>
              <a:ext cx="84137" cy="79375"/>
            </a:xfrm>
            <a:custGeom>
              <a:avLst/>
              <a:gdLst>
                <a:gd name="T0" fmla="*/ 20 w 23"/>
                <a:gd name="T1" fmla="*/ 20 h 22"/>
                <a:gd name="T2" fmla="*/ 21 w 23"/>
                <a:gd name="T3" fmla="*/ 19 h 22"/>
                <a:gd name="T4" fmla="*/ 22 w 23"/>
                <a:gd name="T5" fmla="*/ 20 h 22"/>
                <a:gd name="T6" fmla="*/ 23 w 23"/>
                <a:gd name="T7" fmla="*/ 20 h 22"/>
                <a:gd name="T8" fmla="*/ 22 w 23"/>
                <a:gd name="T9" fmla="*/ 18 h 22"/>
                <a:gd name="T10" fmla="*/ 21 w 23"/>
                <a:gd name="T11" fmla="*/ 16 h 22"/>
                <a:gd name="T12" fmla="*/ 21 w 23"/>
                <a:gd name="T13" fmla="*/ 15 h 22"/>
                <a:gd name="T14" fmla="*/ 20 w 23"/>
                <a:gd name="T15" fmla="*/ 13 h 22"/>
                <a:gd name="T16" fmla="*/ 18 w 23"/>
                <a:gd name="T17" fmla="*/ 11 h 22"/>
                <a:gd name="T18" fmla="*/ 16 w 23"/>
                <a:gd name="T19" fmla="*/ 10 h 22"/>
                <a:gd name="T20" fmla="*/ 16 w 23"/>
                <a:gd name="T21" fmla="*/ 8 h 22"/>
                <a:gd name="T22" fmla="*/ 17 w 23"/>
                <a:gd name="T23" fmla="*/ 6 h 22"/>
                <a:gd name="T24" fmla="*/ 17 w 23"/>
                <a:gd name="T25" fmla="*/ 5 h 22"/>
                <a:gd name="T26" fmla="*/ 16 w 23"/>
                <a:gd name="T27" fmla="*/ 4 h 22"/>
                <a:gd name="T28" fmla="*/ 15 w 23"/>
                <a:gd name="T29" fmla="*/ 3 h 22"/>
                <a:gd name="T30" fmla="*/ 14 w 23"/>
                <a:gd name="T31" fmla="*/ 1 h 22"/>
                <a:gd name="T32" fmla="*/ 12 w 23"/>
                <a:gd name="T33" fmla="*/ 0 h 22"/>
                <a:gd name="T34" fmla="*/ 10 w 23"/>
                <a:gd name="T35" fmla="*/ 0 h 22"/>
                <a:gd name="T36" fmla="*/ 9 w 23"/>
                <a:gd name="T37" fmla="*/ 1 h 22"/>
                <a:gd name="T38" fmla="*/ 9 w 23"/>
                <a:gd name="T39" fmla="*/ 1 h 22"/>
                <a:gd name="T40" fmla="*/ 7 w 23"/>
                <a:gd name="T41" fmla="*/ 2 h 22"/>
                <a:gd name="T42" fmla="*/ 6 w 23"/>
                <a:gd name="T43" fmla="*/ 3 h 22"/>
                <a:gd name="T44" fmla="*/ 6 w 23"/>
                <a:gd name="T45" fmla="*/ 5 h 22"/>
                <a:gd name="T46" fmla="*/ 6 w 23"/>
                <a:gd name="T47" fmla="*/ 7 h 22"/>
                <a:gd name="T48" fmla="*/ 5 w 23"/>
                <a:gd name="T49" fmla="*/ 8 h 22"/>
                <a:gd name="T50" fmla="*/ 0 w 23"/>
                <a:gd name="T51" fmla="*/ 11 h 22"/>
                <a:gd name="T52" fmla="*/ 1 w 23"/>
                <a:gd name="T53" fmla="*/ 12 h 22"/>
                <a:gd name="T54" fmla="*/ 1 w 23"/>
                <a:gd name="T55" fmla="*/ 14 h 22"/>
                <a:gd name="T56" fmla="*/ 3 w 23"/>
                <a:gd name="T57" fmla="*/ 14 h 22"/>
                <a:gd name="T58" fmla="*/ 8 w 23"/>
                <a:gd name="T59" fmla="*/ 17 h 22"/>
                <a:gd name="T60" fmla="*/ 13 w 23"/>
                <a:gd name="T61" fmla="*/ 21 h 22"/>
                <a:gd name="T62" fmla="*/ 16 w 23"/>
                <a:gd name="T63" fmla="*/ 22 h 22"/>
                <a:gd name="T64" fmla="*/ 19 w 23"/>
                <a:gd name="T65" fmla="*/ 22 h 22"/>
                <a:gd name="T66" fmla="*/ 20 w 23"/>
                <a:gd name="T67" fmla="*/ 20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3" h="22">
                  <a:moveTo>
                    <a:pt x="20" y="20"/>
                  </a:moveTo>
                  <a:cubicBezTo>
                    <a:pt x="20" y="20"/>
                    <a:pt x="20" y="19"/>
                    <a:pt x="21" y="19"/>
                  </a:cubicBezTo>
                  <a:cubicBezTo>
                    <a:pt x="21" y="19"/>
                    <a:pt x="22" y="19"/>
                    <a:pt x="22" y="20"/>
                  </a:cubicBezTo>
                  <a:cubicBezTo>
                    <a:pt x="22" y="20"/>
                    <a:pt x="23" y="20"/>
                    <a:pt x="23" y="20"/>
                  </a:cubicBezTo>
                  <a:cubicBezTo>
                    <a:pt x="23" y="19"/>
                    <a:pt x="22" y="18"/>
                    <a:pt x="22" y="18"/>
                  </a:cubicBezTo>
                  <a:cubicBezTo>
                    <a:pt x="22" y="17"/>
                    <a:pt x="21" y="17"/>
                    <a:pt x="21" y="16"/>
                  </a:cubicBezTo>
                  <a:cubicBezTo>
                    <a:pt x="21" y="16"/>
                    <a:pt x="22" y="15"/>
                    <a:pt x="21" y="15"/>
                  </a:cubicBezTo>
                  <a:cubicBezTo>
                    <a:pt x="21" y="14"/>
                    <a:pt x="21" y="13"/>
                    <a:pt x="20" y="13"/>
                  </a:cubicBezTo>
                  <a:cubicBezTo>
                    <a:pt x="20" y="13"/>
                    <a:pt x="17" y="12"/>
                    <a:pt x="18" y="11"/>
                  </a:cubicBezTo>
                  <a:cubicBezTo>
                    <a:pt x="18" y="11"/>
                    <a:pt x="17" y="10"/>
                    <a:pt x="16" y="10"/>
                  </a:cubicBezTo>
                  <a:cubicBezTo>
                    <a:pt x="16" y="10"/>
                    <a:pt x="16" y="8"/>
                    <a:pt x="16" y="8"/>
                  </a:cubicBezTo>
                  <a:cubicBezTo>
                    <a:pt x="17" y="8"/>
                    <a:pt x="17" y="6"/>
                    <a:pt x="17" y="6"/>
                  </a:cubicBezTo>
                  <a:cubicBezTo>
                    <a:pt x="18" y="6"/>
                    <a:pt x="17" y="5"/>
                    <a:pt x="17" y="5"/>
                  </a:cubicBezTo>
                  <a:cubicBezTo>
                    <a:pt x="18" y="4"/>
                    <a:pt x="17" y="4"/>
                    <a:pt x="16" y="4"/>
                  </a:cubicBezTo>
                  <a:cubicBezTo>
                    <a:pt x="16" y="4"/>
                    <a:pt x="15" y="3"/>
                    <a:pt x="15" y="3"/>
                  </a:cubicBezTo>
                  <a:cubicBezTo>
                    <a:pt x="15" y="2"/>
                    <a:pt x="14" y="1"/>
                    <a:pt x="14" y="1"/>
                  </a:cubicBezTo>
                  <a:cubicBezTo>
                    <a:pt x="14" y="2"/>
                    <a:pt x="12" y="0"/>
                    <a:pt x="12" y="0"/>
                  </a:cubicBezTo>
                  <a:cubicBezTo>
                    <a:pt x="11" y="1"/>
                    <a:pt x="11" y="0"/>
                    <a:pt x="10" y="0"/>
                  </a:cubicBezTo>
                  <a:cubicBezTo>
                    <a:pt x="9" y="0"/>
                    <a:pt x="9" y="0"/>
                    <a:pt x="9" y="1"/>
                  </a:cubicBezTo>
                  <a:cubicBezTo>
                    <a:pt x="9" y="1"/>
                    <a:pt x="9" y="1"/>
                    <a:pt x="9" y="1"/>
                  </a:cubicBezTo>
                  <a:cubicBezTo>
                    <a:pt x="7" y="2"/>
                    <a:pt x="7" y="2"/>
                    <a:pt x="7" y="2"/>
                  </a:cubicBezTo>
                  <a:cubicBezTo>
                    <a:pt x="7" y="2"/>
                    <a:pt x="6" y="2"/>
                    <a:pt x="6" y="3"/>
                  </a:cubicBezTo>
                  <a:cubicBezTo>
                    <a:pt x="6" y="4"/>
                    <a:pt x="7" y="4"/>
                    <a:pt x="6" y="5"/>
                  </a:cubicBezTo>
                  <a:cubicBezTo>
                    <a:pt x="6" y="5"/>
                    <a:pt x="6" y="6"/>
                    <a:pt x="6" y="7"/>
                  </a:cubicBezTo>
                  <a:cubicBezTo>
                    <a:pt x="6" y="7"/>
                    <a:pt x="5" y="8"/>
                    <a:pt x="5" y="8"/>
                  </a:cubicBezTo>
                  <a:cubicBezTo>
                    <a:pt x="5" y="8"/>
                    <a:pt x="3" y="10"/>
                    <a:pt x="0" y="11"/>
                  </a:cubicBezTo>
                  <a:cubicBezTo>
                    <a:pt x="1" y="11"/>
                    <a:pt x="1" y="12"/>
                    <a:pt x="1" y="12"/>
                  </a:cubicBezTo>
                  <a:cubicBezTo>
                    <a:pt x="1" y="12"/>
                    <a:pt x="1" y="13"/>
                    <a:pt x="1" y="14"/>
                  </a:cubicBezTo>
                  <a:cubicBezTo>
                    <a:pt x="2" y="14"/>
                    <a:pt x="2" y="14"/>
                    <a:pt x="3" y="14"/>
                  </a:cubicBezTo>
                  <a:cubicBezTo>
                    <a:pt x="4" y="14"/>
                    <a:pt x="7" y="16"/>
                    <a:pt x="8" y="17"/>
                  </a:cubicBezTo>
                  <a:cubicBezTo>
                    <a:pt x="8" y="17"/>
                    <a:pt x="12" y="20"/>
                    <a:pt x="13" y="21"/>
                  </a:cubicBezTo>
                  <a:cubicBezTo>
                    <a:pt x="14" y="22"/>
                    <a:pt x="15" y="22"/>
                    <a:pt x="16" y="22"/>
                  </a:cubicBezTo>
                  <a:cubicBezTo>
                    <a:pt x="16" y="22"/>
                    <a:pt x="18" y="22"/>
                    <a:pt x="19" y="22"/>
                  </a:cubicBezTo>
                  <a:cubicBezTo>
                    <a:pt x="19" y="21"/>
                    <a:pt x="19" y="20"/>
                    <a:pt x="20"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3" name="Freeform 275">
              <a:extLst>
                <a:ext uri="{FF2B5EF4-FFF2-40B4-BE49-F238E27FC236}">
                  <a16:creationId xmlns:a16="http://schemas.microsoft.com/office/drawing/2014/main" id="{985D90CA-F609-41DE-8C7B-8EA7FD0AC383}"/>
                </a:ext>
              </a:extLst>
            </p:cNvPr>
            <p:cNvSpPr>
              <a:spLocks/>
            </p:cNvSpPr>
            <p:nvPr/>
          </p:nvSpPr>
          <p:spPr bwMode="auto">
            <a:xfrm>
              <a:off x="-3133725" y="1968500"/>
              <a:ext cx="14287" cy="14288"/>
            </a:xfrm>
            <a:custGeom>
              <a:avLst/>
              <a:gdLst>
                <a:gd name="T0" fmla="*/ 1 w 4"/>
                <a:gd name="T1" fmla="*/ 3 h 4"/>
                <a:gd name="T2" fmla="*/ 2 w 4"/>
                <a:gd name="T3" fmla="*/ 4 h 4"/>
                <a:gd name="T4" fmla="*/ 4 w 4"/>
                <a:gd name="T5" fmla="*/ 4 h 4"/>
                <a:gd name="T6" fmla="*/ 3 w 4"/>
                <a:gd name="T7" fmla="*/ 1 h 4"/>
                <a:gd name="T8" fmla="*/ 3 w 4"/>
                <a:gd name="T9" fmla="*/ 1 h 4"/>
                <a:gd name="T10" fmla="*/ 2 w 4"/>
                <a:gd name="T11" fmla="*/ 0 h 4"/>
                <a:gd name="T12" fmla="*/ 1 w 4"/>
                <a:gd name="T13" fmla="*/ 1 h 4"/>
                <a:gd name="T14" fmla="*/ 0 w 4"/>
                <a:gd name="T15" fmla="*/ 3 h 4"/>
                <a:gd name="T16" fmla="*/ 1 w 4"/>
                <a:gd name="T17" fmla="*/ 3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4">
                  <a:moveTo>
                    <a:pt x="1" y="3"/>
                  </a:moveTo>
                  <a:cubicBezTo>
                    <a:pt x="2" y="4"/>
                    <a:pt x="2" y="4"/>
                    <a:pt x="2" y="4"/>
                  </a:cubicBezTo>
                  <a:cubicBezTo>
                    <a:pt x="4" y="4"/>
                    <a:pt x="4" y="4"/>
                    <a:pt x="4" y="4"/>
                  </a:cubicBezTo>
                  <a:cubicBezTo>
                    <a:pt x="4" y="3"/>
                    <a:pt x="3" y="2"/>
                    <a:pt x="3" y="1"/>
                  </a:cubicBezTo>
                  <a:cubicBezTo>
                    <a:pt x="3" y="1"/>
                    <a:pt x="3" y="1"/>
                    <a:pt x="3" y="1"/>
                  </a:cubicBezTo>
                  <a:cubicBezTo>
                    <a:pt x="3" y="0"/>
                    <a:pt x="2" y="0"/>
                    <a:pt x="2" y="0"/>
                  </a:cubicBezTo>
                  <a:cubicBezTo>
                    <a:pt x="1" y="0"/>
                    <a:pt x="1" y="1"/>
                    <a:pt x="1" y="1"/>
                  </a:cubicBezTo>
                  <a:cubicBezTo>
                    <a:pt x="0" y="1"/>
                    <a:pt x="0" y="2"/>
                    <a:pt x="0" y="3"/>
                  </a:cubicBezTo>
                  <a:cubicBezTo>
                    <a:pt x="0" y="3"/>
                    <a:pt x="1" y="3"/>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4" name="Freeform 276">
              <a:extLst>
                <a:ext uri="{FF2B5EF4-FFF2-40B4-BE49-F238E27FC236}">
                  <a16:creationId xmlns:a16="http://schemas.microsoft.com/office/drawing/2014/main" id="{41E861E9-8CE7-4311-8AE8-C864B41F43B9}"/>
                </a:ext>
              </a:extLst>
            </p:cNvPr>
            <p:cNvSpPr>
              <a:spLocks noEditPoints="1"/>
            </p:cNvSpPr>
            <p:nvPr/>
          </p:nvSpPr>
          <p:spPr bwMode="auto">
            <a:xfrm>
              <a:off x="-3563938" y="1758950"/>
              <a:ext cx="122237" cy="101600"/>
            </a:xfrm>
            <a:custGeom>
              <a:avLst/>
              <a:gdLst>
                <a:gd name="T0" fmla="*/ 30 w 34"/>
                <a:gd name="T1" fmla="*/ 6 h 28"/>
                <a:gd name="T2" fmla="*/ 29 w 34"/>
                <a:gd name="T3" fmla="*/ 6 h 28"/>
                <a:gd name="T4" fmla="*/ 27 w 34"/>
                <a:gd name="T5" fmla="*/ 5 h 28"/>
                <a:gd name="T6" fmla="*/ 25 w 34"/>
                <a:gd name="T7" fmla="*/ 4 h 28"/>
                <a:gd name="T8" fmla="*/ 23 w 34"/>
                <a:gd name="T9" fmla="*/ 4 h 28"/>
                <a:gd name="T10" fmla="*/ 23 w 34"/>
                <a:gd name="T11" fmla="*/ 3 h 28"/>
                <a:gd name="T12" fmla="*/ 22 w 34"/>
                <a:gd name="T13" fmla="*/ 3 h 28"/>
                <a:gd name="T14" fmla="*/ 21 w 34"/>
                <a:gd name="T15" fmla="*/ 2 h 28"/>
                <a:gd name="T16" fmla="*/ 20 w 34"/>
                <a:gd name="T17" fmla="*/ 2 h 28"/>
                <a:gd name="T18" fmla="*/ 18 w 34"/>
                <a:gd name="T19" fmla="*/ 1 h 28"/>
                <a:gd name="T20" fmla="*/ 18 w 34"/>
                <a:gd name="T21" fmla="*/ 0 h 28"/>
                <a:gd name="T22" fmla="*/ 17 w 34"/>
                <a:gd name="T23" fmla="*/ 0 h 28"/>
                <a:gd name="T24" fmla="*/ 17 w 34"/>
                <a:gd name="T25" fmla="*/ 0 h 28"/>
                <a:gd name="T26" fmla="*/ 15 w 34"/>
                <a:gd name="T27" fmla="*/ 2 h 28"/>
                <a:gd name="T28" fmla="*/ 13 w 34"/>
                <a:gd name="T29" fmla="*/ 3 h 28"/>
                <a:gd name="T30" fmla="*/ 11 w 34"/>
                <a:gd name="T31" fmla="*/ 5 h 28"/>
                <a:gd name="T32" fmla="*/ 9 w 34"/>
                <a:gd name="T33" fmla="*/ 4 h 28"/>
                <a:gd name="T34" fmla="*/ 7 w 34"/>
                <a:gd name="T35" fmla="*/ 5 h 28"/>
                <a:gd name="T36" fmla="*/ 8 w 34"/>
                <a:gd name="T37" fmla="*/ 7 h 28"/>
                <a:gd name="T38" fmla="*/ 6 w 34"/>
                <a:gd name="T39" fmla="*/ 7 h 28"/>
                <a:gd name="T40" fmla="*/ 4 w 34"/>
                <a:gd name="T41" fmla="*/ 6 h 28"/>
                <a:gd name="T42" fmla="*/ 2 w 34"/>
                <a:gd name="T43" fmla="*/ 7 h 28"/>
                <a:gd name="T44" fmla="*/ 0 w 34"/>
                <a:gd name="T45" fmla="*/ 8 h 28"/>
                <a:gd name="T46" fmla="*/ 1 w 34"/>
                <a:gd name="T47" fmla="*/ 9 h 28"/>
                <a:gd name="T48" fmla="*/ 4 w 34"/>
                <a:gd name="T49" fmla="*/ 10 h 28"/>
                <a:gd name="T50" fmla="*/ 6 w 34"/>
                <a:gd name="T51" fmla="*/ 11 h 28"/>
                <a:gd name="T52" fmla="*/ 7 w 34"/>
                <a:gd name="T53" fmla="*/ 12 h 28"/>
                <a:gd name="T54" fmla="*/ 8 w 34"/>
                <a:gd name="T55" fmla="*/ 14 h 28"/>
                <a:gd name="T56" fmla="*/ 9 w 34"/>
                <a:gd name="T57" fmla="*/ 16 h 28"/>
                <a:gd name="T58" fmla="*/ 9 w 34"/>
                <a:gd name="T59" fmla="*/ 18 h 28"/>
                <a:gd name="T60" fmla="*/ 8 w 34"/>
                <a:gd name="T61" fmla="*/ 23 h 28"/>
                <a:gd name="T62" fmla="*/ 7 w 34"/>
                <a:gd name="T63" fmla="*/ 23 h 28"/>
                <a:gd name="T64" fmla="*/ 9 w 34"/>
                <a:gd name="T65" fmla="*/ 23 h 28"/>
                <a:gd name="T66" fmla="*/ 11 w 34"/>
                <a:gd name="T67" fmla="*/ 24 h 28"/>
                <a:gd name="T68" fmla="*/ 13 w 34"/>
                <a:gd name="T69" fmla="*/ 24 h 28"/>
                <a:gd name="T70" fmla="*/ 14 w 34"/>
                <a:gd name="T71" fmla="*/ 24 h 28"/>
                <a:gd name="T72" fmla="*/ 17 w 34"/>
                <a:gd name="T73" fmla="*/ 25 h 28"/>
                <a:gd name="T74" fmla="*/ 19 w 34"/>
                <a:gd name="T75" fmla="*/ 25 h 28"/>
                <a:gd name="T76" fmla="*/ 19 w 34"/>
                <a:gd name="T77" fmla="*/ 25 h 28"/>
                <a:gd name="T78" fmla="*/ 21 w 34"/>
                <a:gd name="T79" fmla="*/ 22 h 28"/>
                <a:gd name="T80" fmla="*/ 25 w 34"/>
                <a:gd name="T81" fmla="*/ 23 h 28"/>
                <a:gd name="T82" fmla="*/ 28 w 34"/>
                <a:gd name="T83" fmla="*/ 22 h 28"/>
                <a:gd name="T84" fmla="*/ 29 w 34"/>
                <a:gd name="T85" fmla="*/ 21 h 28"/>
                <a:gd name="T86" fmla="*/ 29 w 34"/>
                <a:gd name="T87" fmla="*/ 21 h 28"/>
                <a:gd name="T88" fmla="*/ 28 w 34"/>
                <a:gd name="T89" fmla="*/ 20 h 28"/>
                <a:gd name="T90" fmla="*/ 28 w 34"/>
                <a:gd name="T91" fmla="*/ 19 h 28"/>
                <a:gd name="T92" fmla="*/ 27 w 34"/>
                <a:gd name="T93" fmla="*/ 18 h 28"/>
                <a:gd name="T94" fmla="*/ 28 w 34"/>
                <a:gd name="T95" fmla="*/ 17 h 28"/>
                <a:gd name="T96" fmla="*/ 28 w 34"/>
                <a:gd name="T97" fmla="*/ 16 h 28"/>
                <a:gd name="T98" fmla="*/ 28 w 34"/>
                <a:gd name="T99" fmla="*/ 15 h 28"/>
                <a:gd name="T100" fmla="*/ 27 w 34"/>
                <a:gd name="T101" fmla="*/ 14 h 28"/>
                <a:gd name="T102" fmla="*/ 26 w 34"/>
                <a:gd name="T103" fmla="*/ 14 h 28"/>
                <a:gd name="T104" fmla="*/ 26 w 34"/>
                <a:gd name="T105" fmla="*/ 13 h 28"/>
                <a:gd name="T106" fmla="*/ 28 w 34"/>
                <a:gd name="T107" fmla="*/ 11 h 28"/>
                <a:gd name="T108" fmla="*/ 29 w 34"/>
                <a:gd name="T109" fmla="*/ 10 h 28"/>
                <a:gd name="T110" fmla="*/ 29 w 34"/>
                <a:gd name="T111" fmla="*/ 9 h 28"/>
                <a:gd name="T112" fmla="*/ 30 w 34"/>
                <a:gd name="T113" fmla="*/ 7 h 28"/>
                <a:gd name="T114" fmla="*/ 30 w 34"/>
                <a:gd name="T115" fmla="*/ 6 h 28"/>
                <a:gd name="T116" fmla="*/ 33 w 34"/>
                <a:gd name="T117" fmla="*/ 24 h 28"/>
                <a:gd name="T118" fmla="*/ 32 w 34"/>
                <a:gd name="T119" fmla="*/ 25 h 28"/>
                <a:gd name="T120" fmla="*/ 33 w 34"/>
                <a:gd name="T121" fmla="*/ 28 h 28"/>
                <a:gd name="T122" fmla="*/ 33 w 34"/>
                <a:gd name="T123" fmla="*/ 2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4" h="28">
                  <a:moveTo>
                    <a:pt x="30" y="6"/>
                  </a:moveTo>
                  <a:cubicBezTo>
                    <a:pt x="29" y="6"/>
                    <a:pt x="29" y="6"/>
                    <a:pt x="29" y="6"/>
                  </a:cubicBezTo>
                  <a:cubicBezTo>
                    <a:pt x="28" y="6"/>
                    <a:pt x="27" y="5"/>
                    <a:pt x="27" y="5"/>
                  </a:cubicBezTo>
                  <a:cubicBezTo>
                    <a:pt x="27" y="4"/>
                    <a:pt x="25" y="4"/>
                    <a:pt x="25" y="4"/>
                  </a:cubicBezTo>
                  <a:cubicBezTo>
                    <a:pt x="24" y="5"/>
                    <a:pt x="24" y="4"/>
                    <a:pt x="23" y="4"/>
                  </a:cubicBezTo>
                  <a:cubicBezTo>
                    <a:pt x="23" y="4"/>
                    <a:pt x="23" y="3"/>
                    <a:pt x="23" y="3"/>
                  </a:cubicBezTo>
                  <a:cubicBezTo>
                    <a:pt x="23" y="2"/>
                    <a:pt x="22" y="3"/>
                    <a:pt x="22" y="3"/>
                  </a:cubicBezTo>
                  <a:cubicBezTo>
                    <a:pt x="21" y="3"/>
                    <a:pt x="21" y="3"/>
                    <a:pt x="21" y="2"/>
                  </a:cubicBezTo>
                  <a:cubicBezTo>
                    <a:pt x="21" y="2"/>
                    <a:pt x="20" y="2"/>
                    <a:pt x="20" y="2"/>
                  </a:cubicBezTo>
                  <a:cubicBezTo>
                    <a:pt x="19" y="1"/>
                    <a:pt x="19" y="0"/>
                    <a:pt x="18" y="1"/>
                  </a:cubicBezTo>
                  <a:cubicBezTo>
                    <a:pt x="18" y="1"/>
                    <a:pt x="18" y="0"/>
                    <a:pt x="18" y="0"/>
                  </a:cubicBezTo>
                  <a:cubicBezTo>
                    <a:pt x="18" y="0"/>
                    <a:pt x="17" y="0"/>
                    <a:pt x="17" y="0"/>
                  </a:cubicBezTo>
                  <a:cubicBezTo>
                    <a:pt x="17" y="0"/>
                    <a:pt x="17" y="0"/>
                    <a:pt x="17" y="0"/>
                  </a:cubicBezTo>
                  <a:cubicBezTo>
                    <a:pt x="16" y="0"/>
                    <a:pt x="15" y="0"/>
                    <a:pt x="15" y="2"/>
                  </a:cubicBezTo>
                  <a:cubicBezTo>
                    <a:pt x="16" y="3"/>
                    <a:pt x="14" y="3"/>
                    <a:pt x="13" y="3"/>
                  </a:cubicBezTo>
                  <a:cubicBezTo>
                    <a:pt x="12" y="3"/>
                    <a:pt x="12" y="4"/>
                    <a:pt x="11" y="5"/>
                  </a:cubicBezTo>
                  <a:cubicBezTo>
                    <a:pt x="11" y="5"/>
                    <a:pt x="9" y="5"/>
                    <a:pt x="9" y="4"/>
                  </a:cubicBezTo>
                  <a:cubicBezTo>
                    <a:pt x="8" y="3"/>
                    <a:pt x="6" y="4"/>
                    <a:pt x="7" y="5"/>
                  </a:cubicBezTo>
                  <a:cubicBezTo>
                    <a:pt x="8" y="6"/>
                    <a:pt x="8" y="7"/>
                    <a:pt x="8" y="7"/>
                  </a:cubicBezTo>
                  <a:cubicBezTo>
                    <a:pt x="7" y="8"/>
                    <a:pt x="6" y="7"/>
                    <a:pt x="6" y="7"/>
                  </a:cubicBezTo>
                  <a:cubicBezTo>
                    <a:pt x="5" y="8"/>
                    <a:pt x="5" y="7"/>
                    <a:pt x="4" y="6"/>
                  </a:cubicBezTo>
                  <a:cubicBezTo>
                    <a:pt x="3" y="6"/>
                    <a:pt x="3" y="7"/>
                    <a:pt x="2" y="7"/>
                  </a:cubicBezTo>
                  <a:cubicBezTo>
                    <a:pt x="1" y="7"/>
                    <a:pt x="0" y="7"/>
                    <a:pt x="0" y="8"/>
                  </a:cubicBezTo>
                  <a:cubicBezTo>
                    <a:pt x="1" y="8"/>
                    <a:pt x="0" y="9"/>
                    <a:pt x="1" y="9"/>
                  </a:cubicBezTo>
                  <a:cubicBezTo>
                    <a:pt x="1" y="10"/>
                    <a:pt x="3" y="10"/>
                    <a:pt x="4" y="10"/>
                  </a:cubicBezTo>
                  <a:cubicBezTo>
                    <a:pt x="5" y="11"/>
                    <a:pt x="5" y="10"/>
                    <a:pt x="6" y="11"/>
                  </a:cubicBezTo>
                  <a:cubicBezTo>
                    <a:pt x="6" y="11"/>
                    <a:pt x="7" y="11"/>
                    <a:pt x="7" y="12"/>
                  </a:cubicBezTo>
                  <a:cubicBezTo>
                    <a:pt x="7" y="13"/>
                    <a:pt x="7" y="14"/>
                    <a:pt x="8" y="14"/>
                  </a:cubicBezTo>
                  <a:cubicBezTo>
                    <a:pt x="10" y="14"/>
                    <a:pt x="9" y="15"/>
                    <a:pt x="9" y="16"/>
                  </a:cubicBezTo>
                  <a:cubicBezTo>
                    <a:pt x="9" y="16"/>
                    <a:pt x="8" y="18"/>
                    <a:pt x="9" y="18"/>
                  </a:cubicBezTo>
                  <a:cubicBezTo>
                    <a:pt x="9" y="19"/>
                    <a:pt x="8" y="22"/>
                    <a:pt x="8" y="23"/>
                  </a:cubicBezTo>
                  <a:cubicBezTo>
                    <a:pt x="8" y="23"/>
                    <a:pt x="7" y="23"/>
                    <a:pt x="7" y="23"/>
                  </a:cubicBezTo>
                  <a:cubicBezTo>
                    <a:pt x="8" y="23"/>
                    <a:pt x="8" y="23"/>
                    <a:pt x="9" y="23"/>
                  </a:cubicBezTo>
                  <a:cubicBezTo>
                    <a:pt x="9" y="24"/>
                    <a:pt x="10" y="24"/>
                    <a:pt x="11" y="24"/>
                  </a:cubicBezTo>
                  <a:cubicBezTo>
                    <a:pt x="12" y="25"/>
                    <a:pt x="13" y="25"/>
                    <a:pt x="13" y="24"/>
                  </a:cubicBezTo>
                  <a:cubicBezTo>
                    <a:pt x="13" y="24"/>
                    <a:pt x="13" y="24"/>
                    <a:pt x="14" y="24"/>
                  </a:cubicBezTo>
                  <a:cubicBezTo>
                    <a:pt x="14" y="25"/>
                    <a:pt x="16" y="25"/>
                    <a:pt x="17" y="25"/>
                  </a:cubicBezTo>
                  <a:cubicBezTo>
                    <a:pt x="17" y="25"/>
                    <a:pt x="18" y="25"/>
                    <a:pt x="19" y="25"/>
                  </a:cubicBezTo>
                  <a:cubicBezTo>
                    <a:pt x="19" y="25"/>
                    <a:pt x="19" y="25"/>
                    <a:pt x="19" y="25"/>
                  </a:cubicBezTo>
                  <a:cubicBezTo>
                    <a:pt x="19" y="23"/>
                    <a:pt x="20" y="23"/>
                    <a:pt x="21" y="22"/>
                  </a:cubicBezTo>
                  <a:cubicBezTo>
                    <a:pt x="22" y="22"/>
                    <a:pt x="24" y="23"/>
                    <a:pt x="25" y="23"/>
                  </a:cubicBezTo>
                  <a:cubicBezTo>
                    <a:pt x="26" y="24"/>
                    <a:pt x="27" y="24"/>
                    <a:pt x="28" y="22"/>
                  </a:cubicBezTo>
                  <a:cubicBezTo>
                    <a:pt x="28" y="22"/>
                    <a:pt x="29" y="22"/>
                    <a:pt x="29" y="21"/>
                  </a:cubicBezTo>
                  <a:cubicBezTo>
                    <a:pt x="29" y="21"/>
                    <a:pt x="29" y="21"/>
                    <a:pt x="29" y="21"/>
                  </a:cubicBezTo>
                  <a:cubicBezTo>
                    <a:pt x="30" y="20"/>
                    <a:pt x="29" y="20"/>
                    <a:pt x="28" y="20"/>
                  </a:cubicBezTo>
                  <a:cubicBezTo>
                    <a:pt x="28" y="20"/>
                    <a:pt x="28" y="20"/>
                    <a:pt x="28" y="19"/>
                  </a:cubicBezTo>
                  <a:cubicBezTo>
                    <a:pt x="28" y="19"/>
                    <a:pt x="28" y="19"/>
                    <a:pt x="27" y="18"/>
                  </a:cubicBezTo>
                  <a:cubicBezTo>
                    <a:pt x="27" y="17"/>
                    <a:pt x="27" y="18"/>
                    <a:pt x="28" y="17"/>
                  </a:cubicBezTo>
                  <a:cubicBezTo>
                    <a:pt x="28" y="17"/>
                    <a:pt x="28" y="17"/>
                    <a:pt x="28" y="16"/>
                  </a:cubicBezTo>
                  <a:cubicBezTo>
                    <a:pt x="28" y="16"/>
                    <a:pt x="28" y="16"/>
                    <a:pt x="28" y="15"/>
                  </a:cubicBezTo>
                  <a:cubicBezTo>
                    <a:pt x="28" y="15"/>
                    <a:pt x="27" y="15"/>
                    <a:pt x="27" y="14"/>
                  </a:cubicBezTo>
                  <a:cubicBezTo>
                    <a:pt x="27" y="14"/>
                    <a:pt x="27" y="14"/>
                    <a:pt x="26" y="14"/>
                  </a:cubicBezTo>
                  <a:cubicBezTo>
                    <a:pt x="26" y="15"/>
                    <a:pt x="26" y="14"/>
                    <a:pt x="26" y="13"/>
                  </a:cubicBezTo>
                  <a:cubicBezTo>
                    <a:pt x="26" y="12"/>
                    <a:pt x="28" y="12"/>
                    <a:pt x="28" y="11"/>
                  </a:cubicBezTo>
                  <a:cubicBezTo>
                    <a:pt x="28" y="11"/>
                    <a:pt x="28" y="10"/>
                    <a:pt x="29" y="10"/>
                  </a:cubicBezTo>
                  <a:cubicBezTo>
                    <a:pt x="29" y="10"/>
                    <a:pt x="29" y="9"/>
                    <a:pt x="29" y="9"/>
                  </a:cubicBezTo>
                  <a:cubicBezTo>
                    <a:pt x="29" y="8"/>
                    <a:pt x="30" y="7"/>
                    <a:pt x="30" y="7"/>
                  </a:cubicBezTo>
                  <a:cubicBezTo>
                    <a:pt x="31" y="6"/>
                    <a:pt x="30" y="6"/>
                    <a:pt x="30" y="6"/>
                  </a:cubicBezTo>
                  <a:close/>
                  <a:moveTo>
                    <a:pt x="33" y="24"/>
                  </a:moveTo>
                  <a:cubicBezTo>
                    <a:pt x="33" y="24"/>
                    <a:pt x="33" y="24"/>
                    <a:pt x="32" y="25"/>
                  </a:cubicBezTo>
                  <a:cubicBezTo>
                    <a:pt x="31" y="25"/>
                    <a:pt x="32" y="28"/>
                    <a:pt x="33" y="28"/>
                  </a:cubicBezTo>
                  <a:cubicBezTo>
                    <a:pt x="34" y="28"/>
                    <a:pt x="34" y="24"/>
                    <a:pt x="33" y="2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5" name="Freeform 277">
              <a:extLst>
                <a:ext uri="{FF2B5EF4-FFF2-40B4-BE49-F238E27FC236}">
                  <a16:creationId xmlns:a16="http://schemas.microsoft.com/office/drawing/2014/main" id="{ABBA62F6-70AB-4440-AAE0-A93243EFAE81}"/>
                </a:ext>
              </a:extLst>
            </p:cNvPr>
            <p:cNvSpPr>
              <a:spLocks/>
            </p:cNvSpPr>
            <p:nvPr/>
          </p:nvSpPr>
          <p:spPr bwMode="auto">
            <a:xfrm>
              <a:off x="-4286250" y="2108200"/>
              <a:ext cx="20637" cy="11113"/>
            </a:xfrm>
            <a:custGeom>
              <a:avLst/>
              <a:gdLst>
                <a:gd name="T0" fmla="*/ 6 w 6"/>
                <a:gd name="T1" fmla="*/ 1 h 3"/>
                <a:gd name="T2" fmla="*/ 3 w 6"/>
                <a:gd name="T3" fmla="*/ 1 h 3"/>
                <a:gd name="T4" fmla="*/ 2 w 6"/>
                <a:gd name="T5" fmla="*/ 0 h 3"/>
                <a:gd name="T6" fmla="*/ 2 w 6"/>
                <a:gd name="T7" fmla="*/ 0 h 3"/>
                <a:gd name="T8" fmla="*/ 0 w 6"/>
                <a:gd name="T9" fmla="*/ 2 h 3"/>
                <a:gd name="T10" fmla="*/ 5 w 6"/>
                <a:gd name="T11" fmla="*/ 3 h 3"/>
                <a:gd name="T12" fmla="*/ 6 w 6"/>
                <a:gd name="T13" fmla="*/ 3 h 3"/>
                <a:gd name="T14" fmla="*/ 6 w 6"/>
                <a:gd name="T15" fmla="*/ 1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 h="3">
                  <a:moveTo>
                    <a:pt x="6" y="1"/>
                  </a:moveTo>
                  <a:cubicBezTo>
                    <a:pt x="5" y="1"/>
                    <a:pt x="4" y="1"/>
                    <a:pt x="3" y="1"/>
                  </a:cubicBezTo>
                  <a:cubicBezTo>
                    <a:pt x="3" y="0"/>
                    <a:pt x="2" y="0"/>
                    <a:pt x="2" y="0"/>
                  </a:cubicBezTo>
                  <a:cubicBezTo>
                    <a:pt x="2" y="0"/>
                    <a:pt x="2" y="0"/>
                    <a:pt x="2" y="0"/>
                  </a:cubicBezTo>
                  <a:cubicBezTo>
                    <a:pt x="2" y="0"/>
                    <a:pt x="1" y="1"/>
                    <a:pt x="0" y="2"/>
                  </a:cubicBezTo>
                  <a:cubicBezTo>
                    <a:pt x="1" y="2"/>
                    <a:pt x="4" y="3"/>
                    <a:pt x="5" y="3"/>
                  </a:cubicBezTo>
                  <a:cubicBezTo>
                    <a:pt x="5" y="3"/>
                    <a:pt x="5" y="3"/>
                    <a:pt x="6" y="3"/>
                  </a:cubicBezTo>
                  <a:cubicBezTo>
                    <a:pt x="6" y="2"/>
                    <a:pt x="6" y="1"/>
                    <a:pt x="6"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6" name="Freeform 278">
              <a:extLst>
                <a:ext uri="{FF2B5EF4-FFF2-40B4-BE49-F238E27FC236}">
                  <a16:creationId xmlns:a16="http://schemas.microsoft.com/office/drawing/2014/main" id="{EE5EB9CB-0094-4997-B51F-964F311044BC}"/>
                </a:ext>
              </a:extLst>
            </p:cNvPr>
            <p:cNvSpPr>
              <a:spLocks/>
            </p:cNvSpPr>
            <p:nvPr/>
          </p:nvSpPr>
          <p:spPr bwMode="auto">
            <a:xfrm>
              <a:off x="-4279900" y="2093913"/>
              <a:ext cx="50800" cy="30163"/>
            </a:xfrm>
            <a:custGeom>
              <a:avLst/>
              <a:gdLst>
                <a:gd name="T0" fmla="*/ 6 w 14"/>
                <a:gd name="T1" fmla="*/ 7 h 8"/>
                <a:gd name="T2" fmla="*/ 7 w 14"/>
                <a:gd name="T3" fmla="*/ 5 h 8"/>
                <a:gd name="T4" fmla="*/ 9 w 14"/>
                <a:gd name="T5" fmla="*/ 4 h 8"/>
                <a:gd name="T6" fmla="*/ 12 w 14"/>
                <a:gd name="T7" fmla="*/ 4 h 8"/>
                <a:gd name="T8" fmla="*/ 14 w 14"/>
                <a:gd name="T9" fmla="*/ 3 h 8"/>
                <a:gd name="T10" fmla="*/ 12 w 14"/>
                <a:gd name="T11" fmla="*/ 1 h 8"/>
                <a:gd name="T12" fmla="*/ 7 w 14"/>
                <a:gd name="T13" fmla="*/ 1 h 8"/>
                <a:gd name="T14" fmla="*/ 2 w 14"/>
                <a:gd name="T15" fmla="*/ 1 h 8"/>
                <a:gd name="T16" fmla="*/ 2 w 14"/>
                <a:gd name="T17" fmla="*/ 1 h 8"/>
                <a:gd name="T18" fmla="*/ 1 w 14"/>
                <a:gd name="T19" fmla="*/ 2 h 8"/>
                <a:gd name="T20" fmla="*/ 0 w 14"/>
                <a:gd name="T21" fmla="*/ 4 h 8"/>
                <a:gd name="T22" fmla="*/ 1 w 14"/>
                <a:gd name="T23" fmla="*/ 5 h 8"/>
                <a:gd name="T24" fmla="*/ 4 w 14"/>
                <a:gd name="T25" fmla="*/ 5 h 8"/>
                <a:gd name="T26" fmla="*/ 4 w 14"/>
                <a:gd name="T27" fmla="*/ 7 h 8"/>
                <a:gd name="T28" fmla="*/ 4 w 14"/>
                <a:gd name="T29" fmla="*/ 7 h 8"/>
                <a:gd name="T30" fmla="*/ 5 w 14"/>
                <a:gd name="T31" fmla="*/ 8 h 8"/>
                <a:gd name="T32" fmla="*/ 5 w 14"/>
                <a:gd name="T33" fmla="*/ 7 h 8"/>
                <a:gd name="T34" fmla="*/ 6 w 14"/>
                <a:gd name="T35"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 h="8">
                  <a:moveTo>
                    <a:pt x="6" y="7"/>
                  </a:moveTo>
                  <a:cubicBezTo>
                    <a:pt x="6" y="7"/>
                    <a:pt x="5" y="5"/>
                    <a:pt x="7" y="5"/>
                  </a:cubicBezTo>
                  <a:cubicBezTo>
                    <a:pt x="8" y="5"/>
                    <a:pt x="9" y="5"/>
                    <a:pt x="9" y="4"/>
                  </a:cubicBezTo>
                  <a:cubicBezTo>
                    <a:pt x="10" y="3"/>
                    <a:pt x="11" y="4"/>
                    <a:pt x="12" y="4"/>
                  </a:cubicBezTo>
                  <a:cubicBezTo>
                    <a:pt x="12" y="4"/>
                    <a:pt x="13" y="3"/>
                    <a:pt x="14" y="3"/>
                  </a:cubicBezTo>
                  <a:cubicBezTo>
                    <a:pt x="14" y="2"/>
                    <a:pt x="13" y="2"/>
                    <a:pt x="12" y="1"/>
                  </a:cubicBezTo>
                  <a:cubicBezTo>
                    <a:pt x="11" y="0"/>
                    <a:pt x="8" y="0"/>
                    <a:pt x="7" y="1"/>
                  </a:cubicBezTo>
                  <a:cubicBezTo>
                    <a:pt x="5" y="1"/>
                    <a:pt x="4" y="0"/>
                    <a:pt x="2" y="1"/>
                  </a:cubicBezTo>
                  <a:cubicBezTo>
                    <a:pt x="2" y="1"/>
                    <a:pt x="2" y="1"/>
                    <a:pt x="2" y="1"/>
                  </a:cubicBezTo>
                  <a:cubicBezTo>
                    <a:pt x="2" y="1"/>
                    <a:pt x="2" y="2"/>
                    <a:pt x="1" y="2"/>
                  </a:cubicBezTo>
                  <a:cubicBezTo>
                    <a:pt x="0" y="3"/>
                    <a:pt x="0" y="4"/>
                    <a:pt x="0" y="4"/>
                  </a:cubicBezTo>
                  <a:cubicBezTo>
                    <a:pt x="0" y="4"/>
                    <a:pt x="1" y="4"/>
                    <a:pt x="1" y="5"/>
                  </a:cubicBezTo>
                  <a:cubicBezTo>
                    <a:pt x="2" y="5"/>
                    <a:pt x="3" y="5"/>
                    <a:pt x="4" y="5"/>
                  </a:cubicBezTo>
                  <a:cubicBezTo>
                    <a:pt x="4" y="5"/>
                    <a:pt x="4" y="6"/>
                    <a:pt x="4" y="7"/>
                  </a:cubicBezTo>
                  <a:cubicBezTo>
                    <a:pt x="4" y="7"/>
                    <a:pt x="4" y="7"/>
                    <a:pt x="4" y="7"/>
                  </a:cubicBezTo>
                  <a:cubicBezTo>
                    <a:pt x="5" y="7"/>
                    <a:pt x="5" y="7"/>
                    <a:pt x="5" y="8"/>
                  </a:cubicBezTo>
                  <a:cubicBezTo>
                    <a:pt x="5" y="7"/>
                    <a:pt x="5" y="7"/>
                    <a:pt x="5" y="7"/>
                  </a:cubicBezTo>
                  <a:cubicBezTo>
                    <a:pt x="5" y="7"/>
                    <a:pt x="6" y="7"/>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7" name="Freeform 279">
              <a:extLst>
                <a:ext uri="{FF2B5EF4-FFF2-40B4-BE49-F238E27FC236}">
                  <a16:creationId xmlns:a16="http://schemas.microsoft.com/office/drawing/2014/main" id="{EBA6BEDF-84B2-4191-8277-7FD8893CEE3F}"/>
                </a:ext>
              </a:extLst>
            </p:cNvPr>
            <p:cNvSpPr>
              <a:spLocks/>
            </p:cNvSpPr>
            <p:nvPr/>
          </p:nvSpPr>
          <p:spPr bwMode="auto">
            <a:xfrm>
              <a:off x="-4514850" y="1946275"/>
              <a:ext cx="257175" cy="158750"/>
            </a:xfrm>
            <a:custGeom>
              <a:avLst/>
              <a:gdLst>
                <a:gd name="T0" fmla="*/ 62 w 71"/>
                <a:gd name="T1" fmla="*/ 41 h 44"/>
                <a:gd name="T2" fmla="*/ 62 w 71"/>
                <a:gd name="T3" fmla="*/ 37 h 44"/>
                <a:gd name="T4" fmla="*/ 67 w 71"/>
                <a:gd name="T5" fmla="*/ 35 h 44"/>
                <a:gd name="T6" fmla="*/ 69 w 71"/>
                <a:gd name="T7" fmla="*/ 33 h 44"/>
                <a:gd name="T8" fmla="*/ 71 w 71"/>
                <a:gd name="T9" fmla="*/ 28 h 44"/>
                <a:gd name="T10" fmla="*/ 65 w 71"/>
                <a:gd name="T11" fmla="*/ 28 h 44"/>
                <a:gd name="T12" fmla="*/ 62 w 71"/>
                <a:gd name="T13" fmla="*/ 33 h 44"/>
                <a:gd name="T14" fmla="*/ 58 w 71"/>
                <a:gd name="T15" fmla="*/ 35 h 44"/>
                <a:gd name="T16" fmla="*/ 50 w 71"/>
                <a:gd name="T17" fmla="*/ 35 h 44"/>
                <a:gd name="T18" fmla="*/ 47 w 71"/>
                <a:gd name="T19" fmla="*/ 29 h 44"/>
                <a:gd name="T20" fmla="*/ 46 w 71"/>
                <a:gd name="T21" fmla="*/ 18 h 44"/>
                <a:gd name="T22" fmla="*/ 46 w 71"/>
                <a:gd name="T23" fmla="*/ 17 h 44"/>
                <a:gd name="T24" fmla="*/ 42 w 71"/>
                <a:gd name="T25" fmla="*/ 14 h 44"/>
                <a:gd name="T26" fmla="*/ 39 w 71"/>
                <a:gd name="T27" fmla="*/ 9 h 44"/>
                <a:gd name="T28" fmla="*/ 33 w 71"/>
                <a:gd name="T29" fmla="*/ 9 h 44"/>
                <a:gd name="T30" fmla="*/ 30 w 71"/>
                <a:gd name="T31" fmla="*/ 6 h 44"/>
                <a:gd name="T32" fmla="*/ 25 w 71"/>
                <a:gd name="T33" fmla="*/ 2 h 44"/>
                <a:gd name="T34" fmla="*/ 21 w 71"/>
                <a:gd name="T35" fmla="*/ 3 h 44"/>
                <a:gd name="T36" fmla="*/ 8 w 71"/>
                <a:gd name="T37" fmla="*/ 1 h 44"/>
                <a:gd name="T38" fmla="*/ 0 w 71"/>
                <a:gd name="T39" fmla="*/ 0 h 44"/>
                <a:gd name="T40" fmla="*/ 4 w 71"/>
                <a:gd name="T41" fmla="*/ 7 h 44"/>
                <a:gd name="T42" fmla="*/ 8 w 71"/>
                <a:gd name="T43" fmla="*/ 12 h 44"/>
                <a:gd name="T44" fmla="*/ 9 w 71"/>
                <a:gd name="T45" fmla="*/ 15 h 44"/>
                <a:gd name="T46" fmla="*/ 12 w 71"/>
                <a:gd name="T47" fmla="*/ 19 h 44"/>
                <a:gd name="T48" fmla="*/ 17 w 71"/>
                <a:gd name="T49" fmla="*/ 24 h 44"/>
                <a:gd name="T50" fmla="*/ 18 w 71"/>
                <a:gd name="T51" fmla="*/ 22 h 44"/>
                <a:gd name="T52" fmla="*/ 15 w 71"/>
                <a:gd name="T53" fmla="*/ 19 h 44"/>
                <a:gd name="T54" fmla="*/ 11 w 71"/>
                <a:gd name="T55" fmla="*/ 12 h 44"/>
                <a:gd name="T56" fmla="*/ 9 w 71"/>
                <a:gd name="T57" fmla="*/ 8 h 44"/>
                <a:gd name="T58" fmla="*/ 6 w 71"/>
                <a:gd name="T59" fmla="*/ 6 h 44"/>
                <a:gd name="T60" fmla="*/ 6 w 71"/>
                <a:gd name="T61" fmla="*/ 2 h 44"/>
                <a:gd name="T62" fmla="*/ 8 w 71"/>
                <a:gd name="T63" fmla="*/ 3 h 44"/>
                <a:gd name="T64" fmla="*/ 10 w 71"/>
                <a:gd name="T65" fmla="*/ 6 h 44"/>
                <a:gd name="T66" fmla="*/ 12 w 71"/>
                <a:gd name="T67" fmla="*/ 10 h 44"/>
                <a:gd name="T68" fmla="*/ 16 w 71"/>
                <a:gd name="T69" fmla="*/ 12 h 44"/>
                <a:gd name="T70" fmla="*/ 18 w 71"/>
                <a:gd name="T71" fmla="*/ 15 h 44"/>
                <a:gd name="T72" fmla="*/ 20 w 71"/>
                <a:gd name="T73" fmla="*/ 18 h 44"/>
                <a:gd name="T74" fmla="*/ 27 w 71"/>
                <a:gd name="T75" fmla="*/ 26 h 44"/>
                <a:gd name="T76" fmla="*/ 28 w 71"/>
                <a:gd name="T77" fmla="*/ 30 h 44"/>
                <a:gd name="T78" fmla="*/ 29 w 71"/>
                <a:gd name="T79" fmla="*/ 33 h 44"/>
                <a:gd name="T80" fmla="*/ 36 w 71"/>
                <a:gd name="T81" fmla="*/ 37 h 44"/>
                <a:gd name="T82" fmla="*/ 46 w 71"/>
                <a:gd name="T83" fmla="*/ 41 h 44"/>
                <a:gd name="T84" fmla="*/ 55 w 71"/>
                <a:gd name="T85" fmla="*/ 42 h 44"/>
                <a:gd name="T86" fmla="*/ 59 w 71"/>
                <a:gd name="T87" fmla="*/ 41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71" h="44">
                  <a:moveTo>
                    <a:pt x="59" y="41"/>
                  </a:moveTo>
                  <a:cubicBezTo>
                    <a:pt x="60" y="41"/>
                    <a:pt x="62" y="42"/>
                    <a:pt x="62" y="41"/>
                  </a:cubicBezTo>
                  <a:cubicBezTo>
                    <a:pt x="63" y="40"/>
                    <a:pt x="61" y="39"/>
                    <a:pt x="61" y="39"/>
                  </a:cubicBezTo>
                  <a:cubicBezTo>
                    <a:pt x="61" y="39"/>
                    <a:pt x="61" y="37"/>
                    <a:pt x="62" y="37"/>
                  </a:cubicBezTo>
                  <a:cubicBezTo>
                    <a:pt x="62" y="37"/>
                    <a:pt x="66" y="37"/>
                    <a:pt x="66" y="37"/>
                  </a:cubicBezTo>
                  <a:cubicBezTo>
                    <a:pt x="66" y="37"/>
                    <a:pt x="67" y="36"/>
                    <a:pt x="67" y="35"/>
                  </a:cubicBezTo>
                  <a:cubicBezTo>
                    <a:pt x="68" y="35"/>
                    <a:pt x="68" y="36"/>
                    <a:pt x="68" y="36"/>
                  </a:cubicBezTo>
                  <a:cubicBezTo>
                    <a:pt x="69" y="36"/>
                    <a:pt x="69" y="34"/>
                    <a:pt x="69" y="33"/>
                  </a:cubicBezTo>
                  <a:cubicBezTo>
                    <a:pt x="70" y="32"/>
                    <a:pt x="69" y="31"/>
                    <a:pt x="70" y="30"/>
                  </a:cubicBezTo>
                  <a:cubicBezTo>
                    <a:pt x="70" y="30"/>
                    <a:pt x="71" y="30"/>
                    <a:pt x="71" y="28"/>
                  </a:cubicBezTo>
                  <a:cubicBezTo>
                    <a:pt x="71" y="27"/>
                    <a:pt x="70" y="28"/>
                    <a:pt x="69" y="28"/>
                  </a:cubicBezTo>
                  <a:cubicBezTo>
                    <a:pt x="68" y="27"/>
                    <a:pt x="67" y="28"/>
                    <a:pt x="65" y="28"/>
                  </a:cubicBezTo>
                  <a:cubicBezTo>
                    <a:pt x="63" y="28"/>
                    <a:pt x="62" y="29"/>
                    <a:pt x="62" y="31"/>
                  </a:cubicBezTo>
                  <a:cubicBezTo>
                    <a:pt x="62" y="32"/>
                    <a:pt x="62" y="32"/>
                    <a:pt x="62" y="33"/>
                  </a:cubicBezTo>
                  <a:cubicBezTo>
                    <a:pt x="62" y="34"/>
                    <a:pt x="60" y="34"/>
                    <a:pt x="60" y="35"/>
                  </a:cubicBezTo>
                  <a:cubicBezTo>
                    <a:pt x="60" y="36"/>
                    <a:pt x="59" y="35"/>
                    <a:pt x="58" y="35"/>
                  </a:cubicBezTo>
                  <a:cubicBezTo>
                    <a:pt x="58" y="34"/>
                    <a:pt x="54" y="36"/>
                    <a:pt x="53" y="36"/>
                  </a:cubicBezTo>
                  <a:cubicBezTo>
                    <a:pt x="52" y="36"/>
                    <a:pt x="51" y="35"/>
                    <a:pt x="50" y="35"/>
                  </a:cubicBezTo>
                  <a:cubicBezTo>
                    <a:pt x="49" y="35"/>
                    <a:pt x="49" y="33"/>
                    <a:pt x="49" y="32"/>
                  </a:cubicBezTo>
                  <a:cubicBezTo>
                    <a:pt x="49" y="31"/>
                    <a:pt x="47" y="30"/>
                    <a:pt x="47" y="29"/>
                  </a:cubicBezTo>
                  <a:cubicBezTo>
                    <a:pt x="46" y="28"/>
                    <a:pt x="46" y="26"/>
                    <a:pt x="46" y="25"/>
                  </a:cubicBezTo>
                  <a:cubicBezTo>
                    <a:pt x="46" y="23"/>
                    <a:pt x="45" y="21"/>
                    <a:pt x="46" y="18"/>
                  </a:cubicBezTo>
                  <a:cubicBezTo>
                    <a:pt x="47" y="18"/>
                    <a:pt x="47" y="18"/>
                    <a:pt x="47" y="17"/>
                  </a:cubicBezTo>
                  <a:cubicBezTo>
                    <a:pt x="46" y="17"/>
                    <a:pt x="46" y="17"/>
                    <a:pt x="46" y="17"/>
                  </a:cubicBezTo>
                  <a:cubicBezTo>
                    <a:pt x="45" y="17"/>
                    <a:pt x="43" y="16"/>
                    <a:pt x="42" y="16"/>
                  </a:cubicBezTo>
                  <a:cubicBezTo>
                    <a:pt x="42" y="16"/>
                    <a:pt x="42" y="15"/>
                    <a:pt x="42" y="14"/>
                  </a:cubicBezTo>
                  <a:cubicBezTo>
                    <a:pt x="41" y="14"/>
                    <a:pt x="42" y="13"/>
                    <a:pt x="41" y="13"/>
                  </a:cubicBezTo>
                  <a:cubicBezTo>
                    <a:pt x="41" y="12"/>
                    <a:pt x="39" y="11"/>
                    <a:pt x="39" y="9"/>
                  </a:cubicBezTo>
                  <a:cubicBezTo>
                    <a:pt x="39" y="8"/>
                    <a:pt x="36" y="7"/>
                    <a:pt x="35" y="7"/>
                  </a:cubicBezTo>
                  <a:cubicBezTo>
                    <a:pt x="34" y="7"/>
                    <a:pt x="33" y="9"/>
                    <a:pt x="33" y="9"/>
                  </a:cubicBezTo>
                  <a:cubicBezTo>
                    <a:pt x="33" y="9"/>
                    <a:pt x="31" y="8"/>
                    <a:pt x="30" y="8"/>
                  </a:cubicBezTo>
                  <a:cubicBezTo>
                    <a:pt x="30" y="8"/>
                    <a:pt x="30" y="7"/>
                    <a:pt x="30" y="6"/>
                  </a:cubicBezTo>
                  <a:cubicBezTo>
                    <a:pt x="30" y="6"/>
                    <a:pt x="28" y="5"/>
                    <a:pt x="28" y="5"/>
                  </a:cubicBezTo>
                  <a:cubicBezTo>
                    <a:pt x="28" y="4"/>
                    <a:pt x="25" y="2"/>
                    <a:pt x="25" y="2"/>
                  </a:cubicBezTo>
                  <a:cubicBezTo>
                    <a:pt x="22" y="2"/>
                    <a:pt x="22" y="2"/>
                    <a:pt x="22" y="2"/>
                  </a:cubicBezTo>
                  <a:cubicBezTo>
                    <a:pt x="21" y="3"/>
                    <a:pt x="21" y="3"/>
                    <a:pt x="21" y="3"/>
                  </a:cubicBezTo>
                  <a:cubicBezTo>
                    <a:pt x="14" y="3"/>
                    <a:pt x="14" y="3"/>
                    <a:pt x="14" y="3"/>
                  </a:cubicBezTo>
                  <a:cubicBezTo>
                    <a:pt x="14" y="3"/>
                    <a:pt x="9" y="1"/>
                    <a:pt x="8" y="1"/>
                  </a:cubicBezTo>
                  <a:cubicBezTo>
                    <a:pt x="7" y="1"/>
                    <a:pt x="6" y="0"/>
                    <a:pt x="6" y="0"/>
                  </a:cubicBezTo>
                  <a:cubicBezTo>
                    <a:pt x="0" y="0"/>
                    <a:pt x="0" y="0"/>
                    <a:pt x="0" y="0"/>
                  </a:cubicBezTo>
                  <a:cubicBezTo>
                    <a:pt x="1" y="1"/>
                    <a:pt x="1" y="2"/>
                    <a:pt x="2" y="2"/>
                  </a:cubicBezTo>
                  <a:cubicBezTo>
                    <a:pt x="3" y="4"/>
                    <a:pt x="4" y="6"/>
                    <a:pt x="4" y="7"/>
                  </a:cubicBezTo>
                  <a:cubicBezTo>
                    <a:pt x="4" y="8"/>
                    <a:pt x="5" y="8"/>
                    <a:pt x="7" y="9"/>
                  </a:cubicBezTo>
                  <a:cubicBezTo>
                    <a:pt x="8" y="10"/>
                    <a:pt x="8" y="12"/>
                    <a:pt x="8" y="12"/>
                  </a:cubicBezTo>
                  <a:cubicBezTo>
                    <a:pt x="8" y="13"/>
                    <a:pt x="6" y="12"/>
                    <a:pt x="6" y="12"/>
                  </a:cubicBezTo>
                  <a:cubicBezTo>
                    <a:pt x="6" y="13"/>
                    <a:pt x="8" y="15"/>
                    <a:pt x="9" y="15"/>
                  </a:cubicBezTo>
                  <a:cubicBezTo>
                    <a:pt x="10" y="15"/>
                    <a:pt x="10" y="15"/>
                    <a:pt x="11" y="16"/>
                  </a:cubicBezTo>
                  <a:cubicBezTo>
                    <a:pt x="13" y="17"/>
                    <a:pt x="12" y="19"/>
                    <a:pt x="12" y="19"/>
                  </a:cubicBezTo>
                  <a:cubicBezTo>
                    <a:pt x="11" y="19"/>
                    <a:pt x="13" y="20"/>
                    <a:pt x="15" y="21"/>
                  </a:cubicBezTo>
                  <a:cubicBezTo>
                    <a:pt x="16" y="23"/>
                    <a:pt x="17" y="24"/>
                    <a:pt x="17" y="24"/>
                  </a:cubicBezTo>
                  <a:cubicBezTo>
                    <a:pt x="17" y="25"/>
                    <a:pt x="18" y="24"/>
                    <a:pt x="18" y="24"/>
                  </a:cubicBezTo>
                  <a:cubicBezTo>
                    <a:pt x="18" y="23"/>
                    <a:pt x="18" y="23"/>
                    <a:pt x="18" y="22"/>
                  </a:cubicBezTo>
                  <a:cubicBezTo>
                    <a:pt x="18" y="21"/>
                    <a:pt x="16" y="21"/>
                    <a:pt x="16" y="21"/>
                  </a:cubicBezTo>
                  <a:cubicBezTo>
                    <a:pt x="15" y="21"/>
                    <a:pt x="16" y="20"/>
                    <a:pt x="15" y="19"/>
                  </a:cubicBezTo>
                  <a:cubicBezTo>
                    <a:pt x="15" y="18"/>
                    <a:pt x="14" y="17"/>
                    <a:pt x="14" y="16"/>
                  </a:cubicBezTo>
                  <a:cubicBezTo>
                    <a:pt x="13" y="15"/>
                    <a:pt x="12" y="13"/>
                    <a:pt x="11" y="12"/>
                  </a:cubicBezTo>
                  <a:cubicBezTo>
                    <a:pt x="10" y="11"/>
                    <a:pt x="10" y="10"/>
                    <a:pt x="9" y="10"/>
                  </a:cubicBezTo>
                  <a:cubicBezTo>
                    <a:pt x="9" y="9"/>
                    <a:pt x="10" y="9"/>
                    <a:pt x="9" y="8"/>
                  </a:cubicBezTo>
                  <a:cubicBezTo>
                    <a:pt x="9" y="8"/>
                    <a:pt x="8" y="8"/>
                    <a:pt x="8" y="8"/>
                  </a:cubicBezTo>
                  <a:cubicBezTo>
                    <a:pt x="7" y="7"/>
                    <a:pt x="6" y="7"/>
                    <a:pt x="6" y="6"/>
                  </a:cubicBezTo>
                  <a:cubicBezTo>
                    <a:pt x="6" y="5"/>
                    <a:pt x="6" y="3"/>
                    <a:pt x="6" y="2"/>
                  </a:cubicBezTo>
                  <a:cubicBezTo>
                    <a:pt x="5" y="2"/>
                    <a:pt x="6" y="2"/>
                    <a:pt x="6" y="2"/>
                  </a:cubicBezTo>
                  <a:cubicBezTo>
                    <a:pt x="7" y="2"/>
                    <a:pt x="7" y="3"/>
                    <a:pt x="7" y="3"/>
                  </a:cubicBezTo>
                  <a:cubicBezTo>
                    <a:pt x="8" y="2"/>
                    <a:pt x="8" y="2"/>
                    <a:pt x="8" y="3"/>
                  </a:cubicBezTo>
                  <a:cubicBezTo>
                    <a:pt x="9" y="4"/>
                    <a:pt x="10" y="3"/>
                    <a:pt x="10" y="3"/>
                  </a:cubicBezTo>
                  <a:cubicBezTo>
                    <a:pt x="10" y="4"/>
                    <a:pt x="9" y="4"/>
                    <a:pt x="10" y="6"/>
                  </a:cubicBezTo>
                  <a:cubicBezTo>
                    <a:pt x="12" y="9"/>
                    <a:pt x="11" y="7"/>
                    <a:pt x="11" y="9"/>
                  </a:cubicBezTo>
                  <a:cubicBezTo>
                    <a:pt x="11" y="11"/>
                    <a:pt x="12" y="10"/>
                    <a:pt x="12" y="10"/>
                  </a:cubicBezTo>
                  <a:cubicBezTo>
                    <a:pt x="12" y="9"/>
                    <a:pt x="13" y="10"/>
                    <a:pt x="14" y="11"/>
                  </a:cubicBezTo>
                  <a:cubicBezTo>
                    <a:pt x="14" y="12"/>
                    <a:pt x="16" y="12"/>
                    <a:pt x="16" y="12"/>
                  </a:cubicBezTo>
                  <a:cubicBezTo>
                    <a:pt x="16" y="13"/>
                    <a:pt x="16" y="14"/>
                    <a:pt x="17" y="14"/>
                  </a:cubicBezTo>
                  <a:cubicBezTo>
                    <a:pt x="18" y="14"/>
                    <a:pt x="18" y="15"/>
                    <a:pt x="18" y="15"/>
                  </a:cubicBezTo>
                  <a:cubicBezTo>
                    <a:pt x="19" y="15"/>
                    <a:pt x="19" y="16"/>
                    <a:pt x="19" y="16"/>
                  </a:cubicBezTo>
                  <a:cubicBezTo>
                    <a:pt x="18" y="17"/>
                    <a:pt x="19" y="18"/>
                    <a:pt x="20" y="18"/>
                  </a:cubicBezTo>
                  <a:cubicBezTo>
                    <a:pt x="22" y="19"/>
                    <a:pt x="21" y="19"/>
                    <a:pt x="22" y="20"/>
                  </a:cubicBezTo>
                  <a:cubicBezTo>
                    <a:pt x="23" y="21"/>
                    <a:pt x="26" y="25"/>
                    <a:pt x="27" y="26"/>
                  </a:cubicBezTo>
                  <a:cubicBezTo>
                    <a:pt x="28" y="27"/>
                    <a:pt x="28" y="27"/>
                    <a:pt x="28" y="28"/>
                  </a:cubicBezTo>
                  <a:cubicBezTo>
                    <a:pt x="28" y="29"/>
                    <a:pt x="28" y="29"/>
                    <a:pt x="28" y="30"/>
                  </a:cubicBezTo>
                  <a:cubicBezTo>
                    <a:pt x="28" y="30"/>
                    <a:pt x="27" y="30"/>
                    <a:pt x="27" y="31"/>
                  </a:cubicBezTo>
                  <a:cubicBezTo>
                    <a:pt x="27" y="31"/>
                    <a:pt x="28" y="33"/>
                    <a:pt x="29" y="33"/>
                  </a:cubicBezTo>
                  <a:cubicBezTo>
                    <a:pt x="30" y="34"/>
                    <a:pt x="32" y="35"/>
                    <a:pt x="32" y="36"/>
                  </a:cubicBezTo>
                  <a:cubicBezTo>
                    <a:pt x="33" y="37"/>
                    <a:pt x="35" y="36"/>
                    <a:pt x="36" y="37"/>
                  </a:cubicBezTo>
                  <a:cubicBezTo>
                    <a:pt x="38" y="37"/>
                    <a:pt x="39" y="39"/>
                    <a:pt x="41" y="39"/>
                  </a:cubicBezTo>
                  <a:cubicBezTo>
                    <a:pt x="43" y="40"/>
                    <a:pt x="45" y="41"/>
                    <a:pt x="46" y="41"/>
                  </a:cubicBezTo>
                  <a:cubicBezTo>
                    <a:pt x="47" y="42"/>
                    <a:pt x="49" y="42"/>
                    <a:pt x="51" y="41"/>
                  </a:cubicBezTo>
                  <a:cubicBezTo>
                    <a:pt x="53" y="40"/>
                    <a:pt x="54" y="41"/>
                    <a:pt x="55" y="42"/>
                  </a:cubicBezTo>
                  <a:cubicBezTo>
                    <a:pt x="55" y="42"/>
                    <a:pt x="56" y="43"/>
                    <a:pt x="57" y="44"/>
                  </a:cubicBezTo>
                  <a:cubicBezTo>
                    <a:pt x="58" y="42"/>
                    <a:pt x="59" y="41"/>
                    <a:pt x="59"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8" name="Freeform 280">
              <a:extLst>
                <a:ext uri="{FF2B5EF4-FFF2-40B4-BE49-F238E27FC236}">
                  <a16:creationId xmlns:a16="http://schemas.microsoft.com/office/drawing/2014/main" id="{BFF2C615-FB41-426D-B645-19EA90EC957D}"/>
                </a:ext>
              </a:extLst>
            </p:cNvPr>
            <p:cNvSpPr>
              <a:spLocks/>
            </p:cNvSpPr>
            <p:nvPr/>
          </p:nvSpPr>
          <p:spPr bwMode="auto">
            <a:xfrm>
              <a:off x="-4308475" y="2079625"/>
              <a:ext cx="36512" cy="36513"/>
            </a:xfrm>
            <a:custGeom>
              <a:avLst/>
              <a:gdLst>
                <a:gd name="T0" fmla="*/ 9 w 10"/>
                <a:gd name="T1" fmla="*/ 6 h 10"/>
                <a:gd name="T2" fmla="*/ 10 w 10"/>
                <a:gd name="T3" fmla="*/ 5 h 10"/>
                <a:gd name="T4" fmla="*/ 9 w 10"/>
                <a:gd name="T5" fmla="*/ 4 h 10"/>
                <a:gd name="T6" fmla="*/ 8 w 10"/>
                <a:gd name="T7" fmla="*/ 5 h 10"/>
                <a:gd name="T8" fmla="*/ 8 w 10"/>
                <a:gd name="T9" fmla="*/ 0 h 10"/>
                <a:gd name="T10" fmla="*/ 5 w 10"/>
                <a:gd name="T11" fmla="*/ 0 h 10"/>
                <a:gd name="T12" fmla="*/ 4 w 10"/>
                <a:gd name="T13" fmla="*/ 2 h 10"/>
                <a:gd name="T14" fmla="*/ 5 w 10"/>
                <a:gd name="T15" fmla="*/ 4 h 10"/>
                <a:gd name="T16" fmla="*/ 2 w 10"/>
                <a:gd name="T17" fmla="*/ 4 h 10"/>
                <a:gd name="T18" fmla="*/ 0 w 10"/>
                <a:gd name="T19" fmla="*/ 7 h 10"/>
                <a:gd name="T20" fmla="*/ 3 w 10"/>
                <a:gd name="T21" fmla="*/ 9 h 10"/>
                <a:gd name="T22" fmla="*/ 6 w 10"/>
                <a:gd name="T23" fmla="*/ 10 h 10"/>
                <a:gd name="T24" fmla="*/ 6 w 10"/>
                <a:gd name="T25" fmla="*/ 10 h 10"/>
                <a:gd name="T26" fmla="*/ 8 w 10"/>
                <a:gd name="T27" fmla="*/ 8 h 10"/>
                <a:gd name="T28" fmla="*/ 9 w 10"/>
                <a:gd name="T2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0" h="10">
                  <a:moveTo>
                    <a:pt x="9" y="6"/>
                  </a:moveTo>
                  <a:cubicBezTo>
                    <a:pt x="10" y="6"/>
                    <a:pt x="10" y="5"/>
                    <a:pt x="10" y="5"/>
                  </a:cubicBezTo>
                  <a:cubicBezTo>
                    <a:pt x="10" y="5"/>
                    <a:pt x="9" y="5"/>
                    <a:pt x="9" y="4"/>
                  </a:cubicBezTo>
                  <a:cubicBezTo>
                    <a:pt x="8" y="5"/>
                    <a:pt x="8" y="5"/>
                    <a:pt x="8" y="5"/>
                  </a:cubicBezTo>
                  <a:cubicBezTo>
                    <a:pt x="8" y="0"/>
                    <a:pt x="8" y="0"/>
                    <a:pt x="8" y="0"/>
                  </a:cubicBezTo>
                  <a:cubicBezTo>
                    <a:pt x="7" y="0"/>
                    <a:pt x="5" y="0"/>
                    <a:pt x="5" y="0"/>
                  </a:cubicBezTo>
                  <a:cubicBezTo>
                    <a:pt x="4" y="0"/>
                    <a:pt x="4" y="2"/>
                    <a:pt x="4" y="2"/>
                  </a:cubicBezTo>
                  <a:cubicBezTo>
                    <a:pt x="4" y="2"/>
                    <a:pt x="6" y="3"/>
                    <a:pt x="5" y="4"/>
                  </a:cubicBezTo>
                  <a:cubicBezTo>
                    <a:pt x="5" y="5"/>
                    <a:pt x="3" y="4"/>
                    <a:pt x="2" y="4"/>
                  </a:cubicBezTo>
                  <a:cubicBezTo>
                    <a:pt x="2" y="4"/>
                    <a:pt x="1" y="5"/>
                    <a:pt x="0" y="7"/>
                  </a:cubicBezTo>
                  <a:cubicBezTo>
                    <a:pt x="1" y="8"/>
                    <a:pt x="3" y="9"/>
                    <a:pt x="3" y="9"/>
                  </a:cubicBezTo>
                  <a:cubicBezTo>
                    <a:pt x="4" y="10"/>
                    <a:pt x="6" y="9"/>
                    <a:pt x="6" y="10"/>
                  </a:cubicBezTo>
                  <a:cubicBezTo>
                    <a:pt x="6" y="10"/>
                    <a:pt x="6" y="10"/>
                    <a:pt x="6" y="10"/>
                  </a:cubicBezTo>
                  <a:cubicBezTo>
                    <a:pt x="7" y="9"/>
                    <a:pt x="8" y="8"/>
                    <a:pt x="8" y="8"/>
                  </a:cubicBezTo>
                  <a:cubicBezTo>
                    <a:pt x="8" y="8"/>
                    <a:pt x="8" y="7"/>
                    <a:pt x="9"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9" name="Freeform 281">
              <a:extLst>
                <a:ext uri="{FF2B5EF4-FFF2-40B4-BE49-F238E27FC236}">
                  <a16:creationId xmlns:a16="http://schemas.microsoft.com/office/drawing/2014/main" id="{6468D805-7EFF-4AF6-B02A-4EC2A8FDDDA3}"/>
                </a:ext>
              </a:extLst>
            </p:cNvPr>
            <p:cNvSpPr>
              <a:spLocks/>
            </p:cNvSpPr>
            <p:nvPr/>
          </p:nvSpPr>
          <p:spPr bwMode="auto">
            <a:xfrm>
              <a:off x="-4279900" y="2073275"/>
              <a:ext cx="11112" cy="25400"/>
            </a:xfrm>
            <a:custGeom>
              <a:avLst/>
              <a:gdLst>
                <a:gd name="T0" fmla="*/ 1 w 3"/>
                <a:gd name="T1" fmla="*/ 2 h 7"/>
                <a:gd name="T2" fmla="*/ 0 w 3"/>
                <a:gd name="T3" fmla="*/ 2 h 7"/>
                <a:gd name="T4" fmla="*/ 0 w 3"/>
                <a:gd name="T5" fmla="*/ 7 h 7"/>
                <a:gd name="T6" fmla="*/ 1 w 3"/>
                <a:gd name="T7" fmla="*/ 6 h 7"/>
                <a:gd name="T8" fmla="*/ 2 w 3"/>
                <a:gd name="T9" fmla="*/ 5 h 7"/>
                <a:gd name="T10" fmla="*/ 3 w 3"/>
                <a:gd name="T11" fmla="*/ 1 h 7"/>
                <a:gd name="T12" fmla="*/ 3 w 3"/>
                <a:gd name="T13" fmla="*/ 1 h 7"/>
                <a:gd name="T14" fmla="*/ 2 w 3"/>
                <a:gd name="T15" fmla="*/ 0 h 7"/>
                <a:gd name="T16" fmla="*/ 1 w 3"/>
                <a:gd name="T17"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7">
                  <a:moveTo>
                    <a:pt x="1" y="2"/>
                  </a:moveTo>
                  <a:cubicBezTo>
                    <a:pt x="1" y="2"/>
                    <a:pt x="1" y="2"/>
                    <a:pt x="0" y="2"/>
                  </a:cubicBezTo>
                  <a:cubicBezTo>
                    <a:pt x="0" y="7"/>
                    <a:pt x="0" y="7"/>
                    <a:pt x="0" y="7"/>
                  </a:cubicBezTo>
                  <a:cubicBezTo>
                    <a:pt x="1" y="6"/>
                    <a:pt x="1" y="6"/>
                    <a:pt x="1" y="6"/>
                  </a:cubicBezTo>
                  <a:cubicBezTo>
                    <a:pt x="2" y="6"/>
                    <a:pt x="2" y="6"/>
                    <a:pt x="2" y="5"/>
                  </a:cubicBezTo>
                  <a:cubicBezTo>
                    <a:pt x="3" y="5"/>
                    <a:pt x="2" y="2"/>
                    <a:pt x="3" y="1"/>
                  </a:cubicBezTo>
                  <a:cubicBezTo>
                    <a:pt x="3" y="1"/>
                    <a:pt x="3" y="1"/>
                    <a:pt x="3" y="1"/>
                  </a:cubicBezTo>
                  <a:cubicBezTo>
                    <a:pt x="3" y="1"/>
                    <a:pt x="3" y="0"/>
                    <a:pt x="2" y="0"/>
                  </a:cubicBezTo>
                  <a:cubicBezTo>
                    <a:pt x="2" y="1"/>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0" name="Freeform 282">
              <a:extLst>
                <a:ext uri="{FF2B5EF4-FFF2-40B4-BE49-F238E27FC236}">
                  <a16:creationId xmlns:a16="http://schemas.microsoft.com/office/drawing/2014/main" id="{8C3D2C97-5A21-430E-9A21-EA7723E68D6C}"/>
                </a:ext>
              </a:extLst>
            </p:cNvPr>
            <p:cNvSpPr>
              <a:spLocks/>
            </p:cNvSpPr>
            <p:nvPr/>
          </p:nvSpPr>
          <p:spPr bwMode="auto">
            <a:xfrm>
              <a:off x="-4156075" y="2058988"/>
              <a:ext cx="23812" cy="20638"/>
            </a:xfrm>
            <a:custGeom>
              <a:avLst/>
              <a:gdLst>
                <a:gd name="T0" fmla="*/ 4 w 7"/>
                <a:gd name="T1" fmla="*/ 1 h 6"/>
                <a:gd name="T2" fmla="*/ 5 w 7"/>
                <a:gd name="T3" fmla="*/ 4 h 6"/>
                <a:gd name="T4" fmla="*/ 1 w 7"/>
                <a:gd name="T5" fmla="*/ 5 h 6"/>
                <a:gd name="T6" fmla="*/ 4 w 7"/>
                <a:gd name="T7" fmla="*/ 5 h 6"/>
                <a:gd name="T8" fmla="*/ 7 w 7"/>
                <a:gd name="T9" fmla="*/ 6 h 6"/>
                <a:gd name="T10" fmla="*/ 7 w 7"/>
                <a:gd name="T11" fmla="*/ 1 h 6"/>
                <a:gd name="T12" fmla="*/ 4 w 7"/>
                <a:gd name="T13" fmla="*/ 1 h 6"/>
              </a:gdLst>
              <a:ahLst/>
              <a:cxnLst>
                <a:cxn ang="0">
                  <a:pos x="T0" y="T1"/>
                </a:cxn>
                <a:cxn ang="0">
                  <a:pos x="T2" y="T3"/>
                </a:cxn>
                <a:cxn ang="0">
                  <a:pos x="T4" y="T5"/>
                </a:cxn>
                <a:cxn ang="0">
                  <a:pos x="T6" y="T7"/>
                </a:cxn>
                <a:cxn ang="0">
                  <a:pos x="T8" y="T9"/>
                </a:cxn>
                <a:cxn ang="0">
                  <a:pos x="T10" y="T11"/>
                </a:cxn>
                <a:cxn ang="0">
                  <a:pos x="T12" y="T13"/>
                </a:cxn>
              </a:cxnLst>
              <a:rect l="0" t="0" r="r" b="b"/>
              <a:pathLst>
                <a:path w="7" h="6">
                  <a:moveTo>
                    <a:pt x="4" y="1"/>
                  </a:moveTo>
                  <a:cubicBezTo>
                    <a:pt x="3" y="1"/>
                    <a:pt x="5" y="3"/>
                    <a:pt x="5" y="4"/>
                  </a:cubicBezTo>
                  <a:cubicBezTo>
                    <a:pt x="5" y="5"/>
                    <a:pt x="1" y="4"/>
                    <a:pt x="1" y="5"/>
                  </a:cubicBezTo>
                  <a:cubicBezTo>
                    <a:pt x="0" y="5"/>
                    <a:pt x="2" y="6"/>
                    <a:pt x="4" y="5"/>
                  </a:cubicBezTo>
                  <a:cubicBezTo>
                    <a:pt x="5" y="5"/>
                    <a:pt x="6" y="5"/>
                    <a:pt x="7" y="6"/>
                  </a:cubicBezTo>
                  <a:cubicBezTo>
                    <a:pt x="7" y="4"/>
                    <a:pt x="7" y="2"/>
                    <a:pt x="7" y="1"/>
                  </a:cubicBezTo>
                  <a:cubicBezTo>
                    <a:pt x="6" y="1"/>
                    <a:pt x="4" y="0"/>
                    <a:pt x="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1" name="Freeform 283">
              <a:extLst>
                <a:ext uri="{FF2B5EF4-FFF2-40B4-BE49-F238E27FC236}">
                  <a16:creationId xmlns:a16="http://schemas.microsoft.com/office/drawing/2014/main" id="{328F14C8-FAF5-4222-9A49-8343C4A0836A}"/>
                </a:ext>
              </a:extLst>
            </p:cNvPr>
            <p:cNvSpPr>
              <a:spLocks/>
            </p:cNvSpPr>
            <p:nvPr/>
          </p:nvSpPr>
          <p:spPr bwMode="auto">
            <a:xfrm>
              <a:off x="-4132263" y="2062163"/>
              <a:ext cx="30162" cy="17463"/>
            </a:xfrm>
            <a:custGeom>
              <a:avLst/>
              <a:gdLst>
                <a:gd name="T0" fmla="*/ 3 w 8"/>
                <a:gd name="T1" fmla="*/ 4 h 5"/>
                <a:gd name="T2" fmla="*/ 8 w 8"/>
                <a:gd name="T3" fmla="*/ 3 h 5"/>
                <a:gd name="T4" fmla="*/ 2 w 8"/>
                <a:gd name="T5" fmla="*/ 0 h 5"/>
                <a:gd name="T6" fmla="*/ 0 w 8"/>
                <a:gd name="T7" fmla="*/ 0 h 5"/>
                <a:gd name="T8" fmla="*/ 0 w 8"/>
                <a:gd name="T9" fmla="*/ 5 h 5"/>
                <a:gd name="T10" fmla="*/ 0 w 8"/>
                <a:gd name="T11" fmla="*/ 5 h 5"/>
                <a:gd name="T12" fmla="*/ 3 w 8"/>
                <a:gd name="T13" fmla="*/ 4 h 5"/>
              </a:gdLst>
              <a:ahLst/>
              <a:cxnLst>
                <a:cxn ang="0">
                  <a:pos x="T0" y="T1"/>
                </a:cxn>
                <a:cxn ang="0">
                  <a:pos x="T2" y="T3"/>
                </a:cxn>
                <a:cxn ang="0">
                  <a:pos x="T4" y="T5"/>
                </a:cxn>
                <a:cxn ang="0">
                  <a:pos x="T6" y="T7"/>
                </a:cxn>
                <a:cxn ang="0">
                  <a:pos x="T8" y="T9"/>
                </a:cxn>
                <a:cxn ang="0">
                  <a:pos x="T10" y="T11"/>
                </a:cxn>
                <a:cxn ang="0">
                  <a:pos x="T12" y="T13"/>
                </a:cxn>
              </a:cxnLst>
              <a:rect l="0" t="0" r="r" b="b"/>
              <a:pathLst>
                <a:path w="8" h="5">
                  <a:moveTo>
                    <a:pt x="3" y="4"/>
                  </a:moveTo>
                  <a:cubicBezTo>
                    <a:pt x="5" y="3"/>
                    <a:pt x="8" y="4"/>
                    <a:pt x="8" y="3"/>
                  </a:cubicBezTo>
                  <a:cubicBezTo>
                    <a:pt x="8" y="1"/>
                    <a:pt x="3" y="0"/>
                    <a:pt x="2" y="0"/>
                  </a:cubicBezTo>
                  <a:cubicBezTo>
                    <a:pt x="1" y="0"/>
                    <a:pt x="1" y="0"/>
                    <a:pt x="0" y="0"/>
                  </a:cubicBezTo>
                  <a:cubicBezTo>
                    <a:pt x="0" y="1"/>
                    <a:pt x="0" y="3"/>
                    <a:pt x="0" y="5"/>
                  </a:cubicBezTo>
                  <a:cubicBezTo>
                    <a:pt x="0" y="5"/>
                    <a:pt x="0" y="5"/>
                    <a:pt x="0" y="5"/>
                  </a:cubicBezTo>
                  <a:cubicBezTo>
                    <a:pt x="1" y="5"/>
                    <a:pt x="1"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2" name="Freeform 284">
              <a:extLst>
                <a:ext uri="{FF2B5EF4-FFF2-40B4-BE49-F238E27FC236}">
                  <a16:creationId xmlns:a16="http://schemas.microsoft.com/office/drawing/2014/main" id="{31D75533-8820-4AEB-BD93-9D8C74FEC34A}"/>
                </a:ext>
              </a:extLst>
            </p:cNvPr>
            <p:cNvSpPr>
              <a:spLocks/>
            </p:cNvSpPr>
            <p:nvPr/>
          </p:nvSpPr>
          <p:spPr bwMode="auto">
            <a:xfrm>
              <a:off x="-4265613" y="2105025"/>
              <a:ext cx="36512" cy="36513"/>
            </a:xfrm>
            <a:custGeom>
              <a:avLst/>
              <a:gdLst>
                <a:gd name="T0" fmla="*/ 6 w 10"/>
                <a:gd name="T1" fmla="*/ 9 h 10"/>
                <a:gd name="T2" fmla="*/ 8 w 10"/>
                <a:gd name="T3" fmla="*/ 10 h 10"/>
                <a:gd name="T4" fmla="*/ 9 w 10"/>
                <a:gd name="T5" fmla="*/ 10 h 10"/>
                <a:gd name="T6" fmla="*/ 9 w 10"/>
                <a:gd name="T7" fmla="*/ 9 h 10"/>
                <a:gd name="T8" fmla="*/ 9 w 10"/>
                <a:gd name="T9" fmla="*/ 6 h 10"/>
                <a:gd name="T10" fmla="*/ 10 w 10"/>
                <a:gd name="T11" fmla="*/ 2 h 10"/>
                <a:gd name="T12" fmla="*/ 10 w 10"/>
                <a:gd name="T13" fmla="*/ 0 h 10"/>
                <a:gd name="T14" fmla="*/ 10 w 10"/>
                <a:gd name="T15" fmla="*/ 0 h 10"/>
                <a:gd name="T16" fmla="*/ 8 w 10"/>
                <a:gd name="T17" fmla="*/ 1 h 10"/>
                <a:gd name="T18" fmla="*/ 5 w 10"/>
                <a:gd name="T19" fmla="*/ 1 h 10"/>
                <a:gd name="T20" fmla="*/ 3 w 10"/>
                <a:gd name="T21" fmla="*/ 2 h 10"/>
                <a:gd name="T22" fmla="*/ 2 w 10"/>
                <a:gd name="T23" fmla="*/ 4 h 10"/>
                <a:gd name="T24" fmla="*/ 1 w 10"/>
                <a:gd name="T25" fmla="*/ 4 h 10"/>
                <a:gd name="T26" fmla="*/ 1 w 10"/>
                <a:gd name="T27" fmla="*/ 5 h 10"/>
                <a:gd name="T28" fmla="*/ 1 w 10"/>
                <a:gd name="T29" fmla="*/ 6 h 10"/>
                <a:gd name="T30" fmla="*/ 4 w 10"/>
                <a:gd name="T31" fmla="*/ 8 h 10"/>
                <a:gd name="T32" fmla="*/ 4 w 10"/>
                <a:gd name="T33" fmla="*/ 9 h 10"/>
                <a:gd name="T34" fmla="*/ 6 w 10"/>
                <a:gd name="T35"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0">
                  <a:moveTo>
                    <a:pt x="6" y="9"/>
                  </a:moveTo>
                  <a:cubicBezTo>
                    <a:pt x="6" y="10"/>
                    <a:pt x="8" y="9"/>
                    <a:pt x="8" y="10"/>
                  </a:cubicBezTo>
                  <a:cubicBezTo>
                    <a:pt x="8" y="10"/>
                    <a:pt x="9" y="10"/>
                    <a:pt x="9" y="10"/>
                  </a:cubicBezTo>
                  <a:cubicBezTo>
                    <a:pt x="9" y="10"/>
                    <a:pt x="9" y="9"/>
                    <a:pt x="9" y="9"/>
                  </a:cubicBezTo>
                  <a:cubicBezTo>
                    <a:pt x="9" y="9"/>
                    <a:pt x="9" y="7"/>
                    <a:pt x="9" y="6"/>
                  </a:cubicBezTo>
                  <a:cubicBezTo>
                    <a:pt x="10" y="5"/>
                    <a:pt x="9" y="3"/>
                    <a:pt x="10" y="2"/>
                  </a:cubicBezTo>
                  <a:cubicBezTo>
                    <a:pt x="10" y="2"/>
                    <a:pt x="10" y="1"/>
                    <a:pt x="10" y="0"/>
                  </a:cubicBezTo>
                  <a:cubicBezTo>
                    <a:pt x="10" y="0"/>
                    <a:pt x="10" y="0"/>
                    <a:pt x="10" y="0"/>
                  </a:cubicBezTo>
                  <a:cubicBezTo>
                    <a:pt x="9" y="0"/>
                    <a:pt x="8" y="1"/>
                    <a:pt x="8" y="1"/>
                  </a:cubicBezTo>
                  <a:cubicBezTo>
                    <a:pt x="7" y="1"/>
                    <a:pt x="6" y="0"/>
                    <a:pt x="5" y="1"/>
                  </a:cubicBezTo>
                  <a:cubicBezTo>
                    <a:pt x="5" y="2"/>
                    <a:pt x="4" y="2"/>
                    <a:pt x="3" y="2"/>
                  </a:cubicBezTo>
                  <a:cubicBezTo>
                    <a:pt x="1" y="2"/>
                    <a:pt x="2" y="4"/>
                    <a:pt x="2" y="4"/>
                  </a:cubicBezTo>
                  <a:cubicBezTo>
                    <a:pt x="2" y="4"/>
                    <a:pt x="1" y="4"/>
                    <a:pt x="1" y="4"/>
                  </a:cubicBezTo>
                  <a:cubicBezTo>
                    <a:pt x="1" y="5"/>
                    <a:pt x="1" y="5"/>
                    <a:pt x="1" y="5"/>
                  </a:cubicBezTo>
                  <a:cubicBezTo>
                    <a:pt x="0" y="5"/>
                    <a:pt x="0" y="5"/>
                    <a:pt x="1" y="6"/>
                  </a:cubicBezTo>
                  <a:cubicBezTo>
                    <a:pt x="2" y="6"/>
                    <a:pt x="3" y="8"/>
                    <a:pt x="4" y="8"/>
                  </a:cubicBezTo>
                  <a:cubicBezTo>
                    <a:pt x="4" y="8"/>
                    <a:pt x="4" y="9"/>
                    <a:pt x="4" y="9"/>
                  </a:cubicBezTo>
                  <a:cubicBezTo>
                    <a:pt x="5" y="9"/>
                    <a:pt x="6" y="9"/>
                    <a:pt x="6"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3" name="Freeform 285">
              <a:extLst>
                <a:ext uri="{FF2B5EF4-FFF2-40B4-BE49-F238E27FC236}">
                  <a16:creationId xmlns:a16="http://schemas.microsoft.com/office/drawing/2014/main" id="{C901FA08-10EA-4B21-BBC4-696718E58FB8}"/>
                </a:ext>
              </a:extLst>
            </p:cNvPr>
            <p:cNvSpPr>
              <a:spLocks/>
            </p:cNvSpPr>
            <p:nvPr/>
          </p:nvSpPr>
          <p:spPr bwMode="auto">
            <a:xfrm>
              <a:off x="-4149725" y="2187575"/>
              <a:ext cx="331787" cy="342900"/>
            </a:xfrm>
            <a:custGeom>
              <a:avLst/>
              <a:gdLst>
                <a:gd name="T0" fmla="*/ 52 w 92"/>
                <a:gd name="T1" fmla="*/ 88 h 95"/>
                <a:gd name="T2" fmla="*/ 53 w 92"/>
                <a:gd name="T3" fmla="*/ 88 h 95"/>
                <a:gd name="T4" fmla="*/ 59 w 92"/>
                <a:gd name="T5" fmla="*/ 78 h 95"/>
                <a:gd name="T6" fmla="*/ 63 w 92"/>
                <a:gd name="T7" fmla="*/ 70 h 95"/>
                <a:gd name="T8" fmla="*/ 69 w 92"/>
                <a:gd name="T9" fmla="*/ 67 h 95"/>
                <a:gd name="T10" fmla="*/ 76 w 92"/>
                <a:gd name="T11" fmla="*/ 65 h 95"/>
                <a:gd name="T12" fmla="*/ 79 w 92"/>
                <a:gd name="T13" fmla="*/ 59 h 95"/>
                <a:gd name="T14" fmla="*/ 82 w 92"/>
                <a:gd name="T15" fmla="*/ 54 h 95"/>
                <a:gd name="T16" fmla="*/ 82 w 92"/>
                <a:gd name="T17" fmla="*/ 43 h 95"/>
                <a:gd name="T18" fmla="*/ 84 w 92"/>
                <a:gd name="T19" fmla="*/ 42 h 95"/>
                <a:gd name="T20" fmla="*/ 92 w 92"/>
                <a:gd name="T21" fmla="*/ 32 h 95"/>
                <a:gd name="T22" fmla="*/ 83 w 92"/>
                <a:gd name="T23" fmla="*/ 21 h 95"/>
                <a:gd name="T24" fmla="*/ 69 w 92"/>
                <a:gd name="T25" fmla="*/ 20 h 95"/>
                <a:gd name="T26" fmla="*/ 61 w 92"/>
                <a:gd name="T27" fmla="*/ 15 h 95"/>
                <a:gd name="T28" fmla="*/ 60 w 92"/>
                <a:gd name="T29" fmla="*/ 14 h 95"/>
                <a:gd name="T30" fmla="*/ 54 w 92"/>
                <a:gd name="T31" fmla="*/ 12 h 95"/>
                <a:gd name="T32" fmla="*/ 53 w 92"/>
                <a:gd name="T33" fmla="*/ 2 h 95"/>
                <a:gd name="T34" fmla="*/ 46 w 92"/>
                <a:gd name="T35" fmla="*/ 6 h 95"/>
                <a:gd name="T36" fmla="*/ 39 w 92"/>
                <a:gd name="T37" fmla="*/ 8 h 95"/>
                <a:gd name="T38" fmla="*/ 34 w 92"/>
                <a:gd name="T39" fmla="*/ 8 h 95"/>
                <a:gd name="T40" fmla="*/ 32 w 92"/>
                <a:gd name="T41" fmla="*/ 0 h 95"/>
                <a:gd name="T42" fmla="*/ 26 w 92"/>
                <a:gd name="T43" fmla="*/ 3 h 95"/>
                <a:gd name="T44" fmla="*/ 22 w 92"/>
                <a:gd name="T45" fmla="*/ 3 h 95"/>
                <a:gd name="T46" fmla="*/ 25 w 92"/>
                <a:gd name="T47" fmla="*/ 6 h 95"/>
                <a:gd name="T48" fmla="*/ 21 w 92"/>
                <a:gd name="T49" fmla="*/ 9 h 95"/>
                <a:gd name="T50" fmla="*/ 17 w 92"/>
                <a:gd name="T51" fmla="*/ 10 h 95"/>
                <a:gd name="T52" fmla="*/ 10 w 92"/>
                <a:gd name="T53" fmla="*/ 8 h 95"/>
                <a:gd name="T54" fmla="*/ 9 w 92"/>
                <a:gd name="T55" fmla="*/ 12 h 95"/>
                <a:gd name="T56" fmla="*/ 9 w 92"/>
                <a:gd name="T57" fmla="*/ 22 h 95"/>
                <a:gd name="T58" fmla="*/ 2 w 92"/>
                <a:gd name="T59" fmla="*/ 25 h 95"/>
                <a:gd name="T60" fmla="*/ 0 w 92"/>
                <a:gd name="T61" fmla="*/ 30 h 95"/>
                <a:gd name="T62" fmla="*/ 3 w 92"/>
                <a:gd name="T63" fmla="*/ 34 h 95"/>
                <a:gd name="T64" fmla="*/ 8 w 92"/>
                <a:gd name="T65" fmla="*/ 35 h 95"/>
                <a:gd name="T66" fmla="*/ 13 w 92"/>
                <a:gd name="T67" fmla="*/ 38 h 95"/>
                <a:gd name="T68" fmla="*/ 20 w 92"/>
                <a:gd name="T69" fmla="*/ 36 h 95"/>
                <a:gd name="T70" fmla="*/ 25 w 92"/>
                <a:gd name="T71" fmla="*/ 42 h 95"/>
                <a:gd name="T72" fmla="*/ 31 w 92"/>
                <a:gd name="T73" fmla="*/ 44 h 95"/>
                <a:gd name="T74" fmla="*/ 32 w 92"/>
                <a:gd name="T75" fmla="*/ 50 h 95"/>
                <a:gd name="T76" fmla="*/ 38 w 92"/>
                <a:gd name="T77" fmla="*/ 54 h 95"/>
                <a:gd name="T78" fmla="*/ 37 w 92"/>
                <a:gd name="T79" fmla="*/ 60 h 95"/>
                <a:gd name="T80" fmla="*/ 41 w 92"/>
                <a:gd name="T81" fmla="*/ 65 h 95"/>
                <a:gd name="T82" fmla="*/ 46 w 92"/>
                <a:gd name="T83" fmla="*/ 69 h 95"/>
                <a:gd name="T84" fmla="*/ 47 w 92"/>
                <a:gd name="T85" fmla="*/ 77 h 95"/>
                <a:gd name="T86" fmla="*/ 38 w 92"/>
                <a:gd name="T87" fmla="*/ 85 h 95"/>
                <a:gd name="T88" fmla="*/ 42 w 92"/>
                <a:gd name="T89" fmla="*/ 88 h 95"/>
                <a:gd name="T90" fmla="*/ 48 w 92"/>
                <a:gd name="T91" fmla="*/ 91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92" h="95">
                  <a:moveTo>
                    <a:pt x="49" y="94"/>
                  </a:moveTo>
                  <a:cubicBezTo>
                    <a:pt x="50" y="92"/>
                    <a:pt x="50" y="92"/>
                    <a:pt x="51" y="91"/>
                  </a:cubicBezTo>
                  <a:cubicBezTo>
                    <a:pt x="51" y="89"/>
                    <a:pt x="51" y="89"/>
                    <a:pt x="52" y="88"/>
                  </a:cubicBezTo>
                  <a:cubicBezTo>
                    <a:pt x="53" y="87"/>
                    <a:pt x="52" y="86"/>
                    <a:pt x="53" y="85"/>
                  </a:cubicBezTo>
                  <a:cubicBezTo>
                    <a:pt x="55" y="85"/>
                    <a:pt x="54" y="86"/>
                    <a:pt x="53" y="87"/>
                  </a:cubicBezTo>
                  <a:cubicBezTo>
                    <a:pt x="52" y="89"/>
                    <a:pt x="52" y="89"/>
                    <a:pt x="53" y="88"/>
                  </a:cubicBezTo>
                  <a:cubicBezTo>
                    <a:pt x="55" y="87"/>
                    <a:pt x="55" y="85"/>
                    <a:pt x="56" y="84"/>
                  </a:cubicBezTo>
                  <a:cubicBezTo>
                    <a:pt x="57" y="82"/>
                    <a:pt x="58" y="81"/>
                    <a:pt x="59" y="81"/>
                  </a:cubicBezTo>
                  <a:cubicBezTo>
                    <a:pt x="59" y="81"/>
                    <a:pt x="59" y="79"/>
                    <a:pt x="59" y="78"/>
                  </a:cubicBezTo>
                  <a:cubicBezTo>
                    <a:pt x="59" y="76"/>
                    <a:pt x="59" y="75"/>
                    <a:pt x="59" y="74"/>
                  </a:cubicBezTo>
                  <a:cubicBezTo>
                    <a:pt x="60" y="74"/>
                    <a:pt x="59" y="73"/>
                    <a:pt x="60" y="73"/>
                  </a:cubicBezTo>
                  <a:cubicBezTo>
                    <a:pt x="61" y="73"/>
                    <a:pt x="62" y="72"/>
                    <a:pt x="63" y="70"/>
                  </a:cubicBezTo>
                  <a:cubicBezTo>
                    <a:pt x="64" y="69"/>
                    <a:pt x="65" y="69"/>
                    <a:pt x="66" y="69"/>
                  </a:cubicBezTo>
                  <a:cubicBezTo>
                    <a:pt x="67" y="69"/>
                    <a:pt x="67" y="69"/>
                    <a:pt x="67" y="68"/>
                  </a:cubicBezTo>
                  <a:cubicBezTo>
                    <a:pt x="68" y="68"/>
                    <a:pt x="69" y="67"/>
                    <a:pt x="69" y="67"/>
                  </a:cubicBezTo>
                  <a:cubicBezTo>
                    <a:pt x="70" y="67"/>
                    <a:pt x="72" y="67"/>
                    <a:pt x="73" y="67"/>
                  </a:cubicBezTo>
                  <a:cubicBezTo>
                    <a:pt x="74" y="67"/>
                    <a:pt x="75" y="67"/>
                    <a:pt x="75" y="66"/>
                  </a:cubicBezTo>
                  <a:cubicBezTo>
                    <a:pt x="75" y="66"/>
                    <a:pt x="76" y="65"/>
                    <a:pt x="76" y="65"/>
                  </a:cubicBezTo>
                  <a:cubicBezTo>
                    <a:pt x="77" y="65"/>
                    <a:pt x="77" y="65"/>
                    <a:pt x="77" y="64"/>
                  </a:cubicBezTo>
                  <a:cubicBezTo>
                    <a:pt x="77" y="63"/>
                    <a:pt x="78" y="62"/>
                    <a:pt x="78" y="62"/>
                  </a:cubicBezTo>
                  <a:cubicBezTo>
                    <a:pt x="79" y="61"/>
                    <a:pt x="79" y="60"/>
                    <a:pt x="79" y="59"/>
                  </a:cubicBezTo>
                  <a:cubicBezTo>
                    <a:pt x="80" y="59"/>
                    <a:pt x="80" y="59"/>
                    <a:pt x="80" y="58"/>
                  </a:cubicBezTo>
                  <a:cubicBezTo>
                    <a:pt x="80" y="57"/>
                    <a:pt x="81" y="56"/>
                    <a:pt x="81" y="55"/>
                  </a:cubicBezTo>
                  <a:cubicBezTo>
                    <a:pt x="81" y="55"/>
                    <a:pt x="81" y="55"/>
                    <a:pt x="82" y="54"/>
                  </a:cubicBezTo>
                  <a:cubicBezTo>
                    <a:pt x="82" y="54"/>
                    <a:pt x="81" y="53"/>
                    <a:pt x="82" y="51"/>
                  </a:cubicBezTo>
                  <a:cubicBezTo>
                    <a:pt x="83" y="50"/>
                    <a:pt x="82" y="48"/>
                    <a:pt x="82" y="47"/>
                  </a:cubicBezTo>
                  <a:cubicBezTo>
                    <a:pt x="82" y="45"/>
                    <a:pt x="82" y="44"/>
                    <a:pt x="82" y="43"/>
                  </a:cubicBezTo>
                  <a:cubicBezTo>
                    <a:pt x="83" y="43"/>
                    <a:pt x="83" y="43"/>
                    <a:pt x="82" y="42"/>
                  </a:cubicBezTo>
                  <a:cubicBezTo>
                    <a:pt x="82" y="42"/>
                    <a:pt x="82" y="42"/>
                    <a:pt x="83" y="42"/>
                  </a:cubicBezTo>
                  <a:cubicBezTo>
                    <a:pt x="83" y="42"/>
                    <a:pt x="84" y="43"/>
                    <a:pt x="84" y="42"/>
                  </a:cubicBezTo>
                  <a:cubicBezTo>
                    <a:pt x="85" y="42"/>
                    <a:pt x="85" y="40"/>
                    <a:pt x="86" y="39"/>
                  </a:cubicBezTo>
                  <a:cubicBezTo>
                    <a:pt x="87" y="37"/>
                    <a:pt x="88" y="37"/>
                    <a:pt x="88" y="37"/>
                  </a:cubicBezTo>
                  <a:cubicBezTo>
                    <a:pt x="89" y="37"/>
                    <a:pt x="91" y="35"/>
                    <a:pt x="92" y="32"/>
                  </a:cubicBezTo>
                  <a:cubicBezTo>
                    <a:pt x="92" y="30"/>
                    <a:pt x="91" y="27"/>
                    <a:pt x="91" y="26"/>
                  </a:cubicBezTo>
                  <a:cubicBezTo>
                    <a:pt x="91" y="24"/>
                    <a:pt x="90" y="24"/>
                    <a:pt x="89" y="24"/>
                  </a:cubicBezTo>
                  <a:cubicBezTo>
                    <a:pt x="88" y="24"/>
                    <a:pt x="86" y="24"/>
                    <a:pt x="83" y="21"/>
                  </a:cubicBezTo>
                  <a:cubicBezTo>
                    <a:pt x="81" y="18"/>
                    <a:pt x="78" y="19"/>
                    <a:pt x="77" y="19"/>
                  </a:cubicBezTo>
                  <a:cubicBezTo>
                    <a:pt x="75" y="20"/>
                    <a:pt x="73" y="18"/>
                    <a:pt x="72" y="18"/>
                  </a:cubicBezTo>
                  <a:cubicBezTo>
                    <a:pt x="71" y="18"/>
                    <a:pt x="70" y="19"/>
                    <a:pt x="69" y="20"/>
                  </a:cubicBezTo>
                  <a:cubicBezTo>
                    <a:pt x="68" y="20"/>
                    <a:pt x="69" y="18"/>
                    <a:pt x="70" y="17"/>
                  </a:cubicBezTo>
                  <a:cubicBezTo>
                    <a:pt x="70" y="16"/>
                    <a:pt x="66" y="15"/>
                    <a:pt x="64" y="14"/>
                  </a:cubicBezTo>
                  <a:cubicBezTo>
                    <a:pt x="62" y="13"/>
                    <a:pt x="61" y="14"/>
                    <a:pt x="61" y="15"/>
                  </a:cubicBezTo>
                  <a:cubicBezTo>
                    <a:pt x="61" y="17"/>
                    <a:pt x="60" y="15"/>
                    <a:pt x="59" y="16"/>
                  </a:cubicBezTo>
                  <a:cubicBezTo>
                    <a:pt x="58" y="18"/>
                    <a:pt x="57" y="17"/>
                    <a:pt x="58" y="16"/>
                  </a:cubicBezTo>
                  <a:cubicBezTo>
                    <a:pt x="59" y="16"/>
                    <a:pt x="60" y="15"/>
                    <a:pt x="60" y="14"/>
                  </a:cubicBezTo>
                  <a:cubicBezTo>
                    <a:pt x="60" y="13"/>
                    <a:pt x="56" y="12"/>
                    <a:pt x="55" y="12"/>
                  </a:cubicBezTo>
                  <a:cubicBezTo>
                    <a:pt x="54" y="13"/>
                    <a:pt x="55" y="15"/>
                    <a:pt x="54" y="14"/>
                  </a:cubicBezTo>
                  <a:cubicBezTo>
                    <a:pt x="53" y="14"/>
                    <a:pt x="53" y="12"/>
                    <a:pt x="54" y="12"/>
                  </a:cubicBezTo>
                  <a:cubicBezTo>
                    <a:pt x="55" y="12"/>
                    <a:pt x="56" y="11"/>
                    <a:pt x="57" y="9"/>
                  </a:cubicBezTo>
                  <a:cubicBezTo>
                    <a:pt x="57" y="8"/>
                    <a:pt x="56" y="8"/>
                    <a:pt x="55" y="7"/>
                  </a:cubicBezTo>
                  <a:cubicBezTo>
                    <a:pt x="54" y="6"/>
                    <a:pt x="54" y="3"/>
                    <a:pt x="53" y="2"/>
                  </a:cubicBezTo>
                  <a:cubicBezTo>
                    <a:pt x="52" y="3"/>
                    <a:pt x="51" y="5"/>
                    <a:pt x="50" y="6"/>
                  </a:cubicBezTo>
                  <a:cubicBezTo>
                    <a:pt x="50" y="8"/>
                    <a:pt x="49" y="7"/>
                    <a:pt x="48" y="7"/>
                  </a:cubicBezTo>
                  <a:cubicBezTo>
                    <a:pt x="46" y="8"/>
                    <a:pt x="46" y="7"/>
                    <a:pt x="46" y="6"/>
                  </a:cubicBezTo>
                  <a:cubicBezTo>
                    <a:pt x="45" y="6"/>
                    <a:pt x="44" y="6"/>
                    <a:pt x="43" y="6"/>
                  </a:cubicBezTo>
                  <a:cubicBezTo>
                    <a:pt x="42" y="6"/>
                    <a:pt x="43" y="8"/>
                    <a:pt x="42" y="8"/>
                  </a:cubicBezTo>
                  <a:cubicBezTo>
                    <a:pt x="41" y="8"/>
                    <a:pt x="40" y="7"/>
                    <a:pt x="39" y="8"/>
                  </a:cubicBezTo>
                  <a:cubicBezTo>
                    <a:pt x="39" y="8"/>
                    <a:pt x="38" y="8"/>
                    <a:pt x="38" y="8"/>
                  </a:cubicBezTo>
                  <a:cubicBezTo>
                    <a:pt x="38" y="9"/>
                    <a:pt x="37" y="9"/>
                    <a:pt x="36" y="9"/>
                  </a:cubicBezTo>
                  <a:cubicBezTo>
                    <a:pt x="36" y="9"/>
                    <a:pt x="35" y="9"/>
                    <a:pt x="34" y="8"/>
                  </a:cubicBezTo>
                  <a:cubicBezTo>
                    <a:pt x="33" y="7"/>
                    <a:pt x="33" y="4"/>
                    <a:pt x="33" y="4"/>
                  </a:cubicBezTo>
                  <a:cubicBezTo>
                    <a:pt x="34" y="4"/>
                    <a:pt x="34" y="2"/>
                    <a:pt x="33" y="2"/>
                  </a:cubicBezTo>
                  <a:cubicBezTo>
                    <a:pt x="32" y="2"/>
                    <a:pt x="33" y="0"/>
                    <a:pt x="32" y="0"/>
                  </a:cubicBezTo>
                  <a:cubicBezTo>
                    <a:pt x="31" y="0"/>
                    <a:pt x="31" y="1"/>
                    <a:pt x="31" y="1"/>
                  </a:cubicBezTo>
                  <a:cubicBezTo>
                    <a:pt x="30" y="2"/>
                    <a:pt x="29" y="3"/>
                    <a:pt x="28" y="2"/>
                  </a:cubicBezTo>
                  <a:cubicBezTo>
                    <a:pt x="27" y="2"/>
                    <a:pt x="26" y="3"/>
                    <a:pt x="26" y="3"/>
                  </a:cubicBezTo>
                  <a:cubicBezTo>
                    <a:pt x="26" y="4"/>
                    <a:pt x="26" y="4"/>
                    <a:pt x="25" y="3"/>
                  </a:cubicBezTo>
                  <a:cubicBezTo>
                    <a:pt x="25" y="3"/>
                    <a:pt x="24" y="3"/>
                    <a:pt x="23" y="3"/>
                  </a:cubicBezTo>
                  <a:cubicBezTo>
                    <a:pt x="23" y="2"/>
                    <a:pt x="21" y="2"/>
                    <a:pt x="22" y="3"/>
                  </a:cubicBezTo>
                  <a:cubicBezTo>
                    <a:pt x="23" y="3"/>
                    <a:pt x="23" y="4"/>
                    <a:pt x="23" y="5"/>
                  </a:cubicBezTo>
                  <a:cubicBezTo>
                    <a:pt x="23" y="5"/>
                    <a:pt x="23" y="5"/>
                    <a:pt x="23" y="6"/>
                  </a:cubicBezTo>
                  <a:cubicBezTo>
                    <a:pt x="23" y="7"/>
                    <a:pt x="24" y="6"/>
                    <a:pt x="25" y="6"/>
                  </a:cubicBezTo>
                  <a:cubicBezTo>
                    <a:pt x="25" y="6"/>
                    <a:pt x="25" y="7"/>
                    <a:pt x="24" y="7"/>
                  </a:cubicBezTo>
                  <a:cubicBezTo>
                    <a:pt x="24" y="8"/>
                    <a:pt x="23" y="8"/>
                    <a:pt x="23" y="9"/>
                  </a:cubicBezTo>
                  <a:cubicBezTo>
                    <a:pt x="23" y="9"/>
                    <a:pt x="22" y="9"/>
                    <a:pt x="21" y="9"/>
                  </a:cubicBezTo>
                  <a:cubicBezTo>
                    <a:pt x="21" y="10"/>
                    <a:pt x="20" y="11"/>
                    <a:pt x="20" y="10"/>
                  </a:cubicBezTo>
                  <a:cubicBezTo>
                    <a:pt x="19" y="10"/>
                    <a:pt x="19" y="10"/>
                    <a:pt x="19" y="10"/>
                  </a:cubicBezTo>
                  <a:cubicBezTo>
                    <a:pt x="18" y="11"/>
                    <a:pt x="18" y="10"/>
                    <a:pt x="17" y="10"/>
                  </a:cubicBezTo>
                  <a:cubicBezTo>
                    <a:pt x="17" y="9"/>
                    <a:pt x="16" y="8"/>
                    <a:pt x="15" y="8"/>
                  </a:cubicBezTo>
                  <a:cubicBezTo>
                    <a:pt x="15" y="8"/>
                    <a:pt x="14" y="8"/>
                    <a:pt x="13" y="8"/>
                  </a:cubicBezTo>
                  <a:cubicBezTo>
                    <a:pt x="12" y="8"/>
                    <a:pt x="10" y="8"/>
                    <a:pt x="10" y="8"/>
                  </a:cubicBezTo>
                  <a:cubicBezTo>
                    <a:pt x="9" y="9"/>
                    <a:pt x="10" y="10"/>
                    <a:pt x="10" y="10"/>
                  </a:cubicBezTo>
                  <a:cubicBezTo>
                    <a:pt x="11" y="10"/>
                    <a:pt x="12" y="10"/>
                    <a:pt x="11" y="11"/>
                  </a:cubicBezTo>
                  <a:cubicBezTo>
                    <a:pt x="10" y="11"/>
                    <a:pt x="9" y="10"/>
                    <a:pt x="9" y="12"/>
                  </a:cubicBezTo>
                  <a:cubicBezTo>
                    <a:pt x="9" y="13"/>
                    <a:pt x="11" y="14"/>
                    <a:pt x="11" y="16"/>
                  </a:cubicBezTo>
                  <a:cubicBezTo>
                    <a:pt x="10" y="16"/>
                    <a:pt x="10" y="18"/>
                    <a:pt x="10" y="19"/>
                  </a:cubicBezTo>
                  <a:cubicBezTo>
                    <a:pt x="10" y="20"/>
                    <a:pt x="10" y="22"/>
                    <a:pt x="9" y="22"/>
                  </a:cubicBezTo>
                  <a:cubicBezTo>
                    <a:pt x="9" y="22"/>
                    <a:pt x="8" y="21"/>
                    <a:pt x="7" y="22"/>
                  </a:cubicBezTo>
                  <a:cubicBezTo>
                    <a:pt x="6" y="23"/>
                    <a:pt x="5" y="22"/>
                    <a:pt x="4" y="23"/>
                  </a:cubicBezTo>
                  <a:cubicBezTo>
                    <a:pt x="3" y="24"/>
                    <a:pt x="2" y="24"/>
                    <a:pt x="2" y="25"/>
                  </a:cubicBezTo>
                  <a:cubicBezTo>
                    <a:pt x="2" y="25"/>
                    <a:pt x="1" y="26"/>
                    <a:pt x="2" y="27"/>
                  </a:cubicBezTo>
                  <a:cubicBezTo>
                    <a:pt x="2" y="28"/>
                    <a:pt x="1" y="27"/>
                    <a:pt x="1" y="28"/>
                  </a:cubicBezTo>
                  <a:cubicBezTo>
                    <a:pt x="0" y="29"/>
                    <a:pt x="1" y="29"/>
                    <a:pt x="0" y="30"/>
                  </a:cubicBezTo>
                  <a:cubicBezTo>
                    <a:pt x="0" y="30"/>
                    <a:pt x="0" y="31"/>
                    <a:pt x="1" y="32"/>
                  </a:cubicBezTo>
                  <a:cubicBezTo>
                    <a:pt x="1" y="32"/>
                    <a:pt x="2" y="33"/>
                    <a:pt x="2" y="34"/>
                  </a:cubicBezTo>
                  <a:cubicBezTo>
                    <a:pt x="2" y="34"/>
                    <a:pt x="2" y="34"/>
                    <a:pt x="3" y="34"/>
                  </a:cubicBezTo>
                  <a:cubicBezTo>
                    <a:pt x="4" y="34"/>
                    <a:pt x="3" y="36"/>
                    <a:pt x="4" y="36"/>
                  </a:cubicBezTo>
                  <a:cubicBezTo>
                    <a:pt x="5" y="36"/>
                    <a:pt x="6" y="36"/>
                    <a:pt x="7" y="35"/>
                  </a:cubicBezTo>
                  <a:cubicBezTo>
                    <a:pt x="7" y="35"/>
                    <a:pt x="8" y="34"/>
                    <a:pt x="8" y="35"/>
                  </a:cubicBezTo>
                  <a:cubicBezTo>
                    <a:pt x="8" y="36"/>
                    <a:pt x="8" y="38"/>
                    <a:pt x="8" y="38"/>
                  </a:cubicBezTo>
                  <a:cubicBezTo>
                    <a:pt x="9" y="38"/>
                    <a:pt x="11" y="38"/>
                    <a:pt x="11" y="38"/>
                  </a:cubicBezTo>
                  <a:cubicBezTo>
                    <a:pt x="12" y="39"/>
                    <a:pt x="13" y="38"/>
                    <a:pt x="13" y="38"/>
                  </a:cubicBezTo>
                  <a:cubicBezTo>
                    <a:pt x="14" y="37"/>
                    <a:pt x="14" y="37"/>
                    <a:pt x="15" y="37"/>
                  </a:cubicBezTo>
                  <a:cubicBezTo>
                    <a:pt x="16" y="36"/>
                    <a:pt x="17" y="36"/>
                    <a:pt x="18" y="36"/>
                  </a:cubicBezTo>
                  <a:cubicBezTo>
                    <a:pt x="19" y="36"/>
                    <a:pt x="20" y="35"/>
                    <a:pt x="20" y="36"/>
                  </a:cubicBezTo>
                  <a:cubicBezTo>
                    <a:pt x="20" y="36"/>
                    <a:pt x="20" y="39"/>
                    <a:pt x="21" y="40"/>
                  </a:cubicBezTo>
                  <a:cubicBezTo>
                    <a:pt x="22" y="41"/>
                    <a:pt x="23" y="42"/>
                    <a:pt x="24" y="42"/>
                  </a:cubicBezTo>
                  <a:cubicBezTo>
                    <a:pt x="25" y="42"/>
                    <a:pt x="25" y="42"/>
                    <a:pt x="25" y="42"/>
                  </a:cubicBezTo>
                  <a:cubicBezTo>
                    <a:pt x="26" y="42"/>
                    <a:pt x="26" y="43"/>
                    <a:pt x="26" y="43"/>
                  </a:cubicBezTo>
                  <a:cubicBezTo>
                    <a:pt x="27" y="43"/>
                    <a:pt x="28" y="43"/>
                    <a:pt x="28" y="44"/>
                  </a:cubicBezTo>
                  <a:cubicBezTo>
                    <a:pt x="28" y="45"/>
                    <a:pt x="30" y="44"/>
                    <a:pt x="31" y="44"/>
                  </a:cubicBezTo>
                  <a:cubicBezTo>
                    <a:pt x="31" y="45"/>
                    <a:pt x="32" y="45"/>
                    <a:pt x="32" y="46"/>
                  </a:cubicBezTo>
                  <a:cubicBezTo>
                    <a:pt x="32" y="47"/>
                    <a:pt x="33" y="47"/>
                    <a:pt x="32" y="48"/>
                  </a:cubicBezTo>
                  <a:cubicBezTo>
                    <a:pt x="31" y="48"/>
                    <a:pt x="32" y="49"/>
                    <a:pt x="32" y="50"/>
                  </a:cubicBezTo>
                  <a:cubicBezTo>
                    <a:pt x="32" y="51"/>
                    <a:pt x="33" y="51"/>
                    <a:pt x="35" y="51"/>
                  </a:cubicBezTo>
                  <a:cubicBezTo>
                    <a:pt x="36" y="51"/>
                    <a:pt x="37" y="51"/>
                    <a:pt x="37" y="52"/>
                  </a:cubicBezTo>
                  <a:cubicBezTo>
                    <a:pt x="37" y="53"/>
                    <a:pt x="38" y="53"/>
                    <a:pt x="38" y="54"/>
                  </a:cubicBezTo>
                  <a:cubicBezTo>
                    <a:pt x="39" y="55"/>
                    <a:pt x="38" y="57"/>
                    <a:pt x="38" y="57"/>
                  </a:cubicBezTo>
                  <a:cubicBezTo>
                    <a:pt x="38" y="58"/>
                    <a:pt x="38" y="59"/>
                    <a:pt x="37" y="59"/>
                  </a:cubicBezTo>
                  <a:cubicBezTo>
                    <a:pt x="38" y="60"/>
                    <a:pt x="38" y="60"/>
                    <a:pt x="37" y="60"/>
                  </a:cubicBezTo>
                  <a:cubicBezTo>
                    <a:pt x="37" y="61"/>
                    <a:pt x="38" y="62"/>
                    <a:pt x="38" y="63"/>
                  </a:cubicBezTo>
                  <a:cubicBezTo>
                    <a:pt x="37" y="65"/>
                    <a:pt x="37" y="65"/>
                    <a:pt x="39" y="65"/>
                  </a:cubicBezTo>
                  <a:cubicBezTo>
                    <a:pt x="40" y="65"/>
                    <a:pt x="40" y="65"/>
                    <a:pt x="41" y="65"/>
                  </a:cubicBezTo>
                  <a:cubicBezTo>
                    <a:pt x="41" y="65"/>
                    <a:pt x="42" y="66"/>
                    <a:pt x="43" y="67"/>
                  </a:cubicBezTo>
                  <a:cubicBezTo>
                    <a:pt x="43" y="68"/>
                    <a:pt x="43" y="70"/>
                    <a:pt x="44" y="70"/>
                  </a:cubicBezTo>
                  <a:cubicBezTo>
                    <a:pt x="44" y="70"/>
                    <a:pt x="45" y="69"/>
                    <a:pt x="46" y="69"/>
                  </a:cubicBezTo>
                  <a:cubicBezTo>
                    <a:pt x="46" y="70"/>
                    <a:pt x="45" y="72"/>
                    <a:pt x="45" y="73"/>
                  </a:cubicBezTo>
                  <a:cubicBezTo>
                    <a:pt x="46" y="73"/>
                    <a:pt x="47" y="73"/>
                    <a:pt x="47" y="74"/>
                  </a:cubicBezTo>
                  <a:cubicBezTo>
                    <a:pt x="47" y="74"/>
                    <a:pt x="48" y="77"/>
                    <a:pt x="47" y="77"/>
                  </a:cubicBezTo>
                  <a:cubicBezTo>
                    <a:pt x="47" y="78"/>
                    <a:pt x="45" y="78"/>
                    <a:pt x="44" y="79"/>
                  </a:cubicBezTo>
                  <a:cubicBezTo>
                    <a:pt x="44" y="79"/>
                    <a:pt x="41" y="81"/>
                    <a:pt x="40" y="83"/>
                  </a:cubicBezTo>
                  <a:cubicBezTo>
                    <a:pt x="40" y="84"/>
                    <a:pt x="39" y="85"/>
                    <a:pt x="38" y="85"/>
                  </a:cubicBezTo>
                  <a:cubicBezTo>
                    <a:pt x="39" y="85"/>
                    <a:pt x="39" y="85"/>
                    <a:pt x="39" y="85"/>
                  </a:cubicBezTo>
                  <a:cubicBezTo>
                    <a:pt x="40" y="85"/>
                    <a:pt x="40" y="85"/>
                    <a:pt x="41" y="86"/>
                  </a:cubicBezTo>
                  <a:cubicBezTo>
                    <a:pt x="42" y="87"/>
                    <a:pt x="42" y="88"/>
                    <a:pt x="42" y="88"/>
                  </a:cubicBezTo>
                  <a:cubicBezTo>
                    <a:pt x="42" y="88"/>
                    <a:pt x="43" y="86"/>
                    <a:pt x="43" y="87"/>
                  </a:cubicBezTo>
                  <a:cubicBezTo>
                    <a:pt x="44" y="88"/>
                    <a:pt x="46" y="89"/>
                    <a:pt x="46" y="89"/>
                  </a:cubicBezTo>
                  <a:cubicBezTo>
                    <a:pt x="46" y="90"/>
                    <a:pt x="48" y="90"/>
                    <a:pt x="48" y="91"/>
                  </a:cubicBezTo>
                  <a:cubicBezTo>
                    <a:pt x="48" y="92"/>
                    <a:pt x="47" y="93"/>
                    <a:pt x="48" y="95"/>
                  </a:cubicBezTo>
                  <a:cubicBezTo>
                    <a:pt x="48" y="94"/>
                    <a:pt x="48" y="94"/>
                    <a:pt x="49"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4" name="Freeform 286">
              <a:extLst>
                <a:ext uri="{FF2B5EF4-FFF2-40B4-BE49-F238E27FC236}">
                  <a16:creationId xmlns:a16="http://schemas.microsoft.com/office/drawing/2014/main" id="{6F0F5179-5BED-4997-85CE-85A124101DEA}"/>
                </a:ext>
              </a:extLst>
            </p:cNvPr>
            <p:cNvSpPr>
              <a:spLocks/>
            </p:cNvSpPr>
            <p:nvPr/>
          </p:nvSpPr>
          <p:spPr bwMode="auto">
            <a:xfrm>
              <a:off x="-4019550" y="2493963"/>
              <a:ext cx="42862" cy="47625"/>
            </a:xfrm>
            <a:custGeom>
              <a:avLst/>
              <a:gdLst>
                <a:gd name="T0" fmla="*/ 12 w 12"/>
                <a:gd name="T1" fmla="*/ 6 h 13"/>
                <a:gd name="T2" fmla="*/ 10 w 12"/>
                <a:gd name="T3" fmla="*/ 4 h 13"/>
                <a:gd name="T4" fmla="*/ 7 w 12"/>
                <a:gd name="T5" fmla="*/ 2 h 13"/>
                <a:gd name="T6" fmla="*/ 6 w 12"/>
                <a:gd name="T7" fmla="*/ 3 h 13"/>
                <a:gd name="T8" fmla="*/ 5 w 12"/>
                <a:gd name="T9" fmla="*/ 1 h 13"/>
                <a:gd name="T10" fmla="*/ 3 w 12"/>
                <a:gd name="T11" fmla="*/ 0 h 13"/>
                <a:gd name="T12" fmla="*/ 2 w 12"/>
                <a:gd name="T13" fmla="*/ 0 h 13"/>
                <a:gd name="T14" fmla="*/ 2 w 12"/>
                <a:gd name="T15" fmla="*/ 2 h 13"/>
                <a:gd name="T16" fmla="*/ 1 w 12"/>
                <a:gd name="T17" fmla="*/ 6 h 13"/>
                <a:gd name="T18" fmla="*/ 0 w 12"/>
                <a:gd name="T19" fmla="*/ 9 h 13"/>
                <a:gd name="T20" fmla="*/ 1 w 12"/>
                <a:gd name="T21" fmla="*/ 10 h 13"/>
                <a:gd name="T22" fmla="*/ 1 w 12"/>
                <a:gd name="T23" fmla="*/ 11 h 13"/>
                <a:gd name="T24" fmla="*/ 2 w 12"/>
                <a:gd name="T25" fmla="*/ 11 h 13"/>
                <a:gd name="T26" fmla="*/ 5 w 12"/>
                <a:gd name="T27" fmla="*/ 12 h 13"/>
                <a:gd name="T28" fmla="*/ 7 w 12"/>
                <a:gd name="T29" fmla="*/ 12 h 13"/>
                <a:gd name="T30" fmla="*/ 10 w 12"/>
                <a:gd name="T31" fmla="*/ 12 h 13"/>
                <a:gd name="T32" fmla="*/ 12 w 12"/>
                <a:gd name="T33" fmla="*/ 10 h 13"/>
                <a:gd name="T34" fmla="*/ 12 w 12"/>
                <a:gd name="T35" fmla="*/ 6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2" h="13">
                  <a:moveTo>
                    <a:pt x="12" y="6"/>
                  </a:moveTo>
                  <a:cubicBezTo>
                    <a:pt x="12" y="5"/>
                    <a:pt x="10" y="5"/>
                    <a:pt x="10" y="4"/>
                  </a:cubicBezTo>
                  <a:cubicBezTo>
                    <a:pt x="10" y="4"/>
                    <a:pt x="8" y="3"/>
                    <a:pt x="7" y="2"/>
                  </a:cubicBezTo>
                  <a:cubicBezTo>
                    <a:pt x="7" y="1"/>
                    <a:pt x="6" y="3"/>
                    <a:pt x="6" y="3"/>
                  </a:cubicBezTo>
                  <a:cubicBezTo>
                    <a:pt x="6" y="3"/>
                    <a:pt x="6" y="2"/>
                    <a:pt x="5" y="1"/>
                  </a:cubicBezTo>
                  <a:cubicBezTo>
                    <a:pt x="4" y="0"/>
                    <a:pt x="4" y="0"/>
                    <a:pt x="3" y="0"/>
                  </a:cubicBezTo>
                  <a:cubicBezTo>
                    <a:pt x="3" y="0"/>
                    <a:pt x="3" y="0"/>
                    <a:pt x="2" y="0"/>
                  </a:cubicBezTo>
                  <a:cubicBezTo>
                    <a:pt x="2" y="1"/>
                    <a:pt x="2" y="1"/>
                    <a:pt x="2" y="2"/>
                  </a:cubicBezTo>
                  <a:cubicBezTo>
                    <a:pt x="2" y="3"/>
                    <a:pt x="1" y="4"/>
                    <a:pt x="1" y="6"/>
                  </a:cubicBezTo>
                  <a:cubicBezTo>
                    <a:pt x="1" y="7"/>
                    <a:pt x="0" y="7"/>
                    <a:pt x="0" y="9"/>
                  </a:cubicBezTo>
                  <a:cubicBezTo>
                    <a:pt x="0" y="10"/>
                    <a:pt x="1" y="10"/>
                    <a:pt x="1" y="10"/>
                  </a:cubicBezTo>
                  <a:cubicBezTo>
                    <a:pt x="1" y="10"/>
                    <a:pt x="1" y="11"/>
                    <a:pt x="1" y="11"/>
                  </a:cubicBezTo>
                  <a:cubicBezTo>
                    <a:pt x="1" y="11"/>
                    <a:pt x="1" y="11"/>
                    <a:pt x="2" y="11"/>
                  </a:cubicBezTo>
                  <a:cubicBezTo>
                    <a:pt x="3" y="11"/>
                    <a:pt x="4" y="12"/>
                    <a:pt x="5" y="12"/>
                  </a:cubicBezTo>
                  <a:cubicBezTo>
                    <a:pt x="6" y="13"/>
                    <a:pt x="5" y="12"/>
                    <a:pt x="7" y="12"/>
                  </a:cubicBezTo>
                  <a:cubicBezTo>
                    <a:pt x="8" y="12"/>
                    <a:pt x="9" y="12"/>
                    <a:pt x="10" y="12"/>
                  </a:cubicBezTo>
                  <a:cubicBezTo>
                    <a:pt x="11" y="11"/>
                    <a:pt x="11" y="10"/>
                    <a:pt x="12" y="10"/>
                  </a:cubicBezTo>
                  <a:cubicBezTo>
                    <a:pt x="11" y="8"/>
                    <a:pt x="12" y="7"/>
                    <a:pt x="1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5" name="Freeform 287">
              <a:extLst>
                <a:ext uri="{FF2B5EF4-FFF2-40B4-BE49-F238E27FC236}">
                  <a16:creationId xmlns:a16="http://schemas.microsoft.com/office/drawing/2014/main" id="{FAB7EC45-C86B-49B4-A9D8-93A28E033A2E}"/>
                </a:ext>
              </a:extLst>
            </p:cNvPr>
            <p:cNvSpPr>
              <a:spLocks noEditPoints="1"/>
            </p:cNvSpPr>
            <p:nvPr/>
          </p:nvSpPr>
          <p:spPr bwMode="auto">
            <a:xfrm>
              <a:off x="-4149725" y="2419350"/>
              <a:ext cx="173037" cy="334963"/>
            </a:xfrm>
            <a:custGeom>
              <a:avLst/>
              <a:gdLst>
                <a:gd name="T0" fmla="*/ 14 w 48"/>
                <a:gd name="T1" fmla="*/ 88 h 93"/>
                <a:gd name="T2" fmla="*/ 13 w 48"/>
                <a:gd name="T3" fmla="*/ 86 h 93"/>
                <a:gd name="T4" fmla="*/ 12 w 48"/>
                <a:gd name="T5" fmla="*/ 92 h 93"/>
                <a:gd name="T6" fmla="*/ 17 w 48"/>
                <a:gd name="T7" fmla="*/ 92 h 93"/>
                <a:gd name="T8" fmla="*/ 18 w 48"/>
                <a:gd name="T9" fmla="*/ 91 h 93"/>
                <a:gd name="T10" fmla="*/ 45 w 48"/>
                <a:gd name="T11" fmla="*/ 9 h 93"/>
                <a:gd name="T12" fmla="*/ 44 w 48"/>
                <a:gd name="T13" fmla="*/ 13 h 93"/>
                <a:gd name="T14" fmla="*/ 40 w 48"/>
                <a:gd name="T15" fmla="*/ 14 h 93"/>
                <a:gd name="T16" fmla="*/ 36 w 48"/>
                <a:gd name="T17" fmla="*/ 14 h 93"/>
                <a:gd name="T18" fmla="*/ 39 w 48"/>
                <a:gd name="T19" fmla="*/ 9 h 93"/>
                <a:gd name="T20" fmla="*/ 32 w 48"/>
                <a:gd name="T21" fmla="*/ 6 h 93"/>
                <a:gd name="T22" fmla="*/ 26 w 48"/>
                <a:gd name="T23" fmla="*/ 1 h 93"/>
                <a:gd name="T24" fmla="*/ 22 w 48"/>
                <a:gd name="T25" fmla="*/ 2 h 93"/>
                <a:gd name="T26" fmla="*/ 17 w 48"/>
                <a:gd name="T27" fmla="*/ 1 h 93"/>
                <a:gd name="T28" fmla="*/ 15 w 48"/>
                <a:gd name="T29" fmla="*/ 5 h 93"/>
                <a:gd name="T30" fmla="*/ 12 w 48"/>
                <a:gd name="T31" fmla="*/ 9 h 93"/>
                <a:gd name="T32" fmla="*/ 13 w 48"/>
                <a:gd name="T33" fmla="*/ 13 h 93"/>
                <a:gd name="T34" fmla="*/ 11 w 48"/>
                <a:gd name="T35" fmla="*/ 16 h 93"/>
                <a:gd name="T36" fmla="*/ 9 w 48"/>
                <a:gd name="T37" fmla="*/ 19 h 93"/>
                <a:gd name="T38" fmla="*/ 8 w 48"/>
                <a:gd name="T39" fmla="*/ 24 h 93"/>
                <a:gd name="T40" fmla="*/ 9 w 48"/>
                <a:gd name="T41" fmla="*/ 28 h 93"/>
                <a:gd name="T42" fmla="*/ 9 w 48"/>
                <a:gd name="T43" fmla="*/ 32 h 93"/>
                <a:gd name="T44" fmla="*/ 8 w 48"/>
                <a:gd name="T45" fmla="*/ 37 h 93"/>
                <a:gd name="T46" fmla="*/ 6 w 48"/>
                <a:gd name="T47" fmla="*/ 42 h 93"/>
                <a:gd name="T48" fmla="*/ 6 w 48"/>
                <a:gd name="T49" fmla="*/ 45 h 93"/>
                <a:gd name="T50" fmla="*/ 5 w 48"/>
                <a:gd name="T51" fmla="*/ 48 h 93"/>
                <a:gd name="T52" fmla="*/ 5 w 48"/>
                <a:gd name="T53" fmla="*/ 51 h 93"/>
                <a:gd name="T54" fmla="*/ 4 w 48"/>
                <a:gd name="T55" fmla="*/ 56 h 93"/>
                <a:gd name="T56" fmla="*/ 5 w 48"/>
                <a:gd name="T57" fmla="*/ 59 h 93"/>
                <a:gd name="T58" fmla="*/ 6 w 48"/>
                <a:gd name="T59" fmla="*/ 61 h 93"/>
                <a:gd name="T60" fmla="*/ 5 w 48"/>
                <a:gd name="T61" fmla="*/ 63 h 93"/>
                <a:gd name="T62" fmla="*/ 5 w 48"/>
                <a:gd name="T63" fmla="*/ 67 h 93"/>
                <a:gd name="T64" fmla="*/ 3 w 48"/>
                <a:gd name="T65" fmla="*/ 70 h 93"/>
                <a:gd name="T66" fmla="*/ 2 w 48"/>
                <a:gd name="T67" fmla="*/ 73 h 93"/>
                <a:gd name="T68" fmla="*/ 1 w 48"/>
                <a:gd name="T69" fmla="*/ 77 h 93"/>
                <a:gd name="T70" fmla="*/ 4 w 48"/>
                <a:gd name="T71" fmla="*/ 79 h 93"/>
                <a:gd name="T72" fmla="*/ 5 w 48"/>
                <a:gd name="T73" fmla="*/ 83 h 93"/>
                <a:gd name="T74" fmla="*/ 10 w 48"/>
                <a:gd name="T75" fmla="*/ 83 h 93"/>
                <a:gd name="T76" fmla="*/ 11 w 48"/>
                <a:gd name="T77" fmla="*/ 81 h 93"/>
                <a:gd name="T78" fmla="*/ 11 w 48"/>
                <a:gd name="T79" fmla="*/ 77 h 93"/>
                <a:gd name="T80" fmla="*/ 14 w 48"/>
                <a:gd name="T81" fmla="*/ 75 h 93"/>
                <a:gd name="T82" fmla="*/ 18 w 48"/>
                <a:gd name="T83" fmla="*/ 70 h 93"/>
                <a:gd name="T84" fmla="*/ 17 w 48"/>
                <a:gd name="T85" fmla="*/ 67 h 93"/>
                <a:gd name="T86" fmla="*/ 19 w 48"/>
                <a:gd name="T87" fmla="*/ 61 h 93"/>
                <a:gd name="T88" fmla="*/ 20 w 48"/>
                <a:gd name="T89" fmla="*/ 59 h 93"/>
                <a:gd name="T90" fmla="*/ 21 w 48"/>
                <a:gd name="T91" fmla="*/ 55 h 93"/>
                <a:gd name="T92" fmla="*/ 23 w 48"/>
                <a:gd name="T93" fmla="*/ 55 h 93"/>
                <a:gd name="T94" fmla="*/ 22 w 48"/>
                <a:gd name="T95" fmla="*/ 54 h 93"/>
                <a:gd name="T96" fmla="*/ 21 w 48"/>
                <a:gd name="T97" fmla="*/ 52 h 93"/>
                <a:gd name="T98" fmla="*/ 24 w 48"/>
                <a:gd name="T99" fmla="*/ 50 h 93"/>
                <a:gd name="T100" fmla="*/ 27 w 48"/>
                <a:gd name="T101" fmla="*/ 47 h 93"/>
                <a:gd name="T102" fmla="*/ 28 w 48"/>
                <a:gd name="T103" fmla="*/ 44 h 93"/>
                <a:gd name="T104" fmla="*/ 38 w 48"/>
                <a:gd name="T105" fmla="*/ 42 h 93"/>
                <a:gd name="T106" fmla="*/ 39 w 48"/>
                <a:gd name="T107" fmla="*/ 37 h 93"/>
                <a:gd name="T108" fmla="*/ 38 w 48"/>
                <a:gd name="T109" fmla="*/ 34 h 93"/>
                <a:gd name="T110" fmla="*/ 37 w 48"/>
                <a:gd name="T111" fmla="*/ 32 h 93"/>
                <a:gd name="T112" fmla="*/ 36 w 48"/>
                <a:gd name="T113" fmla="*/ 30 h 93"/>
                <a:gd name="T114" fmla="*/ 38 w 48"/>
                <a:gd name="T115" fmla="*/ 23 h 93"/>
                <a:gd name="T116" fmla="*/ 44 w 48"/>
                <a:gd name="T117" fmla="*/ 15 h 93"/>
                <a:gd name="T118" fmla="*/ 47 w 48"/>
                <a:gd name="T119" fmla="*/ 10 h 9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48" h="93">
                  <a:moveTo>
                    <a:pt x="18" y="91"/>
                  </a:moveTo>
                  <a:cubicBezTo>
                    <a:pt x="17" y="91"/>
                    <a:pt x="15" y="88"/>
                    <a:pt x="14" y="88"/>
                  </a:cubicBezTo>
                  <a:cubicBezTo>
                    <a:pt x="13" y="87"/>
                    <a:pt x="14" y="87"/>
                    <a:pt x="13" y="87"/>
                  </a:cubicBezTo>
                  <a:cubicBezTo>
                    <a:pt x="12" y="87"/>
                    <a:pt x="12" y="86"/>
                    <a:pt x="13" y="86"/>
                  </a:cubicBezTo>
                  <a:cubicBezTo>
                    <a:pt x="13" y="86"/>
                    <a:pt x="13" y="85"/>
                    <a:pt x="12" y="85"/>
                  </a:cubicBezTo>
                  <a:cubicBezTo>
                    <a:pt x="12" y="86"/>
                    <a:pt x="12" y="92"/>
                    <a:pt x="12" y="92"/>
                  </a:cubicBezTo>
                  <a:cubicBezTo>
                    <a:pt x="12" y="92"/>
                    <a:pt x="15" y="92"/>
                    <a:pt x="16" y="92"/>
                  </a:cubicBezTo>
                  <a:cubicBezTo>
                    <a:pt x="16" y="92"/>
                    <a:pt x="17" y="93"/>
                    <a:pt x="17" y="92"/>
                  </a:cubicBezTo>
                  <a:cubicBezTo>
                    <a:pt x="18" y="92"/>
                    <a:pt x="19" y="92"/>
                    <a:pt x="20" y="92"/>
                  </a:cubicBezTo>
                  <a:cubicBezTo>
                    <a:pt x="21" y="91"/>
                    <a:pt x="20" y="91"/>
                    <a:pt x="18" y="91"/>
                  </a:cubicBezTo>
                  <a:close/>
                  <a:moveTo>
                    <a:pt x="47" y="10"/>
                  </a:moveTo>
                  <a:cubicBezTo>
                    <a:pt x="47" y="9"/>
                    <a:pt x="46" y="9"/>
                    <a:pt x="45" y="9"/>
                  </a:cubicBezTo>
                  <a:cubicBezTo>
                    <a:pt x="45" y="9"/>
                    <a:pt x="45" y="10"/>
                    <a:pt x="45" y="10"/>
                  </a:cubicBezTo>
                  <a:cubicBezTo>
                    <a:pt x="46" y="11"/>
                    <a:pt x="45" y="13"/>
                    <a:pt x="44" y="13"/>
                  </a:cubicBezTo>
                  <a:cubicBezTo>
                    <a:pt x="43" y="13"/>
                    <a:pt x="43" y="14"/>
                    <a:pt x="42" y="14"/>
                  </a:cubicBezTo>
                  <a:cubicBezTo>
                    <a:pt x="42" y="14"/>
                    <a:pt x="41" y="15"/>
                    <a:pt x="40" y="14"/>
                  </a:cubicBezTo>
                  <a:cubicBezTo>
                    <a:pt x="40" y="14"/>
                    <a:pt x="39" y="15"/>
                    <a:pt x="38" y="14"/>
                  </a:cubicBezTo>
                  <a:cubicBezTo>
                    <a:pt x="38" y="14"/>
                    <a:pt x="36" y="14"/>
                    <a:pt x="36" y="14"/>
                  </a:cubicBezTo>
                  <a:cubicBezTo>
                    <a:pt x="36" y="13"/>
                    <a:pt x="37" y="13"/>
                    <a:pt x="37" y="12"/>
                  </a:cubicBezTo>
                  <a:cubicBezTo>
                    <a:pt x="37" y="11"/>
                    <a:pt x="39" y="10"/>
                    <a:pt x="39" y="9"/>
                  </a:cubicBezTo>
                  <a:cubicBezTo>
                    <a:pt x="38" y="9"/>
                    <a:pt x="35" y="7"/>
                    <a:pt x="34" y="7"/>
                  </a:cubicBezTo>
                  <a:cubicBezTo>
                    <a:pt x="34" y="6"/>
                    <a:pt x="33" y="6"/>
                    <a:pt x="32" y="6"/>
                  </a:cubicBezTo>
                  <a:cubicBezTo>
                    <a:pt x="30" y="5"/>
                    <a:pt x="30" y="5"/>
                    <a:pt x="29" y="4"/>
                  </a:cubicBezTo>
                  <a:cubicBezTo>
                    <a:pt x="28" y="3"/>
                    <a:pt x="26" y="2"/>
                    <a:pt x="26" y="1"/>
                  </a:cubicBezTo>
                  <a:cubicBezTo>
                    <a:pt x="25" y="1"/>
                    <a:pt x="24" y="0"/>
                    <a:pt x="24" y="1"/>
                  </a:cubicBezTo>
                  <a:cubicBezTo>
                    <a:pt x="23" y="1"/>
                    <a:pt x="23" y="3"/>
                    <a:pt x="22" y="2"/>
                  </a:cubicBezTo>
                  <a:cubicBezTo>
                    <a:pt x="22" y="1"/>
                    <a:pt x="21" y="1"/>
                    <a:pt x="19" y="1"/>
                  </a:cubicBezTo>
                  <a:cubicBezTo>
                    <a:pt x="18" y="1"/>
                    <a:pt x="19" y="0"/>
                    <a:pt x="17" y="1"/>
                  </a:cubicBezTo>
                  <a:cubicBezTo>
                    <a:pt x="17" y="2"/>
                    <a:pt x="16" y="2"/>
                    <a:pt x="16" y="2"/>
                  </a:cubicBezTo>
                  <a:cubicBezTo>
                    <a:pt x="16" y="4"/>
                    <a:pt x="15" y="5"/>
                    <a:pt x="15" y="5"/>
                  </a:cubicBezTo>
                  <a:cubicBezTo>
                    <a:pt x="15" y="6"/>
                    <a:pt x="13" y="7"/>
                    <a:pt x="13" y="7"/>
                  </a:cubicBezTo>
                  <a:cubicBezTo>
                    <a:pt x="13" y="8"/>
                    <a:pt x="13" y="9"/>
                    <a:pt x="12" y="9"/>
                  </a:cubicBezTo>
                  <a:cubicBezTo>
                    <a:pt x="12" y="9"/>
                    <a:pt x="13" y="11"/>
                    <a:pt x="13" y="11"/>
                  </a:cubicBezTo>
                  <a:cubicBezTo>
                    <a:pt x="12" y="12"/>
                    <a:pt x="13" y="13"/>
                    <a:pt x="13" y="13"/>
                  </a:cubicBezTo>
                  <a:cubicBezTo>
                    <a:pt x="12" y="13"/>
                    <a:pt x="11" y="14"/>
                    <a:pt x="11" y="14"/>
                  </a:cubicBezTo>
                  <a:cubicBezTo>
                    <a:pt x="11" y="15"/>
                    <a:pt x="11" y="16"/>
                    <a:pt x="11" y="16"/>
                  </a:cubicBezTo>
                  <a:cubicBezTo>
                    <a:pt x="10" y="16"/>
                    <a:pt x="10" y="17"/>
                    <a:pt x="10" y="18"/>
                  </a:cubicBezTo>
                  <a:cubicBezTo>
                    <a:pt x="10" y="19"/>
                    <a:pt x="9" y="18"/>
                    <a:pt x="9" y="19"/>
                  </a:cubicBezTo>
                  <a:cubicBezTo>
                    <a:pt x="9" y="20"/>
                    <a:pt x="10" y="22"/>
                    <a:pt x="9" y="22"/>
                  </a:cubicBezTo>
                  <a:cubicBezTo>
                    <a:pt x="8" y="22"/>
                    <a:pt x="8" y="24"/>
                    <a:pt x="8" y="24"/>
                  </a:cubicBezTo>
                  <a:cubicBezTo>
                    <a:pt x="8" y="24"/>
                    <a:pt x="7" y="25"/>
                    <a:pt x="8" y="26"/>
                  </a:cubicBezTo>
                  <a:cubicBezTo>
                    <a:pt x="9" y="27"/>
                    <a:pt x="9" y="28"/>
                    <a:pt x="9" y="28"/>
                  </a:cubicBezTo>
                  <a:cubicBezTo>
                    <a:pt x="9" y="29"/>
                    <a:pt x="10" y="30"/>
                    <a:pt x="9" y="30"/>
                  </a:cubicBezTo>
                  <a:cubicBezTo>
                    <a:pt x="9" y="31"/>
                    <a:pt x="9" y="32"/>
                    <a:pt x="9" y="32"/>
                  </a:cubicBezTo>
                  <a:cubicBezTo>
                    <a:pt x="8" y="33"/>
                    <a:pt x="9" y="34"/>
                    <a:pt x="8" y="34"/>
                  </a:cubicBezTo>
                  <a:cubicBezTo>
                    <a:pt x="7" y="34"/>
                    <a:pt x="8" y="37"/>
                    <a:pt x="8" y="37"/>
                  </a:cubicBezTo>
                  <a:cubicBezTo>
                    <a:pt x="7" y="37"/>
                    <a:pt x="6" y="38"/>
                    <a:pt x="6" y="39"/>
                  </a:cubicBezTo>
                  <a:cubicBezTo>
                    <a:pt x="6" y="41"/>
                    <a:pt x="6" y="42"/>
                    <a:pt x="6" y="42"/>
                  </a:cubicBezTo>
                  <a:cubicBezTo>
                    <a:pt x="6" y="43"/>
                    <a:pt x="7" y="43"/>
                    <a:pt x="7" y="44"/>
                  </a:cubicBezTo>
                  <a:cubicBezTo>
                    <a:pt x="7" y="45"/>
                    <a:pt x="6" y="44"/>
                    <a:pt x="6" y="45"/>
                  </a:cubicBezTo>
                  <a:cubicBezTo>
                    <a:pt x="5" y="45"/>
                    <a:pt x="6" y="46"/>
                    <a:pt x="5" y="46"/>
                  </a:cubicBezTo>
                  <a:cubicBezTo>
                    <a:pt x="5" y="46"/>
                    <a:pt x="5" y="47"/>
                    <a:pt x="5" y="48"/>
                  </a:cubicBezTo>
                  <a:cubicBezTo>
                    <a:pt x="5" y="49"/>
                    <a:pt x="4" y="49"/>
                    <a:pt x="4" y="49"/>
                  </a:cubicBezTo>
                  <a:cubicBezTo>
                    <a:pt x="4" y="50"/>
                    <a:pt x="5" y="50"/>
                    <a:pt x="5" y="51"/>
                  </a:cubicBezTo>
                  <a:cubicBezTo>
                    <a:pt x="5" y="52"/>
                    <a:pt x="5" y="53"/>
                    <a:pt x="4" y="53"/>
                  </a:cubicBezTo>
                  <a:cubicBezTo>
                    <a:pt x="4" y="54"/>
                    <a:pt x="4" y="56"/>
                    <a:pt x="4" y="56"/>
                  </a:cubicBezTo>
                  <a:cubicBezTo>
                    <a:pt x="5" y="56"/>
                    <a:pt x="5" y="57"/>
                    <a:pt x="4" y="57"/>
                  </a:cubicBezTo>
                  <a:cubicBezTo>
                    <a:pt x="4" y="58"/>
                    <a:pt x="5" y="58"/>
                    <a:pt x="5" y="59"/>
                  </a:cubicBezTo>
                  <a:cubicBezTo>
                    <a:pt x="4" y="59"/>
                    <a:pt x="5" y="60"/>
                    <a:pt x="5" y="60"/>
                  </a:cubicBezTo>
                  <a:cubicBezTo>
                    <a:pt x="6" y="60"/>
                    <a:pt x="7" y="61"/>
                    <a:pt x="6" y="61"/>
                  </a:cubicBezTo>
                  <a:cubicBezTo>
                    <a:pt x="5" y="61"/>
                    <a:pt x="4" y="61"/>
                    <a:pt x="5" y="61"/>
                  </a:cubicBezTo>
                  <a:cubicBezTo>
                    <a:pt x="5" y="62"/>
                    <a:pt x="6" y="63"/>
                    <a:pt x="5" y="63"/>
                  </a:cubicBezTo>
                  <a:cubicBezTo>
                    <a:pt x="4" y="63"/>
                    <a:pt x="5" y="64"/>
                    <a:pt x="5" y="65"/>
                  </a:cubicBezTo>
                  <a:cubicBezTo>
                    <a:pt x="5" y="66"/>
                    <a:pt x="5" y="66"/>
                    <a:pt x="5" y="67"/>
                  </a:cubicBezTo>
                  <a:cubicBezTo>
                    <a:pt x="4" y="67"/>
                    <a:pt x="5" y="68"/>
                    <a:pt x="4" y="68"/>
                  </a:cubicBezTo>
                  <a:cubicBezTo>
                    <a:pt x="3" y="68"/>
                    <a:pt x="4" y="69"/>
                    <a:pt x="3" y="70"/>
                  </a:cubicBezTo>
                  <a:cubicBezTo>
                    <a:pt x="2" y="70"/>
                    <a:pt x="4" y="71"/>
                    <a:pt x="3" y="71"/>
                  </a:cubicBezTo>
                  <a:cubicBezTo>
                    <a:pt x="2" y="72"/>
                    <a:pt x="3" y="73"/>
                    <a:pt x="2" y="73"/>
                  </a:cubicBezTo>
                  <a:cubicBezTo>
                    <a:pt x="1" y="73"/>
                    <a:pt x="1" y="74"/>
                    <a:pt x="1" y="75"/>
                  </a:cubicBezTo>
                  <a:cubicBezTo>
                    <a:pt x="1" y="75"/>
                    <a:pt x="0" y="76"/>
                    <a:pt x="1" y="77"/>
                  </a:cubicBezTo>
                  <a:cubicBezTo>
                    <a:pt x="2" y="77"/>
                    <a:pt x="1" y="78"/>
                    <a:pt x="1" y="78"/>
                  </a:cubicBezTo>
                  <a:cubicBezTo>
                    <a:pt x="2" y="79"/>
                    <a:pt x="4" y="78"/>
                    <a:pt x="4" y="79"/>
                  </a:cubicBezTo>
                  <a:cubicBezTo>
                    <a:pt x="3" y="80"/>
                    <a:pt x="3" y="82"/>
                    <a:pt x="4" y="82"/>
                  </a:cubicBezTo>
                  <a:cubicBezTo>
                    <a:pt x="4" y="82"/>
                    <a:pt x="4" y="83"/>
                    <a:pt x="5" y="83"/>
                  </a:cubicBezTo>
                  <a:cubicBezTo>
                    <a:pt x="5" y="83"/>
                    <a:pt x="8" y="82"/>
                    <a:pt x="9" y="83"/>
                  </a:cubicBezTo>
                  <a:cubicBezTo>
                    <a:pt x="9" y="83"/>
                    <a:pt x="10" y="83"/>
                    <a:pt x="10" y="83"/>
                  </a:cubicBezTo>
                  <a:cubicBezTo>
                    <a:pt x="11" y="83"/>
                    <a:pt x="12" y="84"/>
                    <a:pt x="12" y="84"/>
                  </a:cubicBezTo>
                  <a:cubicBezTo>
                    <a:pt x="13" y="83"/>
                    <a:pt x="11" y="82"/>
                    <a:pt x="11" y="81"/>
                  </a:cubicBezTo>
                  <a:cubicBezTo>
                    <a:pt x="11" y="81"/>
                    <a:pt x="11" y="80"/>
                    <a:pt x="11" y="80"/>
                  </a:cubicBezTo>
                  <a:cubicBezTo>
                    <a:pt x="11" y="79"/>
                    <a:pt x="11" y="78"/>
                    <a:pt x="11" y="77"/>
                  </a:cubicBezTo>
                  <a:cubicBezTo>
                    <a:pt x="12" y="77"/>
                    <a:pt x="12" y="76"/>
                    <a:pt x="13" y="77"/>
                  </a:cubicBezTo>
                  <a:cubicBezTo>
                    <a:pt x="13" y="77"/>
                    <a:pt x="14" y="76"/>
                    <a:pt x="14" y="75"/>
                  </a:cubicBezTo>
                  <a:cubicBezTo>
                    <a:pt x="14" y="74"/>
                    <a:pt x="15" y="73"/>
                    <a:pt x="16" y="72"/>
                  </a:cubicBezTo>
                  <a:cubicBezTo>
                    <a:pt x="17" y="71"/>
                    <a:pt x="19" y="70"/>
                    <a:pt x="18" y="70"/>
                  </a:cubicBezTo>
                  <a:cubicBezTo>
                    <a:pt x="18" y="70"/>
                    <a:pt x="19" y="68"/>
                    <a:pt x="19" y="68"/>
                  </a:cubicBezTo>
                  <a:cubicBezTo>
                    <a:pt x="19" y="67"/>
                    <a:pt x="17" y="67"/>
                    <a:pt x="17" y="67"/>
                  </a:cubicBezTo>
                  <a:cubicBezTo>
                    <a:pt x="16" y="67"/>
                    <a:pt x="14" y="66"/>
                    <a:pt x="15" y="64"/>
                  </a:cubicBezTo>
                  <a:cubicBezTo>
                    <a:pt x="16" y="62"/>
                    <a:pt x="18" y="62"/>
                    <a:pt x="19" y="61"/>
                  </a:cubicBezTo>
                  <a:cubicBezTo>
                    <a:pt x="19" y="61"/>
                    <a:pt x="19" y="61"/>
                    <a:pt x="19" y="60"/>
                  </a:cubicBezTo>
                  <a:cubicBezTo>
                    <a:pt x="20" y="60"/>
                    <a:pt x="20" y="59"/>
                    <a:pt x="20" y="59"/>
                  </a:cubicBezTo>
                  <a:cubicBezTo>
                    <a:pt x="20" y="58"/>
                    <a:pt x="20" y="56"/>
                    <a:pt x="21" y="56"/>
                  </a:cubicBezTo>
                  <a:cubicBezTo>
                    <a:pt x="22" y="56"/>
                    <a:pt x="22" y="56"/>
                    <a:pt x="21" y="55"/>
                  </a:cubicBezTo>
                  <a:cubicBezTo>
                    <a:pt x="21" y="55"/>
                    <a:pt x="21" y="55"/>
                    <a:pt x="22" y="55"/>
                  </a:cubicBezTo>
                  <a:cubicBezTo>
                    <a:pt x="23" y="54"/>
                    <a:pt x="22" y="55"/>
                    <a:pt x="23" y="55"/>
                  </a:cubicBezTo>
                  <a:cubicBezTo>
                    <a:pt x="24" y="55"/>
                    <a:pt x="25" y="54"/>
                    <a:pt x="24" y="54"/>
                  </a:cubicBezTo>
                  <a:cubicBezTo>
                    <a:pt x="23" y="53"/>
                    <a:pt x="23" y="54"/>
                    <a:pt x="22" y="54"/>
                  </a:cubicBezTo>
                  <a:cubicBezTo>
                    <a:pt x="22" y="54"/>
                    <a:pt x="21" y="53"/>
                    <a:pt x="21" y="53"/>
                  </a:cubicBezTo>
                  <a:cubicBezTo>
                    <a:pt x="20" y="53"/>
                    <a:pt x="21" y="52"/>
                    <a:pt x="21" y="52"/>
                  </a:cubicBezTo>
                  <a:cubicBezTo>
                    <a:pt x="20" y="51"/>
                    <a:pt x="20" y="50"/>
                    <a:pt x="20" y="49"/>
                  </a:cubicBezTo>
                  <a:cubicBezTo>
                    <a:pt x="21" y="49"/>
                    <a:pt x="23" y="50"/>
                    <a:pt x="24" y="50"/>
                  </a:cubicBezTo>
                  <a:cubicBezTo>
                    <a:pt x="26" y="50"/>
                    <a:pt x="27" y="50"/>
                    <a:pt x="27" y="49"/>
                  </a:cubicBezTo>
                  <a:cubicBezTo>
                    <a:pt x="27" y="48"/>
                    <a:pt x="26" y="47"/>
                    <a:pt x="27" y="47"/>
                  </a:cubicBezTo>
                  <a:cubicBezTo>
                    <a:pt x="28" y="46"/>
                    <a:pt x="27" y="46"/>
                    <a:pt x="27" y="45"/>
                  </a:cubicBezTo>
                  <a:cubicBezTo>
                    <a:pt x="27" y="44"/>
                    <a:pt x="27" y="44"/>
                    <a:pt x="28" y="44"/>
                  </a:cubicBezTo>
                  <a:cubicBezTo>
                    <a:pt x="28" y="45"/>
                    <a:pt x="31" y="44"/>
                    <a:pt x="34" y="44"/>
                  </a:cubicBezTo>
                  <a:cubicBezTo>
                    <a:pt x="36" y="43"/>
                    <a:pt x="38" y="42"/>
                    <a:pt x="38" y="42"/>
                  </a:cubicBezTo>
                  <a:cubicBezTo>
                    <a:pt x="38" y="41"/>
                    <a:pt x="40" y="39"/>
                    <a:pt x="40" y="39"/>
                  </a:cubicBezTo>
                  <a:cubicBezTo>
                    <a:pt x="41" y="38"/>
                    <a:pt x="40" y="37"/>
                    <a:pt x="39" y="37"/>
                  </a:cubicBezTo>
                  <a:cubicBezTo>
                    <a:pt x="38" y="37"/>
                    <a:pt x="38" y="36"/>
                    <a:pt x="39" y="35"/>
                  </a:cubicBezTo>
                  <a:cubicBezTo>
                    <a:pt x="39" y="34"/>
                    <a:pt x="39" y="34"/>
                    <a:pt x="38" y="34"/>
                  </a:cubicBezTo>
                  <a:cubicBezTo>
                    <a:pt x="37" y="34"/>
                    <a:pt x="35" y="33"/>
                    <a:pt x="36" y="32"/>
                  </a:cubicBezTo>
                  <a:cubicBezTo>
                    <a:pt x="36" y="32"/>
                    <a:pt x="37" y="32"/>
                    <a:pt x="37" y="32"/>
                  </a:cubicBezTo>
                  <a:cubicBezTo>
                    <a:pt x="37" y="32"/>
                    <a:pt x="37" y="31"/>
                    <a:pt x="37" y="31"/>
                  </a:cubicBezTo>
                  <a:cubicBezTo>
                    <a:pt x="37" y="31"/>
                    <a:pt x="36" y="31"/>
                    <a:pt x="36" y="30"/>
                  </a:cubicBezTo>
                  <a:cubicBezTo>
                    <a:pt x="36" y="28"/>
                    <a:pt x="37" y="28"/>
                    <a:pt x="37" y="27"/>
                  </a:cubicBezTo>
                  <a:cubicBezTo>
                    <a:pt x="37" y="25"/>
                    <a:pt x="38" y="24"/>
                    <a:pt x="38" y="23"/>
                  </a:cubicBezTo>
                  <a:cubicBezTo>
                    <a:pt x="38" y="22"/>
                    <a:pt x="39" y="20"/>
                    <a:pt x="40" y="19"/>
                  </a:cubicBezTo>
                  <a:cubicBezTo>
                    <a:pt x="41" y="17"/>
                    <a:pt x="44" y="15"/>
                    <a:pt x="44" y="15"/>
                  </a:cubicBezTo>
                  <a:cubicBezTo>
                    <a:pt x="45" y="14"/>
                    <a:pt x="47" y="14"/>
                    <a:pt x="47" y="13"/>
                  </a:cubicBezTo>
                  <a:cubicBezTo>
                    <a:pt x="48" y="13"/>
                    <a:pt x="47" y="10"/>
                    <a:pt x="47"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6" name="Freeform 288">
              <a:extLst>
                <a:ext uri="{FF2B5EF4-FFF2-40B4-BE49-F238E27FC236}">
                  <a16:creationId xmlns:a16="http://schemas.microsoft.com/office/drawing/2014/main" id="{F3D2832D-D89E-416C-B8E8-784D0E722827}"/>
                </a:ext>
              </a:extLst>
            </p:cNvPr>
            <p:cNvSpPr>
              <a:spLocks/>
            </p:cNvSpPr>
            <p:nvPr/>
          </p:nvSpPr>
          <p:spPr bwMode="auto">
            <a:xfrm>
              <a:off x="-4167188" y="2379663"/>
              <a:ext cx="74612" cy="377825"/>
            </a:xfrm>
            <a:custGeom>
              <a:avLst/>
              <a:gdLst>
                <a:gd name="T0" fmla="*/ 9 w 21"/>
                <a:gd name="T1" fmla="*/ 90 h 105"/>
                <a:gd name="T2" fmla="*/ 6 w 21"/>
                <a:gd name="T3" fmla="*/ 86 h 105"/>
                <a:gd name="T4" fmla="*/ 8 w 21"/>
                <a:gd name="T5" fmla="*/ 81 h 105"/>
                <a:gd name="T6" fmla="*/ 10 w 21"/>
                <a:gd name="T7" fmla="*/ 76 h 105"/>
                <a:gd name="T8" fmla="*/ 11 w 21"/>
                <a:gd name="T9" fmla="*/ 72 h 105"/>
                <a:gd name="T10" fmla="*/ 9 w 21"/>
                <a:gd name="T11" fmla="*/ 68 h 105"/>
                <a:gd name="T12" fmla="*/ 10 w 21"/>
                <a:gd name="T13" fmla="*/ 62 h 105"/>
                <a:gd name="T14" fmla="*/ 10 w 21"/>
                <a:gd name="T15" fmla="*/ 57 h 105"/>
                <a:gd name="T16" fmla="*/ 11 w 21"/>
                <a:gd name="T17" fmla="*/ 53 h 105"/>
                <a:gd name="T18" fmla="*/ 13 w 21"/>
                <a:gd name="T19" fmla="*/ 45 h 105"/>
                <a:gd name="T20" fmla="*/ 14 w 21"/>
                <a:gd name="T21" fmla="*/ 39 h 105"/>
                <a:gd name="T22" fmla="*/ 14 w 21"/>
                <a:gd name="T23" fmla="*/ 33 h 105"/>
                <a:gd name="T24" fmla="*/ 16 w 21"/>
                <a:gd name="T25" fmla="*/ 27 h 105"/>
                <a:gd name="T26" fmla="*/ 18 w 21"/>
                <a:gd name="T27" fmla="*/ 22 h 105"/>
                <a:gd name="T28" fmla="*/ 20 w 21"/>
                <a:gd name="T29" fmla="*/ 16 h 105"/>
                <a:gd name="T30" fmla="*/ 19 w 21"/>
                <a:gd name="T31" fmla="*/ 11 h 105"/>
                <a:gd name="T32" fmla="*/ 18 w 21"/>
                <a:gd name="T33" fmla="*/ 6 h 105"/>
                <a:gd name="T34" fmla="*/ 15 w 21"/>
                <a:gd name="T35" fmla="*/ 1 h 105"/>
                <a:gd name="T36" fmla="*/ 14 w 21"/>
                <a:gd name="T37" fmla="*/ 5 h 105"/>
                <a:gd name="T38" fmla="*/ 13 w 21"/>
                <a:gd name="T39" fmla="*/ 16 h 105"/>
                <a:gd name="T40" fmla="*/ 11 w 21"/>
                <a:gd name="T41" fmla="*/ 27 h 105"/>
                <a:gd name="T42" fmla="*/ 10 w 21"/>
                <a:gd name="T43" fmla="*/ 34 h 105"/>
                <a:gd name="T44" fmla="*/ 9 w 21"/>
                <a:gd name="T45" fmla="*/ 44 h 105"/>
                <a:gd name="T46" fmla="*/ 6 w 21"/>
                <a:gd name="T47" fmla="*/ 52 h 105"/>
                <a:gd name="T48" fmla="*/ 5 w 21"/>
                <a:gd name="T49" fmla="*/ 59 h 105"/>
                <a:gd name="T50" fmla="*/ 4 w 21"/>
                <a:gd name="T51" fmla="*/ 66 h 105"/>
                <a:gd name="T52" fmla="*/ 7 w 21"/>
                <a:gd name="T53" fmla="*/ 63 h 105"/>
                <a:gd name="T54" fmla="*/ 7 w 21"/>
                <a:gd name="T55" fmla="*/ 66 h 105"/>
                <a:gd name="T56" fmla="*/ 6 w 21"/>
                <a:gd name="T57" fmla="*/ 71 h 105"/>
                <a:gd name="T58" fmla="*/ 5 w 21"/>
                <a:gd name="T59" fmla="*/ 74 h 105"/>
                <a:gd name="T60" fmla="*/ 5 w 21"/>
                <a:gd name="T61" fmla="*/ 73 h 105"/>
                <a:gd name="T62" fmla="*/ 3 w 21"/>
                <a:gd name="T63" fmla="*/ 74 h 105"/>
                <a:gd name="T64" fmla="*/ 1 w 21"/>
                <a:gd name="T65" fmla="*/ 78 h 105"/>
                <a:gd name="T66" fmla="*/ 4 w 21"/>
                <a:gd name="T67" fmla="*/ 78 h 105"/>
                <a:gd name="T68" fmla="*/ 5 w 21"/>
                <a:gd name="T69" fmla="*/ 81 h 105"/>
                <a:gd name="T70" fmla="*/ 2 w 21"/>
                <a:gd name="T71" fmla="*/ 81 h 105"/>
                <a:gd name="T72" fmla="*/ 3 w 21"/>
                <a:gd name="T73" fmla="*/ 83 h 105"/>
                <a:gd name="T74" fmla="*/ 1 w 21"/>
                <a:gd name="T75" fmla="*/ 85 h 105"/>
                <a:gd name="T76" fmla="*/ 3 w 21"/>
                <a:gd name="T77" fmla="*/ 86 h 105"/>
                <a:gd name="T78" fmla="*/ 4 w 21"/>
                <a:gd name="T79" fmla="*/ 88 h 105"/>
                <a:gd name="T80" fmla="*/ 2 w 21"/>
                <a:gd name="T81" fmla="*/ 91 h 105"/>
                <a:gd name="T82" fmla="*/ 5 w 21"/>
                <a:gd name="T83" fmla="*/ 92 h 105"/>
                <a:gd name="T84" fmla="*/ 6 w 21"/>
                <a:gd name="T85" fmla="*/ 93 h 105"/>
                <a:gd name="T86" fmla="*/ 5 w 21"/>
                <a:gd name="T87" fmla="*/ 96 h 105"/>
                <a:gd name="T88" fmla="*/ 9 w 21"/>
                <a:gd name="T89" fmla="*/ 96 h 105"/>
                <a:gd name="T90" fmla="*/ 6 w 21"/>
                <a:gd name="T91" fmla="*/ 98 h 105"/>
                <a:gd name="T92" fmla="*/ 9 w 21"/>
                <a:gd name="T93" fmla="*/ 97 h 105"/>
                <a:gd name="T94" fmla="*/ 6 w 21"/>
                <a:gd name="T95" fmla="*/ 100 h 105"/>
                <a:gd name="T96" fmla="*/ 9 w 21"/>
                <a:gd name="T97" fmla="*/ 100 h 105"/>
                <a:gd name="T98" fmla="*/ 13 w 21"/>
                <a:gd name="T99" fmla="*/ 95 h 105"/>
                <a:gd name="T100" fmla="*/ 15 w 21"/>
                <a:gd name="T101" fmla="*/ 98 h 105"/>
                <a:gd name="T102" fmla="*/ 13 w 21"/>
                <a:gd name="T103" fmla="*/ 99 h 105"/>
                <a:gd name="T104" fmla="*/ 11 w 21"/>
                <a:gd name="T105" fmla="*/ 101 h 105"/>
                <a:gd name="T106" fmla="*/ 12 w 21"/>
                <a:gd name="T107" fmla="*/ 104 h 105"/>
                <a:gd name="T108" fmla="*/ 16 w 21"/>
                <a:gd name="T109" fmla="*/ 104 h 105"/>
                <a:gd name="T110" fmla="*/ 19 w 21"/>
                <a:gd name="T111" fmla="*/ 104 h 105"/>
                <a:gd name="T112" fmla="*/ 17 w 21"/>
                <a:gd name="T113" fmla="*/ 103 h 105"/>
                <a:gd name="T114" fmla="*/ 15 w 21"/>
                <a:gd name="T115" fmla="*/ 95 h 105"/>
                <a:gd name="T116" fmla="*/ 10 w 21"/>
                <a:gd name="T117" fmla="*/ 94 h 1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1" h="105">
                  <a:moveTo>
                    <a:pt x="10" y="94"/>
                  </a:moveTo>
                  <a:cubicBezTo>
                    <a:pt x="9" y="94"/>
                    <a:pt x="9" y="93"/>
                    <a:pt x="9" y="93"/>
                  </a:cubicBezTo>
                  <a:cubicBezTo>
                    <a:pt x="8" y="93"/>
                    <a:pt x="8" y="91"/>
                    <a:pt x="9" y="90"/>
                  </a:cubicBezTo>
                  <a:cubicBezTo>
                    <a:pt x="9" y="89"/>
                    <a:pt x="7" y="90"/>
                    <a:pt x="6" y="89"/>
                  </a:cubicBezTo>
                  <a:cubicBezTo>
                    <a:pt x="6" y="89"/>
                    <a:pt x="7" y="88"/>
                    <a:pt x="6" y="88"/>
                  </a:cubicBezTo>
                  <a:cubicBezTo>
                    <a:pt x="5" y="87"/>
                    <a:pt x="6" y="86"/>
                    <a:pt x="6" y="86"/>
                  </a:cubicBezTo>
                  <a:cubicBezTo>
                    <a:pt x="6" y="85"/>
                    <a:pt x="6" y="84"/>
                    <a:pt x="7" y="84"/>
                  </a:cubicBezTo>
                  <a:cubicBezTo>
                    <a:pt x="8" y="84"/>
                    <a:pt x="7" y="83"/>
                    <a:pt x="8" y="82"/>
                  </a:cubicBezTo>
                  <a:cubicBezTo>
                    <a:pt x="9" y="82"/>
                    <a:pt x="7" y="81"/>
                    <a:pt x="8" y="81"/>
                  </a:cubicBezTo>
                  <a:cubicBezTo>
                    <a:pt x="9" y="80"/>
                    <a:pt x="8" y="79"/>
                    <a:pt x="9" y="79"/>
                  </a:cubicBezTo>
                  <a:cubicBezTo>
                    <a:pt x="10" y="79"/>
                    <a:pt x="9" y="78"/>
                    <a:pt x="10" y="78"/>
                  </a:cubicBezTo>
                  <a:cubicBezTo>
                    <a:pt x="10" y="77"/>
                    <a:pt x="10" y="77"/>
                    <a:pt x="10" y="76"/>
                  </a:cubicBezTo>
                  <a:cubicBezTo>
                    <a:pt x="10" y="75"/>
                    <a:pt x="9" y="74"/>
                    <a:pt x="10" y="74"/>
                  </a:cubicBezTo>
                  <a:cubicBezTo>
                    <a:pt x="11" y="74"/>
                    <a:pt x="10" y="73"/>
                    <a:pt x="10" y="72"/>
                  </a:cubicBezTo>
                  <a:cubicBezTo>
                    <a:pt x="9" y="72"/>
                    <a:pt x="10" y="72"/>
                    <a:pt x="11" y="72"/>
                  </a:cubicBezTo>
                  <a:cubicBezTo>
                    <a:pt x="12" y="72"/>
                    <a:pt x="11" y="71"/>
                    <a:pt x="10" y="71"/>
                  </a:cubicBezTo>
                  <a:cubicBezTo>
                    <a:pt x="10" y="71"/>
                    <a:pt x="9" y="70"/>
                    <a:pt x="10" y="70"/>
                  </a:cubicBezTo>
                  <a:cubicBezTo>
                    <a:pt x="10" y="69"/>
                    <a:pt x="9" y="69"/>
                    <a:pt x="9" y="68"/>
                  </a:cubicBezTo>
                  <a:cubicBezTo>
                    <a:pt x="10" y="68"/>
                    <a:pt x="10" y="67"/>
                    <a:pt x="9" y="67"/>
                  </a:cubicBezTo>
                  <a:cubicBezTo>
                    <a:pt x="9" y="67"/>
                    <a:pt x="9" y="65"/>
                    <a:pt x="9" y="64"/>
                  </a:cubicBezTo>
                  <a:cubicBezTo>
                    <a:pt x="10" y="64"/>
                    <a:pt x="10" y="63"/>
                    <a:pt x="10" y="62"/>
                  </a:cubicBezTo>
                  <a:cubicBezTo>
                    <a:pt x="10" y="61"/>
                    <a:pt x="9" y="61"/>
                    <a:pt x="9" y="60"/>
                  </a:cubicBezTo>
                  <a:cubicBezTo>
                    <a:pt x="9" y="60"/>
                    <a:pt x="10" y="60"/>
                    <a:pt x="10" y="59"/>
                  </a:cubicBezTo>
                  <a:cubicBezTo>
                    <a:pt x="10" y="58"/>
                    <a:pt x="10" y="57"/>
                    <a:pt x="10" y="57"/>
                  </a:cubicBezTo>
                  <a:cubicBezTo>
                    <a:pt x="11" y="57"/>
                    <a:pt x="10" y="56"/>
                    <a:pt x="11" y="56"/>
                  </a:cubicBezTo>
                  <a:cubicBezTo>
                    <a:pt x="11" y="55"/>
                    <a:pt x="12" y="56"/>
                    <a:pt x="12" y="55"/>
                  </a:cubicBezTo>
                  <a:cubicBezTo>
                    <a:pt x="12" y="54"/>
                    <a:pt x="11" y="54"/>
                    <a:pt x="11" y="53"/>
                  </a:cubicBezTo>
                  <a:cubicBezTo>
                    <a:pt x="11" y="53"/>
                    <a:pt x="11" y="52"/>
                    <a:pt x="11" y="50"/>
                  </a:cubicBezTo>
                  <a:cubicBezTo>
                    <a:pt x="11" y="49"/>
                    <a:pt x="12" y="48"/>
                    <a:pt x="13" y="48"/>
                  </a:cubicBezTo>
                  <a:cubicBezTo>
                    <a:pt x="13" y="48"/>
                    <a:pt x="12" y="45"/>
                    <a:pt x="13" y="45"/>
                  </a:cubicBezTo>
                  <a:cubicBezTo>
                    <a:pt x="14" y="45"/>
                    <a:pt x="13" y="44"/>
                    <a:pt x="14" y="43"/>
                  </a:cubicBezTo>
                  <a:cubicBezTo>
                    <a:pt x="14" y="43"/>
                    <a:pt x="14" y="42"/>
                    <a:pt x="14" y="41"/>
                  </a:cubicBezTo>
                  <a:cubicBezTo>
                    <a:pt x="15" y="41"/>
                    <a:pt x="14" y="40"/>
                    <a:pt x="14" y="39"/>
                  </a:cubicBezTo>
                  <a:cubicBezTo>
                    <a:pt x="14" y="39"/>
                    <a:pt x="14" y="38"/>
                    <a:pt x="13" y="37"/>
                  </a:cubicBezTo>
                  <a:cubicBezTo>
                    <a:pt x="12" y="36"/>
                    <a:pt x="13" y="35"/>
                    <a:pt x="13" y="35"/>
                  </a:cubicBezTo>
                  <a:cubicBezTo>
                    <a:pt x="13" y="35"/>
                    <a:pt x="13" y="33"/>
                    <a:pt x="14" y="33"/>
                  </a:cubicBezTo>
                  <a:cubicBezTo>
                    <a:pt x="15" y="33"/>
                    <a:pt x="14" y="31"/>
                    <a:pt x="14" y="30"/>
                  </a:cubicBezTo>
                  <a:cubicBezTo>
                    <a:pt x="14" y="29"/>
                    <a:pt x="15" y="30"/>
                    <a:pt x="15" y="29"/>
                  </a:cubicBezTo>
                  <a:cubicBezTo>
                    <a:pt x="15" y="28"/>
                    <a:pt x="15" y="27"/>
                    <a:pt x="16" y="27"/>
                  </a:cubicBezTo>
                  <a:cubicBezTo>
                    <a:pt x="16" y="27"/>
                    <a:pt x="16" y="26"/>
                    <a:pt x="16" y="25"/>
                  </a:cubicBezTo>
                  <a:cubicBezTo>
                    <a:pt x="16" y="25"/>
                    <a:pt x="17" y="24"/>
                    <a:pt x="18" y="24"/>
                  </a:cubicBezTo>
                  <a:cubicBezTo>
                    <a:pt x="18" y="24"/>
                    <a:pt x="17" y="23"/>
                    <a:pt x="18" y="22"/>
                  </a:cubicBezTo>
                  <a:cubicBezTo>
                    <a:pt x="18" y="22"/>
                    <a:pt x="17" y="20"/>
                    <a:pt x="17" y="20"/>
                  </a:cubicBezTo>
                  <a:cubicBezTo>
                    <a:pt x="18" y="20"/>
                    <a:pt x="18" y="19"/>
                    <a:pt x="18" y="18"/>
                  </a:cubicBezTo>
                  <a:cubicBezTo>
                    <a:pt x="18" y="18"/>
                    <a:pt x="20" y="17"/>
                    <a:pt x="20" y="16"/>
                  </a:cubicBezTo>
                  <a:cubicBezTo>
                    <a:pt x="20" y="16"/>
                    <a:pt x="21" y="15"/>
                    <a:pt x="21" y="13"/>
                  </a:cubicBezTo>
                  <a:cubicBezTo>
                    <a:pt x="20" y="14"/>
                    <a:pt x="19" y="14"/>
                    <a:pt x="19" y="14"/>
                  </a:cubicBezTo>
                  <a:cubicBezTo>
                    <a:pt x="19" y="13"/>
                    <a:pt x="19" y="12"/>
                    <a:pt x="19" y="11"/>
                  </a:cubicBezTo>
                  <a:cubicBezTo>
                    <a:pt x="18" y="11"/>
                    <a:pt x="18" y="9"/>
                    <a:pt x="18" y="9"/>
                  </a:cubicBezTo>
                  <a:cubicBezTo>
                    <a:pt x="17" y="9"/>
                    <a:pt x="16" y="8"/>
                    <a:pt x="17" y="7"/>
                  </a:cubicBezTo>
                  <a:cubicBezTo>
                    <a:pt x="18" y="7"/>
                    <a:pt x="17" y="6"/>
                    <a:pt x="18" y="6"/>
                  </a:cubicBezTo>
                  <a:cubicBezTo>
                    <a:pt x="18" y="5"/>
                    <a:pt x="17" y="5"/>
                    <a:pt x="17" y="4"/>
                  </a:cubicBezTo>
                  <a:cubicBezTo>
                    <a:pt x="16" y="3"/>
                    <a:pt x="17" y="2"/>
                    <a:pt x="16" y="2"/>
                  </a:cubicBezTo>
                  <a:cubicBezTo>
                    <a:pt x="15" y="1"/>
                    <a:pt x="15" y="0"/>
                    <a:pt x="15" y="1"/>
                  </a:cubicBezTo>
                  <a:cubicBezTo>
                    <a:pt x="15" y="1"/>
                    <a:pt x="15" y="2"/>
                    <a:pt x="14" y="3"/>
                  </a:cubicBezTo>
                  <a:cubicBezTo>
                    <a:pt x="14" y="3"/>
                    <a:pt x="14" y="3"/>
                    <a:pt x="14" y="3"/>
                  </a:cubicBezTo>
                  <a:cubicBezTo>
                    <a:pt x="14" y="4"/>
                    <a:pt x="13" y="5"/>
                    <a:pt x="14" y="5"/>
                  </a:cubicBezTo>
                  <a:cubicBezTo>
                    <a:pt x="14" y="6"/>
                    <a:pt x="14" y="10"/>
                    <a:pt x="14" y="11"/>
                  </a:cubicBezTo>
                  <a:cubicBezTo>
                    <a:pt x="13" y="13"/>
                    <a:pt x="13" y="14"/>
                    <a:pt x="13" y="15"/>
                  </a:cubicBezTo>
                  <a:cubicBezTo>
                    <a:pt x="12" y="15"/>
                    <a:pt x="13" y="16"/>
                    <a:pt x="13" y="16"/>
                  </a:cubicBezTo>
                  <a:cubicBezTo>
                    <a:pt x="13" y="16"/>
                    <a:pt x="13" y="17"/>
                    <a:pt x="13" y="19"/>
                  </a:cubicBezTo>
                  <a:cubicBezTo>
                    <a:pt x="13" y="21"/>
                    <a:pt x="12" y="23"/>
                    <a:pt x="12" y="24"/>
                  </a:cubicBezTo>
                  <a:cubicBezTo>
                    <a:pt x="12" y="25"/>
                    <a:pt x="11" y="26"/>
                    <a:pt x="11" y="27"/>
                  </a:cubicBezTo>
                  <a:cubicBezTo>
                    <a:pt x="11" y="28"/>
                    <a:pt x="11" y="28"/>
                    <a:pt x="10" y="29"/>
                  </a:cubicBezTo>
                  <a:cubicBezTo>
                    <a:pt x="10" y="29"/>
                    <a:pt x="11" y="31"/>
                    <a:pt x="11" y="32"/>
                  </a:cubicBezTo>
                  <a:cubicBezTo>
                    <a:pt x="11" y="32"/>
                    <a:pt x="10" y="33"/>
                    <a:pt x="10" y="34"/>
                  </a:cubicBezTo>
                  <a:cubicBezTo>
                    <a:pt x="10" y="36"/>
                    <a:pt x="10" y="39"/>
                    <a:pt x="10" y="39"/>
                  </a:cubicBezTo>
                  <a:cubicBezTo>
                    <a:pt x="10" y="40"/>
                    <a:pt x="9" y="40"/>
                    <a:pt x="10" y="41"/>
                  </a:cubicBezTo>
                  <a:cubicBezTo>
                    <a:pt x="10" y="42"/>
                    <a:pt x="9" y="42"/>
                    <a:pt x="9" y="44"/>
                  </a:cubicBezTo>
                  <a:cubicBezTo>
                    <a:pt x="9" y="45"/>
                    <a:pt x="7" y="47"/>
                    <a:pt x="7" y="49"/>
                  </a:cubicBezTo>
                  <a:cubicBezTo>
                    <a:pt x="7" y="50"/>
                    <a:pt x="7" y="50"/>
                    <a:pt x="6" y="50"/>
                  </a:cubicBezTo>
                  <a:cubicBezTo>
                    <a:pt x="5" y="50"/>
                    <a:pt x="5" y="51"/>
                    <a:pt x="6" y="52"/>
                  </a:cubicBezTo>
                  <a:cubicBezTo>
                    <a:pt x="6" y="53"/>
                    <a:pt x="5" y="54"/>
                    <a:pt x="6" y="55"/>
                  </a:cubicBezTo>
                  <a:cubicBezTo>
                    <a:pt x="7" y="56"/>
                    <a:pt x="6" y="56"/>
                    <a:pt x="6" y="57"/>
                  </a:cubicBezTo>
                  <a:cubicBezTo>
                    <a:pt x="6" y="58"/>
                    <a:pt x="5" y="58"/>
                    <a:pt x="5" y="59"/>
                  </a:cubicBezTo>
                  <a:cubicBezTo>
                    <a:pt x="5" y="60"/>
                    <a:pt x="5" y="61"/>
                    <a:pt x="5" y="62"/>
                  </a:cubicBezTo>
                  <a:cubicBezTo>
                    <a:pt x="5" y="63"/>
                    <a:pt x="5" y="64"/>
                    <a:pt x="5" y="64"/>
                  </a:cubicBezTo>
                  <a:cubicBezTo>
                    <a:pt x="4" y="64"/>
                    <a:pt x="4" y="64"/>
                    <a:pt x="4" y="66"/>
                  </a:cubicBezTo>
                  <a:cubicBezTo>
                    <a:pt x="4" y="68"/>
                    <a:pt x="4" y="68"/>
                    <a:pt x="5" y="68"/>
                  </a:cubicBezTo>
                  <a:cubicBezTo>
                    <a:pt x="6" y="68"/>
                    <a:pt x="5" y="63"/>
                    <a:pt x="6" y="63"/>
                  </a:cubicBezTo>
                  <a:cubicBezTo>
                    <a:pt x="7" y="63"/>
                    <a:pt x="6" y="63"/>
                    <a:pt x="7" y="63"/>
                  </a:cubicBezTo>
                  <a:cubicBezTo>
                    <a:pt x="8" y="62"/>
                    <a:pt x="7" y="63"/>
                    <a:pt x="7" y="63"/>
                  </a:cubicBezTo>
                  <a:cubicBezTo>
                    <a:pt x="8" y="64"/>
                    <a:pt x="8" y="64"/>
                    <a:pt x="8" y="64"/>
                  </a:cubicBezTo>
                  <a:cubicBezTo>
                    <a:pt x="7" y="65"/>
                    <a:pt x="8" y="66"/>
                    <a:pt x="7" y="66"/>
                  </a:cubicBezTo>
                  <a:cubicBezTo>
                    <a:pt x="7" y="67"/>
                    <a:pt x="6" y="68"/>
                    <a:pt x="7" y="68"/>
                  </a:cubicBezTo>
                  <a:cubicBezTo>
                    <a:pt x="7" y="69"/>
                    <a:pt x="6" y="69"/>
                    <a:pt x="6" y="70"/>
                  </a:cubicBezTo>
                  <a:cubicBezTo>
                    <a:pt x="6" y="71"/>
                    <a:pt x="7" y="71"/>
                    <a:pt x="6" y="71"/>
                  </a:cubicBezTo>
                  <a:cubicBezTo>
                    <a:pt x="6" y="71"/>
                    <a:pt x="7" y="72"/>
                    <a:pt x="6" y="72"/>
                  </a:cubicBezTo>
                  <a:cubicBezTo>
                    <a:pt x="6" y="72"/>
                    <a:pt x="6" y="73"/>
                    <a:pt x="7" y="73"/>
                  </a:cubicBezTo>
                  <a:cubicBezTo>
                    <a:pt x="7" y="74"/>
                    <a:pt x="6" y="74"/>
                    <a:pt x="5" y="74"/>
                  </a:cubicBezTo>
                  <a:cubicBezTo>
                    <a:pt x="5" y="74"/>
                    <a:pt x="6" y="75"/>
                    <a:pt x="6" y="75"/>
                  </a:cubicBezTo>
                  <a:cubicBezTo>
                    <a:pt x="5" y="76"/>
                    <a:pt x="4" y="75"/>
                    <a:pt x="4" y="75"/>
                  </a:cubicBezTo>
                  <a:cubicBezTo>
                    <a:pt x="4" y="75"/>
                    <a:pt x="5" y="74"/>
                    <a:pt x="5" y="73"/>
                  </a:cubicBezTo>
                  <a:cubicBezTo>
                    <a:pt x="6" y="73"/>
                    <a:pt x="5" y="71"/>
                    <a:pt x="4" y="72"/>
                  </a:cubicBezTo>
                  <a:cubicBezTo>
                    <a:pt x="3" y="72"/>
                    <a:pt x="5" y="73"/>
                    <a:pt x="5" y="73"/>
                  </a:cubicBezTo>
                  <a:cubicBezTo>
                    <a:pt x="5" y="74"/>
                    <a:pt x="3" y="73"/>
                    <a:pt x="3" y="74"/>
                  </a:cubicBezTo>
                  <a:cubicBezTo>
                    <a:pt x="3" y="75"/>
                    <a:pt x="3" y="75"/>
                    <a:pt x="2" y="75"/>
                  </a:cubicBezTo>
                  <a:cubicBezTo>
                    <a:pt x="2" y="76"/>
                    <a:pt x="3" y="76"/>
                    <a:pt x="2" y="76"/>
                  </a:cubicBezTo>
                  <a:cubicBezTo>
                    <a:pt x="2" y="76"/>
                    <a:pt x="1" y="77"/>
                    <a:pt x="1" y="78"/>
                  </a:cubicBezTo>
                  <a:cubicBezTo>
                    <a:pt x="1" y="78"/>
                    <a:pt x="1" y="78"/>
                    <a:pt x="1" y="78"/>
                  </a:cubicBezTo>
                  <a:cubicBezTo>
                    <a:pt x="1" y="77"/>
                    <a:pt x="2" y="77"/>
                    <a:pt x="2" y="78"/>
                  </a:cubicBezTo>
                  <a:cubicBezTo>
                    <a:pt x="3" y="78"/>
                    <a:pt x="3" y="78"/>
                    <a:pt x="4" y="78"/>
                  </a:cubicBezTo>
                  <a:cubicBezTo>
                    <a:pt x="4" y="78"/>
                    <a:pt x="4" y="79"/>
                    <a:pt x="4" y="79"/>
                  </a:cubicBezTo>
                  <a:cubicBezTo>
                    <a:pt x="3" y="79"/>
                    <a:pt x="3" y="80"/>
                    <a:pt x="3" y="80"/>
                  </a:cubicBezTo>
                  <a:cubicBezTo>
                    <a:pt x="3" y="81"/>
                    <a:pt x="5" y="80"/>
                    <a:pt x="5" y="81"/>
                  </a:cubicBezTo>
                  <a:cubicBezTo>
                    <a:pt x="6" y="81"/>
                    <a:pt x="6" y="82"/>
                    <a:pt x="5" y="82"/>
                  </a:cubicBezTo>
                  <a:cubicBezTo>
                    <a:pt x="5" y="81"/>
                    <a:pt x="4" y="81"/>
                    <a:pt x="4" y="81"/>
                  </a:cubicBezTo>
                  <a:cubicBezTo>
                    <a:pt x="3" y="82"/>
                    <a:pt x="3" y="82"/>
                    <a:pt x="2" y="81"/>
                  </a:cubicBezTo>
                  <a:cubicBezTo>
                    <a:pt x="2" y="81"/>
                    <a:pt x="0" y="82"/>
                    <a:pt x="1" y="83"/>
                  </a:cubicBezTo>
                  <a:cubicBezTo>
                    <a:pt x="1" y="83"/>
                    <a:pt x="1" y="84"/>
                    <a:pt x="2" y="84"/>
                  </a:cubicBezTo>
                  <a:cubicBezTo>
                    <a:pt x="2" y="84"/>
                    <a:pt x="3" y="83"/>
                    <a:pt x="3" y="83"/>
                  </a:cubicBezTo>
                  <a:cubicBezTo>
                    <a:pt x="3" y="83"/>
                    <a:pt x="4" y="82"/>
                    <a:pt x="4" y="83"/>
                  </a:cubicBezTo>
                  <a:cubicBezTo>
                    <a:pt x="4" y="84"/>
                    <a:pt x="3" y="83"/>
                    <a:pt x="3" y="84"/>
                  </a:cubicBezTo>
                  <a:cubicBezTo>
                    <a:pt x="3" y="85"/>
                    <a:pt x="2" y="85"/>
                    <a:pt x="1" y="85"/>
                  </a:cubicBezTo>
                  <a:cubicBezTo>
                    <a:pt x="1" y="86"/>
                    <a:pt x="1" y="87"/>
                    <a:pt x="2" y="86"/>
                  </a:cubicBezTo>
                  <a:cubicBezTo>
                    <a:pt x="3" y="86"/>
                    <a:pt x="2" y="87"/>
                    <a:pt x="3" y="87"/>
                  </a:cubicBezTo>
                  <a:cubicBezTo>
                    <a:pt x="3" y="87"/>
                    <a:pt x="3" y="87"/>
                    <a:pt x="3" y="86"/>
                  </a:cubicBezTo>
                  <a:cubicBezTo>
                    <a:pt x="3" y="86"/>
                    <a:pt x="4" y="85"/>
                    <a:pt x="4" y="85"/>
                  </a:cubicBezTo>
                  <a:cubicBezTo>
                    <a:pt x="5" y="86"/>
                    <a:pt x="4" y="86"/>
                    <a:pt x="4" y="87"/>
                  </a:cubicBezTo>
                  <a:cubicBezTo>
                    <a:pt x="4" y="87"/>
                    <a:pt x="4" y="88"/>
                    <a:pt x="4" y="88"/>
                  </a:cubicBezTo>
                  <a:cubicBezTo>
                    <a:pt x="4" y="89"/>
                    <a:pt x="3" y="89"/>
                    <a:pt x="3" y="89"/>
                  </a:cubicBezTo>
                  <a:cubicBezTo>
                    <a:pt x="3" y="90"/>
                    <a:pt x="2" y="90"/>
                    <a:pt x="2" y="90"/>
                  </a:cubicBezTo>
                  <a:cubicBezTo>
                    <a:pt x="3" y="90"/>
                    <a:pt x="2" y="91"/>
                    <a:pt x="2" y="91"/>
                  </a:cubicBezTo>
                  <a:cubicBezTo>
                    <a:pt x="3" y="92"/>
                    <a:pt x="3" y="91"/>
                    <a:pt x="3" y="91"/>
                  </a:cubicBezTo>
                  <a:cubicBezTo>
                    <a:pt x="4" y="91"/>
                    <a:pt x="4" y="91"/>
                    <a:pt x="5" y="91"/>
                  </a:cubicBezTo>
                  <a:cubicBezTo>
                    <a:pt x="5" y="91"/>
                    <a:pt x="6" y="92"/>
                    <a:pt x="5" y="92"/>
                  </a:cubicBezTo>
                  <a:cubicBezTo>
                    <a:pt x="4" y="92"/>
                    <a:pt x="4" y="93"/>
                    <a:pt x="4" y="93"/>
                  </a:cubicBezTo>
                  <a:cubicBezTo>
                    <a:pt x="4" y="93"/>
                    <a:pt x="5" y="92"/>
                    <a:pt x="5" y="93"/>
                  </a:cubicBezTo>
                  <a:cubicBezTo>
                    <a:pt x="6" y="94"/>
                    <a:pt x="6" y="94"/>
                    <a:pt x="6" y="93"/>
                  </a:cubicBezTo>
                  <a:cubicBezTo>
                    <a:pt x="6" y="92"/>
                    <a:pt x="7" y="93"/>
                    <a:pt x="8" y="93"/>
                  </a:cubicBezTo>
                  <a:cubicBezTo>
                    <a:pt x="8" y="94"/>
                    <a:pt x="6" y="94"/>
                    <a:pt x="6" y="94"/>
                  </a:cubicBezTo>
                  <a:cubicBezTo>
                    <a:pt x="5" y="94"/>
                    <a:pt x="4" y="95"/>
                    <a:pt x="5" y="96"/>
                  </a:cubicBezTo>
                  <a:cubicBezTo>
                    <a:pt x="5" y="96"/>
                    <a:pt x="6" y="96"/>
                    <a:pt x="7" y="95"/>
                  </a:cubicBezTo>
                  <a:cubicBezTo>
                    <a:pt x="7" y="94"/>
                    <a:pt x="10" y="95"/>
                    <a:pt x="10" y="95"/>
                  </a:cubicBezTo>
                  <a:cubicBezTo>
                    <a:pt x="10" y="96"/>
                    <a:pt x="9" y="95"/>
                    <a:pt x="9" y="96"/>
                  </a:cubicBezTo>
                  <a:cubicBezTo>
                    <a:pt x="9" y="96"/>
                    <a:pt x="7" y="96"/>
                    <a:pt x="7" y="96"/>
                  </a:cubicBezTo>
                  <a:cubicBezTo>
                    <a:pt x="7" y="95"/>
                    <a:pt x="6" y="96"/>
                    <a:pt x="6" y="97"/>
                  </a:cubicBezTo>
                  <a:cubicBezTo>
                    <a:pt x="6" y="97"/>
                    <a:pt x="5" y="97"/>
                    <a:pt x="6" y="98"/>
                  </a:cubicBezTo>
                  <a:cubicBezTo>
                    <a:pt x="7" y="98"/>
                    <a:pt x="7" y="97"/>
                    <a:pt x="8" y="97"/>
                  </a:cubicBezTo>
                  <a:cubicBezTo>
                    <a:pt x="10" y="97"/>
                    <a:pt x="10" y="95"/>
                    <a:pt x="11" y="96"/>
                  </a:cubicBezTo>
                  <a:cubicBezTo>
                    <a:pt x="11" y="97"/>
                    <a:pt x="10" y="98"/>
                    <a:pt x="9" y="97"/>
                  </a:cubicBezTo>
                  <a:cubicBezTo>
                    <a:pt x="8" y="97"/>
                    <a:pt x="8" y="98"/>
                    <a:pt x="8" y="98"/>
                  </a:cubicBezTo>
                  <a:cubicBezTo>
                    <a:pt x="8" y="99"/>
                    <a:pt x="6" y="98"/>
                    <a:pt x="5" y="98"/>
                  </a:cubicBezTo>
                  <a:cubicBezTo>
                    <a:pt x="5" y="98"/>
                    <a:pt x="5" y="99"/>
                    <a:pt x="6" y="100"/>
                  </a:cubicBezTo>
                  <a:cubicBezTo>
                    <a:pt x="6" y="100"/>
                    <a:pt x="7" y="100"/>
                    <a:pt x="8" y="100"/>
                  </a:cubicBezTo>
                  <a:cubicBezTo>
                    <a:pt x="8" y="101"/>
                    <a:pt x="8" y="101"/>
                    <a:pt x="9" y="101"/>
                  </a:cubicBezTo>
                  <a:cubicBezTo>
                    <a:pt x="10" y="100"/>
                    <a:pt x="9" y="100"/>
                    <a:pt x="9" y="100"/>
                  </a:cubicBezTo>
                  <a:cubicBezTo>
                    <a:pt x="8" y="100"/>
                    <a:pt x="9" y="99"/>
                    <a:pt x="10" y="99"/>
                  </a:cubicBezTo>
                  <a:cubicBezTo>
                    <a:pt x="11" y="100"/>
                    <a:pt x="12" y="99"/>
                    <a:pt x="11" y="98"/>
                  </a:cubicBezTo>
                  <a:cubicBezTo>
                    <a:pt x="11" y="96"/>
                    <a:pt x="12" y="96"/>
                    <a:pt x="13" y="95"/>
                  </a:cubicBezTo>
                  <a:cubicBezTo>
                    <a:pt x="15" y="95"/>
                    <a:pt x="14" y="96"/>
                    <a:pt x="13" y="97"/>
                  </a:cubicBezTo>
                  <a:cubicBezTo>
                    <a:pt x="12" y="97"/>
                    <a:pt x="12" y="97"/>
                    <a:pt x="13" y="98"/>
                  </a:cubicBezTo>
                  <a:cubicBezTo>
                    <a:pt x="13" y="99"/>
                    <a:pt x="14" y="97"/>
                    <a:pt x="15" y="98"/>
                  </a:cubicBezTo>
                  <a:cubicBezTo>
                    <a:pt x="16" y="99"/>
                    <a:pt x="14" y="98"/>
                    <a:pt x="14" y="99"/>
                  </a:cubicBezTo>
                  <a:cubicBezTo>
                    <a:pt x="13" y="100"/>
                    <a:pt x="15" y="100"/>
                    <a:pt x="14" y="101"/>
                  </a:cubicBezTo>
                  <a:cubicBezTo>
                    <a:pt x="13" y="101"/>
                    <a:pt x="13" y="99"/>
                    <a:pt x="13" y="99"/>
                  </a:cubicBezTo>
                  <a:cubicBezTo>
                    <a:pt x="12" y="99"/>
                    <a:pt x="12" y="99"/>
                    <a:pt x="12" y="100"/>
                  </a:cubicBezTo>
                  <a:cubicBezTo>
                    <a:pt x="13" y="101"/>
                    <a:pt x="12" y="100"/>
                    <a:pt x="11" y="100"/>
                  </a:cubicBezTo>
                  <a:cubicBezTo>
                    <a:pt x="11" y="99"/>
                    <a:pt x="10" y="100"/>
                    <a:pt x="11" y="101"/>
                  </a:cubicBezTo>
                  <a:cubicBezTo>
                    <a:pt x="11" y="101"/>
                    <a:pt x="9" y="101"/>
                    <a:pt x="9" y="102"/>
                  </a:cubicBezTo>
                  <a:cubicBezTo>
                    <a:pt x="9" y="103"/>
                    <a:pt x="10" y="102"/>
                    <a:pt x="11" y="102"/>
                  </a:cubicBezTo>
                  <a:cubicBezTo>
                    <a:pt x="12" y="102"/>
                    <a:pt x="12" y="103"/>
                    <a:pt x="12" y="104"/>
                  </a:cubicBezTo>
                  <a:cubicBezTo>
                    <a:pt x="13" y="105"/>
                    <a:pt x="12" y="102"/>
                    <a:pt x="13" y="102"/>
                  </a:cubicBezTo>
                  <a:cubicBezTo>
                    <a:pt x="14" y="102"/>
                    <a:pt x="13" y="104"/>
                    <a:pt x="15" y="104"/>
                  </a:cubicBezTo>
                  <a:cubicBezTo>
                    <a:pt x="16" y="105"/>
                    <a:pt x="15" y="104"/>
                    <a:pt x="16" y="104"/>
                  </a:cubicBezTo>
                  <a:cubicBezTo>
                    <a:pt x="16" y="103"/>
                    <a:pt x="17" y="105"/>
                    <a:pt x="18" y="105"/>
                  </a:cubicBezTo>
                  <a:cubicBezTo>
                    <a:pt x="19" y="105"/>
                    <a:pt x="18" y="104"/>
                    <a:pt x="18" y="104"/>
                  </a:cubicBezTo>
                  <a:cubicBezTo>
                    <a:pt x="17" y="103"/>
                    <a:pt x="18" y="103"/>
                    <a:pt x="19" y="104"/>
                  </a:cubicBezTo>
                  <a:cubicBezTo>
                    <a:pt x="20" y="104"/>
                    <a:pt x="20" y="104"/>
                    <a:pt x="21" y="104"/>
                  </a:cubicBezTo>
                  <a:cubicBezTo>
                    <a:pt x="21" y="103"/>
                    <a:pt x="21" y="103"/>
                    <a:pt x="21" y="103"/>
                  </a:cubicBezTo>
                  <a:cubicBezTo>
                    <a:pt x="20" y="103"/>
                    <a:pt x="17" y="103"/>
                    <a:pt x="17" y="103"/>
                  </a:cubicBezTo>
                  <a:cubicBezTo>
                    <a:pt x="17" y="103"/>
                    <a:pt x="17" y="97"/>
                    <a:pt x="17" y="96"/>
                  </a:cubicBezTo>
                  <a:cubicBezTo>
                    <a:pt x="17" y="96"/>
                    <a:pt x="17" y="95"/>
                    <a:pt x="17" y="95"/>
                  </a:cubicBezTo>
                  <a:cubicBezTo>
                    <a:pt x="16" y="95"/>
                    <a:pt x="15" y="96"/>
                    <a:pt x="15" y="95"/>
                  </a:cubicBezTo>
                  <a:cubicBezTo>
                    <a:pt x="15" y="94"/>
                    <a:pt x="15" y="94"/>
                    <a:pt x="15" y="94"/>
                  </a:cubicBezTo>
                  <a:cubicBezTo>
                    <a:pt x="15" y="94"/>
                    <a:pt x="14" y="94"/>
                    <a:pt x="14" y="94"/>
                  </a:cubicBezTo>
                  <a:cubicBezTo>
                    <a:pt x="13" y="93"/>
                    <a:pt x="10" y="94"/>
                    <a:pt x="10"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7" name="Freeform 289">
              <a:extLst>
                <a:ext uri="{FF2B5EF4-FFF2-40B4-BE49-F238E27FC236}">
                  <a16:creationId xmlns:a16="http://schemas.microsoft.com/office/drawing/2014/main" id="{69F41064-DC09-434E-9823-B09E1D28BD5E}"/>
                </a:ext>
              </a:extLst>
            </p:cNvPr>
            <p:cNvSpPr>
              <a:spLocks/>
            </p:cNvSpPr>
            <p:nvPr/>
          </p:nvSpPr>
          <p:spPr bwMode="auto">
            <a:xfrm>
              <a:off x="-4056063" y="2397125"/>
              <a:ext cx="73025" cy="76200"/>
            </a:xfrm>
            <a:custGeom>
              <a:avLst/>
              <a:gdLst>
                <a:gd name="T0" fmla="*/ 20 w 20"/>
                <a:gd name="T1" fmla="*/ 11 h 21"/>
                <a:gd name="T2" fmla="*/ 18 w 20"/>
                <a:gd name="T3" fmla="*/ 12 h 21"/>
                <a:gd name="T4" fmla="*/ 17 w 20"/>
                <a:gd name="T5" fmla="*/ 9 h 21"/>
                <a:gd name="T6" fmla="*/ 15 w 20"/>
                <a:gd name="T7" fmla="*/ 7 h 21"/>
                <a:gd name="T8" fmla="*/ 13 w 20"/>
                <a:gd name="T9" fmla="*/ 7 h 21"/>
                <a:gd name="T10" fmla="*/ 12 w 20"/>
                <a:gd name="T11" fmla="*/ 5 h 21"/>
                <a:gd name="T12" fmla="*/ 11 w 20"/>
                <a:gd name="T13" fmla="*/ 2 h 21"/>
                <a:gd name="T14" fmla="*/ 11 w 20"/>
                <a:gd name="T15" fmla="*/ 1 h 21"/>
                <a:gd name="T16" fmla="*/ 11 w 20"/>
                <a:gd name="T17" fmla="*/ 1 h 21"/>
                <a:gd name="T18" fmla="*/ 9 w 20"/>
                <a:gd name="T19" fmla="*/ 0 h 21"/>
                <a:gd name="T20" fmla="*/ 6 w 20"/>
                <a:gd name="T21" fmla="*/ 0 h 21"/>
                <a:gd name="T22" fmla="*/ 3 w 20"/>
                <a:gd name="T23" fmla="*/ 1 h 21"/>
                <a:gd name="T24" fmla="*/ 1 w 20"/>
                <a:gd name="T25" fmla="*/ 3 h 21"/>
                <a:gd name="T26" fmla="*/ 1 w 20"/>
                <a:gd name="T27" fmla="*/ 7 h 21"/>
                <a:gd name="T28" fmla="*/ 0 w 20"/>
                <a:gd name="T29" fmla="*/ 7 h 21"/>
                <a:gd name="T30" fmla="*/ 3 w 20"/>
                <a:gd name="T31" fmla="*/ 10 h 21"/>
                <a:gd name="T32" fmla="*/ 6 w 20"/>
                <a:gd name="T33" fmla="*/ 12 h 21"/>
                <a:gd name="T34" fmla="*/ 8 w 20"/>
                <a:gd name="T35" fmla="*/ 13 h 21"/>
                <a:gd name="T36" fmla="*/ 13 w 20"/>
                <a:gd name="T37" fmla="*/ 15 h 21"/>
                <a:gd name="T38" fmla="*/ 11 w 20"/>
                <a:gd name="T39" fmla="*/ 18 h 21"/>
                <a:gd name="T40" fmla="*/ 10 w 20"/>
                <a:gd name="T41" fmla="*/ 20 h 21"/>
                <a:gd name="T42" fmla="*/ 12 w 20"/>
                <a:gd name="T43" fmla="*/ 20 h 21"/>
                <a:gd name="T44" fmla="*/ 14 w 20"/>
                <a:gd name="T45" fmla="*/ 20 h 21"/>
                <a:gd name="T46" fmla="*/ 16 w 20"/>
                <a:gd name="T47" fmla="*/ 20 h 21"/>
                <a:gd name="T48" fmla="*/ 18 w 20"/>
                <a:gd name="T49" fmla="*/ 19 h 21"/>
                <a:gd name="T50" fmla="*/ 19 w 20"/>
                <a:gd name="T51" fmla="*/ 16 h 21"/>
                <a:gd name="T52" fmla="*/ 20 w 20"/>
                <a:gd name="T53" fmla="*/ 1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0" h="21">
                  <a:moveTo>
                    <a:pt x="20" y="11"/>
                  </a:moveTo>
                  <a:cubicBezTo>
                    <a:pt x="19" y="11"/>
                    <a:pt x="18" y="12"/>
                    <a:pt x="18" y="12"/>
                  </a:cubicBezTo>
                  <a:cubicBezTo>
                    <a:pt x="17" y="12"/>
                    <a:pt x="17" y="10"/>
                    <a:pt x="17" y="9"/>
                  </a:cubicBezTo>
                  <a:cubicBezTo>
                    <a:pt x="16" y="8"/>
                    <a:pt x="15" y="7"/>
                    <a:pt x="15" y="7"/>
                  </a:cubicBezTo>
                  <a:cubicBezTo>
                    <a:pt x="14" y="7"/>
                    <a:pt x="14" y="7"/>
                    <a:pt x="13" y="7"/>
                  </a:cubicBezTo>
                  <a:cubicBezTo>
                    <a:pt x="11" y="7"/>
                    <a:pt x="11" y="7"/>
                    <a:pt x="12" y="5"/>
                  </a:cubicBezTo>
                  <a:cubicBezTo>
                    <a:pt x="12" y="4"/>
                    <a:pt x="11" y="3"/>
                    <a:pt x="11" y="2"/>
                  </a:cubicBezTo>
                  <a:cubicBezTo>
                    <a:pt x="12" y="2"/>
                    <a:pt x="12" y="2"/>
                    <a:pt x="11" y="1"/>
                  </a:cubicBezTo>
                  <a:cubicBezTo>
                    <a:pt x="11" y="1"/>
                    <a:pt x="11" y="1"/>
                    <a:pt x="11" y="1"/>
                  </a:cubicBezTo>
                  <a:cubicBezTo>
                    <a:pt x="10" y="1"/>
                    <a:pt x="10" y="0"/>
                    <a:pt x="9" y="0"/>
                  </a:cubicBezTo>
                  <a:cubicBezTo>
                    <a:pt x="8" y="0"/>
                    <a:pt x="7" y="0"/>
                    <a:pt x="6" y="0"/>
                  </a:cubicBezTo>
                  <a:cubicBezTo>
                    <a:pt x="5" y="1"/>
                    <a:pt x="4" y="0"/>
                    <a:pt x="3" y="1"/>
                  </a:cubicBezTo>
                  <a:cubicBezTo>
                    <a:pt x="2" y="1"/>
                    <a:pt x="1" y="3"/>
                    <a:pt x="1" y="3"/>
                  </a:cubicBezTo>
                  <a:cubicBezTo>
                    <a:pt x="1" y="4"/>
                    <a:pt x="1" y="7"/>
                    <a:pt x="1" y="7"/>
                  </a:cubicBezTo>
                  <a:cubicBezTo>
                    <a:pt x="0" y="7"/>
                    <a:pt x="0" y="7"/>
                    <a:pt x="0" y="7"/>
                  </a:cubicBezTo>
                  <a:cubicBezTo>
                    <a:pt x="0" y="8"/>
                    <a:pt x="2" y="9"/>
                    <a:pt x="3" y="10"/>
                  </a:cubicBezTo>
                  <a:cubicBezTo>
                    <a:pt x="4" y="11"/>
                    <a:pt x="4" y="11"/>
                    <a:pt x="6" y="12"/>
                  </a:cubicBezTo>
                  <a:cubicBezTo>
                    <a:pt x="7" y="12"/>
                    <a:pt x="8" y="12"/>
                    <a:pt x="8" y="13"/>
                  </a:cubicBezTo>
                  <a:cubicBezTo>
                    <a:pt x="9" y="13"/>
                    <a:pt x="12" y="15"/>
                    <a:pt x="13" y="15"/>
                  </a:cubicBezTo>
                  <a:cubicBezTo>
                    <a:pt x="13" y="16"/>
                    <a:pt x="11" y="17"/>
                    <a:pt x="11" y="18"/>
                  </a:cubicBezTo>
                  <a:cubicBezTo>
                    <a:pt x="11" y="19"/>
                    <a:pt x="10" y="19"/>
                    <a:pt x="10" y="20"/>
                  </a:cubicBezTo>
                  <a:cubicBezTo>
                    <a:pt x="10" y="20"/>
                    <a:pt x="12" y="20"/>
                    <a:pt x="12" y="20"/>
                  </a:cubicBezTo>
                  <a:cubicBezTo>
                    <a:pt x="13" y="21"/>
                    <a:pt x="14" y="20"/>
                    <a:pt x="14" y="20"/>
                  </a:cubicBezTo>
                  <a:cubicBezTo>
                    <a:pt x="15" y="21"/>
                    <a:pt x="16" y="20"/>
                    <a:pt x="16" y="20"/>
                  </a:cubicBezTo>
                  <a:cubicBezTo>
                    <a:pt x="17" y="20"/>
                    <a:pt x="17" y="19"/>
                    <a:pt x="18" y="19"/>
                  </a:cubicBezTo>
                  <a:cubicBezTo>
                    <a:pt x="19" y="19"/>
                    <a:pt x="20" y="17"/>
                    <a:pt x="19" y="16"/>
                  </a:cubicBezTo>
                  <a:cubicBezTo>
                    <a:pt x="19" y="15"/>
                    <a:pt x="20" y="12"/>
                    <a:pt x="2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8" name="Freeform 290">
              <a:extLst>
                <a:ext uri="{FF2B5EF4-FFF2-40B4-BE49-F238E27FC236}">
                  <a16:creationId xmlns:a16="http://schemas.microsoft.com/office/drawing/2014/main" id="{1C1854D2-950D-4891-B4B3-44BBBAF019EF}"/>
                </a:ext>
              </a:extLst>
            </p:cNvPr>
            <p:cNvSpPr>
              <a:spLocks/>
            </p:cNvSpPr>
            <p:nvPr/>
          </p:nvSpPr>
          <p:spPr bwMode="auto">
            <a:xfrm>
              <a:off x="-4251325" y="2138363"/>
              <a:ext cx="30162" cy="20638"/>
            </a:xfrm>
            <a:custGeom>
              <a:avLst/>
              <a:gdLst>
                <a:gd name="T0" fmla="*/ 7 w 8"/>
                <a:gd name="T1" fmla="*/ 5 h 6"/>
                <a:gd name="T2" fmla="*/ 8 w 8"/>
                <a:gd name="T3" fmla="*/ 4 h 6"/>
                <a:gd name="T4" fmla="*/ 5 w 8"/>
                <a:gd name="T5" fmla="*/ 1 h 6"/>
                <a:gd name="T6" fmla="*/ 4 w 8"/>
                <a:gd name="T7" fmla="*/ 1 h 6"/>
                <a:gd name="T8" fmla="*/ 2 w 8"/>
                <a:gd name="T9" fmla="*/ 0 h 6"/>
                <a:gd name="T10" fmla="*/ 0 w 8"/>
                <a:gd name="T11" fmla="*/ 0 h 6"/>
                <a:gd name="T12" fmla="*/ 0 w 8"/>
                <a:gd name="T13" fmla="*/ 1 h 6"/>
                <a:gd name="T14" fmla="*/ 1 w 8"/>
                <a:gd name="T15" fmla="*/ 3 h 6"/>
                <a:gd name="T16" fmla="*/ 2 w 8"/>
                <a:gd name="T17" fmla="*/ 3 h 6"/>
                <a:gd name="T18" fmla="*/ 3 w 8"/>
                <a:gd name="T19" fmla="*/ 4 h 6"/>
                <a:gd name="T20" fmla="*/ 5 w 8"/>
                <a:gd name="T21" fmla="*/ 5 h 6"/>
                <a:gd name="T22" fmla="*/ 6 w 8"/>
                <a:gd name="T23" fmla="*/ 6 h 6"/>
                <a:gd name="T24" fmla="*/ 7 w 8"/>
                <a:gd name="T25" fmla="*/ 6 h 6"/>
                <a:gd name="T26" fmla="*/ 7 w 8"/>
                <a:gd name="T27" fmla="*/ 5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6">
                  <a:moveTo>
                    <a:pt x="7" y="5"/>
                  </a:moveTo>
                  <a:cubicBezTo>
                    <a:pt x="7" y="5"/>
                    <a:pt x="7" y="4"/>
                    <a:pt x="8" y="4"/>
                  </a:cubicBezTo>
                  <a:cubicBezTo>
                    <a:pt x="7" y="3"/>
                    <a:pt x="6" y="2"/>
                    <a:pt x="5" y="1"/>
                  </a:cubicBezTo>
                  <a:cubicBezTo>
                    <a:pt x="5" y="1"/>
                    <a:pt x="4" y="1"/>
                    <a:pt x="4" y="1"/>
                  </a:cubicBezTo>
                  <a:cubicBezTo>
                    <a:pt x="4" y="0"/>
                    <a:pt x="2" y="1"/>
                    <a:pt x="2" y="0"/>
                  </a:cubicBezTo>
                  <a:cubicBezTo>
                    <a:pt x="2" y="0"/>
                    <a:pt x="1" y="0"/>
                    <a:pt x="0" y="0"/>
                  </a:cubicBezTo>
                  <a:cubicBezTo>
                    <a:pt x="1" y="1"/>
                    <a:pt x="1" y="1"/>
                    <a:pt x="0" y="1"/>
                  </a:cubicBezTo>
                  <a:cubicBezTo>
                    <a:pt x="0" y="1"/>
                    <a:pt x="0" y="3"/>
                    <a:pt x="1" y="3"/>
                  </a:cubicBezTo>
                  <a:cubicBezTo>
                    <a:pt x="2" y="4"/>
                    <a:pt x="2" y="3"/>
                    <a:pt x="2" y="3"/>
                  </a:cubicBezTo>
                  <a:cubicBezTo>
                    <a:pt x="3" y="3"/>
                    <a:pt x="3" y="4"/>
                    <a:pt x="3" y="4"/>
                  </a:cubicBezTo>
                  <a:cubicBezTo>
                    <a:pt x="4" y="4"/>
                    <a:pt x="5" y="4"/>
                    <a:pt x="5" y="5"/>
                  </a:cubicBezTo>
                  <a:cubicBezTo>
                    <a:pt x="5" y="6"/>
                    <a:pt x="5" y="6"/>
                    <a:pt x="6" y="6"/>
                  </a:cubicBezTo>
                  <a:cubicBezTo>
                    <a:pt x="6" y="6"/>
                    <a:pt x="7" y="6"/>
                    <a:pt x="7" y="6"/>
                  </a:cubicBezTo>
                  <a:cubicBezTo>
                    <a:pt x="7"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9" name="Freeform 291">
              <a:extLst>
                <a:ext uri="{FF2B5EF4-FFF2-40B4-BE49-F238E27FC236}">
                  <a16:creationId xmlns:a16="http://schemas.microsoft.com/office/drawing/2014/main" id="{2A686C99-1B56-48F0-8B05-6480AA4BDE07}"/>
                </a:ext>
              </a:extLst>
            </p:cNvPr>
            <p:cNvSpPr>
              <a:spLocks/>
            </p:cNvSpPr>
            <p:nvPr/>
          </p:nvSpPr>
          <p:spPr bwMode="auto">
            <a:xfrm>
              <a:off x="-4225925" y="2147888"/>
              <a:ext cx="47625" cy="25400"/>
            </a:xfrm>
            <a:custGeom>
              <a:avLst/>
              <a:gdLst>
                <a:gd name="T0" fmla="*/ 12 w 13"/>
                <a:gd name="T1" fmla="*/ 2 h 7"/>
                <a:gd name="T2" fmla="*/ 9 w 13"/>
                <a:gd name="T3" fmla="*/ 1 h 7"/>
                <a:gd name="T4" fmla="*/ 5 w 13"/>
                <a:gd name="T5" fmla="*/ 2 h 7"/>
                <a:gd name="T6" fmla="*/ 2 w 13"/>
                <a:gd name="T7" fmla="*/ 2 h 7"/>
                <a:gd name="T8" fmla="*/ 1 w 13"/>
                <a:gd name="T9" fmla="*/ 1 h 7"/>
                <a:gd name="T10" fmla="*/ 0 w 13"/>
                <a:gd name="T11" fmla="*/ 2 h 7"/>
                <a:gd name="T12" fmla="*/ 0 w 13"/>
                <a:gd name="T13" fmla="*/ 3 h 7"/>
                <a:gd name="T14" fmla="*/ 3 w 13"/>
                <a:gd name="T15" fmla="*/ 5 h 7"/>
                <a:gd name="T16" fmla="*/ 5 w 13"/>
                <a:gd name="T17" fmla="*/ 6 h 7"/>
                <a:gd name="T18" fmla="*/ 6 w 13"/>
                <a:gd name="T19" fmla="*/ 5 h 7"/>
                <a:gd name="T20" fmla="*/ 6 w 13"/>
                <a:gd name="T21" fmla="*/ 4 h 7"/>
                <a:gd name="T22" fmla="*/ 7 w 13"/>
                <a:gd name="T23" fmla="*/ 3 h 7"/>
                <a:gd name="T24" fmla="*/ 9 w 13"/>
                <a:gd name="T25" fmla="*/ 2 h 7"/>
                <a:gd name="T26" fmla="*/ 10 w 13"/>
                <a:gd name="T27" fmla="*/ 4 h 7"/>
                <a:gd name="T28" fmla="*/ 12 w 13"/>
                <a:gd name="T29" fmla="*/ 6 h 7"/>
                <a:gd name="T30" fmla="*/ 13 w 13"/>
                <a:gd name="T31" fmla="*/ 5 h 7"/>
                <a:gd name="T32" fmla="*/ 13 w 13"/>
                <a:gd name="T33" fmla="*/ 4 h 7"/>
                <a:gd name="T34" fmla="*/ 12 w 13"/>
                <a:gd name="T35"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3" h="7">
                  <a:moveTo>
                    <a:pt x="12" y="2"/>
                  </a:moveTo>
                  <a:cubicBezTo>
                    <a:pt x="11" y="1"/>
                    <a:pt x="10" y="1"/>
                    <a:pt x="9" y="1"/>
                  </a:cubicBezTo>
                  <a:cubicBezTo>
                    <a:pt x="8" y="0"/>
                    <a:pt x="7" y="1"/>
                    <a:pt x="5" y="2"/>
                  </a:cubicBezTo>
                  <a:cubicBezTo>
                    <a:pt x="4" y="3"/>
                    <a:pt x="3" y="2"/>
                    <a:pt x="2" y="2"/>
                  </a:cubicBezTo>
                  <a:cubicBezTo>
                    <a:pt x="1" y="2"/>
                    <a:pt x="1" y="1"/>
                    <a:pt x="1" y="1"/>
                  </a:cubicBezTo>
                  <a:cubicBezTo>
                    <a:pt x="0" y="1"/>
                    <a:pt x="0" y="2"/>
                    <a:pt x="0" y="2"/>
                  </a:cubicBezTo>
                  <a:cubicBezTo>
                    <a:pt x="0" y="2"/>
                    <a:pt x="0" y="3"/>
                    <a:pt x="0" y="3"/>
                  </a:cubicBezTo>
                  <a:cubicBezTo>
                    <a:pt x="1" y="4"/>
                    <a:pt x="2" y="4"/>
                    <a:pt x="3" y="5"/>
                  </a:cubicBezTo>
                  <a:cubicBezTo>
                    <a:pt x="4" y="6"/>
                    <a:pt x="4" y="5"/>
                    <a:pt x="5" y="6"/>
                  </a:cubicBezTo>
                  <a:cubicBezTo>
                    <a:pt x="5" y="7"/>
                    <a:pt x="6" y="6"/>
                    <a:pt x="6" y="5"/>
                  </a:cubicBezTo>
                  <a:cubicBezTo>
                    <a:pt x="7" y="5"/>
                    <a:pt x="6" y="5"/>
                    <a:pt x="6" y="4"/>
                  </a:cubicBezTo>
                  <a:cubicBezTo>
                    <a:pt x="6" y="4"/>
                    <a:pt x="7" y="4"/>
                    <a:pt x="7" y="3"/>
                  </a:cubicBezTo>
                  <a:cubicBezTo>
                    <a:pt x="7" y="2"/>
                    <a:pt x="9" y="2"/>
                    <a:pt x="9" y="2"/>
                  </a:cubicBezTo>
                  <a:cubicBezTo>
                    <a:pt x="10" y="3"/>
                    <a:pt x="11" y="3"/>
                    <a:pt x="10" y="4"/>
                  </a:cubicBezTo>
                  <a:cubicBezTo>
                    <a:pt x="10" y="4"/>
                    <a:pt x="11" y="5"/>
                    <a:pt x="12" y="6"/>
                  </a:cubicBezTo>
                  <a:cubicBezTo>
                    <a:pt x="12" y="6"/>
                    <a:pt x="13" y="5"/>
                    <a:pt x="13" y="5"/>
                  </a:cubicBezTo>
                  <a:cubicBezTo>
                    <a:pt x="13" y="5"/>
                    <a:pt x="13" y="4"/>
                    <a:pt x="13" y="4"/>
                  </a:cubicBezTo>
                  <a:cubicBezTo>
                    <a:pt x="13" y="4"/>
                    <a:pt x="13" y="3"/>
                    <a:pt x="12"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0" name="Freeform 292">
              <a:extLst>
                <a:ext uri="{FF2B5EF4-FFF2-40B4-BE49-F238E27FC236}">
                  <a16:creationId xmlns:a16="http://schemas.microsoft.com/office/drawing/2014/main" id="{739713E3-792C-47D8-B81D-A1FAAD5F5AD2}"/>
                </a:ext>
              </a:extLst>
            </p:cNvPr>
            <p:cNvSpPr>
              <a:spLocks/>
            </p:cNvSpPr>
            <p:nvPr/>
          </p:nvSpPr>
          <p:spPr bwMode="auto">
            <a:xfrm>
              <a:off x="-4192588" y="2124075"/>
              <a:ext cx="100012" cy="142875"/>
            </a:xfrm>
            <a:custGeom>
              <a:avLst/>
              <a:gdLst>
                <a:gd name="T0" fmla="*/ 4 w 28"/>
                <a:gd name="T1" fmla="*/ 29 h 40"/>
                <a:gd name="T2" fmla="*/ 6 w 28"/>
                <a:gd name="T3" fmla="*/ 29 h 40"/>
                <a:gd name="T4" fmla="*/ 8 w 28"/>
                <a:gd name="T5" fmla="*/ 31 h 40"/>
                <a:gd name="T6" fmla="*/ 8 w 28"/>
                <a:gd name="T7" fmla="*/ 31 h 40"/>
                <a:gd name="T8" fmla="*/ 10 w 28"/>
                <a:gd name="T9" fmla="*/ 31 h 40"/>
                <a:gd name="T10" fmla="*/ 11 w 28"/>
                <a:gd name="T11" fmla="*/ 33 h 40"/>
                <a:gd name="T12" fmla="*/ 13 w 28"/>
                <a:gd name="T13" fmla="*/ 34 h 40"/>
                <a:gd name="T14" fmla="*/ 14 w 28"/>
                <a:gd name="T15" fmla="*/ 36 h 40"/>
                <a:gd name="T16" fmla="*/ 16 w 28"/>
                <a:gd name="T17" fmla="*/ 36 h 40"/>
                <a:gd name="T18" fmla="*/ 18 w 28"/>
                <a:gd name="T19" fmla="*/ 36 h 40"/>
                <a:gd name="T20" fmla="*/ 19 w 28"/>
                <a:gd name="T21" fmla="*/ 36 h 40"/>
                <a:gd name="T22" fmla="*/ 21 w 28"/>
                <a:gd name="T23" fmla="*/ 37 h 40"/>
                <a:gd name="T24" fmla="*/ 20 w 28"/>
                <a:gd name="T25" fmla="*/ 39 h 40"/>
                <a:gd name="T26" fmla="*/ 21 w 28"/>
                <a:gd name="T27" fmla="*/ 40 h 40"/>
                <a:gd name="T28" fmla="*/ 21 w 28"/>
                <a:gd name="T29" fmla="*/ 40 h 40"/>
                <a:gd name="T30" fmla="*/ 22 w 28"/>
                <a:gd name="T31" fmla="*/ 37 h 40"/>
                <a:gd name="T32" fmla="*/ 23 w 28"/>
                <a:gd name="T33" fmla="*/ 34 h 40"/>
                <a:gd name="T34" fmla="*/ 21 w 28"/>
                <a:gd name="T35" fmla="*/ 30 h 40"/>
                <a:gd name="T36" fmla="*/ 23 w 28"/>
                <a:gd name="T37" fmla="*/ 29 h 40"/>
                <a:gd name="T38" fmla="*/ 22 w 28"/>
                <a:gd name="T39" fmla="*/ 28 h 40"/>
                <a:gd name="T40" fmla="*/ 22 w 28"/>
                <a:gd name="T41" fmla="*/ 26 h 40"/>
                <a:gd name="T42" fmla="*/ 25 w 28"/>
                <a:gd name="T43" fmla="*/ 26 h 40"/>
                <a:gd name="T44" fmla="*/ 28 w 28"/>
                <a:gd name="T45" fmla="*/ 25 h 40"/>
                <a:gd name="T46" fmla="*/ 27 w 28"/>
                <a:gd name="T47" fmla="*/ 24 h 40"/>
                <a:gd name="T48" fmla="*/ 27 w 28"/>
                <a:gd name="T49" fmla="*/ 22 h 40"/>
                <a:gd name="T50" fmla="*/ 27 w 28"/>
                <a:gd name="T51" fmla="*/ 21 h 40"/>
                <a:gd name="T52" fmla="*/ 27 w 28"/>
                <a:gd name="T53" fmla="*/ 16 h 40"/>
                <a:gd name="T54" fmla="*/ 24 w 28"/>
                <a:gd name="T55" fmla="*/ 16 h 40"/>
                <a:gd name="T56" fmla="*/ 21 w 28"/>
                <a:gd name="T57" fmla="*/ 14 h 40"/>
                <a:gd name="T58" fmla="*/ 17 w 28"/>
                <a:gd name="T59" fmla="*/ 14 h 40"/>
                <a:gd name="T60" fmla="*/ 16 w 28"/>
                <a:gd name="T61" fmla="*/ 11 h 40"/>
                <a:gd name="T62" fmla="*/ 15 w 28"/>
                <a:gd name="T63" fmla="*/ 9 h 40"/>
                <a:gd name="T64" fmla="*/ 13 w 28"/>
                <a:gd name="T65" fmla="*/ 9 h 40"/>
                <a:gd name="T66" fmla="*/ 14 w 28"/>
                <a:gd name="T67" fmla="*/ 8 h 40"/>
                <a:gd name="T68" fmla="*/ 14 w 28"/>
                <a:gd name="T69" fmla="*/ 6 h 40"/>
                <a:gd name="T70" fmla="*/ 16 w 28"/>
                <a:gd name="T71" fmla="*/ 3 h 40"/>
                <a:gd name="T72" fmla="*/ 17 w 28"/>
                <a:gd name="T73" fmla="*/ 3 h 40"/>
                <a:gd name="T74" fmla="*/ 18 w 28"/>
                <a:gd name="T75" fmla="*/ 2 h 40"/>
                <a:gd name="T76" fmla="*/ 18 w 28"/>
                <a:gd name="T77" fmla="*/ 1 h 40"/>
                <a:gd name="T78" fmla="*/ 15 w 28"/>
                <a:gd name="T79" fmla="*/ 2 h 40"/>
                <a:gd name="T80" fmla="*/ 13 w 28"/>
                <a:gd name="T81" fmla="*/ 3 h 40"/>
                <a:gd name="T82" fmla="*/ 11 w 28"/>
                <a:gd name="T83" fmla="*/ 4 h 40"/>
                <a:gd name="T84" fmla="*/ 10 w 28"/>
                <a:gd name="T85" fmla="*/ 4 h 40"/>
                <a:gd name="T86" fmla="*/ 8 w 28"/>
                <a:gd name="T87" fmla="*/ 6 h 40"/>
                <a:gd name="T88" fmla="*/ 7 w 28"/>
                <a:gd name="T89" fmla="*/ 8 h 40"/>
                <a:gd name="T90" fmla="*/ 5 w 28"/>
                <a:gd name="T91" fmla="*/ 11 h 40"/>
                <a:gd name="T92" fmla="*/ 4 w 28"/>
                <a:gd name="T93" fmla="*/ 11 h 40"/>
                <a:gd name="T94" fmla="*/ 4 w 28"/>
                <a:gd name="T95" fmla="*/ 12 h 40"/>
                <a:gd name="T96" fmla="*/ 3 w 28"/>
                <a:gd name="T97" fmla="*/ 13 h 40"/>
                <a:gd name="T98" fmla="*/ 3 w 28"/>
                <a:gd name="T99" fmla="*/ 14 h 40"/>
                <a:gd name="T100" fmla="*/ 4 w 28"/>
                <a:gd name="T101" fmla="*/ 16 h 40"/>
                <a:gd name="T102" fmla="*/ 4 w 28"/>
                <a:gd name="T103" fmla="*/ 17 h 40"/>
                <a:gd name="T104" fmla="*/ 4 w 28"/>
                <a:gd name="T105" fmla="*/ 21 h 40"/>
                <a:gd name="T106" fmla="*/ 4 w 28"/>
                <a:gd name="T107" fmla="*/ 23 h 40"/>
                <a:gd name="T108" fmla="*/ 2 w 28"/>
                <a:gd name="T109" fmla="*/ 24 h 40"/>
                <a:gd name="T110" fmla="*/ 1 w 28"/>
                <a:gd name="T111" fmla="*/ 26 h 40"/>
                <a:gd name="T112" fmla="*/ 0 w 28"/>
                <a:gd name="T113" fmla="*/ 27 h 40"/>
                <a:gd name="T114" fmla="*/ 3 w 28"/>
                <a:gd name="T115" fmla="*/ 28 h 40"/>
                <a:gd name="T116" fmla="*/ 4 w 28"/>
                <a:gd name="T117" fmla="*/ 29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8" h="40">
                  <a:moveTo>
                    <a:pt x="4" y="29"/>
                  </a:moveTo>
                  <a:cubicBezTo>
                    <a:pt x="5" y="30"/>
                    <a:pt x="6" y="30"/>
                    <a:pt x="6" y="29"/>
                  </a:cubicBezTo>
                  <a:cubicBezTo>
                    <a:pt x="6" y="29"/>
                    <a:pt x="7" y="30"/>
                    <a:pt x="8" y="31"/>
                  </a:cubicBezTo>
                  <a:cubicBezTo>
                    <a:pt x="8" y="31"/>
                    <a:pt x="8" y="31"/>
                    <a:pt x="8" y="31"/>
                  </a:cubicBezTo>
                  <a:cubicBezTo>
                    <a:pt x="9" y="31"/>
                    <a:pt x="10" y="30"/>
                    <a:pt x="10" y="31"/>
                  </a:cubicBezTo>
                  <a:cubicBezTo>
                    <a:pt x="11" y="31"/>
                    <a:pt x="10" y="33"/>
                    <a:pt x="11" y="33"/>
                  </a:cubicBezTo>
                  <a:cubicBezTo>
                    <a:pt x="12" y="33"/>
                    <a:pt x="13" y="34"/>
                    <a:pt x="13" y="34"/>
                  </a:cubicBezTo>
                  <a:cubicBezTo>
                    <a:pt x="13" y="35"/>
                    <a:pt x="14" y="35"/>
                    <a:pt x="14" y="36"/>
                  </a:cubicBezTo>
                  <a:cubicBezTo>
                    <a:pt x="14" y="36"/>
                    <a:pt x="16" y="36"/>
                    <a:pt x="16" y="36"/>
                  </a:cubicBezTo>
                  <a:cubicBezTo>
                    <a:pt x="17" y="36"/>
                    <a:pt x="17" y="35"/>
                    <a:pt x="18" y="36"/>
                  </a:cubicBezTo>
                  <a:cubicBezTo>
                    <a:pt x="18" y="36"/>
                    <a:pt x="19" y="35"/>
                    <a:pt x="19" y="36"/>
                  </a:cubicBezTo>
                  <a:cubicBezTo>
                    <a:pt x="20" y="36"/>
                    <a:pt x="21" y="36"/>
                    <a:pt x="21" y="37"/>
                  </a:cubicBezTo>
                  <a:cubicBezTo>
                    <a:pt x="21" y="38"/>
                    <a:pt x="19" y="38"/>
                    <a:pt x="20" y="39"/>
                  </a:cubicBezTo>
                  <a:cubicBezTo>
                    <a:pt x="20" y="39"/>
                    <a:pt x="21" y="40"/>
                    <a:pt x="21" y="40"/>
                  </a:cubicBezTo>
                  <a:cubicBezTo>
                    <a:pt x="21" y="40"/>
                    <a:pt x="21" y="40"/>
                    <a:pt x="21" y="40"/>
                  </a:cubicBezTo>
                  <a:cubicBezTo>
                    <a:pt x="22" y="40"/>
                    <a:pt x="22" y="38"/>
                    <a:pt x="22" y="37"/>
                  </a:cubicBezTo>
                  <a:cubicBezTo>
                    <a:pt x="22" y="36"/>
                    <a:pt x="22" y="34"/>
                    <a:pt x="23" y="34"/>
                  </a:cubicBezTo>
                  <a:cubicBezTo>
                    <a:pt x="23" y="32"/>
                    <a:pt x="21" y="31"/>
                    <a:pt x="21" y="30"/>
                  </a:cubicBezTo>
                  <a:cubicBezTo>
                    <a:pt x="21" y="28"/>
                    <a:pt x="22" y="29"/>
                    <a:pt x="23" y="29"/>
                  </a:cubicBezTo>
                  <a:cubicBezTo>
                    <a:pt x="24" y="28"/>
                    <a:pt x="23" y="28"/>
                    <a:pt x="22" y="28"/>
                  </a:cubicBezTo>
                  <a:cubicBezTo>
                    <a:pt x="22" y="28"/>
                    <a:pt x="21" y="27"/>
                    <a:pt x="22" y="26"/>
                  </a:cubicBezTo>
                  <a:cubicBezTo>
                    <a:pt x="22" y="26"/>
                    <a:pt x="24" y="26"/>
                    <a:pt x="25" y="26"/>
                  </a:cubicBezTo>
                  <a:cubicBezTo>
                    <a:pt x="26" y="26"/>
                    <a:pt x="28" y="25"/>
                    <a:pt x="28" y="25"/>
                  </a:cubicBezTo>
                  <a:cubicBezTo>
                    <a:pt x="28" y="25"/>
                    <a:pt x="28" y="25"/>
                    <a:pt x="27" y="24"/>
                  </a:cubicBezTo>
                  <a:cubicBezTo>
                    <a:pt x="27" y="24"/>
                    <a:pt x="27" y="23"/>
                    <a:pt x="27" y="22"/>
                  </a:cubicBezTo>
                  <a:cubicBezTo>
                    <a:pt x="28" y="22"/>
                    <a:pt x="27" y="21"/>
                    <a:pt x="27" y="21"/>
                  </a:cubicBezTo>
                  <a:cubicBezTo>
                    <a:pt x="26" y="20"/>
                    <a:pt x="26" y="18"/>
                    <a:pt x="27" y="16"/>
                  </a:cubicBezTo>
                  <a:cubicBezTo>
                    <a:pt x="28" y="15"/>
                    <a:pt x="26" y="15"/>
                    <a:pt x="24" y="16"/>
                  </a:cubicBezTo>
                  <a:cubicBezTo>
                    <a:pt x="23" y="16"/>
                    <a:pt x="22" y="15"/>
                    <a:pt x="21" y="14"/>
                  </a:cubicBezTo>
                  <a:cubicBezTo>
                    <a:pt x="20" y="13"/>
                    <a:pt x="19" y="14"/>
                    <a:pt x="17" y="14"/>
                  </a:cubicBezTo>
                  <a:cubicBezTo>
                    <a:pt x="15" y="14"/>
                    <a:pt x="16" y="12"/>
                    <a:pt x="16" y="11"/>
                  </a:cubicBezTo>
                  <a:cubicBezTo>
                    <a:pt x="16" y="10"/>
                    <a:pt x="15" y="10"/>
                    <a:pt x="15" y="9"/>
                  </a:cubicBezTo>
                  <a:cubicBezTo>
                    <a:pt x="15" y="9"/>
                    <a:pt x="14" y="9"/>
                    <a:pt x="13" y="9"/>
                  </a:cubicBezTo>
                  <a:cubicBezTo>
                    <a:pt x="13" y="9"/>
                    <a:pt x="13" y="8"/>
                    <a:pt x="14" y="8"/>
                  </a:cubicBezTo>
                  <a:cubicBezTo>
                    <a:pt x="14" y="7"/>
                    <a:pt x="14" y="7"/>
                    <a:pt x="14" y="6"/>
                  </a:cubicBezTo>
                  <a:cubicBezTo>
                    <a:pt x="14" y="5"/>
                    <a:pt x="16" y="4"/>
                    <a:pt x="16" y="3"/>
                  </a:cubicBezTo>
                  <a:cubicBezTo>
                    <a:pt x="16" y="3"/>
                    <a:pt x="17" y="3"/>
                    <a:pt x="17" y="3"/>
                  </a:cubicBezTo>
                  <a:cubicBezTo>
                    <a:pt x="17" y="3"/>
                    <a:pt x="17" y="3"/>
                    <a:pt x="18" y="2"/>
                  </a:cubicBezTo>
                  <a:cubicBezTo>
                    <a:pt x="19" y="2"/>
                    <a:pt x="19" y="2"/>
                    <a:pt x="18" y="1"/>
                  </a:cubicBezTo>
                  <a:cubicBezTo>
                    <a:pt x="17" y="0"/>
                    <a:pt x="17" y="2"/>
                    <a:pt x="15" y="2"/>
                  </a:cubicBezTo>
                  <a:cubicBezTo>
                    <a:pt x="14" y="2"/>
                    <a:pt x="14" y="3"/>
                    <a:pt x="13" y="3"/>
                  </a:cubicBezTo>
                  <a:cubicBezTo>
                    <a:pt x="13" y="4"/>
                    <a:pt x="11" y="3"/>
                    <a:pt x="11" y="4"/>
                  </a:cubicBezTo>
                  <a:cubicBezTo>
                    <a:pt x="11" y="5"/>
                    <a:pt x="11" y="4"/>
                    <a:pt x="10" y="4"/>
                  </a:cubicBezTo>
                  <a:cubicBezTo>
                    <a:pt x="10" y="4"/>
                    <a:pt x="8" y="5"/>
                    <a:pt x="8" y="6"/>
                  </a:cubicBezTo>
                  <a:cubicBezTo>
                    <a:pt x="8" y="7"/>
                    <a:pt x="8" y="7"/>
                    <a:pt x="7" y="8"/>
                  </a:cubicBezTo>
                  <a:cubicBezTo>
                    <a:pt x="6" y="9"/>
                    <a:pt x="5" y="10"/>
                    <a:pt x="5" y="11"/>
                  </a:cubicBezTo>
                  <a:cubicBezTo>
                    <a:pt x="5" y="11"/>
                    <a:pt x="5" y="11"/>
                    <a:pt x="4" y="11"/>
                  </a:cubicBezTo>
                  <a:cubicBezTo>
                    <a:pt x="4" y="11"/>
                    <a:pt x="4" y="12"/>
                    <a:pt x="4" y="12"/>
                  </a:cubicBezTo>
                  <a:cubicBezTo>
                    <a:pt x="4" y="12"/>
                    <a:pt x="3" y="13"/>
                    <a:pt x="3" y="13"/>
                  </a:cubicBezTo>
                  <a:cubicBezTo>
                    <a:pt x="3" y="13"/>
                    <a:pt x="3" y="14"/>
                    <a:pt x="3" y="14"/>
                  </a:cubicBezTo>
                  <a:cubicBezTo>
                    <a:pt x="4" y="15"/>
                    <a:pt x="4" y="15"/>
                    <a:pt x="4" y="16"/>
                  </a:cubicBezTo>
                  <a:cubicBezTo>
                    <a:pt x="4" y="16"/>
                    <a:pt x="4" y="17"/>
                    <a:pt x="4" y="17"/>
                  </a:cubicBezTo>
                  <a:cubicBezTo>
                    <a:pt x="3" y="17"/>
                    <a:pt x="4" y="20"/>
                    <a:pt x="4" y="21"/>
                  </a:cubicBezTo>
                  <a:cubicBezTo>
                    <a:pt x="5" y="21"/>
                    <a:pt x="4" y="22"/>
                    <a:pt x="4" y="23"/>
                  </a:cubicBezTo>
                  <a:cubicBezTo>
                    <a:pt x="3" y="24"/>
                    <a:pt x="3" y="24"/>
                    <a:pt x="2" y="24"/>
                  </a:cubicBezTo>
                  <a:cubicBezTo>
                    <a:pt x="1" y="24"/>
                    <a:pt x="1" y="26"/>
                    <a:pt x="1" y="26"/>
                  </a:cubicBezTo>
                  <a:cubicBezTo>
                    <a:pt x="0" y="26"/>
                    <a:pt x="0" y="26"/>
                    <a:pt x="0" y="27"/>
                  </a:cubicBezTo>
                  <a:cubicBezTo>
                    <a:pt x="1" y="27"/>
                    <a:pt x="3" y="28"/>
                    <a:pt x="3" y="28"/>
                  </a:cubicBezTo>
                  <a:cubicBezTo>
                    <a:pt x="3" y="28"/>
                    <a:pt x="4" y="29"/>
                    <a:pt x="4"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1" name="Freeform 293">
              <a:extLst>
                <a:ext uri="{FF2B5EF4-FFF2-40B4-BE49-F238E27FC236}">
                  <a16:creationId xmlns:a16="http://schemas.microsoft.com/office/drawing/2014/main" id="{04FA5FF1-E143-468F-8A72-42276C60A7F3}"/>
                </a:ext>
              </a:extLst>
            </p:cNvPr>
            <p:cNvSpPr>
              <a:spLocks/>
            </p:cNvSpPr>
            <p:nvPr/>
          </p:nvSpPr>
          <p:spPr bwMode="auto">
            <a:xfrm>
              <a:off x="-4113213" y="2314575"/>
              <a:ext cx="104775" cy="114300"/>
            </a:xfrm>
            <a:custGeom>
              <a:avLst/>
              <a:gdLst>
                <a:gd name="T0" fmla="*/ 28 w 29"/>
                <a:gd name="T1" fmla="*/ 19 h 32"/>
                <a:gd name="T2" fmla="*/ 27 w 29"/>
                <a:gd name="T3" fmla="*/ 17 h 32"/>
                <a:gd name="T4" fmla="*/ 25 w 29"/>
                <a:gd name="T5" fmla="*/ 16 h 32"/>
                <a:gd name="T6" fmla="*/ 22 w 29"/>
                <a:gd name="T7" fmla="*/ 15 h 32"/>
                <a:gd name="T8" fmla="*/ 22 w 29"/>
                <a:gd name="T9" fmla="*/ 13 h 32"/>
                <a:gd name="T10" fmla="*/ 22 w 29"/>
                <a:gd name="T11" fmla="*/ 11 h 32"/>
                <a:gd name="T12" fmla="*/ 21 w 29"/>
                <a:gd name="T13" fmla="*/ 9 h 32"/>
                <a:gd name="T14" fmla="*/ 18 w 29"/>
                <a:gd name="T15" fmla="*/ 9 h 32"/>
                <a:gd name="T16" fmla="*/ 16 w 29"/>
                <a:gd name="T17" fmla="*/ 8 h 32"/>
                <a:gd name="T18" fmla="*/ 15 w 29"/>
                <a:gd name="T19" fmla="*/ 7 h 32"/>
                <a:gd name="T20" fmla="*/ 14 w 29"/>
                <a:gd name="T21" fmla="*/ 7 h 32"/>
                <a:gd name="T22" fmla="*/ 11 w 29"/>
                <a:gd name="T23" fmla="*/ 5 h 32"/>
                <a:gd name="T24" fmla="*/ 10 w 29"/>
                <a:gd name="T25" fmla="*/ 1 h 32"/>
                <a:gd name="T26" fmla="*/ 8 w 29"/>
                <a:gd name="T27" fmla="*/ 1 h 32"/>
                <a:gd name="T28" fmla="*/ 5 w 29"/>
                <a:gd name="T29" fmla="*/ 2 h 32"/>
                <a:gd name="T30" fmla="*/ 3 w 29"/>
                <a:gd name="T31" fmla="*/ 3 h 32"/>
                <a:gd name="T32" fmla="*/ 1 w 29"/>
                <a:gd name="T33" fmla="*/ 3 h 32"/>
                <a:gd name="T34" fmla="*/ 1 w 29"/>
                <a:gd name="T35" fmla="*/ 3 h 32"/>
                <a:gd name="T36" fmla="*/ 2 w 29"/>
                <a:gd name="T37" fmla="*/ 6 h 32"/>
                <a:gd name="T38" fmla="*/ 1 w 29"/>
                <a:gd name="T39" fmla="*/ 8 h 32"/>
                <a:gd name="T40" fmla="*/ 2 w 29"/>
                <a:gd name="T41" fmla="*/ 11 h 32"/>
                <a:gd name="T42" fmla="*/ 1 w 29"/>
                <a:gd name="T43" fmla="*/ 13 h 32"/>
                <a:gd name="T44" fmla="*/ 1 w 29"/>
                <a:gd name="T45" fmla="*/ 15 h 32"/>
                <a:gd name="T46" fmla="*/ 1 w 29"/>
                <a:gd name="T47" fmla="*/ 16 h 32"/>
                <a:gd name="T48" fmla="*/ 0 w 29"/>
                <a:gd name="T49" fmla="*/ 18 h 32"/>
                <a:gd name="T50" fmla="*/ 0 w 29"/>
                <a:gd name="T51" fmla="*/ 19 h 32"/>
                <a:gd name="T52" fmla="*/ 1 w 29"/>
                <a:gd name="T53" fmla="*/ 20 h 32"/>
                <a:gd name="T54" fmla="*/ 2 w 29"/>
                <a:gd name="T55" fmla="*/ 22 h 32"/>
                <a:gd name="T56" fmla="*/ 3 w 29"/>
                <a:gd name="T57" fmla="*/ 24 h 32"/>
                <a:gd name="T58" fmla="*/ 2 w 29"/>
                <a:gd name="T59" fmla="*/ 25 h 32"/>
                <a:gd name="T60" fmla="*/ 3 w 29"/>
                <a:gd name="T61" fmla="*/ 27 h 32"/>
                <a:gd name="T62" fmla="*/ 4 w 29"/>
                <a:gd name="T63" fmla="*/ 29 h 32"/>
                <a:gd name="T64" fmla="*/ 4 w 29"/>
                <a:gd name="T65" fmla="*/ 32 h 32"/>
                <a:gd name="T66" fmla="*/ 7 w 29"/>
                <a:gd name="T67" fmla="*/ 30 h 32"/>
                <a:gd name="T68" fmla="*/ 9 w 29"/>
                <a:gd name="T69" fmla="*/ 30 h 32"/>
                <a:gd name="T70" fmla="*/ 12 w 29"/>
                <a:gd name="T71" fmla="*/ 31 h 32"/>
                <a:gd name="T72" fmla="*/ 14 w 29"/>
                <a:gd name="T73" fmla="*/ 30 h 32"/>
                <a:gd name="T74" fmla="*/ 17 w 29"/>
                <a:gd name="T75" fmla="*/ 30 h 32"/>
                <a:gd name="T76" fmla="*/ 17 w 29"/>
                <a:gd name="T77" fmla="*/ 26 h 32"/>
                <a:gd name="T78" fmla="*/ 19 w 29"/>
                <a:gd name="T79" fmla="*/ 24 h 32"/>
                <a:gd name="T80" fmla="*/ 22 w 29"/>
                <a:gd name="T81" fmla="*/ 23 h 32"/>
                <a:gd name="T82" fmla="*/ 25 w 29"/>
                <a:gd name="T83" fmla="*/ 23 h 32"/>
                <a:gd name="T84" fmla="*/ 27 w 29"/>
                <a:gd name="T85" fmla="*/ 24 h 32"/>
                <a:gd name="T86" fmla="*/ 28 w 29"/>
                <a:gd name="T87" fmla="*/ 22 h 32"/>
                <a:gd name="T88" fmla="*/ 28 w 29"/>
                <a:gd name="T89" fmla="*/ 19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9" h="32">
                  <a:moveTo>
                    <a:pt x="28" y="19"/>
                  </a:moveTo>
                  <a:cubicBezTo>
                    <a:pt x="28" y="18"/>
                    <a:pt x="27" y="18"/>
                    <a:pt x="27" y="17"/>
                  </a:cubicBezTo>
                  <a:cubicBezTo>
                    <a:pt x="27" y="16"/>
                    <a:pt x="26" y="16"/>
                    <a:pt x="25" y="16"/>
                  </a:cubicBezTo>
                  <a:cubicBezTo>
                    <a:pt x="23" y="16"/>
                    <a:pt x="22" y="16"/>
                    <a:pt x="22" y="15"/>
                  </a:cubicBezTo>
                  <a:cubicBezTo>
                    <a:pt x="22" y="14"/>
                    <a:pt x="21" y="13"/>
                    <a:pt x="22" y="13"/>
                  </a:cubicBezTo>
                  <a:cubicBezTo>
                    <a:pt x="23" y="12"/>
                    <a:pt x="22" y="12"/>
                    <a:pt x="22" y="11"/>
                  </a:cubicBezTo>
                  <a:cubicBezTo>
                    <a:pt x="22" y="10"/>
                    <a:pt x="21" y="10"/>
                    <a:pt x="21" y="9"/>
                  </a:cubicBezTo>
                  <a:cubicBezTo>
                    <a:pt x="20" y="9"/>
                    <a:pt x="18" y="10"/>
                    <a:pt x="18" y="9"/>
                  </a:cubicBezTo>
                  <a:cubicBezTo>
                    <a:pt x="18" y="8"/>
                    <a:pt x="17" y="8"/>
                    <a:pt x="16" y="8"/>
                  </a:cubicBezTo>
                  <a:cubicBezTo>
                    <a:pt x="16" y="8"/>
                    <a:pt x="16" y="7"/>
                    <a:pt x="15" y="7"/>
                  </a:cubicBezTo>
                  <a:cubicBezTo>
                    <a:pt x="15" y="7"/>
                    <a:pt x="15" y="7"/>
                    <a:pt x="14" y="7"/>
                  </a:cubicBezTo>
                  <a:cubicBezTo>
                    <a:pt x="13" y="7"/>
                    <a:pt x="12" y="6"/>
                    <a:pt x="11" y="5"/>
                  </a:cubicBezTo>
                  <a:cubicBezTo>
                    <a:pt x="10" y="4"/>
                    <a:pt x="10" y="1"/>
                    <a:pt x="10" y="1"/>
                  </a:cubicBezTo>
                  <a:cubicBezTo>
                    <a:pt x="10" y="0"/>
                    <a:pt x="9" y="1"/>
                    <a:pt x="8" y="1"/>
                  </a:cubicBezTo>
                  <a:cubicBezTo>
                    <a:pt x="7" y="1"/>
                    <a:pt x="6" y="1"/>
                    <a:pt x="5" y="2"/>
                  </a:cubicBezTo>
                  <a:cubicBezTo>
                    <a:pt x="4" y="2"/>
                    <a:pt x="4" y="2"/>
                    <a:pt x="3" y="3"/>
                  </a:cubicBezTo>
                  <a:cubicBezTo>
                    <a:pt x="3" y="3"/>
                    <a:pt x="2" y="4"/>
                    <a:pt x="1" y="3"/>
                  </a:cubicBezTo>
                  <a:cubicBezTo>
                    <a:pt x="1" y="3"/>
                    <a:pt x="1" y="3"/>
                    <a:pt x="1" y="3"/>
                  </a:cubicBezTo>
                  <a:cubicBezTo>
                    <a:pt x="1" y="4"/>
                    <a:pt x="2" y="6"/>
                    <a:pt x="2" y="6"/>
                  </a:cubicBezTo>
                  <a:cubicBezTo>
                    <a:pt x="2" y="7"/>
                    <a:pt x="2" y="7"/>
                    <a:pt x="1" y="8"/>
                  </a:cubicBezTo>
                  <a:cubicBezTo>
                    <a:pt x="1" y="8"/>
                    <a:pt x="2" y="10"/>
                    <a:pt x="2" y="11"/>
                  </a:cubicBezTo>
                  <a:cubicBezTo>
                    <a:pt x="2" y="11"/>
                    <a:pt x="1" y="12"/>
                    <a:pt x="1" y="13"/>
                  </a:cubicBezTo>
                  <a:cubicBezTo>
                    <a:pt x="2" y="13"/>
                    <a:pt x="1" y="14"/>
                    <a:pt x="1" y="15"/>
                  </a:cubicBezTo>
                  <a:cubicBezTo>
                    <a:pt x="1" y="15"/>
                    <a:pt x="1" y="15"/>
                    <a:pt x="1" y="16"/>
                  </a:cubicBezTo>
                  <a:cubicBezTo>
                    <a:pt x="1" y="16"/>
                    <a:pt x="1" y="17"/>
                    <a:pt x="0" y="18"/>
                  </a:cubicBezTo>
                  <a:cubicBezTo>
                    <a:pt x="0" y="18"/>
                    <a:pt x="0" y="18"/>
                    <a:pt x="0" y="19"/>
                  </a:cubicBezTo>
                  <a:cubicBezTo>
                    <a:pt x="0" y="19"/>
                    <a:pt x="0" y="19"/>
                    <a:pt x="1" y="20"/>
                  </a:cubicBezTo>
                  <a:cubicBezTo>
                    <a:pt x="2" y="20"/>
                    <a:pt x="1" y="21"/>
                    <a:pt x="2" y="22"/>
                  </a:cubicBezTo>
                  <a:cubicBezTo>
                    <a:pt x="2" y="23"/>
                    <a:pt x="3" y="23"/>
                    <a:pt x="3" y="24"/>
                  </a:cubicBezTo>
                  <a:cubicBezTo>
                    <a:pt x="2" y="24"/>
                    <a:pt x="3" y="25"/>
                    <a:pt x="2" y="25"/>
                  </a:cubicBezTo>
                  <a:cubicBezTo>
                    <a:pt x="1" y="26"/>
                    <a:pt x="2" y="27"/>
                    <a:pt x="3" y="27"/>
                  </a:cubicBezTo>
                  <a:cubicBezTo>
                    <a:pt x="3" y="27"/>
                    <a:pt x="3" y="29"/>
                    <a:pt x="4" y="29"/>
                  </a:cubicBezTo>
                  <a:cubicBezTo>
                    <a:pt x="4" y="30"/>
                    <a:pt x="4" y="31"/>
                    <a:pt x="4" y="32"/>
                  </a:cubicBezTo>
                  <a:cubicBezTo>
                    <a:pt x="4" y="32"/>
                    <a:pt x="6" y="31"/>
                    <a:pt x="7" y="30"/>
                  </a:cubicBezTo>
                  <a:cubicBezTo>
                    <a:pt x="9" y="29"/>
                    <a:pt x="8" y="30"/>
                    <a:pt x="9" y="30"/>
                  </a:cubicBezTo>
                  <a:cubicBezTo>
                    <a:pt x="11" y="30"/>
                    <a:pt x="12" y="30"/>
                    <a:pt x="12" y="31"/>
                  </a:cubicBezTo>
                  <a:cubicBezTo>
                    <a:pt x="13" y="32"/>
                    <a:pt x="13" y="30"/>
                    <a:pt x="14" y="30"/>
                  </a:cubicBezTo>
                  <a:cubicBezTo>
                    <a:pt x="14" y="29"/>
                    <a:pt x="16" y="30"/>
                    <a:pt x="17" y="30"/>
                  </a:cubicBezTo>
                  <a:cubicBezTo>
                    <a:pt x="17" y="30"/>
                    <a:pt x="17" y="27"/>
                    <a:pt x="17" y="26"/>
                  </a:cubicBezTo>
                  <a:cubicBezTo>
                    <a:pt x="17" y="26"/>
                    <a:pt x="18" y="24"/>
                    <a:pt x="19" y="24"/>
                  </a:cubicBezTo>
                  <a:cubicBezTo>
                    <a:pt x="20" y="23"/>
                    <a:pt x="21" y="24"/>
                    <a:pt x="22" y="23"/>
                  </a:cubicBezTo>
                  <a:cubicBezTo>
                    <a:pt x="23" y="23"/>
                    <a:pt x="24" y="23"/>
                    <a:pt x="25" y="23"/>
                  </a:cubicBezTo>
                  <a:cubicBezTo>
                    <a:pt x="26" y="23"/>
                    <a:pt x="26" y="24"/>
                    <a:pt x="27" y="24"/>
                  </a:cubicBezTo>
                  <a:cubicBezTo>
                    <a:pt x="27" y="24"/>
                    <a:pt x="28" y="23"/>
                    <a:pt x="28" y="22"/>
                  </a:cubicBezTo>
                  <a:cubicBezTo>
                    <a:pt x="28" y="22"/>
                    <a:pt x="29" y="20"/>
                    <a:pt x="28" y="1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2" name="Freeform 294">
              <a:extLst>
                <a:ext uri="{FF2B5EF4-FFF2-40B4-BE49-F238E27FC236}">
                  <a16:creationId xmlns:a16="http://schemas.microsoft.com/office/drawing/2014/main" id="{8FD743B4-8D38-40EA-8352-26D17C3F4F21}"/>
                </a:ext>
              </a:extLst>
            </p:cNvPr>
            <p:cNvSpPr>
              <a:spLocks/>
            </p:cNvSpPr>
            <p:nvPr/>
          </p:nvSpPr>
          <p:spPr bwMode="auto">
            <a:xfrm>
              <a:off x="-4214813" y="2232025"/>
              <a:ext cx="107950" cy="157163"/>
            </a:xfrm>
            <a:custGeom>
              <a:avLst/>
              <a:gdLst>
                <a:gd name="T0" fmla="*/ 28 w 30"/>
                <a:gd name="T1" fmla="*/ 42 h 44"/>
                <a:gd name="T2" fmla="*/ 28 w 30"/>
                <a:gd name="T3" fmla="*/ 42 h 44"/>
                <a:gd name="T4" fmla="*/ 28 w 30"/>
                <a:gd name="T5" fmla="*/ 41 h 44"/>
                <a:gd name="T6" fmla="*/ 29 w 30"/>
                <a:gd name="T7" fmla="*/ 39 h 44"/>
                <a:gd name="T8" fmla="*/ 29 w 30"/>
                <a:gd name="T9" fmla="*/ 38 h 44"/>
                <a:gd name="T10" fmla="*/ 29 w 30"/>
                <a:gd name="T11" fmla="*/ 36 h 44"/>
                <a:gd name="T12" fmla="*/ 30 w 30"/>
                <a:gd name="T13" fmla="*/ 34 h 44"/>
                <a:gd name="T14" fmla="*/ 29 w 30"/>
                <a:gd name="T15" fmla="*/ 31 h 44"/>
                <a:gd name="T16" fmla="*/ 30 w 30"/>
                <a:gd name="T17" fmla="*/ 29 h 44"/>
                <a:gd name="T18" fmla="*/ 29 w 30"/>
                <a:gd name="T19" fmla="*/ 26 h 44"/>
                <a:gd name="T20" fmla="*/ 26 w 30"/>
                <a:gd name="T21" fmla="*/ 26 h 44"/>
                <a:gd name="T22" fmla="*/ 26 w 30"/>
                <a:gd name="T23" fmla="*/ 23 h 44"/>
                <a:gd name="T24" fmla="*/ 25 w 30"/>
                <a:gd name="T25" fmla="*/ 23 h 44"/>
                <a:gd name="T26" fmla="*/ 22 w 30"/>
                <a:gd name="T27" fmla="*/ 24 h 44"/>
                <a:gd name="T28" fmla="*/ 21 w 30"/>
                <a:gd name="T29" fmla="*/ 22 h 44"/>
                <a:gd name="T30" fmla="*/ 20 w 30"/>
                <a:gd name="T31" fmla="*/ 22 h 44"/>
                <a:gd name="T32" fmla="*/ 19 w 30"/>
                <a:gd name="T33" fmla="*/ 20 h 44"/>
                <a:gd name="T34" fmla="*/ 18 w 30"/>
                <a:gd name="T35" fmla="*/ 18 h 44"/>
                <a:gd name="T36" fmla="*/ 19 w 30"/>
                <a:gd name="T37" fmla="*/ 16 h 44"/>
                <a:gd name="T38" fmla="*/ 20 w 30"/>
                <a:gd name="T39" fmla="*/ 15 h 44"/>
                <a:gd name="T40" fmla="*/ 20 w 30"/>
                <a:gd name="T41" fmla="*/ 13 h 44"/>
                <a:gd name="T42" fmla="*/ 22 w 30"/>
                <a:gd name="T43" fmla="*/ 11 h 44"/>
                <a:gd name="T44" fmla="*/ 25 w 30"/>
                <a:gd name="T45" fmla="*/ 10 h 44"/>
                <a:gd name="T46" fmla="*/ 27 w 30"/>
                <a:gd name="T47" fmla="*/ 10 h 44"/>
                <a:gd name="T48" fmla="*/ 26 w 30"/>
                <a:gd name="T49" fmla="*/ 9 h 44"/>
                <a:gd name="T50" fmla="*/ 27 w 30"/>
                <a:gd name="T51" fmla="*/ 7 h 44"/>
                <a:gd name="T52" fmla="*/ 25 w 30"/>
                <a:gd name="T53" fmla="*/ 6 h 44"/>
                <a:gd name="T54" fmla="*/ 24 w 30"/>
                <a:gd name="T55" fmla="*/ 6 h 44"/>
                <a:gd name="T56" fmla="*/ 22 w 30"/>
                <a:gd name="T57" fmla="*/ 6 h 44"/>
                <a:gd name="T58" fmla="*/ 20 w 30"/>
                <a:gd name="T59" fmla="*/ 6 h 44"/>
                <a:gd name="T60" fmla="*/ 19 w 30"/>
                <a:gd name="T61" fmla="*/ 4 h 44"/>
                <a:gd name="T62" fmla="*/ 17 w 30"/>
                <a:gd name="T63" fmla="*/ 3 h 44"/>
                <a:gd name="T64" fmla="*/ 16 w 30"/>
                <a:gd name="T65" fmla="*/ 1 h 44"/>
                <a:gd name="T66" fmla="*/ 14 w 30"/>
                <a:gd name="T67" fmla="*/ 1 h 44"/>
                <a:gd name="T68" fmla="*/ 14 w 30"/>
                <a:gd name="T69" fmla="*/ 2 h 44"/>
                <a:gd name="T70" fmla="*/ 13 w 30"/>
                <a:gd name="T71" fmla="*/ 5 h 44"/>
                <a:gd name="T72" fmla="*/ 9 w 30"/>
                <a:gd name="T73" fmla="*/ 7 h 44"/>
                <a:gd name="T74" fmla="*/ 7 w 30"/>
                <a:gd name="T75" fmla="*/ 11 h 44"/>
                <a:gd name="T76" fmla="*/ 5 w 30"/>
                <a:gd name="T77" fmla="*/ 11 h 44"/>
                <a:gd name="T78" fmla="*/ 3 w 30"/>
                <a:gd name="T79" fmla="*/ 11 h 44"/>
                <a:gd name="T80" fmla="*/ 3 w 30"/>
                <a:gd name="T81" fmla="*/ 9 h 44"/>
                <a:gd name="T82" fmla="*/ 3 w 30"/>
                <a:gd name="T83" fmla="*/ 8 h 44"/>
                <a:gd name="T84" fmla="*/ 1 w 30"/>
                <a:gd name="T85" fmla="*/ 10 h 44"/>
                <a:gd name="T86" fmla="*/ 2 w 30"/>
                <a:gd name="T87" fmla="*/ 13 h 44"/>
                <a:gd name="T88" fmla="*/ 1 w 30"/>
                <a:gd name="T89" fmla="*/ 14 h 44"/>
                <a:gd name="T90" fmla="*/ 3 w 30"/>
                <a:gd name="T91" fmla="*/ 16 h 44"/>
                <a:gd name="T92" fmla="*/ 6 w 30"/>
                <a:gd name="T93" fmla="*/ 19 h 44"/>
                <a:gd name="T94" fmla="*/ 7 w 30"/>
                <a:gd name="T95" fmla="*/ 23 h 44"/>
                <a:gd name="T96" fmla="*/ 11 w 30"/>
                <a:gd name="T97" fmla="*/ 30 h 44"/>
                <a:gd name="T98" fmla="*/ 12 w 30"/>
                <a:gd name="T99" fmla="*/ 33 h 44"/>
                <a:gd name="T100" fmla="*/ 13 w 30"/>
                <a:gd name="T101" fmla="*/ 35 h 44"/>
                <a:gd name="T102" fmla="*/ 17 w 30"/>
                <a:gd name="T103" fmla="*/ 37 h 44"/>
                <a:gd name="T104" fmla="*/ 24 w 30"/>
                <a:gd name="T105" fmla="*/ 41 h 44"/>
                <a:gd name="T106" fmla="*/ 26 w 30"/>
                <a:gd name="T107" fmla="*/ 44 h 44"/>
                <a:gd name="T108" fmla="*/ 27 w 30"/>
                <a:gd name="T109" fmla="*/ 44 h 44"/>
                <a:gd name="T110" fmla="*/ 27 w 30"/>
                <a:gd name="T111" fmla="*/ 44 h 44"/>
                <a:gd name="T112" fmla="*/ 28 w 30"/>
                <a:gd name="T113" fmla="*/ 42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30" h="44">
                  <a:moveTo>
                    <a:pt x="28" y="42"/>
                  </a:moveTo>
                  <a:cubicBezTo>
                    <a:pt x="28" y="42"/>
                    <a:pt x="28" y="42"/>
                    <a:pt x="28" y="42"/>
                  </a:cubicBezTo>
                  <a:cubicBezTo>
                    <a:pt x="28" y="41"/>
                    <a:pt x="28" y="41"/>
                    <a:pt x="28" y="41"/>
                  </a:cubicBezTo>
                  <a:cubicBezTo>
                    <a:pt x="29" y="40"/>
                    <a:pt x="29" y="39"/>
                    <a:pt x="29" y="39"/>
                  </a:cubicBezTo>
                  <a:cubicBezTo>
                    <a:pt x="29" y="38"/>
                    <a:pt x="29" y="38"/>
                    <a:pt x="29" y="38"/>
                  </a:cubicBezTo>
                  <a:cubicBezTo>
                    <a:pt x="29" y="37"/>
                    <a:pt x="30" y="36"/>
                    <a:pt x="29" y="36"/>
                  </a:cubicBezTo>
                  <a:cubicBezTo>
                    <a:pt x="29" y="35"/>
                    <a:pt x="30" y="34"/>
                    <a:pt x="30" y="34"/>
                  </a:cubicBezTo>
                  <a:cubicBezTo>
                    <a:pt x="30" y="33"/>
                    <a:pt x="29" y="31"/>
                    <a:pt x="29" y="31"/>
                  </a:cubicBezTo>
                  <a:cubicBezTo>
                    <a:pt x="30" y="30"/>
                    <a:pt x="30" y="30"/>
                    <a:pt x="30" y="29"/>
                  </a:cubicBezTo>
                  <a:cubicBezTo>
                    <a:pt x="30" y="29"/>
                    <a:pt x="29" y="27"/>
                    <a:pt x="29" y="26"/>
                  </a:cubicBezTo>
                  <a:cubicBezTo>
                    <a:pt x="28" y="26"/>
                    <a:pt x="27" y="26"/>
                    <a:pt x="26" y="26"/>
                  </a:cubicBezTo>
                  <a:cubicBezTo>
                    <a:pt x="26" y="26"/>
                    <a:pt x="26" y="24"/>
                    <a:pt x="26" y="23"/>
                  </a:cubicBezTo>
                  <a:cubicBezTo>
                    <a:pt x="26" y="22"/>
                    <a:pt x="25" y="23"/>
                    <a:pt x="25" y="23"/>
                  </a:cubicBezTo>
                  <a:cubicBezTo>
                    <a:pt x="24" y="24"/>
                    <a:pt x="23" y="24"/>
                    <a:pt x="22" y="24"/>
                  </a:cubicBezTo>
                  <a:cubicBezTo>
                    <a:pt x="21" y="24"/>
                    <a:pt x="22" y="22"/>
                    <a:pt x="21" y="22"/>
                  </a:cubicBezTo>
                  <a:cubicBezTo>
                    <a:pt x="20" y="22"/>
                    <a:pt x="20" y="22"/>
                    <a:pt x="20" y="22"/>
                  </a:cubicBezTo>
                  <a:cubicBezTo>
                    <a:pt x="20" y="21"/>
                    <a:pt x="19" y="20"/>
                    <a:pt x="19" y="20"/>
                  </a:cubicBezTo>
                  <a:cubicBezTo>
                    <a:pt x="18" y="19"/>
                    <a:pt x="18" y="18"/>
                    <a:pt x="18" y="18"/>
                  </a:cubicBezTo>
                  <a:cubicBezTo>
                    <a:pt x="19" y="17"/>
                    <a:pt x="18" y="17"/>
                    <a:pt x="19" y="16"/>
                  </a:cubicBezTo>
                  <a:cubicBezTo>
                    <a:pt x="19" y="15"/>
                    <a:pt x="20" y="16"/>
                    <a:pt x="20" y="15"/>
                  </a:cubicBezTo>
                  <a:cubicBezTo>
                    <a:pt x="19" y="14"/>
                    <a:pt x="20" y="13"/>
                    <a:pt x="20" y="13"/>
                  </a:cubicBezTo>
                  <a:cubicBezTo>
                    <a:pt x="20" y="12"/>
                    <a:pt x="21" y="12"/>
                    <a:pt x="22" y="11"/>
                  </a:cubicBezTo>
                  <a:cubicBezTo>
                    <a:pt x="23" y="10"/>
                    <a:pt x="24" y="11"/>
                    <a:pt x="25" y="10"/>
                  </a:cubicBezTo>
                  <a:cubicBezTo>
                    <a:pt x="26" y="10"/>
                    <a:pt x="27" y="10"/>
                    <a:pt x="27" y="10"/>
                  </a:cubicBezTo>
                  <a:cubicBezTo>
                    <a:pt x="27" y="10"/>
                    <a:pt x="26" y="9"/>
                    <a:pt x="26" y="9"/>
                  </a:cubicBezTo>
                  <a:cubicBezTo>
                    <a:pt x="25" y="8"/>
                    <a:pt x="27" y="8"/>
                    <a:pt x="27" y="7"/>
                  </a:cubicBezTo>
                  <a:cubicBezTo>
                    <a:pt x="27" y="6"/>
                    <a:pt x="26" y="6"/>
                    <a:pt x="25" y="6"/>
                  </a:cubicBezTo>
                  <a:cubicBezTo>
                    <a:pt x="25" y="5"/>
                    <a:pt x="24" y="6"/>
                    <a:pt x="24" y="6"/>
                  </a:cubicBezTo>
                  <a:cubicBezTo>
                    <a:pt x="23" y="5"/>
                    <a:pt x="23" y="6"/>
                    <a:pt x="22" y="6"/>
                  </a:cubicBezTo>
                  <a:cubicBezTo>
                    <a:pt x="22" y="6"/>
                    <a:pt x="20" y="6"/>
                    <a:pt x="20" y="6"/>
                  </a:cubicBezTo>
                  <a:cubicBezTo>
                    <a:pt x="20" y="5"/>
                    <a:pt x="19" y="5"/>
                    <a:pt x="19" y="4"/>
                  </a:cubicBezTo>
                  <a:cubicBezTo>
                    <a:pt x="19" y="4"/>
                    <a:pt x="18" y="3"/>
                    <a:pt x="17" y="3"/>
                  </a:cubicBezTo>
                  <a:cubicBezTo>
                    <a:pt x="16" y="3"/>
                    <a:pt x="17" y="1"/>
                    <a:pt x="16" y="1"/>
                  </a:cubicBezTo>
                  <a:cubicBezTo>
                    <a:pt x="16" y="0"/>
                    <a:pt x="15" y="1"/>
                    <a:pt x="14" y="1"/>
                  </a:cubicBezTo>
                  <a:cubicBezTo>
                    <a:pt x="15" y="2"/>
                    <a:pt x="15" y="2"/>
                    <a:pt x="14" y="2"/>
                  </a:cubicBezTo>
                  <a:cubicBezTo>
                    <a:pt x="14" y="3"/>
                    <a:pt x="14" y="3"/>
                    <a:pt x="13" y="5"/>
                  </a:cubicBezTo>
                  <a:cubicBezTo>
                    <a:pt x="12" y="6"/>
                    <a:pt x="10" y="7"/>
                    <a:pt x="9" y="7"/>
                  </a:cubicBezTo>
                  <a:cubicBezTo>
                    <a:pt x="8" y="8"/>
                    <a:pt x="7" y="10"/>
                    <a:pt x="7" y="11"/>
                  </a:cubicBezTo>
                  <a:cubicBezTo>
                    <a:pt x="6" y="12"/>
                    <a:pt x="5" y="12"/>
                    <a:pt x="5" y="11"/>
                  </a:cubicBezTo>
                  <a:cubicBezTo>
                    <a:pt x="4" y="10"/>
                    <a:pt x="4" y="11"/>
                    <a:pt x="3" y="11"/>
                  </a:cubicBezTo>
                  <a:cubicBezTo>
                    <a:pt x="2" y="10"/>
                    <a:pt x="3" y="10"/>
                    <a:pt x="3" y="9"/>
                  </a:cubicBezTo>
                  <a:cubicBezTo>
                    <a:pt x="3" y="9"/>
                    <a:pt x="3" y="9"/>
                    <a:pt x="3" y="8"/>
                  </a:cubicBezTo>
                  <a:cubicBezTo>
                    <a:pt x="2" y="8"/>
                    <a:pt x="1" y="9"/>
                    <a:pt x="1" y="10"/>
                  </a:cubicBezTo>
                  <a:cubicBezTo>
                    <a:pt x="0" y="11"/>
                    <a:pt x="1" y="13"/>
                    <a:pt x="2" y="13"/>
                  </a:cubicBezTo>
                  <a:cubicBezTo>
                    <a:pt x="2" y="14"/>
                    <a:pt x="1" y="13"/>
                    <a:pt x="1" y="14"/>
                  </a:cubicBezTo>
                  <a:cubicBezTo>
                    <a:pt x="1" y="15"/>
                    <a:pt x="3" y="15"/>
                    <a:pt x="3" y="16"/>
                  </a:cubicBezTo>
                  <a:cubicBezTo>
                    <a:pt x="4" y="17"/>
                    <a:pt x="5" y="18"/>
                    <a:pt x="6" y="19"/>
                  </a:cubicBezTo>
                  <a:cubicBezTo>
                    <a:pt x="6" y="20"/>
                    <a:pt x="7" y="21"/>
                    <a:pt x="7" y="23"/>
                  </a:cubicBezTo>
                  <a:cubicBezTo>
                    <a:pt x="8" y="25"/>
                    <a:pt x="10" y="28"/>
                    <a:pt x="11" y="30"/>
                  </a:cubicBezTo>
                  <a:cubicBezTo>
                    <a:pt x="12" y="31"/>
                    <a:pt x="13" y="32"/>
                    <a:pt x="12" y="33"/>
                  </a:cubicBezTo>
                  <a:cubicBezTo>
                    <a:pt x="12" y="33"/>
                    <a:pt x="12" y="34"/>
                    <a:pt x="13" y="35"/>
                  </a:cubicBezTo>
                  <a:cubicBezTo>
                    <a:pt x="14" y="35"/>
                    <a:pt x="15" y="36"/>
                    <a:pt x="17" y="37"/>
                  </a:cubicBezTo>
                  <a:cubicBezTo>
                    <a:pt x="19" y="38"/>
                    <a:pt x="23" y="40"/>
                    <a:pt x="24" y="41"/>
                  </a:cubicBezTo>
                  <a:cubicBezTo>
                    <a:pt x="24" y="42"/>
                    <a:pt x="26" y="43"/>
                    <a:pt x="26" y="44"/>
                  </a:cubicBezTo>
                  <a:cubicBezTo>
                    <a:pt x="26" y="44"/>
                    <a:pt x="27" y="44"/>
                    <a:pt x="27" y="44"/>
                  </a:cubicBezTo>
                  <a:cubicBezTo>
                    <a:pt x="27" y="44"/>
                    <a:pt x="27" y="44"/>
                    <a:pt x="27" y="44"/>
                  </a:cubicBezTo>
                  <a:cubicBezTo>
                    <a:pt x="28" y="43"/>
                    <a:pt x="28" y="42"/>
                    <a:pt x="28" y="4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3" name="Freeform 295">
              <a:extLst>
                <a:ext uri="{FF2B5EF4-FFF2-40B4-BE49-F238E27FC236}">
                  <a16:creationId xmlns:a16="http://schemas.microsoft.com/office/drawing/2014/main" id="{FF62A63B-C969-491C-89AE-080A06EEB970}"/>
                </a:ext>
              </a:extLst>
            </p:cNvPr>
            <p:cNvSpPr>
              <a:spLocks/>
            </p:cNvSpPr>
            <p:nvPr/>
          </p:nvSpPr>
          <p:spPr bwMode="auto">
            <a:xfrm>
              <a:off x="-4146550" y="2130425"/>
              <a:ext cx="115887" cy="96838"/>
            </a:xfrm>
            <a:custGeom>
              <a:avLst/>
              <a:gdLst>
                <a:gd name="T0" fmla="*/ 3 w 32"/>
                <a:gd name="T1" fmla="*/ 1 h 27"/>
                <a:gd name="T2" fmla="*/ 1 w 32"/>
                <a:gd name="T3" fmla="*/ 4 h 27"/>
                <a:gd name="T4" fmla="*/ 1 w 32"/>
                <a:gd name="T5" fmla="*/ 6 h 27"/>
                <a:gd name="T6" fmla="*/ 0 w 32"/>
                <a:gd name="T7" fmla="*/ 7 h 27"/>
                <a:gd name="T8" fmla="*/ 2 w 32"/>
                <a:gd name="T9" fmla="*/ 7 h 27"/>
                <a:gd name="T10" fmla="*/ 3 w 32"/>
                <a:gd name="T11" fmla="*/ 9 h 27"/>
                <a:gd name="T12" fmla="*/ 4 w 32"/>
                <a:gd name="T13" fmla="*/ 12 h 27"/>
                <a:gd name="T14" fmla="*/ 8 w 32"/>
                <a:gd name="T15" fmla="*/ 12 h 27"/>
                <a:gd name="T16" fmla="*/ 11 w 32"/>
                <a:gd name="T17" fmla="*/ 14 h 27"/>
                <a:gd name="T18" fmla="*/ 14 w 32"/>
                <a:gd name="T19" fmla="*/ 14 h 27"/>
                <a:gd name="T20" fmla="*/ 14 w 32"/>
                <a:gd name="T21" fmla="*/ 19 h 27"/>
                <a:gd name="T22" fmla="*/ 14 w 32"/>
                <a:gd name="T23" fmla="*/ 20 h 27"/>
                <a:gd name="T24" fmla="*/ 14 w 32"/>
                <a:gd name="T25" fmla="*/ 22 h 27"/>
                <a:gd name="T26" fmla="*/ 15 w 32"/>
                <a:gd name="T27" fmla="*/ 23 h 27"/>
                <a:gd name="T28" fmla="*/ 14 w 32"/>
                <a:gd name="T29" fmla="*/ 24 h 27"/>
                <a:gd name="T30" fmla="*/ 16 w 32"/>
                <a:gd name="T31" fmla="*/ 26 h 27"/>
                <a:gd name="T32" fmla="*/ 18 w 32"/>
                <a:gd name="T33" fmla="*/ 26 h 27"/>
                <a:gd name="T34" fmla="*/ 19 w 32"/>
                <a:gd name="T35" fmla="*/ 26 h 27"/>
                <a:gd name="T36" fmla="*/ 20 w 32"/>
                <a:gd name="T37" fmla="*/ 25 h 27"/>
                <a:gd name="T38" fmla="*/ 22 w 32"/>
                <a:gd name="T39" fmla="*/ 25 h 27"/>
                <a:gd name="T40" fmla="*/ 23 w 32"/>
                <a:gd name="T41" fmla="*/ 23 h 27"/>
                <a:gd name="T42" fmla="*/ 24 w 32"/>
                <a:gd name="T43" fmla="*/ 22 h 27"/>
                <a:gd name="T44" fmla="*/ 22 w 32"/>
                <a:gd name="T45" fmla="*/ 22 h 27"/>
                <a:gd name="T46" fmla="*/ 22 w 32"/>
                <a:gd name="T47" fmla="*/ 21 h 27"/>
                <a:gd name="T48" fmla="*/ 21 w 32"/>
                <a:gd name="T49" fmla="*/ 19 h 27"/>
                <a:gd name="T50" fmla="*/ 22 w 32"/>
                <a:gd name="T51" fmla="*/ 19 h 27"/>
                <a:gd name="T52" fmla="*/ 24 w 32"/>
                <a:gd name="T53" fmla="*/ 19 h 27"/>
                <a:gd name="T54" fmla="*/ 25 w 32"/>
                <a:gd name="T55" fmla="*/ 19 h 27"/>
                <a:gd name="T56" fmla="*/ 27 w 32"/>
                <a:gd name="T57" fmla="*/ 18 h 27"/>
                <a:gd name="T58" fmla="*/ 30 w 32"/>
                <a:gd name="T59" fmla="*/ 17 h 27"/>
                <a:gd name="T60" fmla="*/ 30 w 32"/>
                <a:gd name="T61" fmla="*/ 17 h 27"/>
                <a:gd name="T62" fmla="*/ 29 w 32"/>
                <a:gd name="T63" fmla="*/ 15 h 27"/>
                <a:gd name="T64" fmla="*/ 29 w 32"/>
                <a:gd name="T65" fmla="*/ 13 h 27"/>
                <a:gd name="T66" fmla="*/ 30 w 32"/>
                <a:gd name="T67" fmla="*/ 12 h 27"/>
                <a:gd name="T68" fmla="*/ 31 w 32"/>
                <a:gd name="T69" fmla="*/ 11 h 27"/>
                <a:gd name="T70" fmla="*/ 31 w 32"/>
                <a:gd name="T71" fmla="*/ 9 h 27"/>
                <a:gd name="T72" fmla="*/ 32 w 32"/>
                <a:gd name="T73" fmla="*/ 8 h 27"/>
                <a:gd name="T74" fmla="*/ 29 w 32"/>
                <a:gd name="T75" fmla="*/ 8 h 27"/>
                <a:gd name="T76" fmla="*/ 29 w 32"/>
                <a:gd name="T77" fmla="*/ 6 h 27"/>
                <a:gd name="T78" fmla="*/ 26 w 32"/>
                <a:gd name="T79" fmla="*/ 5 h 27"/>
                <a:gd name="T80" fmla="*/ 26 w 32"/>
                <a:gd name="T81" fmla="*/ 4 h 27"/>
                <a:gd name="T82" fmla="*/ 24 w 32"/>
                <a:gd name="T83" fmla="*/ 3 h 27"/>
                <a:gd name="T84" fmla="*/ 20 w 32"/>
                <a:gd name="T85" fmla="*/ 5 h 27"/>
                <a:gd name="T86" fmla="*/ 16 w 32"/>
                <a:gd name="T87" fmla="*/ 3 h 27"/>
                <a:gd name="T88" fmla="*/ 12 w 32"/>
                <a:gd name="T89" fmla="*/ 3 h 27"/>
                <a:gd name="T90" fmla="*/ 11 w 32"/>
                <a:gd name="T91" fmla="*/ 1 h 27"/>
                <a:gd name="T92" fmla="*/ 9 w 32"/>
                <a:gd name="T93" fmla="*/ 0 h 27"/>
                <a:gd name="T94" fmla="*/ 8 w 32"/>
                <a:gd name="T95" fmla="*/ 1 h 27"/>
                <a:gd name="T96" fmla="*/ 5 w 32"/>
                <a:gd name="T97" fmla="*/ 3 h 27"/>
                <a:gd name="T98" fmla="*/ 6 w 32"/>
                <a:gd name="T99" fmla="*/ 6 h 27"/>
                <a:gd name="T100" fmla="*/ 3 w 32"/>
                <a:gd name="T101" fmla="*/ 6 h 27"/>
                <a:gd name="T102" fmla="*/ 4 w 32"/>
                <a:gd name="T103" fmla="*/ 3 h 27"/>
                <a:gd name="T104" fmla="*/ 4 w 32"/>
                <a:gd name="T105" fmla="*/ 1 h 27"/>
                <a:gd name="T106" fmla="*/ 3 w 32"/>
                <a:gd name="T107" fmla="*/ 1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32" h="27">
                  <a:moveTo>
                    <a:pt x="3" y="1"/>
                  </a:moveTo>
                  <a:cubicBezTo>
                    <a:pt x="3" y="2"/>
                    <a:pt x="1" y="3"/>
                    <a:pt x="1" y="4"/>
                  </a:cubicBezTo>
                  <a:cubicBezTo>
                    <a:pt x="1" y="5"/>
                    <a:pt x="1" y="5"/>
                    <a:pt x="1" y="6"/>
                  </a:cubicBezTo>
                  <a:cubicBezTo>
                    <a:pt x="0" y="6"/>
                    <a:pt x="0" y="7"/>
                    <a:pt x="0" y="7"/>
                  </a:cubicBezTo>
                  <a:cubicBezTo>
                    <a:pt x="1" y="7"/>
                    <a:pt x="2" y="7"/>
                    <a:pt x="2" y="7"/>
                  </a:cubicBezTo>
                  <a:cubicBezTo>
                    <a:pt x="2" y="8"/>
                    <a:pt x="3" y="8"/>
                    <a:pt x="3" y="9"/>
                  </a:cubicBezTo>
                  <a:cubicBezTo>
                    <a:pt x="3" y="10"/>
                    <a:pt x="2" y="12"/>
                    <a:pt x="4" y="12"/>
                  </a:cubicBezTo>
                  <a:cubicBezTo>
                    <a:pt x="6" y="12"/>
                    <a:pt x="7" y="11"/>
                    <a:pt x="8" y="12"/>
                  </a:cubicBezTo>
                  <a:cubicBezTo>
                    <a:pt x="9" y="13"/>
                    <a:pt x="10" y="14"/>
                    <a:pt x="11" y="14"/>
                  </a:cubicBezTo>
                  <a:cubicBezTo>
                    <a:pt x="13" y="13"/>
                    <a:pt x="15" y="13"/>
                    <a:pt x="14" y="14"/>
                  </a:cubicBezTo>
                  <a:cubicBezTo>
                    <a:pt x="13" y="16"/>
                    <a:pt x="13" y="18"/>
                    <a:pt x="14" y="19"/>
                  </a:cubicBezTo>
                  <a:cubicBezTo>
                    <a:pt x="14" y="19"/>
                    <a:pt x="15" y="20"/>
                    <a:pt x="14" y="20"/>
                  </a:cubicBezTo>
                  <a:cubicBezTo>
                    <a:pt x="14" y="21"/>
                    <a:pt x="14" y="22"/>
                    <a:pt x="14" y="22"/>
                  </a:cubicBezTo>
                  <a:cubicBezTo>
                    <a:pt x="15" y="23"/>
                    <a:pt x="15" y="23"/>
                    <a:pt x="15" y="23"/>
                  </a:cubicBezTo>
                  <a:cubicBezTo>
                    <a:pt x="15" y="23"/>
                    <a:pt x="15" y="23"/>
                    <a:pt x="14" y="24"/>
                  </a:cubicBezTo>
                  <a:cubicBezTo>
                    <a:pt x="15" y="24"/>
                    <a:pt x="16" y="25"/>
                    <a:pt x="16" y="26"/>
                  </a:cubicBezTo>
                  <a:cubicBezTo>
                    <a:pt x="17" y="26"/>
                    <a:pt x="17" y="27"/>
                    <a:pt x="18" y="26"/>
                  </a:cubicBezTo>
                  <a:cubicBezTo>
                    <a:pt x="18" y="26"/>
                    <a:pt x="18" y="26"/>
                    <a:pt x="19" y="26"/>
                  </a:cubicBezTo>
                  <a:cubicBezTo>
                    <a:pt x="19" y="27"/>
                    <a:pt x="20" y="26"/>
                    <a:pt x="20" y="25"/>
                  </a:cubicBezTo>
                  <a:cubicBezTo>
                    <a:pt x="21" y="25"/>
                    <a:pt x="22" y="25"/>
                    <a:pt x="22" y="25"/>
                  </a:cubicBezTo>
                  <a:cubicBezTo>
                    <a:pt x="22" y="24"/>
                    <a:pt x="23" y="24"/>
                    <a:pt x="23" y="23"/>
                  </a:cubicBezTo>
                  <a:cubicBezTo>
                    <a:pt x="24" y="23"/>
                    <a:pt x="24" y="22"/>
                    <a:pt x="24" y="22"/>
                  </a:cubicBezTo>
                  <a:cubicBezTo>
                    <a:pt x="23" y="22"/>
                    <a:pt x="22" y="23"/>
                    <a:pt x="22" y="22"/>
                  </a:cubicBezTo>
                  <a:cubicBezTo>
                    <a:pt x="22" y="21"/>
                    <a:pt x="22" y="21"/>
                    <a:pt x="22" y="21"/>
                  </a:cubicBezTo>
                  <a:cubicBezTo>
                    <a:pt x="22" y="20"/>
                    <a:pt x="22" y="19"/>
                    <a:pt x="21" y="19"/>
                  </a:cubicBezTo>
                  <a:cubicBezTo>
                    <a:pt x="20" y="18"/>
                    <a:pt x="22" y="18"/>
                    <a:pt x="22" y="19"/>
                  </a:cubicBezTo>
                  <a:cubicBezTo>
                    <a:pt x="23" y="19"/>
                    <a:pt x="24" y="19"/>
                    <a:pt x="24" y="19"/>
                  </a:cubicBezTo>
                  <a:cubicBezTo>
                    <a:pt x="25" y="20"/>
                    <a:pt x="25" y="20"/>
                    <a:pt x="25" y="19"/>
                  </a:cubicBezTo>
                  <a:cubicBezTo>
                    <a:pt x="25" y="19"/>
                    <a:pt x="26" y="18"/>
                    <a:pt x="27" y="18"/>
                  </a:cubicBezTo>
                  <a:cubicBezTo>
                    <a:pt x="28" y="19"/>
                    <a:pt x="29" y="18"/>
                    <a:pt x="30" y="17"/>
                  </a:cubicBezTo>
                  <a:cubicBezTo>
                    <a:pt x="30" y="17"/>
                    <a:pt x="30" y="17"/>
                    <a:pt x="30" y="17"/>
                  </a:cubicBezTo>
                  <a:cubicBezTo>
                    <a:pt x="30" y="16"/>
                    <a:pt x="29" y="15"/>
                    <a:pt x="29" y="15"/>
                  </a:cubicBezTo>
                  <a:cubicBezTo>
                    <a:pt x="28" y="14"/>
                    <a:pt x="29" y="14"/>
                    <a:pt x="29" y="13"/>
                  </a:cubicBezTo>
                  <a:cubicBezTo>
                    <a:pt x="29" y="13"/>
                    <a:pt x="29" y="12"/>
                    <a:pt x="30" y="12"/>
                  </a:cubicBezTo>
                  <a:cubicBezTo>
                    <a:pt x="31" y="12"/>
                    <a:pt x="31" y="11"/>
                    <a:pt x="31" y="11"/>
                  </a:cubicBezTo>
                  <a:cubicBezTo>
                    <a:pt x="30" y="11"/>
                    <a:pt x="31" y="10"/>
                    <a:pt x="31" y="9"/>
                  </a:cubicBezTo>
                  <a:cubicBezTo>
                    <a:pt x="32" y="9"/>
                    <a:pt x="32" y="9"/>
                    <a:pt x="32" y="8"/>
                  </a:cubicBezTo>
                  <a:cubicBezTo>
                    <a:pt x="31" y="8"/>
                    <a:pt x="30" y="8"/>
                    <a:pt x="29" y="8"/>
                  </a:cubicBezTo>
                  <a:cubicBezTo>
                    <a:pt x="28" y="8"/>
                    <a:pt x="29" y="7"/>
                    <a:pt x="29" y="6"/>
                  </a:cubicBezTo>
                  <a:cubicBezTo>
                    <a:pt x="30" y="5"/>
                    <a:pt x="27" y="5"/>
                    <a:pt x="26" y="5"/>
                  </a:cubicBezTo>
                  <a:cubicBezTo>
                    <a:pt x="25" y="5"/>
                    <a:pt x="25" y="4"/>
                    <a:pt x="26" y="4"/>
                  </a:cubicBezTo>
                  <a:cubicBezTo>
                    <a:pt x="27" y="3"/>
                    <a:pt x="26" y="3"/>
                    <a:pt x="24" y="3"/>
                  </a:cubicBezTo>
                  <a:cubicBezTo>
                    <a:pt x="23" y="3"/>
                    <a:pt x="21" y="4"/>
                    <a:pt x="20" y="5"/>
                  </a:cubicBezTo>
                  <a:cubicBezTo>
                    <a:pt x="19" y="5"/>
                    <a:pt x="17" y="3"/>
                    <a:pt x="16" y="3"/>
                  </a:cubicBezTo>
                  <a:cubicBezTo>
                    <a:pt x="14" y="4"/>
                    <a:pt x="12" y="4"/>
                    <a:pt x="12" y="3"/>
                  </a:cubicBezTo>
                  <a:cubicBezTo>
                    <a:pt x="13" y="2"/>
                    <a:pt x="12" y="1"/>
                    <a:pt x="11" y="1"/>
                  </a:cubicBezTo>
                  <a:cubicBezTo>
                    <a:pt x="9" y="1"/>
                    <a:pt x="10" y="0"/>
                    <a:pt x="9" y="0"/>
                  </a:cubicBezTo>
                  <a:cubicBezTo>
                    <a:pt x="8" y="0"/>
                    <a:pt x="9" y="1"/>
                    <a:pt x="8" y="1"/>
                  </a:cubicBezTo>
                  <a:cubicBezTo>
                    <a:pt x="7" y="1"/>
                    <a:pt x="5" y="2"/>
                    <a:pt x="5" y="3"/>
                  </a:cubicBezTo>
                  <a:cubicBezTo>
                    <a:pt x="5" y="4"/>
                    <a:pt x="6" y="5"/>
                    <a:pt x="6" y="6"/>
                  </a:cubicBezTo>
                  <a:cubicBezTo>
                    <a:pt x="5" y="7"/>
                    <a:pt x="4" y="7"/>
                    <a:pt x="3" y="6"/>
                  </a:cubicBezTo>
                  <a:cubicBezTo>
                    <a:pt x="3" y="5"/>
                    <a:pt x="5" y="3"/>
                    <a:pt x="4" y="3"/>
                  </a:cubicBezTo>
                  <a:cubicBezTo>
                    <a:pt x="4" y="2"/>
                    <a:pt x="4" y="1"/>
                    <a:pt x="4" y="1"/>
                  </a:cubicBezTo>
                  <a:cubicBezTo>
                    <a:pt x="4" y="1"/>
                    <a:pt x="3"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4" name="Freeform 296">
              <a:extLst>
                <a:ext uri="{FF2B5EF4-FFF2-40B4-BE49-F238E27FC236}">
                  <a16:creationId xmlns:a16="http://schemas.microsoft.com/office/drawing/2014/main" id="{8EBA7B29-54AD-46D5-8CDF-9BF86F84B6D3}"/>
                </a:ext>
              </a:extLst>
            </p:cNvPr>
            <p:cNvSpPr>
              <a:spLocks/>
            </p:cNvSpPr>
            <p:nvPr/>
          </p:nvSpPr>
          <p:spPr bwMode="auto">
            <a:xfrm>
              <a:off x="-4016375" y="2178050"/>
              <a:ext cx="36512" cy="39688"/>
            </a:xfrm>
            <a:custGeom>
              <a:avLst/>
              <a:gdLst>
                <a:gd name="T0" fmla="*/ 2 w 10"/>
                <a:gd name="T1" fmla="*/ 3 h 11"/>
                <a:gd name="T2" fmla="*/ 1 w 10"/>
                <a:gd name="T3" fmla="*/ 4 h 11"/>
                <a:gd name="T4" fmla="*/ 0 w 10"/>
                <a:gd name="T5" fmla="*/ 6 h 11"/>
                <a:gd name="T6" fmla="*/ 2 w 10"/>
                <a:gd name="T7" fmla="*/ 8 h 11"/>
                <a:gd name="T8" fmla="*/ 4 w 10"/>
                <a:gd name="T9" fmla="*/ 11 h 11"/>
                <a:gd name="T10" fmla="*/ 5 w 10"/>
                <a:gd name="T11" fmla="*/ 11 h 11"/>
                <a:gd name="T12" fmla="*/ 6 w 10"/>
                <a:gd name="T13" fmla="*/ 9 h 11"/>
                <a:gd name="T14" fmla="*/ 9 w 10"/>
                <a:gd name="T15" fmla="*/ 9 h 11"/>
                <a:gd name="T16" fmla="*/ 9 w 10"/>
                <a:gd name="T17" fmla="*/ 10 h 11"/>
                <a:gd name="T18" fmla="*/ 9 w 10"/>
                <a:gd name="T19" fmla="*/ 9 h 11"/>
                <a:gd name="T20" fmla="*/ 9 w 10"/>
                <a:gd name="T21" fmla="*/ 6 h 11"/>
                <a:gd name="T22" fmla="*/ 10 w 10"/>
                <a:gd name="T23" fmla="*/ 3 h 11"/>
                <a:gd name="T24" fmla="*/ 10 w 10"/>
                <a:gd name="T25" fmla="*/ 2 h 11"/>
                <a:gd name="T26" fmla="*/ 8 w 10"/>
                <a:gd name="T27" fmla="*/ 1 h 11"/>
                <a:gd name="T28" fmla="*/ 5 w 10"/>
                <a:gd name="T29" fmla="*/ 1 h 11"/>
                <a:gd name="T30" fmla="*/ 3 w 10"/>
                <a:gd name="T31" fmla="*/ 1 h 11"/>
                <a:gd name="T32" fmla="*/ 3 w 10"/>
                <a:gd name="T33" fmla="*/ 1 h 11"/>
                <a:gd name="T34" fmla="*/ 2 w 10"/>
                <a:gd name="T35"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1">
                  <a:moveTo>
                    <a:pt x="2" y="3"/>
                  </a:moveTo>
                  <a:cubicBezTo>
                    <a:pt x="3" y="3"/>
                    <a:pt x="2" y="4"/>
                    <a:pt x="1" y="4"/>
                  </a:cubicBezTo>
                  <a:cubicBezTo>
                    <a:pt x="1" y="4"/>
                    <a:pt x="1" y="5"/>
                    <a:pt x="0" y="6"/>
                  </a:cubicBezTo>
                  <a:cubicBezTo>
                    <a:pt x="0" y="6"/>
                    <a:pt x="2" y="7"/>
                    <a:pt x="2" y="8"/>
                  </a:cubicBezTo>
                  <a:cubicBezTo>
                    <a:pt x="3" y="9"/>
                    <a:pt x="3" y="10"/>
                    <a:pt x="4" y="11"/>
                  </a:cubicBezTo>
                  <a:cubicBezTo>
                    <a:pt x="4" y="11"/>
                    <a:pt x="5" y="11"/>
                    <a:pt x="5" y="11"/>
                  </a:cubicBezTo>
                  <a:cubicBezTo>
                    <a:pt x="6" y="11"/>
                    <a:pt x="5" y="9"/>
                    <a:pt x="6" y="9"/>
                  </a:cubicBezTo>
                  <a:cubicBezTo>
                    <a:pt x="7" y="9"/>
                    <a:pt x="8" y="9"/>
                    <a:pt x="9" y="9"/>
                  </a:cubicBezTo>
                  <a:cubicBezTo>
                    <a:pt x="9" y="10"/>
                    <a:pt x="9" y="10"/>
                    <a:pt x="9" y="10"/>
                  </a:cubicBezTo>
                  <a:cubicBezTo>
                    <a:pt x="9" y="9"/>
                    <a:pt x="9" y="9"/>
                    <a:pt x="9" y="9"/>
                  </a:cubicBezTo>
                  <a:cubicBezTo>
                    <a:pt x="10" y="8"/>
                    <a:pt x="10" y="7"/>
                    <a:pt x="9" y="6"/>
                  </a:cubicBezTo>
                  <a:cubicBezTo>
                    <a:pt x="9" y="5"/>
                    <a:pt x="9" y="3"/>
                    <a:pt x="10" y="3"/>
                  </a:cubicBezTo>
                  <a:cubicBezTo>
                    <a:pt x="10" y="3"/>
                    <a:pt x="10" y="2"/>
                    <a:pt x="10" y="2"/>
                  </a:cubicBezTo>
                  <a:cubicBezTo>
                    <a:pt x="9" y="1"/>
                    <a:pt x="8" y="1"/>
                    <a:pt x="8" y="1"/>
                  </a:cubicBezTo>
                  <a:cubicBezTo>
                    <a:pt x="6" y="1"/>
                    <a:pt x="5" y="2"/>
                    <a:pt x="5" y="1"/>
                  </a:cubicBezTo>
                  <a:cubicBezTo>
                    <a:pt x="4" y="0"/>
                    <a:pt x="4" y="1"/>
                    <a:pt x="3" y="1"/>
                  </a:cubicBezTo>
                  <a:cubicBezTo>
                    <a:pt x="3" y="1"/>
                    <a:pt x="3" y="1"/>
                    <a:pt x="3" y="1"/>
                  </a:cubicBezTo>
                  <a:cubicBezTo>
                    <a:pt x="3" y="2"/>
                    <a:pt x="2" y="2"/>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5" name="Freeform 297">
              <a:extLst>
                <a:ext uri="{FF2B5EF4-FFF2-40B4-BE49-F238E27FC236}">
                  <a16:creationId xmlns:a16="http://schemas.microsoft.com/office/drawing/2014/main" id="{4135439E-B89E-4C37-BB4D-783D150D4098}"/>
                </a:ext>
              </a:extLst>
            </p:cNvPr>
            <p:cNvSpPr>
              <a:spLocks/>
            </p:cNvSpPr>
            <p:nvPr/>
          </p:nvSpPr>
          <p:spPr bwMode="auto">
            <a:xfrm>
              <a:off x="-4044950" y="2159000"/>
              <a:ext cx="42862" cy="61913"/>
            </a:xfrm>
            <a:custGeom>
              <a:avLst/>
              <a:gdLst>
                <a:gd name="T0" fmla="*/ 3 w 12"/>
                <a:gd name="T1" fmla="*/ 1 h 17"/>
                <a:gd name="T2" fmla="*/ 3 w 12"/>
                <a:gd name="T3" fmla="*/ 3 h 17"/>
                <a:gd name="T4" fmla="*/ 2 w 12"/>
                <a:gd name="T5" fmla="*/ 4 h 17"/>
                <a:gd name="T6" fmla="*/ 1 w 12"/>
                <a:gd name="T7" fmla="*/ 5 h 17"/>
                <a:gd name="T8" fmla="*/ 1 w 12"/>
                <a:gd name="T9" fmla="*/ 7 h 17"/>
                <a:gd name="T10" fmla="*/ 2 w 12"/>
                <a:gd name="T11" fmla="*/ 9 h 17"/>
                <a:gd name="T12" fmla="*/ 3 w 12"/>
                <a:gd name="T13" fmla="*/ 8 h 17"/>
                <a:gd name="T14" fmla="*/ 4 w 12"/>
                <a:gd name="T15" fmla="*/ 10 h 17"/>
                <a:gd name="T16" fmla="*/ 4 w 12"/>
                <a:gd name="T17" fmla="*/ 12 h 17"/>
                <a:gd name="T18" fmla="*/ 5 w 12"/>
                <a:gd name="T19" fmla="*/ 16 h 17"/>
                <a:gd name="T20" fmla="*/ 7 w 12"/>
                <a:gd name="T21" fmla="*/ 17 h 17"/>
                <a:gd name="T22" fmla="*/ 9 w 12"/>
                <a:gd name="T23" fmla="*/ 16 h 17"/>
                <a:gd name="T24" fmla="*/ 10 w 12"/>
                <a:gd name="T25" fmla="*/ 16 h 17"/>
                <a:gd name="T26" fmla="*/ 12 w 12"/>
                <a:gd name="T27" fmla="*/ 16 h 17"/>
                <a:gd name="T28" fmla="*/ 10 w 12"/>
                <a:gd name="T29" fmla="*/ 13 h 17"/>
                <a:gd name="T30" fmla="*/ 8 w 12"/>
                <a:gd name="T31" fmla="*/ 11 h 17"/>
                <a:gd name="T32" fmla="*/ 9 w 12"/>
                <a:gd name="T33" fmla="*/ 9 h 17"/>
                <a:gd name="T34" fmla="*/ 10 w 12"/>
                <a:gd name="T35" fmla="*/ 8 h 17"/>
                <a:gd name="T36" fmla="*/ 11 w 12"/>
                <a:gd name="T37" fmla="*/ 6 h 17"/>
                <a:gd name="T38" fmla="*/ 9 w 12"/>
                <a:gd name="T39" fmla="*/ 4 h 17"/>
                <a:gd name="T40" fmla="*/ 7 w 12"/>
                <a:gd name="T41" fmla="*/ 3 h 17"/>
                <a:gd name="T42" fmla="*/ 5 w 12"/>
                <a:gd name="T43" fmla="*/ 1 h 17"/>
                <a:gd name="T44" fmla="*/ 4 w 12"/>
                <a:gd name="T45" fmla="*/ 0 h 17"/>
                <a:gd name="T46" fmla="*/ 3 w 12"/>
                <a:gd name="T47"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2" h="17">
                  <a:moveTo>
                    <a:pt x="3" y="1"/>
                  </a:moveTo>
                  <a:cubicBezTo>
                    <a:pt x="3" y="2"/>
                    <a:pt x="2" y="3"/>
                    <a:pt x="3" y="3"/>
                  </a:cubicBezTo>
                  <a:cubicBezTo>
                    <a:pt x="3" y="3"/>
                    <a:pt x="3" y="4"/>
                    <a:pt x="2" y="4"/>
                  </a:cubicBezTo>
                  <a:cubicBezTo>
                    <a:pt x="1" y="4"/>
                    <a:pt x="1" y="5"/>
                    <a:pt x="1" y="5"/>
                  </a:cubicBezTo>
                  <a:cubicBezTo>
                    <a:pt x="1" y="6"/>
                    <a:pt x="0" y="6"/>
                    <a:pt x="1" y="7"/>
                  </a:cubicBezTo>
                  <a:cubicBezTo>
                    <a:pt x="1" y="7"/>
                    <a:pt x="2" y="8"/>
                    <a:pt x="2" y="9"/>
                  </a:cubicBezTo>
                  <a:cubicBezTo>
                    <a:pt x="3" y="8"/>
                    <a:pt x="3" y="8"/>
                    <a:pt x="3" y="8"/>
                  </a:cubicBezTo>
                  <a:cubicBezTo>
                    <a:pt x="4" y="8"/>
                    <a:pt x="3" y="10"/>
                    <a:pt x="4" y="10"/>
                  </a:cubicBezTo>
                  <a:cubicBezTo>
                    <a:pt x="5" y="10"/>
                    <a:pt x="5" y="12"/>
                    <a:pt x="4" y="12"/>
                  </a:cubicBezTo>
                  <a:cubicBezTo>
                    <a:pt x="4" y="12"/>
                    <a:pt x="4" y="15"/>
                    <a:pt x="5" y="16"/>
                  </a:cubicBezTo>
                  <a:cubicBezTo>
                    <a:pt x="6" y="17"/>
                    <a:pt x="7" y="17"/>
                    <a:pt x="7" y="17"/>
                  </a:cubicBezTo>
                  <a:cubicBezTo>
                    <a:pt x="8" y="17"/>
                    <a:pt x="9" y="17"/>
                    <a:pt x="9" y="16"/>
                  </a:cubicBezTo>
                  <a:cubicBezTo>
                    <a:pt x="9" y="16"/>
                    <a:pt x="10" y="16"/>
                    <a:pt x="10" y="16"/>
                  </a:cubicBezTo>
                  <a:cubicBezTo>
                    <a:pt x="10" y="15"/>
                    <a:pt x="11" y="16"/>
                    <a:pt x="12" y="16"/>
                  </a:cubicBezTo>
                  <a:cubicBezTo>
                    <a:pt x="11" y="15"/>
                    <a:pt x="11" y="14"/>
                    <a:pt x="10" y="13"/>
                  </a:cubicBezTo>
                  <a:cubicBezTo>
                    <a:pt x="10" y="12"/>
                    <a:pt x="8" y="11"/>
                    <a:pt x="8" y="11"/>
                  </a:cubicBezTo>
                  <a:cubicBezTo>
                    <a:pt x="9" y="10"/>
                    <a:pt x="9" y="9"/>
                    <a:pt x="9" y="9"/>
                  </a:cubicBezTo>
                  <a:cubicBezTo>
                    <a:pt x="10" y="9"/>
                    <a:pt x="11" y="8"/>
                    <a:pt x="10" y="8"/>
                  </a:cubicBezTo>
                  <a:cubicBezTo>
                    <a:pt x="10" y="7"/>
                    <a:pt x="11" y="7"/>
                    <a:pt x="11" y="6"/>
                  </a:cubicBezTo>
                  <a:cubicBezTo>
                    <a:pt x="10" y="6"/>
                    <a:pt x="9" y="4"/>
                    <a:pt x="9" y="4"/>
                  </a:cubicBezTo>
                  <a:cubicBezTo>
                    <a:pt x="8" y="4"/>
                    <a:pt x="7" y="4"/>
                    <a:pt x="7" y="3"/>
                  </a:cubicBezTo>
                  <a:cubicBezTo>
                    <a:pt x="8" y="2"/>
                    <a:pt x="6" y="2"/>
                    <a:pt x="5" y="1"/>
                  </a:cubicBezTo>
                  <a:cubicBezTo>
                    <a:pt x="5" y="1"/>
                    <a:pt x="5" y="0"/>
                    <a:pt x="4" y="0"/>
                  </a:cubicBezTo>
                  <a:cubicBezTo>
                    <a:pt x="4" y="1"/>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6" name="Freeform 298">
              <a:extLst>
                <a:ext uri="{FF2B5EF4-FFF2-40B4-BE49-F238E27FC236}">
                  <a16:creationId xmlns:a16="http://schemas.microsoft.com/office/drawing/2014/main" id="{CAA6D298-A6FA-43A1-857B-C14B18D17BA9}"/>
                </a:ext>
              </a:extLst>
            </p:cNvPr>
            <p:cNvSpPr>
              <a:spLocks/>
            </p:cNvSpPr>
            <p:nvPr/>
          </p:nvSpPr>
          <p:spPr bwMode="auto">
            <a:xfrm>
              <a:off x="-3983038" y="2184400"/>
              <a:ext cx="25400" cy="33338"/>
            </a:xfrm>
            <a:custGeom>
              <a:avLst/>
              <a:gdLst>
                <a:gd name="T0" fmla="*/ 0 w 7"/>
                <a:gd name="T1" fmla="*/ 4 h 9"/>
                <a:gd name="T2" fmla="*/ 0 w 7"/>
                <a:gd name="T3" fmla="*/ 7 h 9"/>
                <a:gd name="T4" fmla="*/ 0 w 7"/>
                <a:gd name="T5" fmla="*/ 8 h 9"/>
                <a:gd name="T6" fmla="*/ 2 w 7"/>
                <a:gd name="T7" fmla="*/ 8 h 9"/>
                <a:gd name="T8" fmla="*/ 4 w 7"/>
                <a:gd name="T9" fmla="*/ 7 h 9"/>
                <a:gd name="T10" fmla="*/ 7 w 7"/>
                <a:gd name="T11" fmla="*/ 3 h 9"/>
                <a:gd name="T12" fmla="*/ 7 w 7"/>
                <a:gd name="T13" fmla="*/ 3 h 9"/>
                <a:gd name="T14" fmla="*/ 3 w 7"/>
                <a:gd name="T15" fmla="*/ 0 h 9"/>
                <a:gd name="T16" fmla="*/ 1 w 7"/>
                <a:gd name="T17" fmla="*/ 0 h 9"/>
                <a:gd name="T18" fmla="*/ 1 w 7"/>
                <a:gd name="T19" fmla="*/ 1 h 9"/>
                <a:gd name="T20" fmla="*/ 0 w 7"/>
                <a:gd name="T21"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9">
                  <a:moveTo>
                    <a:pt x="0" y="4"/>
                  </a:moveTo>
                  <a:cubicBezTo>
                    <a:pt x="1" y="5"/>
                    <a:pt x="1" y="6"/>
                    <a:pt x="0" y="7"/>
                  </a:cubicBezTo>
                  <a:cubicBezTo>
                    <a:pt x="0" y="7"/>
                    <a:pt x="0" y="7"/>
                    <a:pt x="0" y="8"/>
                  </a:cubicBezTo>
                  <a:cubicBezTo>
                    <a:pt x="0" y="8"/>
                    <a:pt x="1" y="8"/>
                    <a:pt x="2" y="8"/>
                  </a:cubicBezTo>
                  <a:cubicBezTo>
                    <a:pt x="3" y="8"/>
                    <a:pt x="4" y="9"/>
                    <a:pt x="4" y="7"/>
                  </a:cubicBezTo>
                  <a:cubicBezTo>
                    <a:pt x="5" y="6"/>
                    <a:pt x="6" y="4"/>
                    <a:pt x="7" y="3"/>
                  </a:cubicBezTo>
                  <a:cubicBezTo>
                    <a:pt x="7" y="3"/>
                    <a:pt x="7" y="3"/>
                    <a:pt x="7" y="3"/>
                  </a:cubicBezTo>
                  <a:cubicBezTo>
                    <a:pt x="6" y="3"/>
                    <a:pt x="4" y="1"/>
                    <a:pt x="3" y="0"/>
                  </a:cubicBezTo>
                  <a:cubicBezTo>
                    <a:pt x="2" y="0"/>
                    <a:pt x="2" y="0"/>
                    <a:pt x="1" y="0"/>
                  </a:cubicBezTo>
                  <a:cubicBezTo>
                    <a:pt x="1" y="0"/>
                    <a:pt x="1" y="1"/>
                    <a:pt x="1" y="1"/>
                  </a:cubicBezTo>
                  <a:cubicBezTo>
                    <a:pt x="0" y="1"/>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7" name="Freeform 299">
              <a:extLst>
                <a:ext uri="{FF2B5EF4-FFF2-40B4-BE49-F238E27FC236}">
                  <a16:creationId xmlns:a16="http://schemas.microsoft.com/office/drawing/2014/main" id="{C52DA23E-C329-47FB-B343-1AF4E8A90262}"/>
                </a:ext>
              </a:extLst>
            </p:cNvPr>
            <p:cNvSpPr>
              <a:spLocks/>
            </p:cNvSpPr>
            <p:nvPr/>
          </p:nvSpPr>
          <p:spPr bwMode="auto">
            <a:xfrm>
              <a:off x="-4240213" y="2030413"/>
              <a:ext cx="87312" cy="31750"/>
            </a:xfrm>
            <a:custGeom>
              <a:avLst/>
              <a:gdLst>
                <a:gd name="T0" fmla="*/ 20 w 24"/>
                <a:gd name="T1" fmla="*/ 6 h 9"/>
                <a:gd name="T2" fmla="*/ 8 w 24"/>
                <a:gd name="T3" fmla="*/ 1 h 9"/>
                <a:gd name="T4" fmla="*/ 0 w 24"/>
                <a:gd name="T5" fmla="*/ 4 h 9"/>
                <a:gd name="T6" fmla="*/ 4 w 24"/>
                <a:gd name="T7" fmla="*/ 2 h 9"/>
                <a:gd name="T8" fmla="*/ 7 w 24"/>
                <a:gd name="T9" fmla="*/ 3 h 9"/>
                <a:gd name="T10" fmla="*/ 10 w 24"/>
                <a:gd name="T11" fmla="*/ 4 h 9"/>
                <a:gd name="T12" fmla="*/ 15 w 24"/>
                <a:gd name="T13" fmla="*/ 7 h 9"/>
                <a:gd name="T14" fmla="*/ 17 w 24"/>
                <a:gd name="T15" fmla="*/ 8 h 9"/>
                <a:gd name="T16" fmla="*/ 24 w 24"/>
                <a:gd name="T17" fmla="*/ 8 h 9"/>
                <a:gd name="T18" fmla="*/ 20 w 24"/>
                <a:gd name="T19"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4" h="9">
                  <a:moveTo>
                    <a:pt x="20" y="6"/>
                  </a:moveTo>
                  <a:cubicBezTo>
                    <a:pt x="18" y="6"/>
                    <a:pt x="13" y="2"/>
                    <a:pt x="8" y="1"/>
                  </a:cubicBezTo>
                  <a:cubicBezTo>
                    <a:pt x="4" y="0"/>
                    <a:pt x="0" y="3"/>
                    <a:pt x="0" y="4"/>
                  </a:cubicBezTo>
                  <a:cubicBezTo>
                    <a:pt x="1" y="5"/>
                    <a:pt x="3" y="3"/>
                    <a:pt x="4" y="2"/>
                  </a:cubicBezTo>
                  <a:cubicBezTo>
                    <a:pt x="5" y="1"/>
                    <a:pt x="6" y="3"/>
                    <a:pt x="7" y="3"/>
                  </a:cubicBezTo>
                  <a:cubicBezTo>
                    <a:pt x="7" y="4"/>
                    <a:pt x="8" y="4"/>
                    <a:pt x="10" y="4"/>
                  </a:cubicBezTo>
                  <a:cubicBezTo>
                    <a:pt x="13" y="4"/>
                    <a:pt x="13" y="6"/>
                    <a:pt x="15" y="7"/>
                  </a:cubicBezTo>
                  <a:cubicBezTo>
                    <a:pt x="18" y="7"/>
                    <a:pt x="15" y="8"/>
                    <a:pt x="17" y="8"/>
                  </a:cubicBezTo>
                  <a:cubicBezTo>
                    <a:pt x="18" y="9"/>
                    <a:pt x="24" y="9"/>
                    <a:pt x="24" y="8"/>
                  </a:cubicBezTo>
                  <a:cubicBezTo>
                    <a:pt x="24" y="8"/>
                    <a:pt x="21" y="6"/>
                    <a:pt x="20"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8" name="Freeform 300">
              <a:extLst>
                <a:ext uri="{FF2B5EF4-FFF2-40B4-BE49-F238E27FC236}">
                  <a16:creationId xmlns:a16="http://schemas.microsoft.com/office/drawing/2014/main" id="{50AEDFAB-37C1-4C9D-B5FC-7CB048C8A336}"/>
                </a:ext>
              </a:extLst>
            </p:cNvPr>
            <p:cNvSpPr>
              <a:spLocks/>
            </p:cNvSpPr>
            <p:nvPr/>
          </p:nvSpPr>
          <p:spPr bwMode="auto">
            <a:xfrm>
              <a:off x="-4189413" y="2073275"/>
              <a:ext cx="22225" cy="11113"/>
            </a:xfrm>
            <a:custGeom>
              <a:avLst/>
              <a:gdLst>
                <a:gd name="T0" fmla="*/ 0 w 6"/>
                <a:gd name="T1" fmla="*/ 1 h 3"/>
                <a:gd name="T2" fmla="*/ 5 w 6"/>
                <a:gd name="T3" fmla="*/ 2 h 3"/>
                <a:gd name="T4" fmla="*/ 0 w 6"/>
                <a:gd name="T5" fmla="*/ 1 h 3"/>
              </a:gdLst>
              <a:ahLst/>
              <a:cxnLst>
                <a:cxn ang="0">
                  <a:pos x="T0" y="T1"/>
                </a:cxn>
                <a:cxn ang="0">
                  <a:pos x="T2" y="T3"/>
                </a:cxn>
                <a:cxn ang="0">
                  <a:pos x="T4" y="T5"/>
                </a:cxn>
              </a:cxnLst>
              <a:rect l="0" t="0" r="r" b="b"/>
              <a:pathLst>
                <a:path w="6" h="3">
                  <a:moveTo>
                    <a:pt x="0" y="1"/>
                  </a:moveTo>
                  <a:cubicBezTo>
                    <a:pt x="1" y="2"/>
                    <a:pt x="5" y="3"/>
                    <a:pt x="5" y="2"/>
                  </a:cubicBezTo>
                  <a:cubicBezTo>
                    <a:pt x="6" y="1"/>
                    <a:pt x="0" y="0"/>
                    <a:pt x="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9" name="Freeform 301">
              <a:extLst>
                <a:ext uri="{FF2B5EF4-FFF2-40B4-BE49-F238E27FC236}">
                  <a16:creationId xmlns:a16="http://schemas.microsoft.com/office/drawing/2014/main" id="{DBDB5C5D-9CBB-40A7-ABA1-C321BCA5B21B}"/>
                </a:ext>
              </a:extLst>
            </p:cNvPr>
            <p:cNvSpPr>
              <a:spLocks/>
            </p:cNvSpPr>
            <p:nvPr/>
          </p:nvSpPr>
          <p:spPr bwMode="auto">
            <a:xfrm>
              <a:off x="-4095750" y="2073275"/>
              <a:ext cx="19050" cy="6350"/>
            </a:xfrm>
            <a:custGeom>
              <a:avLst/>
              <a:gdLst>
                <a:gd name="T0" fmla="*/ 1 w 5"/>
                <a:gd name="T1" fmla="*/ 1 h 2"/>
                <a:gd name="T2" fmla="*/ 5 w 5"/>
                <a:gd name="T3" fmla="*/ 1 h 2"/>
                <a:gd name="T4" fmla="*/ 1 w 5"/>
                <a:gd name="T5" fmla="*/ 1 h 2"/>
              </a:gdLst>
              <a:ahLst/>
              <a:cxnLst>
                <a:cxn ang="0">
                  <a:pos x="T0" y="T1"/>
                </a:cxn>
                <a:cxn ang="0">
                  <a:pos x="T2" y="T3"/>
                </a:cxn>
                <a:cxn ang="0">
                  <a:pos x="T4" y="T5"/>
                </a:cxn>
              </a:cxnLst>
              <a:rect l="0" t="0" r="r" b="b"/>
              <a:pathLst>
                <a:path w="5" h="2">
                  <a:moveTo>
                    <a:pt x="1" y="1"/>
                  </a:moveTo>
                  <a:cubicBezTo>
                    <a:pt x="2" y="2"/>
                    <a:pt x="5" y="2"/>
                    <a:pt x="5" y="1"/>
                  </a:cubicBezTo>
                  <a:cubicBezTo>
                    <a:pt x="5" y="0"/>
                    <a:pt x="0" y="0"/>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0" name="Freeform 302">
              <a:extLst>
                <a:ext uri="{FF2B5EF4-FFF2-40B4-BE49-F238E27FC236}">
                  <a16:creationId xmlns:a16="http://schemas.microsoft.com/office/drawing/2014/main" id="{B9EAB60A-2E51-4A55-84B2-61E0E26A878D}"/>
                </a:ext>
              </a:extLst>
            </p:cNvPr>
            <p:cNvSpPr>
              <a:spLocks noEditPoints="1"/>
            </p:cNvSpPr>
            <p:nvPr/>
          </p:nvSpPr>
          <p:spPr bwMode="auto">
            <a:xfrm>
              <a:off x="-4041775" y="2706688"/>
              <a:ext cx="30162" cy="11113"/>
            </a:xfrm>
            <a:custGeom>
              <a:avLst/>
              <a:gdLst>
                <a:gd name="T0" fmla="*/ 8 w 8"/>
                <a:gd name="T1" fmla="*/ 1 h 3"/>
                <a:gd name="T2" fmla="*/ 4 w 8"/>
                <a:gd name="T3" fmla="*/ 3 h 3"/>
                <a:gd name="T4" fmla="*/ 8 w 8"/>
                <a:gd name="T5" fmla="*/ 1 h 3"/>
                <a:gd name="T6" fmla="*/ 3 w 8"/>
                <a:gd name="T7" fmla="*/ 0 h 3"/>
                <a:gd name="T8" fmla="*/ 1 w 8"/>
                <a:gd name="T9" fmla="*/ 3 h 3"/>
                <a:gd name="T10" fmla="*/ 3 w 8"/>
                <a:gd name="T11" fmla="*/ 0 h 3"/>
              </a:gdLst>
              <a:ahLst/>
              <a:cxnLst>
                <a:cxn ang="0">
                  <a:pos x="T0" y="T1"/>
                </a:cxn>
                <a:cxn ang="0">
                  <a:pos x="T2" y="T3"/>
                </a:cxn>
                <a:cxn ang="0">
                  <a:pos x="T4" y="T5"/>
                </a:cxn>
                <a:cxn ang="0">
                  <a:pos x="T6" y="T7"/>
                </a:cxn>
                <a:cxn ang="0">
                  <a:pos x="T8" y="T9"/>
                </a:cxn>
                <a:cxn ang="0">
                  <a:pos x="T10" y="T11"/>
                </a:cxn>
              </a:cxnLst>
              <a:rect l="0" t="0" r="r" b="b"/>
              <a:pathLst>
                <a:path w="8" h="3">
                  <a:moveTo>
                    <a:pt x="8" y="1"/>
                  </a:moveTo>
                  <a:cubicBezTo>
                    <a:pt x="7" y="0"/>
                    <a:pt x="3" y="3"/>
                    <a:pt x="4" y="3"/>
                  </a:cubicBezTo>
                  <a:cubicBezTo>
                    <a:pt x="5" y="3"/>
                    <a:pt x="8" y="2"/>
                    <a:pt x="8" y="1"/>
                  </a:cubicBezTo>
                  <a:close/>
                  <a:moveTo>
                    <a:pt x="3" y="0"/>
                  </a:moveTo>
                  <a:cubicBezTo>
                    <a:pt x="2" y="0"/>
                    <a:pt x="0" y="2"/>
                    <a:pt x="1" y="3"/>
                  </a:cubicBezTo>
                  <a:cubicBezTo>
                    <a:pt x="2" y="3"/>
                    <a:pt x="5"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1" name="Freeform 303">
              <a:extLst>
                <a:ext uri="{FF2B5EF4-FFF2-40B4-BE49-F238E27FC236}">
                  <a16:creationId xmlns:a16="http://schemas.microsoft.com/office/drawing/2014/main" id="{C0C5366F-058C-4F3E-9691-E529C74E1EE5}"/>
                </a:ext>
              </a:extLst>
            </p:cNvPr>
            <p:cNvSpPr>
              <a:spLocks noEditPoints="1"/>
            </p:cNvSpPr>
            <p:nvPr/>
          </p:nvSpPr>
          <p:spPr bwMode="auto">
            <a:xfrm>
              <a:off x="-4302125" y="2220913"/>
              <a:ext cx="141287" cy="53975"/>
            </a:xfrm>
            <a:custGeom>
              <a:avLst/>
              <a:gdLst>
                <a:gd name="T0" fmla="*/ 38 w 39"/>
                <a:gd name="T1" fmla="*/ 4 h 15"/>
                <a:gd name="T2" fmla="*/ 36 w 39"/>
                <a:gd name="T3" fmla="*/ 2 h 15"/>
                <a:gd name="T4" fmla="*/ 34 w 39"/>
                <a:gd name="T5" fmla="*/ 2 h 15"/>
                <a:gd name="T6" fmla="*/ 33 w 39"/>
                <a:gd name="T7" fmla="*/ 1 h 15"/>
                <a:gd name="T8" fmla="*/ 30 w 39"/>
                <a:gd name="T9" fmla="*/ 0 h 15"/>
                <a:gd name="T10" fmla="*/ 30 w 39"/>
                <a:gd name="T11" fmla="*/ 0 h 15"/>
                <a:gd name="T12" fmla="*/ 28 w 39"/>
                <a:gd name="T13" fmla="*/ 1 h 15"/>
                <a:gd name="T14" fmla="*/ 28 w 39"/>
                <a:gd name="T15" fmla="*/ 3 h 15"/>
                <a:gd name="T16" fmla="*/ 27 w 39"/>
                <a:gd name="T17" fmla="*/ 4 h 15"/>
                <a:gd name="T18" fmla="*/ 26 w 39"/>
                <a:gd name="T19" fmla="*/ 5 h 15"/>
                <a:gd name="T20" fmla="*/ 26 w 39"/>
                <a:gd name="T21" fmla="*/ 7 h 15"/>
                <a:gd name="T22" fmla="*/ 25 w 39"/>
                <a:gd name="T23" fmla="*/ 8 h 15"/>
                <a:gd name="T24" fmla="*/ 27 w 39"/>
                <a:gd name="T25" fmla="*/ 9 h 15"/>
                <a:gd name="T26" fmla="*/ 28 w 39"/>
                <a:gd name="T27" fmla="*/ 10 h 15"/>
                <a:gd name="T28" fmla="*/ 27 w 39"/>
                <a:gd name="T29" fmla="*/ 11 h 15"/>
                <a:gd name="T30" fmla="*/ 27 w 39"/>
                <a:gd name="T31" fmla="*/ 11 h 15"/>
                <a:gd name="T32" fmla="*/ 27 w 39"/>
                <a:gd name="T33" fmla="*/ 12 h 15"/>
                <a:gd name="T34" fmla="*/ 27 w 39"/>
                <a:gd name="T35" fmla="*/ 14 h 15"/>
                <a:gd name="T36" fmla="*/ 29 w 39"/>
                <a:gd name="T37" fmla="*/ 14 h 15"/>
                <a:gd name="T38" fmla="*/ 31 w 39"/>
                <a:gd name="T39" fmla="*/ 14 h 15"/>
                <a:gd name="T40" fmla="*/ 33 w 39"/>
                <a:gd name="T41" fmla="*/ 10 h 15"/>
                <a:gd name="T42" fmla="*/ 37 w 39"/>
                <a:gd name="T43" fmla="*/ 8 h 15"/>
                <a:gd name="T44" fmla="*/ 38 w 39"/>
                <a:gd name="T45" fmla="*/ 5 h 15"/>
                <a:gd name="T46" fmla="*/ 38 w 39"/>
                <a:gd name="T47" fmla="*/ 4 h 15"/>
                <a:gd name="T48" fmla="*/ 1 w 39"/>
                <a:gd name="T49" fmla="*/ 3 h 15"/>
                <a:gd name="T50" fmla="*/ 3 w 39"/>
                <a:gd name="T51" fmla="*/ 5 h 15"/>
                <a:gd name="T52" fmla="*/ 1 w 39"/>
                <a:gd name="T53" fmla="*/ 3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39" h="15">
                  <a:moveTo>
                    <a:pt x="38" y="4"/>
                  </a:moveTo>
                  <a:cubicBezTo>
                    <a:pt x="37" y="3"/>
                    <a:pt x="36" y="2"/>
                    <a:pt x="36" y="2"/>
                  </a:cubicBezTo>
                  <a:cubicBezTo>
                    <a:pt x="36" y="3"/>
                    <a:pt x="35" y="3"/>
                    <a:pt x="34" y="2"/>
                  </a:cubicBezTo>
                  <a:cubicBezTo>
                    <a:pt x="34" y="2"/>
                    <a:pt x="33" y="1"/>
                    <a:pt x="33" y="1"/>
                  </a:cubicBezTo>
                  <a:cubicBezTo>
                    <a:pt x="33" y="1"/>
                    <a:pt x="31" y="0"/>
                    <a:pt x="30" y="0"/>
                  </a:cubicBezTo>
                  <a:cubicBezTo>
                    <a:pt x="30" y="0"/>
                    <a:pt x="30" y="0"/>
                    <a:pt x="30" y="0"/>
                  </a:cubicBezTo>
                  <a:cubicBezTo>
                    <a:pt x="30" y="0"/>
                    <a:pt x="29" y="1"/>
                    <a:pt x="28" y="1"/>
                  </a:cubicBezTo>
                  <a:cubicBezTo>
                    <a:pt x="28" y="1"/>
                    <a:pt x="28" y="2"/>
                    <a:pt x="28" y="3"/>
                  </a:cubicBezTo>
                  <a:cubicBezTo>
                    <a:pt x="28" y="3"/>
                    <a:pt x="27" y="3"/>
                    <a:pt x="27" y="4"/>
                  </a:cubicBezTo>
                  <a:cubicBezTo>
                    <a:pt x="26" y="5"/>
                    <a:pt x="27" y="5"/>
                    <a:pt x="26" y="5"/>
                  </a:cubicBezTo>
                  <a:cubicBezTo>
                    <a:pt x="25" y="5"/>
                    <a:pt x="25" y="6"/>
                    <a:pt x="26" y="7"/>
                  </a:cubicBezTo>
                  <a:cubicBezTo>
                    <a:pt x="26" y="7"/>
                    <a:pt x="25" y="8"/>
                    <a:pt x="25" y="8"/>
                  </a:cubicBezTo>
                  <a:cubicBezTo>
                    <a:pt x="25" y="9"/>
                    <a:pt x="26" y="9"/>
                    <a:pt x="27" y="9"/>
                  </a:cubicBezTo>
                  <a:cubicBezTo>
                    <a:pt x="27" y="10"/>
                    <a:pt x="28" y="9"/>
                    <a:pt x="28" y="10"/>
                  </a:cubicBezTo>
                  <a:cubicBezTo>
                    <a:pt x="28" y="10"/>
                    <a:pt x="28" y="11"/>
                    <a:pt x="27" y="11"/>
                  </a:cubicBezTo>
                  <a:cubicBezTo>
                    <a:pt x="27" y="11"/>
                    <a:pt x="27" y="11"/>
                    <a:pt x="27" y="11"/>
                  </a:cubicBezTo>
                  <a:cubicBezTo>
                    <a:pt x="27" y="12"/>
                    <a:pt x="27" y="12"/>
                    <a:pt x="27" y="12"/>
                  </a:cubicBezTo>
                  <a:cubicBezTo>
                    <a:pt x="27" y="13"/>
                    <a:pt x="26" y="13"/>
                    <a:pt x="27" y="14"/>
                  </a:cubicBezTo>
                  <a:cubicBezTo>
                    <a:pt x="28" y="14"/>
                    <a:pt x="28" y="13"/>
                    <a:pt x="29" y="14"/>
                  </a:cubicBezTo>
                  <a:cubicBezTo>
                    <a:pt x="29" y="15"/>
                    <a:pt x="30" y="15"/>
                    <a:pt x="31" y="14"/>
                  </a:cubicBezTo>
                  <a:cubicBezTo>
                    <a:pt x="31" y="13"/>
                    <a:pt x="32" y="11"/>
                    <a:pt x="33" y="10"/>
                  </a:cubicBezTo>
                  <a:cubicBezTo>
                    <a:pt x="34" y="10"/>
                    <a:pt x="36" y="9"/>
                    <a:pt x="37" y="8"/>
                  </a:cubicBezTo>
                  <a:cubicBezTo>
                    <a:pt x="38" y="6"/>
                    <a:pt x="38" y="6"/>
                    <a:pt x="38" y="5"/>
                  </a:cubicBezTo>
                  <a:cubicBezTo>
                    <a:pt x="39" y="5"/>
                    <a:pt x="39" y="5"/>
                    <a:pt x="38" y="4"/>
                  </a:cubicBezTo>
                  <a:close/>
                  <a:moveTo>
                    <a:pt x="1" y="3"/>
                  </a:moveTo>
                  <a:cubicBezTo>
                    <a:pt x="0" y="5"/>
                    <a:pt x="2" y="6"/>
                    <a:pt x="3" y="5"/>
                  </a:cubicBezTo>
                  <a:cubicBezTo>
                    <a:pt x="3" y="5"/>
                    <a:pt x="2" y="1"/>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2" name="Freeform 304">
              <a:extLst>
                <a:ext uri="{FF2B5EF4-FFF2-40B4-BE49-F238E27FC236}">
                  <a16:creationId xmlns:a16="http://schemas.microsoft.com/office/drawing/2014/main" id="{65611E1C-C9FE-491C-B485-85311415FCFF}"/>
                </a:ext>
              </a:extLst>
            </p:cNvPr>
            <p:cNvSpPr>
              <a:spLocks noEditPoints="1"/>
            </p:cNvSpPr>
            <p:nvPr/>
          </p:nvSpPr>
          <p:spPr bwMode="auto">
            <a:xfrm>
              <a:off x="-4138613" y="1270000"/>
              <a:ext cx="512762" cy="384175"/>
            </a:xfrm>
            <a:custGeom>
              <a:avLst/>
              <a:gdLst>
                <a:gd name="T0" fmla="*/ 125 w 142"/>
                <a:gd name="T1" fmla="*/ 13 h 107"/>
                <a:gd name="T2" fmla="*/ 114 w 142"/>
                <a:gd name="T3" fmla="*/ 17 h 107"/>
                <a:gd name="T4" fmla="*/ 114 w 142"/>
                <a:gd name="T5" fmla="*/ 11 h 107"/>
                <a:gd name="T6" fmla="*/ 102 w 142"/>
                <a:gd name="T7" fmla="*/ 10 h 107"/>
                <a:gd name="T8" fmla="*/ 114 w 142"/>
                <a:gd name="T9" fmla="*/ 8 h 107"/>
                <a:gd name="T10" fmla="*/ 113 w 142"/>
                <a:gd name="T11" fmla="*/ 4 h 107"/>
                <a:gd name="T12" fmla="*/ 96 w 142"/>
                <a:gd name="T13" fmla="*/ 1 h 107"/>
                <a:gd name="T14" fmla="*/ 81 w 142"/>
                <a:gd name="T15" fmla="*/ 2 h 107"/>
                <a:gd name="T16" fmla="*/ 69 w 142"/>
                <a:gd name="T17" fmla="*/ 3 h 107"/>
                <a:gd name="T18" fmla="*/ 60 w 142"/>
                <a:gd name="T19" fmla="*/ 7 h 107"/>
                <a:gd name="T20" fmla="*/ 58 w 142"/>
                <a:gd name="T21" fmla="*/ 8 h 107"/>
                <a:gd name="T22" fmla="*/ 51 w 142"/>
                <a:gd name="T23" fmla="*/ 10 h 107"/>
                <a:gd name="T24" fmla="*/ 45 w 142"/>
                <a:gd name="T25" fmla="*/ 12 h 107"/>
                <a:gd name="T26" fmla="*/ 33 w 142"/>
                <a:gd name="T27" fmla="*/ 10 h 107"/>
                <a:gd name="T28" fmla="*/ 27 w 142"/>
                <a:gd name="T29" fmla="*/ 15 h 107"/>
                <a:gd name="T30" fmla="*/ 18 w 142"/>
                <a:gd name="T31" fmla="*/ 21 h 107"/>
                <a:gd name="T32" fmla="*/ 0 w 142"/>
                <a:gd name="T33" fmla="*/ 30 h 107"/>
                <a:gd name="T34" fmla="*/ 12 w 142"/>
                <a:gd name="T35" fmla="*/ 33 h 107"/>
                <a:gd name="T36" fmla="*/ 3 w 142"/>
                <a:gd name="T37" fmla="*/ 36 h 107"/>
                <a:gd name="T38" fmla="*/ 10 w 142"/>
                <a:gd name="T39" fmla="*/ 40 h 107"/>
                <a:gd name="T40" fmla="*/ 19 w 142"/>
                <a:gd name="T41" fmla="*/ 40 h 107"/>
                <a:gd name="T42" fmla="*/ 33 w 142"/>
                <a:gd name="T43" fmla="*/ 44 h 107"/>
                <a:gd name="T44" fmla="*/ 40 w 142"/>
                <a:gd name="T45" fmla="*/ 53 h 107"/>
                <a:gd name="T46" fmla="*/ 42 w 142"/>
                <a:gd name="T47" fmla="*/ 62 h 107"/>
                <a:gd name="T48" fmla="*/ 50 w 142"/>
                <a:gd name="T49" fmla="*/ 65 h 107"/>
                <a:gd name="T50" fmla="*/ 49 w 142"/>
                <a:gd name="T51" fmla="*/ 68 h 107"/>
                <a:gd name="T52" fmla="*/ 48 w 142"/>
                <a:gd name="T53" fmla="*/ 74 h 107"/>
                <a:gd name="T54" fmla="*/ 47 w 142"/>
                <a:gd name="T55" fmla="*/ 81 h 107"/>
                <a:gd name="T56" fmla="*/ 48 w 142"/>
                <a:gd name="T57" fmla="*/ 90 h 107"/>
                <a:gd name="T58" fmla="*/ 53 w 142"/>
                <a:gd name="T59" fmla="*/ 96 h 107"/>
                <a:gd name="T60" fmla="*/ 59 w 142"/>
                <a:gd name="T61" fmla="*/ 103 h 107"/>
                <a:gd name="T62" fmla="*/ 68 w 142"/>
                <a:gd name="T63" fmla="*/ 107 h 107"/>
                <a:gd name="T64" fmla="*/ 71 w 142"/>
                <a:gd name="T65" fmla="*/ 97 h 107"/>
                <a:gd name="T66" fmla="*/ 75 w 142"/>
                <a:gd name="T67" fmla="*/ 93 h 107"/>
                <a:gd name="T68" fmla="*/ 75 w 142"/>
                <a:gd name="T69" fmla="*/ 88 h 107"/>
                <a:gd name="T70" fmla="*/ 79 w 142"/>
                <a:gd name="T71" fmla="*/ 86 h 107"/>
                <a:gd name="T72" fmla="*/ 83 w 142"/>
                <a:gd name="T73" fmla="*/ 85 h 107"/>
                <a:gd name="T74" fmla="*/ 95 w 142"/>
                <a:gd name="T75" fmla="*/ 77 h 107"/>
                <a:gd name="T76" fmla="*/ 103 w 142"/>
                <a:gd name="T77" fmla="*/ 74 h 107"/>
                <a:gd name="T78" fmla="*/ 119 w 142"/>
                <a:gd name="T79" fmla="*/ 67 h 107"/>
                <a:gd name="T80" fmla="*/ 110 w 142"/>
                <a:gd name="T81" fmla="*/ 66 h 107"/>
                <a:gd name="T82" fmla="*/ 119 w 142"/>
                <a:gd name="T83" fmla="*/ 66 h 107"/>
                <a:gd name="T84" fmla="*/ 117 w 142"/>
                <a:gd name="T85" fmla="*/ 58 h 107"/>
                <a:gd name="T86" fmla="*/ 113 w 142"/>
                <a:gd name="T87" fmla="*/ 54 h 107"/>
                <a:gd name="T88" fmla="*/ 123 w 142"/>
                <a:gd name="T89" fmla="*/ 53 h 107"/>
                <a:gd name="T90" fmla="*/ 125 w 142"/>
                <a:gd name="T91" fmla="*/ 48 h 107"/>
                <a:gd name="T92" fmla="*/ 124 w 142"/>
                <a:gd name="T93" fmla="*/ 40 h 107"/>
                <a:gd name="T94" fmla="*/ 121 w 142"/>
                <a:gd name="T95" fmla="*/ 37 h 107"/>
                <a:gd name="T96" fmla="*/ 122 w 142"/>
                <a:gd name="T97" fmla="*/ 34 h 107"/>
                <a:gd name="T98" fmla="*/ 119 w 142"/>
                <a:gd name="T99" fmla="*/ 32 h 107"/>
                <a:gd name="T100" fmla="*/ 129 w 142"/>
                <a:gd name="T101" fmla="*/ 22 h 107"/>
                <a:gd name="T102" fmla="*/ 126 w 142"/>
                <a:gd name="T103" fmla="*/ 20 h 107"/>
                <a:gd name="T104" fmla="*/ 129 w 142"/>
                <a:gd name="T105" fmla="*/ 17 h 107"/>
                <a:gd name="T106" fmla="*/ 142 w 142"/>
                <a:gd name="T107" fmla="*/ 12 h 107"/>
                <a:gd name="T108" fmla="*/ 47 w 142"/>
                <a:gd name="T109" fmla="*/ 68 h 107"/>
                <a:gd name="T110" fmla="*/ 45 w 142"/>
                <a:gd name="T111" fmla="*/ 71 h 1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42" h="107">
                  <a:moveTo>
                    <a:pt x="134" y="10"/>
                  </a:moveTo>
                  <a:cubicBezTo>
                    <a:pt x="132" y="10"/>
                    <a:pt x="130" y="11"/>
                    <a:pt x="130" y="12"/>
                  </a:cubicBezTo>
                  <a:cubicBezTo>
                    <a:pt x="129" y="14"/>
                    <a:pt x="126" y="12"/>
                    <a:pt x="125" y="13"/>
                  </a:cubicBezTo>
                  <a:cubicBezTo>
                    <a:pt x="123" y="13"/>
                    <a:pt x="124" y="11"/>
                    <a:pt x="123" y="12"/>
                  </a:cubicBezTo>
                  <a:cubicBezTo>
                    <a:pt x="121" y="13"/>
                    <a:pt x="120" y="14"/>
                    <a:pt x="118" y="15"/>
                  </a:cubicBezTo>
                  <a:cubicBezTo>
                    <a:pt x="117" y="16"/>
                    <a:pt x="115" y="17"/>
                    <a:pt x="114" y="17"/>
                  </a:cubicBezTo>
                  <a:cubicBezTo>
                    <a:pt x="113" y="18"/>
                    <a:pt x="117" y="14"/>
                    <a:pt x="118" y="13"/>
                  </a:cubicBezTo>
                  <a:cubicBezTo>
                    <a:pt x="120" y="11"/>
                    <a:pt x="119" y="9"/>
                    <a:pt x="117" y="9"/>
                  </a:cubicBezTo>
                  <a:cubicBezTo>
                    <a:pt x="115" y="9"/>
                    <a:pt x="115" y="11"/>
                    <a:pt x="114" y="11"/>
                  </a:cubicBezTo>
                  <a:cubicBezTo>
                    <a:pt x="113" y="11"/>
                    <a:pt x="107" y="14"/>
                    <a:pt x="106" y="13"/>
                  </a:cubicBezTo>
                  <a:cubicBezTo>
                    <a:pt x="106" y="13"/>
                    <a:pt x="111" y="11"/>
                    <a:pt x="111" y="10"/>
                  </a:cubicBezTo>
                  <a:cubicBezTo>
                    <a:pt x="111" y="10"/>
                    <a:pt x="105" y="10"/>
                    <a:pt x="102" y="10"/>
                  </a:cubicBezTo>
                  <a:cubicBezTo>
                    <a:pt x="99" y="11"/>
                    <a:pt x="94" y="12"/>
                    <a:pt x="94" y="11"/>
                  </a:cubicBezTo>
                  <a:cubicBezTo>
                    <a:pt x="94" y="11"/>
                    <a:pt x="100" y="9"/>
                    <a:pt x="103" y="9"/>
                  </a:cubicBezTo>
                  <a:cubicBezTo>
                    <a:pt x="106" y="9"/>
                    <a:pt x="111" y="9"/>
                    <a:pt x="114" y="8"/>
                  </a:cubicBezTo>
                  <a:cubicBezTo>
                    <a:pt x="116" y="7"/>
                    <a:pt x="119" y="7"/>
                    <a:pt x="120" y="7"/>
                  </a:cubicBezTo>
                  <a:cubicBezTo>
                    <a:pt x="121" y="6"/>
                    <a:pt x="117" y="5"/>
                    <a:pt x="116" y="5"/>
                  </a:cubicBezTo>
                  <a:cubicBezTo>
                    <a:pt x="114" y="5"/>
                    <a:pt x="112" y="5"/>
                    <a:pt x="113" y="4"/>
                  </a:cubicBezTo>
                  <a:cubicBezTo>
                    <a:pt x="113" y="3"/>
                    <a:pt x="110" y="3"/>
                    <a:pt x="110" y="2"/>
                  </a:cubicBezTo>
                  <a:cubicBezTo>
                    <a:pt x="109" y="2"/>
                    <a:pt x="104" y="2"/>
                    <a:pt x="103" y="1"/>
                  </a:cubicBezTo>
                  <a:cubicBezTo>
                    <a:pt x="102" y="1"/>
                    <a:pt x="99" y="0"/>
                    <a:pt x="96" y="1"/>
                  </a:cubicBezTo>
                  <a:cubicBezTo>
                    <a:pt x="93" y="1"/>
                    <a:pt x="88" y="1"/>
                    <a:pt x="86" y="1"/>
                  </a:cubicBezTo>
                  <a:cubicBezTo>
                    <a:pt x="85" y="1"/>
                    <a:pt x="84" y="1"/>
                    <a:pt x="83" y="1"/>
                  </a:cubicBezTo>
                  <a:cubicBezTo>
                    <a:pt x="82" y="1"/>
                    <a:pt x="80" y="2"/>
                    <a:pt x="81" y="2"/>
                  </a:cubicBezTo>
                  <a:cubicBezTo>
                    <a:pt x="82" y="4"/>
                    <a:pt x="79" y="4"/>
                    <a:pt x="79" y="3"/>
                  </a:cubicBezTo>
                  <a:cubicBezTo>
                    <a:pt x="79" y="2"/>
                    <a:pt x="77" y="2"/>
                    <a:pt x="76" y="3"/>
                  </a:cubicBezTo>
                  <a:cubicBezTo>
                    <a:pt x="75" y="3"/>
                    <a:pt x="70" y="2"/>
                    <a:pt x="69" y="3"/>
                  </a:cubicBezTo>
                  <a:cubicBezTo>
                    <a:pt x="69" y="3"/>
                    <a:pt x="63" y="3"/>
                    <a:pt x="62" y="3"/>
                  </a:cubicBezTo>
                  <a:cubicBezTo>
                    <a:pt x="60" y="4"/>
                    <a:pt x="64" y="5"/>
                    <a:pt x="64" y="6"/>
                  </a:cubicBezTo>
                  <a:cubicBezTo>
                    <a:pt x="64" y="6"/>
                    <a:pt x="59" y="6"/>
                    <a:pt x="60" y="7"/>
                  </a:cubicBezTo>
                  <a:cubicBezTo>
                    <a:pt x="61" y="8"/>
                    <a:pt x="64" y="9"/>
                    <a:pt x="66" y="11"/>
                  </a:cubicBezTo>
                  <a:cubicBezTo>
                    <a:pt x="67" y="12"/>
                    <a:pt x="65" y="11"/>
                    <a:pt x="63" y="10"/>
                  </a:cubicBezTo>
                  <a:cubicBezTo>
                    <a:pt x="61" y="9"/>
                    <a:pt x="59" y="9"/>
                    <a:pt x="58" y="8"/>
                  </a:cubicBezTo>
                  <a:cubicBezTo>
                    <a:pt x="56" y="7"/>
                    <a:pt x="52" y="6"/>
                    <a:pt x="51" y="7"/>
                  </a:cubicBezTo>
                  <a:cubicBezTo>
                    <a:pt x="50" y="8"/>
                    <a:pt x="54" y="9"/>
                    <a:pt x="54" y="10"/>
                  </a:cubicBezTo>
                  <a:cubicBezTo>
                    <a:pt x="54" y="11"/>
                    <a:pt x="51" y="10"/>
                    <a:pt x="51" y="10"/>
                  </a:cubicBezTo>
                  <a:cubicBezTo>
                    <a:pt x="50" y="10"/>
                    <a:pt x="48" y="8"/>
                    <a:pt x="47" y="8"/>
                  </a:cubicBezTo>
                  <a:cubicBezTo>
                    <a:pt x="45" y="8"/>
                    <a:pt x="46" y="9"/>
                    <a:pt x="46" y="11"/>
                  </a:cubicBezTo>
                  <a:cubicBezTo>
                    <a:pt x="46" y="12"/>
                    <a:pt x="44" y="13"/>
                    <a:pt x="45" y="12"/>
                  </a:cubicBezTo>
                  <a:cubicBezTo>
                    <a:pt x="45" y="11"/>
                    <a:pt x="45" y="8"/>
                    <a:pt x="43" y="8"/>
                  </a:cubicBezTo>
                  <a:cubicBezTo>
                    <a:pt x="42" y="7"/>
                    <a:pt x="38" y="9"/>
                    <a:pt x="36" y="9"/>
                  </a:cubicBezTo>
                  <a:cubicBezTo>
                    <a:pt x="34" y="9"/>
                    <a:pt x="32" y="9"/>
                    <a:pt x="33" y="10"/>
                  </a:cubicBezTo>
                  <a:cubicBezTo>
                    <a:pt x="35" y="11"/>
                    <a:pt x="33" y="12"/>
                    <a:pt x="32" y="11"/>
                  </a:cubicBezTo>
                  <a:cubicBezTo>
                    <a:pt x="30" y="10"/>
                    <a:pt x="26" y="11"/>
                    <a:pt x="27" y="11"/>
                  </a:cubicBezTo>
                  <a:cubicBezTo>
                    <a:pt x="28" y="12"/>
                    <a:pt x="28" y="14"/>
                    <a:pt x="27" y="15"/>
                  </a:cubicBezTo>
                  <a:cubicBezTo>
                    <a:pt x="27" y="16"/>
                    <a:pt x="25" y="14"/>
                    <a:pt x="23" y="14"/>
                  </a:cubicBezTo>
                  <a:cubicBezTo>
                    <a:pt x="21" y="14"/>
                    <a:pt x="12" y="19"/>
                    <a:pt x="12" y="20"/>
                  </a:cubicBezTo>
                  <a:cubicBezTo>
                    <a:pt x="13" y="21"/>
                    <a:pt x="17" y="20"/>
                    <a:pt x="18" y="21"/>
                  </a:cubicBezTo>
                  <a:cubicBezTo>
                    <a:pt x="19" y="21"/>
                    <a:pt x="18" y="24"/>
                    <a:pt x="16" y="25"/>
                  </a:cubicBezTo>
                  <a:cubicBezTo>
                    <a:pt x="15" y="26"/>
                    <a:pt x="9" y="25"/>
                    <a:pt x="9" y="26"/>
                  </a:cubicBezTo>
                  <a:cubicBezTo>
                    <a:pt x="9" y="28"/>
                    <a:pt x="0" y="28"/>
                    <a:pt x="0" y="30"/>
                  </a:cubicBezTo>
                  <a:cubicBezTo>
                    <a:pt x="0" y="30"/>
                    <a:pt x="0" y="31"/>
                    <a:pt x="1" y="31"/>
                  </a:cubicBezTo>
                  <a:cubicBezTo>
                    <a:pt x="3" y="32"/>
                    <a:pt x="4" y="31"/>
                    <a:pt x="5" y="33"/>
                  </a:cubicBezTo>
                  <a:cubicBezTo>
                    <a:pt x="6" y="34"/>
                    <a:pt x="9" y="34"/>
                    <a:pt x="12" y="33"/>
                  </a:cubicBezTo>
                  <a:cubicBezTo>
                    <a:pt x="14" y="32"/>
                    <a:pt x="15" y="33"/>
                    <a:pt x="15" y="34"/>
                  </a:cubicBezTo>
                  <a:cubicBezTo>
                    <a:pt x="15" y="36"/>
                    <a:pt x="10" y="34"/>
                    <a:pt x="9" y="35"/>
                  </a:cubicBezTo>
                  <a:cubicBezTo>
                    <a:pt x="7" y="36"/>
                    <a:pt x="3" y="35"/>
                    <a:pt x="3" y="36"/>
                  </a:cubicBezTo>
                  <a:cubicBezTo>
                    <a:pt x="3" y="37"/>
                    <a:pt x="6" y="37"/>
                    <a:pt x="7" y="37"/>
                  </a:cubicBezTo>
                  <a:cubicBezTo>
                    <a:pt x="9" y="37"/>
                    <a:pt x="8" y="38"/>
                    <a:pt x="7" y="39"/>
                  </a:cubicBezTo>
                  <a:cubicBezTo>
                    <a:pt x="7" y="40"/>
                    <a:pt x="8" y="39"/>
                    <a:pt x="10" y="40"/>
                  </a:cubicBezTo>
                  <a:cubicBezTo>
                    <a:pt x="12" y="41"/>
                    <a:pt x="15" y="42"/>
                    <a:pt x="14" y="41"/>
                  </a:cubicBezTo>
                  <a:cubicBezTo>
                    <a:pt x="13" y="40"/>
                    <a:pt x="16" y="40"/>
                    <a:pt x="16" y="41"/>
                  </a:cubicBezTo>
                  <a:cubicBezTo>
                    <a:pt x="17" y="41"/>
                    <a:pt x="18" y="40"/>
                    <a:pt x="19" y="40"/>
                  </a:cubicBezTo>
                  <a:cubicBezTo>
                    <a:pt x="21" y="40"/>
                    <a:pt x="21" y="39"/>
                    <a:pt x="22" y="39"/>
                  </a:cubicBezTo>
                  <a:cubicBezTo>
                    <a:pt x="23" y="40"/>
                    <a:pt x="28" y="41"/>
                    <a:pt x="30" y="41"/>
                  </a:cubicBezTo>
                  <a:cubicBezTo>
                    <a:pt x="31" y="42"/>
                    <a:pt x="34" y="43"/>
                    <a:pt x="33" y="44"/>
                  </a:cubicBezTo>
                  <a:cubicBezTo>
                    <a:pt x="33" y="45"/>
                    <a:pt x="35" y="46"/>
                    <a:pt x="37" y="47"/>
                  </a:cubicBezTo>
                  <a:cubicBezTo>
                    <a:pt x="39" y="48"/>
                    <a:pt x="39" y="50"/>
                    <a:pt x="39" y="51"/>
                  </a:cubicBezTo>
                  <a:cubicBezTo>
                    <a:pt x="39" y="52"/>
                    <a:pt x="41" y="53"/>
                    <a:pt x="40" y="53"/>
                  </a:cubicBezTo>
                  <a:cubicBezTo>
                    <a:pt x="40" y="54"/>
                    <a:pt x="40" y="55"/>
                    <a:pt x="42" y="56"/>
                  </a:cubicBezTo>
                  <a:cubicBezTo>
                    <a:pt x="43" y="57"/>
                    <a:pt x="40" y="58"/>
                    <a:pt x="40" y="59"/>
                  </a:cubicBezTo>
                  <a:cubicBezTo>
                    <a:pt x="41" y="59"/>
                    <a:pt x="39" y="61"/>
                    <a:pt x="42" y="62"/>
                  </a:cubicBezTo>
                  <a:cubicBezTo>
                    <a:pt x="44" y="62"/>
                    <a:pt x="43" y="60"/>
                    <a:pt x="45" y="60"/>
                  </a:cubicBezTo>
                  <a:cubicBezTo>
                    <a:pt x="47" y="60"/>
                    <a:pt x="45" y="62"/>
                    <a:pt x="46" y="63"/>
                  </a:cubicBezTo>
                  <a:cubicBezTo>
                    <a:pt x="47" y="63"/>
                    <a:pt x="49" y="63"/>
                    <a:pt x="50" y="65"/>
                  </a:cubicBezTo>
                  <a:cubicBezTo>
                    <a:pt x="52" y="66"/>
                    <a:pt x="51" y="67"/>
                    <a:pt x="49" y="66"/>
                  </a:cubicBezTo>
                  <a:cubicBezTo>
                    <a:pt x="48" y="64"/>
                    <a:pt x="43" y="65"/>
                    <a:pt x="43" y="65"/>
                  </a:cubicBezTo>
                  <a:cubicBezTo>
                    <a:pt x="43" y="66"/>
                    <a:pt x="48" y="68"/>
                    <a:pt x="49" y="68"/>
                  </a:cubicBezTo>
                  <a:cubicBezTo>
                    <a:pt x="51" y="68"/>
                    <a:pt x="52" y="70"/>
                    <a:pt x="52" y="70"/>
                  </a:cubicBezTo>
                  <a:cubicBezTo>
                    <a:pt x="51" y="71"/>
                    <a:pt x="51" y="73"/>
                    <a:pt x="51" y="74"/>
                  </a:cubicBezTo>
                  <a:cubicBezTo>
                    <a:pt x="51" y="74"/>
                    <a:pt x="49" y="74"/>
                    <a:pt x="48" y="74"/>
                  </a:cubicBezTo>
                  <a:cubicBezTo>
                    <a:pt x="47" y="74"/>
                    <a:pt x="46" y="74"/>
                    <a:pt x="46" y="75"/>
                  </a:cubicBezTo>
                  <a:cubicBezTo>
                    <a:pt x="46" y="77"/>
                    <a:pt x="45" y="77"/>
                    <a:pt x="44" y="79"/>
                  </a:cubicBezTo>
                  <a:cubicBezTo>
                    <a:pt x="44" y="80"/>
                    <a:pt x="46" y="80"/>
                    <a:pt x="47" y="81"/>
                  </a:cubicBezTo>
                  <a:cubicBezTo>
                    <a:pt x="47" y="81"/>
                    <a:pt x="45" y="82"/>
                    <a:pt x="45" y="83"/>
                  </a:cubicBezTo>
                  <a:cubicBezTo>
                    <a:pt x="45" y="84"/>
                    <a:pt x="47" y="86"/>
                    <a:pt x="48" y="86"/>
                  </a:cubicBezTo>
                  <a:cubicBezTo>
                    <a:pt x="49" y="87"/>
                    <a:pt x="48" y="89"/>
                    <a:pt x="48" y="90"/>
                  </a:cubicBezTo>
                  <a:cubicBezTo>
                    <a:pt x="49" y="91"/>
                    <a:pt x="50" y="90"/>
                    <a:pt x="50" y="92"/>
                  </a:cubicBezTo>
                  <a:cubicBezTo>
                    <a:pt x="50" y="93"/>
                    <a:pt x="51" y="93"/>
                    <a:pt x="51" y="94"/>
                  </a:cubicBezTo>
                  <a:cubicBezTo>
                    <a:pt x="51" y="95"/>
                    <a:pt x="53" y="95"/>
                    <a:pt x="53" y="96"/>
                  </a:cubicBezTo>
                  <a:cubicBezTo>
                    <a:pt x="52" y="97"/>
                    <a:pt x="53" y="98"/>
                    <a:pt x="54" y="99"/>
                  </a:cubicBezTo>
                  <a:cubicBezTo>
                    <a:pt x="54" y="99"/>
                    <a:pt x="56" y="101"/>
                    <a:pt x="56" y="101"/>
                  </a:cubicBezTo>
                  <a:cubicBezTo>
                    <a:pt x="57" y="102"/>
                    <a:pt x="58" y="103"/>
                    <a:pt x="59" y="103"/>
                  </a:cubicBezTo>
                  <a:cubicBezTo>
                    <a:pt x="60" y="103"/>
                    <a:pt x="60" y="104"/>
                    <a:pt x="61" y="104"/>
                  </a:cubicBezTo>
                  <a:cubicBezTo>
                    <a:pt x="62" y="104"/>
                    <a:pt x="64" y="104"/>
                    <a:pt x="64" y="105"/>
                  </a:cubicBezTo>
                  <a:cubicBezTo>
                    <a:pt x="64" y="106"/>
                    <a:pt x="67" y="106"/>
                    <a:pt x="68" y="107"/>
                  </a:cubicBezTo>
                  <a:cubicBezTo>
                    <a:pt x="69" y="107"/>
                    <a:pt x="69" y="105"/>
                    <a:pt x="70" y="105"/>
                  </a:cubicBezTo>
                  <a:cubicBezTo>
                    <a:pt x="71" y="104"/>
                    <a:pt x="70" y="101"/>
                    <a:pt x="71" y="101"/>
                  </a:cubicBezTo>
                  <a:cubicBezTo>
                    <a:pt x="72" y="101"/>
                    <a:pt x="72" y="98"/>
                    <a:pt x="71" y="97"/>
                  </a:cubicBezTo>
                  <a:cubicBezTo>
                    <a:pt x="70" y="97"/>
                    <a:pt x="70" y="96"/>
                    <a:pt x="72" y="96"/>
                  </a:cubicBezTo>
                  <a:cubicBezTo>
                    <a:pt x="74" y="97"/>
                    <a:pt x="73" y="95"/>
                    <a:pt x="74" y="95"/>
                  </a:cubicBezTo>
                  <a:cubicBezTo>
                    <a:pt x="75" y="95"/>
                    <a:pt x="74" y="93"/>
                    <a:pt x="75" y="93"/>
                  </a:cubicBezTo>
                  <a:cubicBezTo>
                    <a:pt x="75" y="93"/>
                    <a:pt x="75" y="92"/>
                    <a:pt x="75" y="91"/>
                  </a:cubicBezTo>
                  <a:cubicBezTo>
                    <a:pt x="74" y="91"/>
                    <a:pt x="75" y="90"/>
                    <a:pt x="76" y="90"/>
                  </a:cubicBezTo>
                  <a:cubicBezTo>
                    <a:pt x="77" y="90"/>
                    <a:pt x="76" y="89"/>
                    <a:pt x="75" y="88"/>
                  </a:cubicBezTo>
                  <a:cubicBezTo>
                    <a:pt x="74" y="88"/>
                    <a:pt x="74" y="87"/>
                    <a:pt x="76" y="88"/>
                  </a:cubicBezTo>
                  <a:cubicBezTo>
                    <a:pt x="77" y="88"/>
                    <a:pt x="77" y="88"/>
                    <a:pt x="77" y="87"/>
                  </a:cubicBezTo>
                  <a:cubicBezTo>
                    <a:pt x="76" y="86"/>
                    <a:pt x="78" y="86"/>
                    <a:pt x="79" y="86"/>
                  </a:cubicBezTo>
                  <a:cubicBezTo>
                    <a:pt x="81" y="85"/>
                    <a:pt x="81" y="85"/>
                    <a:pt x="81" y="84"/>
                  </a:cubicBezTo>
                  <a:cubicBezTo>
                    <a:pt x="81" y="83"/>
                    <a:pt x="83" y="83"/>
                    <a:pt x="82" y="84"/>
                  </a:cubicBezTo>
                  <a:cubicBezTo>
                    <a:pt x="82" y="84"/>
                    <a:pt x="82" y="85"/>
                    <a:pt x="83" y="85"/>
                  </a:cubicBezTo>
                  <a:cubicBezTo>
                    <a:pt x="83" y="84"/>
                    <a:pt x="85" y="85"/>
                    <a:pt x="87" y="84"/>
                  </a:cubicBezTo>
                  <a:cubicBezTo>
                    <a:pt x="89" y="83"/>
                    <a:pt x="92" y="81"/>
                    <a:pt x="92" y="79"/>
                  </a:cubicBezTo>
                  <a:cubicBezTo>
                    <a:pt x="93" y="78"/>
                    <a:pt x="95" y="78"/>
                    <a:pt x="95" y="77"/>
                  </a:cubicBezTo>
                  <a:cubicBezTo>
                    <a:pt x="95" y="75"/>
                    <a:pt x="95" y="75"/>
                    <a:pt x="97" y="76"/>
                  </a:cubicBezTo>
                  <a:cubicBezTo>
                    <a:pt x="99" y="76"/>
                    <a:pt x="98" y="75"/>
                    <a:pt x="99" y="75"/>
                  </a:cubicBezTo>
                  <a:cubicBezTo>
                    <a:pt x="101" y="75"/>
                    <a:pt x="101" y="74"/>
                    <a:pt x="103" y="74"/>
                  </a:cubicBezTo>
                  <a:cubicBezTo>
                    <a:pt x="105" y="74"/>
                    <a:pt x="110" y="73"/>
                    <a:pt x="111" y="72"/>
                  </a:cubicBezTo>
                  <a:cubicBezTo>
                    <a:pt x="113" y="71"/>
                    <a:pt x="116" y="70"/>
                    <a:pt x="118" y="69"/>
                  </a:cubicBezTo>
                  <a:cubicBezTo>
                    <a:pt x="119" y="68"/>
                    <a:pt x="120" y="67"/>
                    <a:pt x="119" y="67"/>
                  </a:cubicBezTo>
                  <a:cubicBezTo>
                    <a:pt x="118" y="68"/>
                    <a:pt x="116" y="68"/>
                    <a:pt x="115" y="68"/>
                  </a:cubicBezTo>
                  <a:cubicBezTo>
                    <a:pt x="113" y="67"/>
                    <a:pt x="111" y="66"/>
                    <a:pt x="109" y="67"/>
                  </a:cubicBezTo>
                  <a:cubicBezTo>
                    <a:pt x="108" y="68"/>
                    <a:pt x="109" y="66"/>
                    <a:pt x="110" y="66"/>
                  </a:cubicBezTo>
                  <a:cubicBezTo>
                    <a:pt x="111" y="65"/>
                    <a:pt x="111" y="65"/>
                    <a:pt x="111" y="63"/>
                  </a:cubicBezTo>
                  <a:cubicBezTo>
                    <a:pt x="110" y="62"/>
                    <a:pt x="113" y="63"/>
                    <a:pt x="114" y="64"/>
                  </a:cubicBezTo>
                  <a:cubicBezTo>
                    <a:pt x="115" y="66"/>
                    <a:pt x="117" y="67"/>
                    <a:pt x="119" y="66"/>
                  </a:cubicBezTo>
                  <a:cubicBezTo>
                    <a:pt x="121" y="66"/>
                    <a:pt x="119" y="64"/>
                    <a:pt x="120" y="63"/>
                  </a:cubicBezTo>
                  <a:cubicBezTo>
                    <a:pt x="121" y="62"/>
                    <a:pt x="114" y="59"/>
                    <a:pt x="114" y="58"/>
                  </a:cubicBezTo>
                  <a:cubicBezTo>
                    <a:pt x="113" y="57"/>
                    <a:pt x="115" y="57"/>
                    <a:pt x="117" y="58"/>
                  </a:cubicBezTo>
                  <a:cubicBezTo>
                    <a:pt x="119" y="59"/>
                    <a:pt x="119" y="57"/>
                    <a:pt x="119" y="56"/>
                  </a:cubicBezTo>
                  <a:cubicBezTo>
                    <a:pt x="119" y="55"/>
                    <a:pt x="115" y="55"/>
                    <a:pt x="114" y="56"/>
                  </a:cubicBezTo>
                  <a:cubicBezTo>
                    <a:pt x="112" y="57"/>
                    <a:pt x="110" y="54"/>
                    <a:pt x="113" y="54"/>
                  </a:cubicBezTo>
                  <a:cubicBezTo>
                    <a:pt x="115" y="54"/>
                    <a:pt x="113" y="53"/>
                    <a:pt x="114" y="52"/>
                  </a:cubicBezTo>
                  <a:cubicBezTo>
                    <a:pt x="114" y="52"/>
                    <a:pt x="117" y="54"/>
                    <a:pt x="119" y="54"/>
                  </a:cubicBezTo>
                  <a:cubicBezTo>
                    <a:pt x="120" y="53"/>
                    <a:pt x="121" y="54"/>
                    <a:pt x="123" y="53"/>
                  </a:cubicBezTo>
                  <a:cubicBezTo>
                    <a:pt x="124" y="52"/>
                    <a:pt x="120" y="51"/>
                    <a:pt x="120" y="50"/>
                  </a:cubicBezTo>
                  <a:cubicBezTo>
                    <a:pt x="119" y="49"/>
                    <a:pt x="123" y="49"/>
                    <a:pt x="125" y="49"/>
                  </a:cubicBezTo>
                  <a:cubicBezTo>
                    <a:pt x="126" y="49"/>
                    <a:pt x="126" y="47"/>
                    <a:pt x="125" y="48"/>
                  </a:cubicBezTo>
                  <a:cubicBezTo>
                    <a:pt x="124" y="48"/>
                    <a:pt x="120" y="46"/>
                    <a:pt x="121" y="45"/>
                  </a:cubicBezTo>
                  <a:cubicBezTo>
                    <a:pt x="122" y="44"/>
                    <a:pt x="124" y="45"/>
                    <a:pt x="125" y="45"/>
                  </a:cubicBezTo>
                  <a:cubicBezTo>
                    <a:pt x="127" y="44"/>
                    <a:pt x="125" y="40"/>
                    <a:pt x="124" y="40"/>
                  </a:cubicBezTo>
                  <a:cubicBezTo>
                    <a:pt x="123" y="40"/>
                    <a:pt x="120" y="40"/>
                    <a:pt x="120" y="39"/>
                  </a:cubicBezTo>
                  <a:cubicBezTo>
                    <a:pt x="120" y="39"/>
                    <a:pt x="118" y="38"/>
                    <a:pt x="118" y="37"/>
                  </a:cubicBezTo>
                  <a:cubicBezTo>
                    <a:pt x="119" y="37"/>
                    <a:pt x="120" y="38"/>
                    <a:pt x="121" y="37"/>
                  </a:cubicBezTo>
                  <a:cubicBezTo>
                    <a:pt x="123" y="36"/>
                    <a:pt x="126" y="37"/>
                    <a:pt x="128" y="37"/>
                  </a:cubicBezTo>
                  <a:cubicBezTo>
                    <a:pt x="129" y="37"/>
                    <a:pt x="127" y="34"/>
                    <a:pt x="126" y="35"/>
                  </a:cubicBezTo>
                  <a:cubicBezTo>
                    <a:pt x="126" y="35"/>
                    <a:pt x="123" y="35"/>
                    <a:pt x="122" y="34"/>
                  </a:cubicBezTo>
                  <a:cubicBezTo>
                    <a:pt x="122" y="32"/>
                    <a:pt x="125" y="34"/>
                    <a:pt x="126" y="33"/>
                  </a:cubicBezTo>
                  <a:cubicBezTo>
                    <a:pt x="126" y="32"/>
                    <a:pt x="122" y="31"/>
                    <a:pt x="121" y="32"/>
                  </a:cubicBezTo>
                  <a:cubicBezTo>
                    <a:pt x="120" y="33"/>
                    <a:pt x="118" y="33"/>
                    <a:pt x="119" y="32"/>
                  </a:cubicBezTo>
                  <a:cubicBezTo>
                    <a:pt x="120" y="31"/>
                    <a:pt x="121" y="29"/>
                    <a:pt x="121" y="28"/>
                  </a:cubicBezTo>
                  <a:cubicBezTo>
                    <a:pt x="120" y="27"/>
                    <a:pt x="125" y="27"/>
                    <a:pt x="125" y="25"/>
                  </a:cubicBezTo>
                  <a:cubicBezTo>
                    <a:pt x="124" y="23"/>
                    <a:pt x="127" y="22"/>
                    <a:pt x="129" y="22"/>
                  </a:cubicBezTo>
                  <a:cubicBezTo>
                    <a:pt x="130" y="22"/>
                    <a:pt x="128" y="20"/>
                    <a:pt x="127" y="20"/>
                  </a:cubicBezTo>
                  <a:cubicBezTo>
                    <a:pt x="125" y="21"/>
                    <a:pt x="124" y="22"/>
                    <a:pt x="123" y="22"/>
                  </a:cubicBezTo>
                  <a:cubicBezTo>
                    <a:pt x="122" y="21"/>
                    <a:pt x="125" y="20"/>
                    <a:pt x="126" y="20"/>
                  </a:cubicBezTo>
                  <a:cubicBezTo>
                    <a:pt x="128" y="20"/>
                    <a:pt x="131" y="20"/>
                    <a:pt x="132" y="19"/>
                  </a:cubicBezTo>
                  <a:cubicBezTo>
                    <a:pt x="133" y="18"/>
                    <a:pt x="130" y="18"/>
                    <a:pt x="128" y="18"/>
                  </a:cubicBezTo>
                  <a:cubicBezTo>
                    <a:pt x="126" y="18"/>
                    <a:pt x="126" y="17"/>
                    <a:pt x="129" y="17"/>
                  </a:cubicBezTo>
                  <a:cubicBezTo>
                    <a:pt x="132" y="17"/>
                    <a:pt x="132" y="16"/>
                    <a:pt x="134" y="16"/>
                  </a:cubicBezTo>
                  <a:cubicBezTo>
                    <a:pt x="136" y="16"/>
                    <a:pt x="136" y="15"/>
                    <a:pt x="137" y="15"/>
                  </a:cubicBezTo>
                  <a:cubicBezTo>
                    <a:pt x="139" y="15"/>
                    <a:pt x="142" y="13"/>
                    <a:pt x="142" y="12"/>
                  </a:cubicBezTo>
                  <a:cubicBezTo>
                    <a:pt x="142" y="12"/>
                    <a:pt x="137" y="10"/>
                    <a:pt x="134" y="10"/>
                  </a:cubicBezTo>
                  <a:close/>
                  <a:moveTo>
                    <a:pt x="49" y="70"/>
                  </a:moveTo>
                  <a:cubicBezTo>
                    <a:pt x="49" y="69"/>
                    <a:pt x="48" y="70"/>
                    <a:pt x="47" y="68"/>
                  </a:cubicBezTo>
                  <a:cubicBezTo>
                    <a:pt x="46" y="67"/>
                    <a:pt x="43" y="66"/>
                    <a:pt x="42" y="67"/>
                  </a:cubicBezTo>
                  <a:cubicBezTo>
                    <a:pt x="42" y="68"/>
                    <a:pt x="41" y="68"/>
                    <a:pt x="42" y="69"/>
                  </a:cubicBezTo>
                  <a:cubicBezTo>
                    <a:pt x="43" y="70"/>
                    <a:pt x="43" y="70"/>
                    <a:pt x="45" y="71"/>
                  </a:cubicBezTo>
                  <a:cubicBezTo>
                    <a:pt x="46" y="72"/>
                    <a:pt x="49" y="71"/>
                    <a:pt x="49" y="7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3" name="Freeform 305">
              <a:extLst>
                <a:ext uri="{FF2B5EF4-FFF2-40B4-BE49-F238E27FC236}">
                  <a16:creationId xmlns:a16="http://schemas.microsoft.com/office/drawing/2014/main" id="{C90FF3E3-8114-4951-83C1-BBBCA5D6FCD6}"/>
                </a:ext>
              </a:extLst>
            </p:cNvPr>
            <p:cNvSpPr>
              <a:spLocks/>
            </p:cNvSpPr>
            <p:nvPr/>
          </p:nvSpPr>
          <p:spPr bwMode="auto">
            <a:xfrm>
              <a:off x="-3846513" y="2740025"/>
              <a:ext cx="22225" cy="14288"/>
            </a:xfrm>
            <a:custGeom>
              <a:avLst/>
              <a:gdLst>
                <a:gd name="T0" fmla="*/ 0 w 6"/>
                <a:gd name="T1" fmla="*/ 0 h 4"/>
                <a:gd name="T2" fmla="*/ 2 w 6"/>
                <a:gd name="T3" fmla="*/ 2 h 4"/>
                <a:gd name="T4" fmla="*/ 5 w 6"/>
                <a:gd name="T5" fmla="*/ 3 h 4"/>
                <a:gd name="T6" fmla="*/ 0 w 6"/>
                <a:gd name="T7" fmla="*/ 0 h 4"/>
              </a:gdLst>
              <a:ahLst/>
              <a:cxnLst>
                <a:cxn ang="0">
                  <a:pos x="T0" y="T1"/>
                </a:cxn>
                <a:cxn ang="0">
                  <a:pos x="T2" y="T3"/>
                </a:cxn>
                <a:cxn ang="0">
                  <a:pos x="T4" y="T5"/>
                </a:cxn>
                <a:cxn ang="0">
                  <a:pos x="T6" y="T7"/>
                </a:cxn>
              </a:cxnLst>
              <a:rect l="0" t="0" r="r" b="b"/>
              <a:pathLst>
                <a:path w="6" h="4">
                  <a:moveTo>
                    <a:pt x="0" y="0"/>
                  </a:moveTo>
                  <a:cubicBezTo>
                    <a:pt x="1" y="1"/>
                    <a:pt x="2" y="1"/>
                    <a:pt x="2" y="2"/>
                  </a:cubicBezTo>
                  <a:cubicBezTo>
                    <a:pt x="3" y="2"/>
                    <a:pt x="4" y="4"/>
                    <a:pt x="5" y="3"/>
                  </a:cubicBezTo>
                  <a:cubicBezTo>
                    <a:pt x="6" y="1"/>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4" name="Freeform 306">
              <a:extLst>
                <a:ext uri="{FF2B5EF4-FFF2-40B4-BE49-F238E27FC236}">
                  <a16:creationId xmlns:a16="http://schemas.microsoft.com/office/drawing/2014/main" id="{FF907F8D-11E9-4AA6-862F-A594C0531411}"/>
                </a:ext>
              </a:extLst>
            </p:cNvPr>
            <p:cNvSpPr>
              <a:spLocks noEditPoints="1"/>
            </p:cNvSpPr>
            <p:nvPr/>
          </p:nvSpPr>
          <p:spPr bwMode="auto">
            <a:xfrm>
              <a:off x="-4716463" y="1276350"/>
              <a:ext cx="747712" cy="576263"/>
            </a:xfrm>
            <a:custGeom>
              <a:avLst/>
              <a:gdLst>
                <a:gd name="T0" fmla="*/ 42 w 207"/>
                <a:gd name="T1" fmla="*/ 141 h 160"/>
                <a:gd name="T2" fmla="*/ 39 w 207"/>
                <a:gd name="T3" fmla="*/ 47 h 160"/>
                <a:gd name="T4" fmla="*/ 80 w 207"/>
                <a:gd name="T5" fmla="*/ 52 h 160"/>
                <a:gd name="T6" fmla="*/ 53 w 207"/>
                <a:gd name="T7" fmla="*/ 56 h 160"/>
                <a:gd name="T8" fmla="*/ 80 w 207"/>
                <a:gd name="T9" fmla="*/ 69 h 160"/>
                <a:gd name="T10" fmla="*/ 49 w 207"/>
                <a:gd name="T11" fmla="*/ 40 h 160"/>
                <a:gd name="T12" fmla="*/ 43 w 207"/>
                <a:gd name="T13" fmla="*/ 38 h 160"/>
                <a:gd name="T14" fmla="*/ 76 w 207"/>
                <a:gd name="T15" fmla="*/ 44 h 160"/>
                <a:gd name="T16" fmla="*/ 61 w 207"/>
                <a:gd name="T17" fmla="*/ 30 h 160"/>
                <a:gd name="T18" fmla="*/ 85 w 207"/>
                <a:gd name="T19" fmla="*/ 25 h 160"/>
                <a:gd name="T20" fmla="*/ 86 w 207"/>
                <a:gd name="T21" fmla="*/ 33 h 160"/>
                <a:gd name="T22" fmla="*/ 87 w 207"/>
                <a:gd name="T23" fmla="*/ 38 h 160"/>
                <a:gd name="T24" fmla="*/ 112 w 207"/>
                <a:gd name="T25" fmla="*/ 31 h 160"/>
                <a:gd name="T26" fmla="*/ 102 w 207"/>
                <a:gd name="T27" fmla="*/ 48 h 160"/>
                <a:gd name="T28" fmla="*/ 142 w 207"/>
                <a:gd name="T29" fmla="*/ 46 h 160"/>
                <a:gd name="T30" fmla="*/ 120 w 207"/>
                <a:gd name="T31" fmla="*/ 31 h 160"/>
                <a:gd name="T32" fmla="*/ 123 w 207"/>
                <a:gd name="T33" fmla="*/ 17 h 160"/>
                <a:gd name="T34" fmla="*/ 121 w 207"/>
                <a:gd name="T35" fmla="*/ 14 h 160"/>
                <a:gd name="T36" fmla="*/ 131 w 207"/>
                <a:gd name="T37" fmla="*/ 25 h 160"/>
                <a:gd name="T38" fmla="*/ 144 w 207"/>
                <a:gd name="T39" fmla="*/ 37 h 160"/>
                <a:gd name="T40" fmla="*/ 164 w 207"/>
                <a:gd name="T41" fmla="*/ 18 h 160"/>
                <a:gd name="T42" fmla="*/ 157 w 207"/>
                <a:gd name="T43" fmla="*/ 2 h 160"/>
                <a:gd name="T44" fmla="*/ 117 w 207"/>
                <a:gd name="T45" fmla="*/ 10 h 160"/>
                <a:gd name="T46" fmla="*/ 129 w 207"/>
                <a:gd name="T47" fmla="*/ 91 h 160"/>
                <a:gd name="T48" fmla="*/ 171 w 207"/>
                <a:gd name="T49" fmla="*/ 70 h 160"/>
                <a:gd name="T50" fmla="*/ 154 w 207"/>
                <a:gd name="T51" fmla="*/ 56 h 160"/>
                <a:gd name="T52" fmla="*/ 129 w 207"/>
                <a:gd name="T53" fmla="*/ 52 h 160"/>
                <a:gd name="T54" fmla="*/ 145 w 207"/>
                <a:gd name="T55" fmla="*/ 64 h 160"/>
                <a:gd name="T56" fmla="*/ 152 w 207"/>
                <a:gd name="T57" fmla="*/ 85 h 160"/>
                <a:gd name="T58" fmla="*/ 175 w 207"/>
                <a:gd name="T59" fmla="*/ 87 h 160"/>
                <a:gd name="T60" fmla="*/ 141 w 207"/>
                <a:gd name="T61" fmla="*/ 50 h 160"/>
                <a:gd name="T62" fmla="*/ 199 w 207"/>
                <a:gd name="T63" fmla="*/ 132 h 160"/>
                <a:gd name="T64" fmla="*/ 23 w 207"/>
                <a:gd name="T65" fmla="*/ 130 h 160"/>
                <a:gd name="T66" fmla="*/ 169 w 207"/>
                <a:gd name="T67" fmla="*/ 142 h 160"/>
                <a:gd name="T68" fmla="*/ 199 w 207"/>
                <a:gd name="T69" fmla="*/ 126 h 160"/>
                <a:gd name="T70" fmla="*/ 185 w 207"/>
                <a:gd name="T71" fmla="*/ 116 h 160"/>
                <a:gd name="T72" fmla="*/ 174 w 207"/>
                <a:gd name="T73" fmla="*/ 109 h 160"/>
                <a:gd name="T74" fmla="*/ 157 w 207"/>
                <a:gd name="T75" fmla="*/ 96 h 160"/>
                <a:gd name="T76" fmla="*/ 150 w 207"/>
                <a:gd name="T77" fmla="*/ 112 h 160"/>
                <a:gd name="T78" fmla="*/ 137 w 207"/>
                <a:gd name="T79" fmla="*/ 128 h 160"/>
                <a:gd name="T80" fmla="*/ 111 w 207"/>
                <a:gd name="T81" fmla="*/ 109 h 160"/>
                <a:gd name="T82" fmla="*/ 119 w 207"/>
                <a:gd name="T83" fmla="*/ 89 h 160"/>
                <a:gd name="T84" fmla="*/ 134 w 207"/>
                <a:gd name="T85" fmla="*/ 80 h 160"/>
                <a:gd name="T86" fmla="*/ 131 w 207"/>
                <a:gd name="T87" fmla="*/ 70 h 160"/>
                <a:gd name="T88" fmla="*/ 120 w 207"/>
                <a:gd name="T89" fmla="*/ 71 h 160"/>
                <a:gd name="T90" fmla="*/ 111 w 207"/>
                <a:gd name="T91" fmla="*/ 56 h 160"/>
                <a:gd name="T92" fmla="*/ 107 w 207"/>
                <a:gd name="T93" fmla="*/ 60 h 160"/>
                <a:gd name="T94" fmla="*/ 105 w 207"/>
                <a:gd name="T95" fmla="*/ 75 h 160"/>
                <a:gd name="T96" fmla="*/ 102 w 207"/>
                <a:gd name="T97" fmla="*/ 72 h 160"/>
                <a:gd name="T98" fmla="*/ 82 w 207"/>
                <a:gd name="T99" fmla="*/ 72 h 160"/>
                <a:gd name="T100" fmla="*/ 55 w 207"/>
                <a:gd name="T101" fmla="*/ 70 h 160"/>
                <a:gd name="T102" fmla="*/ 20 w 207"/>
                <a:gd name="T103" fmla="*/ 70 h 160"/>
                <a:gd name="T104" fmla="*/ 10 w 207"/>
                <a:gd name="T105" fmla="*/ 71 h 160"/>
                <a:gd name="T106" fmla="*/ 26 w 207"/>
                <a:gd name="T107" fmla="*/ 121 h 160"/>
                <a:gd name="T108" fmla="*/ 38 w 207"/>
                <a:gd name="T109" fmla="*/ 136 h 160"/>
                <a:gd name="T110" fmla="*/ 129 w 207"/>
                <a:gd name="T111" fmla="*/ 142 h 160"/>
                <a:gd name="T112" fmla="*/ 145 w 207"/>
                <a:gd name="T113" fmla="*/ 158 h 160"/>
                <a:gd name="T114" fmla="*/ 179 w 207"/>
                <a:gd name="T115" fmla="*/ 149 h 160"/>
                <a:gd name="T116" fmla="*/ 50 w 207"/>
                <a:gd name="T117" fmla="*/ 84 h 160"/>
                <a:gd name="T118" fmla="*/ 50 w 207"/>
                <a:gd name="T119" fmla="*/ 81 h 160"/>
                <a:gd name="T120" fmla="*/ 104 w 207"/>
                <a:gd name="T121" fmla="*/ 136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07" h="160">
                  <a:moveTo>
                    <a:pt x="41" y="140"/>
                  </a:moveTo>
                  <a:cubicBezTo>
                    <a:pt x="40" y="139"/>
                    <a:pt x="39" y="140"/>
                    <a:pt x="38" y="139"/>
                  </a:cubicBezTo>
                  <a:cubicBezTo>
                    <a:pt x="38" y="138"/>
                    <a:pt x="36" y="136"/>
                    <a:pt x="36" y="136"/>
                  </a:cubicBezTo>
                  <a:cubicBezTo>
                    <a:pt x="35" y="136"/>
                    <a:pt x="34" y="136"/>
                    <a:pt x="33" y="135"/>
                  </a:cubicBezTo>
                  <a:cubicBezTo>
                    <a:pt x="32" y="134"/>
                    <a:pt x="31" y="134"/>
                    <a:pt x="30" y="135"/>
                  </a:cubicBezTo>
                  <a:cubicBezTo>
                    <a:pt x="29" y="135"/>
                    <a:pt x="31" y="135"/>
                    <a:pt x="31" y="136"/>
                  </a:cubicBezTo>
                  <a:cubicBezTo>
                    <a:pt x="31" y="136"/>
                    <a:pt x="31" y="137"/>
                    <a:pt x="32" y="137"/>
                  </a:cubicBezTo>
                  <a:cubicBezTo>
                    <a:pt x="33" y="136"/>
                    <a:pt x="33" y="138"/>
                    <a:pt x="34" y="138"/>
                  </a:cubicBezTo>
                  <a:cubicBezTo>
                    <a:pt x="34" y="138"/>
                    <a:pt x="34" y="139"/>
                    <a:pt x="35" y="139"/>
                  </a:cubicBezTo>
                  <a:cubicBezTo>
                    <a:pt x="36" y="139"/>
                    <a:pt x="36" y="140"/>
                    <a:pt x="36" y="140"/>
                  </a:cubicBezTo>
                  <a:cubicBezTo>
                    <a:pt x="37" y="141"/>
                    <a:pt x="38" y="140"/>
                    <a:pt x="38" y="141"/>
                  </a:cubicBezTo>
                  <a:cubicBezTo>
                    <a:pt x="38" y="141"/>
                    <a:pt x="38" y="141"/>
                    <a:pt x="39" y="142"/>
                  </a:cubicBezTo>
                  <a:cubicBezTo>
                    <a:pt x="40" y="142"/>
                    <a:pt x="41" y="142"/>
                    <a:pt x="42" y="142"/>
                  </a:cubicBezTo>
                  <a:cubicBezTo>
                    <a:pt x="42" y="142"/>
                    <a:pt x="42" y="141"/>
                    <a:pt x="42" y="141"/>
                  </a:cubicBezTo>
                  <a:cubicBezTo>
                    <a:pt x="43" y="140"/>
                    <a:pt x="42" y="141"/>
                    <a:pt x="41" y="140"/>
                  </a:cubicBezTo>
                  <a:close/>
                  <a:moveTo>
                    <a:pt x="39" y="58"/>
                  </a:moveTo>
                  <a:cubicBezTo>
                    <a:pt x="41" y="59"/>
                    <a:pt x="41" y="62"/>
                    <a:pt x="43" y="62"/>
                  </a:cubicBezTo>
                  <a:cubicBezTo>
                    <a:pt x="43" y="62"/>
                    <a:pt x="43" y="61"/>
                    <a:pt x="44" y="61"/>
                  </a:cubicBezTo>
                  <a:cubicBezTo>
                    <a:pt x="45" y="61"/>
                    <a:pt x="45" y="60"/>
                    <a:pt x="46" y="60"/>
                  </a:cubicBezTo>
                  <a:cubicBezTo>
                    <a:pt x="48" y="60"/>
                    <a:pt x="49" y="60"/>
                    <a:pt x="49" y="59"/>
                  </a:cubicBezTo>
                  <a:cubicBezTo>
                    <a:pt x="49" y="57"/>
                    <a:pt x="50" y="57"/>
                    <a:pt x="51" y="56"/>
                  </a:cubicBezTo>
                  <a:cubicBezTo>
                    <a:pt x="52" y="56"/>
                    <a:pt x="51" y="54"/>
                    <a:pt x="53" y="54"/>
                  </a:cubicBezTo>
                  <a:cubicBezTo>
                    <a:pt x="54" y="54"/>
                    <a:pt x="59" y="52"/>
                    <a:pt x="60" y="51"/>
                  </a:cubicBezTo>
                  <a:cubicBezTo>
                    <a:pt x="61" y="50"/>
                    <a:pt x="59" y="49"/>
                    <a:pt x="57" y="48"/>
                  </a:cubicBezTo>
                  <a:cubicBezTo>
                    <a:pt x="55" y="47"/>
                    <a:pt x="54" y="47"/>
                    <a:pt x="52" y="48"/>
                  </a:cubicBezTo>
                  <a:cubicBezTo>
                    <a:pt x="51" y="49"/>
                    <a:pt x="52" y="47"/>
                    <a:pt x="51" y="47"/>
                  </a:cubicBezTo>
                  <a:cubicBezTo>
                    <a:pt x="50" y="48"/>
                    <a:pt x="47" y="46"/>
                    <a:pt x="46" y="46"/>
                  </a:cubicBezTo>
                  <a:cubicBezTo>
                    <a:pt x="46" y="45"/>
                    <a:pt x="40" y="47"/>
                    <a:pt x="39" y="47"/>
                  </a:cubicBezTo>
                  <a:cubicBezTo>
                    <a:pt x="38" y="47"/>
                    <a:pt x="39" y="49"/>
                    <a:pt x="40" y="49"/>
                  </a:cubicBezTo>
                  <a:cubicBezTo>
                    <a:pt x="41" y="50"/>
                    <a:pt x="38" y="52"/>
                    <a:pt x="38" y="53"/>
                  </a:cubicBezTo>
                  <a:cubicBezTo>
                    <a:pt x="39" y="53"/>
                    <a:pt x="38" y="55"/>
                    <a:pt x="36" y="56"/>
                  </a:cubicBezTo>
                  <a:cubicBezTo>
                    <a:pt x="35" y="58"/>
                    <a:pt x="37" y="58"/>
                    <a:pt x="39" y="58"/>
                  </a:cubicBezTo>
                  <a:close/>
                  <a:moveTo>
                    <a:pt x="91" y="67"/>
                  </a:moveTo>
                  <a:cubicBezTo>
                    <a:pt x="91" y="66"/>
                    <a:pt x="94" y="68"/>
                    <a:pt x="94" y="67"/>
                  </a:cubicBezTo>
                  <a:cubicBezTo>
                    <a:pt x="94" y="65"/>
                    <a:pt x="91" y="64"/>
                    <a:pt x="90" y="63"/>
                  </a:cubicBezTo>
                  <a:cubicBezTo>
                    <a:pt x="89" y="63"/>
                    <a:pt x="88" y="63"/>
                    <a:pt x="86" y="62"/>
                  </a:cubicBezTo>
                  <a:cubicBezTo>
                    <a:pt x="84" y="60"/>
                    <a:pt x="87" y="59"/>
                    <a:pt x="85" y="58"/>
                  </a:cubicBezTo>
                  <a:cubicBezTo>
                    <a:pt x="84" y="57"/>
                    <a:pt x="83" y="54"/>
                    <a:pt x="84" y="53"/>
                  </a:cubicBezTo>
                  <a:cubicBezTo>
                    <a:pt x="85" y="52"/>
                    <a:pt x="87" y="50"/>
                    <a:pt x="85" y="50"/>
                  </a:cubicBezTo>
                  <a:cubicBezTo>
                    <a:pt x="83" y="49"/>
                    <a:pt x="80" y="50"/>
                    <a:pt x="80" y="51"/>
                  </a:cubicBezTo>
                  <a:cubicBezTo>
                    <a:pt x="81" y="51"/>
                    <a:pt x="83" y="53"/>
                    <a:pt x="83" y="53"/>
                  </a:cubicBezTo>
                  <a:cubicBezTo>
                    <a:pt x="83" y="54"/>
                    <a:pt x="81" y="52"/>
                    <a:pt x="80" y="52"/>
                  </a:cubicBezTo>
                  <a:cubicBezTo>
                    <a:pt x="79" y="53"/>
                    <a:pt x="78" y="51"/>
                    <a:pt x="77" y="52"/>
                  </a:cubicBezTo>
                  <a:cubicBezTo>
                    <a:pt x="77" y="53"/>
                    <a:pt x="78" y="57"/>
                    <a:pt x="79" y="58"/>
                  </a:cubicBezTo>
                  <a:cubicBezTo>
                    <a:pt x="80" y="59"/>
                    <a:pt x="78" y="59"/>
                    <a:pt x="78" y="59"/>
                  </a:cubicBezTo>
                  <a:cubicBezTo>
                    <a:pt x="77" y="59"/>
                    <a:pt x="77" y="56"/>
                    <a:pt x="76" y="55"/>
                  </a:cubicBezTo>
                  <a:cubicBezTo>
                    <a:pt x="75" y="54"/>
                    <a:pt x="72" y="52"/>
                    <a:pt x="71" y="53"/>
                  </a:cubicBezTo>
                  <a:cubicBezTo>
                    <a:pt x="71" y="54"/>
                    <a:pt x="74" y="54"/>
                    <a:pt x="73" y="55"/>
                  </a:cubicBezTo>
                  <a:cubicBezTo>
                    <a:pt x="73" y="56"/>
                    <a:pt x="72" y="54"/>
                    <a:pt x="71" y="55"/>
                  </a:cubicBezTo>
                  <a:cubicBezTo>
                    <a:pt x="69" y="56"/>
                    <a:pt x="70" y="56"/>
                    <a:pt x="70" y="55"/>
                  </a:cubicBezTo>
                  <a:cubicBezTo>
                    <a:pt x="70" y="54"/>
                    <a:pt x="68" y="53"/>
                    <a:pt x="66" y="53"/>
                  </a:cubicBezTo>
                  <a:cubicBezTo>
                    <a:pt x="64" y="53"/>
                    <a:pt x="65" y="55"/>
                    <a:pt x="65" y="55"/>
                  </a:cubicBezTo>
                  <a:cubicBezTo>
                    <a:pt x="64" y="56"/>
                    <a:pt x="61" y="55"/>
                    <a:pt x="63" y="54"/>
                  </a:cubicBezTo>
                  <a:cubicBezTo>
                    <a:pt x="65" y="54"/>
                    <a:pt x="64" y="53"/>
                    <a:pt x="63" y="52"/>
                  </a:cubicBezTo>
                  <a:cubicBezTo>
                    <a:pt x="62" y="51"/>
                    <a:pt x="61" y="52"/>
                    <a:pt x="57" y="53"/>
                  </a:cubicBezTo>
                  <a:cubicBezTo>
                    <a:pt x="54" y="54"/>
                    <a:pt x="53" y="56"/>
                    <a:pt x="53" y="56"/>
                  </a:cubicBezTo>
                  <a:cubicBezTo>
                    <a:pt x="54" y="56"/>
                    <a:pt x="54" y="56"/>
                    <a:pt x="52" y="57"/>
                  </a:cubicBezTo>
                  <a:cubicBezTo>
                    <a:pt x="51" y="58"/>
                    <a:pt x="52" y="59"/>
                    <a:pt x="54" y="59"/>
                  </a:cubicBezTo>
                  <a:cubicBezTo>
                    <a:pt x="55" y="59"/>
                    <a:pt x="54" y="60"/>
                    <a:pt x="54" y="60"/>
                  </a:cubicBezTo>
                  <a:cubicBezTo>
                    <a:pt x="55" y="61"/>
                    <a:pt x="59" y="59"/>
                    <a:pt x="60" y="60"/>
                  </a:cubicBezTo>
                  <a:cubicBezTo>
                    <a:pt x="61" y="60"/>
                    <a:pt x="54" y="61"/>
                    <a:pt x="54" y="62"/>
                  </a:cubicBezTo>
                  <a:cubicBezTo>
                    <a:pt x="54" y="63"/>
                    <a:pt x="58" y="64"/>
                    <a:pt x="61" y="63"/>
                  </a:cubicBezTo>
                  <a:cubicBezTo>
                    <a:pt x="64" y="63"/>
                    <a:pt x="69" y="64"/>
                    <a:pt x="69" y="65"/>
                  </a:cubicBezTo>
                  <a:cubicBezTo>
                    <a:pt x="69" y="65"/>
                    <a:pt x="65" y="65"/>
                    <a:pt x="63" y="65"/>
                  </a:cubicBezTo>
                  <a:cubicBezTo>
                    <a:pt x="60" y="65"/>
                    <a:pt x="56" y="66"/>
                    <a:pt x="56" y="67"/>
                  </a:cubicBezTo>
                  <a:cubicBezTo>
                    <a:pt x="56" y="67"/>
                    <a:pt x="56" y="67"/>
                    <a:pt x="59" y="69"/>
                  </a:cubicBezTo>
                  <a:cubicBezTo>
                    <a:pt x="62" y="70"/>
                    <a:pt x="64" y="68"/>
                    <a:pt x="64" y="70"/>
                  </a:cubicBezTo>
                  <a:cubicBezTo>
                    <a:pt x="64" y="72"/>
                    <a:pt x="66" y="72"/>
                    <a:pt x="69" y="72"/>
                  </a:cubicBezTo>
                  <a:cubicBezTo>
                    <a:pt x="73" y="72"/>
                    <a:pt x="75" y="70"/>
                    <a:pt x="76" y="71"/>
                  </a:cubicBezTo>
                  <a:cubicBezTo>
                    <a:pt x="78" y="71"/>
                    <a:pt x="79" y="70"/>
                    <a:pt x="80" y="69"/>
                  </a:cubicBezTo>
                  <a:cubicBezTo>
                    <a:pt x="81" y="68"/>
                    <a:pt x="81" y="69"/>
                    <a:pt x="82" y="69"/>
                  </a:cubicBezTo>
                  <a:cubicBezTo>
                    <a:pt x="82" y="70"/>
                    <a:pt x="84" y="70"/>
                    <a:pt x="85" y="70"/>
                  </a:cubicBezTo>
                  <a:cubicBezTo>
                    <a:pt x="86" y="72"/>
                    <a:pt x="90" y="71"/>
                    <a:pt x="92" y="70"/>
                  </a:cubicBezTo>
                  <a:cubicBezTo>
                    <a:pt x="93" y="70"/>
                    <a:pt x="91" y="67"/>
                    <a:pt x="90" y="68"/>
                  </a:cubicBezTo>
                  <a:cubicBezTo>
                    <a:pt x="89" y="69"/>
                    <a:pt x="89" y="69"/>
                    <a:pt x="89" y="68"/>
                  </a:cubicBezTo>
                  <a:cubicBezTo>
                    <a:pt x="88" y="68"/>
                    <a:pt x="90" y="67"/>
                    <a:pt x="91" y="67"/>
                  </a:cubicBezTo>
                  <a:close/>
                  <a:moveTo>
                    <a:pt x="52" y="41"/>
                  </a:moveTo>
                  <a:cubicBezTo>
                    <a:pt x="54" y="42"/>
                    <a:pt x="55" y="40"/>
                    <a:pt x="55" y="39"/>
                  </a:cubicBezTo>
                  <a:cubicBezTo>
                    <a:pt x="55" y="38"/>
                    <a:pt x="51" y="41"/>
                    <a:pt x="52" y="41"/>
                  </a:cubicBezTo>
                  <a:close/>
                  <a:moveTo>
                    <a:pt x="43" y="38"/>
                  </a:moveTo>
                  <a:cubicBezTo>
                    <a:pt x="44" y="39"/>
                    <a:pt x="43" y="40"/>
                    <a:pt x="44" y="40"/>
                  </a:cubicBezTo>
                  <a:cubicBezTo>
                    <a:pt x="45" y="39"/>
                    <a:pt x="45" y="39"/>
                    <a:pt x="46" y="39"/>
                  </a:cubicBezTo>
                  <a:cubicBezTo>
                    <a:pt x="47" y="40"/>
                    <a:pt x="47" y="39"/>
                    <a:pt x="47" y="38"/>
                  </a:cubicBezTo>
                  <a:cubicBezTo>
                    <a:pt x="48" y="38"/>
                    <a:pt x="48" y="40"/>
                    <a:pt x="49" y="40"/>
                  </a:cubicBezTo>
                  <a:cubicBezTo>
                    <a:pt x="50" y="40"/>
                    <a:pt x="50" y="38"/>
                    <a:pt x="51" y="38"/>
                  </a:cubicBezTo>
                  <a:cubicBezTo>
                    <a:pt x="52" y="39"/>
                    <a:pt x="52" y="38"/>
                    <a:pt x="53" y="37"/>
                  </a:cubicBezTo>
                  <a:cubicBezTo>
                    <a:pt x="53" y="37"/>
                    <a:pt x="53" y="35"/>
                    <a:pt x="54" y="35"/>
                  </a:cubicBezTo>
                  <a:cubicBezTo>
                    <a:pt x="55" y="35"/>
                    <a:pt x="54" y="36"/>
                    <a:pt x="55" y="37"/>
                  </a:cubicBezTo>
                  <a:cubicBezTo>
                    <a:pt x="55" y="39"/>
                    <a:pt x="57" y="37"/>
                    <a:pt x="57" y="37"/>
                  </a:cubicBezTo>
                  <a:cubicBezTo>
                    <a:pt x="57" y="36"/>
                    <a:pt x="59" y="37"/>
                    <a:pt x="59" y="36"/>
                  </a:cubicBezTo>
                  <a:cubicBezTo>
                    <a:pt x="59" y="35"/>
                    <a:pt x="59" y="35"/>
                    <a:pt x="59" y="34"/>
                  </a:cubicBezTo>
                  <a:cubicBezTo>
                    <a:pt x="58" y="33"/>
                    <a:pt x="59" y="33"/>
                    <a:pt x="60" y="33"/>
                  </a:cubicBezTo>
                  <a:cubicBezTo>
                    <a:pt x="61" y="32"/>
                    <a:pt x="59" y="33"/>
                    <a:pt x="58" y="32"/>
                  </a:cubicBezTo>
                  <a:cubicBezTo>
                    <a:pt x="57" y="31"/>
                    <a:pt x="57" y="32"/>
                    <a:pt x="57" y="33"/>
                  </a:cubicBezTo>
                  <a:cubicBezTo>
                    <a:pt x="57" y="33"/>
                    <a:pt x="55" y="33"/>
                    <a:pt x="54" y="32"/>
                  </a:cubicBezTo>
                  <a:cubicBezTo>
                    <a:pt x="53" y="32"/>
                    <a:pt x="51" y="34"/>
                    <a:pt x="49" y="35"/>
                  </a:cubicBezTo>
                  <a:cubicBezTo>
                    <a:pt x="48" y="35"/>
                    <a:pt x="48" y="37"/>
                    <a:pt x="46" y="37"/>
                  </a:cubicBezTo>
                  <a:cubicBezTo>
                    <a:pt x="45" y="37"/>
                    <a:pt x="42" y="38"/>
                    <a:pt x="43" y="38"/>
                  </a:cubicBezTo>
                  <a:close/>
                  <a:moveTo>
                    <a:pt x="59" y="38"/>
                  </a:moveTo>
                  <a:cubicBezTo>
                    <a:pt x="58" y="38"/>
                    <a:pt x="58" y="39"/>
                    <a:pt x="59" y="39"/>
                  </a:cubicBezTo>
                  <a:cubicBezTo>
                    <a:pt x="61" y="39"/>
                    <a:pt x="62" y="40"/>
                    <a:pt x="59" y="40"/>
                  </a:cubicBezTo>
                  <a:cubicBezTo>
                    <a:pt x="57" y="40"/>
                    <a:pt x="56" y="42"/>
                    <a:pt x="58" y="41"/>
                  </a:cubicBezTo>
                  <a:cubicBezTo>
                    <a:pt x="59" y="41"/>
                    <a:pt x="61" y="41"/>
                    <a:pt x="60" y="41"/>
                  </a:cubicBezTo>
                  <a:cubicBezTo>
                    <a:pt x="59" y="42"/>
                    <a:pt x="55" y="42"/>
                    <a:pt x="56" y="43"/>
                  </a:cubicBezTo>
                  <a:cubicBezTo>
                    <a:pt x="56" y="43"/>
                    <a:pt x="57" y="43"/>
                    <a:pt x="59" y="44"/>
                  </a:cubicBezTo>
                  <a:cubicBezTo>
                    <a:pt x="60" y="44"/>
                    <a:pt x="61" y="44"/>
                    <a:pt x="62" y="43"/>
                  </a:cubicBezTo>
                  <a:cubicBezTo>
                    <a:pt x="63" y="42"/>
                    <a:pt x="64" y="41"/>
                    <a:pt x="64" y="43"/>
                  </a:cubicBezTo>
                  <a:cubicBezTo>
                    <a:pt x="63" y="44"/>
                    <a:pt x="65" y="43"/>
                    <a:pt x="68" y="43"/>
                  </a:cubicBezTo>
                  <a:cubicBezTo>
                    <a:pt x="71" y="43"/>
                    <a:pt x="68" y="44"/>
                    <a:pt x="65" y="45"/>
                  </a:cubicBezTo>
                  <a:cubicBezTo>
                    <a:pt x="62" y="45"/>
                    <a:pt x="62" y="46"/>
                    <a:pt x="65" y="47"/>
                  </a:cubicBezTo>
                  <a:cubicBezTo>
                    <a:pt x="67" y="47"/>
                    <a:pt x="72" y="45"/>
                    <a:pt x="73" y="44"/>
                  </a:cubicBezTo>
                  <a:cubicBezTo>
                    <a:pt x="74" y="43"/>
                    <a:pt x="75" y="45"/>
                    <a:pt x="76" y="44"/>
                  </a:cubicBezTo>
                  <a:cubicBezTo>
                    <a:pt x="77" y="43"/>
                    <a:pt x="80" y="44"/>
                    <a:pt x="82" y="44"/>
                  </a:cubicBezTo>
                  <a:cubicBezTo>
                    <a:pt x="83" y="43"/>
                    <a:pt x="84" y="40"/>
                    <a:pt x="82" y="39"/>
                  </a:cubicBezTo>
                  <a:cubicBezTo>
                    <a:pt x="81" y="38"/>
                    <a:pt x="81" y="40"/>
                    <a:pt x="80" y="40"/>
                  </a:cubicBezTo>
                  <a:cubicBezTo>
                    <a:pt x="79" y="40"/>
                    <a:pt x="78" y="39"/>
                    <a:pt x="77" y="38"/>
                  </a:cubicBezTo>
                  <a:cubicBezTo>
                    <a:pt x="76" y="37"/>
                    <a:pt x="77" y="35"/>
                    <a:pt x="75" y="35"/>
                  </a:cubicBezTo>
                  <a:cubicBezTo>
                    <a:pt x="74" y="36"/>
                    <a:pt x="71" y="38"/>
                    <a:pt x="73" y="38"/>
                  </a:cubicBezTo>
                  <a:cubicBezTo>
                    <a:pt x="75" y="38"/>
                    <a:pt x="74" y="39"/>
                    <a:pt x="73" y="39"/>
                  </a:cubicBezTo>
                  <a:cubicBezTo>
                    <a:pt x="72" y="40"/>
                    <a:pt x="75" y="41"/>
                    <a:pt x="75" y="41"/>
                  </a:cubicBezTo>
                  <a:cubicBezTo>
                    <a:pt x="75" y="42"/>
                    <a:pt x="70" y="41"/>
                    <a:pt x="70" y="40"/>
                  </a:cubicBezTo>
                  <a:cubicBezTo>
                    <a:pt x="69" y="39"/>
                    <a:pt x="66" y="37"/>
                    <a:pt x="64" y="38"/>
                  </a:cubicBezTo>
                  <a:cubicBezTo>
                    <a:pt x="63" y="38"/>
                    <a:pt x="63" y="37"/>
                    <a:pt x="62" y="36"/>
                  </a:cubicBezTo>
                  <a:cubicBezTo>
                    <a:pt x="60" y="36"/>
                    <a:pt x="61" y="38"/>
                    <a:pt x="59" y="38"/>
                  </a:cubicBezTo>
                  <a:close/>
                  <a:moveTo>
                    <a:pt x="65" y="30"/>
                  </a:moveTo>
                  <a:cubicBezTo>
                    <a:pt x="65" y="29"/>
                    <a:pt x="61" y="29"/>
                    <a:pt x="61" y="30"/>
                  </a:cubicBezTo>
                  <a:cubicBezTo>
                    <a:pt x="62" y="31"/>
                    <a:pt x="64" y="32"/>
                    <a:pt x="65" y="30"/>
                  </a:cubicBezTo>
                  <a:close/>
                  <a:moveTo>
                    <a:pt x="73" y="30"/>
                  </a:moveTo>
                  <a:cubicBezTo>
                    <a:pt x="74" y="30"/>
                    <a:pt x="74" y="29"/>
                    <a:pt x="72" y="29"/>
                  </a:cubicBezTo>
                  <a:cubicBezTo>
                    <a:pt x="69" y="29"/>
                    <a:pt x="66" y="29"/>
                    <a:pt x="66" y="31"/>
                  </a:cubicBezTo>
                  <a:cubicBezTo>
                    <a:pt x="66" y="32"/>
                    <a:pt x="66" y="33"/>
                    <a:pt x="69" y="33"/>
                  </a:cubicBezTo>
                  <a:cubicBezTo>
                    <a:pt x="71" y="33"/>
                    <a:pt x="73" y="31"/>
                    <a:pt x="72" y="31"/>
                  </a:cubicBezTo>
                  <a:cubicBezTo>
                    <a:pt x="71" y="31"/>
                    <a:pt x="72" y="30"/>
                    <a:pt x="73" y="30"/>
                  </a:cubicBezTo>
                  <a:close/>
                  <a:moveTo>
                    <a:pt x="68" y="28"/>
                  </a:moveTo>
                  <a:cubicBezTo>
                    <a:pt x="69" y="28"/>
                    <a:pt x="70" y="27"/>
                    <a:pt x="71" y="28"/>
                  </a:cubicBezTo>
                  <a:cubicBezTo>
                    <a:pt x="72" y="28"/>
                    <a:pt x="75" y="29"/>
                    <a:pt x="75" y="27"/>
                  </a:cubicBezTo>
                  <a:cubicBezTo>
                    <a:pt x="75" y="26"/>
                    <a:pt x="71" y="25"/>
                    <a:pt x="70" y="26"/>
                  </a:cubicBezTo>
                  <a:cubicBezTo>
                    <a:pt x="69" y="27"/>
                    <a:pt x="64" y="27"/>
                    <a:pt x="65" y="28"/>
                  </a:cubicBezTo>
                  <a:cubicBezTo>
                    <a:pt x="66" y="28"/>
                    <a:pt x="67" y="28"/>
                    <a:pt x="68" y="28"/>
                  </a:cubicBezTo>
                  <a:close/>
                  <a:moveTo>
                    <a:pt x="85" y="25"/>
                  </a:moveTo>
                  <a:cubicBezTo>
                    <a:pt x="86" y="24"/>
                    <a:pt x="89" y="25"/>
                    <a:pt x="88" y="26"/>
                  </a:cubicBezTo>
                  <a:cubicBezTo>
                    <a:pt x="88" y="27"/>
                    <a:pt x="84" y="26"/>
                    <a:pt x="85" y="27"/>
                  </a:cubicBezTo>
                  <a:cubicBezTo>
                    <a:pt x="85" y="27"/>
                    <a:pt x="85" y="28"/>
                    <a:pt x="88" y="28"/>
                  </a:cubicBezTo>
                  <a:cubicBezTo>
                    <a:pt x="90" y="27"/>
                    <a:pt x="92" y="27"/>
                    <a:pt x="94" y="29"/>
                  </a:cubicBezTo>
                  <a:cubicBezTo>
                    <a:pt x="95" y="30"/>
                    <a:pt x="97" y="31"/>
                    <a:pt x="98" y="29"/>
                  </a:cubicBezTo>
                  <a:cubicBezTo>
                    <a:pt x="99" y="28"/>
                    <a:pt x="97" y="28"/>
                    <a:pt x="97" y="27"/>
                  </a:cubicBezTo>
                  <a:cubicBezTo>
                    <a:pt x="98" y="26"/>
                    <a:pt x="96" y="25"/>
                    <a:pt x="94" y="25"/>
                  </a:cubicBezTo>
                  <a:cubicBezTo>
                    <a:pt x="93" y="25"/>
                    <a:pt x="93" y="23"/>
                    <a:pt x="92" y="23"/>
                  </a:cubicBezTo>
                  <a:cubicBezTo>
                    <a:pt x="91" y="24"/>
                    <a:pt x="90" y="25"/>
                    <a:pt x="90" y="23"/>
                  </a:cubicBezTo>
                  <a:cubicBezTo>
                    <a:pt x="90" y="22"/>
                    <a:pt x="85" y="22"/>
                    <a:pt x="84" y="22"/>
                  </a:cubicBezTo>
                  <a:cubicBezTo>
                    <a:pt x="82" y="23"/>
                    <a:pt x="84" y="26"/>
                    <a:pt x="85" y="25"/>
                  </a:cubicBezTo>
                  <a:close/>
                  <a:moveTo>
                    <a:pt x="86" y="33"/>
                  </a:moveTo>
                  <a:cubicBezTo>
                    <a:pt x="87" y="32"/>
                    <a:pt x="83" y="29"/>
                    <a:pt x="82" y="31"/>
                  </a:cubicBezTo>
                  <a:cubicBezTo>
                    <a:pt x="82" y="32"/>
                    <a:pt x="85" y="35"/>
                    <a:pt x="86" y="33"/>
                  </a:cubicBezTo>
                  <a:close/>
                  <a:moveTo>
                    <a:pt x="99" y="20"/>
                  </a:moveTo>
                  <a:cubicBezTo>
                    <a:pt x="100" y="19"/>
                    <a:pt x="95" y="18"/>
                    <a:pt x="96" y="19"/>
                  </a:cubicBezTo>
                  <a:cubicBezTo>
                    <a:pt x="97" y="19"/>
                    <a:pt x="99" y="21"/>
                    <a:pt x="99" y="20"/>
                  </a:cubicBezTo>
                  <a:close/>
                  <a:moveTo>
                    <a:pt x="88" y="43"/>
                  </a:moveTo>
                  <a:cubicBezTo>
                    <a:pt x="88" y="43"/>
                    <a:pt x="86" y="41"/>
                    <a:pt x="86" y="42"/>
                  </a:cubicBezTo>
                  <a:cubicBezTo>
                    <a:pt x="85" y="44"/>
                    <a:pt x="87" y="44"/>
                    <a:pt x="88" y="43"/>
                  </a:cubicBezTo>
                  <a:close/>
                  <a:moveTo>
                    <a:pt x="99" y="36"/>
                  </a:moveTo>
                  <a:cubicBezTo>
                    <a:pt x="99" y="37"/>
                    <a:pt x="97" y="36"/>
                    <a:pt x="95" y="35"/>
                  </a:cubicBezTo>
                  <a:cubicBezTo>
                    <a:pt x="93" y="34"/>
                    <a:pt x="94" y="37"/>
                    <a:pt x="96" y="38"/>
                  </a:cubicBezTo>
                  <a:cubicBezTo>
                    <a:pt x="97" y="39"/>
                    <a:pt x="95" y="39"/>
                    <a:pt x="93" y="37"/>
                  </a:cubicBezTo>
                  <a:cubicBezTo>
                    <a:pt x="91" y="36"/>
                    <a:pt x="91" y="38"/>
                    <a:pt x="92" y="39"/>
                  </a:cubicBezTo>
                  <a:cubicBezTo>
                    <a:pt x="93" y="40"/>
                    <a:pt x="92" y="41"/>
                    <a:pt x="91" y="39"/>
                  </a:cubicBezTo>
                  <a:cubicBezTo>
                    <a:pt x="90" y="37"/>
                    <a:pt x="89" y="36"/>
                    <a:pt x="87" y="35"/>
                  </a:cubicBezTo>
                  <a:cubicBezTo>
                    <a:pt x="85" y="35"/>
                    <a:pt x="86" y="37"/>
                    <a:pt x="87" y="38"/>
                  </a:cubicBezTo>
                  <a:cubicBezTo>
                    <a:pt x="88" y="40"/>
                    <a:pt x="89" y="40"/>
                    <a:pt x="90" y="41"/>
                  </a:cubicBezTo>
                  <a:cubicBezTo>
                    <a:pt x="92" y="42"/>
                    <a:pt x="95" y="40"/>
                    <a:pt x="96" y="41"/>
                  </a:cubicBezTo>
                  <a:cubicBezTo>
                    <a:pt x="97" y="41"/>
                    <a:pt x="95" y="43"/>
                    <a:pt x="95" y="44"/>
                  </a:cubicBezTo>
                  <a:cubicBezTo>
                    <a:pt x="96" y="45"/>
                    <a:pt x="99" y="44"/>
                    <a:pt x="100" y="44"/>
                  </a:cubicBezTo>
                  <a:cubicBezTo>
                    <a:pt x="102" y="44"/>
                    <a:pt x="101" y="43"/>
                    <a:pt x="102" y="42"/>
                  </a:cubicBezTo>
                  <a:cubicBezTo>
                    <a:pt x="103" y="41"/>
                    <a:pt x="101" y="41"/>
                    <a:pt x="102" y="40"/>
                  </a:cubicBezTo>
                  <a:cubicBezTo>
                    <a:pt x="103" y="38"/>
                    <a:pt x="99" y="35"/>
                    <a:pt x="99" y="36"/>
                  </a:cubicBezTo>
                  <a:close/>
                  <a:moveTo>
                    <a:pt x="104" y="30"/>
                  </a:moveTo>
                  <a:cubicBezTo>
                    <a:pt x="105" y="30"/>
                    <a:pt x="106" y="30"/>
                    <a:pt x="108" y="29"/>
                  </a:cubicBezTo>
                  <a:cubicBezTo>
                    <a:pt x="109" y="29"/>
                    <a:pt x="107" y="29"/>
                    <a:pt x="108" y="28"/>
                  </a:cubicBezTo>
                  <a:cubicBezTo>
                    <a:pt x="109" y="26"/>
                    <a:pt x="106" y="26"/>
                    <a:pt x="106" y="27"/>
                  </a:cubicBezTo>
                  <a:cubicBezTo>
                    <a:pt x="105" y="27"/>
                    <a:pt x="101" y="24"/>
                    <a:pt x="101" y="25"/>
                  </a:cubicBezTo>
                  <a:cubicBezTo>
                    <a:pt x="100" y="26"/>
                    <a:pt x="102" y="30"/>
                    <a:pt x="104" y="30"/>
                  </a:cubicBezTo>
                  <a:close/>
                  <a:moveTo>
                    <a:pt x="112" y="31"/>
                  </a:moveTo>
                  <a:cubicBezTo>
                    <a:pt x="112" y="30"/>
                    <a:pt x="104" y="31"/>
                    <a:pt x="105" y="32"/>
                  </a:cubicBezTo>
                  <a:cubicBezTo>
                    <a:pt x="107" y="33"/>
                    <a:pt x="112" y="31"/>
                    <a:pt x="112" y="31"/>
                  </a:cubicBezTo>
                  <a:close/>
                  <a:moveTo>
                    <a:pt x="111" y="46"/>
                  </a:moveTo>
                  <a:cubicBezTo>
                    <a:pt x="113" y="46"/>
                    <a:pt x="112" y="43"/>
                    <a:pt x="110" y="42"/>
                  </a:cubicBezTo>
                  <a:cubicBezTo>
                    <a:pt x="108" y="40"/>
                    <a:pt x="103" y="43"/>
                    <a:pt x="104" y="44"/>
                  </a:cubicBezTo>
                  <a:cubicBezTo>
                    <a:pt x="105" y="45"/>
                    <a:pt x="109" y="46"/>
                    <a:pt x="111" y="46"/>
                  </a:cubicBezTo>
                  <a:close/>
                  <a:moveTo>
                    <a:pt x="98" y="60"/>
                  </a:moveTo>
                  <a:cubicBezTo>
                    <a:pt x="100" y="62"/>
                    <a:pt x="99" y="59"/>
                    <a:pt x="102" y="59"/>
                  </a:cubicBezTo>
                  <a:cubicBezTo>
                    <a:pt x="104" y="59"/>
                    <a:pt x="105" y="55"/>
                    <a:pt x="105" y="53"/>
                  </a:cubicBezTo>
                  <a:cubicBezTo>
                    <a:pt x="105" y="52"/>
                    <a:pt x="103" y="52"/>
                    <a:pt x="103" y="53"/>
                  </a:cubicBezTo>
                  <a:cubicBezTo>
                    <a:pt x="104" y="54"/>
                    <a:pt x="103" y="55"/>
                    <a:pt x="103" y="54"/>
                  </a:cubicBezTo>
                  <a:cubicBezTo>
                    <a:pt x="103" y="53"/>
                    <a:pt x="101" y="54"/>
                    <a:pt x="100" y="53"/>
                  </a:cubicBezTo>
                  <a:cubicBezTo>
                    <a:pt x="100" y="52"/>
                    <a:pt x="103" y="52"/>
                    <a:pt x="103" y="50"/>
                  </a:cubicBezTo>
                  <a:cubicBezTo>
                    <a:pt x="104" y="49"/>
                    <a:pt x="101" y="49"/>
                    <a:pt x="102" y="48"/>
                  </a:cubicBezTo>
                  <a:cubicBezTo>
                    <a:pt x="102" y="47"/>
                    <a:pt x="97" y="48"/>
                    <a:pt x="99" y="49"/>
                  </a:cubicBezTo>
                  <a:cubicBezTo>
                    <a:pt x="100" y="49"/>
                    <a:pt x="99" y="50"/>
                    <a:pt x="97" y="49"/>
                  </a:cubicBezTo>
                  <a:cubicBezTo>
                    <a:pt x="96" y="48"/>
                    <a:pt x="92" y="50"/>
                    <a:pt x="93" y="51"/>
                  </a:cubicBezTo>
                  <a:cubicBezTo>
                    <a:pt x="94" y="52"/>
                    <a:pt x="98" y="50"/>
                    <a:pt x="96" y="53"/>
                  </a:cubicBezTo>
                  <a:cubicBezTo>
                    <a:pt x="94" y="56"/>
                    <a:pt x="93" y="52"/>
                    <a:pt x="91" y="53"/>
                  </a:cubicBezTo>
                  <a:cubicBezTo>
                    <a:pt x="89" y="53"/>
                    <a:pt x="90" y="55"/>
                    <a:pt x="93" y="56"/>
                  </a:cubicBezTo>
                  <a:cubicBezTo>
                    <a:pt x="96" y="57"/>
                    <a:pt x="95" y="59"/>
                    <a:pt x="98" y="60"/>
                  </a:cubicBezTo>
                  <a:close/>
                  <a:moveTo>
                    <a:pt x="115" y="44"/>
                  </a:moveTo>
                  <a:cubicBezTo>
                    <a:pt x="115" y="46"/>
                    <a:pt x="116" y="44"/>
                    <a:pt x="117" y="45"/>
                  </a:cubicBezTo>
                  <a:cubicBezTo>
                    <a:pt x="118" y="46"/>
                    <a:pt x="120" y="46"/>
                    <a:pt x="121" y="46"/>
                  </a:cubicBezTo>
                  <a:cubicBezTo>
                    <a:pt x="122" y="45"/>
                    <a:pt x="122" y="44"/>
                    <a:pt x="123" y="45"/>
                  </a:cubicBezTo>
                  <a:cubicBezTo>
                    <a:pt x="123" y="46"/>
                    <a:pt x="125" y="46"/>
                    <a:pt x="130" y="46"/>
                  </a:cubicBezTo>
                  <a:cubicBezTo>
                    <a:pt x="135" y="46"/>
                    <a:pt x="134" y="44"/>
                    <a:pt x="136" y="45"/>
                  </a:cubicBezTo>
                  <a:cubicBezTo>
                    <a:pt x="137" y="46"/>
                    <a:pt x="140" y="46"/>
                    <a:pt x="142" y="46"/>
                  </a:cubicBezTo>
                  <a:cubicBezTo>
                    <a:pt x="143" y="45"/>
                    <a:pt x="144" y="43"/>
                    <a:pt x="144" y="42"/>
                  </a:cubicBezTo>
                  <a:cubicBezTo>
                    <a:pt x="144" y="41"/>
                    <a:pt x="133" y="40"/>
                    <a:pt x="131" y="41"/>
                  </a:cubicBezTo>
                  <a:cubicBezTo>
                    <a:pt x="129" y="42"/>
                    <a:pt x="126" y="40"/>
                    <a:pt x="124" y="41"/>
                  </a:cubicBezTo>
                  <a:cubicBezTo>
                    <a:pt x="123" y="42"/>
                    <a:pt x="123" y="40"/>
                    <a:pt x="120" y="40"/>
                  </a:cubicBezTo>
                  <a:cubicBezTo>
                    <a:pt x="118" y="40"/>
                    <a:pt x="121" y="39"/>
                    <a:pt x="121" y="38"/>
                  </a:cubicBezTo>
                  <a:cubicBezTo>
                    <a:pt x="122" y="37"/>
                    <a:pt x="117" y="36"/>
                    <a:pt x="115" y="36"/>
                  </a:cubicBezTo>
                  <a:cubicBezTo>
                    <a:pt x="113" y="36"/>
                    <a:pt x="112" y="35"/>
                    <a:pt x="110" y="35"/>
                  </a:cubicBezTo>
                  <a:cubicBezTo>
                    <a:pt x="108" y="34"/>
                    <a:pt x="103" y="34"/>
                    <a:pt x="104" y="35"/>
                  </a:cubicBezTo>
                  <a:cubicBezTo>
                    <a:pt x="105" y="36"/>
                    <a:pt x="111" y="39"/>
                    <a:pt x="111" y="38"/>
                  </a:cubicBezTo>
                  <a:cubicBezTo>
                    <a:pt x="112" y="37"/>
                    <a:pt x="113" y="39"/>
                    <a:pt x="114" y="40"/>
                  </a:cubicBezTo>
                  <a:cubicBezTo>
                    <a:pt x="115" y="41"/>
                    <a:pt x="114" y="42"/>
                    <a:pt x="115" y="44"/>
                  </a:cubicBezTo>
                  <a:close/>
                  <a:moveTo>
                    <a:pt x="120" y="31"/>
                  </a:moveTo>
                  <a:cubicBezTo>
                    <a:pt x="118" y="30"/>
                    <a:pt x="116" y="32"/>
                    <a:pt x="118" y="33"/>
                  </a:cubicBezTo>
                  <a:cubicBezTo>
                    <a:pt x="119" y="34"/>
                    <a:pt x="122" y="32"/>
                    <a:pt x="120" y="31"/>
                  </a:cubicBezTo>
                  <a:close/>
                  <a:moveTo>
                    <a:pt x="105" y="20"/>
                  </a:moveTo>
                  <a:cubicBezTo>
                    <a:pt x="106" y="21"/>
                    <a:pt x="106" y="22"/>
                    <a:pt x="107" y="22"/>
                  </a:cubicBezTo>
                  <a:cubicBezTo>
                    <a:pt x="109" y="23"/>
                    <a:pt x="114" y="21"/>
                    <a:pt x="114" y="23"/>
                  </a:cubicBezTo>
                  <a:cubicBezTo>
                    <a:pt x="114" y="24"/>
                    <a:pt x="109" y="24"/>
                    <a:pt x="110" y="25"/>
                  </a:cubicBezTo>
                  <a:cubicBezTo>
                    <a:pt x="111" y="25"/>
                    <a:pt x="114" y="26"/>
                    <a:pt x="113" y="27"/>
                  </a:cubicBezTo>
                  <a:cubicBezTo>
                    <a:pt x="113" y="28"/>
                    <a:pt x="118" y="29"/>
                    <a:pt x="119" y="29"/>
                  </a:cubicBezTo>
                  <a:cubicBezTo>
                    <a:pt x="119" y="28"/>
                    <a:pt x="121" y="28"/>
                    <a:pt x="122" y="28"/>
                  </a:cubicBezTo>
                  <a:cubicBezTo>
                    <a:pt x="123" y="29"/>
                    <a:pt x="123" y="25"/>
                    <a:pt x="124" y="26"/>
                  </a:cubicBezTo>
                  <a:cubicBezTo>
                    <a:pt x="125" y="26"/>
                    <a:pt x="125" y="25"/>
                    <a:pt x="127" y="24"/>
                  </a:cubicBezTo>
                  <a:cubicBezTo>
                    <a:pt x="128" y="23"/>
                    <a:pt x="130" y="23"/>
                    <a:pt x="131" y="23"/>
                  </a:cubicBezTo>
                  <a:cubicBezTo>
                    <a:pt x="131" y="22"/>
                    <a:pt x="130" y="21"/>
                    <a:pt x="128" y="22"/>
                  </a:cubicBezTo>
                  <a:cubicBezTo>
                    <a:pt x="126" y="22"/>
                    <a:pt x="125" y="21"/>
                    <a:pt x="126" y="20"/>
                  </a:cubicBezTo>
                  <a:cubicBezTo>
                    <a:pt x="127" y="19"/>
                    <a:pt x="124" y="19"/>
                    <a:pt x="125" y="18"/>
                  </a:cubicBezTo>
                  <a:cubicBezTo>
                    <a:pt x="126" y="17"/>
                    <a:pt x="123" y="16"/>
                    <a:pt x="123" y="17"/>
                  </a:cubicBezTo>
                  <a:cubicBezTo>
                    <a:pt x="124" y="19"/>
                    <a:pt x="122" y="17"/>
                    <a:pt x="121" y="16"/>
                  </a:cubicBezTo>
                  <a:cubicBezTo>
                    <a:pt x="121" y="15"/>
                    <a:pt x="117" y="15"/>
                    <a:pt x="114" y="12"/>
                  </a:cubicBezTo>
                  <a:cubicBezTo>
                    <a:pt x="111" y="10"/>
                    <a:pt x="108" y="12"/>
                    <a:pt x="110" y="12"/>
                  </a:cubicBezTo>
                  <a:cubicBezTo>
                    <a:pt x="112" y="12"/>
                    <a:pt x="111" y="13"/>
                    <a:pt x="110" y="13"/>
                  </a:cubicBezTo>
                  <a:cubicBezTo>
                    <a:pt x="109" y="13"/>
                    <a:pt x="106" y="13"/>
                    <a:pt x="109" y="14"/>
                  </a:cubicBezTo>
                  <a:cubicBezTo>
                    <a:pt x="111" y="15"/>
                    <a:pt x="108" y="15"/>
                    <a:pt x="107" y="15"/>
                  </a:cubicBezTo>
                  <a:cubicBezTo>
                    <a:pt x="105" y="15"/>
                    <a:pt x="105" y="17"/>
                    <a:pt x="107" y="17"/>
                  </a:cubicBezTo>
                  <a:cubicBezTo>
                    <a:pt x="109" y="18"/>
                    <a:pt x="108" y="19"/>
                    <a:pt x="106" y="19"/>
                  </a:cubicBezTo>
                  <a:cubicBezTo>
                    <a:pt x="104" y="18"/>
                    <a:pt x="103" y="19"/>
                    <a:pt x="105" y="20"/>
                  </a:cubicBezTo>
                  <a:close/>
                  <a:moveTo>
                    <a:pt x="117" y="10"/>
                  </a:moveTo>
                  <a:cubicBezTo>
                    <a:pt x="119" y="9"/>
                    <a:pt x="120" y="9"/>
                    <a:pt x="119" y="10"/>
                  </a:cubicBezTo>
                  <a:cubicBezTo>
                    <a:pt x="118" y="11"/>
                    <a:pt x="118" y="11"/>
                    <a:pt x="120" y="11"/>
                  </a:cubicBezTo>
                  <a:cubicBezTo>
                    <a:pt x="121" y="11"/>
                    <a:pt x="119" y="11"/>
                    <a:pt x="119" y="12"/>
                  </a:cubicBezTo>
                  <a:cubicBezTo>
                    <a:pt x="119" y="13"/>
                    <a:pt x="121" y="13"/>
                    <a:pt x="121" y="14"/>
                  </a:cubicBezTo>
                  <a:cubicBezTo>
                    <a:pt x="121" y="15"/>
                    <a:pt x="126" y="15"/>
                    <a:pt x="127" y="14"/>
                  </a:cubicBezTo>
                  <a:cubicBezTo>
                    <a:pt x="128" y="13"/>
                    <a:pt x="128" y="14"/>
                    <a:pt x="128" y="15"/>
                  </a:cubicBezTo>
                  <a:cubicBezTo>
                    <a:pt x="128" y="16"/>
                    <a:pt x="134" y="17"/>
                    <a:pt x="134" y="16"/>
                  </a:cubicBezTo>
                  <a:cubicBezTo>
                    <a:pt x="135" y="15"/>
                    <a:pt x="136" y="15"/>
                    <a:pt x="137" y="15"/>
                  </a:cubicBezTo>
                  <a:cubicBezTo>
                    <a:pt x="138" y="16"/>
                    <a:pt x="144" y="14"/>
                    <a:pt x="144" y="13"/>
                  </a:cubicBezTo>
                  <a:cubicBezTo>
                    <a:pt x="144" y="12"/>
                    <a:pt x="146" y="14"/>
                    <a:pt x="144" y="15"/>
                  </a:cubicBezTo>
                  <a:cubicBezTo>
                    <a:pt x="142" y="16"/>
                    <a:pt x="138" y="16"/>
                    <a:pt x="137" y="17"/>
                  </a:cubicBezTo>
                  <a:cubicBezTo>
                    <a:pt x="135" y="17"/>
                    <a:pt x="138" y="18"/>
                    <a:pt x="139" y="20"/>
                  </a:cubicBezTo>
                  <a:cubicBezTo>
                    <a:pt x="141" y="21"/>
                    <a:pt x="137" y="20"/>
                    <a:pt x="136" y="19"/>
                  </a:cubicBezTo>
                  <a:cubicBezTo>
                    <a:pt x="134" y="17"/>
                    <a:pt x="130" y="17"/>
                    <a:pt x="128" y="17"/>
                  </a:cubicBezTo>
                  <a:cubicBezTo>
                    <a:pt x="126" y="17"/>
                    <a:pt x="127" y="21"/>
                    <a:pt x="128" y="21"/>
                  </a:cubicBezTo>
                  <a:cubicBezTo>
                    <a:pt x="130" y="21"/>
                    <a:pt x="131" y="21"/>
                    <a:pt x="133" y="23"/>
                  </a:cubicBezTo>
                  <a:cubicBezTo>
                    <a:pt x="134" y="26"/>
                    <a:pt x="137" y="25"/>
                    <a:pt x="137" y="26"/>
                  </a:cubicBezTo>
                  <a:cubicBezTo>
                    <a:pt x="137" y="27"/>
                    <a:pt x="133" y="25"/>
                    <a:pt x="131" y="25"/>
                  </a:cubicBezTo>
                  <a:cubicBezTo>
                    <a:pt x="129" y="25"/>
                    <a:pt x="125" y="26"/>
                    <a:pt x="125" y="28"/>
                  </a:cubicBezTo>
                  <a:cubicBezTo>
                    <a:pt x="125" y="29"/>
                    <a:pt x="128" y="29"/>
                    <a:pt x="130" y="28"/>
                  </a:cubicBezTo>
                  <a:cubicBezTo>
                    <a:pt x="133" y="26"/>
                    <a:pt x="131" y="28"/>
                    <a:pt x="130" y="29"/>
                  </a:cubicBezTo>
                  <a:cubicBezTo>
                    <a:pt x="129" y="30"/>
                    <a:pt x="133" y="31"/>
                    <a:pt x="133" y="32"/>
                  </a:cubicBezTo>
                  <a:cubicBezTo>
                    <a:pt x="133" y="34"/>
                    <a:pt x="130" y="33"/>
                    <a:pt x="130" y="32"/>
                  </a:cubicBezTo>
                  <a:cubicBezTo>
                    <a:pt x="129" y="31"/>
                    <a:pt x="128" y="30"/>
                    <a:pt x="126" y="30"/>
                  </a:cubicBezTo>
                  <a:cubicBezTo>
                    <a:pt x="123" y="30"/>
                    <a:pt x="124" y="32"/>
                    <a:pt x="125" y="32"/>
                  </a:cubicBezTo>
                  <a:cubicBezTo>
                    <a:pt x="127" y="32"/>
                    <a:pt x="127" y="34"/>
                    <a:pt x="125" y="34"/>
                  </a:cubicBezTo>
                  <a:cubicBezTo>
                    <a:pt x="123" y="34"/>
                    <a:pt x="119" y="35"/>
                    <a:pt x="120" y="36"/>
                  </a:cubicBezTo>
                  <a:cubicBezTo>
                    <a:pt x="122" y="37"/>
                    <a:pt x="127" y="36"/>
                    <a:pt x="128" y="37"/>
                  </a:cubicBezTo>
                  <a:cubicBezTo>
                    <a:pt x="129" y="38"/>
                    <a:pt x="132" y="38"/>
                    <a:pt x="132" y="37"/>
                  </a:cubicBezTo>
                  <a:cubicBezTo>
                    <a:pt x="133" y="36"/>
                    <a:pt x="135" y="37"/>
                    <a:pt x="137" y="37"/>
                  </a:cubicBezTo>
                  <a:cubicBezTo>
                    <a:pt x="139" y="37"/>
                    <a:pt x="139" y="37"/>
                    <a:pt x="140" y="38"/>
                  </a:cubicBezTo>
                  <a:cubicBezTo>
                    <a:pt x="141" y="39"/>
                    <a:pt x="143" y="38"/>
                    <a:pt x="144" y="37"/>
                  </a:cubicBezTo>
                  <a:cubicBezTo>
                    <a:pt x="145" y="37"/>
                    <a:pt x="145" y="37"/>
                    <a:pt x="147" y="37"/>
                  </a:cubicBezTo>
                  <a:cubicBezTo>
                    <a:pt x="148" y="37"/>
                    <a:pt x="148" y="36"/>
                    <a:pt x="148" y="34"/>
                  </a:cubicBezTo>
                  <a:cubicBezTo>
                    <a:pt x="147" y="33"/>
                    <a:pt x="145" y="35"/>
                    <a:pt x="145" y="34"/>
                  </a:cubicBezTo>
                  <a:cubicBezTo>
                    <a:pt x="145" y="33"/>
                    <a:pt x="143" y="33"/>
                    <a:pt x="140" y="34"/>
                  </a:cubicBezTo>
                  <a:cubicBezTo>
                    <a:pt x="137" y="34"/>
                    <a:pt x="138" y="32"/>
                    <a:pt x="140" y="32"/>
                  </a:cubicBezTo>
                  <a:cubicBezTo>
                    <a:pt x="142" y="33"/>
                    <a:pt x="144" y="33"/>
                    <a:pt x="146" y="32"/>
                  </a:cubicBezTo>
                  <a:cubicBezTo>
                    <a:pt x="148" y="32"/>
                    <a:pt x="147" y="31"/>
                    <a:pt x="147" y="30"/>
                  </a:cubicBezTo>
                  <a:cubicBezTo>
                    <a:pt x="147" y="29"/>
                    <a:pt x="149" y="29"/>
                    <a:pt x="151" y="29"/>
                  </a:cubicBezTo>
                  <a:cubicBezTo>
                    <a:pt x="153" y="29"/>
                    <a:pt x="156" y="26"/>
                    <a:pt x="156" y="25"/>
                  </a:cubicBezTo>
                  <a:cubicBezTo>
                    <a:pt x="156" y="23"/>
                    <a:pt x="152" y="23"/>
                    <a:pt x="149" y="23"/>
                  </a:cubicBezTo>
                  <a:cubicBezTo>
                    <a:pt x="147" y="23"/>
                    <a:pt x="151" y="22"/>
                    <a:pt x="155" y="22"/>
                  </a:cubicBezTo>
                  <a:cubicBezTo>
                    <a:pt x="159" y="22"/>
                    <a:pt x="157" y="20"/>
                    <a:pt x="158" y="20"/>
                  </a:cubicBezTo>
                  <a:cubicBezTo>
                    <a:pt x="158" y="19"/>
                    <a:pt x="160" y="21"/>
                    <a:pt x="162" y="20"/>
                  </a:cubicBezTo>
                  <a:cubicBezTo>
                    <a:pt x="164" y="20"/>
                    <a:pt x="163" y="18"/>
                    <a:pt x="164" y="18"/>
                  </a:cubicBezTo>
                  <a:cubicBezTo>
                    <a:pt x="165" y="18"/>
                    <a:pt x="167" y="17"/>
                    <a:pt x="171" y="14"/>
                  </a:cubicBezTo>
                  <a:cubicBezTo>
                    <a:pt x="176" y="12"/>
                    <a:pt x="179" y="12"/>
                    <a:pt x="179" y="11"/>
                  </a:cubicBezTo>
                  <a:cubicBezTo>
                    <a:pt x="179" y="10"/>
                    <a:pt x="173" y="11"/>
                    <a:pt x="172" y="11"/>
                  </a:cubicBezTo>
                  <a:cubicBezTo>
                    <a:pt x="171" y="10"/>
                    <a:pt x="176" y="9"/>
                    <a:pt x="178" y="9"/>
                  </a:cubicBezTo>
                  <a:cubicBezTo>
                    <a:pt x="179" y="10"/>
                    <a:pt x="181" y="9"/>
                    <a:pt x="185" y="7"/>
                  </a:cubicBezTo>
                  <a:cubicBezTo>
                    <a:pt x="189" y="5"/>
                    <a:pt x="187" y="5"/>
                    <a:pt x="185" y="5"/>
                  </a:cubicBezTo>
                  <a:cubicBezTo>
                    <a:pt x="184" y="5"/>
                    <a:pt x="182" y="5"/>
                    <a:pt x="182" y="4"/>
                  </a:cubicBezTo>
                  <a:cubicBezTo>
                    <a:pt x="182" y="2"/>
                    <a:pt x="179" y="3"/>
                    <a:pt x="179" y="3"/>
                  </a:cubicBezTo>
                  <a:cubicBezTo>
                    <a:pt x="179" y="2"/>
                    <a:pt x="177" y="3"/>
                    <a:pt x="174" y="4"/>
                  </a:cubicBezTo>
                  <a:cubicBezTo>
                    <a:pt x="171" y="5"/>
                    <a:pt x="174" y="3"/>
                    <a:pt x="175" y="2"/>
                  </a:cubicBezTo>
                  <a:cubicBezTo>
                    <a:pt x="176" y="2"/>
                    <a:pt x="168" y="2"/>
                    <a:pt x="167" y="1"/>
                  </a:cubicBezTo>
                  <a:cubicBezTo>
                    <a:pt x="165" y="0"/>
                    <a:pt x="164" y="3"/>
                    <a:pt x="163" y="2"/>
                  </a:cubicBezTo>
                  <a:cubicBezTo>
                    <a:pt x="161" y="0"/>
                    <a:pt x="158" y="1"/>
                    <a:pt x="159" y="2"/>
                  </a:cubicBezTo>
                  <a:cubicBezTo>
                    <a:pt x="159" y="3"/>
                    <a:pt x="158" y="3"/>
                    <a:pt x="157" y="2"/>
                  </a:cubicBezTo>
                  <a:cubicBezTo>
                    <a:pt x="156" y="1"/>
                    <a:pt x="153" y="2"/>
                    <a:pt x="151" y="2"/>
                  </a:cubicBezTo>
                  <a:cubicBezTo>
                    <a:pt x="149" y="2"/>
                    <a:pt x="150" y="4"/>
                    <a:pt x="147" y="3"/>
                  </a:cubicBezTo>
                  <a:cubicBezTo>
                    <a:pt x="145" y="2"/>
                    <a:pt x="142" y="2"/>
                    <a:pt x="143" y="2"/>
                  </a:cubicBezTo>
                  <a:cubicBezTo>
                    <a:pt x="144" y="3"/>
                    <a:pt x="143" y="3"/>
                    <a:pt x="142" y="3"/>
                  </a:cubicBezTo>
                  <a:cubicBezTo>
                    <a:pt x="141" y="3"/>
                    <a:pt x="140" y="3"/>
                    <a:pt x="140" y="4"/>
                  </a:cubicBezTo>
                  <a:cubicBezTo>
                    <a:pt x="141" y="5"/>
                    <a:pt x="137" y="4"/>
                    <a:pt x="137" y="5"/>
                  </a:cubicBezTo>
                  <a:cubicBezTo>
                    <a:pt x="137" y="6"/>
                    <a:pt x="135" y="7"/>
                    <a:pt x="134" y="6"/>
                  </a:cubicBezTo>
                  <a:cubicBezTo>
                    <a:pt x="133" y="5"/>
                    <a:pt x="129" y="4"/>
                    <a:pt x="130" y="5"/>
                  </a:cubicBezTo>
                  <a:cubicBezTo>
                    <a:pt x="131" y="6"/>
                    <a:pt x="126" y="6"/>
                    <a:pt x="128" y="7"/>
                  </a:cubicBezTo>
                  <a:cubicBezTo>
                    <a:pt x="129" y="8"/>
                    <a:pt x="126" y="8"/>
                    <a:pt x="126" y="8"/>
                  </a:cubicBezTo>
                  <a:cubicBezTo>
                    <a:pt x="126" y="7"/>
                    <a:pt x="123" y="6"/>
                    <a:pt x="122" y="7"/>
                  </a:cubicBezTo>
                  <a:cubicBezTo>
                    <a:pt x="121" y="8"/>
                    <a:pt x="121" y="9"/>
                    <a:pt x="121" y="9"/>
                  </a:cubicBezTo>
                  <a:cubicBezTo>
                    <a:pt x="120" y="8"/>
                    <a:pt x="118" y="8"/>
                    <a:pt x="116" y="9"/>
                  </a:cubicBezTo>
                  <a:cubicBezTo>
                    <a:pt x="113" y="10"/>
                    <a:pt x="116" y="11"/>
                    <a:pt x="117" y="10"/>
                  </a:cubicBezTo>
                  <a:close/>
                  <a:moveTo>
                    <a:pt x="143" y="99"/>
                  </a:moveTo>
                  <a:cubicBezTo>
                    <a:pt x="144" y="99"/>
                    <a:pt x="146" y="96"/>
                    <a:pt x="144" y="96"/>
                  </a:cubicBezTo>
                  <a:cubicBezTo>
                    <a:pt x="142" y="96"/>
                    <a:pt x="142" y="99"/>
                    <a:pt x="143" y="99"/>
                  </a:cubicBezTo>
                  <a:close/>
                  <a:moveTo>
                    <a:pt x="134" y="96"/>
                  </a:moveTo>
                  <a:cubicBezTo>
                    <a:pt x="136" y="97"/>
                    <a:pt x="138" y="95"/>
                    <a:pt x="138" y="94"/>
                  </a:cubicBezTo>
                  <a:cubicBezTo>
                    <a:pt x="138" y="93"/>
                    <a:pt x="132" y="95"/>
                    <a:pt x="134" y="96"/>
                  </a:cubicBezTo>
                  <a:close/>
                  <a:moveTo>
                    <a:pt x="142" y="91"/>
                  </a:moveTo>
                  <a:cubicBezTo>
                    <a:pt x="142" y="90"/>
                    <a:pt x="138" y="89"/>
                    <a:pt x="139" y="88"/>
                  </a:cubicBezTo>
                  <a:cubicBezTo>
                    <a:pt x="139" y="87"/>
                    <a:pt x="135" y="86"/>
                    <a:pt x="134" y="85"/>
                  </a:cubicBezTo>
                  <a:cubicBezTo>
                    <a:pt x="133" y="85"/>
                    <a:pt x="131" y="84"/>
                    <a:pt x="131" y="83"/>
                  </a:cubicBezTo>
                  <a:cubicBezTo>
                    <a:pt x="131" y="82"/>
                    <a:pt x="129" y="83"/>
                    <a:pt x="129" y="85"/>
                  </a:cubicBezTo>
                  <a:cubicBezTo>
                    <a:pt x="128" y="87"/>
                    <a:pt x="127" y="86"/>
                    <a:pt x="128" y="88"/>
                  </a:cubicBezTo>
                  <a:cubicBezTo>
                    <a:pt x="128" y="90"/>
                    <a:pt x="126" y="90"/>
                    <a:pt x="126" y="91"/>
                  </a:cubicBezTo>
                  <a:cubicBezTo>
                    <a:pt x="126" y="92"/>
                    <a:pt x="128" y="91"/>
                    <a:pt x="129" y="91"/>
                  </a:cubicBezTo>
                  <a:cubicBezTo>
                    <a:pt x="130" y="91"/>
                    <a:pt x="129" y="93"/>
                    <a:pt x="130" y="93"/>
                  </a:cubicBezTo>
                  <a:cubicBezTo>
                    <a:pt x="131" y="93"/>
                    <a:pt x="133" y="91"/>
                    <a:pt x="134" y="91"/>
                  </a:cubicBezTo>
                  <a:cubicBezTo>
                    <a:pt x="135" y="90"/>
                    <a:pt x="136" y="90"/>
                    <a:pt x="137" y="91"/>
                  </a:cubicBezTo>
                  <a:cubicBezTo>
                    <a:pt x="138" y="92"/>
                    <a:pt x="142" y="92"/>
                    <a:pt x="142" y="91"/>
                  </a:cubicBezTo>
                  <a:close/>
                  <a:moveTo>
                    <a:pt x="175" y="82"/>
                  </a:moveTo>
                  <a:cubicBezTo>
                    <a:pt x="177" y="82"/>
                    <a:pt x="177" y="83"/>
                    <a:pt x="179" y="85"/>
                  </a:cubicBezTo>
                  <a:cubicBezTo>
                    <a:pt x="181" y="87"/>
                    <a:pt x="181" y="85"/>
                    <a:pt x="181" y="84"/>
                  </a:cubicBezTo>
                  <a:cubicBezTo>
                    <a:pt x="182" y="83"/>
                    <a:pt x="184" y="84"/>
                    <a:pt x="184" y="83"/>
                  </a:cubicBezTo>
                  <a:cubicBezTo>
                    <a:pt x="184" y="82"/>
                    <a:pt x="185" y="80"/>
                    <a:pt x="187" y="80"/>
                  </a:cubicBezTo>
                  <a:cubicBezTo>
                    <a:pt x="188" y="79"/>
                    <a:pt x="186" y="78"/>
                    <a:pt x="184" y="78"/>
                  </a:cubicBezTo>
                  <a:cubicBezTo>
                    <a:pt x="182" y="78"/>
                    <a:pt x="182" y="77"/>
                    <a:pt x="182" y="77"/>
                  </a:cubicBezTo>
                  <a:cubicBezTo>
                    <a:pt x="182" y="76"/>
                    <a:pt x="179" y="74"/>
                    <a:pt x="178" y="74"/>
                  </a:cubicBezTo>
                  <a:cubicBezTo>
                    <a:pt x="177" y="75"/>
                    <a:pt x="175" y="73"/>
                    <a:pt x="174" y="73"/>
                  </a:cubicBezTo>
                  <a:cubicBezTo>
                    <a:pt x="172" y="73"/>
                    <a:pt x="170" y="72"/>
                    <a:pt x="171" y="70"/>
                  </a:cubicBezTo>
                  <a:cubicBezTo>
                    <a:pt x="171" y="69"/>
                    <a:pt x="173" y="71"/>
                    <a:pt x="174" y="70"/>
                  </a:cubicBezTo>
                  <a:cubicBezTo>
                    <a:pt x="174" y="69"/>
                    <a:pt x="171" y="69"/>
                    <a:pt x="171" y="68"/>
                  </a:cubicBezTo>
                  <a:cubicBezTo>
                    <a:pt x="171" y="67"/>
                    <a:pt x="172" y="68"/>
                    <a:pt x="173" y="67"/>
                  </a:cubicBezTo>
                  <a:cubicBezTo>
                    <a:pt x="173" y="67"/>
                    <a:pt x="172" y="66"/>
                    <a:pt x="171" y="65"/>
                  </a:cubicBezTo>
                  <a:cubicBezTo>
                    <a:pt x="171" y="65"/>
                    <a:pt x="170" y="66"/>
                    <a:pt x="170" y="66"/>
                  </a:cubicBezTo>
                  <a:cubicBezTo>
                    <a:pt x="169" y="66"/>
                    <a:pt x="170" y="65"/>
                    <a:pt x="170" y="64"/>
                  </a:cubicBezTo>
                  <a:cubicBezTo>
                    <a:pt x="171" y="64"/>
                    <a:pt x="168" y="63"/>
                    <a:pt x="166" y="63"/>
                  </a:cubicBezTo>
                  <a:cubicBezTo>
                    <a:pt x="165" y="64"/>
                    <a:pt x="165" y="63"/>
                    <a:pt x="165" y="62"/>
                  </a:cubicBezTo>
                  <a:cubicBezTo>
                    <a:pt x="165" y="61"/>
                    <a:pt x="163" y="62"/>
                    <a:pt x="162" y="63"/>
                  </a:cubicBezTo>
                  <a:cubicBezTo>
                    <a:pt x="161" y="63"/>
                    <a:pt x="160" y="62"/>
                    <a:pt x="161" y="62"/>
                  </a:cubicBezTo>
                  <a:cubicBezTo>
                    <a:pt x="162" y="62"/>
                    <a:pt x="163" y="61"/>
                    <a:pt x="163" y="60"/>
                  </a:cubicBezTo>
                  <a:cubicBezTo>
                    <a:pt x="163" y="59"/>
                    <a:pt x="160" y="59"/>
                    <a:pt x="159" y="60"/>
                  </a:cubicBezTo>
                  <a:cubicBezTo>
                    <a:pt x="159" y="61"/>
                    <a:pt x="157" y="59"/>
                    <a:pt x="157" y="58"/>
                  </a:cubicBezTo>
                  <a:cubicBezTo>
                    <a:pt x="157" y="57"/>
                    <a:pt x="153" y="58"/>
                    <a:pt x="154" y="56"/>
                  </a:cubicBezTo>
                  <a:cubicBezTo>
                    <a:pt x="154" y="55"/>
                    <a:pt x="150" y="54"/>
                    <a:pt x="149" y="54"/>
                  </a:cubicBezTo>
                  <a:cubicBezTo>
                    <a:pt x="148" y="54"/>
                    <a:pt x="146" y="55"/>
                    <a:pt x="146" y="56"/>
                  </a:cubicBezTo>
                  <a:cubicBezTo>
                    <a:pt x="147" y="57"/>
                    <a:pt x="145" y="57"/>
                    <a:pt x="145" y="56"/>
                  </a:cubicBezTo>
                  <a:cubicBezTo>
                    <a:pt x="145" y="55"/>
                    <a:pt x="142" y="57"/>
                    <a:pt x="141" y="57"/>
                  </a:cubicBezTo>
                  <a:cubicBezTo>
                    <a:pt x="140" y="57"/>
                    <a:pt x="142" y="54"/>
                    <a:pt x="141" y="53"/>
                  </a:cubicBezTo>
                  <a:cubicBezTo>
                    <a:pt x="141" y="52"/>
                    <a:pt x="140" y="52"/>
                    <a:pt x="140" y="50"/>
                  </a:cubicBezTo>
                  <a:cubicBezTo>
                    <a:pt x="139" y="49"/>
                    <a:pt x="136" y="49"/>
                    <a:pt x="135" y="50"/>
                  </a:cubicBezTo>
                  <a:cubicBezTo>
                    <a:pt x="134" y="51"/>
                    <a:pt x="132" y="51"/>
                    <a:pt x="130" y="52"/>
                  </a:cubicBezTo>
                  <a:cubicBezTo>
                    <a:pt x="129" y="54"/>
                    <a:pt x="130" y="55"/>
                    <a:pt x="131" y="56"/>
                  </a:cubicBezTo>
                  <a:cubicBezTo>
                    <a:pt x="131" y="56"/>
                    <a:pt x="129" y="57"/>
                    <a:pt x="130" y="58"/>
                  </a:cubicBezTo>
                  <a:cubicBezTo>
                    <a:pt x="130" y="59"/>
                    <a:pt x="132" y="58"/>
                    <a:pt x="132" y="60"/>
                  </a:cubicBezTo>
                  <a:cubicBezTo>
                    <a:pt x="132" y="61"/>
                    <a:pt x="129" y="59"/>
                    <a:pt x="128" y="58"/>
                  </a:cubicBezTo>
                  <a:cubicBezTo>
                    <a:pt x="128" y="57"/>
                    <a:pt x="128" y="56"/>
                    <a:pt x="128" y="55"/>
                  </a:cubicBezTo>
                  <a:cubicBezTo>
                    <a:pt x="127" y="54"/>
                    <a:pt x="128" y="53"/>
                    <a:pt x="129" y="52"/>
                  </a:cubicBezTo>
                  <a:cubicBezTo>
                    <a:pt x="130" y="50"/>
                    <a:pt x="131" y="51"/>
                    <a:pt x="131" y="50"/>
                  </a:cubicBezTo>
                  <a:cubicBezTo>
                    <a:pt x="131" y="49"/>
                    <a:pt x="125" y="49"/>
                    <a:pt x="122" y="52"/>
                  </a:cubicBezTo>
                  <a:cubicBezTo>
                    <a:pt x="119" y="55"/>
                    <a:pt x="120" y="59"/>
                    <a:pt x="120" y="60"/>
                  </a:cubicBezTo>
                  <a:cubicBezTo>
                    <a:pt x="120" y="61"/>
                    <a:pt x="123" y="60"/>
                    <a:pt x="125" y="61"/>
                  </a:cubicBezTo>
                  <a:cubicBezTo>
                    <a:pt x="127" y="62"/>
                    <a:pt x="126" y="62"/>
                    <a:pt x="124" y="62"/>
                  </a:cubicBezTo>
                  <a:cubicBezTo>
                    <a:pt x="123" y="62"/>
                    <a:pt x="121" y="61"/>
                    <a:pt x="121" y="62"/>
                  </a:cubicBezTo>
                  <a:cubicBezTo>
                    <a:pt x="121" y="63"/>
                    <a:pt x="124" y="65"/>
                    <a:pt x="125" y="65"/>
                  </a:cubicBezTo>
                  <a:cubicBezTo>
                    <a:pt x="127" y="64"/>
                    <a:pt x="127" y="64"/>
                    <a:pt x="128" y="65"/>
                  </a:cubicBezTo>
                  <a:cubicBezTo>
                    <a:pt x="128" y="66"/>
                    <a:pt x="130" y="66"/>
                    <a:pt x="132" y="66"/>
                  </a:cubicBezTo>
                  <a:cubicBezTo>
                    <a:pt x="134" y="66"/>
                    <a:pt x="137" y="67"/>
                    <a:pt x="138" y="67"/>
                  </a:cubicBezTo>
                  <a:cubicBezTo>
                    <a:pt x="138" y="67"/>
                    <a:pt x="140" y="66"/>
                    <a:pt x="140" y="66"/>
                  </a:cubicBezTo>
                  <a:cubicBezTo>
                    <a:pt x="140" y="65"/>
                    <a:pt x="144" y="67"/>
                    <a:pt x="145" y="66"/>
                  </a:cubicBezTo>
                  <a:cubicBezTo>
                    <a:pt x="146" y="66"/>
                    <a:pt x="146" y="65"/>
                    <a:pt x="145" y="65"/>
                  </a:cubicBezTo>
                  <a:cubicBezTo>
                    <a:pt x="144" y="65"/>
                    <a:pt x="144" y="63"/>
                    <a:pt x="145" y="64"/>
                  </a:cubicBezTo>
                  <a:cubicBezTo>
                    <a:pt x="146" y="64"/>
                    <a:pt x="148" y="65"/>
                    <a:pt x="148" y="66"/>
                  </a:cubicBezTo>
                  <a:cubicBezTo>
                    <a:pt x="148" y="66"/>
                    <a:pt x="149" y="66"/>
                    <a:pt x="149" y="67"/>
                  </a:cubicBezTo>
                  <a:cubicBezTo>
                    <a:pt x="149" y="67"/>
                    <a:pt x="153" y="68"/>
                    <a:pt x="153" y="69"/>
                  </a:cubicBezTo>
                  <a:cubicBezTo>
                    <a:pt x="153" y="70"/>
                    <a:pt x="150" y="70"/>
                    <a:pt x="151" y="71"/>
                  </a:cubicBezTo>
                  <a:cubicBezTo>
                    <a:pt x="152" y="72"/>
                    <a:pt x="153" y="70"/>
                    <a:pt x="154" y="70"/>
                  </a:cubicBezTo>
                  <a:cubicBezTo>
                    <a:pt x="155" y="70"/>
                    <a:pt x="155" y="73"/>
                    <a:pt x="156" y="72"/>
                  </a:cubicBezTo>
                  <a:cubicBezTo>
                    <a:pt x="158" y="72"/>
                    <a:pt x="159" y="73"/>
                    <a:pt x="160" y="75"/>
                  </a:cubicBezTo>
                  <a:cubicBezTo>
                    <a:pt x="161" y="76"/>
                    <a:pt x="160" y="78"/>
                    <a:pt x="160" y="79"/>
                  </a:cubicBezTo>
                  <a:cubicBezTo>
                    <a:pt x="160" y="79"/>
                    <a:pt x="162" y="79"/>
                    <a:pt x="164" y="78"/>
                  </a:cubicBezTo>
                  <a:cubicBezTo>
                    <a:pt x="165" y="78"/>
                    <a:pt x="166" y="79"/>
                    <a:pt x="167" y="80"/>
                  </a:cubicBezTo>
                  <a:cubicBezTo>
                    <a:pt x="168" y="81"/>
                    <a:pt x="163" y="83"/>
                    <a:pt x="164" y="82"/>
                  </a:cubicBezTo>
                  <a:cubicBezTo>
                    <a:pt x="164" y="81"/>
                    <a:pt x="161" y="78"/>
                    <a:pt x="158" y="80"/>
                  </a:cubicBezTo>
                  <a:cubicBezTo>
                    <a:pt x="155" y="81"/>
                    <a:pt x="157" y="82"/>
                    <a:pt x="157" y="83"/>
                  </a:cubicBezTo>
                  <a:cubicBezTo>
                    <a:pt x="158" y="84"/>
                    <a:pt x="155" y="86"/>
                    <a:pt x="152" y="85"/>
                  </a:cubicBezTo>
                  <a:cubicBezTo>
                    <a:pt x="149" y="84"/>
                    <a:pt x="150" y="85"/>
                    <a:pt x="149" y="85"/>
                  </a:cubicBezTo>
                  <a:cubicBezTo>
                    <a:pt x="148" y="85"/>
                    <a:pt x="146" y="87"/>
                    <a:pt x="148" y="88"/>
                  </a:cubicBezTo>
                  <a:cubicBezTo>
                    <a:pt x="149" y="89"/>
                    <a:pt x="151" y="88"/>
                    <a:pt x="153" y="88"/>
                  </a:cubicBezTo>
                  <a:cubicBezTo>
                    <a:pt x="155" y="88"/>
                    <a:pt x="155" y="89"/>
                    <a:pt x="155" y="88"/>
                  </a:cubicBezTo>
                  <a:cubicBezTo>
                    <a:pt x="155" y="87"/>
                    <a:pt x="157" y="87"/>
                    <a:pt x="158" y="88"/>
                  </a:cubicBezTo>
                  <a:cubicBezTo>
                    <a:pt x="160" y="88"/>
                    <a:pt x="159" y="90"/>
                    <a:pt x="161" y="90"/>
                  </a:cubicBezTo>
                  <a:cubicBezTo>
                    <a:pt x="163" y="90"/>
                    <a:pt x="161" y="92"/>
                    <a:pt x="162" y="93"/>
                  </a:cubicBezTo>
                  <a:cubicBezTo>
                    <a:pt x="163" y="94"/>
                    <a:pt x="167" y="94"/>
                    <a:pt x="168" y="95"/>
                  </a:cubicBezTo>
                  <a:cubicBezTo>
                    <a:pt x="169" y="96"/>
                    <a:pt x="174" y="98"/>
                    <a:pt x="175" y="98"/>
                  </a:cubicBezTo>
                  <a:cubicBezTo>
                    <a:pt x="176" y="97"/>
                    <a:pt x="171" y="92"/>
                    <a:pt x="169" y="91"/>
                  </a:cubicBezTo>
                  <a:cubicBezTo>
                    <a:pt x="168" y="91"/>
                    <a:pt x="171" y="90"/>
                    <a:pt x="173" y="92"/>
                  </a:cubicBezTo>
                  <a:cubicBezTo>
                    <a:pt x="175" y="94"/>
                    <a:pt x="178" y="94"/>
                    <a:pt x="179" y="92"/>
                  </a:cubicBezTo>
                  <a:cubicBezTo>
                    <a:pt x="180" y="91"/>
                    <a:pt x="178" y="91"/>
                    <a:pt x="178" y="90"/>
                  </a:cubicBezTo>
                  <a:cubicBezTo>
                    <a:pt x="178" y="88"/>
                    <a:pt x="177" y="87"/>
                    <a:pt x="175" y="87"/>
                  </a:cubicBezTo>
                  <a:cubicBezTo>
                    <a:pt x="174" y="87"/>
                    <a:pt x="170" y="84"/>
                    <a:pt x="172" y="83"/>
                  </a:cubicBezTo>
                  <a:cubicBezTo>
                    <a:pt x="173" y="82"/>
                    <a:pt x="171" y="82"/>
                    <a:pt x="172" y="80"/>
                  </a:cubicBezTo>
                  <a:cubicBezTo>
                    <a:pt x="173" y="79"/>
                    <a:pt x="174" y="82"/>
                    <a:pt x="175" y="82"/>
                  </a:cubicBezTo>
                  <a:close/>
                  <a:moveTo>
                    <a:pt x="154" y="77"/>
                  </a:moveTo>
                  <a:cubicBezTo>
                    <a:pt x="155" y="76"/>
                    <a:pt x="155" y="75"/>
                    <a:pt x="154" y="74"/>
                  </a:cubicBezTo>
                  <a:cubicBezTo>
                    <a:pt x="153" y="73"/>
                    <a:pt x="152" y="73"/>
                    <a:pt x="151" y="73"/>
                  </a:cubicBezTo>
                  <a:cubicBezTo>
                    <a:pt x="150" y="73"/>
                    <a:pt x="148" y="75"/>
                    <a:pt x="149" y="76"/>
                  </a:cubicBezTo>
                  <a:cubicBezTo>
                    <a:pt x="150" y="78"/>
                    <a:pt x="152" y="77"/>
                    <a:pt x="154" y="77"/>
                  </a:cubicBezTo>
                  <a:close/>
                  <a:moveTo>
                    <a:pt x="141" y="50"/>
                  </a:moveTo>
                  <a:cubicBezTo>
                    <a:pt x="140" y="51"/>
                    <a:pt x="142" y="51"/>
                    <a:pt x="142" y="53"/>
                  </a:cubicBezTo>
                  <a:cubicBezTo>
                    <a:pt x="142" y="54"/>
                    <a:pt x="144" y="55"/>
                    <a:pt x="146" y="54"/>
                  </a:cubicBezTo>
                  <a:cubicBezTo>
                    <a:pt x="147" y="53"/>
                    <a:pt x="151" y="54"/>
                    <a:pt x="151" y="53"/>
                  </a:cubicBezTo>
                  <a:cubicBezTo>
                    <a:pt x="151" y="52"/>
                    <a:pt x="147" y="50"/>
                    <a:pt x="145" y="50"/>
                  </a:cubicBezTo>
                  <a:cubicBezTo>
                    <a:pt x="144" y="50"/>
                    <a:pt x="141" y="49"/>
                    <a:pt x="141" y="50"/>
                  </a:cubicBezTo>
                  <a:close/>
                  <a:moveTo>
                    <a:pt x="179" y="138"/>
                  </a:moveTo>
                  <a:cubicBezTo>
                    <a:pt x="180" y="138"/>
                    <a:pt x="186" y="141"/>
                    <a:pt x="186" y="140"/>
                  </a:cubicBezTo>
                  <a:cubicBezTo>
                    <a:pt x="186" y="139"/>
                    <a:pt x="179" y="137"/>
                    <a:pt x="179" y="138"/>
                  </a:cubicBezTo>
                  <a:close/>
                  <a:moveTo>
                    <a:pt x="206" y="144"/>
                  </a:moveTo>
                  <a:cubicBezTo>
                    <a:pt x="205" y="144"/>
                    <a:pt x="205" y="143"/>
                    <a:pt x="205" y="142"/>
                  </a:cubicBezTo>
                  <a:cubicBezTo>
                    <a:pt x="206" y="142"/>
                    <a:pt x="205" y="142"/>
                    <a:pt x="205" y="142"/>
                  </a:cubicBezTo>
                  <a:cubicBezTo>
                    <a:pt x="204" y="142"/>
                    <a:pt x="204" y="140"/>
                    <a:pt x="205" y="140"/>
                  </a:cubicBezTo>
                  <a:cubicBezTo>
                    <a:pt x="205" y="139"/>
                    <a:pt x="203" y="138"/>
                    <a:pt x="203" y="139"/>
                  </a:cubicBezTo>
                  <a:cubicBezTo>
                    <a:pt x="203" y="140"/>
                    <a:pt x="201" y="139"/>
                    <a:pt x="201" y="139"/>
                  </a:cubicBezTo>
                  <a:cubicBezTo>
                    <a:pt x="201" y="138"/>
                    <a:pt x="199" y="138"/>
                    <a:pt x="200" y="137"/>
                  </a:cubicBezTo>
                  <a:cubicBezTo>
                    <a:pt x="200" y="137"/>
                    <a:pt x="198" y="137"/>
                    <a:pt x="198" y="137"/>
                  </a:cubicBezTo>
                  <a:cubicBezTo>
                    <a:pt x="198" y="138"/>
                    <a:pt x="197" y="137"/>
                    <a:pt x="198" y="136"/>
                  </a:cubicBezTo>
                  <a:cubicBezTo>
                    <a:pt x="199" y="135"/>
                    <a:pt x="199" y="134"/>
                    <a:pt x="200" y="133"/>
                  </a:cubicBezTo>
                  <a:cubicBezTo>
                    <a:pt x="201" y="133"/>
                    <a:pt x="200" y="132"/>
                    <a:pt x="199" y="132"/>
                  </a:cubicBezTo>
                  <a:cubicBezTo>
                    <a:pt x="198" y="133"/>
                    <a:pt x="195" y="137"/>
                    <a:pt x="195" y="138"/>
                  </a:cubicBezTo>
                  <a:cubicBezTo>
                    <a:pt x="195" y="139"/>
                    <a:pt x="195" y="140"/>
                    <a:pt x="194" y="140"/>
                  </a:cubicBezTo>
                  <a:cubicBezTo>
                    <a:pt x="193" y="140"/>
                    <a:pt x="192" y="141"/>
                    <a:pt x="193" y="141"/>
                  </a:cubicBezTo>
                  <a:cubicBezTo>
                    <a:pt x="193" y="142"/>
                    <a:pt x="191" y="143"/>
                    <a:pt x="192" y="144"/>
                  </a:cubicBezTo>
                  <a:cubicBezTo>
                    <a:pt x="193" y="145"/>
                    <a:pt x="194" y="144"/>
                    <a:pt x="195" y="144"/>
                  </a:cubicBezTo>
                  <a:cubicBezTo>
                    <a:pt x="197" y="144"/>
                    <a:pt x="198" y="144"/>
                    <a:pt x="199" y="143"/>
                  </a:cubicBezTo>
                  <a:cubicBezTo>
                    <a:pt x="200" y="143"/>
                    <a:pt x="200" y="144"/>
                    <a:pt x="201" y="144"/>
                  </a:cubicBezTo>
                  <a:cubicBezTo>
                    <a:pt x="202" y="144"/>
                    <a:pt x="200" y="145"/>
                    <a:pt x="200" y="146"/>
                  </a:cubicBezTo>
                  <a:cubicBezTo>
                    <a:pt x="200" y="146"/>
                    <a:pt x="201" y="145"/>
                    <a:pt x="202" y="145"/>
                  </a:cubicBezTo>
                  <a:cubicBezTo>
                    <a:pt x="203" y="144"/>
                    <a:pt x="204" y="145"/>
                    <a:pt x="204" y="146"/>
                  </a:cubicBezTo>
                  <a:cubicBezTo>
                    <a:pt x="203" y="146"/>
                    <a:pt x="206" y="147"/>
                    <a:pt x="207" y="146"/>
                  </a:cubicBezTo>
                  <a:cubicBezTo>
                    <a:pt x="207" y="145"/>
                    <a:pt x="206" y="143"/>
                    <a:pt x="206" y="144"/>
                  </a:cubicBezTo>
                  <a:close/>
                  <a:moveTo>
                    <a:pt x="19" y="125"/>
                  </a:moveTo>
                  <a:cubicBezTo>
                    <a:pt x="17" y="126"/>
                    <a:pt x="22" y="130"/>
                    <a:pt x="23" y="130"/>
                  </a:cubicBezTo>
                  <a:cubicBezTo>
                    <a:pt x="23" y="129"/>
                    <a:pt x="22" y="128"/>
                    <a:pt x="22" y="126"/>
                  </a:cubicBezTo>
                  <a:cubicBezTo>
                    <a:pt x="22" y="125"/>
                    <a:pt x="21" y="124"/>
                    <a:pt x="19" y="125"/>
                  </a:cubicBezTo>
                  <a:close/>
                  <a:moveTo>
                    <a:pt x="189" y="148"/>
                  </a:moveTo>
                  <a:cubicBezTo>
                    <a:pt x="188" y="148"/>
                    <a:pt x="189" y="147"/>
                    <a:pt x="189" y="147"/>
                  </a:cubicBezTo>
                  <a:cubicBezTo>
                    <a:pt x="189" y="146"/>
                    <a:pt x="188" y="147"/>
                    <a:pt x="187" y="148"/>
                  </a:cubicBezTo>
                  <a:cubicBezTo>
                    <a:pt x="187" y="148"/>
                    <a:pt x="186" y="149"/>
                    <a:pt x="186" y="149"/>
                  </a:cubicBezTo>
                  <a:cubicBezTo>
                    <a:pt x="186" y="150"/>
                    <a:pt x="186" y="150"/>
                    <a:pt x="185" y="150"/>
                  </a:cubicBezTo>
                  <a:cubicBezTo>
                    <a:pt x="185" y="150"/>
                    <a:pt x="181" y="150"/>
                    <a:pt x="181" y="149"/>
                  </a:cubicBezTo>
                  <a:cubicBezTo>
                    <a:pt x="181" y="148"/>
                    <a:pt x="179" y="148"/>
                    <a:pt x="179" y="147"/>
                  </a:cubicBezTo>
                  <a:cubicBezTo>
                    <a:pt x="179" y="146"/>
                    <a:pt x="177" y="146"/>
                    <a:pt x="178" y="145"/>
                  </a:cubicBezTo>
                  <a:cubicBezTo>
                    <a:pt x="179" y="144"/>
                    <a:pt x="178" y="143"/>
                    <a:pt x="177" y="144"/>
                  </a:cubicBezTo>
                  <a:cubicBezTo>
                    <a:pt x="176" y="145"/>
                    <a:pt x="176" y="144"/>
                    <a:pt x="177" y="143"/>
                  </a:cubicBezTo>
                  <a:cubicBezTo>
                    <a:pt x="178" y="143"/>
                    <a:pt x="181" y="142"/>
                    <a:pt x="179" y="140"/>
                  </a:cubicBezTo>
                  <a:cubicBezTo>
                    <a:pt x="178" y="138"/>
                    <a:pt x="171" y="141"/>
                    <a:pt x="169" y="142"/>
                  </a:cubicBezTo>
                  <a:cubicBezTo>
                    <a:pt x="168" y="143"/>
                    <a:pt x="165" y="146"/>
                    <a:pt x="164" y="146"/>
                  </a:cubicBezTo>
                  <a:cubicBezTo>
                    <a:pt x="163" y="146"/>
                    <a:pt x="166" y="144"/>
                    <a:pt x="166" y="144"/>
                  </a:cubicBezTo>
                  <a:cubicBezTo>
                    <a:pt x="167" y="143"/>
                    <a:pt x="166" y="142"/>
                    <a:pt x="167" y="143"/>
                  </a:cubicBezTo>
                  <a:cubicBezTo>
                    <a:pt x="167" y="143"/>
                    <a:pt x="169" y="140"/>
                    <a:pt x="170" y="140"/>
                  </a:cubicBezTo>
                  <a:cubicBezTo>
                    <a:pt x="171" y="139"/>
                    <a:pt x="172" y="139"/>
                    <a:pt x="173" y="139"/>
                  </a:cubicBezTo>
                  <a:cubicBezTo>
                    <a:pt x="173" y="138"/>
                    <a:pt x="173" y="138"/>
                    <a:pt x="174" y="137"/>
                  </a:cubicBezTo>
                  <a:cubicBezTo>
                    <a:pt x="175" y="136"/>
                    <a:pt x="188" y="136"/>
                    <a:pt x="189" y="136"/>
                  </a:cubicBezTo>
                  <a:cubicBezTo>
                    <a:pt x="190" y="136"/>
                    <a:pt x="192" y="134"/>
                    <a:pt x="193" y="133"/>
                  </a:cubicBezTo>
                  <a:cubicBezTo>
                    <a:pt x="194" y="132"/>
                    <a:pt x="195" y="132"/>
                    <a:pt x="196" y="133"/>
                  </a:cubicBezTo>
                  <a:cubicBezTo>
                    <a:pt x="198" y="133"/>
                    <a:pt x="199" y="131"/>
                    <a:pt x="199" y="131"/>
                  </a:cubicBezTo>
                  <a:cubicBezTo>
                    <a:pt x="200" y="130"/>
                    <a:pt x="200" y="130"/>
                    <a:pt x="199" y="130"/>
                  </a:cubicBezTo>
                  <a:cubicBezTo>
                    <a:pt x="198" y="129"/>
                    <a:pt x="198" y="129"/>
                    <a:pt x="199" y="129"/>
                  </a:cubicBezTo>
                  <a:cubicBezTo>
                    <a:pt x="199" y="129"/>
                    <a:pt x="200" y="128"/>
                    <a:pt x="200" y="128"/>
                  </a:cubicBezTo>
                  <a:cubicBezTo>
                    <a:pt x="200" y="127"/>
                    <a:pt x="200" y="127"/>
                    <a:pt x="199" y="126"/>
                  </a:cubicBezTo>
                  <a:cubicBezTo>
                    <a:pt x="198" y="124"/>
                    <a:pt x="197" y="126"/>
                    <a:pt x="196" y="126"/>
                  </a:cubicBezTo>
                  <a:cubicBezTo>
                    <a:pt x="195" y="126"/>
                    <a:pt x="197" y="125"/>
                    <a:pt x="196" y="124"/>
                  </a:cubicBezTo>
                  <a:cubicBezTo>
                    <a:pt x="195" y="124"/>
                    <a:pt x="194" y="124"/>
                    <a:pt x="192" y="125"/>
                  </a:cubicBezTo>
                  <a:cubicBezTo>
                    <a:pt x="191" y="126"/>
                    <a:pt x="191" y="125"/>
                    <a:pt x="190" y="126"/>
                  </a:cubicBezTo>
                  <a:cubicBezTo>
                    <a:pt x="189" y="127"/>
                    <a:pt x="189" y="126"/>
                    <a:pt x="190" y="125"/>
                  </a:cubicBezTo>
                  <a:cubicBezTo>
                    <a:pt x="190" y="125"/>
                    <a:pt x="191" y="125"/>
                    <a:pt x="191" y="125"/>
                  </a:cubicBezTo>
                  <a:cubicBezTo>
                    <a:pt x="191" y="124"/>
                    <a:pt x="192" y="125"/>
                    <a:pt x="193" y="124"/>
                  </a:cubicBezTo>
                  <a:cubicBezTo>
                    <a:pt x="194" y="123"/>
                    <a:pt x="195" y="123"/>
                    <a:pt x="196" y="123"/>
                  </a:cubicBezTo>
                  <a:cubicBezTo>
                    <a:pt x="196" y="122"/>
                    <a:pt x="195" y="121"/>
                    <a:pt x="194" y="122"/>
                  </a:cubicBezTo>
                  <a:cubicBezTo>
                    <a:pt x="193" y="122"/>
                    <a:pt x="192" y="120"/>
                    <a:pt x="191" y="121"/>
                  </a:cubicBezTo>
                  <a:cubicBezTo>
                    <a:pt x="191" y="121"/>
                    <a:pt x="191" y="120"/>
                    <a:pt x="190" y="120"/>
                  </a:cubicBezTo>
                  <a:cubicBezTo>
                    <a:pt x="189" y="121"/>
                    <a:pt x="189" y="120"/>
                    <a:pt x="188" y="119"/>
                  </a:cubicBezTo>
                  <a:cubicBezTo>
                    <a:pt x="188" y="118"/>
                    <a:pt x="186" y="117"/>
                    <a:pt x="184" y="116"/>
                  </a:cubicBezTo>
                  <a:cubicBezTo>
                    <a:pt x="183" y="116"/>
                    <a:pt x="184" y="115"/>
                    <a:pt x="185" y="116"/>
                  </a:cubicBezTo>
                  <a:cubicBezTo>
                    <a:pt x="185" y="116"/>
                    <a:pt x="186" y="115"/>
                    <a:pt x="187" y="115"/>
                  </a:cubicBezTo>
                  <a:cubicBezTo>
                    <a:pt x="187" y="114"/>
                    <a:pt x="186" y="114"/>
                    <a:pt x="186" y="114"/>
                  </a:cubicBezTo>
                  <a:cubicBezTo>
                    <a:pt x="185" y="114"/>
                    <a:pt x="185" y="113"/>
                    <a:pt x="185" y="112"/>
                  </a:cubicBezTo>
                  <a:cubicBezTo>
                    <a:pt x="185" y="112"/>
                    <a:pt x="184" y="111"/>
                    <a:pt x="184" y="111"/>
                  </a:cubicBezTo>
                  <a:cubicBezTo>
                    <a:pt x="184" y="110"/>
                    <a:pt x="183" y="110"/>
                    <a:pt x="183" y="109"/>
                  </a:cubicBezTo>
                  <a:cubicBezTo>
                    <a:pt x="183" y="109"/>
                    <a:pt x="182" y="108"/>
                    <a:pt x="182" y="108"/>
                  </a:cubicBezTo>
                  <a:cubicBezTo>
                    <a:pt x="182" y="107"/>
                    <a:pt x="180" y="106"/>
                    <a:pt x="180" y="105"/>
                  </a:cubicBezTo>
                  <a:cubicBezTo>
                    <a:pt x="180" y="104"/>
                    <a:pt x="180" y="104"/>
                    <a:pt x="179" y="103"/>
                  </a:cubicBezTo>
                  <a:cubicBezTo>
                    <a:pt x="179" y="102"/>
                    <a:pt x="179" y="102"/>
                    <a:pt x="178" y="104"/>
                  </a:cubicBezTo>
                  <a:cubicBezTo>
                    <a:pt x="178" y="105"/>
                    <a:pt x="177" y="105"/>
                    <a:pt x="177" y="105"/>
                  </a:cubicBezTo>
                  <a:cubicBezTo>
                    <a:pt x="178" y="106"/>
                    <a:pt x="177" y="106"/>
                    <a:pt x="177" y="107"/>
                  </a:cubicBezTo>
                  <a:cubicBezTo>
                    <a:pt x="176" y="107"/>
                    <a:pt x="177" y="108"/>
                    <a:pt x="176" y="108"/>
                  </a:cubicBezTo>
                  <a:cubicBezTo>
                    <a:pt x="176" y="108"/>
                    <a:pt x="176" y="110"/>
                    <a:pt x="176" y="109"/>
                  </a:cubicBezTo>
                  <a:cubicBezTo>
                    <a:pt x="175" y="108"/>
                    <a:pt x="174" y="108"/>
                    <a:pt x="174" y="109"/>
                  </a:cubicBezTo>
                  <a:cubicBezTo>
                    <a:pt x="174" y="110"/>
                    <a:pt x="173" y="110"/>
                    <a:pt x="172" y="110"/>
                  </a:cubicBezTo>
                  <a:cubicBezTo>
                    <a:pt x="171" y="110"/>
                    <a:pt x="171" y="109"/>
                    <a:pt x="171" y="109"/>
                  </a:cubicBezTo>
                  <a:cubicBezTo>
                    <a:pt x="170" y="110"/>
                    <a:pt x="170" y="108"/>
                    <a:pt x="169" y="108"/>
                  </a:cubicBezTo>
                  <a:cubicBezTo>
                    <a:pt x="168" y="108"/>
                    <a:pt x="168" y="108"/>
                    <a:pt x="168" y="107"/>
                  </a:cubicBezTo>
                  <a:cubicBezTo>
                    <a:pt x="168" y="107"/>
                    <a:pt x="167" y="106"/>
                    <a:pt x="167" y="106"/>
                  </a:cubicBezTo>
                  <a:cubicBezTo>
                    <a:pt x="168" y="105"/>
                    <a:pt x="167" y="104"/>
                    <a:pt x="167" y="103"/>
                  </a:cubicBezTo>
                  <a:cubicBezTo>
                    <a:pt x="167" y="102"/>
                    <a:pt x="168" y="102"/>
                    <a:pt x="168" y="101"/>
                  </a:cubicBezTo>
                  <a:cubicBezTo>
                    <a:pt x="168" y="101"/>
                    <a:pt x="167" y="101"/>
                    <a:pt x="166" y="101"/>
                  </a:cubicBezTo>
                  <a:cubicBezTo>
                    <a:pt x="166" y="101"/>
                    <a:pt x="166" y="101"/>
                    <a:pt x="165" y="101"/>
                  </a:cubicBezTo>
                  <a:cubicBezTo>
                    <a:pt x="164" y="101"/>
                    <a:pt x="162" y="101"/>
                    <a:pt x="162" y="100"/>
                  </a:cubicBezTo>
                  <a:cubicBezTo>
                    <a:pt x="162" y="99"/>
                    <a:pt x="162" y="99"/>
                    <a:pt x="161" y="98"/>
                  </a:cubicBezTo>
                  <a:cubicBezTo>
                    <a:pt x="161" y="97"/>
                    <a:pt x="160" y="98"/>
                    <a:pt x="160" y="97"/>
                  </a:cubicBezTo>
                  <a:cubicBezTo>
                    <a:pt x="160" y="97"/>
                    <a:pt x="160" y="97"/>
                    <a:pt x="159" y="96"/>
                  </a:cubicBezTo>
                  <a:cubicBezTo>
                    <a:pt x="158" y="96"/>
                    <a:pt x="158" y="96"/>
                    <a:pt x="157" y="96"/>
                  </a:cubicBezTo>
                  <a:cubicBezTo>
                    <a:pt x="157" y="96"/>
                    <a:pt x="156" y="96"/>
                    <a:pt x="155" y="96"/>
                  </a:cubicBezTo>
                  <a:cubicBezTo>
                    <a:pt x="155" y="97"/>
                    <a:pt x="153" y="96"/>
                    <a:pt x="153" y="96"/>
                  </a:cubicBezTo>
                  <a:cubicBezTo>
                    <a:pt x="153" y="96"/>
                    <a:pt x="152" y="96"/>
                    <a:pt x="151" y="95"/>
                  </a:cubicBezTo>
                  <a:cubicBezTo>
                    <a:pt x="150" y="95"/>
                    <a:pt x="148" y="95"/>
                    <a:pt x="148" y="95"/>
                  </a:cubicBezTo>
                  <a:cubicBezTo>
                    <a:pt x="148" y="96"/>
                    <a:pt x="147" y="96"/>
                    <a:pt x="147" y="97"/>
                  </a:cubicBezTo>
                  <a:cubicBezTo>
                    <a:pt x="147" y="98"/>
                    <a:pt x="148" y="98"/>
                    <a:pt x="149" y="99"/>
                  </a:cubicBezTo>
                  <a:cubicBezTo>
                    <a:pt x="149" y="99"/>
                    <a:pt x="148" y="99"/>
                    <a:pt x="148" y="100"/>
                  </a:cubicBezTo>
                  <a:cubicBezTo>
                    <a:pt x="148" y="101"/>
                    <a:pt x="147" y="101"/>
                    <a:pt x="147" y="101"/>
                  </a:cubicBezTo>
                  <a:cubicBezTo>
                    <a:pt x="147" y="101"/>
                    <a:pt x="148" y="101"/>
                    <a:pt x="148" y="102"/>
                  </a:cubicBezTo>
                  <a:cubicBezTo>
                    <a:pt x="148" y="103"/>
                    <a:pt x="149" y="103"/>
                    <a:pt x="149" y="104"/>
                  </a:cubicBezTo>
                  <a:cubicBezTo>
                    <a:pt x="149" y="106"/>
                    <a:pt x="149" y="105"/>
                    <a:pt x="148" y="106"/>
                  </a:cubicBezTo>
                  <a:cubicBezTo>
                    <a:pt x="148" y="106"/>
                    <a:pt x="148" y="106"/>
                    <a:pt x="147" y="107"/>
                  </a:cubicBezTo>
                  <a:cubicBezTo>
                    <a:pt x="147" y="108"/>
                    <a:pt x="146" y="109"/>
                    <a:pt x="147" y="109"/>
                  </a:cubicBezTo>
                  <a:cubicBezTo>
                    <a:pt x="147" y="110"/>
                    <a:pt x="149" y="111"/>
                    <a:pt x="150" y="112"/>
                  </a:cubicBezTo>
                  <a:cubicBezTo>
                    <a:pt x="151" y="114"/>
                    <a:pt x="151" y="116"/>
                    <a:pt x="151" y="117"/>
                  </a:cubicBezTo>
                  <a:cubicBezTo>
                    <a:pt x="150" y="119"/>
                    <a:pt x="149" y="119"/>
                    <a:pt x="147" y="120"/>
                  </a:cubicBezTo>
                  <a:cubicBezTo>
                    <a:pt x="146" y="122"/>
                    <a:pt x="145" y="122"/>
                    <a:pt x="144" y="122"/>
                  </a:cubicBezTo>
                  <a:cubicBezTo>
                    <a:pt x="143" y="122"/>
                    <a:pt x="144" y="123"/>
                    <a:pt x="145" y="124"/>
                  </a:cubicBezTo>
                  <a:cubicBezTo>
                    <a:pt x="146" y="125"/>
                    <a:pt x="145" y="125"/>
                    <a:pt x="145" y="126"/>
                  </a:cubicBezTo>
                  <a:cubicBezTo>
                    <a:pt x="146" y="127"/>
                    <a:pt x="145" y="128"/>
                    <a:pt x="146" y="129"/>
                  </a:cubicBezTo>
                  <a:cubicBezTo>
                    <a:pt x="147" y="130"/>
                    <a:pt x="146" y="130"/>
                    <a:pt x="145" y="131"/>
                  </a:cubicBezTo>
                  <a:cubicBezTo>
                    <a:pt x="145" y="132"/>
                    <a:pt x="146" y="131"/>
                    <a:pt x="146" y="132"/>
                  </a:cubicBezTo>
                  <a:cubicBezTo>
                    <a:pt x="146" y="133"/>
                    <a:pt x="145" y="133"/>
                    <a:pt x="145" y="132"/>
                  </a:cubicBezTo>
                  <a:cubicBezTo>
                    <a:pt x="144" y="132"/>
                    <a:pt x="143" y="133"/>
                    <a:pt x="143" y="134"/>
                  </a:cubicBezTo>
                  <a:cubicBezTo>
                    <a:pt x="143" y="134"/>
                    <a:pt x="142" y="133"/>
                    <a:pt x="142" y="133"/>
                  </a:cubicBezTo>
                  <a:cubicBezTo>
                    <a:pt x="141" y="133"/>
                    <a:pt x="142" y="132"/>
                    <a:pt x="141" y="131"/>
                  </a:cubicBezTo>
                  <a:cubicBezTo>
                    <a:pt x="140" y="130"/>
                    <a:pt x="139" y="130"/>
                    <a:pt x="139" y="130"/>
                  </a:cubicBezTo>
                  <a:cubicBezTo>
                    <a:pt x="139" y="129"/>
                    <a:pt x="137" y="128"/>
                    <a:pt x="137" y="128"/>
                  </a:cubicBezTo>
                  <a:cubicBezTo>
                    <a:pt x="137" y="127"/>
                    <a:pt x="138" y="125"/>
                    <a:pt x="137" y="124"/>
                  </a:cubicBezTo>
                  <a:cubicBezTo>
                    <a:pt x="137" y="123"/>
                    <a:pt x="137" y="123"/>
                    <a:pt x="138" y="122"/>
                  </a:cubicBezTo>
                  <a:cubicBezTo>
                    <a:pt x="138" y="122"/>
                    <a:pt x="137" y="121"/>
                    <a:pt x="136" y="121"/>
                  </a:cubicBezTo>
                  <a:cubicBezTo>
                    <a:pt x="135" y="121"/>
                    <a:pt x="134" y="120"/>
                    <a:pt x="133" y="120"/>
                  </a:cubicBezTo>
                  <a:cubicBezTo>
                    <a:pt x="131" y="121"/>
                    <a:pt x="131" y="120"/>
                    <a:pt x="130" y="120"/>
                  </a:cubicBezTo>
                  <a:cubicBezTo>
                    <a:pt x="130" y="120"/>
                    <a:pt x="129" y="119"/>
                    <a:pt x="127" y="118"/>
                  </a:cubicBezTo>
                  <a:cubicBezTo>
                    <a:pt x="126" y="118"/>
                    <a:pt x="125" y="117"/>
                    <a:pt x="125" y="117"/>
                  </a:cubicBezTo>
                  <a:cubicBezTo>
                    <a:pt x="125" y="116"/>
                    <a:pt x="123" y="116"/>
                    <a:pt x="123" y="115"/>
                  </a:cubicBezTo>
                  <a:cubicBezTo>
                    <a:pt x="122" y="115"/>
                    <a:pt x="121" y="115"/>
                    <a:pt x="120" y="115"/>
                  </a:cubicBezTo>
                  <a:cubicBezTo>
                    <a:pt x="119" y="115"/>
                    <a:pt x="118" y="114"/>
                    <a:pt x="117" y="114"/>
                  </a:cubicBezTo>
                  <a:cubicBezTo>
                    <a:pt x="116" y="114"/>
                    <a:pt x="114" y="115"/>
                    <a:pt x="113" y="115"/>
                  </a:cubicBezTo>
                  <a:cubicBezTo>
                    <a:pt x="113" y="115"/>
                    <a:pt x="114" y="114"/>
                    <a:pt x="114" y="114"/>
                  </a:cubicBezTo>
                  <a:cubicBezTo>
                    <a:pt x="114" y="113"/>
                    <a:pt x="113" y="112"/>
                    <a:pt x="113" y="111"/>
                  </a:cubicBezTo>
                  <a:cubicBezTo>
                    <a:pt x="113" y="110"/>
                    <a:pt x="112" y="108"/>
                    <a:pt x="111" y="109"/>
                  </a:cubicBezTo>
                  <a:cubicBezTo>
                    <a:pt x="110" y="109"/>
                    <a:pt x="109" y="108"/>
                    <a:pt x="108" y="108"/>
                  </a:cubicBezTo>
                  <a:cubicBezTo>
                    <a:pt x="108" y="108"/>
                    <a:pt x="108" y="105"/>
                    <a:pt x="108" y="104"/>
                  </a:cubicBezTo>
                  <a:cubicBezTo>
                    <a:pt x="109" y="102"/>
                    <a:pt x="110" y="100"/>
                    <a:pt x="110" y="100"/>
                  </a:cubicBezTo>
                  <a:cubicBezTo>
                    <a:pt x="110" y="99"/>
                    <a:pt x="111" y="99"/>
                    <a:pt x="112" y="98"/>
                  </a:cubicBezTo>
                  <a:cubicBezTo>
                    <a:pt x="112" y="98"/>
                    <a:pt x="112" y="97"/>
                    <a:pt x="113" y="97"/>
                  </a:cubicBezTo>
                  <a:cubicBezTo>
                    <a:pt x="113" y="96"/>
                    <a:pt x="113" y="96"/>
                    <a:pt x="114" y="96"/>
                  </a:cubicBezTo>
                  <a:cubicBezTo>
                    <a:pt x="114" y="95"/>
                    <a:pt x="115" y="95"/>
                    <a:pt x="114" y="95"/>
                  </a:cubicBezTo>
                  <a:cubicBezTo>
                    <a:pt x="114" y="94"/>
                    <a:pt x="114" y="94"/>
                    <a:pt x="115" y="94"/>
                  </a:cubicBezTo>
                  <a:cubicBezTo>
                    <a:pt x="116" y="94"/>
                    <a:pt x="118" y="94"/>
                    <a:pt x="118" y="93"/>
                  </a:cubicBezTo>
                  <a:cubicBezTo>
                    <a:pt x="118" y="91"/>
                    <a:pt x="115" y="92"/>
                    <a:pt x="115" y="91"/>
                  </a:cubicBezTo>
                  <a:cubicBezTo>
                    <a:pt x="115" y="90"/>
                    <a:pt x="111" y="90"/>
                    <a:pt x="111" y="90"/>
                  </a:cubicBezTo>
                  <a:cubicBezTo>
                    <a:pt x="111" y="89"/>
                    <a:pt x="115" y="90"/>
                    <a:pt x="116" y="91"/>
                  </a:cubicBezTo>
                  <a:cubicBezTo>
                    <a:pt x="117" y="91"/>
                    <a:pt x="118" y="91"/>
                    <a:pt x="119" y="91"/>
                  </a:cubicBezTo>
                  <a:cubicBezTo>
                    <a:pt x="120" y="91"/>
                    <a:pt x="119" y="90"/>
                    <a:pt x="119" y="89"/>
                  </a:cubicBezTo>
                  <a:cubicBezTo>
                    <a:pt x="120" y="88"/>
                    <a:pt x="122" y="90"/>
                    <a:pt x="123" y="90"/>
                  </a:cubicBezTo>
                  <a:cubicBezTo>
                    <a:pt x="124" y="89"/>
                    <a:pt x="125" y="87"/>
                    <a:pt x="126" y="86"/>
                  </a:cubicBezTo>
                  <a:cubicBezTo>
                    <a:pt x="127" y="85"/>
                    <a:pt x="126" y="85"/>
                    <a:pt x="124" y="85"/>
                  </a:cubicBezTo>
                  <a:cubicBezTo>
                    <a:pt x="123" y="85"/>
                    <a:pt x="121" y="84"/>
                    <a:pt x="120" y="84"/>
                  </a:cubicBezTo>
                  <a:cubicBezTo>
                    <a:pt x="119" y="83"/>
                    <a:pt x="119" y="82"/>
                    <a:pt x="121" y="82"/>
                  </a:cubicBezTo>
                  <a:cubicBezTo>
                    <a:pt x="122" y="82"/>
                    <a:pt x="124" y="85"/>
                    <a:pt x="125" y="85"/>
                  </a:cubicBezTo>
                  <a:cubicBezTo>
                    <a:pt x="126" y="85"/>
                    <a:pt x="128" y="83"/>
                    <a:pt x="129" y="82"/>
                  </a:cubicBezTo>
                  <a:cubicBezTo>
                    <a:pt x="130" y="82"/>
                    <a:pt x="128" y="81"/>
                    <a:pt x="127" y="81"/>
                  </a:cubicBezTo>
                  <a:cubicBezTo>
                    <a:pt x="127" y="80"/>
                    <a:pt x="128" y="80"/>
                    <a:pt x="129" y="80"/>
                  </a:cubicBezTo>
                  <a:cubicBezTo>
                    <a:pt x="130" y="80"/>
                    <a:pt x="130" y="81"/>
                    <a:pt x="131" y="81"/>
                  </a:cubicBezTo>
                  <a:cubicBezTo>
                    <a:pt x="131" y="81"/>
                    <a:pt x="132" y="81"/>
                    <a:pt x="133" y="81"/>
                  </a:cubicBezTo>
                  <a:cubicBezTo>
                    <a:pt x="134" y="81"/>
                    <a:pt x="133" y="80"/>
                    <a:pt x="132" y="79"/>
                  </a:cubicBezTo>
                  <a:cubicBezTo>
                    <a:pt x="131" y="79"/>
                    <a:pt x="132" y="78"/>
                    <a:pt x="132" y="79"/>
                  </a:cubicBezTo>
                  <a:cubicBezTo>
                    <a:pt x="133" y="79"/>
                    <a:pt x="133" y="79"/>
                    <a:pt x="134" y="80"/>
                  </a:cubicBezTo>
                  <a:cubicBezTo>
                    <a:pt x="134" y="81"/>
                    <a:pt x="135" y="80"/>
                    <a:pt x="136" y="80"/>
                  </a:cubicBezTo>
                  <a:cubicBezTo>
                    <a:pt x="137" y="80"/>
                    <a:pt x="137" y="79"/>
                    <a:pt x="138" y="78"/>
                  </a:cubicBezTo>
                  <a:cubicBezTo>
                    <a:pt x="139" y="78"/>
                    <a:pt x="139" y="79"/>
                    <a:pt x="139" y="78"/>
                  </a:cubicBezTo>
                  <a:cubicBezTo>
                    <a:pt x="140" y="77"/>
                    <a:pt x="139" y="76"/>
                    <a:pt x="138" y="75"/>
                  </a:cubicBezTo>
                  <a:cubicBezTo>
                    <a:pt x="137" y="74"/>
                    <a:pt x="138" y="74"/>
                    <a:pt x="137" y="73"/>
                  </a:cubicBezTo>
                  <a:cubicBezTo>
                    <a:pt x="137" y="73"/>
                    <a:pt x="136" y="72"/>
                    <a:pt x="137" y="72"/>
                  </a:cubicBezTo>
                  <a:cubicBezTo>
                    <a:pt x="138" y="73"/>
                    <a:pt x="139" y="72"/>
                    <a:pt x="140" y="72"/>
                  </a:cubicBezTo>
                  <a:cubicBezTo>
                    <a:pt x="140" y="71"/>
                    <a:pt x="138" y="71"/>
                    <a:pt x="139" y="70"/>
                  </a:cubicBezTo>
                  <a:cubicBezTo>
                    <a:pt x="140" y="70"/>
                    <a:pt x="139" y="69"/>
                    <a:pt x="138" y="69"/>
                  </a:cubicBezTo>
                  <a:cubicBezTo>
                    <a:pt x="137" y="69"/>
                    <a:pt x="137" y="69"/>
                    <a:pt x="137" y="68"/>
                  </a:cubicBezTo>
                  <a:cubicBezTo>
                    <a:pt x="137" y="67"/>
                    <a:pt x="135" y="68"/>
                    <a:pt x="134" y="67"/>
                  </a:cubicBezTo>
                  <a:cubicBezTo>
                    <a:pt x="133" y="67"/>
                    <a:pt x="131" y="67"/>
                    <a:pt x="130" y="67"/>
                  </a:cubicBezTo>
                  <a:cubicBezTo>
                    <a:pt x="130" y="67"/>
                    <a:pt x="130" y="69"/>
                    <a:pt x="131" y="69"/>
                  </a:cubicBezTo>
                  <a:cubicBezTo>
                    <a:pt x="131" y="69"/>
                    <a:pt x="132" y="70"/>
                    <a:pt x="131" y="70"/>
                  </a:cubicBezTo>
                  <a:cubicBezTo>
                    <a:pt x="131" y="70"/>
                    <a:pt x="131" y="71"/>
                    <a:pt x="131" y="71"/>
                  </a:cubicBezTo>
                  <a:cubicBezTo>
                    <a:pt x="130" y="71"/>
                    <a:pt x="130" y="71"/>
                    <a:pt x="129" y="72"/>
                  </a:cubicBezTo>
                  <a:cubicBezTo>
                    <a:pt x="129" y="74"/>
                    <a:pt x="129" y="74"/>
                    <a:pt x="128" y="75"/>
                  </a:cubicBezTo>
                  <a:cubicBezTo>
                    <a:pt x="127" y="75"/>
                    <a:pt x="128" y="73"/>
                    <a:pt x="127" y="73"/>
                  </a:cubicBezTo>
                  <a:cubicBezTo>
                    <a:pt x="126" y="73"/>
                    <a:pt x="126" y="75"/>
                    <a:pt x="127" y="75"/>
                  </a:cubicBezTo>
                  <a:cubicBezTo>
                    <a:pt x="128" y="75"/>
                    <a:pt x="128" y="76"/>
                    <a:pt x="128" y="76"/>
                  </a:cubicBezTo>
                  <a:cubicBezTo>
                    <a:pt x="128" y="77"/>
                    <a:pt x="127" y="77"/>
                    <a:pt x="126" y="78"/>
                  </a:cubicBezTo>
                  <a:cubicBezTo>
                    <a:pt x="126" y="78"/>
                    <a:pt x="126" y="77"/>
                    <a:pt x="125" y="77"/>
                  </a:cubicBezTo>
                  <a:cubicBezTo>
                    <a:pt x="124" y="76"/>
                    <a:pt x="123" y="75"/>
                    <a:pt x="123" y="74"/>
                  </a:cubicBezTo>
                  <a:cubicBezTo>
                    <a:pt x="123" y="73"/>
                    <a:pt x="124" y="73"/>
                    <a:pt x="124" y="73"/>
                  </a:cubicBezTo>
                  <a:cubicBezTo>
                    <a:pt x="125" y="73"/>
                    <a:pt x="124" y="72"/>
                    <a:pt x="124" y="72"/>
                  </a:cubicBezTo>
                  <a:cubicBezTo>
                    <a:pt x="124" y="71"/>
                    <a:pt x="123" y="71"/>
                    <a:pt x="123" y="70"/>
                  </a:cubicBezTo>
                  <a:cubicBezTo>
                    <a:pt x="122" y="69"/>
                    <a:pt x="121" y="69"/>
                    <a:pt x="121" y="69"/>
                  </a:cubicBezTo>
                  <a:cubicBezTo>
                    <a:pt x="120" y="70"/>
                    <a:pt x="120" y="71"/>
                    <a:pt x="120" y="71"/>
                  </a:cubicBezTo>
                  <a:cubicBezTo>
                    <a:pt x="119" y="71"/>
                    <a:pt x="119" y="73"/>
                    <a:pt x="119" y="73"/>
                  </a:cubicBezTo>
                  <a:cubicBezTo>
                    <a:pt x="118" y="73"/>
                    <a:pt x="118" y="70"/>
                    <a:pt x="118" y="70"/>
                  </a:cubicBezTo>
                  <a:cubicBezTo>
                    <a:pt x="117" y="70"/>
                    <a:pt x="117" y="69"/>
                    <a:pt x="118" y="69"/>
                  </a:cubicBezTo>
                  <a:cubicBezTo>
                    <a:pt x="119" y="69"/>
                    <a:pt x="119" y="68"/>
                    <a:pt x="119" y="68"/>
                  </a:cubicBezTo>
                  <a:cubicBezTo>
                    <a:pt x="118" y="68"/>
                    <a:pt x="117" y="67"/>
                    <a:pt x="116" y="67"/>
                  </a:cubicBezTo>
                  <a:cubicBezTo>
                    <a:pt x="116" y="67"/>
                    <a:pt x="115" y="68"/>
                    <a:pt x="115" y="68"/>
                  </a:cubicBezTo>
                  <a:cubicBezTo>
                    <a:pt x="114" y="67"/>
                    <a:pt x="115" y="66"/>
                    <a:pt x="115" y="66"/>
                  </a:cubicBezTo>
                  <a:cubicBezTo>
                    <a:pt x="115" y="65"/>
                    <a:pt x="116" y="66"/>
                    <a:pt x="116" y="65"/>
                  </a:cubicBezTo>
                  <a:cubicBezTo>
                    <a:pt x="117" y="65"/>
                    <a:pt x="115" y="65"/>
                    <a:pt x="115" y="64"/>
                  </a:cubicBezTo>
                  <a:cubicBezTo>
                    <a:pt x="115" y="63"/>
                    <a:pt x="113" y="63"/>
                    <a:pt x="113" y="63"/>
                  </a:cubicBezTo>
                  <a:cubicBezTo>
                    <a:pt x="112" y="62"/>
                    <a:pt x="113" y="61"/>
                    <a:pt x="113" y="60"/>
                  </a:cubicBezTo>
                  <a:cubicBezTo>
                    <a:pt x="112" y="60"/>
                    <a:pt x="111" y="58"/>
                    <a:pt x="110" y="58"/>
                  </a:cubicBezTo>
                  <a:cubicBezTo>
                    <a:pt x="109" y="59"/>
                    <a:pt x="109" y="57"/>
                    <a:pt x="109" y="57"/>
                  </a:cubicBezTo>
                  <a:cubicBezTo>
                    <a:pt x="110" y="57"/>
                    <a:pt x="110" y="57"/>
                    <a:pt x="111" y="56"/>
                  </a:cubicBezTo>
                  <a:cubicBezTo>
                    <a:pt x="112" y="55"/>
                    <a:pt x="112" y="55"/>
                    <a:pt x="111" y="55"/>
                  </a:cubicBezTo>
                  <a:cubicBezTo>
                    <a:pt x="111" y="54"/>
                    <a:pt x="110" y="54"/>
                    <a:pt x="111" y="54"/>
                  </a:cubicBezTo>
                  <a:cubicBezTo>
                    <a:pt x="112" y="54"/>
                    <a:pt x="114" y="55"/>
                    <a:pt x="115" y="54"/>
                  </a:cubicBezTo>
                  <a:cubicBezTo>
                    <a:pt x="116" y="54"/>
                    <a:pt x="118" y="51"/>
                    <a:pt x="118" y="50"/>
                  </a:cubicBezTo>
                  <a:cubicBezTo>
                    <a:pt x="119" y="49"/>
                    <a:pt x="118" y="48"/>
                    <a:pt x="116" y="49"/>
                  </a:cubicBezTo>
                  <a:cubicBezTo>
                    <a:pt x="114" y="49"/>
                    <a:pt x="114" y="48"/>
                    <a:pt x="112" y="48"/>
                  </a:cubicBezTo>
                  <a:cubicBezTo>
                    <a:pt x="111" y="48"/>
                    <a:pt x="108" y="48"/>
                    <a:pt x="107" y="49"/>
                  </a:cubicBezTo>
                  <a:cubicBezTo>
                    <a:pt x="107" y="49"/>
                    <a:pt x="108" y="49"/>
                    <a:pt x="108" y="50"/>
                  </a:cubicBezTo>
                  <a:cubicBezTo>
                    <a:pt x="108" y="50"/>
                    <a:pt x="107" y="50"/>
                    <a:pt x="106" y="50"/>
                  </a:cubicBezTo>
                  <a:cubicBezTo>
                    <a:pt x="106" y="50"/>
                    <a:pt x="106" y="51"/>
                    <a:pt x="106" y="52"/>
                  </a:cubicBezTo>
                  <a:cubicBezTo>
                    <a:pt x="106" y="54"/>
                    <a:pt x="107" y="54"/>
                    <a:pt x="107" y="55"/>
                  </a:cubicBezTo>
                  <a:cubicBezTo>
                    <a:pt x="108" y="56"/>
                    <a:pt x="108" y="57"/>
                    <a:pt x="108" y="58"/>
                  </a:cubicBezTo>
                  <a:cubicBezTo>
                    <a:pt x="108" y="59"/>
                    <a:pt x="107" y="59"/>
                    <a:pt x="106" y="59"/>
                  </a:cubicBezTo>
                  <a:cubicBezTo>
                    <a:pt x="106" y="59"/>
                    <a:pt x="107" y="60"/>
                    <a:pt x="107" y="60"/>
                  </a:cubicBezTo>
                  <a:cubicBezTo>
                    <a:pt x="107" y="61"/>
                    <a:pt x="106" y="60"/>
                    <a:pt x="105" y="60"/>
                  </a:cubicBezTo>
                  <a:cubicBezTo>
                    <a:pt x="104" y="60"/>
                    <a:pt x="104" y="62"/>
                    <a:pt x="105" y="63"/>
                  </a:cubicBezTo>
                  <a:cubicBezTo>
                    <a:pt x="105" y="63"/>
                    <a:pt x="105" y="63"/>
                    <a:pt x="105" y="64"/>
                  </a:cubicBezTo>
                  <a:cubicBezTo>
                    <a:pt x="104" y="65"/>
                    <a:pt x="104" y="66"/>
                    <a:pt x="105" y="67"/>
                  </a:cubicBezTo>
                  <a:cubicBezTo>
                    <a:pt x="106" y="67"/>
                    <a:pt x="109" y="67"/>
                    <a:pt x="110" y="68"/>
                  </a:cubicBezTo>
                  <a:cubicBezTo>
                    <a:pt x="111" y="69"/>
                    <a:pt x="109" y="68"/>
                    <a:pt x="110" y="69"/>
                  </a:cubicBezTo>
                  <a:cubicBezTo>
                    <a:pt x="110" y="70"/>
                    <a:pt x="109" y="71"/>
                    <a:pt x="109" y="71"/>
                  </a:cubicBezTo>
                  <a:cubicBezTo>
                    <a:pt x="109" y="72"/>
                    <a:pt x="110" y="72"/>
                    <a:pt x="110" y="70"/>
                  </a:cubicBezTo>
                  <a:cubicBezTo>
                    <a:pt x="111" y="69"/>
                    <a:pt x="111" y="71"/>
                    <a:pt x="111" y="72"/>
                  </a:cubicBezTo>
                  <a:cubicBezTo>
                    <a:pt x="111" y="73"/>
                    <a:pt x="110" y="72"/>
                    <a:pt x="110" y="73"/>
                  </a:cubicBezTo>
                  <a:cubicBezTo>
                    <a:pt x="109" y="74"/>
                    <a:pt x="108" y="74"/>
                    <a:pt x="107" y="74"/>
                  </a:cubicBezTo>
                  <a:cubicBezTo>
                    <a:pt x="106" y="74"/>
                    <a:pt x="107" y="75"/>
                    <a:pt x="107" y="76"/>
                  </a:cubicBezTo>
                  <a:cubicBezTo>
                    <a:pt x="108" y="77"/>
                    <a:pt x="107" y="77"/>
                    <a:pt x="106" y="77"/>
                  </a:cubicBezTo>
                  <a:cubicBezTo>
                    <a:pt x="105" y="77"/>
                    <a:pt x="104" y="76"/>
                    <a:pt x="105" y="75"/>
                  </a:cubicBezTo>
                  <a:cubicBezTo>
                    <a:pt x="105" y="74"/>
                    <a:pt x="106" y="73"/>
                    <a:pt x="105" y="73"/>
                  </a:cubicBezTo>
                  <a:cubicBezTo>
                    <a:pt x="104" y="74"/>
                    <a:pt x="103" y="73"/>
                    <a:pt x="102" y="73"/>
                  </a:cubicBezTo>
                  <a:cubicBezTo>
                    <a:pt x="102" y="72"/>
                    <a:pt x="103" y="72"/>
                    <a:pt x="104" y="72"/>
                  </a:cubicBezTo>
                  <a:cubicBezTo>
                    <a:pt x="106" y="73"/>
                    <a:pt x="104" y="71"/>
                    <a:pt x="105" y="71"/>
                  </a:cubicBezTo>
                  <a:cubicBezTo>
                    <a:pt x="106" y="71"/>
                    <a:pt x="107" y="72"/>
                    <a:pt x="108" y="71"/>
                  </a:cubicBezTo>
                  <a:cubicBezTo>
                    <a:pt x="109" y="70"/>
                    <a:pt x="108" y="69"/>
                    <a:pt x="107" y="69"/>
                  </a:cubicBezTo>
                  <a:cubicBezTo>
                    <a:pt x="106" y="69"/>
                    <a:pt x="105" y="70"/>
                    <a:pt x="105" y="69"/>
                  </a:cubicBezTo>
                  <a:cubicBezTo>
                    <a:pt x="105" y="68"/>
                    <a:pt x="106" y="69"/>
                    <a:pt x="107" y="69"/>
                  </a:cubicBezTo>
                  <a:cubicBezTo>
                    <a:pt x="108" y="69"/>
                    <a:pt x="106" y="68"/>
                    <a:pt x="105" y="68"/>
                  </a:cubicBezTo>
                  <a:cubicBezTo>
                    <a:pt x="104" y="68"/>
                    <a:pt x="104" y="68"/>
                    <a:pt x="103" y="67"/>
                  </a:cubicBezTo>
                  <a:cubicBezTo>
                    <a:pt x="102" y="66"/>
                    <a:pt x="101" y="66"/>
                    <a:pt x="100" y="68"/>
                  </a:cubicBezTo>
                  <a:cubicBezTo>
                    <a:pt x="100" y="70"/>
                    <a:pt x="98" y="69"/>
                    <a:pt x="98" y="70"/>
                  </a:cubicBezTo>
                  <a:cubicBezTo>
                    <a:pt x="97" y="70"/>
                    <a:pt x="98" y="71"/>
                    <a:pt x="100" y="71"/>
                  </a:cubicBezTo>
                  <a:cubicBezTo>
                    <a:pt x="101" y="71"/>
                    <a:pt x="102" y="72"/>
                    <a:pt x="102" y="72"/>
                  </a:cubicBezTo>
                  <a:cubicBezTo>
                    <a:pt x="101" y="72"/>
                    <a:pt x="101" y="73"/>
                    <a:pt x="101" y="73"/>
                  </a:cubicBezTo>
                  <a:cubicBezTo>
                    <a:pt x="100" y="72"/>
                    <a:pt x="99" y="73"/>
                    <a:pt x="100" y="73"/>
                  </a:cubicBezTo>
                  <a:cubicBezTo>
                    <a:pt x="100" y="74"/>
                    <a:pt x="99" y="74"/>
                    <a:pt x="99" y="75"/>
                  </a:cubicBezTo>
                  <a:cubicBezTo>
                    <a:pt x="100" y="75"/>
                    <a:pt x="98" y="75"/>
                    <a:pt x="97" y="75"/>
                  </a:cubicBezTo>
                  <a:cubicBezTo>
                    <a:pt x="96" y="75"/>
                    <a:pt x="94" y="75"/>
                    <a:pt x="93" y="75"/>
                  </a:cubicBezTo>
                  <a:cubicBezTo>
                    <a:pt x="91" y="76"/>
                    <a:pt x="90" y="75"/>
                    <a:pt x="89" y="74"/>
                  </a:cubicBezTo>
                  <a:cubicBezTo>
                    <a:pt x="88" y="74"/>
                    <a:pt x="88" y="74"/>
                    <a:pt x="87" y="74"/>
                  </a:cubicBezTo>
                  <a:cubicBezTo>
                    <a:pt x="86" y="74"/>
                    <a:pt x="86" y="73"/>
                    <a:pt x="85" y="73"/>
                  </a:cubicBezTo>
                  <a:cubicBezTo>
                    <a:pt x="83" y="73"/>
                    <a:pt x="84" y="72"/>
                    <a:pt x="83" y="71"/>
                  </a:cubicBezTo>
                  <a:cubicBezTo>
                    <a:pt x="83" y="70"/>
                    <a:pt x="81" y="71"/>
                    <a:pt x="80" y="71"/>
                  </a:cubicBezTo>
                  <a:cubicBezTo>
                    <a:pt x="79" y="72"/>
                    <a:pt x="77" y="72"/>
                    <a:pt x="76" y="73"/>
                  </a:cubicBezTo>
                  <a:cubicBezTo>
                    <a:pt x="76" y="74"/>
                    <a:pt x="77" y="74"/>
                    <a:pt x="77" y="74"/>
                  </a:cubicBezTo>
                  <a:cubicBezTo>
                    <a:pt x="78" y="74"/>
                    <a:pt x="78" y="73"/>
                    <a:pt x="79" y="73"/>
                  </a:cubicBezTo>
                  <a:cubicBezTo>
                    <a:pt x="81" y="73"/>
                    <a:pt x="82" y="71"/>
                    <a:pt x="82" y="72"/>
                  </a:cubicBezTo>
                  <a:cubicBezTo>
                    <a:pt x="83" y="73"/>
                    <a:pt x="80" y="74"/>
                    <a:pt x="79" y="74"/>
                  </a:cubicBezTo>
                  <a:cubicBezTo>
                    <a:pt x="77" y="74"/>
                    <a:pt x="78" y="75"/>
                    <a:pt x="79" y="77"/>
                  </a:cubicBezTo>
                  <a:cubicBezTo>
                    <a:pt x="80" y="79"/>
                    <a:pt x="78" y="78"/>
                    <a:pt x="78" y="79"/>
                  </a:cubicBezTo>
                  <a:cubicBezTo>
                    <a:pt x="78" y="80"/>
                    <a:pt x="76" y="79"/>
                    <a:pt x="77" y="78"/>
                  </a:cubicBezTo>
                  <a:cubicBezTo>
                    <a:pt x="78" y="78"/>
                    <a:pt x="77" y="77"/>
                    <a:pt x="77" y="76"/>
                  </a:cubicBezTo>
                  <a:cubicBezTo>
                    <a:pt x="76" y="76"/>
                    <a:pt x="75" y="76"/>
                    <a:pt x="75" y="76"/>
                  </a:cubicBezTo>
                  <a:cubicBezTo>
                    <a:pt x="76" y="75"/>
                    <a:pt x="75" y="76"/>
                    <a:pt x="74" y="75"/>
                  </a:cubicBezTo>
                  <a:cubicBezTo>
                    <a:pt x="73" y="75"/>
                    <a:pt x="73" y="74"/>
                    <a:pt x="72" y="75"/>
                  </a:cubicBezTo>
                  <a:cubicBezTo>
                    <a:pt x="71" y="75"/>
                    <a:pt x="70" y="75"/>
                    <a:pt x="68" y="75"/>
                  </a:cubicBezTo>
                  <a:cubicBezTo>
                    <a:pt x="65" y="76"/>
                    <a:pt x="61" y="76"/>
                    <a:pt x="61" y="75"/>
                  </a:cubicBezTo>
                  <a:cubicBezTo>
                    <a:pt x="60" y="74"/>
                    <a:pt x="63" y="73"/>
                    <a:pt x="63" y="73"/>
                  </a:cubicBezTo>
                  <a:cubicBezTo>
                    <a:pt x="64" y="73"/>
                    <a:pt x="64" y="72"/>
                    <a:pt x="62" y="71"/>
                  </a:cubicBezTo>
                  <a:cubicBezTo>
                    <a:pt x="61" y="71"/>
                    <a:pt x="59" y="70"/>
                    <a:pt x="59" y="71"/>
                  </a:cubicBezTo>
                  <a:cubicBezTo>
                    <a:pt x="59" y="71"/>
                    <a:pt x="57" y="71"/>
                    <a:pt x="55" y="70"/>
                  </a:cubicBezTo>
                  <a:cubicBezTo>
                    <a:pt x="53" y="70"/>
                    <a:pt x="53" y="69"/>
                    <a:pt x="52" y="69"/>
                  </a:cubicBezTo>
                  <a:cubicBezTo>
                    <a:pt x="51" y="69"/>
                    <a:pt x="49" y="69"/>
                    <a:pt x="47" y="68"/>
                  </a:cubicBezTo>
                  <a:cubicBezTo>
                    <a:pt x="46" y="66"/>
                    <a:pt x="43" y="67"/>
                    <a:pt x="42" y="68"/>
                  </a:cubicBezTo>
                  <a:cubicBezTo>
                    <a:pt x="42" y="69"/>
                    <a:pt x="41" y="69"/>
                    <a:pt x="39" y="69"/>
                  </a:cubicBezTo>
                  <a:cubicBezTo>
                    <a:pt x="38" y="69"/>
                    <a:pt x="40" y="67"/>
                    <a:pt x="40" y="67"/>
                  </a:cubicBezTo>
                  <a:cubicBezTo>
                    <a:pt x="39" y="67"/>
                    <a:pt x="40" y="66"/>
                    <a:pt x="39" y="65"/>
                  </a:cubicBezTo>
                  <a:cubicBezTo>
                    <a:pt x="38" y="65"/>
                    <a:pt x="37" y="69"/>
                    <a:pt x="36" y="69"/>
                  </a:cubicBezTo>
                  <a:cubicBezTo>
                    <a:pt x="34" y="69"/>
                    <a:pt x="33" y="65"/>
                    <a:pt x="32" y="64"/>
                  </a:cubicBezTo>
                  <a:cubicBezTo>
                    <a:pt x="31" y="63"/>
                    <a:pt x="30" y="63"/>
                    <a:pt x="31" y="65"/>
                  </a:cubicBezTo>
                  <a:cubicBezTo>
                    <a:pt x="32" y="66"/>
                    <a:pt x="30" y="65"/>
                    <a:pt x="30" y="66"/>
                  </a:cubicBezTo>
                  <a:cubicBezTo>
                    <a:pt x="30" y="67"/>
                    <a:pt x="28" y="68"/>
                    <a:pt x="28" y="67"/>
                  </a:cubicBezTo>
                  <a:cubicBezTo>
                    <a:pt x="28" y="67"/>
                    <a:pt x="27" y="66"/>
                    <a:pt x="26" y="68"/>
                  </a:cubicBezTo>
                  <a:cubicBezTo>
                    <a:pt x="25" y="69"/>
                    <a:pt x="24" y="69"/>
                    <a:pt x="24" y="68"/>
                  </a:cubicBezTo>
                  <a:cubicBezTo>
                    <a:pt x="24" y="68"/>
                    <a:pt x="20" y="70"/>
                    <a:pt x="20" y="70"/>
                  </a:cubicBezTo>
                  <a:cubicBezTo>
                    <a:pt x="20" y="71"/>
                    <a:pt x="20" y="72"/>
                    <a:pt x="19" y="71"/>
                  </a:cubicBezTo>
                  <a:cubicBezTo>
                    <a:pt x="18" y="71"/>
                    <a:pt x="18" y="71"/>
                    <a:pt x="19" y="70"/>
                  </a:cubicBezTo>
                  <a:cubicBezTo>
                    <a:pt x="20" y="70"/>
                    <a:pt x="22" y="68"/>
                    <a:pt x="24" y="68"/>
                  </a:cubicBezTo>
                  <a:cubicBezTo>
                    <a:pt x="25" y="67"/>
                    <a:pt x="27" y="66"/>
                    <a:pt x="27" y="66"/>
                  </a:cubicBezTo>
                  <a:cubicBezTo>
                    <a:pt x="27" y="65"/>
                    <a:pt x="26" y="66"/>
                    <a:pt x="25" y="66"/>
                  </a:cubicBezTo>
                  <a:cubicBezTo>
                    <a:pt x="24" y="65"/>
                    <a:pt x="23" y="66"/>
                    <a:pt x="22" y="67"/>
                  </a:cubicBezTo>
                  <a:cubicBezTo>
                    <a:pt x="20" y="68"/>
                    <a:pt x="19" y="67"/>
                    <a:pt x="19" y="68"/>
                  </a:cubicBezTo>
                  <a:cubicBezTo>
                    <a:pt x="19" y="69"/>
                    <a:pt x="18" y="68"/>
                    <a:pt x="17" y="69"/>
                  </a:cubicBezTo>
                  <a:cubicBezTo>
                    <a:pt x="17" y="69"/>
                    <a:pt x="16" y="69"/>
                    <a:pt x="17" y="68"/>
                  </a:cubicBezTo>
                  <a:cubicBezTo>
                    <a:pt x="17" y="68"/>
                    <a:pt x="16" y="67"/>
                    <a:pt x="16" y="68"/>
                  </a:cubicBezTo>
                  <a:cubicBezTo>
                    <a:pt x="16" y="68"/>
                    <a:pt x="15" y="69"/>
                    <a:pt x="14" y="69"/>
                  </a:cubicBezTo>
                  <a:cubicBezTo>
                    <a:pt x="13" y="69"/>
                    <a:pt x="12" y="69"/>
                    <a:pt x="12" y="70"/>
                  </a:cubicBezTo>
                  <a:cubicBezTo>
                    <a:pt x="13" y="71"/>
                    <a:pt x="14" y="71"/>
                    <a:pt x="13" y="71"/>
                  </a:cubicBezTo>
                  <a:cubicBezTo>
                    <a:pt x="13" y="72"/>
                    <a:pt x="12" y="70"/>
                    <a:pt x="10" y="71"/>
                  </a:cubicBezTo>
                  <a:cubicBezTo>
                    <a:pt x="8" y="71"/>
                    <a:pt x="4" y="69"/>
                    <a:pt x="4" y="68"/>
                  </a:cubicBezTo>
                  <a:cubicBezTo>
                    <a:pt x="4" y="68"/>
                    <a:pt x="2" y="68"/>
                    <a:pt x="0" y="68"/>
                  </a:cubicBezTo>
                  <a:cubicBezTo>
                    <a:pt x="0" y="103"/>
                    <a:pt x="0" y="103"/>
                    <a:pt x="0" y="103"/>
                  </a:cubicBezTo>
                  <a:cubicBezTo>
                    <a:pt x="0" y="103"/>
                    <a:pt x="1" y="104"/>
                    <a:pt x="1" y="104"/>
                  </a:cubicBezTo>
                  <a:cubicBezTo>
                    <a:pt x="2" y="103"/>
                    <a:pt x="2" y="104"/>
                    <a:pt x="4" y="103"/>
                  </a:cubicBezTo>
                  <a:cubicBezTo>
                    <a:pt x="5" y="103"/>
                    <a:pt x="5" y="104"/>
                    <a:pt x="5" y="104"/>
                  </a:cubicBezTo>
                  <a:cubicBezTo>
                    <a:pt x="5" y="105"/>
                    <a:pt x="7" y="106"/>
                    <a:pt x="7" y="107"/>
                  </a:cubicBezTo>
                  <a:cubicBezTo>
                    <a:pt x="8" y="108"/>
                    <a:pt x="8" y="108"/>
                    <a:pt x="9" y="108"/>
                  </a:cubicBezTo>
                  <a:cubicBezTo>
                    <a:pt x="10" y="107"/>
                    <a:pt x="11" y="107"/>
                    <a:pt x="11" y="106"/>
                  </a:cubicBezTo>
                  <a:cubicBezTo>
                    <a:pt x="11" y="105"/>
                    <a:pt x="15" y="105"/>
                    <a:pt x="15" y="106"/>
                  </a:cubicBezTo>
                  <a:cubicBezTo>
                    <a:pt x="15" y="107"/>
                    <a:pt x="18" y="109"/>
                    <a:pt x="20" y="112"/>
                  </a:cubicBezTo>
                  <a:cubicBezTo>
                    <a:pt x="21" y="115"/>
                    <a:pt x="21" y="116"/>
                    <a:pt x="24" y="117"/>
                  </a:cubicBezTo>
                  <a:cubicBezTo>
                    <a:pt x="26" y="118"/>
                    <a:pt x="26" y="118"/>
                    <a:pt x="26" y="119"/>
                  </a:cubicBezTo>
                  <a:cubicBezTo>
                    <a:pt x="26" y="120"/>
                    <a:pt x="27" y="121"/>
                    <a:pt x="26" y="121"/>
                  </a:cubicBezTo>
                  <a:cubicBezTo>
                    <a:pt x="26" y="122"/>
                    <a:pt x="25" y="122"/>
                    <a:pt x="25" y="123"/>
                  </a:cubicBezTo>
                  <a:cubicBezTo>
                    <a:pt x="25" y="123"/>
                    <a:pt x="25" y="123"/>
                    <a:pt x="26" y="124"/>
                  </a:cubicBezTo>
                  <a:cubicBezTo>
                    <a:pt x="26" y="124"/>
                    <a:pt x="25" y="124"/>
                    <a:pt x="25" y="125"/>
                  </a:cubicBezTo>
                  <a:cubicBezTo>
                    <a:pt x="26" y="125"/>
                    <a:pt x="25" y="126"/>
                    <a:pt x="26" y="126"/>
                  </a:cubicBezTo>
                  <a:cubicBezTo>
                    <a:pt x="26" y="127"/>
                    <a:pt x="27" y="127"/>
                    <a:pt x="28" y="126"/>
                  </a:cubicBezTo>
                  <a:cubicBezTo>
                    <a:pt x="28" y="126"/>
                    <a:pt x="29" y="127"/>
                    <a:pt x="28" y="128"/>
                  </a:cubicBezTo>
                  <a:cubicBezTo>
                    <a:pt x="28" y="129"/>
                    <a:pt x="29" y="129"/>
                    <a:pt x="29" y="129"/>
                  </a:cubicBezTo>
                  <a:cubicBezTo>
                    <a:pt x="29" y="128"/>
                    <a:pt x="30" y="129"/>
                    <a:pt x="31" y="130"/>
                  </a:cubicBezTo>
                  <a:cubicBezTo>
                    <a:pt x="31" y="130"/>
                    <a:pt x="32" y="131"/>
                    <a:pt x="31" y="131"/>
                  </a:cubicBezTo>
                  <a:cubicBezTo>
                    <a:pt x="30" y="131"/>
                    <a:pt x="30" y="132"/>
                    <a:pt x="31" y="132"/>
                  </a:cubicBezTo>
                  <a:cubicBezTo>
                    <a:pt x="32" y="132"/>
                    <a:pt x="31" y="133"/>
                    <a:pt x="31" y="133"/>
                  </a:cubicBezTo>
                  <a:cubicBezTo>
                    <a:pt x="31" y="134"/>
                    <a:pt x="33" y="134"/>
                    <a:pt x="34" y="134"/>
                  </a:cubicBezTo>
                  <a:cubicBezTo>
                    <a:pt x="35" y="134"/>
                    <a:pt x="35" y="135"/>
                    <a:pt x="36" y="135"/>
                  </a:cubicBezTo>
                  <a:cubicBezTo>
                    <a:pt x="36" y="136"/>
                    <a:pt x="37" y="136"/>
                    <a:pt x="38" y="136"/>
                  </a:cubicBezTo>
                  <a:cubicBezTo>
                    <a:pt x="38" y="136"/>
                    <a:pt x="38" y="137"/>
                    <a:pt x="38" y="137"/>
                  </a:cubicBezTo>
                  <a:cubicBezTo>
                    <a:pt x="39" y="138"/>
                    <a:pt x="40" y="138"/>
                    <a:pt x="40" y="138"/>
                  </a:cubicBezTo>
                  <a:cubicBezTo>
                    <a:pt x="41" y="137"/>
                    <a:pt x="41" y="138"/>
                    <a:pt x="42" y="138"/>
                  </a:cubicBezTo>
                  <a:cubicBezTo>
                    <a:pt x="43" y="138"/>
                    <a:pt x="43" y="139"/>
                    <a:pt x="43" y="140"/>
                  </a:cubicBezTo>
                  <a:cubicBezTo>
                    <a:pt x="107" y="140"/>
                    <a:pt x="107" y="140"/>
                    <a:pt x="107" y="140"/>
                  </a:cubicBezTo>
                  <a:cubicBezTo>
                    <a:pt x="107" y="140"/>
                    <a:pt x="107" y="138"/>
                    <a:pt x="108" y="139"/>
                  </a:cubicBezTo>
                  <a:cubicBezTo>
                    <a:pt x="109" y="140"/>
                    <a:pt x="108" y="140"/>
                    <a:pt x="109" y="141"/>
                  </a:cubicBezTo>
                  <a:cubicBezTo>
                    <a:pt x="110" y="141"/>
                    <a:pt x="111" y="142"/>
                    <a:pt x="111" y="141"/>
                  </a:cubicBezTo>
                  <a:cubicBezTo>
                    <a:pt x="112" y="141"/>
                    <a:pt x="112" y="141"/>
                    <a:pt x="113" y="142"/>
                  </a:cubicBezTo>
                  <a:cubicBezTo>
                    <a:pt x="114" y="142"/>
                    <a:pt x="115" y="142"/>
                    <a:pt x="115" y="142"/>
                  </a:cubicBezTo>
                  <a:cubicBezTo>
                    <a:pt x="116" y="143"/>
                    <a:pt x="117" y="143"/>
                    <a:pt x="117" y="143"/>
                  </a:cubicBezTo>
                  <a:cubicBezTo>
                    <a:pt x="118" y="142"/>
                    <a:pt x="120" y="143"/>
                    <a:pt x="121" y="143"/>
                  </a:cubicBezTo>
                  <a:cubicBezTo>
                    <a:pt x="122" y="142"/>
                    <a:pt x="123" y="140"/>
                    <a:pt x="124" y="140"/>
                  </a:cubicBezTo>
                  <a:cubicBezTo>
                    <a:pt x="125" y="140"/>
                    <a:pt x="128" y="141"/>
                    <a:pt x="129" y="142"/>
                  </a:cubicBezTo>
                  <a:cubicBezTo>
                    <a:pt x="129" y="144"/>
                    <a:pt x="131" y="142"/>
                    <a:pt x="131" y="144"/>
                  </a:cubicBezTo>
                  <a:cubicBezTo>
                    <a:pt x="131" y="145"/>
                    <a:pt x="133" y="147"/>
                    <a:pt x="132" y="147"/>
                  </a:cubicBezTo>
                  <a:cubicBezTo>
                    <a:pt x="133" y="148"/>
                    <a:pt x="133" y="148"/>
                    <a:pt x="134" y="148"/>
                  </a:cubicBezTo>
                  <a:cubicBezTo>
                    <a:pt x="134" y="148"/>
                    <a:pt x="136" y="148"/>
                    <a:pt x="137" y="149"/>
                  </a:cubicBezTo>
                  <a:cubicBezTo>
                    <a:pt x="139" y="149"/>
                    <a:pt x="141" y="148"/>
                    <a:pt x="142" y="150"/>
                  </a:cubicBezTo>
                  <a:cubicBezTo>
                    <a:pt x="142" y="152"/>
                    <a:pt x="144" y="153"/>
                    <a:pt x="142" y="153"/>
                  </a:cubicBezTo>
                  <a:cubicBezTo>
                    <a:pt x="141" y="153"/>
                    <a:pt x="139" y="151"/>
                    <a:pt x="139" y="152"/>
                  </a:cubicBezTo>
                  <a:cubicBezTo>
                    <a:pt x="139" y="153"/>
                    <a:pt x="139" y="153"/>
                    <a:pt x="139" y="154"/>
                  </a:cubicBezTo>
                  <a:cubicBezTo>
                    <a:pt x="139" y="156"/>
                    <a:pt x="138" y="158"/>
                    <a:pt x="137" y="158"/>
                  </a:cubicBezTo>
                  <a:cubicBezTo>
                    <a:pt x="137" y="158"/>
                    <a:pt x="137" y="158"/>
                    <a:pt x="137" y="158"/>
                  </a:cubicBezTo>
                  <a:cubicBezTo>
                    <a:pt x="137" y="159"/>
                    <a:pt x="137" y="159"/>
                    <a:pt x="137" y="160"/>
                  </a:cubicBezTo>
                  <a:cubicBezTo>
                    <a:pt x="138" y="159"/>
                    <a:pt x="139" y="158"/>
                    <a:pt x="140" y="158"/>
                  </a:cubicBezTo>
                  <a:cubicBezTo>
                    <a:pt x="142" y="158"/>
                    <a:pt x="142" y="159"/>
                    <a:pt x="143" y="159"/>
                  </a:cubicBezTo>
                  <a:cubicBezTo>
                    <a:pt x="144" y="158"/>
                    <a:pt x="144" y="158"/>
                    <a:pt x="145" y="158"/>
                  </a:cubicBezTo>
                  <a:cubicBezTo>
                    <a:pt x="145" y="158"/>
                    <a:pt x="145" y="158"/>
                    <a:pt x="145" y="158"/>
                  </a:cubicBezTo>
                  <a:cubicBezTo>
                    <a:pt x="145" y="158"/>
                    <a:pt x="145" y="158"/>
                    <a:pt x="145" y="158"/>
                  </a:cubicBezTo>
                  <a:cubicBezTo>
                    <a:pt x="145" y="157"/>
                    <a:pt x="145" y="157"/>
                    <a:pt x="145" y="157"/>
                  </a:cubicBezTo>
                  <a:cubicBezTo>
                    <a:pt x="144" y="157"/>
                    <a:pt x="144" y="157"/>
                    <a:pt x="143" y="156"/>
                  </a:cubicBezTo>
                  <a:cubicBezTo>
                    <a:pt x="143" y="155"/>
                    <a:pt x="147" y="154"/>
                    <a:pt x="148" y="154"/>
                  </a:cubicBezTo>
                  <a:cubicBezTo>
                    <a:pt x="150" y="155"/>
                    <a:pt x="151" y="154"/>
                    <a:pt x="151" y="154"/>
                  </a:cubicBezTo>
                  <a:cubicBezTo>
                    <a:pt x="152" y="153"/>
                    <a:pt x="154" y="152"/>
                    <a:pt x="155" y="152"/>
                  </a:cubicBezTo>
                  <a:cubicBezTo>
                    <a:pt x="155" y="152"/>
                    <a:pt x="163" y="152"/>
                    <a:pt x="163" y="152"/>
                  </a:cubicBezTo>
                  <a:cubicBezTo>
                    <a:pt x="163" y="152"/>
                    <a:pt x="165" y="150"/>
                    <a:pt x="165" y="149"/>
                  </a:cubicBezTo>
                  <a:cubicBezTo>
                    <a:pt x="166" y="147"/>
                    <a:pt x="167" y="144"/>
                    <a:pt x="168" y="145"/>
                  </a:cubicBezTo>
                  <a:cubicBezTo>
                    <a:pt x="169" y="145"/>
                    <a:pt x="171" y="145"/>
                    <a:pt x="171" y="146"/>
                  </a:cubicBezTo>
                  <a:cubicBezTo>
                    <a:pt x="172" y="146"/>
                    <a:pt x="171" y="149"/>
                    <a:pt x="173" y="152"/>
                  </a:cubicBezTo>
                  <a:cubicBezTo>
                    <a:pt x="174" y="151"/>
                    <a:pt x="175" y="151"/>
                    <a:pt x="176" y="151"/>
                  </a:cubicBezTo>
                  <a:cubicBezTo>
                    <a:pt x="177" y="151"/>
                    <a:pt x="178" y="150"/>
                    <a:pt x="179" y="149"/>
                  </a:cubicBezTo>
                  <a:cubicBezTo>
                    <a:pt x="179" y="148"/>
                    <a:pt x="180" y="150"/>
                    <a:pt x="179" y="150"/>
                  </a:cubicBezTo>
                  <a:cubicBezTo>
                    <a:pt x="178" y="150"/>
                    <a:pt x="179" y="151"/>
                    <a:pt x="181" y="151"/>
                  </a:cubicBezTo>
                  <a:cubicBezTo>
                    <a:pt x="182" y="151"/>
                    <a:pt x="180" y="151"/>
                    <a:pt x="179" y="151"/>
                  </a:cubicBezTo>
                  <a:cubicBezTo>
                    <a:pt x="178" y="151"/>
                    <a:pt x="178" y="151"/>
                    <a:pt x="176" y="153"/>
                  </a:cubicBezTo>
                  <a:cubicBezTo>
                    <a:pt x="175" y="154"/>
                    <a:pt x="175" y="155"/>
                    <a:pt x="176" y="155"/>
                  </a:cubicBezTo>
                  <a:cubicBezTo>
                    <a:pt x="177" y="156"/>
                    <a:pt x="178" y="156"/>
                    <a:pt x="179" y="155"/>
                  </a:cubicBezTo>
                  <a:cubicBezTo>
                    <a:pt x="180" y="154"/>
                    <a:pt x="180" y="153"/>
                    <a:pt x="181" y="153"/>
                  </a:cubicBezTo>
                  <a:cubicBezTo>
                    <a:pt x="182" y="153"/>
                    <a:pt x="185" y="152"/>
                    <a:pt x="186" y="152"/>
                  </a:cubicBezTo>
                  <a:cubicBezTo>
                    <a:pt x="188" y="151"/>
                    <a:pt x="187" y="151"/>
                    <a:pt x="187" y="150"/>
                  </a:cubicBezTo>
                  <a:cubicBezTo>
                    <a:pt x="187" y="150"/>
                    <a:pt x="189" y="150"/>
                    <a:pt x="190" y="149"/>
                  </a:cubicBezTo>
                  <a:cubicBezTo>
                    <a:pt x="191" y="149"/>
                    <a:pt x="190" y="148"/>
                    <a:pt x="189" y="148"/>
                  </a:cubicBezTo>
                  <a:close/>
                  <a:moveTo>
                    <a:pt x="55" y="81"/>
                  </a:moveTo>
                  <a:cubicBezTo>
                    <a:pt x="54" y="83"/>
                    <a:pt x="53" y="83"/>
                    <a:pt x="52" y="83"/>
                  </a:cubicBezTo>
                  <a:cubicBezTo>
                    <a:pt x="50" y="83"/>
                    <a:pt x="50" y="84"/>
                    <a:pt x="50" y="84"/>
                  </a:cubicBezTo>
                  <a:cubicBezTo>
                    <a:pt x="51" y="85"/>
                    <a:pt x="51" y="85"/>
                    <a:pt x="50" y="85"/>
                  </a:cubicBezTo>
                  <a:cubicBezTo>
                    <a:pt x="48" y="86"/>
                    <a:pt x="47" y="87"/>
                    <a:pt x="47" y="87"/>
                  </a:cubicBezTo>
                  <a:cubicBezTo>
                    <a:pt x="46" y="87"/>
                    <a:pt x="49" y="84"/>
                    <a:pt x="48" y="84"/>
                  </a:cubicBezTo>
                  <a:cubicBezTo>
                    <a:pt x="48" y="83"/>
                    <a:pt x="46" y="85"/>
                    <a:pt x="46" y="85"/>
                  </a:cubicBezTo>
                  <a:cubicBezTo>
                    <a:pt x="46" y="86"/>
                    <a:pt x="44" y="86"/>
                    <a:pt x="43" y="86"/>
                  </a:cubicBezTo>
                  <a:cubicBezTo>
                    <a:pt x="43" y="86"/>
                    <a:pt x="42" y="85"/>
                    <a:pt x="42" y="85"/>
                  </a:cubicBezTo>
                  <a:cubicBezTo>
                    <a:pt x="43" y="85"/>
                    <a:pt x="43" y="84"/>
                    <a:pt x="44" y="84"/>
                  </a:cubicBezTo>
                  <a:cubicBezTo>
                    <a:pt x="45" y="84"/>
                    <a:pt x="44" y="83"/>
                    <a:pt x="44" y="82"/>
                  </a:cubicBezTo>
                  <a:cubicBezTo>
                    <a:pt x="44" y="82"/>
                    <a:pt x="46" y="83"/>
                    <a:pt x="46" y="82"/>
                  </a:cubicBezTo>
                  <a:cubicBezTo>
                    <a:pt x="46" y="81"/>
                    <a:pt x="44" y="81"/>
                    <a:pt x="43" y="81"/>
                  </a:cubicBezTo>
                  <a:cubicBezTo>
                    <a:pt x="43" y="82"/>
                    <a:pt x="41" y="83"/>
                    <a:pt x="39" y="82"/>
                  </a:cubicBezTo>
                  <a:cubicBezTo>
                    <a:pt x="38" y="82"/>
                    <a:pt x="44" y="81"/>
                    <a:pt x="45" y="80"/>
                  </a:cubicBezTo>
                  <a:cubicBezTo>
                    <a:pt x="46" y="79"/>
                    <a:pt x="51" y="78"/>
                    <a:pt x="51" y="79"/>
                  </a:cubicBezTo>
                  <a:cubicBezTo>
                    <a:pt x="51" y="80"/>
                    <a:pt x="48" y="80"/>
                    <a:pt x="50" y="81"/>
                  </a:cubicBezTo>
                  <a:cubicBezTo>
                    <a:pt x="51" y="82"/>
                    <a:pt x="53" y="81"/>
                    <a:pt x="54" y="80"/>
                  </a:cubicBezTo>
                  <a:cubicBezTo>
                    <a:pt x="54" y="80"/>
                    <a:pt x="56" y="80"/>
                    <a:pt x="55" y="81"/>
                  </a:cubicBezTo>
                  <a:close/>
                  <a:moveTo>
                    <a:pt x="68" y="98"/>
                  </a:moveTo>
                  <a:cubicBezTo>
                    <a:pt x="66" y="99"/>
                    <a:pt x="67" y="99"/>
                    <a:pt x="65" y="99"/>
                  </a:cubicBezTo>
                  <a:cubicBezTo>
                    <a:pt x="64" y="100"/>
                    <a:pt x="65" y="101"/>
                    <a:pt x="63" y="101"/>
                  </a:cubicBezTo>
                  <a:cubicBezTo>
                    <a:pt x="62" y="101"/>
                    <a:pt x="57" y="101"/>
                    <a:pt x="57" y="100"/>
                  </a:cubicBezTo>
                  <a:cubicBezTo>
                    <a:pt x="57" y="100"/>
                    <a:pt x="59" y="100"/>
                    <a:pt x="59" y="100"/>
                  </a:cubicBezTo>
                  <a:cubicBezTo>
                    <a:pt x="59" y="99"/>
                    <a:pt x="60" y="98"/>
                    <a:pt x="61" y="98"/>
                  </a:cubicBezTo>
                  <a:cubicBezTo>
                    <a:pt x="62" y="98"/>
                    <a:pt x="62" y="96"/>
                    <a:pt x="60" y="96"/>
                  </a:cubicBezTo>
                  <a:cubicBezTo>
                    <a:pt x="59" y="95"/>
                    <a:pt x="63" y="94"/>
                    <a:pt x="64" y="96"/>
                  </a:cubicBezTo>
                  <a:cubicBezTo>
                    <a:pt x="65" y="97"/>
                    <a:pt x="66" y="98"/>
                    <a:pt x="67" y="97"/>
                  </a:cubicBezTo>
                  <a:cubicBezTo>
                    <a:pt x="68" y="96"/>
                    <a:pt x="74" y="93"/>
                    <a:pt x="74" y="95"/>
                  </a:cubicBezTo>
                  <a:cubicBezTo>
                    <a:pt x="74" y="96"/>
                    <a:pt x="70" y="97"/>
                    <a:pt x="68" y="98"/>
                  </a:cubicBezTo>
                  <a:close/>
                  <a:moveTo>
                    <a:pt x="104" y="136"/>
                  </a:moveTo>
                  <a:cubicBezTo>
                    <a:pt x="103" y="136"/>
                    <a:pt x="104" y="133"/>
                    <a:pt x="102" y="131"/>
                  </a:cubicBezTo>
                  <a:cubicBezTo>
                    <a:pt x="100" y="130"/>
                    <a:pt x="98" y="128"/>
                    <a:pt x="98" y="126"/>
                  </a:cubicBezTo>
                  <a:cubicBezTo>
                    <a:pt x="98" y="125"/>
                    <a:pt x="101" y="124"/>
                    <a:pt x="101" y="125"/>
                  </a:cubicBezTo>
                  <a:cubicBezTo>
                    <a:pt x="102" y="126"/>
                    <a:pt x="103" y="131"/>
                    <a:pt x="104" y="132"/>
                  </a:cubicBezTo>
                  <a:cubicBezTo>
                    <a:pt x="105" y="133"/>
                    <a:pt x="105" y="135"/>
                    <a:pt x="104" y="13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5" name="Freeform 307">
              <a:extLst>
                <a:ext uri="{FF2B5EF4-FFF2-40B4-BE49-F238E27FC236}">
                  <a16:creationId xmlns:a16="http://schemas.microsoft.com/office/drawing/2014/main" id="{28DC752F-4CE8-40AF-ADB7-74CF954B3744}"/>
                </a:ext>
              </a:extLst>
            </p:cNvPr>
            <p:cNvSpPr>
              <a:spLocks noEditPoints="1"/>
            </p:cNvSpPr>
            <p:nvPr/>
          </p:nvSpPr>
          <p:spPr bwMode="auto">
            <a:xfrm>
              <a:off x="-4945063" y="1497013"/>
              <a:ext cx="852487" cy="576263"/>
            </a:xfrm>
            <a:custGeom>
              <a:avLst/>
              <a:gdLst>
                <a:gd name="T0" fmla="*/ 72 w 236"/>
                <a:gd name="T1" fmla="*/ 47 h 160"/>
                <a:gd name="T2" fmla="*/ 63 w 236"/>
                <a:gd name="T3" fmla="*/ 7 h 160"/>
                <a:gd name="T4" fmla="*/ 38 w 236"/>
                <a:gd name="T5" fmla="*/ 4 h 160"/>
                <a:gd name="T6" fmla="*/ 28 w 236"/>
                <a:gd name="T7" fmla="*/ 2 h 160"/>
                <a:gd name="T8" fmla="*/ 19 w 236"/>
                <a:gd name="T9" fmla="*/ 4 h 160"/>
                <a:gd name="T10" fmla="*/ 4 w 236"/>
                <a:gd name="T11" fmla="*/ 12 h 160"/>
                <a:gd name="T12" fmla="*/ 15 w 236"/>
                <a:gd name="T13" fmla="*/ 21 h 160"/>
                <a:gd name="T14" fmla="*/ 4 w 236"/>
                <a:gd name="T15" fmla="*/ 21 h 160"/>
                <a:gd name="T16" fmla="*/ 12 w 236"/>
                <a:gd name="T17" fmla="*/ 28 h 160"/>
                <a:gd name="T18" fmla="*/ 9 w 236"/>
                <a:gd name="T19" fmla="*/ 32 h 160"/>
                <a:gd name="T20" fmla="*/ 9 w 236"/>
                <a:gd name="T21" fmla="*/ 45 h 160"/>
                <a:gd name="T22" fmla="*/ 20 w 236"/>
                <a:gd name="T23" fmla="*/ 48 h 160"/>
                <a:gd name="T24" fmla="*/ 21 w 236"/>
                <a:gd name="T25" fmla="*/ 55 h 160"/>
                <a:gd name="T26" fmla="*/ 17 w 236"/>
                <a:gd name="T27" fmla="*/ 59 h 160"/>
                <a:gd name="T28" fmla="*/ 30 w 236"/>
                <a:gd name="T29" fmla="*/ 51 h 160"/>
                <a:gd name="T30" fmla="*/ 36 w 236"/>
                <a:gd name="T31" fmla="*/ 43 h 160"/>
                <a:gd name="T32" fmla="*/ 39 w 236"/>
                <a:gd name="T33" fmla="*/ 41 h 160"/>
                <a:gd name="T34" fmla="*/ 47 w 236"/>
                <a:gd name="T35" fmla="*/ 44 h 160"/>
                <a:gd name="T36" fmla="*/ 51 w 236"/>
                <a:gd name="T37" fmla="*/ 41 h 160"/>
                <a:gd name="T38" fmla="*/ 57 w 236"/>
                <a:gd name="T39" fmla="*/ 43 h 160"/>
                <a:gd name="T40" fmla="*/ 70 w 236"/>
                <a:gd name="T41" fmla="*/ 47 h 160"/>
                <a:gd name="T42" fmla="*/ 77 w 236"/>
                <a:gd name="T43" fmla="*/ 51 h 160"/>
                <a:gd name="T44" fmla="*/ 78 w 236"/>
                <a:gd name="T45" fmla="*/ 53 h 160"/>
                <a:gd name="T46" fmla="*/ 80 w 236"/>
                <a:gd name="T47" fmla="*/ 54 h 160"/>
                <a:gd name="T48" fmla="*/ 83 w 236"/>
                <a:gd name="T49" fmla="*/ 56 h 160"/>
                <a:gd name="T50" fmla="*/ 82 w 236"/>
                <a:gd name="T51" fmla="*/ 61 h 160"/>
                <a:gd name="T52" fmla="*/ 87 w 236"/>
                <a:gd name="T53" fmla="*/ 61 h 160"/>
                <a:gd name="T54" fmla="*/ 3 w 236"/>
                <a:gd name="T55" fmla="*/ 64 h 160"/>
                <a:gd name="T56" fmla="*/ 37 w 236"/>
                <a:gd name="T57" fmla="*/ 49 h 160"/>
                <a:gd name="T58" fmla="*/ 36 w 236"/>
                <a:gd name="T59" fmla="*/ 52 h 160"/>
                <a:gd name="T60" fmla="*/ 5 w 236"/>
                <a:gd name="T61" fmla="*/ 45 h 160"/>
                <a:gd name="T62" fmla="*/ 29 w 236"/>
                <a:gd name="T63" fmla="*/ 157 h 160"/>
                <a:gd name="T64" fmla="*/ 19 w 236"/>
                <a:gd name="T65" fmla="*/ 152 h 160"/>
                <a:gd name="T66" fmla="*/ 228 w 236"/>
                <a:gd name="T67" fmla="*/ 88 h 160"/>
                <a:gd name="T68" fmla="*/ 208 w 236"/>
                <a:gd name="T69" fmla="*/ 96 h 160"/>
                <a:gd name="T70" fmla="*/ 200 w 236"/>
                <a:gd name="T71" fmla="*/ 99 h 160"/>
                <a:gd name="T72" fmla="*/ 192 w 236"/>
                <a:gd name="T73" fmla="*/ 92 h 160"/>
                <a:gd name="T74" fmla="*/ 196 w 236"/>
                <a:gd name="T75" fmla="*/ 87 h 160"/>
                <a:gd name="T76" fmla="*/ 187 w 236"/>
                <a:gd name="T77" fmla="*/ 85 h 160"/>
                <a:gd name="T78" fmla="*/ 180 w 236"/>
                <a:gd name="T79" fmla="*/ 82 h 160"/>
                <a:gd name="T80" fmla="*/ 170 w 236"/>
                <a:gd name="T81" fmla="*/ 79 h 160"/>
                <a:gd name="T82" fmla="*/ 106 w 236"/>
                <a:gd name="T83" fmla="*/ 82 h 160"/>
                <a:gd name="T84" fmla="*/ 104 w 236"/>
                <a:gd name="T85" fmla="*/ 87 h 160"/>
                <a:gd name="T86" fmla="*/ 104 w 236"/>
                <a:gd name="T87" fmla="*/ 108 h 160"/>
                <a:gd name="T88" fmla="*/ 112 w 236"/>
                <a:gd name="T89" fmla="*/ 120 h 160"/>
                <a:gd name="T90" fmla="*/ 127 w 236"/>
                <a:gd name="T91" fmla="*/ 126 h 160"/>
                <a:gd name="T92" fmla="*/ 149 w 236"/>
                <a:gd name="T93" fmla="*/ 131 h 160"/>
                <a:gd name="T94" fmla="*/ 161 w 236"/>
                <a:gd name="T95" fmla="*/ 139 h 160"/>
                <a:gd name="T96" fmla="*/ 167 w 236"/>
                <a:gd name="T97" fmla="*/ 136 h 160"/>
                <a:gd name="T98" fmla="*/ 176 w 236"/>
                <a:gd name="T99" fmla="*/ 132 h 160"/>
                <a:gd name="T100" fmla="*/ 184 w 236"/>
                <a:gd name="T101" fmla="*/ 133 h 160"/>
                <a:gd name="T102" fmla="*/ 193 w 236"/>
                <a:gd name="T103" fmla="*/ 132 h 160"/>
                <a:gd name="T104" fmla="*/ 201 w 236"/>
                <a:gd name="T105" fmla="*/ 142 h 160"/>
                <a:gd name="T106" fmla="*/ 202 w 236"/>
                <a:gd name="T107" fmla="*/ 130 h 160"/>
                <a:gd name="T108" fmla="*/ 213 w 236"/>
                <a:gd name="T109" fmla="*/ 118 h 160"/>
                <a:gd name="T110" fmla="*/ 214 w 236"/>
                <a:gd name="T111" fmla="*/ 112 h 160"/>
                <a:gd name="T112" fmla="*/ 215 w 236"/>
                <a:gd name="T113" fmla="*/ 112 h 160"/>
                <a:gd name="T114" fmla="*/ 221 w 236"/>
                <a:gd name="T115" fmla="*/ 103 h 160"/>
                <a:gd name="T116" fmla="*/ 227 w 236"/>
                <a:gd name="T117" fmla="*/ 98 h 160"/>
                <a:gd name="T118" fmla="*/ 236 w 236"/>
                <a:gd name="T119" fmla="*/ 91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36" h="160">
                  <a:moveTo>
                    <a:pt x="89" y="58"/>
                  </a:moveTo>
                  <a:cubicBezTo>
                    <a:pt x="89" y="57"/>
                    <a:pt x="89" y="57"/>
                    <a:pt x="87" y="56"/>
                  </a:cubicBezTo>
                  <a:cubicBezTo>
                    <a:pt x="84" y="55"/>
                    <a:pt x="84" y="54"/>
                    <a:pt x="83" y="51"/>
                  </a:cubicBezTo>
                  <a:cubicBezTo>
                    <a:pt x="81" y="48"/>
                    <a:pt x="78" y="46"/>
                    <a:pt x="78" y="45"/>
                  </a:cubicBezTo>
                  <a:cubicBezTo>
                    <a:pt x="78" y="44"/>
                    <a:pt x="74" y="44"/>
                    <a:pt x="74" y="45"/>
                  </a:cubicBezTo>
                  <a:cubicBezTo>
                    <a:pt x="74" y="46"/>
                    <a:pt x="73" y="46"/>
                    <a:pt x="72" y="47"/>
                  </a:cubicBezTo>
                  <a:cubicBezTo>
                    <a:pt x="71" y="47"/>
                    <a:pt x="71" y="47"/>
                    <a:pt x="70" y="46"/>
                  </a:cubicBezTo>
                  <a:cubicBezTo>
                    <a:pt x="70" y="45"/>
                    <a:pt x="68" y="44"/>
                    <a:pt x="68" y="43"/>
                  </a:cubicBezTo>
                  <a:cubicBezTo>
                    <a:pt x="68" y="43"/>
                    <a:pt x="68" y="42"/>
                    <a:pt x="67" y="42"/>
                  </a:cubicBezTo>
                  <a:cubicBezTo>
                    <a:pt x="65" y="43"/>
                    <a:pt x="65" y="42"/>
                    <a:pt x="64" y="43"/>
                  </a:cubicBezTo>
                  <a:cubicBezTo>
                    <a:pt x="64" y="43"/>
                    <a:pt x="63" y="42"/>
                    <a:pt x="63" y="42"/>
                  </a:cubicBezTo>
                  <a:cubicBezTo>
                    <a:pt x="63" y="7"/>
                    <a:pt x="63" y="7"/>
                    <a:pt x="63" y="7"/>
                  </a:cubicBezTo>
                  <a:cubicBezTo>
                    <a:pt x="63" y="7"/>
                    <a:pt x="62" y="7"/>
                    <a:pt x="62" y="6"/>
                  </a:cubicBezTo>
                  <a:cubicBezTo>
                    <a:pt x="61" y="6"/>
                    <a:pt x="58" y="5"/>
                    <a:pt x="57" y="5"/>
                  </a:cubicBezTo>
                  <a:cubicBezTo>
                    <a:pt x="56" y="5"/>
                    <a:pt x="54" y="6"/>
                    <a:pt x="53" y="5"/>
                  </a:cubicBezTo>
                  <a:cubicBezTo>
                    <a:pt x="52" y="5"/>
                    <a:pt x="51" y="4"/>
                    <a:pt x="49" y="5"/>
                  </a:cubicBezTo>
                  <a:cubicBezTo>
                    <a:pt x="47" y="5"/>
                    <a:pt x="46" y="4"/>
                    <a:pt x="44" y="3"/>
                  </a:cubicBezTo>
                  <a:cubicBezTo>
                    <a:pt x="42" y="3"/>
                    <a:pt x="39" y="3"/>
                    <a:pt x="38" y="4"/>
                  </a:cubicBezTo>
                  <a:cubicBezTo>
                    <a:pt x="38" y="4"/>
                    <a:pt x="38" y="3"/>
                    <a:pt x="37" y="3"/>
                  </a:cubicBezTo>
                  <a:cubicBezTo>
                    <a:pt x="36" y="3"/>
                    <a:pt x="37" y="3"/>
                    <a:pt x="36" y="2"/>
                  </a:cubicBezTo>
                  <a:cubicBezTo>
                    <a:pt x="36" y="1"/>
                    <a:pt x="33" y="2"/>
                    <a:pt x="32" y="2"/>
                  </a:cubicBezTo>
                  <a:cubicBezTo>
                    <a:pt x="31" y="2"/>
                    <a:pt x="31" y="1"/>
                    <a:pt x="31" y="1"/>
                  </a:cubicBezTo>
                  <a:cubicBezTo>
                    <a:pt x="31" y="1"/>
                    <a:pt x="30" y="1"/>
                    <a:pt x="30" y="1"/>
                  </a:cubicBezTo>
                  <a:cubicBezTo>
                    <a:pt x="29" y="2"/>
                    <a:pt x="28" y="2"/>
                    <a:pt x="28" y="2"/>
                  </a:cubicBezTo>
                  <a:cubicBezTo>
                    <a:pt x="28" y="1"/>
                    <a:pt x="29" y="1"/>
                    <a:pt x="29" y="1"/>
                  </a:cubicBezTo>
                  <a:cubicBezTo>
                    <a:pt x="29" y="0"/>
                    <a:pt x="28" y="0"/>
                    <a:pt x="27" y="0"/>
                  </a:cubicBezTo>
                  <a:cubicBezTo>
                    <a:pt x="26" y="0"/>
                    <a:pt x="26" y="0"/>
                    <a:pt x="25" y="1"/>
                  </a:cubicBezTo>
                  <a:cubicBezTo>
                    <a:pt x="23" y="2"/>
                    <a:pt x="22" y="2"/>
                    <a:pt x="21" y="2"/>
                  </a:cubicBezTo>
                  <a:cubicBezTo>
                    <a:pt x="20" y="2"/>
                    <a:pt x="19" y="2"/>
                    <a:pt x="19" y="3"/>
                  </a:cubicBezTo>
                  <a:cubicBezTo>
                    <a:pt x="19" y="3"/>
                    <a:pt x="20" y="3"/>
                    <a:pt x="19" y="4"/>
                  </a:cubicBezTo>
                  <a:cubicBezTo>
                    <a:pt x="19" y="5"/>
                    <a:pt x="18" y="3"/>
                    <a:pt x="18" y="4"/>
                  </a:cubicBezTo>
                  <a:cubicBezTo>
                    <a:pt x="17" y="4"/>
                    <a:pt x="15" y="4"/>
                    <a:pt x="14" y="4"/>
                  </a:cubicBezTo>
                  <a:cubicBezTo>
                    <a:pt x="14" y="4"/>
                    <a:pt x="12" y="6"/>
                    <a:pt x="11" y="7"/>
                  </a:cubicBezTo>
                  <a:cubicBezTo>
                    <a:pt x="11" y="7"/>
                    <a:pt x="12" y="8"/>
                    <a:pt x="10" y="9"/>
                  </a:cubicBezTo>
                  <a:cubicBezTo>
                    <a:pt x="9" y="11"/>
                    <a:pt x="5" y="10"/>
                    <a:pt x="5" y="10"/>
                  </a:cubicBezTo>
                  <a:cubicBezTo>
                    <a:pt x="4" y="10"/>
                    <a:pt x="4" y="11"/>
                    <a:pt x="4" y="12"/>
                  </a:cubicBezTo>
                  <a:cubicBezTo>
                    <a:pt x="4" y="12"/>
                    <a:pt x="4" y="13"/>
                    <a:pt x="7" y="13"/>
                  </a:cubicBezTo>
                  <a:cubicBezTo>
                    <a:pt x="9" y="14"/>
                    <a:pt x="10" y="17"/>
                    <a:pt x="10" y="17"/>
                  </a:cubicBezTo>
                  <a:cubicBezTo>
                    <a:pt x="11" y="18"/>
                    <a:pt x="13" y="17"/>
                    <a:pt x="14" y="17"/>
                  </a:cubicBezTo>
                  <a:cubicBezTo>
                    <a:pt x="15" y="18"/>
                    <a:pt x="14" y="19"/>
                    <a:pt x="15" y="19"/>
                  </a:cubicBezTo>
                  <a:cubicBezTo>
                    <a:pt x="16" y="20"/>
                    <a:pt x="17" y="19"/>
                    <a:pt x="18" y="20"/>
                  </a:cubicBezTo>
                  <a:cubicBezTo>
                    <a:pt x="18" y="21"/>
                    <a:pt x="16" y="20"/>
                    <a:pt x="15" y="21"/>
                  </a:cubicBezTo>
                  <a:cubicBezTo>
                    <a:pt x="14" y="21"/>
                    <a:pt x="13" y="22"/>
                    <a:pt x="13" y="21"/>
                  </a:cubicBezTo>
                  <a:cubicBezTo>
                    <a:pt x="12" y="21"/>
                    <a:pt x="11" y="21"/>
                    <a:pt x="10" y="21"/>
                  </a:cubicBezTo>
                  <a:cubicBezTo>
                    <a:pt x="9" y="21"/>
                    <a:pt x="10" y="20"/>
                    <a:pt x="10" y="20"/>
                  </a:cubicBezTo>
                  <a:cubicBezTo>
                    <a:pt x="10" y="19"/>
                    <a:pt x="9" y="19"/>
                    <a:pt x="7" y="20"/>
                  </a:cubicBezTo>
                  <a:cubicBezTo>
                    <a:pt x="5" y="21"/>
                    <a:pt x="6" y="20"/>
                    <a:pt x="6" y="21"/>
                  </a:cubicBezTo>
                  <a:cubicBezTo>
                    <a:pt x="5" y="22"/>
                    <a:pt x="5" y="21"/>
                    <a:pt x="4" y="21"/>
                  </a:cubicBezTo>
                  <a:cubicBezTo>
                    <a:pt x="3" y="22"/>
                    <a:pt x="1" y="22"/>
                    <a:pt x="0" y="23"/>
                  </a:cubicBezTo>
                  <a:cubicBezTo>
                    <a:pt x="0" y="24"/>
                    <a:pt x="3" y="24"/>
                    <a:pt x="4" y="24"/>
                  </a:cubicBezTo>
                  <a:cubicBezTo>
                    <a:pt x="5" y="25"/>
                    <a:pt x="3" y="25"/>
                    <a:pt x="3" y="26"/>
                  </a:cubicBezTo>
                  <a:cubicBezTo>
                    <a:pt x="4" y="26"/>
                    <a:pt x="4" y="27"/>
                    <a:pt x="5" y="27"/>
                  </a:cubicBezTo>
                  <a:cubicBezTo>
                    <a:pt x="6" y="28"/>
                    <a:pt x="9" y="27"/>
                    <a:pt x="10" y="27"/>
                  </a:cubicBezTo>
                  <a:cubicBezTo>
                    <a:pt x="11" y="27"/>
                    <a:pt x="12" y="28"/>
                    <a:pt x="12" y="28"/>
                  </a:cubicBezTo>
                  <a:cubicBezTo>
                    <a:pt x="13" y="27"/>
                    <a:pt x="15" y="25"/>
                    <a:pt x="16" y="26"/>
                  </a:cubicBezTo>
                  <a:cubicBezTo>
                    <a:pt x="18" y="27"/>
                    <a:pt x="15" y="27"/>
                    <a:pt x="16" y="28"/>
                  </a:cubicBezTo>
                  <a:cubicBezTo>
                    <a:pt x="16" y="28"/>
                    <a:pt x="17" y="30"/>
                    <a:pt x="16" y="31"/>
                  </a:cubicBezTo>
                  <a:cubicBezTo>
                    <a:pt x="15" y="32"/>
                    <a:pt x="14" y="31"/>
                    <a:pt x="13" y="31"/>
                  </a:cubicBezTo>
                  <a:cubicBezTo>
                    <a:pt x="12" y="31"/>
                    <a:pt x="13" y="32"/>
                    <a:pt x="12" y="33"/>
                  </a:cubicBezTo>
                  <a:cubicBezTo>
                    <a:pt x="11" y="34"/>
                    <a:pt x="10" y="32"/>
                    <a:pt x="9" y="32"/>
                  </a:cubicBezTo>
                  <a:cubicBezTo>
                    <a:pt x="8" y="32"/>
                    <a:pt x="8" y="34"/>
                    <a:pt x="8" y="34"/>
                  </a:cubicBezTo>
                  <a:cubicBezTo>
                    <a:pt x="8" y="35"/>
                    <a:pt x="6" y="34"/>
                    <a:pt x="6" y="36"/>
                  </a:cubicBezTo>
                  <a:cubicBezTo>
                    <a:pt x="5" y="38"/>
                    <a:pt x="3" y="36"/>
                    <a:pt x="5" y="38"/>
                  </a:cubicBezTo>
                  <a:cubicBezTo>
                    <a:pt x="6" y="40"/>
                    <a:pt x="6" y="39"/>
                    <a:pt x="7" y="40"/>
                  </a:cubicBezTo>
                  <a:cubicBezTo>
                    <a:pt x="8" y="40"/>
                    <a:pt x="5" y="42"/>
                    <a:pt x="7" y="42"/>
                  </a:cubicBezTo>
                  <a:cubicBezTo>
                    <a:pt x="8" y="42"/>
                    <a:pt x="9" y="44"/>
                    <a:pt x="9" y="45"/>
                  </a:cubicBezTo>
                  <a:cubicBezTo>
                    <a:pt x="10" y="45"/>
                    <a:pt x="11" y="44"/>
                    <a:pt x="12" y="44"/>
                  </a:cubicBezTo>
                  <a:cubicBezTo>
                    <a:pt x="13" y="44"/>
                    <a:pt x="13" y="43"/>
                    <a:pt x="13" y="43"/>
                  </a:cubicBezTo>
                  <a:cubicBezTo>
                    <a:pt x="14" y="44"/>
                    <a:pt x="15" y="45"/>
                    <a:pt x="14" y="46"/>
                  </a:cubicBezTo>
                  <a:cubicBezTo>
                    <a:pt x="14" y="46"/>
                    <a:pt x="14" y="47"/>
                    <a:pt x="14" y="48"/>
                  </a:cubicBezTo>
                  <a:cubicBezTo>
                    <a:pt x="14" y="49"/>
                    <a:pt x="16" y="48"/>
                    <a:pt x="17" y="48"/>
                  </a:cubicBezTo>
                  <a:cubicBezTo>
                    <a:pt x="17" y="47"/>
                    <a:pt x="19" y="47"/>
                    <a:pt x="20" y="48"/>
                  </a:cubicBezTo>
                  <a:cubicBezTo>
                    <a:pt x="21" y="49"/>
                    <a:pt x="21" y="49"/>
                    <a:pt x="21" y="48"/>
                  </a:cubicBezTo>
                  <a:cubicBezTo>
                    <a:pt x="21" y="48"/>
                    <a:pt x="22" y="47"/>
                    <a:pt x="22" y="47"/>
                  </a:cubicBezTo>
                  <a:cubicBezTo>
                    <a:pt x="22" y="48"/>
                    <a:pt x="23" y="48"/>
                    <a:pt x="25" y="48"/>
                  </a:cubicBezTo>
                  <a:cubicBezTo>
                    <a:pt x="26" y="47"/>
                    <a:pt x="26" y="48"/>
                    <a:pt x="25" y="49"/>
                  </a:cubicBezTo>
                  <a:cubicBezTo>
                    <a:pt x="24" y="50"/>
                    <a:pt x="25" y="52"/>
                    <a:pt x="24" y="52"/>
                  </a:cubicBezTo>
                  <a:cubicBezTo>
                    <a:pt x="23" y="53"/>
                    <a:pt x="22" y="55"/>
                    <a:pt x="21" y="55"/>
                  </a:cubicBezTo>
                  <a:cubicBezTo>
                    <a:pt x="20" y="55"/>
                    <a:pt x="18" y="58"/>
                    <a:pt x="17" y="58"/>
                  </a:cubicBezTo>
                  <a:cubicBezTo>
                    <a:pt x="17" y="58"/>
                    <a:pt x="14" y="57"/>
                    <a:pt x="14" y="58"/>
                  </a:cubicBezTo>
                  <a:cubicBezTo>
                    <a:pt x="13" y="59"/>
                    <a:pt x="11" y="60"/>
                    <a:pt x="12" y="61"/>
                  </a:cubicBezTo>
                  <a:cubicBezTo>
                    <a:pt x="12" y="61"/>
                    <a:pt x="15" y="60"/>
                    <a:pt x="15" y="59"/>
                  </a:cubicBezTo>
                  <a:cubicBezTo>
                    <a:pt x="15" y="59"/>
                    <a:pt x="15" y="59"/>
                    <a:pt x="15" y="59"/>
                  </a:cubicBezTo>
                  <a:cubicBezTo>
                    <a:pt x="16" y="60"/>
                    <a:pt x="17" y="59"/>
                    <a:pt x="17" y="59"/>
                  </a:cubicBezTo>
                  <a:cubicBezTo>
                    <a:pt x="18" y="58"/>
                    <a:pt x="19" y="58"/>
                    <a:pt x="19" y="58"/>
                  </a:cubicBezTo>
                  <a:cubicBezTo>
                    <a:pt x="20" y="58"/>
                    <a:pt x="20" y="58"/>
                    <a:pt x="21" y="58"/>
                  </a:cubicBezTo>
                  <a:cubicBezTo>
                    <a:pt x="23" y="57"/>
                    <a:pt x="22" y="57"/>
                    <a:pt x="23" y="56"/>
                  </a:cubicBezTo>
                  <a:cubicBezTo>
                    <a:pt x="23" y="55"/>
                    <a:pt x="26" y="54"/>
                    <a:pt x="27" y="54"/>
                  </a:cubicBezTo>
                  <a:cubicBezTo>
                    <a:pt x="27" y="54"/>
                    <a:pt x="27" y="53"/>
                    <a:pt x="28" y="53"/>
                  </a:cubicBezTo>
                  <a:cubicBezTo>
                    <a:pt x="28" y="53"/>
                    <a:pt x="29" y="52"/>
                    <a:pt x="30" y="51"/>
                  </a:cubicBezTo>
                  <a:cubicBezTo>
                    <a:pt x="31" y="50"/>
                    <a:pt x="31" y="51"/>
                    <a:pt x="32" y="50"/>
                  </a:cubicBezTo>
                  <a:cubicBezTo>
                    <a:pt x="33" y="50"/>
                    <a:pt x="32" y="49"/>
                    <a:pt x="33" y="49"/>
                  </a:cubicBezTo>
                  <a:cubicBezTo>
                    <a:pt x="34" y="48"/>
                    <a:pt x="34" y="48"/>
                    <a:pt x="34" y="47"/>
                  </a:cubicBezTo>
                  <a:cubicBezTo>
                    <a:pt x="34" y="47"/>
                    <a:pt x="32" y="47"/>
                    <a:pt x="32" y="46"/>
                  </a:cubicBezTo>
                  <a:cubicBezTo>
                    <a:pt x="32" y="46"/>
                    <a:pt x="34" y="45"/>
                    <a:pt x="34" y="45"/>
                  </a:cubicBezTo>
                  <a:cubicBezTo>
                    <a:pt x="35" y="45"/>
                    <a:pt x="36" y="44"/>
                    <a:pt x="36" y="43"/>
                  </a:cubicBezTo>
                  <a:cubicBezTo>
                    <a:pt x="36" y="43"/>
                    <a:pt x="37" y="42"/>
                    <a:pt x="37" y="42"/>
                  </a:cubicBezTo>
                  <a:cubicBezTo>
                    <a:pt x="38" y="41"/>
                    <a:pt x="38" y="40"/>
                    <a:pt x="38" y="40"/>
                  </a:cubicBezTo>
                  <a:cubicBezTo>
                    <a:pt x="39" y="40"/>
                    <a:pt x="40" y="39"/>
                    <a:pt x="40" y="39"/>
                  </a:cubicBezTo>
                  <a:cubicBezTo>
                    <a:pt x="41" y="39"/>
                    <a:pt x="40" y="39"/>
                    <a:pt x="42" y="40"/>
                  </a:cubicBezTo>
                  <a:cubicBezTo>
                    <a:pt x="43" y="40"/>
                    <a:pt x="43" y="41"/>
                    <a:pt x="42" y="40"/>
                  </a:cubicBezTo>
                  <a:cubicBezTo>
                    <a:pt x="41" y="40"/>
                    <a:pt x="40" y="40"/>
                    <a:pt x="39" y="41"/>
                  </a:cubicBezTo>
                  <a:cubicBezTo>
                    <a:pt x="38" y="42"/>
                    <a:pt x="39" y="42"/>
                    <a:pt x="38" y="43"/>
                  </a:cubicBezTo>
                  <a:cubicBezTo>
                    <a:pt x="38" y="44"/>
                    <a:pt x="38" y="45"/>
                    <a:pt x="39" y="45"/>
                  </a:cubicBezTo>
                  <a:cubicBezTo>
                    <a:pt x="40" y="45"/>
                    <a:pt x="39" y="45"/>
                    <a:pt x="38" y="46"/>
                  </a:cubicBezTo>
                  <a:cubicBezTo>
                    <a:pt x="37" y="46"/>
                    <a:pt x="38" y="46"/>
                    <a:pt x="39" y="46"/>
                  </a:cubicBezTo>
                  <a:cubicBezTo>
                    <a:pt x="40" y="46"/>
                    <a:pt x="42" y="45"/>
                    <a:pt x="43" y="44"/>
                  </a:cubicBezTo>
                  <a:cubicBezTo>
                    <a:pt x="45" y="43"/>
                    <a:pt x="46" y="44"/>
                    <a:pt x="47" y="44"/>
                  </a:cubicBezTo>
                  <a:cubicBezTo>
                    <a:pt x="47" y="44"/>
                    <a:pt x="46" y="43"/>
                    <a:pt x="47" y="43"/>
                  </a:cubicBezTo>
                  <a:cubicBezTo>
                    <a:pt x="47" y="42"/>
                    <a:pt x="46" y="42"/>
                    <a:pt x="46" y="41"/>
                  </a:cubicBezTo>
                  <a:cubicBezTo>
                    <a:pt x="45" y="40"/>
                    <a:pt x="46" y="41"/>
                    <a:pt x="46" y="40"/>
                  </a:cubicBezTo>
                  <a:cubicBezTo>
                    <a:pt x="47" y="39"/>
                    <a:pt x="47" y="40"/>
                    <a:pt x="48" y="40"/>
                  </a:cubicBezTo>
                  <a:cubicBezTo>
                    <a:pt x="48" y="40"/>
                    <a:pt x="49" y="40"/>
                    <a:pt x="49" y="41"/>
                  </a:cubicBezTo>
                  <a:cubicBezTo>
                    <a:pt x="50" y="42"/>
                    <a:pt x="50" y="40"/>
                    <a:pt x="51" y="41"/>
                  </a:cubicBezTo>
                  <a:cubicBezTo>
                    <a:pt x="52" y="42"/>
                    <a:pt x="51" y="42"/>
                    <a:pt x="50" y="42"/>
                  </a:cubicBezTo>
                  <a:cubicBezTo>
                    <a:pt x="49" y="42"/>
                    <a:pt x="50" y="43"/>
                    <a:pt x="50" y="43"/>
                  </a:cubicBezTo>
                  <a:cubicBezTo>
                    <a:pt x="51" y="42"/>
                    <a:pt x="52" y="42"/>
                    <a:pt x="52" y="42"/>
                  </a:cubicBezTo>
                  <a:cubicBezTo>
                    <a:pt x="53" y="43"/>
                    <a:pt x="53" y="43"/>
                    <a:pt x="54" y="42"/>
                  </a:cubicBezTo>
                  <a:cubicBezTo>
                    <a:pt x="54" y="42"/>
                    <a:pt x="54" y="42"/>
                    <a:pt x="54" y="43"/>
                  </a:cubicBezTo>
                  <a:cubicBezTo>
                    <a:pt x="54" y="43"/>
                    <a:pt x="55" y="43"/>
                    <a:pt x="57" y="43"/>
                  </a:cubicBezTo>
                  <a:cubicBezTo>
                    <a:pt x="58" y="44"/>
                    <a:pt x="61" y="43"/>
                    <a:pt x="62" y="43"/>
                  </a:cubicBezTo>
                  <a:cubicBezTo>
                    <a:pt x="63" y="43"/>
                    <a:pt x="62" y="44"/>
                    <a:pt x="64" y="45"/>
                  </a:cubicBezTo>
                  <a:cubicBezTo>
                    <a:pt x="66" y="45"/>
                    <a:pt x="66" y="43"/>
                    <a:pt x="67" y="44"/>
                  </a:cubicBezTo>
                  <a:cubicBezTo>
                    <a:pt x="68" y="44"/>
                    <a:pt x="67" y="45"/>
                    <a:pt x="66" y="45"/>
                  </a:cubicBezTo>
                  <a:cubicBezTo>
                    <a:pt x="66" y="46"/>
                    <a:pt x="67" y="46"/>
                    <a:pt x="67" y="46"/>
                  </a:cubicBezTo>
                  <a:cubicBezTo>
                    <a:pt x="68" y="46"/>
                    <a:pt x="70" y="47"/>
                    <a:pt x="70" y="47"/>
                  </a:cubicBezTo>
                  <a:cubicBezTo>
                    <a:pt x="71" y="48"/>
                    <a:pt x="71" y="49"/>
                    <a:pt x="73" y="49"/>
                  </a:cubicBezTo>
                  <a:cubicBezTo>
                    <a:pt x="75" y="50"/>
                    <a:pt x="73" y="47"/>
                    <a:pt x="74" y="48"/>
                  </a:cubicBezTo>
                  <a:cubicBezTo>
                    <a:pt x="76" y="49"/>
                    <a:pt x="75" y="48"/>
                    <a:pt x="76" y="49"/>
                  </a:cubicBezTo>
                  <a:cubicBezTo>
                    <a:pt x="77" y="50"/>
                    <a:pt x="77" y="49"/>
                    <a:pt x="76" y="47"/>
                  </a:cubicBezTo>
                  <a:cubicBezTo>
                    <a:pt x="76" y="46"/>
                    <a:pt x="77" y="47"/>
                    <a:pt x="77" y="48"/>
                  </a:cubicBezTo>
                  <a:cubicBezTo>
                    <a:pt x="78" y="48"/>
                    <a:pt x="78" y="50"/>
                    <a:pt x="77" y="51"/>
                  </a:cubicBezTo>
                  <a:cubicBezTo>
                    <a:pt x="77" y="52"/>
                    <a:pt x="76" y="51"/>
                    <a:pt x="76" y="50"/>
                  </a:cubicBezTo>
                  <a:cubicBezTo>
                    <a:pt x="76" y="50"/>
                    <a:pt x="74" y="50"/>
                    <a:pt x="74" y="51"/>
                  </a:cubicBezTo>
                  <a:cubicBezTo>
                    <a:pt x="74" y="51"/>
                    <a:pt x="75" y="53"/>
                    <a:pt x="76" y="53"/>
                  </a:cubicBezTo>
                  <a:cubicBezTo>
                    <a:pt x="77" y="53"/>
                    <a:pt x="76" y="54"/>
                    <a:pt x="77" y="55"/>
                  </a:cubicBezTo>
                  <a:cubicBezTo>
                    <a:pt x="77" y="55"/>
                    <a:pt x="77" y="56"/>
                    <a:pt x="78" y="56"/>
                  </a:cubicBezTo>
                  <a:cubicBezTo>
                    <a:pt x="78" y="56"/>
                    <a:pt x="78" y="54"/>
                    <a:pt x="78" y="53"/>
                  </a:cubicBezTo>
                  <a:cubicBezTo>
                    <a:pt x="77" y="53"/>
                    <a:pt x="77" y="52"/>
                    <a:pt x="78" y="52"/>
                  </a:cubicBezTo>
                  <a:cubicBezTo>
                    <a:pt x="79" y="52"/>
                    <a:pt x="78" y="53"/>
                    <a:pt x="78" y="53"/>
                  </a:cubicBezTo>
                  <a:cubicBezTo>
                    <a:pt x="79" y="54"/>
                    <a:pt x="79" y="53"/>
                    <a:pt x="80" y="53"/>
                  </a:cubicBezTo>
                  <a:cubicBezTo>
                    <a:pt x="80" y="52"/>
                    <a:pt x="79" y="51"/>
                    <a:pt x="80" y="50"/>
                  </a:cubicBezTo>
                  <a:cubicBezTo>
                    <a:pt x="80" y="50"/>
                    <a:pt x="81" y="51"/>
                    <a:pt x="81" y="52"/>
                  </a:cubicBezTo>
                  <a:cubicBezTo>
                    <a:pt x="81" y="53"/>
                    <a:pt x="80" y="53"/>
                    <a:pt x="80" y="54"/>
                  </a:cubicBezTo>
                  <a:cubicBezTo>
                    <a:pt x="80" y="54"/>
                    <a:pt x="79" y="54"/>
                    <a:pt x="79" y="54"/>
                  </a:cubicBezTo>
                  <a:cubicBezTo>
                    <a:pt x="79" y="55"/>
                    <a:pt x="79" y="57"/>
                    <a:pt x="79" y="57"/>
                  </a:cubicBezTo>
                  <a:cubicBezTo>
                    <a:pt x="80" y="57"/>
                    <a:pt x="80" y="55"/>
                    <a:pt x="80" y="56"/>
                  </a:cubicBezTo>
                  <a:cubicBezTo>
                    <a:pt x="80" y="57"/>
                    <a:pt x="81" y="55"/>
                    <a:pt x="82" y="56"/>
                  </a:cubicBezTo>
                  <a:cubicBezTo>
                    <a:pt x="82" y="56"/>
                    <a:pt x="83" y="57"/>
                    <a:pt x="84" y="57"/>
                  </a:cubicBezTo>
                  <a:cubicBezTo>
                    <a:pt x="84" y="57"/>
                    <a:pt x="83" y="56"/>
                    <a:pt x="83" y="56"/>
                  </a:cubicBezTo>
                  <a:cubicBezTo>
                    <a:pt x="82" y="56"/>
                    <a:pt x="82" y="55"/>
                    <a:pt x="83" y="55"/>
                  </a:cubicBezTo>
                  <a:cubicBezTo>
                    <a:pt x="83" y="55"/>
                    <a:pt x="85" y="56"/>
                    <a:pt x="85" y="57"/>
                  </a:cubicBezTo>
                  <a:cubicBezTo>
                    <a:pt x="85" y="58"/>
                    <a:pt x="84" y="58"/>
                    <a:pt x="83" y="58"/>
                  </a:cubicBezTo>
                  <a:cubicBezTo>
                    <a:pt x="83" y="59"/>
                    <a:pt x="82" y="57"/>
                    <a:pt x="81" y="57"/>
                  </a:cubicBezTo>
                  <a:cubicBezTo>
                    <a:pt x="81" y="57"/>
                    <a:pt x="81" y="58"/>
                    <a:pt x="82" y="59"/>
                  </a:cubicBezTo>
                  <a:cubicBezTo>
                    <a:pt x="82" y="60"/>
                    <a:pt x="81" y="61"/>
                    <a:pt x="82" y="61"/>
                  </a:cubicBezTo>
                  <a:cubicBezTo>
                    <a:pt x="83" y="62"/>
                    <a:pt x="82" y="61"/>
                    <a:pt x="82" y="60"/>
                  </a:cubicBezTo>
                  <a:cubicBezTo>
                    <a:pt x="83" y="60"/>
                    <a:pt x="83" y="61"/>
                    <a:pt x="84" y="61"/>
                  </a:cubicBezTo>
                  <a:cubicBezTo>
                    <a:pt x="84" y="61"/>
                    <a:pt x="84" y="60"/>
                    <a:pt x="84" y="60"/>
                  </a:cubicBezTo>
                  <a:cubicBezTo>
                    <a:pt x="84" y="59"/>
                    <a:pt x="85" y="59"/>
                    <a:pt x="85" y="60"/>
                  </a:cubicBezTo>
                  <a:cubicBezTo>
                    <a:pt x="86" y="61"/>
                    <a:pt x="86" y="59"/>
                    <a:pt x="87" y="60"/>
                  </a:cubicBezTo>
                  <a:cubicBezTo>
                    <a:pt x="87" y="60"/>
                    <a:pt x="87" y="61"/>
                    <a:pt x="87" y="61"/>
                  </a:cubicBezTo>
                  <a:cubicBezTo>
                    <a:pt x="87" y="62"/>
                    <a:pt x="88" y="61"/>
                    <a:pt x="88" y="61"/>
                  </a:cubicBezTo>
                  <a:cubicBezTo>
                    <a:pt x="88" y="61"/>
                    <a:pt x="88" y="61"/>
                    <a:pt x="88" y="62"/>
                  </a:cubicBezTo>
                  <a:cubicBezTo>
                    <a:pt x="88" y="61"/>
                    <a:pt x="89" y="61"/>
                    <a:pt x="89" y="60"/>
                  </a:cubicBezTo>
                  <a:cubicBezTo>
                    <a:pt x="90" y="60"/>
                    <a:pt x="89" y="59"/>
                    <a:pt x="89" y="58"/>
                  </a:cubicBezTo>
                  <a:close/>
                  <a:moveTo>
                    <a:pt x="2" y="66"/>
                  </a:moveTo>
                  <a:cubicBezTo>
                    <a:pt x="3" y="65"/>
                    <a:pt x="4" y="65"/>
                    <a:pt x="3" y="64"/>
                  </a:cubicBezTo>
                  <a:cubicBezTo>
                    <a:pt x="3" y="63"/>
                    <a:pt x="1" y="66"/>
                    <a:pt x="2" y="66"/>
                  </a:cubicBezTo>
                  <a:close/>
                  <a:moveTo>
                    <a:pt x="11" y="61"/>
                  </a:moveTo>
                  <a:cubicBezTo>
                    <a:pt x="10" y="61"/>
                    <a:pt x="7" y="62"/>
                    <a:pt x="8" y="63"/>
                  </a:cubicBezTo>
                  <a:cubicBezTo>
                    <a:pt x="8" y="63"/>
                    <a:pt x="9" y="62"/>
                    <a:pt x="9" y="62"/>
                  </a:cubicBezTo>
                  <a:cubicBezTo>
                    <a:pt x="10" y="62"/>
                    <a:pt x="12" y="61"/>
                    <a:pt x="11" y="61"/>
                  </a:cubicBezTo>
                  <a:close/>
                  <a:moveTo>
                    <a:pt x="37" y="49"/>
                  </a:moveTo>
                  <a:cubicBezTo>
                    <a:pt x="37" y="48"/>
                    <a:pt x="36" y="48"/>
                    <a:pt x="35" y="50"/>
                  </a:cubicBezTo>
                  <a:cubicBezTo>
                    <a:pt x="34" y="51"/>
                    <a:pt x="33" y="51"/>
                    <a:pt x="33" y="52"/>
                  </a:cubicBezTo>
                  <a:cubicBezTo>
                    <a:pt x="33" y="53"/>
                    <a:pt x="32" y="52"/>
                    <a:pt x="31" y="53"/>
                  </a:cubicBezTo>
                  <a:cubicBezTo>
                    <a:pt x="31" y="53"/>
                    <a:pt x="31" y="55"/>
                    <a:pt x="32" y="54"/>
                  </a:cubicBezTo>
                  <a:cubicBezTo>
                    <a:pt x="33" y="54"/>
                    <a:pt x="33" y="54"/>
                    <a:pt x="33" y="54"/>
                  </a:cubicBezTo>
                  <a:cubicBezTo>
                    <a:pt x="34" y="54"/>
                    <a:pt x="36" y="53"/>
                    <a:pt x="36" y="52"/>
                  </a:cubicBezTo>
                  <a:cubicBezTo>
                    <a:pt x="37" y="51"/>
                    <a:pt x="36" y="51"/>
                    <a:pt x="36" y="51"/>
                  </a:cubicBezTo>
                  <a:cubicBezTo>
                    <a:pt x="36" y="50"/>
                    <a:pt x="37" y="50"/>
                    <a:pt x="37" y="50"/>
                  </a:cubicBezTo>
                  <a:cubicBezTo>
                    <a:pt x="38" y="50"/>
                    <a:pt x="37" y="49"/>
                    <a:pt x="37" y="49"/>
                  </a:cubicBezTo>
                  <a:close/>
                  <a:moveTo>
                    <a:pt x="4" y="43"/>
                  </a:moveTo>
                  <a:cubicBezTo>
                    <a:pt x="4" y="42"/>
                    <a:pt x="2" y="43"/>
                    <a:pt x="2" y="44"/>
                  </a:cubicBezTo>
                  <a:cubicBezTo>
                    <a:pt x="2" y="44"/>
                    <a:pt x="4" y="45"/>
                    <a:pt x="5" y="45"/>
                  </a:cubicBezTo>
                  <a:cubicBezTo>
                    <a:pt x="6" y="44"/>
                    <a:pt x="6" y="43"/>
                    <a:pt x="6" y="43"/>
                  </a:cubicBezTo>
                  <a:cubicBezTo>
                    <a:pt x="5" y="42"/>
                    <a:pt x="4" y="44"/>
                    <a:pt x="4" y="43"/>
                  </a:cubicBezTo>
                  <a:close/>
                  <a:moveTo>
                    <a:pt x="29" y="157"/>
                  </a:moveTo>
                  <a:cubicBezTo>
                    <a:pt x="28" y="157"/>
                    <a:pt x="28" y="160"/>
                    <a:pt x="29" y="159"/>
                  </a:cubicBezTo>
                  <a:cubicBezTo>
                    <a:pt x="30" y="159"/>
                    <a:pt x="31" y="159"/>
                    <a:pt x="31" y="159"/>
                  </a:cubicBezTo>
                  <a:cubicBezTo>
                    <a:pt x="31" y="158"/>
                    <a:pt x="30" y="156"/>
                    <a:pt x="29" y="157"/>
                  </a:cubicBezTo>
                  <a:close/>
                  <a:moveTo>
                    <a:pt x="27" y="155"/>
                  </a:moveTo>
                  <a:cubicBezTo>
                    <a:pt x="27" y="155"/>
                    <a:pt x="27" y="156"/>
                    <a:pt x="28" y="156"/>
                  </a:cubicBezTo>
                  <a:cubicBezTo>
                    <a:pt x="28" y="155"/>
                    <a:pt x="28" y="155"/>
                    <a:pt x="27" y="155"/>
                  </a:cubicBezTo>
                  <a:close/>
                  <a:moveTo>
                    <a:pt x="19" y="152"/>
                  </a:moveTo>
                  <a:cubicBezTo>
                    <a:pt x="20" y="153"/>
                    <a:pt x="20" y="153"/>
                    <a:pt x="21" y="152"/>
                  </a:cubicBezTo>
                  <a:cubicBezTo>
                    <a:pt x="21" y="151"/>
                    <a:pt x="19" y="151"/>
                    <a:pt x="19" y="152"/>
                  </a:cubicBezTo>
                  <a:close/>
                  <a:moveTo>
                    <a:pt x="23" y="154"/>
                  </a:moveTo>
                  <a:cubicBezTo>
                    <a:pt x="23" y="154"/>
                    <a:pt x="24" y="154"/>
                    <a:pt x="24" y="154"/>
                  </a:cubicBezTo>
                  <a:cubicBezTo>
                    <a:pt x="25" y="153"/>
                    <a:pt x="22" y="153"/>
                    <a:pt x="23" y="154"/>
                  </a:cubicBezTo>
                  <a:close/>
                  <a:moveTo>
                    <a:pt x="234" y="85"/>
                  </a:moveTo>
                  <a:cubicBezTo>
                    <a:pt x="234" y="84"/>
                    <a:pt x="232" y="84"/>
                    <a:pt x="231" y="84"/>
                  </a:cubicBezTo>
                  <a:cubicBezTo>
                    <a:pt x="230" y="83"/>
                    <a:pt x="229" y="86"/>
                    <a:pt x="228" y="88"/>
                  </a:cubicBezTo>
                  <a:cubicBezTo>
                    <a:pt x="228" y="89"/>
                    <a:pt x="226" y="91"/>
                    <a:pt x="226" y="91"/>
                  </a:cubicBezTo>
                  <a:cubicBezTo>
                    <a:pt x="226" y="91"/>
                    <a:pt x="218" y="91"/>
                    <a:pt x="218" y="91"/>
                  </a:cubicBezTo>
                  <a:cubicBezTo>
                    <a:pt x="217" y="91"/>
                    <a:pt x="215" y="92"/>
                    <a:pt x="214" y="93"/>
                  </a:cubicBezTo>
                  <a:cubicBezTo>
                    <a:pt x="214" y="93"/>
                    <a:pt x="214" y="93"/>
                    <a:pt x="215" y="93"/>
                  </a:cubicBezTo>
                  <a:cubicBezTo>
                    <a:pt x="215" y="95"/>
                    <a:pt x="213" y="96"/>
                    <a:pt x="210" y="96"/>
                  </a:cubicBezTo>
                  <a:cubicBezTo>
                    <a:pt x="209" y="96"/>
                    <a:pt x="209" y="96"/>
                    <a:pt x="208" y="96"/>
                  </a:cubicBezTo>
                  <a:cubicBezTo>
                    <a:pt x="208" y="96"/>
                    <a:pt x="208" y="96"/>
                    <a:pt x="208" y="97"/>
                  </a:cubicBezTo>
                  <a:cubicBezTo>
                    <a:pt x="208" y="97"/>
                    <a:pt x="208" y="97"/>
                    <a:pt x="208" y="97"/>
                  </a:cubicBezTo>
                  <a:cubicBezTo>
                    <a:pt x="207" y="98"/>
                    <a:pt x="204" y="100"/>
                    <a:pt x="202" y="101"/>
                  </a:cubicBezTo>
                  <a:cubicBezTo>
                    <a:pt x="200" y="102"/>
                    <a:pt x="198" y="101"/>
                    <a:pt x="198" y="100"/>
                  </a:cubicBezTo>
                  <a:cubicBezTo>
                    <a:pt x="198" y="98"/>
                    <a:pt x="199" y="98"/>
                    <a:pt x="199" y="99"/>
                  </a:cubicBezTo>
                  <a:cubicBezTo>
                    <a:pt x="199" y="99"/>
                    <a:pt x="200" y="99"/>
                    <a:pt x="200" y="99"/>
                  </a:cubicBezTo>
                  <a:cubicBezTo>
                    <a:pt x="200" y="98"/>
                    <a:pt x="200" y="98"/>
                    <a:pt x="200" y="97"/>
                  </a:cubicBezTo>
                  <a:cubicBezTo>
                    <a:pt x="199" y="97"/>
                    <a:pt x="200" y="94"/>
                    <a:pt x="199" y="94"/>
                  </a:cubicBezTo>
                  <a:cubicBezTo>
                    <a:pt x="198" y="94"/>
                    <a:pt x="196" y="96"/>
                    <a:pt x="197" y="94"/>
                  </a:cubicBezTo>
                  <a:cubicBezTo>
                    <a:pt x="197" y="93"/>
                    <a:pt x="199" y="92"/>
                    <a:pt x="198" y="90"/>
                  </a:cubicBezTo>
                  <a:cubicBezTo>
                    <a:pt x="196" y="88"/>
                    <a:pt x="194" y="88"/>
                    <a:pt x="194" y="90"/>
                  </a:cubicBezTo>
                  <a:cubicBezTo>
                    <a:pt x="193" y="91"/>
                    <a:pt x="192" y="90"/>
                    <a:pt x="192" y="92"/>
                  </a:cubicBezTo>
                  <a:cubicBezTo>
                    <a:pt x="191" y="93"/>
                    <a:pt x="191" y="95"/>
                    <a:pt x="191" y="96"/>
                  </a:cubicBezTo>
                  <a:cubicBezTo>
                    <a:pt x="191" y="98"/>
                    <a:pt x="191" y="99"/>
                    <a:pt x="189" y="100"/>
                  </a:cubicBezTo>
                  <a:cubicBezTo>
                    <a:pt x="188" y="101"/>
                    <a:pt x="187" y="98"/>
                    <a:pt x="188" y="95"/>
                  </a:cubicBezTo>
                  <a:cubicBezTo>
                    <a:pt x="188" y="93"/>
                    <a:pt x="189" y="91"/>
                    <a:pt x="188" y="91"/>
                  </a:cubicBezTo>
                  <a:cubicBezTo>
                    <a:pt x="187" y="91"/>
                    <a:pt x="189" y="89"/>
                    <a:pt x="192" y="88"/>
                  </a:cubicBezTo>
                  <a:cubicBezTo>
                    <a:pt x="194" y="88"/>
                    <a:pt x="196" y="88"/>
                    <a:pt x="196" y="87"/>
                  </a:cubicBezTo>
                  <a:cubicBezTo>
                    <a:pt x="196" y="87"/>
                    <a:pt x="196" y="87"/>
                    <a:pt x="197" y="87"/>
                  </a:cubicBezTo>
                  <a:cubicBezTo>
                    <a:pt x="196" y="87"/>
                    <a:pt x="196" y="87"/>
                    <a:pt x="195" y="86"/>
                  </a:cubicBezTo>
                  <a:cubicBezTo>
                    <a:pt x="195" y="86"/>
                    <a:pt x="195" y="87"/>
                    <a:pt x="195" y="87"/>
                  </a:cubicBezTo>
                  <a:cubicBezTo>
                    <a:pt x="194" y="87"/>
                    <a:pt x="194" y="86"/>
                    <a:pt x="193" y="86"/>
                  </a:cubicBezTo>
                  <a:cubicBezTo>
                    <a:pt x="191" y="86"/>
                    <a:pt x="190" y="87"/>
                    <a:pt x="189" y="87"/>
                  </a:cubicBezTo>
                  <a:cubicBezTo>
                    <a:pt x="187" y="86"/>
                    <a:pt x="188" y="85"/>
                    <a:pt x="187" y="85"/>
                  </a:cubicBezTo>
                  <a:cubicBezTo>
                    <a:pt x="186" y="85"/>
                    <a:pt x="188" y="83"/>
                    <a:pt x="186" y="84"/>
                  </a:cubicBezTo>
                  <a:cubicBezTo>
                    <a:pt x="184" y="85"/>
                    <a:pt x="182" y="87"/>
                    <a:pt x="181" y="86"/>
                  </a:cubicBezTo>
                  <a:cubicBezTo>
                    <a:pt x="180" y="85"/>
                    <a:pt x="179" y="86"/>
                    <a:pt x="178" y="86"/>
                  </a:cubicBezTo>
                  <a:cubicBezTo>
                    <a:pt x="177" y="85"/>
                    <a:pt x="181" y="82"/>
                    <a:pt x="182" y="83"/>
                  </a:cubicBezTo>
                  <a:cubicBezTo>
                    <a:pt x="183" y="83"/>
                    <a:pt x="183" y="82"/>
                    <a:pt x="184" y="82"/>
                  </a:cubicBezTo>
                  <a:cubicBezTo>
                    <a:pt x="183" y="82"/>
                    <a:pt x="181" y="81"/>
                    <a:pt x="180" y="82"/>
                  </a:cubicBezTo>
                  <a:cubicBezTo>
                    <a:pt x="180" y="82"/>
                    <a:pt x="179" y="82"/>
                    <a:pt x="178" y="81"/>
                  </a:cubicBezTo>
                  <a:cubicBezTo>
                    <a:pt x="178" y="81"/>
                    <a:pt x="177" y="81"/>
                    <a:pt x="176" y="81"/>
                  </a:cubicBezTo>
                  <a:cubicBezTo>
                    <a:pt x="175" y="80"/>
                    <a:pt x="175" y="80"/>
                    <a:pt x="174" y="80"/>
                  </a:cubicBezTo>
                  <a:cubicBezTo>
                    <a:pt x="174" y="81"/>
                    <a:pt x="173" y="80"/>
                    <a:pt x="172" y="80"/>
                  </a:cubicBezTo>
                  <a:cubicBezTo>
                    <a:pt x="171" y="79"/>
                    <a:pt x="172" y="79"/>
                    <a:pt x="171" y="78"/>
                  </a:cubicBezTo>
                  <a:cubicBezTo>
                    <a:pt x="170" y="77"/>
                    <a:pt x="170" y="79"/>
                    <a:pt x="170" y="79"/>
                  </a:cubicBezTo>
                  <a:cubicBezTo>
                    <a:pt x="106" y="79"/>
                    <a:pt x="106" y="79"/>
                    <a:pt x="106" y="79"/>
                  </a:cubicBezTo>
                  <a:cubicBezTo>
                    <a:pt x="106" y="79"/>
                    <a:pt x="107" y="80"/>
                    <a:pt x="107" y="80"/>
                  </a:cubicBezTo>
                  <a:cubicBezTo>
                    <a:pt x="107" y="80"/>
                    <a:pt x="107" y="81"/>
                    <a:pt x="107" y="82"/>
                  </a:cubicBezTo>
                  <a:cubicBezTo>
                    <a:pt x="107" y="83"/>
                    <a:pt x="107" y="84"/>
                    <a:pt x="106" y="84"/>
                  </a:cubicBezTo>
                  <a:cubicBezTo>
                    <a:pt x="106" y="84"/>
                    <a:pt x="105" y="84"/>
                    <a:pt x="106" y="83"/>
                  </a:cubicBezTo>
                  <a:cubicBezTo>
                    <a:pt x="107" y="83"/>
                    <a:pt x="106" y="82"/>
                    <a:pt x="106" y="82"/>
                  </a:cubicBezTo>
                  <a:cubicBezTo>
                    <a:pt x="105" y="82"/>
                    <a:pt x="105" y="81"/>
                    <a:pt x="105" y="81"/>
                  </a:cubicBezTo>
                  <a:cubicBezTo>
                    <a:pt x="104" y="81"/>
                    <a:pt x="103" y="81"/>
                    <a:pt x="102" y="81"/>
                  </a:cubicBezTo>
                  <a:cubicBezTo>
                    <a:pt x="102" y="81"/>
                    <a:pt x="102" y="81"/>
                    <a:pt x="102" y="81"/>
                  </a:cubicBezTo>
                  <a:cubicBezTo>
                    <a:pt x="102" y="82"/>
                    <a:pt x="102" y="83"/>
                    <a:pt x="103" y="84"/>
                  </a:cubicBezTo>
                  <a:cubicBezTo>
                    <a:pt x="104" y="85"/>
                    <a:pt x="103" y="86"/>
                    <a:pt x="104" y="86"/>
                  </a:cubicBezTo>
                  <a:cubicBezTo>
                    <a:pt x="105" y="87"/>
                    <a:pt x="105" y="87"/>
                    <a:pt x="104" y="87"/>
                  </a:cubicBezTo>
                  <a:cubicBezTo>
                    <a:pt x="103" y="87"/>
                    <a:pt x="104" y="88"/>
                    <a:pt x="103" y="89"/>
                  </a:cubicBezTo>
                  <a:cubicBezTo>
                    <a:pt x="103" y="91"/>
                    <a:pt x="103" y="94"/>
                    <a:pt x="103" y="95"/>
                  </a:cubicBezTo>
                  <a:cubicBezTo>
                    <a:pt x="103" y="96"/>
                    <a:pt x="102" y="98"/>
                    <a:pt x="102" y="99"/>
                  </a:cubicBezTo>
                  <a:cubicBezTo>
                    <a:pt x="103" y="100"/>
                    <a:pt x="104" y="101"/>
                    <a:pt x="103" y="102"/>
                  </a:cubicBezTo>
                  <a:cubicBezTo>
                    <a:pt x="103" y="104"/>
                    <a:pt x="103" y="104"/>
                    <a:pt x="103" y="105"/>
                  </a:cubicBezTo>
                  <a:cubicBezTo>
                    <a:pt x="104" y="106"/>
                    <a:pt x="104" y="108"/>
                    <a:pt x="104" y="108"/>
                  </a:cubicBezTo>
                  <a:cubicBezTo>
                    <a:pt x="105" y="109"/>
                    <a:pt x="105" y="110"/>
                    <a:pt x="106" y="110"/>
                  </a:cubicBezTo>
                  <a:cubicBezTo>
                    <a:pt x="106" y="111"/>
                    <a:pt x="107" y="111"/>
                    <a:pt x="107" y="112"/>
                  </a:cubicBezTo>
                  <a:cubicBezTo>
                    <a:pt x="107" y="113"/>
                    <a:pt x="107" y="113"/>
                    <a:pt x="108" y="113"/>
                  </a:cubicBezTo>
                  <a:cubicBezTo>
                    <a:pt x="109" y="114"/>
                    <a:pt x="108" y="115"/>
                    <a:pt x="108" y="115"/>
                  </a:cubicBezTo>
                  <a:cubicBezTo>
                    <a:pt x="108" y="116"/>
                    <a:pt x="109" y="116"/>
                    <a:pt x="111" y="118"/>
                  </a:cubicBezTo>
                  <a:cubicBezTo>
                    <a:pt x="112" y="119"/>
                    <a:pt x="111" y="120"/>
                    <a:pt x="112" y="120"/>
                  </a:cubicBezTo>
                  <a:cubicBezTo>
                    <a:pt x="113" y="120"/>
                    <a:pt x="114" y="120"/>
                    <a:pt x="115" y="121"/>
                  </a:cubicBezTo>
                  <a:cubicBezTo>
                    <a:pt x="116" y="122"/>
                    <a:pt x="116" y="121"/>
                    <a:pt x="117" y="121"/>
                  </a:cubicBezTo>
                  <a:cubicBezTo>
                    <a:pt x="117" y="122"/>
                    <a:pt x="119" y="123"/>
                    <a:pt x="119" y="124"/>
                  </a:cubicBezTo>
                  <a:cubicBezTo>
                    <a:pt x="119" y="124"/>
                    <a:pt x="119" y="125"/>
                    <a:pt x="119" y="125"/>
                  </a:cubicBezTo>
                  <a:cubicBezTo>
                    <a:pt x="125" y="125"/>
                    <a:pt x="125" y="125"/>
                    <a:pt x="125" y="125"/>
                  </a:cubicBezTo>
                  <a:cubicBezTo>
                    <a:pt x="125" y="125"/>
                    <a:pt x="126" y="126"/>
                    <a:pt x="127" y="126"/>
                  </a:cubicBezTo>
                  <a:cubicBezTo>
                    <a:pt x="128" y="126"/>
                    <a:pt x="133" y="128"/>
                    <a:pt x="133" y="128"/>
                  </a:cubicBezTo>
                  <a:cubicBezTo>
                    <a:pt x="140" y="128"/>
                    <a:pt x="140" y="128"/>
                    <a:pt x="140" y="128"/>
                  </a:cubicBezTo>
                  <a:cubicBezTo>
                    <a:pt x="141" y="127"/>
                    <a:pt x="141" y="127"/>
                    <a:pt x="141" y="127"/>
                  </a:cubicBezTo>
                  <a:cubicBezTo>
                    <a:pt x="144" y="127"/>
                    <a:pt x="144" y="127"/>
                    <a:pt x="144" y="127"/>
                  </a:cubicBezTo>
                  <a:cubicBezTo>
                    <a:pt x="144" y="127"/>
                    <a:pt x="147" y="129"/>
                    <a:pt x="147" y="130"/>
                  </a:cubicBezTo>
                  <a:cubicBezTo>
                    <a:pt x="147" y="130"/>
                    <a:pt x="149" y="131"/>
                    <a:pt x="149" y="131"/>
                  </a:cubicBezTo>
                  <a:cubicBezTo>
                    <a:pt x="149" y="132"/>
                    <a:pt x="149" y="133"/>
                    <a:pt x="149" y="133"/>
                  </a:cubicBezTo>
                  <a:cubicBezTo>
                    <a:pt x="150" y="133"/>
                    <a:pt x="152" y="134"/>
                    <a:pt x="152" y="134"/>
                  </a:cubicBezTo>
                  <a:cubicBezTo>
                    <a:pt x="152" y="134"/>
                    <a:pt x="153" y="132"/>
                    <a:pt x="154" y="132"/>
                  </a:cubicBezTo>
                  <a:cubicBezTo>
                    <a:pt x="155" y="132"/>
                    <a:pt x="158" y="133"/>
                    <a:pt x="158" y="134"/>
                  </a:cubicBezTo>
                  <a:cubicBezTo>
                    <a:pt x="158" y="136"/>
                    <a:pt x="160" y="137"/>
                    <a:pt x="160" y="138"/>
                  </a:cubicBezTo>
                  <a:cubicBezTo>
                    <a:pt x="161" y="138"/>
                    <a:pt x="160" y="139"/>
                    <a:pt x="161" y="139"/>
                  </a:cubicBezTo>
                  <a:cubicBezTo>
                    <a:pt x="161" y="140"/>
                    <a:pt x="161" y="141"/>
                    <a:pt x="161" y="141"/>
                  </a:cubicBezTo>
                  <a:cubicBezTo>
                    <a:pt x="162" y="141"/>
                    <a:pt x="164" y="142"/>
                    <a:pt x="165" y="142"/>
                  </a:cubicBezTo>
                  <a:cubicBezTo>
                    <a:pt x="165" y="142"/>
                    <a:pt x="165" y="142"/>
                    <a:pt x="166" y="142"/>
                  </a:cubicBezTo>
                  <a:cubicBezTo>
                    <a:pt x="166" y="140"/>
                    <a:pt x="164" y="140"/>
                    <a:pt x="165" y="139"/>
                  </a:cubicBezTo>
                  <a:cubicBezTo>
                    <a:pt x="166" y="138"/>
                    <a:pt x="165" y="137"/>
                    <a:pt x="166" y="137"/>
                  </a:cubicBezTo>
                  <a:cubicBezTo>
                    <a:pt x="166" y="137"/>
                    <a:pt x="167" y="136"/>
                    <a:pt x="167" y="136"/>
                  </a:cubicBezTo>
                  <a:cubicBezTo>
                    <a:pt x="167" y="135"/>
                    <a:pt x="168" y="135"/>
                    <a:pt x="169" y="135"/>
                  </a:cubicBezTo>
                  <a:cubicBezTo>
                    <a:pt x="169" y="135"/>
                    <a:pt x="171" y="134"/>
                    <a:pt x="171" y="133"/>
                  </a:cubicBezTo>
                  <a:cubicBezTo>
                    <a:pt x="171" y="133"/>
                    <a:pt x="171" y="133"/>
                    <a:pt x="172" y="133"/>
                  </a:cubicBezTo>
                  <a:cubicBezTo>
                    <a:pt x="173" y="133"/>
                    <a:pt x="173" y="132"/>
                    <a:pt x="173" y="132"/>
                  </a:cubicBezTo>
                  <a:cubicBezTo>
                    <a:pt x="174" y="132"/>
                    <a:pt x="175" y="132"/>
                    <a:pt x="175" y="132"/>
                  </a:cubicBezTo>
                  <a:cubicBezTo>
                    <a:pt x="175" y="131"/>
                    <a:pt x="175" y="132"/>
                    <a:pt x="176" y="132"/>
                  </a:cubicBezTo>
                  <a:cubicBezTo>
                    <a:pt x="176" y="133"/>
                    <a:pt x="178" y="133"/>
                    <a:pt x="178" y="132"/>
                  </a:cubicBezTo>
                  <a:cubicBezTo>
                    <a:pt x="178" y="132"/>
                    <a:pt x="179" y="132"/>
                    <a:pt x="179" y="133"/>
                  </a:cubicBezTo>
                  <a:cubicBezTo>
                    <a:pt x="180" y="134"/>
                    <a:pt x="180" y="133"/>
                    <a:pt x="181" y="134"/>
                  </a:cubicBezTo>
                  <a:cubicBezTo>
                    <a:pt x="182" y="134"/>
                    <a:pt x="182" y="133"/>
                    <a:pt x="182" y="133"/>
                  </a:cubicBezTo>
                  <a:cubicBezTo>
                    <a:pt x="182" y="132"/>
                    <a:pt x="183" y="134"/>
                    <a:pt x="184" y="134"/>
                  </a:cubicBezTo>
                  <a:cubicBezTo>
                    <a:pt x="185" y="134"/>
                    <a:pt x="184" y="134"/>
                    <a:pt x="184" y="133"/>
                  </a:cubicBezTo>
                  <a:cubicBezTo>
                    <a:pt x="183" y="132"/>
                    <a:pt x="184" y="132"/>
                    <a:pt x="183" y="132"/>
                  </a:cubicBezTo>
                  <a:cubicBezTo>
                    <a:pt x="183" y="131"/>
                    <a:pt x="184" y="131"/>
                    <a:pt x="185" y="131"/>
                  </a:cubicBezTo>
                  <a:cubicBezTo>
                    <a:pt x="187" y="131"/>
                    <a:pt x="186" y="131"/>
                    <a:pt x="187" y="130"/>
                  </a:cubicBezTo>
                  <a:cubicBezTo>
                    <a:pt x="187" y="130"/>
                    <a:pt x="188" y="130"/>
                    <a:pt x="188" y="131"/>
                  </a:cubicBezTo>
                  <a:cubicBezTo>
                    <a:pt x="188" y="132"/>
                    <a:pt x="190" y="131"/>
                    <a:pt x="191" y="131"/>
                  </a:cubicBezTo>
                  <a:cubicBezTo>
                    <a:pt x="192" y="131"/>
                    <a:pt x="193" y="131"/>
                    <a:pt x="193" y="132"/>
                  </a:cubicBezTo>
                  <a:cubicBezTo>
                    <a:pt x="193" y="133"/>
                    <a:pt x="194" y="133"/>
                    <a:pt x="195" y="132"/>
                  </a:cubicBezTo>
                  <a:cubicBezTo>
                    <a:pt x="196" y="132"/>
                    <a:pt x="196" y="131"/>
                    <a:pt x="197" y="132"/>
                  </a:cubicBezTo>
                  <a:cubicBezTo>
                    <a:pt x="198" y="132"/>
                    <a:pt x="198" y="133"/>
                    <a:pt x="199" y="134"/>
                  </a:cubicBezTo>
                  <a:cubicBezTo>
                    <a:pt x="200" y="135"/>
                    <a:pt x="199" y="136"/>
                    <a:pt x="199" y="137"/>
                  </a:cubicBezTo>
                  <a:cubicBezTo>
                    <a:pt x="200" y="137"/>
                    <a:pt x="199" y="138"/>
                    <a:pt x="200" y="139"/>
                  </a:cubicBezTo>
                  <a:cubicBezTo>
                    <a:pt x="201" y="140"/>
                    <a:pt x="200" y="141"/>
                    <a:pt x="201" y="142"/>
                  </a:cubicBezTo>
                  <a:cubicBezTo>
                    <a:pt x="202" y="142"/>
                    <a:pt x="203" y="143"/>
                    <a:pt x="203" y="144"/>
                  </a:cubicBezTo>
                  <a:cubicBezTo>
                    <a:pt x="203" y="144"/>
                    <a:pt x="204" y="145"/>
                    <a:pt x="205" y="144"/>
                  </a:cubicBezTo>
                  <a:cubicBezTo>
                    <a:pt x="205" y="143"/>
                    <a:pt x="205" y="142"/>
                    <a:pt x="206" y="141"/>
                  </a:cubicBezTo>
                  <a:cubicBezTo>
                    <a:pt x="206" y="140"/>
                    <a:pt x="205" y="137"/>
                    <a:pt x="204" y="136"/>
                  </a:cubicBezTo>
                  <a:cubicBezTo>
                    <a:pt x="204" y="136"/>
                    <a:pt x="204" y="135"/>
                    <a:pt x="204" y="134"/>
                  </a:cubicBezTo>
                  <a:cubicBezTo>
                    <a:pt x="203" y="133"/>
                    <a:pt x="202" y="131"/>
                    <a:pt x="202" y="130"/>
                  </a:cubicBezTo>
                  <a:cubicBezTo>
                    <a:pt x="202" y="128"/>
                    <a:pt x="204" y="126"/>
                    <a:pt x="205" y="125"/>
                  </a:cubicBezTo>
                  <a:cubicBezTo>
                    <a:pt x="206" y="124"/>
                    <a:pt x="207" y="125"/>
                    <a:pt x="207" y="124"/>
                  </a:cubicBezTo>
                  <a:cubicBezTo>
                    <a:pt x="207" y="123"/>
                    <a:pt x="208" y="122"/>
                    <a:pt x="209" y="122"/>
                  </a:cubicBezTo>
                  <a:cubicBezTo>
                    <a:pt x="210" y="122"/>
                    <a:pt x="210" y="122"/>
                    <a:pt x="210" y="121"/>
                  </a:cubicBezTo>
                  <a:cubicBezTo>
                    <a:pt x="211" y="121"/>
                    <a:pt x="212" y="120"/>
                    <a:pt x="213" y="120"/>
                  </a:cubicBezTo>
                  <a:cubicBezTo>
                    <a:pt x="214" y="119"/>
                    <a:pt x="213" y="119"/>
                    <a:pt x="213" y="118"/>
                  </a:cubicBezTo>
                  <a:cubicBezTo>
                    <a:pt x="213" y="117"/>
                    <a:pt x="213" y="117"/>
                    <a:pt x="214" y="117"/>
                  </a:cubicBezTo>
                  <a:cubicBezTo>
                    <a:pt x="214" y="118"/>
                    <a:pt x="215" y="118"/>
                    <a:pt x="215" y="117"/>
                  </a:cubicBezTo>
                  <a:cubicBezTo>
                    <a:pt x="216" y="117"/>
                    <a:pt x="217" y="116"/>
                    <a:pt x="216" y="116"/>
                  </a:cubicBezTo>
                  <a:cubicBezTo>
                    <a:pt x="215" y="116"/>
                    <a:pt x="214" y="115"/>
                    <a:pt x="215" y="115"/>
                  </a:cubicBezTo>
                  <a:cubicBezTo>
                    <a:pt x="216" y="115"/>
                    <a:pt x="215" y="114"/>
                    <a:pt x="214" y="114"/>
                  </a:cubicBezTo>
                  <a:cubicBezTo>
                    <a:pt x="213" y="113"/>
                    <a:pt x="214" y="113"/>
                    <a:pt x="214" y="112"/>
                  </a:cubicBezTo>
                  <a:cubicBezTo>
                    <a:pt x="215" y="112"/>
                    <a:pt x="213" y="111"/>
                    <a:pt x="213" y="110"/>
                  </a:cubicBezTo>
                  <a:cubicBezTo>
                    <a:pt x="212" y="110"/>
                    <a:pt x="213" y="110"/>
                    <a:pt x="214" y="110"/>
                  </a:cubicBezTo>
                  <a:cubicBezTo>
                    <a:pt x="214" y="110"/>
                    <a:pt x="214" y="107"/>
                    <a:pt x="214" y="107"/>
                  </a:cubicBezTo>
                  <a:cubicBezTo>
                    <a:pt x="214" y="106"/>
                    <a:pt x="215" y="106"/>
                    <a:pt x="215" y="107"/>
                  </a:cubicBezTo>
                  <a:cubicBezTo>
                    <a:pt x="214" y="107"/>
                    <a:pt x="214" y="108"/>
                    <a:pt x="215" y="109"/>
                  </a:cubicBezTo>
                  <a:cubicBezTo>
                    <a:pt x="215" y="110"/>
                    <a:pt x="215" y="110"/>
                    <a:pt x="215" y="112"/>
                  </a:cubicBezTo>
                  <a:cubicBezTo>
                    <a:pt x="215" y="113"/>
                    <a:pt x="215" y="113"/>
                    <a:pt x="216" y="111"/>
                  </a:cubicBezTo>
                  <a:cubicBezTo>
                    <a:pt x="217" y="109"/>
                    <a:pt x="217" y="108"/>
                    <a:pt x="217" y="108"/>
                  </a:cubicBezTo>
                  <a:cubicBezTo>
                    <a:pt x="216" y="108"/>
                    <a:pt x="216" y="106"/>
                    <a:pt x="217" y="107"/>
                  </a:cubicBezTo>
                  <a:cubicBezTo>
                    <a:pt x="217" y="108"/>
                    <a:pt x="217" y="108"/>
                    <a:pt x="218" y="107"/>
                  </a:cubicBezTo>
                  <a:cubicBezTo>
                    <a:pt x="219" y="106"/>
                    <a:pt x="220" y="104"/>
                    <a:pt x="220" y="104"/>
                  </a:cubicBezTo>
                  <a:cubicBezTo>
                    <a:pt x="219" y="104"/>
                    <a:pt x="220" y="103"/>
                    <a:pt x="221" y="103"/>
                  </a:cubicBezTo>
                  <a:cubicBezTo>
                    <a:pt x="222" y="103"/>
                    <a:pt x="224" y="103"/>
                    <a:pt x="224" y="102"/>
                  </a:cubicBezTo>
                  <a:cubicBezTo>
                    <a:pt x="225" y="101"/>
                    <a:pt x="221" y="103"/>
                    <a:pt x="221" y="102"/>
                  </a:cubicBezTo>
                  <a:cubicBezTo>
                    <a:pt x="221" y="102"/>
                    <a:pt x="223" y="101"/>
                    <a:pt x="224" y="101"/>
                  </a:cubicBezTo>
                  <a:cubicBezTo>
                    <a:pt x="226" y="101"/>
                    <a:pt x="225" y="99"/>
                    <a:pt x="226" y="100"/>
                  </a:cubicBezTo>
                  <a:cubicBezTo>
                    <a:pt x="226" y="101"/>
                    <a:pt x="227" y="101"/>
                    <a:pt x="228" y="100"/>
                  </a:cubicBezTo>
                  <a:cubicBezTo>
                    <a:pt x="228" y="100"/>
                    <a:pt x="228" y="99"/>
                    <a:pt x="227" y="98"/>
                  </a:cubicBezTo>
                  <a:cubicBezTo>
                    <a:pt x="226" y="98"/>
                    <a:pt x="228" y="98"/>
                    <a:pt x="227" y="97"/>
                  </a:cubicBezTo>
                  <a:cubicBezTo>
                    <a:pt x="227" y="97"/>
                    <a:pt x="228" y="95"/>
                    <a:pt x="229" y="95"/>
                  </a:cubicBezTo>
                  <a:cubicBezTo>
                    <a:pt x="230" y="95"/>
                    <a:pt x="229" y="94"/>
                    <a:pt x="230" y="94"/>
                  </a:cubicBezTo>
                  <a:cubicBezTo>
                    <a:pt x="231" y="94"/>
                    <a:pt x="231" y="93"/>
                    <a:pt x="232" y="92"/>
                  </a:cubicBezTo>
                  <a:cubicBezTo>
                    <a:pt x="233" y="92"/>
                    <a:pt x="234" y="93"/>
                    <a:pt x="235" y="92"/>
                  </a:cubicBezTo>
                  <a:cubicBezTo>
                    <a:pt x="235" y="92"/>
                    <a:pt x="236" y="91"/>
                    <a:pt x="236" y="91"/>
                  </a:cubicBezTo>
                  <a:cubicBezTo>
                    <a:pt x="234" y="88"/>
                    <a:pt x="235" y="85"/>
                    <a:pt x="234" y="8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6" name="Freeform 308">
              <a:extLst>
                <a:ext uri="{FF2B5EF4-FFF2-40B4-BE49-F238E27FC236}">
                  <a16:creationId xmlns:a16="http://schemas.microsoft.com/office/drawing/2014/main" id="{E80561C6-2B53-4DE7-8326-3AE6260DE7AD}"/>
                </a:ext>
              </a:extLst>
            </p:cNvPr>
            <p:cNvSpPr>
              <a:spLocks noEditPoints="1"/>
            </p:cNvSpPr>
            <p:nvPr/>
          </p:nvSpPr>
          <p:spPr bwMode="auto">
            <a:xfrm>
              <a:off x="-3603625" y="1835150"/>
              <a:ext cx="107950" cy="79375"/>
            </a:xfrm>
            <a:custGeom>
              <a:avLst/>
              <a:gdLst>
                <a:gd name="T0" fmla="*/ 30 w 30"/>
                <a:gd name="T1" fmla="*/ 4 h 22"/>
                <a:gd name="T2" fmla="*/ 28 w 30"/>
                <a:gd name="T3" fmla="*/ 4 h 22"/>
                <a:gd name="T4" fmla="*/ 25 w 30"/>
                <a:gd name="T5" fmla="*/ 3 h 22"/>
                <a:gd name="T6" fmla="*/ 24 w 30"/>
                <a:gd name="T7" fmla="*/ 3 h 22"/>
                <a:gd name="T8" fmla="*/ 22 w 30"/>
                <a:gd name="T9" fmla="*/ 3 h 22"/>
                <a:gd name="T10" fmla="*/ 20 w 30"/>
                <a:gd name="T11" fmla="*/ 2 h 22"/>
                <a:gd name="T12" fmla="*/ 18 w 30"/>
                <a:gd name="T13" fmla="*/ 2 h 22"/>
                <a:gd name="T14" fmla="*/ 14 w 30"/>
                <a:gd name="T15" fmla="*/ 1 h 22"/>
                <a:gd name="T16" fmla="*/ 7 w 30"/>
                <a:gd name="T17" fmla="*/ 1 h 22"/>
                <a:gd name="T18" fmla="*/ 4 w 30"/>
                <a:gd name="T19" fmla="*/ 0 h 22"/>
                <a:gd name="T20" fmla="*/ 2 w 30"/>
                <a:gd name="T21" fmla="*/ 2 h 22"/>
                <a:gd name="T22" fmla="*/ 1 w 30"/>
                <a:gd name="T23" fmla="*/ 3 h 22"/>
                <a:gd name="T24" fmla="*/ 2 w 30"/>
                <a:gd name="T25" fmla="*/ 6 h 22"/>
                <a:gd name="T26" fmla="*/ 3 w 30"/>
                <a:gd name="T27" fmla="*/ 5 h 22"/>
                <a:gd name="T28" fmla="*/ 3 w 30"/>
                <a:gd name="T29" fmla="*/ 5 h 22"/>
                <a:gd name="T30" fmla="*/ 5 w 30"/>
                <a:gd name="T31" fmla="*/ 6 h 22"/>
                <a:gd name="T32" fmla="*/ 6 w 30"/>
                <a:gd name="T33" fmla="*/ 6 h 22"/>
                <a:gd name="T34" fmla="*/ 7 w 30"/>
                <a:gd name="T35" fmla="*/ 6 h 22"/>
                <a:gd name="T36" fmla="*/ 8 w 30"/>
                <a:gd name="T37" fmla="*/ 7 h 22"/>
                <a:gd name="T38" fmla="*/ 6 w 30"/>
                <a:gd name="T39" fmla="*/ 8 h 22"/>
                <a:gd name="T40" fmla="*/ 6 w 30"/>
                <a:gd name="T41" fmla="*/ 10 h 22"/>
                <a:gd name="T42" fmla="*/ 6 w 30"/>
                <a:gd name="T43" fmla="*/ 12 h 22"/>
                <a:gd name="T44" fmla="*/ 5 w 30"/>
                <a:gd name="T45" fmla="*/ 13 h 22"/>
                <a:gd name="T46" fmla="*/ 6 w 30"/>
                <a:gd name="T47" fmla="*/ 14 h 22"/>
                <a:gd name="T48" fmla="*/ 5 w 30"/>
                <a:gd name="T49" fmla="*/ 15 h 22"/>
                <a:gd name="T50" fmla="*/ 6 w 30"/>
                <a:gd name="T51" fmla="*/ 17 h 22"/>
                <a:gd name="T52" fmla="*/ 5 w 30"/>
                <a:gd name="T53" fmla="*/ 18 h 22"/>
                <a:gd name="T54" fmla="*/ 5 w 30"/>
                <a:gd name="T55" fmla="*/ 19 h 22"/>
                <a:gd name="T56" fmla="*/ 7 w 30"/>
                <a:gd name="T57" fmla="*/ 19 h 22"/>
                <a:gd name="T58" fmla="*/ 9 w 30"/>
                <a:gd name="T59" fmla="*/ 22 h 22"/>
                <a:gd name="T60" fmla="*/ 10 w 30"/>
                <a:gd name="T61" fmla="*/ 21 h 22"/>
                <a:gd name="T62" fmla="*/ 11 w 30"/>
                <a:gd name="T63" fmla="*/ 21 h 22"/>
                <a:gd name="T64" fmla="*/ 13 w 30"/>
                <a:gd name="T65" fmla="*/ 20 h 22"/>
                <a:gd name="T66" fmla="*/ 16 w 30"/>
                <a:gd name="T67" fmla="*/ 20 h 22"/>
                <a:gd name="T68" fmla="*/ 18 w 30"/>
                <a:gd name="T69" fmla="*/ 19 h 22"/>
                <a:gd name="T70" fmla="*/ 20 w 30"/>
                <a:gd name="T71" fmla="*/ 18 h 22"/>
                <a:gd name="T72" fmla="*/ 21 w 30"/>
                <a:gd name="T73" fmla="*/ 16 h 22"/>
                <a:gd name="T74" fmla="*/ 22 w 30"/>
                <a:gd name="T75" fmla="*/ 14 h 22"/>
                <a:gd name="T76" fmla="*/ 22 w 30"/>
                <a:gd name="T77" fmla="*/ 11 h 22"/>
                <a:gd name="T78" fmla="*/ 24 w 30"/>
                <a:gd name="T79" fmla="*/ 9 h 22"/>
                <a:gd name="T80" fmla="*/ 27 w 30"/>
                <a:gd name="T81" fmla="*/ 8 h 22"/>
                <a:gd name="T82" fmla="*/ 29 w 30"/>
                <a:gd name="T83" fmla="*/ 6 h 22"/>
                <a:gd name="T84" fmla="*/ 30 w 30"/>
                <a:gd name="T85" fmla="*/ 4 h 22"/>
                <a:gd name="T86" fmla="*/ 30 w 30"/>
                <a:gd name="T87" fmla="*/ 12 h 22"/>
                <a:gd name="T88" fmla="*/ 28 w 30"/>
                <a:gd name="T89" fmla="*/ 12 h 22"/>
                <a:gd name="T90" fmla="*/ 30 w 30"/>
                <a:gd name="T91" fmla="*/ 1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0" h="22">
                  <a:moveTo>
                    <a:pt x="30" y="4"/>
                  </a:moveTo>
                  <a:cubicBezTo>
                    <a:pt x="29" y="4"/>
                    <a:pt x="28" y="4"/>
                    <a:pt x="28" y="4"/>
                  </a:cubicBezTo>
                  <a:cubicBezTo>
                    <a:pt x="27" y="4"/>
                    <a:pt x="25" y="4"/>
                    <a:pt x="25" y="3"/>
                  </a:cubicBezTo>
                  <a:cubicBezTo>
                    <a:pt x="24" y="3"/>
                    <a:pt x="24" y="3"/>
                    <a:pt x="24" y="3"/>
                  </a:cubicBezTo>
                  <a:cubicBezTo>
                    <a:pt x="24" y="4"/>
                    <a:pt x="23" y="4"/>
                    <a:pt x="22" y="3"/>
                  </a:cubicBezTo>
                  <a:cubicBezTo>
                    <a:pt x="21" y="3"/>
                    <a:pt x="20" y="3"/>
                    <a:pt x="20" y="2"/>
                  </a:cubicBezTo>
                  <a:cubicBezTo>
                    <a:pt x="19" y="2"/>
                    <a:pt x="19" y="2"/>
                    <a:pt x="18" y="2"/>
                  </a:cubicBezTo>
                  <a:cubicBezTo>
                    <a:pt x="18" y="2"/>
                    <a:pt x="16" y="1"/>
                    <a:pt x="14" y="1"/>
                  </a:cubicBezTo>
                  <a:cubicBezTo>
                    <a:pt x="13" y="1"/>
                    <a:pt x="8" y="1"/>
                    <a:pt x="7" y="1"/>
                  </a:cubicBezTo>
                  <a:cubicBezTo>
                    <a:pt x="5" y="1"/>
                    <a:pt x="5" y="0"/>
                    <a:pt x="4" y="0"/>
                  </a:cubicBezTo>
                  <a:cubicBezTo>
                    <a:pt x="3" y="0"/>
                    <a:pt x="3" y="2"/>
                    <a:pt x="2" y="2"/>
                  </a:cubicBezTo>
                  <a:cubicBezTo>
                    <a:pt x="1" y="2"/>
                    <a:pt x="0" y="3"/>
                    <a:pt x="1" y="3"/>
                  </a:cubicBezTo>
                  <a:cubicBezTo>
                    <a:pt x="2" y="4"/>
                    <a:pt x="2" y="5"/>
                    <a:pt x="2" y="6"/>
                  </a:cubicBezTo>
                  <a:cubicBezTo>
                    <a:pt x="2" y="6"/>
                    <a:pt x="2" y="5"/>
                    <a:pt x="3" y="5"/>
                  </a:cubicBezTo>
                  <a:cubicBezTo>
                    <a:pt x="3" y="5"/>
                    <a:pt x="3" y="5"/>
                    <a:pt x="3" y="5"/>
                  </a:cubicBezTo>
                  <a:cubicBezTo>
                    <a:pt x="3" y="6"/>
                    <a:pt x="4" y="6"/>
                    <a:pt x="5" y="6"/>
                  </a:cubicBezTo>
                  <a:cubicBezTo>
                    <a:pt x="5" y="6"/>
                    <a:pt x="5" y="6"/>
                    <a:pt x="6" y="6"/>
                  </a:cubicBezTo>
                  <a:cubicBezTo>
                    <a:pt x="6" y="5"/>
                    <a:pt x="7" y="6"/>
                    <a:pt x="7" y="6"/>
                  </a:cubicBezTo>
                  <a:cubicBezTo>
                    <a:pt x="7" y="7"/>
                    <a:pt x="8" y="6"/>
                    <a:pt x="8" y="7"/>
                  </a:cubicBezTo>
                  <a:cubicBezTo>
                    <a:pt x="7" y="8"/>
                    <a:pt x="6" y="8"/>
                    <a:pt x="6" y="8"/>
                  </a:cubicBezTo>
                  <a:cubicBezTo>
                    <a:pt x="6" y="9"/>
                    <a:pt x="7" y="10"/>
                    <a:pt x="6" y="10"/>
                  </a:cubicBezTo>
                  <a:cubicBezTo>
                    <a:pt x="6" y="11"/>
                    <a:pt x="7" y="12"/>
                    <a:pt x="6" y="12"/>
                  </a:cubicBezTo>
                  <a:cubicBezTo>
                    <a:pt x="5" y="12"/>
                    <a:pt x="5" y="12"/>
                    <a:pt x="5" y="13"/>
                  </a:cubicBezTo>
                  <a:cubicBezTo>
                    <a:pt x="6" y="14"/>
                    <a:pt x="7" y="14"/>
                    <a:pt x="6" y="14"/>
                  </a:cubicBezTo>
                  <a:cubicBezTo>
                    <a:pt x="6" y="14"/>
                    <a:pt x="5" y="15"/>
                    <a:pt x="5" y="15"/>
                  </a:cubicBezTo>
                  <a:cubicBezTo>
                    <a:pt x="6" y="16"/>
                    <a:pt x="7" y="16"/>
                    <a:pt x="6" y="17"/>
                  </a:cubicBezTo>
                  <a:cubicBezTo>
                    <a:pt x="5" y="17"/>
                    <a:pt x="5" y="18"/>
                    <a:pt x="5" y="18"/>
                  </a:cubicBezTo>
                  <a:cubicBezTo>
                    <a:pt x="5" y="18"/>
                    <a:pt x="5" y="19"/>
                    <a:pt x="5" y="19"/>
                  </a:cubicBezTo>
                  <a:cubicBezTo>
                    <a:pt x="6" y="19"/>
                    <a:pt x="6" y="19"/>
                    <a:pt x="7" y="19"/>
                  </a:cubicBezTo>
                  <a:cubicBezTo>
                    <a:pt x="8" y="19"/>
                    <a:pt x="8" y="22"/>
                    <a:pt x="9" y="22"/>
                  </a:cubicBezTo>
                  <a:cubicBezTo>
                    <a:pt x="10" y="21"/>
                    <a:pt x="10" y="21"/>
                    <a:pt x="10" y="21"/>
                  </a:cubicBezTo>
                  <a:cubicBezTo>
                    <a:pt x="10" y="21"/>
                    <a:pt x="11" y="21"/>
                    <a:pt x="11" y="21"/>
                  </a:cubicBezTo>
                  <a:cubicBezTo>
                    <a:pt x="12" y="21"/>
                    <a:pt x="12" y="20"/>
                    <a:pt x="13" y="20"/>
                  </a:cubicBezTo>
                  <a:cubicBezTo>
                    <a:pt x="15" y="20"/>
                    <a:pt x="16" y="20"/>
                    <a:pt x="16" y="20"/>
                  </a:cubicBezTo>
                  <a:cubicBezTo>
                    <a:pt x="17" y="20"/>
                    <a:pt x="18" y="20"/>
                    <a:pt x="18" y="19"/>
                  </a:cubicBezTo>
                  <a:cubicBezTo>
                    <a:pt x="18" y="18"/>
                    <a:pt x="19" y="18"/>
                    <a:pt x="20" y="18"/>
                  </a:cubicBezTo>
                  <a:cubicBezTo>
                    <a:pt x="21" y="18"/>
                    <a:pt x="21" y="17"/>
                    <a:pt x="21" y="16"/>
                  </a:cubicBezTo>
                  <a:cubicBezTo>
                    <a:pt x="21" y="16"/>
                    <a:pt x="22" y="15"/>
                    <a:pt x="22" y="14"/>
                  </a:cubicBezTo>
                  <a:cubicBezTo>
                    <a:pt x="23" y="14"/>
                    <a:pt x="22" y="12"/>
                    <a:pt x="22" y="11"/>
                  </a:cubicBezTo>
                  <a:cubicBezTo>
                    <a:pt x="23" y="10"/>
                    <a:pt x="24" y="9"/>
                    <a:pt x="24" y="9"/>
                  </a:cubicBezTo>
                  <a:cubicBezTo>
                    <a:pt x="24" y="8"/>
                    <a:pt x="25" y="8"/>
                    <a:pt x="27" y="8"/>
                  </a:cubicBezTo>
                  <a:cubicBezTo>
                    <a:pt x="28" y="7"/>
                    <a:pt x="28" y="7"/>
                    <a:pt x="29" y="6"/>
                  </a:cubicBezTo>
                  <a:cubicBezTo>
                    <a:pt x="30" y="6"/>
                    <a:pt x="30" y="5"/>
                    <a:pt x="30" y="4"/>
                  </a:cubicBezTo>
                  <a:close/>
                  <a:moveTo>
                    <a:pt x="30" y="12"/>
                  </a:moveTo>
                  <a:cubicBezTo>
                    <a:pt x="30" y="11"/>
                    <a:pt x="28" y="12"/>
                    <a:pt x="28" y="12"/>
                  </a:cubicBezTo>
                  <a:cubicBezTo>
                    <a:pt x="29" y="13"/>
                    <a:pt x="30" y="13"/>
                    <a:pt x="30"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7" name="Freeform 309">
              <a:extLst>
                <a:ext uri="{FF2B5EF4-FFF2-40B4-BE49-F238E27FC236}">
                  <a16:creationId xmlns:a16="http://schemas.microsoft.com/office/drawing/2014/main" id="{E5C57BE9-A2FD-4887-9B2F-DB11589F9293}"/>
                </a:ext>
              </a:extLst>
            </p:cNvPr>
            <p:cNvSpPr>
              <a:spLocks/>
            </p:cNvSpPr>
            <p:nvPr/>
          </p:nvSpPr>
          <p:spPr bwMode="auto">
            <a:xfrm>
              <a:off x="-3416300" y="1803400"/>
              <a:ext cx="28575" cy="17463"/>
            </a:xfrm>
            <a:custGeom>
              <a:avLst/>
              <a:gdLst>
                <a:gd name="T0" fmla="*/ 0 w 8"/>
                <a:gd name="T1" fmla="*/ 4 h 5"/>
                <a:gd name="T2" fmla="*/ 2 w 8"/>
                <a:gd name="T3" fmla="*/ 4 h 5"/>
                <a:gd name="T4" fmla="*/ 2 w 8"/>
                <a:gd name="T5" fmla="*/ 5 h 5"/>
                <a:gd name="T6" fmla="*/ 4 w 8"/>
                <a:gd name="T7" fmla="*/ 4 h 5"/>
                <a:gd name="T8" fmla="*/ 5 w 8"/>
                <a:gd name="T9" fmla="*/ 4 h 5"/>
                <a:gd name="T10" fmla="*/ 6 w 8"/>
                <a:gd name="T11" fmla="*/ 3 h 5"/>
                <a:gd name="T12" fmla="*/ 7 w 8"/>
                <a:gd name="T13" fmla="*/ 2 h 5"/>
                <a:gd name="T14" fmla="*/ 8 w 8"/>
                <a:gd name="T15" fmla="*/ 1 h 5"/>
                <a:gd name="T16" fmla="*/ 8 w 8"/>
                <a:gd name="T17" fmla="*/ 0 h 5"/>
                <a:gd name="T18" fmla="*/ 6 w 8"/>
                <a:gd name="T19" fmla="*/ 1 h 5"/>
                <a:gd name="T20" fmla="*/ 4 w 8"/>
                <a:gd name="T21" fmla="*/ 2 h 5"/>
                <a:gd name="T22" fmla="*/ 2 w 8"/>
                <a:gd name="T23" fmla="*/ 1 h 5"/>
                <a:gd name="T24" fmla="*/ 1 w 8"/>
                <a:gd name="T25" fmla="*/ 1 h 5"/>
                <a:gd name="T26" fmla="*/ 0 w 8"/>
                <a:gd name="T27" fmla="*/ 4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5">
                  <a:moveTo>
                    <a:pt x="0" y="4"/>
                  </a:moveTo>
                  <a:cubicBezTo>
                    <a:pt x="1" y="4"/>
                    <a:pt x="2" y="4"/>
                    <a:pt x="2" y="4"/>
                  </a:cubicBezTo>
                  <a:cubicBezTo>
                    <a:pt x="2" y="4"/>
                    <a:pt x="2" y="4"/>
                    <a:pt x="2" y="5"/>
                  </a:cubicBezTo>
                  <a:cubicBezTo>
                    <a:pt x="3" y="4"/>
                    <a:pt x="4" y="4"/>
                    <a:pt x="4" y="4"/>
                  </a:cubicBezTo>
                  <a:cubicBezTo>
                    <a:pt x="4" y="4"/>
                    <a:pt x="5" y="5"/>
                    <a:pt x="5" y="4"/>
                  </a:cubicBezTo>
                  <a:cubicBezTo>
                    <a:pt x="6" y="4"/>
                    <a:pt x="6" y="3"/>
                    <a:pt x="6" y="3"/>
                  </a:cubicBezTo>
                  <a:cubicBezTo>
                    <a:pt x="7" y="3"/>
                    <a:pt x="6" y="2"/>
                    <a:pt x="7" y="2"/>
                  </a:cubicBezTo>
                  <a:cubicBezTo>
                    <a:pt x="7" y="2"/>
                    <a:pt x="8" y="1"/>
                    <a:pt x="8" y="1"/>
                  </a:cubicBezTo>
                  <a:cubicBezTo>
                    <a:pt x="8" y="1"/>
                    <a:pt x="8" y="0"/>
                    <a:pt x="8" y="0"/>
                  </a:cubicBezTo>
                  <a:cubicBezTo>
                    <a:pt x="8" y="0"/>
                    <a:pt x="7" y="1"/>
                    <a:pt x="6" y="1"/>
                  </a:cubicBezTo>
                  <a:cubicBezTo>
                    <a:pt x="5" y="1"/>
                    <a:pt x="5" y="2"/>
                    <a:pt x="4" y="2"/>
                  </a:cubicBezTo>
                  <a:cubicBezTo>
                    <a:pt x="4" y="2"/>
                    <a:pt x="2" y="1"/>
                    <a:pt x="2" y="1"/>
                  </a:cubicBezTo>
                  <a:cubicBezTo>
                    <a:pt x="1" y="1"/>
                    <a:pt x="1" y="1"/>
                    <a:pt x="1" y="1"/>
                  </a:cubicBezTo>
                  <a:cubicBezTo>
                    <a:pt x="1" y="2"/>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8" name="Freeform 310">
              <a:extLst>
                <a:ext uri="{FF2B5EF4-FFF2-40B4-BE49-F238E27FC236}">
                  <a16:creationId xmlns:a16="http://schemas.microsoft.com/office/drawing/2014/main" id="{394F8272-7DC0-4CBB-95BF-0165F62251A9}"/>
                </a:ext>
              </a:extLst>
            </p:cNvPr>
            <p:cNvSpPr>
              <a:spLocks noEditPoints="1"/>
            </p:cNvSpPr>
            <p:nvPr/>
          </p:nvSpPr>
          <p:spPr bwMode="auto">
            <a:xfrm>
              <a:off x="-3354388" y="1857375"/>
              <a:ext cx="50800" cy="63500"/>
            </a:xfrm>
            <a:custGeom>
              <a:avLst/>
              <a:gdLst>
                <a:gd name="T0" fmla="*/ 14 w 14"/>
                <a:gd name="T1" fmla="*/ 0 h 18"/>
                <a:gd name="T2" fmla="*/ 13 w 14"/>
                <a:gd name="T3" fmla="*/ 1 h 18"/>
                <a:gd name="T4" fmla="*/ 12 w 14"/>
                <a:gd name="T5" fmla="*/ 1 h 18"/>
                <a:gd name="T6" fmla="*/ 10 w 14"/>
                <a:gd name="T7" fmla="*/ 1 h 18"/>
                <a:gd name="T8" fmla="*/ 6 w 14"/>
                <a:gd name="T9" fmla="*/ 1 h 18"/>
                <a:gd name="T10" fmla="*/ 6 w 14"/>
                <a:gd name="T11" fmla="*/ 1 h 18"/>
                <a:gd name="T12" fmla="*/ 4 w 14"/>
                <a:gd name="T13" fmla="*/ 2 h 18"/>
                <a:gd name="T14" fmla="*/ 3 w 14"/>
                <a:gd name="T15" fmla="*/ 2 h 18"/>
                <a:gd name="T16" fmla="*/ 2 w 14"/>
                <a:gd name="T17" fmla="*/ 3 h 18"/>
                <a:gd name="T18" fmla="*/ 1 w 14"/>
                <a:gd name="T19" fmla="*/ 4 h 18"/>
                <a:gd name="T20" fmla="*/ 0 w 14"/>
                <a:gd name="T21" fmla="*/ 5 h 18"/>
                <a:gd name="T22" fmla="*/ 0 w 14"/>
                <a:gd name="T23" fmla="*/ 6 h 18"/>
                <a:gd name="T24" fmla="*/ 0 w 14"/>
                <a:gd name="T25" fmla="*/ 6 h 18"/>
                <a:gd name="T26" fmla="*/ 1 w 14"/>
                <a:gd name="T27" fmla="*/ 8 h 18"/>
                <a:gd name="T28" fmla="*/ 3 w 14"/>
                <a:gd name="T29" fmla="*/ 9 h 18"/>
                <a:gd name="T30" fmla="*/ 5 w 14"/>
                <a:gd name="T31" fmla="*/ 9 h 18"/>
                <a:gd name="T32" fmla="*/ 2 w 14"/>
                <a:gd name="T33" fmla="*/ 10 h 18"/>
                <a:gd name="T34" fmla="*/ 3 w 14"/>
                <a:gd name="T35" fmla="*/ 12 h 18"/>
                <a:gd name="T36" fmla="*/ 4 w 14"/>
                <a:gd name="T37" fmla="*/ 13 h 18"/>
                <a:gd name="T38" fmla="*/ 6 w 14"/>
                <a:gd name="T39" fmla="*/ 14 h 18"/>
                <a:gd name="T40" fmla="*/ 6 w 14"/>
                <a:gd name="T41" fmla="*/ 12 h 18"/>
                <a:gd name="T42" fmla="*/ 7 w 14"/>
                <a:gd name="T43" fmla="*/ 12 h 18"/>
                <a:gd name="T44" fmla="*/ 6 w 14"/>
                <a:gd name="T45" fmla="*/ 11 h 18"/>
                <a:gd name="T46" fmla="*/ 7 w 14"/>
                <a:gd name="T47" fmla="*/ 10 h 18"/>
                <a:gd name="T48" fmla="*/ 9 w 14"/>
                <a:gd name="T49" fmla="*/ 10 h 18"/>
                <a:gd name="T50" fmla="*/ 8 w 14"/>
                <a:gd name="T51" fmla="*/ 8 h 18"/>
                <a:gd name="T52" fmla="*/ 6 w 14"/>
                <a:gd name="T53" fmla="*/ 8 h 18"/>
                <a:gd name="T54" fmla="*/ 7 w 14"/>
                <a:gd name="T55" fmla="*/ 7 h 18"/>
                <a:gd name="T56" fmla="*/ 5 w 14"/>
                <a:gd name="T57" fmla="*/ 5 h 18"/>
                <a:gd name="T58" fmla="*/ 6 w 14"/>
                <a:gd name="T59" fmla="*/ 4 h 18"/>
                <a:gd name="T60" fmla="*/ 8 w 14"/>
                <a:gd name="T61" fmla="*/ 4 h 18"/>
                <a:gd name="T62" fmla="*/ 8 w 14"/>
                <a:gd name="T63" fmla="*/ 2 h 18"/>
                <a:gd name="T64" fmla="*/ 10 w 14"/>
                <a:gd name="T65" fmla="*/ 3 h 18"/>
                <a:gd name="T66" fmla="*/ 11 w 14"/>
                <a:gd name="T67" fmla="*/ 2 h 18"/>
                <a:gd name="T68" fmla="*/ 13 w 14"/>
                <a:gd name="T69" fmla="*/ 3 h 18"/>
                <a:gd name="T70" fmla="*/ 14 w 14"/>
                <a:gd name="T71" fmla="*/ 2 h 18"/>
                <a:gd name="T72" fmla="*/ 14 w 14"/>
                <a:gd name="T73" fmla="*/ 1 h 18"/>
                <a:gd name="T74" fmla="*/ 14 w 14"/>
                <a:gd name="T75" fmla="*/ 0 h 18"/>
                <a:gd name="T76" fmla="*/ 12 w 14"/>
                <a:gd name="T77" fmla="*/ 17 h 18"/>
                <a:gd name="T78" fmla="*/ 8 w 14"/>
                <a:gd name="T79" fmla="*/ 17 h 18"/>
                <a:gd name="T80" fmla="*/ 7 w 14"/>
                <a:gd name="T81" fmla="*/ 17 h 18"/>
                <a:gd name="T82" fmla="*/ 10 w 14"/>
                <a:gd name="T83" fmla="*/ 18 h 18"/>
                <a:gd name="T84" fmla="*/ 14 w 14"/>
                <a:gd name="T85" fmla="*/ 17 h 18"/>
                <a:gd name="T86" fmla="*/ 12 w 14"/>
                <a:gd name="T87" fmla="*/ 17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4" h="18">
                  <a:moveTo>
                    <a:pt x="14" y="0"/>
                  </a:moveTo>
                  <a:cubicBezTo>
                    <a:pt x="14" y="0"/>
                    <a:pt x="13" y="0"/>
                    <a:pt x="13" y="1"/>
                  </a:cubicBezTo>
                  <a:cubicBezTo>
                    <a:pt x="13" y="1"/>
                    <a:pt x="13" y="1"/>
                    <a:pt x="12" y="1"/>
                  </a:cubicBezTo>
                  <a:cubicBezTo>
                    <a:pt x="12" y="1"/>
                    <a:pt x="10" y="1"/>
                    <a:pt x="10" y="1"/>
                  </a:cubicBezTo>
                  <a:cubicBezTo>
                    <a:pt x="9" y="0"/>
                    <a:pt x="7" y="1"/>
                    <a:pt x="6" y="1"/>
                  </a:cubicBezTo>
                  <a:cubicBezTo>
                    <a:pt x="6" y="1"/>
                    <a:pt x="6" y="1"/>
                    <a:pt x="6" y="1"/>
                  </a:cubicBezTo>
                  <a:cubicBezTo>
                    <a:pt x="6" y="1"/>
                    <a:pt x="5" y="2"/>
                    <a:pt x="4" y="2"/>
                  </a:cubicBezTo>
                  <a:cubicBezTo>
                    <a:pt x="4" y="2"/>
                    <a:pt x="4" y="2"/>
                    <a:pt x="3" y="2"/>
                  </a:cubicBezTo>
                  <a:cubicBezTo>
                    <a:pt x="3" y="3"/>
                    <a:pt x="2" y="2"/>
                    <a:pt x="2" y="3"/>
                  </a:cubicBezTo>
                  <a:cubicBezTo>
                    <a:pt x="2" y="3"/>
                    <a:pt x="1" y="4"/>
                    <a:pt x="1" y="4"/>
                  </a:cubicBezTo>
                  <a:cubicBezTo>
                    <a:pt x="0" y="4"/>
                    <a:pt x="1" y="5"/>
                    <a:pt x="0" y="5"/>
                  </a:cubicBezTo>
                  <a:cubicBezTo>
                    <a:pt x="0" y="5"/>
                    <a:pt x="0" y="6"/>
                    <a:pt x="0" y="6"/>
                  </a:cubicBezTo>
                  <a:cubicBezTo>
                    <a:pt x="0" y="6"/>
                    <a:pt x="0" y="6"/>
                    <a:pt x="0" y="6"/>
                  </a:cubicBezTo>
                  <a:cubicBezTo>
                    <a:pt x="0" y="6"/>
                    <a:pt x="1" y="7"/>
                    <a:pt x="1" y="8"/>
                  </a:cubicBezTo>
                  <a:cubicBezTo>
                    <a:pt x="1" y="9"/>
                    <a:pt x="2" y="9"/>
                    <a:pt x="3" y="9"/>
                  </a:cubicBezTo>
                  <a:cubicBezTo>
                    <a:pt x="3" y="8"/>
                    <a:pt x="5" y="9"/>
                    <a:pt x="5" y="9"/>
                  </a:cubicBezTo>
                  <a:cubicBezTo>
                    <a:pt x="5" y="10"/>
                    <a:pt x="3" y="9"/>
                    <a:pt x="2" y="10"/>
                  </a:cubicBezTo>
                  <a:cubicBezTo>
                    <a:pt x="1" y="10"/>
                    <a:pt x="3" y="11"/>
                    <a:pt x="3" y="12"/>
                  </a:cubicBezTo>
                  <a:cubicBezTo>
                    <a:pt x="2" y="12"/>
                    <a:pt x="3" y="13"/>
                    <a:pt x="4" y="13"/>
                  </a:cubicBezTo>
                  <a:cubicBezTo>
                    <a:pt x="5" y="13"/>
                    <a:pt x="6" y="14"/>
                    <a:pt x="6" y="14"/>
                  </a:cubicBezTo>
                  <a:cubicBezTo>
                    <a:pt x="6" y="14"/>
                    <a:pt x="5" y="12"/>
                    <a:pt x="6" y="12"/>
                  </a:cubicBezTo>
                  <a:cubicBezTo>
                    <a:pt x="6" y="12"/>
                    <a:pt x="7" y="12"/>
                    <a:pt x="7" y="12"/>
                  </a:cubicBezTo>
                  <a:cubicBezTo>
                    <a:pt x="8" y="11"/>
                    <a:pt x="7" y="11"/>
                    <a:pt x="6" y="11"/>
                  </a:cubicBezTo>
                  <a:cubicBezTo>
                    <a:pt x="5" y="11"/>
                    <a:pt x="6" y="10"/>
                    <a:pt x="7" y="10"/>
                  </a:cubicBezTo>
                  <a:cubicBezTo>
                    <a:pt x="8" y="11"/>
                    <a:pt x="8" y="10"/>
                    <a:pt x="9" y="10"/>
                  </a:cubicBezTo>
                  <a:cubicBezTo>
                    <a:pt x="9" y="10"/>
                    <a:pt x="9" y="9"/>
                    <a:pt x="8" y="8"/>
                  </a:cubicBezTo>
                  <a:cubicBezTo>
                    <a:pt x="7" y="8"/>
                    <a:pt x="7" y="9"/>
                    <a:pt x="6" y="8"/>
                  </a:cubicBezTo>
                  <a:cubicBezTo>
                    <a:pt x="5" y="8"/>
                    <a:pt x="7" y="8"/>
                    <a:pt x="7" y="7"/>
                  </a:cubicBezTo>
                  <a:cubicBezTo>
                    <a:pt x="7" y="6"/>
                    <a:pt x="5" y="5"/>
                    <a:pt x="5" y="5"/>
                  </a:cubicBezTo>
                  <a:cubicBezTo>
                    <a:pt x="4" y="4"/>
                    <a:pt x="6" y="3"/>
                    <a:pt x="6" y="4"/>
                  </a:cubicBezTo>
                  <a:cubicBezTo>
                    <a:pt x="6" y="5"/>
                    <a:pt x="7" y="4"/>
                    <a:pt x="8" y="4"/>
                  </a:cubicBezTo>
                  <a:cubicBezTo>
                    <a:pt x="8" y="4"/>
                    <a:pt x="7" y="3"/>
                    <a:pt x="8" y="2"/>
                  </a:cubicBezTo>
                  <a:cubicBezTo>
                    <a:pt x="9" y="2"/>
                    <a:pt x="9" y="3"/>
                    <a:pt x="10" y="3"/>
                  </a:cubicBezTo>
                  <a:cubicBezTo>
                    <a:pt x="10" y="3"/>
                    <a:pt x="10" y="2"/>
                    <a:pt x="11" y="2"/>
                  </a:cubicBezTo>
                  <a:cubicBezTo>
                    <a:pt x="12" y="2"/>
                    <a:pt x="13" y="2"/>
                    <a:pt x="13" y="3"/>
                  </a:cubicBezTo>
                  <a:cubicBezTo>
                    <a:pt x="13" y="2"/>
                    <a:pt x="14" y="2"/>
                    <a:pt x="14" y="2"/>
                  </a:cubicBezTo>
                  <a:cubicBezTo>
                    <a:pt x="14" y="2"/>
                    <a:pt x="14" y="1"/>
                    <a:pt x="14" y="1"/>
                  </a:cubicBezTo>
                  <a:cubicBezTo>
                    <a:pt x="14" y="1"/>
                    <a:pt x="14" y="0"/>
                    <a:pt x="14" y="0"/>
                  </a:cubicBezTo>
                  <a:close/>
                  <a:moveTo>
                    <a:pt x="12" y="17"/>
                  </a:moveTo>
                  <a:cubicBezTo>
                    <a:pt x="12" y="17"/>
                    <a:pt x="9" y="18"/>
                    <a:pt x="8" y="17"/>
                  </a:cubicBezTo>
                  <a:cubicBezTo>
                    <a:pt x="8" y="16"/>
                    <a:pt x="6" y="17"/>
                    <a:pt x="7" y="17"/>
                  </a:cubicBezTo>
                  <a:cubicBezTo>
                    <a:pt x="8" y="18"/>
                    <a:pt x="9" y="18"/>
                    <a:pt x="10" y="18"/>
                  </a:cubicBezTo>
                  <a:cubicBezTo>
                    <a:pt x="12" y="18"/>
                    <a:pt x="14" y="18"/>
                    <a:pt x="14" y="17"/>
                  </a:cubicBezTo>
                  <a:cubicBezTo>
                    <a:pt x="14" y="17"/>
                    <a:pt x="13" y="18"/>
                    <a:pt x="12"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9" name="Freeform 311">
              <a:extLst>
                <a:ext uri="{FF2B5EF4-FFF2-40B4-BE49-F238E27FC236}">
                  <a16:creationId xmlns:a16="http://schemas.microsoft.com/office/drawing/2014/main" id="{D04A98EA-9B7E-44F5-B14A-57B567F8B366}"/>
                </a:ext>
              </a:extLst>
            </p:cNvPr>
            <p:cNvSpPr>
              <a:spLocks/>
            </p:cNvSpPr>
            <p:nvPr/>
          </p:nvSpPr>
          <p:spPr bwMode="auto">
            <a:xfrm>
              <a:off x="-3257550" y="1914525"/>
              <a:ext cx="22225" cy="14288"/>
            </a:xfrm>
            <a:custGeom>
              <a:avLst/>
              <a:gdLst>
                <a:gd name="T0" fmla="*/ 4 w 6"/>
                <a:gd name="T1" fmla="*/ 2 h 4"/>
                <a:gd name="T2" fmla="*/ 5 w 6"/>
                <a:gd name="T3" fmla="*/ 1 h 4"/>
                <a:gd name="T4" fmla="*/ 5 w 6"/>
                <a:gd name="T5" fmla="*/ 0 h 4"/>
                <a:gd name="T6" fmla="*/ 2 w 6"/>
                <a:gd name="T7" fmla="*/ 1 h 4"/>
                <a:gd name="T8" fmla="*/ 1 w 6"/>
                <a:gd name="T9" fmla="*/ 3 h 4"/>
                <a:gd name="T10" fmla="*/ 4 w 6"/>
                <a:gd name="T11" fmla="*/ 2 h 4"/>
              </a:gdLst>
              <a:ahLst/>
              <a:cxnLst>
                <a:cxn ang="0">
                  <a:pos x="T0" y="T1"/>
                </a:cxn>
                <a:cxn ang="0">
                  <a:pos x="T2" y="T3"/>
                </a:cxn>
                <a:cxn ang="0">
                  <a:pos x="T4" y="T5"/>
                </a:cxn>
                <a:cxn ang="0">
                  <a:pos x="T6" y="T7"/>
                </a:cxn>
                <a:cxn ang="0">
                  <a:pos x="T8" y="T9"/>
                </a:cxn>
                <a:cxn ang="0">
                  <a:pos x="T10" y="T11"/>
                </a:cxn>
              </a:cxnLst>
              <a:rect l="0" t="0" r="r" b="b"/>
              <a:pathLst>
                <a:path w="6" h="4">
                  <a:moveTo>
                    <a:pt x="4" y="2"/>
                  </a:moveTo>
                  <a:cubicBezTo>
                    <a:pt x="4" y="2"/>
                    <a:pt x="4" y="1"/>
                    <a:pt x="5" y="1"/>
                  </a:cubicBezTo>
                  <a:cubicBezTo>
                    <a:pt x="6" y="0"/>
                    <a:pt x="6" y="0"/>
                    <a:pt x="5" y="0"/>
                  </a:cubicBezTo>
                  <a:cubicBezTo>
                    <a:pt x="5" y="1"/>
                    <a:pt x="3" y="1"/>
                    <a:pt x="2" y="1"/>
                  </a:cubicBezTo>
                  <a:cubicBezTo>
                    <a:pt x="0" y="1"/>
                    <a:pt x="0" y="2"/>
                    <a:pt x="1" y="3"/>
                  </a:cubicBezTo>
                  <a:cubicBezTo>
                    <a:pt x="2" y="4"/>
                    <a:pt x="4" y="3"/>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0" name="Freeform 312">
              <a:extLst>
                <a:ext uri="{FF2B5EF4-FFF2-40B4-BE49-F238E27FC236}">
                  <a16:creationId xmlns:a16="http://schemas.microsoft.com/office/drawing/2014/main" id="{AA850BC3-2525-4D5F-BA52-D85DAC688AA3}"/>
                </a:ext>
              </a:extLst>
            </p:cNvPr>
            <p:cNvSpPr>
              <a:spLocks/>
            </p:cNvSpPr>
            <p:nvPr/>
          </p:nvSpPr>
          <p:spPr bwMode="auto">
            <a:xfrm>
              <a:off x="-3727450" y="1565275"/>
              <a:ext cx="90487" cy="42863"/>
            </a:xfrm>
            <a:custGeom>
              <a:avLst/>
              <a:gdLst>
                <a:gd name="T0" fmla="*/ 21 w 25"/>
                <a:gd name="T1" fmla="*/ 9 h 12"/>
                <a:gd name="T2" fmla="*/ 23 w 25"/>
                <a:gd name="T3" fmla="*/ 7 h 12"/>
                <a:gd name="T4" fmla="*/ 25 w 25"/>
                <a:gd name="T5" fmla="*/ 6 h 12"/>
                <a:gd name="T6" fmla="*/ 23 w 25"/>
                <a:gd name="T7" fmla="*/ 4 h 12"/>
                <a:gd name="T8" fmla="*/ 22 w 25"/>
                <a:gd name="T9" fmla="*/ 3 h 12"/>
                <a:gd name="T10" fmla="*/ 22 w 25"/>
                <a:gd name="T11" fmla="*/ 1 h 12"/>
                <a:gd name="T12" fmla="*/ 20 w 25"/>
                <a:gd name="T13" fmla="*/ 1 h 12"/>
                <a:gd name="T14" fmla="*/ 18 w 25"/>
                <a:gd name="T15" fmla="*/ 0 h 12"/>
                <a:gd name="T16" fmla="*/ 18 w 25"/>
                <a:gd name="T17" fmla="*/ 2 h 12"/>
                <a:gd name="T18" fmla="*/ 16 w 25"/>
                <a:gd name="T19" fmla="*/ 2 h 12"/>
                <a:gd name="T20" fmla="*/ 15 w 25"/>
                <a:gd name="T21" fmla="*/ 2 h 12"/>
                <a:gd name="T22" fmla="*/ 14 w 25"/>
                <a:gd name="T23" fmla="*/ 2 h 12"/>
                <a:gd name="T24" fmla="*/ 13 w 25"/>
                <a:gd name="T25" fmla="*/ 2 h 12"/>
                <a:gd name="T26" fmla="*/ 11 w 25"/>
                <a:gd name="T27" fmla="*/ 3 h 12"/>
                <a:gd name="T28" fmla="*/ 10 w 25"/>
                <a:gd name="T29" fmla="*/ 2 h 12"/>
                <a:gd name="T30" fmla="*/ 9 w 25"/>
                <a:gd name="T31" fmla="*/ 3 h 12"/>
                <a:gd name="T32" fmla="*/ 9 w 25"/>
                <a:gd name="T33" fmla="*/ 4 h 12"/>
                <a:gd name="T34" fmla="*/ 7 w 25"/>
                <a:gd name="T35" fmla="*/ 5 h 12"/>
                <a:gd name="T36" fmla="*/ 7 w 25"/>
                <a:gd name="T37" fmla="*/ 3 h 12"/>
                <a:gd name="T38" fmla="*/ 3 w 25"/>
                <a:gd name="T39" fmla="*/ 0 h 12"/>
                <a:gd name="T40" fmla="*/ 4 w 25"/>
                <a:gd name="T41" fmla="*/ 2 h 12"/>
                <a:gd name="T42" fmla="*/ 3 w 25"/>
                <a:gd name="T43" fmla="*/ 2 h 12"/>
                <a:gd name="T44" fmla="*/ 1 w 25"/>
                <a:gd name="T45" fmla="*/ 2 h 12"/>
                <a:gd name="T46" fmla="*/ 0 w 25"/>
                <a:gd name="T47" fmla="*/ 4 h 12"/>
                <a:gd name="T48" fmla="*/ 2 w 25"/>
                <a:gd name="T49" fmla="*/ 4 h 12"/>
                <a:gd name="T50" fmla="*/ 5 w 25"/>
                <a:gd name="T51" fmla="*/ 4 h 12"/>
                <a:gd name="T52" fmla="*/ 5 w 25"/>
                <a:gd name="T53" fmla="*/ 5 h 12"/>
                <a:gd name="T54" fmla="*/ 3 w 25"/>
                <a:gd name="T55" fmla="*/ 6 h 12"/>
                <a:gd name="T56" fmla="*/ 1 w 25"/>
                <a:gd name="T57" fmla="*/ 7 h 12"/>
                <a:gd name="T58" fmla="*/ 4 w 25"/>
                <a:gd name="T59" fmla="*/ 7 h 12"/>
                <a:gd name="T60" fmla="*/ 5 w 25"/>
                <a:gd name="T61" fmla="*/ 8 h 12"/>
                <a:gd name="T62" fmla="*/ 6 w 25"/>
                <a:gd name="T63" fmla="*/ 9 h 12"/>
                <a:gd name="T64" fmla="*/ 5 w 25"/>
                <a:gd name="T65" fmla="*/ 10 h 12"/>
                <a:gd name="T66" fmla="*/ 4 w 25"/>
                <a:gd name="T67" fmla="*/ 10 h 12"/>
                <a:gd name="T68" fmla="*/ 7 w 25"/>
                <a:gd name="T69" fmla="*/ 10 h 12"/>
                <a:gd name="T70" fmla="*/ 11 w 25"/>
                <a:gd name="T71" fmla="*/ 12 h 12"/>
                <a:gd name="T72" fmla="*/ 15 w 25"/>
                <a:gd name="T73" fmla="*/ 11 h 12"/>
                <a:gd name="T74" fmla="*/ 18 w 25"/>
                <a:gd name="T75" fmla="*/ 10 h 12"/>
                <a:gd name="T76" fmla="*/ 21 w 25"/>
                <a:gd name="T77"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25" h="12">
                  <a:moveTo>
                    <a:pt x="21" y="9"/>
                  </a:moveTo>
                  <a:cubicBezTo>
                    <a:pt x="22" y="9"/>
                    <a:pt x="22" y="7"/>
                    <a:pt x="23" y="7"/>
                  </a:cubicBezTo>
                  <a:cubicBezTo>
                    <a:pt x="23" y="7"/>
                    <a:pt x="24" y="6"/>
                    <a:pt x="25" y="6"/>
                  </a:cubicBezTo>
                  <a:cubicBezTo>
                    <a:pt x="25" y="5"/>
                    <a:pt x="24" y="4"/>
                    <a:pt x="23" y="4"/>
                  </a:cubicBezTo>
                  <a:cubicBezTo>
                    <a:pt x="23" y="4"/>
                    <a:pt x="22" y="3"/>
                    <a:pt x="22" y="3"/>
                  </a:cubicBezTo>
                  <a:cubicBezTo>
                    <a:pt x="22" y="2"/>
                    <a:pt x="22" y="1"/>
                    <a:pt x="22" y="1"/>
                  </a:cubicBezTo>
                  <a:cubicBezTo>
                    <a:pt x="22" y="1"/>
                    <a:pt x="21" y="1"/>
                    <a:pt x="20" y="1"/>
                  </a:cubicBezTo>
                  <a:cubicBezTo>
                    <a:pt x="20" y="1"/>
                    <a:pt x="18" y="0"/>
                    <a:pt x="18" y="0"/>
                  </a:cubicBezTo>
                  <a:cubicBezTo>
                    <a:pt x="17" y="0"/>
                    <a:pt x="18" y="1"/>
                    <a:pt x="18" y="2"/>
                  </a:cubicBezTo>
                  <a:cubicBezTo>
                    <a:pt x="17" y="2"/>
                    <a:pt x="16" y="1"/>
                    <a:pt x="16" y="2"/>
                  </a:cubicBezTo>
                  <a:cubicBezTo>
                    <a:pt x="16" y="2"/>
                    <a:pt x="16" y="2"/>
                    <a:pt x="15" y="2"/>
                  </a:cubicBezTo>
                  <a:cubicBezTo>
                    <a:pt x="15" y="1"/>
                    <a:pt x="14" y="2"/>
                    <a:pt x="14" y="2"/>
                  </a:cubicBezTo>
                  <a:cubicBezTo>
                    <a:pt x="14" y="2"/>
                    <a:pt x="14" y="2"/>
                    <a:pt x="13" y="2"/>
                  </a:cubicBezTo>
                  <a:cubicBezTo>
                    <a:pt x="12" y="1"/>
                    <a:pt x="11" y="2"/>
                    <a:pt x="11" y="3"/>
                  </a:cubicBezTo>
                  <a:cubicBezTo>
                    <a:pt x="11" y="3"/>
                    <a:pt x="11" y="3"/>
                    <a:pt x="10" y="2"/>
                  </a:cubicBezTo>
                  <a:cubicBezTo>
                    <a:pt x="10" y="1"/>
                    <a:pt x="9" y="2"/>
                    <a:pt x="9" y="3"/>
                  </a:cubicBezTo>
                  <a:cubicBezTo>
                    <a:pt x="10" y="3"/>
                    <a:pt x="9" y="4"/>
                    <a:pt x="9" y="4"/>
                  </a:cubicBezTo>
                  <a:cubicBezTo>
                    <a:pt x="8" y="4"/>
                    <a:pt x="8" y="4"/>
                    <a:pt x="7" y="5"/>
                  </a:cubicBezTo>
                  <a:cubicBezTo>
                    <a:pt x="7" y="5"/>
                    <a:pt x="6" y="3"/>
                    <a:pt x="7" y="3"/>
                  </a:cubicBezTo>
                  <a:cubicBezTo>
                    <a:pt x="8" y="2"/>
                    <a:pt x="4" y="0"/>
                    <a:pt x="3" y="0"/>
                  </a:cubicBezTo>
                  <a:cubicBezTo>
                    <a:pt x="2" y="0"/>
                    <a:pt x="3" y="1"/>
                    <a:pt x="4" y="2"/>
                  </a:cubicBezTo>
                  <a:cubicBezTo>
                    <a:pt x="4" y="2"/>
                    <a:pt x="3" y="2"/>
                    <a:pt x="3" y="2"/>
                  </a:cubicBezTo>
                  <a:cubicBezTo>
                    <a:pt x="2" y="1"/>
                    <a:pt x="2" y="2"/>
                    <a:pt x="1" y="2"/>
                  </a:cubicBezTo>
                  <a:cubicBezTo>
                    <a:pt x="1" y="3"/>
                    <a:pt x="0" y="3"/>
                    <a:pt x="0" y="4"/>
                  </a:cubicBezTo>
                  <a:cubicBezTo>
                    <a:pt x="0" y="4"/>
                    <a:pt x="1" y="5"/>
                    <a:pt x="2" y="4"/>
                  </a:cubicBezTo>
                  <a:cubicBezTo>
                    <a:pt x="3" y="4"/>
                    <a:pt x="5" y="4"/>
                    <a:pt x="5" y="4"/>
                  </a:cubicBezTo>
                  <a:cubicBezTo>
                    <a:pt x="6" y="5"/>
                    <a:pt x="4" y="5"/>
                    <a:pt x="5" y="5"/>
                  </a:cubicBezTo>
                  <a:cubicBezTo>
                    <a:pt x="5" y="6"/>
                    <a:pt x="5" y="6"/>
                    <a:pt x="3" y="6"/>
                  </a:cubicBezTo>
                  <a:cubicBezTo>
                    <a:pt x="2" y="6"/>
                    <a:pt x="1" y="6"/>
                    <a:pt x="1" y="7"/>
                  </a:cubicBezTo>
                  <a:cubicBezTo>
                    <a:pt x="1" y="7"/>
                    <a:pt x="4" y="6"/>
                    <a:pt x="4" y="7"/>
                  </a:cubicBezTo>
                  <a:cubicBezTo>
                    <a:pt x="4" y="7"/>
                    <a:pt x="4" y="8"/>
                    <a:pt x="5" y="8"/>
                  </a:cubicBezTo>
                  <a:cubicBezTo>
                    <a:pt x="6" y="7"/>
                    <a:pt x="5" y="8"/>
                    <a:pt x="6" y="9"/>
                  </a:cubicBezTo>
                  <a:cubicBezTo>
                    <a:pt x="6" y="9"/>
                    <a:pt x="6" y="10"/>
                    <a:pt x="5" y="10"/>
                  </a:cubicBezTo>
                  <a:cubicBezTo>
                    <a:pt x="4" y="10"/>
                    <a:pt x="3" y="10"/>
                    <a:pt x="4" y="10"/>
                  </a:cubicBezTo>
                  <a:cubicBezTo>
                    <a:pt x="4" y="11"/>
                    <a:pt x="6" y="11"/>
                    <a:pt x="7" y="10"/>
                  </a:cubicBezTo>
                  <a:cubicBezTo>
                    <a:pt x="8" y="10"/>
                    <a:pt x="10" y="11"/>
                    <a:pt x="11" y="12"/>
                  </a:cubicBezTo>
                  <a:cubicBezTo>
                    <a:pt x="12" y="12"/>
                    <a:pt x="15" y="12"/>
                    <a:pt x="15" y="11"/>
                  </a:cubicBezTo>
                  <a:cubicBezTo>
                    <a:pt x="15" y="10"/>
                    <a:pt x="17" y="11"/>
                    <a:pt x="18" y="10"/>
                  </a:cubicBezTo>
                  <a:cubicBezTo>
                    <a:pt x="19" y="10"/>
                    <a:pt x="20" y="9"/>
                    <a:pt x="2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1" name="Freeform 313">
              <a:extLst>
                <a:ext uri="{FF2B5EF4-FFF2-40B4-BE49-F238E27FC236}">
                  <a16:creationId xmlns:a16="http://schemas.microsoft.com/office/drawing/2014/main" id="{FEAC8CFB-C5F3-4D1E-8FD3-6410F5DCB809}"/>
                </a:ext>
              </a:extLst>
            </p:cNvPr>
            <p:cNvSpPr>
              <a:spLocks/>
            </p:cNvSpPr>
            <p:nvPr/>
          </p:nvSpPr>
          <p:spPr bwMode="auto">
            <a:xfrm>
              <a:off x="-3611563" y="1712913"/>
              <a:ext cx="39687" cy="39688"/>
            </a:xfrm>
            <a:custGeom>
              <a:avLst/>
              <a:gdLst>
                <a:gd name="T0" fmla="*/ 9 w 11"/>
                <a:gd name="T1" fmla="*/ 3 h 11"/>
                <a:gd name="T2" fmla="*/ 9 w 11"/>
                <a:gd name="T3" fmla="*/ 3 h 11"/>
                <a:gd name="T4" fmla="*/ 7 w 11"/>
                <a:gd name="T5" fmla="*/ 3 h 11"/>
                <a:gd name="T6" fmla="*/ 6 w 11"/>
                <a:gd name="T7" fmla="*/ 3 h 11"/>
                <a:gd name="T8" fmla="*/ 6 w 11"/>
                <a:gd name="T9" fmla="*/ 1 h 11"/>
                <a:gd name="T10" fmla="*/ 7 w 11"/>
                <a:gd name="T11" fmla="*/ 0 h 11"/>
                <a:gd name="T12" fmla="*/ 7 w 11"/>
                <a:gd name="T13" fmla="*/ 0 h 11"/>
                <a:gd name="T14" fmla="*/ 4 w 11"/>
                <a:gd name="T15" fmla="*/ 0 h 11"/>
                <a:gd name="T16" fmla="*/ 5 w 11"/>
                <a:gd name="T17" fmla="*/ 2 h 11"/>
                <a:gd name="T18" fmla="*/ 4 w 11"/>
                <a:gd name="T19" fmla="*/ 2 h 11"/>
                <a:gd name="T20" fmla="*/ 1 w 11"/>
                <a:gd name="T21" fmla="*/ 3 h 11"/>
                <a:gd name="T22" fmla="*/ 1 w 11"/>
                <a:gd name="T23" fmla="*/ 4 h 11"/>
                <a:gd name="T24" fmla="*/ 2 w 11"/>
                <a:gd name="T25" fmla="*/ 6 h 11"/>
                <a:gd name="T26" fmla="*/ 2 w 11"/>
                <a:gd name="T27" fmla="*/ 8 h 11"/>
                <a:gd name="T28" fmla="*/ 0 w 11"/>
                <a:gd name="T29" fmla="*/ 9 h 11"/>
                <a:gd name="T30" fmla="*/ 3 w 11"/>
                <a:gd name="T31" fmla="*/ 11 h 11"/>
                <a:gd name="T32" fmla="*/ 7 w 11"/>
                <a:gd name="T33" fmla="*/ 10 h 11"/>
                <a:gd name="T34" fmla="*/ 9 w 11"/>
                <a:gd name="T35" fmla="*/ 9 h 11"/>
                <a:gd name="T36" fmla="*/ 9 w 11"/>
                <a:gd name="T37" fmla="*/ 4 h 11"/>
                <a:gd name="T38" fmla="*/ 9 w 11"/>
                <a:gd name="T39"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1" h="11">
                  <a:moveTo>
                    <a:pt x="9" y="3"/>
                  </a:moveTo>
                  <a:cubicBezTo>
                    <a:pt x="9" y="3"/>
                    <a:pt x="9" y="3"/>
                    <a:pt x="9" y="3"/>
                  </a:cubicBezTo>
                  <a:cubicBezTo>
                    <a:pt x="8" y="2"/>
                    <a:pt x="7" y="2"/>
                    <a:pt x="7" y="3"/>
                  </a:cubicBezTo>
                  <a:cubicBezTo>
                    <a:pt x="7" y="4"/>
                    <a:pt x="6" y="3"/>
                    <a:pt x="6" y="3"/>
                  </a:cubicBezTo>
                  <a:cubicBezTo>
                    <a:pt x="5" y="3"/>
                    <a:pt x="6" y="2"/>
                    <a:pt x="6" y="1"/>
                  </a:cubicBezTo>
                  <a:cubicBezTo>
                    <a:pt x="7" y="1"/>
                    <a:pt x="7" y="1"/>
                    <a:pt x="7" y="0"/>
                  </a:cubicBezTo>
                  <a:cubicBezTo>
                    <a:pt x="7" y="0"/>
                    <a:pt x="7" y="0"/>
                    <a:pt x="7" y="0"/>
                  </a:cubicBezTo>
                  <a:cubicBezTo>
                    <a:pt x="6" y="0"/>
                    <a:pt x="4" y="0"/>
                    <a:pt x="4" y="0"/>
                  </a:cubicBezTo>
                  <a:cubicBezTo>
                    <a:pt x="4" y="1"/>
                    <a:pt x="5" y="1"/>
                    <a:pt x="5" y="2"/>
                  </a:cubicBezTo>
                  <a:cubicBezTo>
                    <a:pt x="5" y="2"/>
                    <a:pt x="4" y="2"/>
                    <a:pt x="4" y="2"/>
                  </a:cubicBezTo>
                  <a:cubicBezTo>
                    <a:pt x="3" y="3"/>
                    <a:pt x="2" y="2"/>
                    <a:pt x="1" y="3"/>
                  </a:cubicBezTo>
                  <a:cubicBezTo>
                    <a:pt x="0" y="3"/>
                    <a:pt x="2" y="3"/>
                    <a:pt x="1" y="4"/>
                  </a:cubicBezTo>
                  <a:cubicBezTo>
                    <a:pt x="1" y="5"/>
                    <a:pt x="1" y="5"/>
                    <a:pt x="2" y="6"/>
                  </a:cubicBezTo>
                  <a:cubicBezTo>
                    <a:pt x="3" y="7"/>
                    <a:pt x="2" y="7"/>
                    <a:pt x="2" y="8"/>
                  </a:cubicBezTo>
                  <a:cubicBezTo>
                    <a:pt x="2" y="9"/>
                    <a:pt x="1" y="9"/>
                    <a:pt x="0" y="9"/>
                  </a:cubicBezTo>
                  <a:cubicBezTo>
                    <a:pt x="0" y="10"/>
                    <a:pt x="1" y="11"/>
                    <a:pt x="3" y="11"/>
                  </a:cubicBezTo>
                  <a:cubicBezTo>
                    <a:pt x="3" y="11"/>
                    <a:pt x="5" y="11"/>
                    <a:pt x="7" y="10"/>
                  </a:cubicBezTo>
                  <a:cubicBezTo>
                    <a:pt x="8" y="8"/>
                    <a:pt x="8" y="10"/>
                    <a:pt x="9" y="9"/>
                  </a:cubicBezTo>
                  <a:cubicBezTo>
                    <a:pt x="11" y="8"/>
                    <a:pt x="10" y="4"/>
                    <a:pt x="9" y="4"/>
                  </a:cubicBezTo>
                  <a:cubicBezTo>
                    <a:pt x="9" y="3"/>
                    <a:pt x="9" y="3"/>
                    <a:pt x="9"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2" name="Freeform 314">
              <a:extLst>
                <a:ext uri="{FF2B5EF4-FFF2-40B4-BE49-F238E27FC236}">
                  <a16:creationId xmlns:a16="http://schemas.microsoft.com/office/drawing/2014/main" id="{7F216E95-145E-410F-9E83-DD719111B1DE}"/>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3" name="Freeform 315">
              <a:extLst>
                <a:ext uri="{FF2B5EF4-FFF2-40B4-BE49-F238E27FC236}">
                  <a16:creationId xmlns:a16="http://schemas.microsoft.com/office/drawing/2014/main" id="{66A20C84-B943-4501-A859-99425C2AB123}"/>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4" name="Freeform 316">
              <a:extLst>
                <a:ext uri="{FF2B5EF4-FFF2-40B4-BE49-F238E27FC236}">
                  <a16:creationId xmlns:a16="http://schemas.microsoft.com/office/drawing/2014/main" id="{A09E393E-621D-43A8-8245-6B0AA1885F39}"/>
                </a:ext>
              </a:extLst>
            </p:cNvPr>
            <p:cNvSpPr>
              <a:spLocks noEditPoints="1"/>
            </p:cNvSpPr>
            <p:nvPr/>
          </p:nvSpPr>
          <p:spPr bwMode="auto">
            <a:xfrm>
              <a:off x="-3455988" y="1679575"/>
              <a:ext cx="39687" cy="36513"/>
            </a:xfrm>
            <a:custGeom>
              <a:avLst/>
              <a:gdLst>
                <a:gd name="T0" fmla="*/ 6 w 11"/>
                <a:gd name="T1" fmla="*/ 4 h 10"/>
                <a:gd name="T2" fmla="*/ 6 w 11"/>
                <a:gd name="T3" fmla="*/ 2 h 10"/>
                <a:gd name="T4" fmla="*/ 6 w 11"/>
                <a:gd name="T5" fmla="*/ 0 h 10"/>
                <a:gd name="T6" fmla="*/ 4 w 11"/>
                <a:gd name="T7" fmla="*/ 1 h 10"/>
                <a:gd name="T8" fmla="*/ 3 w 11"/>
                <a:gd name="T9" fmla="*/ 2 h 10"/>
                <a:gd name="T10" fmla="*/ 3 w 11"/>
                <a:gd name="T11" fmla="*/ 3 h 10"/>
                <a:gd name="T12" fmla="*/ 2 w 11"/>
                <a:gd name="T13" fmla="*/ 2 h 10"/>
                <a:gd name="T14" fmla="*/ 0 w 11"/>
                <a:gd name="T15" fmla="*/ 4 h 10"/>
                <a:gd name="T16" fmla="*/ 0 w 11"/>
                <a:gd name="T17" fmla="*/ 7 h 10"/>
                <a:gd name="T18" fmla="*/ 1 w 11"/>
                <a:gd name="T19" fmla="*/ 9 h 10"/>
                <a:gd name="T20" fmla="*/ 2 w 11"/>
                <a:gd name="T21" fmla="*/ 10 h 10"/>
                <a:gd name="T22" fmla="*/ 4 w 11"/>
                <a:gd name="T23" fmla="*/ 10 h 10"/>
                <a:gd name="T24" fmla="*/ 5 w 11"/>
                <a:gd name="T25" fmla="*/ 10 h 10"/>
                <a:gd name="T26" fmla="*/ 4 w 11"/>
                <a:gd name="T27" fmla="*/ 9 h 10"/>
                <a:gd name="T28" fmla="*/ 5 w 11"/>
                <a:gd name="T29" fmla="*/ 9 h 10"/>
                <a:gd name="T30" fmla="*/ 7 w 11"/>
                <a:gd name="T31" fmla="*/ 9 h 10"/>
                <a:gd name="T32" fmla="*/ 6 w 11"/>
                <a:gd name="T33" fmla="*/ 7 h 10"/>
                <a:gd name="T34" fmla="*/ 5 w 11"/>
                <a:gd name="T35" fmla="*/ 7 h 10"/>
                <a:gd name="T36" fmla="*/ 5 w 11"/>
                <a:gd name="T37" fmla="*/ 6 h 10"/>
                <a:gd name="T38" fmla="*/ 7 w 11"/>
                <a:gd name="T39" fmla="*/ 5 h 10"/>
                <a:gd name="T40" fmla="*/ 6 w 11"/>
                <a:gd name="T41" fmla="*/ 4 h 10"/>
                <a:gd name="T42" fmla="*/ 11 w 11"/>
                <a:gd name="T43" fmla="*/ 6 h 10"/>
                <a:gd name="T44" fmla="*/ 10 w 11"/>
                <a:gd name="T45" fmla="*/ 6 h 10"/>
                <a:gd name="T46" fmla="*/ 9 w 11"/>
                <a:gd name="T47" fmla="*/ 6 h 10"/>
                <a:gd name="T48" fmla="*/ 8 w 11"/>
                <a:gd name="T49" fmla="*/ 7 h 10"/>
                <a:gd name="T50" fmla="*/ 9 w 11"/>
                <a:gd name="T51" fmla="*/ 9 h 10"/>
                <a:gd name="T52" fmla="*/ 8 w 11"/>
                <a:gd name="T53" fmla="*/ 9 h 10"/>
                <a:gd name="T54" fmla="*/ 9 w 11"/>
                <a:gd name="T55" fmla="*/ 10 h 10"/>
                <a:gd name="T56" fmla="*/ 10 w 11"/>
                <a:gd name="T57" fmla="*/ 8 h 10"/>
                <a:gd name="T58" fmla="*/ 11 w 11"/>
                <a:gd name="T5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1" h="10">
                  <a:moveTo>
                    <a:pt x="6" y="4"/>
                  </a:moveTo>
                  <a:cubicBezTo>
                    <a:pt x="5" y="4"/>
                    <a:pt x="5" y="3"/>
                    <a:pt x="6" y="2"/>
                  </a:cubicBezTo>
                  <a:cubicBezTo>
                    <a:pt x="6" y="2"/>
                    <a:pt x="6" y="1"/>
                    <a:pt x="6" y="0"/>
                  </a:cubicBezTo>
                  <a:cubicBezTo>
                    <a:pt x="6" y="0"/>
                    <a:pt x="4" y="0"/>
                    <a:pt x="4" y="1"/>
                  </a:cubicBezTo>
                  <a:cubicBezTo>
                    <a:pt x="4" y="2"/>
                    <a:pt x="3" y="2"/>
                    <a:pt x="3" y="2"/>
                  </a:cubicBezTo>
                  <a:cubicBezTo>
                    <a:pt x="3" y="2"/>
                    <a:pt x="3" y="2"/>
                    <a:pt x="3" y="3"/>
                  </a:cubicBezTo>
                  <a:cubicBezTo>
                    <a:pt x="3" y="3"/>
                    <a:pt x="2" y="2"/>
                    <a:pt x="2" y="2"/>
                  </a:cubicBezTo>
                  <a:cubicBezTo>
                    <a:pt x="1" y="2"/>
                    <a:pt x="1" y="3"/>
                    <a:pt x="0" y="4"/>
                  </a:cubicBezTo>
                  <a:cubicBezTo>
                    <a:pt x="0" y="4"/>
                    <a:pt x="0" y="6"/>
                    <a:pt x="0" y="7"/>
                  </a:cubicBezTo>
                  <a:cubicBezTo>
                    <a:pt x="1" y="7"/>
                    <a:pt x="2" y="8"/>
                    <a:pt x="1" y="9"/>
                  </a:cubicBezTo>
                  <a:cubicBezTo>
                    <a:pt x="1" y="9"/>
                    <a:pt x="2" y="9"/>
                    <a:pt x="2" y="10"/>
                  </a:cubicBezTo>
                  <a:cubicBezTo>
                    <a:pt x="3" y="10"/>
                    <a:pt x="3" y="10"/>
                    <a:pt x="4" y="10"/>
                  </a:cubicBezTo>
                  <a:cubicBezTo>
                    <a:pt x="4" y="10"/>
                    <a:pt x="4" y="10"/>
                    <a:pt x="5" y="10"/>
                  </a:cubicBezTo>
                  <a:cubicBezTo>
                    <a:pt x="4" y="9"/>
                    <a:pt x="4" y="9"/>
                    <a:pt x="4" y="9"/>
                  </a:cubicBezTo>
                  <a:cubicBezTo>
                    <a:pt x="4" y="8"/>
                    <a:pt x="5" y="8"/>
                    <a:pt x="5" y="9"/>
                  </a:cubicBezTo>
                  <a:cubicBezTo>
                    <a:pt x="5" y="9"/>
                    <a:pt x="7" y="9"/>
                    <a:pt x="7" y="9"/>
                  </a:cubicBezTo>
                  <a:cubicBezTo>
                    <a:pt x="7" y="8"/>
                    <a:pt x="6" y="7"/>
                    <a:pt x="6" y="7"/>
                  </a:cubicBezTo>
                  <a:cubicBezTo>
                    <a:pt x="5" y="8"/>
                    <a:pt x="5" y="7"/>
                    <a:pt x="5" y="7"/>
                  </a:cubicBezTo>
                  <a:cubicBezTo>
                    <a:pt x="5" y="7"/>
                    <a:pt x="5" y="6"/>
                    <a:pt x="5" y="6"/>
                  </a:cubicBezTo>
                  <a:cubicBezTo>
                    <a:pt x="6" y="5"/>
                    <a:pt x="7" y="5"/>
                    <a:pt x="7" y="5"/>
                  </a:cubicBezTo>
                  <a:cubicBezTo>
                    <a:pt x="7" y="4"/>
                    <a:pt x="6" y="4"/>
                    <a:pt x="6" y="4"/>
                  </a:cubicBezTo>
                  <a:close/>
                  <a:moveTo>
                    <a:pt x="11" y="6"/>
                  </a:moveTo>
                  <a:cubicBezTo>
                    <a:pt x="11" y="6"/>
                    <a:pt x="10" y="6"/>
                    <a:pt x="10" y="6"/>
                  </a:cubicBezTo>
                  <a:cubicBezTo>
                    <a:pt x="10" y="7"/>
                    <a:pt x="10" y="5"/>
                    <a:pt x="9" y="6"/>
                  </a:cubicBezTo>
                  <a:cubicBezTo>
                    <a:pt x="9" y="7"/>
                    <a:pt x="9" y="6"/>
                    <a:pt x="8" y="7"/>
                  </a:cubicBezTo>
                  <a:cubicBezTo>
                    <a:pt x="7" y="8"/>
                    <a:pt x="8" y="8"/>
                    <a:pt x="9" y="9"/>
                  </a:cubicBezTo>
                  <a:cubicBezTo>
                    <a:pt x="9" y="9"/>
                    <a:pt x="9" y="9"/>
                    <a:pt x="8" y="9"/>
                  </a:cubicBezTo>
                  <a:cubicBezTo>
                    <a:pt x="8" y="9"/>
                    <a:pt x="8" y="10"/>
                    <a:pt x="9" y="10"/>
                  </a:cubicBezTo>
                  <a:cubicBezTo>
                    <a:pt x="10" y="10"/>
                    <a:pt x="11" y="9"/>
                    <a:pt x="10" y="8"/>
                  </a:cubicBezTo>
                  <a:cubicBezTo>
                    <a:pt x="10" y="8"/>
                    <a:pt x="11" y="6"/>
                    <a:pt x="1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5" name="Freeform 317">
              <a:extLst>
                <a:ext uri="{FF2B5EF4-FFF2-40B4-BE49-F238E27FC236}">
                  <a16:creationId xmlns:a16="http://schemas.microsoft.com/office/drawing/2014/main" id="{A3832E99-B71F-4F5A-B6BB-7DEE695B169F}"/>
                </a:ext>
              </a:extLst>
            </p:cNvPr>
            <p:cNvSpPr>
              <a:spLocks noEditPoints="1"/>
            </p:cNvSpPr>
            <p:nvPr/>
          </p:nvSpPr>
          <p:spPr bwMode="auto">
            <a:xfrm>
              <a:off x="-3427413" y="1525588"/>
              <a:ext cx="104775" cy="184150"/>
            </a:xfrm>
            <a:custGeom>
              <a:avLst/>
              <a:gdLst>
                <a:gd name="T0" fmla="*/ 28 w 29"/>
                <a:gd name="T1" fmla="*/ 11 h 51"/>
                <a:gd name="T2" fmla="*/ 28 w 29"/>
                <a:gd name="T3" fmla="*/ 7 h 51"/>
                <a:gd name="T4" fmla="*/ 24 w 29"/>
                <a:gd name="T5" fmla="*/ 3 h 51"/>
                <a:gd name="T6" fmla="*/ 20 w 29"/>
                <a:gd name="T7" fmla="*/ 3 h 51"/>
                <a:gd name="T8" fmla="*/ 16 w 29"/>
                <a:gd name="T9" fmla="*/ 3 h 51"/>
                <a:gd name="T10" fmla="*/ 14 w 29"/>
                <a:gd name="T11" fmla="*/ 5 h 51"/>
                <a:gd name="T12" fmla="*/ 11 w 29"/>
                <a:gd name="T13" fmla="*/ 8 h 51"/>
                <a:gd name="T14" fmla="*/ 10 w 29"/>
                <a:gd name="T15" fmla="*/ 11 h 51"/>
                <a:gd name="T16" fmla="*/ 7 w 29"/>
                <a:gd name="T17" fmla="*/ 13 h 51"/>
                <a:gd name="T18" fmla="*/ 6 w 29"/>
                <a:gd name="T19" fmla="*/ 18 h 51"/>
                <a:gd name="T20" fmla="*/ 6 w 29"/>
                <a:gd name="T21" fmla="*/ 20 h 51"/>
                <a:gd name="T22" fmla="*/ 2 w 29"/>
                <a:gd name="T23" fmla="*/ 22 h 51"/>
                <a:gd name="T24" fmla="*/ 2 w 29"/>
                <a:gd name="T25" fmla="*/ 27 h 51"/>
                <a:gd name="T26" fmla="*/ 4 w 29"/>
                <a:gd name="T27" fmla="*/ 30 h 51"/>
                <a:gd name="T28" fmla="*/ 3 w 29"/>
                <a:gd name="T29" fmla="*/ 33 h 51"/>
                <a:gd name="T30" fmla="*/ 1 w 29"/>
                <a:gd name="T31" fmla="*/ 36 h 51"/>
                <a:gd name="T32" fmla="*/ 0 w 29"/>
                <a:gd name="T33" fmla="*/ 39 h 51"/>
                <a:gd name="T34" fmla="*/ 0 w 29"/>
                <a:gd name="T35" fmla="*/ 39 h 51"/>
                <a:gd name="T36" fmla="*/ 2 w 29"/>
                <a:gd name="T37" fmla="*/ 44 h 51"/>
                <a:gd name="T38" fmla="*/ 3 w 29"/>
                <a:gd name="T39" fmla="*/ 48 h 51"/>
                <a:gd name="T40" fmla="*/ 4 w 29"/>
                <a:gd name="T41" fmla="*/ 51 h 51"/>
                <a:gd name="T42" fmla="*/ 7 w 29"/>
                <a:gd name="T43" fmla="*/ 49 h 51"/>
                <a:gd name="T44" fmla="*/ 9 w 29"/>
                <a:gd name="T45" fmla="*/ 48 h 51"/>
                <a:gd name="T46" fmla="*/ 11 w 29"/>
                <a:gd name="T47" fmla="*/ 48 h 51"/>
                <a:gd name="T48" fmla="*/ 12 w 29"/>
                <a:gd name="T49" fmla="*/ 46 h 51"/>
                <a:gd name="T50" fmla="*/ 12 w 29"/>
                <a:gd name="T51" fmla="*/ 41 h 51"/>
                <a:gd name="T52" fmla="*/ 16 w 29"/>
                <a:gd name="T53" fmla="*/ 37 h 51"/>
                <a:gd name="T54" fmla="*/ 15 w 29"/>
                <a:gd name="T55" fmla="*/ 33 h 51"/>
                <a:gd name="T56" fmla="*/ 13 w 29"/>
                <a:gd name="T57" fmla="*/ 30 h 51"/>
                <a:gd name="T58" fmla="*/ 14 w 29"/>
                <a:gd name="T59" fmla="*/ 26 h 51"/>
                <a:gd name="T60" fmla="*/ 17 w 29"/>
                <a:gd name="T61" fmla="*/ 23 h 51"/>
                <a:gd name="T62" fmla="*/ 23 w 29"/>
                <a:gd name="T63" fmla="*/ 19 h 51"/>
                <a:gd name="T64" fmla="*/ 24 w 29"/>
                <a:gd name="T65" fmla="*/ 15 h 51"/>
                <a:gd name="T66" fmla="*/ 27 w 29"/>
                <a:gd name="T67" fmla="*/ 13 h 51"/>
                <a:gd name="T68" fmla="*/ 28 w 29"/>
                <a:gd name="T69" fmla="*/ 12 h 51"/>
                <a:gd name="T70" fmla="*/ 15 w 29"/>
                <a:gd name="T71" fmla="*/ 46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9" h="51">
                  <a:moveTo>
                    <a:pt x="28" y="12"/>
                  </a:moveTo>
                  <a:cubicBezTo>
                    <a:pt x="28" y="12"/>
                    <a:pt x="27" y="11"/>
                    <a:pt x="28" y="11"/>
                  </a:cubicBezTo>
                  <a:cubicBezTo>
                    <a:pt x="29" y="11"/>
                    <a:pt x="29" y="10"/>
                    <a:pt x="28" y="9"/>
                  </a:cubicBezTo>
                  <a:cubicBezTo>
                    <a:pt x="27" y="9"/>
                    <a:pt x="28" y="7"/>
                    <a:pt x="28" y="7"/>
                  </a:cubicBezTo>
                  <a:cubicBezTo>
                    <a:pt x="27" y="7"/>
                    <a:pt x="27" y="6"/>
                    <a:pt x="27" y="5"/>
                  </a:cubicBezTo>
                  <a:cubicBezTo>
                    <a:pt x="28" y="4"/>
                    <a:pt x="25" y="3"/>
                    <a:pt x="24" y="3"/>
                  </a:cubicBezTo>
                  <a:cubicBezTo>
                    <a:pt x="23" y="2"/>
                    <a:pt x="22" y="1"/>
                    <a:pt x="21" y="1"/>
                  </a:cubicBezTo>
                  <a:cubicBezTo>
                    <a:pt x="20" y="0"/>
                    <a:pt x="20" y="2"/>
                    <a:pt x="20" y="3"/>
                  </a:cubicBezTo>
                  <a:cubicBezTo>
                    <a:pt x="20" y="4"/>
                    <a:pt x="19" y="4"/>
                    <a:pt x="18" y="3"/>
                  </a:cubicBezTo>
                  <a:cubicBezTo>
                    <a:pt x="18" y="3"/>
                    <a:pt x="17" y="3"/>
                    <a:pt x="16" y="3"/>
                  </a:cubicBezTo>
                  <a:cubicBezTo>
                    <a:pt x="15" y="2"/>
                    <a:pt x="15" y="4"/>
                    <a:pt x="15" y="4"/>
                  </a:cubicBezTo>
                  <a:cubicBezTo>
                    <a:pt x="15" y="5"/>
                    <a:pt x="14" y="5"/>
                    <a:pt x="14" y="5"/>
                  </a:cubicBezTo>
                  <a:cubicBezTo>
                    <a:pt x="13" y="5"/>
                    <a:pt x="12" y="6"/>
                    <a:pt x="12" y="6"/>
                  </a:cubicBezTo>
                  <a:cubicBezTo>
                    <a:pt x="12" y="7"/>
                    <a:pt x="11" y="8"/>
                    <a:pt x="11" y="8"/>
                  </a:cubicBezTo>
                  <a:cubicBezTo>
                    <a:pt x="12" y="8"/>
                    <a:pt x="11" y="9"/>
                    <a:pt x="11" y="9"/>
                  </a:cubicBezTo>
                  <a:cubicBezTo>
                    <a:pt x="10" y="10"/>
                    <a:pt x="10" y="11"/>
                    <a:pt x="10" y="11"/>
                  </a:cubicBezTo>
                  <a:cubicBezTo>
                    <a:pt x="9" y="11"/>
                    <a:pt x="10" y="12"/>
                    <a:pt x="9" y="12"/>
                  </a:cubicBezTo>
                  <a:cubicBezTo>
                    <a:pt x="8" y="13"/>
                    <a:pt x="8" y="12"/>
                    <a:pt x="7" y="13"/>
                  </a:cubicBezTo>
                  <a:cubicBezTo>
                    <a:pt x="7" y="13"/>
                    <a:pt x="7" y="14"/>
                    <a:pt x="7" y="15"/>
                  </a:cubicBezTo>
                  <a:cubicBezTo>
                    <a:pt x="7" y="16"/>
                    <a:pt x="6" y="17"/>
                    <a:pt x="6" y="18"/>
                  </a:cubicBezTo>
                  <a:cubicBezTo>
                    <a:pt x="5" y="19"/>
                    <a:pt x="6" y="19"/>
                    <a:pt x="6" y="19"/>
                  </a:cubicBezTo>
                  <a:cubicBezTo>
                    <a:pt x="7" y="19"/>
                    <a:pt x="7" y="20"/>
                    <a:pt x="6" y="20"/>
                  </a:cubicBezTo>
                  <a:cubicBezTo>
                    <a:pt x="6" y="21"/>
                    <a:pt x="5" y="21"/>
                    <a:pt x="5" y="20"/>
                  </a:cubicBezTo>
                  <a:cubicBezTo>
                    <a:pt x="4" y="20"/>
                    <a:pt x="3" y="21"/>
                    <a:pt x="2" y="22"/>
                  </a:cubicBezTo>
                  <a:cubicBezTo>
                    <a:pt x="2" y="23"/>
                    <a:pt x="2" y="24"/>
                    <a:pt x="2" y="24"/>
                  </a:cubicBezTo>
                  <a:cubicBezTo>
                    <a:pt x="2" y="25"/>
                    <a:pt x="2" y="26"/>
                    <a:pt x="2" y="27"/>
                  </a:cubicBezTo>
                  <a:cubicBezTo>
                    <a:pt x="3" y="28"/>
                    <a:pt x="2" y="28"/>
                    <a:pt x="2" y="29"/>
                  </a:cubicBezTo>
                  <a:cubicBezTo>
                    <a:pt x="2" y="30"/>
                    <a:pt x="3" y="30"/>
                    <a:pt x="4" y="30"/>
                  </a:cubicBezTo>
                  <a:cubicBezTo>
                    <a:pt x="4" y="31"/>
                    <a:pt x="3" y="32"/>
                    <a:pt x="3" y="32"/>
                  </a:cubicBezTo>
                  <a:cubicBezTo>
                    <a:pt x="2" y="32"/>
                    <a:pt x="2" y="33"/>
                    <a:pt x="3" y="33"/>
                  </a:cubicBezTo>
                  <a:cubicBezTo>
                    <a:pt x="3" y="33"/>
                    <a:pt x="3" y="35"/>
                    <a:pt x="3" y="35"/>
                  </a:cubicBezTo>
                  <a:cubicBezTo>
                    <a:pt x="3" y="35"/>
                    <a:pt x="1" y="35"/>
                    <a:pt x="1" y="36"/>
                  </a:cubicBezTo>
                  <a:cubicBezTo>
                    <a:pt x="1" y="36"/>
                    <a:pt x="1" y="37"/>
                    <a:pt x="1" y="37"/>
                  </a:cubicBezTo>
                  <a:cubicBezTo>
                    <a:pt x="1" y="38"/>
                    <a:pt x="1" y="39"/>
                    <a:pt x="0" y="39"/>
                  </a:cubicBezTo>
                  <a:cubicBezTo>
                    <a:pt x="0" y="39"/>
                    <a:pt x="0" y="39"/>
                    <a:pt x="0" y="39"/>
                  </a:cubicBezTo>
                  <a:cubicBezTo>
                    <a:pt x="0" y="39"/>
                    <a:pt x="0" y="39"/>
                    <a:pt x="0" y="39"/>
                  </a:cubicBezTo>
                  <a:cubicBezTo>
                    <a:pt x="0" y="40"/>
                    <a:pt x="0" y="41"/>
                    <a:pt x="1" y="41"/>
                  </a:cubicBezTo>
                  <a:cubicBezTo>
                    <a:pt x="2" y="42"/>
                    <a:pt x="1" y="43"/>
                    <a:pt x="2" y="44"/>
                  </a:cubicBezTo>
                  <a:cubicBezTo>
                    <a:pt x="2" y="45"/>
                    <a:pt x="2" y="45"/>
                    <a:pt x="3" y="46"/>
                  </a:cubicBezTo>
                  <a:cubicBezTo>
                    <a:pt x="3" y="47"/>
                    <a:pt x="4" y="47"/>
                    <a:pt x="3" y="48"/>
                  </a:cubicBezTo>
                  <a:cubicBezTo>
                    <a:pt x="3" y="48"/>
                    <a:pt x="4" y="48"/>
                    <a:pt x="4" y="49"/>
                  </a:cubicBezTo>
                  <a:cubicBezTo>
                    <a:pt x="4" y="49"/>
                    <a:pt x="4" y="50"/>
                    <a:pt x="4" y="51"/>
                  </a:cubicBezTo>
                  <a:cubicBezTo>
                    <a:pt x="4" y="51"/>
                    <a:pt x="5" y="51"/>
                    <a:pt x="6" y="51"/>
                  </a:cubicBezTo>
                  <a:cubicBezTo>
                    <a:pt x="7" y="51"/>
                    <a:pt x="7" y="50"/>
                    <a:pt x="7" y="49"/>
                  </a:cubicBezTo>
                  <a:cubicBezTo>
                    <a:pt x="7" y="49"/>
                    <a:pt x="7" y="49"/>
                    <a:pt x="7" y="49"/>
                  </a:cubicBezTo>
                  <a:cubicBezTo>
                    <a:pt x="7" y="48"/>
                    <a:pt x="8" y="48"/>
                    <a:pt x="9" y="48"/>
                  </a:cubicBezTo>
                  <a:cubicBezTo>
                    <a:pt x="10" y="49"/>
                    <a:pt x="10" y="48"/>
                    <a:pt x="11" y="47"/>
                  </a:cubicBezTo>
                  <a:cubicBezTo>
                    <a:pt x="11" y="46"/>
                    <a:pt x="11" y="47"/>
                    <a:pt x="11" y="48"/>
                  </a:cubicBezTo>
                  <a:cubicBezTo>
                    <a:pt x="12" y="48"/>
                    <a:pt x="12" y="46"/>
                    <a:pt x="13" y="45"/>
                  </a:cubicBezTo>
                  <a:cubicBezTo>
                    <a:pt x="13" y="45"/>
                    <a:pt x="13" y="45"/>
                    <a:pt x="12" y="46"/>
                  </a:cubicBezTo>
                  <a:cubicBezTo>
                    <a:pt x="11" y="46"/>
                    <a:pt x="12" y="45"/>
                    <a:pt x="12" y="44"/>
                  </a:cubicBezTo>
                  <a:cubicBezTo>
                    <a:pt x="12" y="43"/>
                    <a:pt x="12" y="41"/>
                    <a:pt x="12" y="41"/>
                  </a:cubicBezTo>
                  <a:cubicBezTo>
                    <a:pt x="12" y="40"/>
                    <a:pt x="13" y="39"/>
                    <a:pt x="14" y="39"/>
                  </a:cubicBezTo>
                  <a:cubicBezTo>
                    <a:pt x="15" y="39"/>
                    <a:pt x="16" y="38"/>
                    <a:pt x="16" y="37"/>
                  </a:cubicBezTo>
                  <a:cubicBezTo>
                    <a:pt x="15" y="37"/>
                    <a:pt x="17" y="36"/>
                    <a:pt x="17" y="35"/>
                  </a:cubicBezTo>
                  <a:cubicBezTo>
                    <a:pt x="17" y="35"/>
                    <a:pt x="15" y="33"/>
                    <a:pt x="15" y="33"/>
                  </a:cubicBezTo>
                  <a:cubicBezTo>
                    <a:pt x="14" y="33"/>
                    <a:pt x="13" y="33"/>
                    <a:pt x="13" y="33"/>
                  </a:cubicBezTo>
                  <a:cubicBezTo>
                    <a:pt x="13" y="32"/>
                    <a:pt x="13" y="31"/>
                    <a:pt x="13" y="30"/>
                  </a:cubicBezTo>
                  <a:cubicBezTo>
                    <a:pt x="13" y="29"/>
                    <a:pt x="14" y="28"/>
                    <a:pt x="14" y="28"/>
                  </a:cubicBezTo>
                  <a:cubicBezTo>
                    <a:pt x="14" y="27"/>
                    <a:pt x="14" y="26"/>
                    <a:pt x="14" y="26"/>
                  </a:cubicBezTo>
                  <a:cubicBezTo>
                    <a:pt x="15" y="26"/>
                    <a:pt x="15" y="25"/>
                    <a:pt x="15" y="25"/>
                  </a:cubicBezTo>
                  <a:cubicBezTo>
                    <a:pt x="16" y="25"/>
                    <a:pt x="16" y="23"/>
                    <a:pt x="17" y="23"/>
                  </a:cubicBezTo>
                  <a:cubicBezTo>
                    <a:pt x="18" y="23"/>
                    <a:pt x="18" y="22"/>
                    <a:pt x="19" y="22"/>
                  </a:cubicBezTo>
                  <a:cubicBezTo>
                    <a:pt x="20" y="21"/>
                    <a:pt x="23" y="20"/>
                    <a:pt x="23" y="19"/>
                  </a:cubicBezTo>
                  <a:cubicBezTo>
                    <a:pt x="23" y="18"/>
                    <a:pt x="22" y="18"/>
                    <a:pt x="23" y="17"/>
                  </a:cubicBezTo>
                  <a:cubicBezTo>
                    <a:pt x="24" y="16"/>
                    <a:pt x="23" y="15"/>
                    <a:pt x="24" y="15"/>
                  </a:cubicBezTo>
                  <a:cubicBezTo>
                    <a:pt x="24" y="15"/>
                    <a:pt x="25" y="14"/>
                    <a:pt x="25" y="14"/>
                  </a:cubicBezTo>
                  <a:cubicBezTo>
                    <a:pt x="26" y="13"/>
                    <a:pt x="26" y="14"/>
                    <a:pt x="27" y="13"/>
                  </a:cubicBezTo>
                  <a:cubicBezTo>
                    <a:pt x="28" y="13"/>
                    <a:pt x="28" y="13"/>
                    <a:pt x="29" y="14"/>
                  </a:cubicBezTo>
                  <a:cubicBezTo>
                    <a:pt x="29" y="13"/>
                    <a:pt x="29" y="13"/>
                    <a:pt x="28" y="12"/>
                  </a:cubicBezTo>
                  <a:close/>
                  <a:moveTo>
                    <a:pt x="17" y="43"/>
                  </a:moveTo>
                  <a:cubicBezTo>
                    <a:pt x="15" y="43"/>
                    <a:pt x="15" y="45"/>
                    <a:pt x="15" y="46"/>
                  </a:cubicBezTo>
                  <a:cubicBezTo>
                    <a:pt x="15" y="46"/>
                    <a:pt x="18" y="43"/>
                    <a:pt x="17" y="4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6" name="Freeform 318">
              <a:extLst>
                <a:ext uri="{FF2B5EF4-FFF2-40B4-BE49-F238E27FC236}">
                  <a16:creationId xmlns:a16="http://schemas.microsoft.com/office/drawing/2014/main" id="{C848AAD3-9D28-4993-8F59-9AEE3D00388E}"/>
                </a:ext>
              </a:extLst>
            </p:cNvPr>
            <p:cNvSpPr>
              <a:spLocks noEditPoints="1"/>
            </p:cNvSpPr>
            <p:nvPr/>
          </p:nvSpPr>
          <p:spPr bwMode="auto">
            <a:xfrm>
              <a:off x="-3340100" y="1654175"/>
              <a:ext cx="50800" cy="25400"/>
            </a:xfrm>
            <a:custGeom>
              <a:avLst/>
              <a:gdLst>
                <a:gd name="T0" fmla="*/ 13 w 14"/>
                <a:gd name="T1" fmla="*/ 2 h 7"/>
                <a:gd name="T2" fmla="*/ 14 w 14"/>
                <a:gd name="T3" fmla="*/ 1 h 7"/>
                <a:gd name="T4" fmla="*/ 13 w 14"/>
                <a:gd name="T5" fmla="*/ 1 h 7"/>
                <a:gd name="T6" fmla="*/ 9 w 14"/>
                <a:gd name="T7" fmla="*/ 0 h 7"/>
                <a:gd name="T8" fmla="*/ 4 w 14"/>
                <a:gd name="T9" fmla="*/ 1 h 7"/>
                <a:gd name="T10" fmla="*/ 3 w 14"/>
                <a:gd name="T11" fmla="*/ 3 h 7"/>
                <a:gd name="T12" fmla="*/ 3 w 14"/>
                <a:gd name="T13" fmla="*/ 4 h 7"/>
                <a:gd name="T14" fmla="*/ 5 w 14"/>
                <a:gd name="T15" fmla="*/ 5 h 7"/>
                <a:gd name="T16" fmla="*/ 5 w 14"/>
                <a:gd name="T17" fmla="*/ 6 h 7"/>
                <a:gd name="T18" fmla="*/ 5 w 14"/>
                <a:gd name="T19" fmla="*/ 6 h 7"/>
                <a:gd name="T20" fmla="*/ 8 w 14"/>
                <a:gd name="T21" fmla="*/ 6 h 7"/>
                <a:gd name="T22" fmla="*/ 10 w 14"/>
                <a:gd name="T23" fmla="*/ 7 h 7"/>
                <a:gd name="T24" fmla="*/ 12 w 14"/>
                <a:gd name="T25" fmla="*/ 7 h 7"/>
                <a:gd name="T26" fmla="*/ 12 w 14"/>
                <a:gd name="T27" fmla="*/ 7 h 7"/>
                <a:gd name="T28" fmla="*/ 13 w 14"/>
                <a:gd name="T29" fmla="*/ 6 h 7"/>
                <a:gd name="T30" fmla="*/ 13 w 14"/>
                <a:gd name="T31" fmla="*/ 5 h 7"/>
                <a:gd name="T32" fmla="*/ 12 w 14"/>
                <a:gd name="T33" fmla="*/ 3 h 7"/>
                <a:gd name="T34" fmla="*/ 13 w 14"/>
                <a:gd name="T35" fmla="*/ 2 h 7"/>
                <a:gd name="T36" fmla="*/ 1 w 14"/>
                <a:gd name="T37" fmla="*/ 4 h 7"/>
                <a:gd name="T38" fmla="*/ 0 w 14"/>
                <a:gd name="T39" fmla="*/ 6 h 7"/>
                <a:gd name="T40" fmla="*/ 2 w 14"/>
                <a:gd name="T41" fmla="*/ 4 h 7"/>
                <a:gd name="T42" fmla="*/ 1 w 14"/>
                <a:gd name="T43" fmla="*/ 4 h 7"/>
                <a:gd name="T44" fmla="*/ 2 w 14"/>
                <a:gd name="T45" fmla="*/ 3 h 7"/>
                <a:gd name="T46" fmla="*/ 1 w 14"/>
                <a:gd name="T47" fmla="*/ 3 h 7"/>
                <a:gd name="T48" fmla="*/ 2 w 14"/>
                <a:gd name="T49"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4" h="7">
                  <a:moveTo>
                    <a:pt x="13" y="2"/>
                  </a:moveTo>
                  <a:cubicBezTo>
                    <a:pt x="13" y="2"/>
                    <a:pt x="14" y="1"/>
                    <a:pt x="14" y="1"/>
                  </a:cubicBezTo>
                  <a:cubicBezTo>
                    <a:pt x="14" y="1"/>
                    <a:pt x="13" y="1"/>
                    <a:pt x="13" y="1"/>
                  </a:cubicBezTo>
                  <a:cubicBezTo>
                    <a:pt x="12" y="1"/>
                    <a:pt x="10" y="0"/>
                    <a:pt x="9" y="0"/>
                  </a:cubicBezTo>
                  <a:cubicBezTo>
                    <a:pt x="7" y="1"/>
                    <a:pt x="5" y="1"/>
                    <a:pt x="4" y="1"/>
                  </a:cubicBezTo>
                  <a:cubicBezTo>
                    <a:pt x="4" y="2"/>
                    <a:pt x="2" y="2"/>
                    <a:pt x="3" y="3"/>
                  </a:cubicBezTo>
                  <a:cubicBezTo>
                    <a:pt x="4" y="3"/>
                    <a:pt x="3" y="4"/>
                    <a:pt x="3" y="4"/>
                  </a:cubicBezTo>
                  <a:cubicBezTo>
                    <a:pt x="4" y="5"/>
                    <a:pt x="4" y="5"/>
                    <a:pt x="5" y="5"/>
                  </a:cubicBezTo>
                  <a:cubicBezTo>
                    <a:pt x="5" y="5"/>
                    <a:pt x="6" y="5"/>
                    <a:pt x="5" y="6"/>
                  </a:cubicBezTo>
                  <a:cubicBezTo>
                    <a:pt x="5" y="6"/>
                    <a:pt x="5" y="6"/>
                    <a:pt x="5" y="6"/>
                  </a:cubicBezTo>
                  <a:cubicBezTo>
                    <a:pt x="6" y="6"/>
                    <a:pt x="8" y="6"/>
                    <a:pt x="8" y="6"/>
                  </a:cubicBezTo>
                  <a:cubicBezTo>
                    <a:pt x="8" y="6"/>
                    <a:pt x="10" y="7"/>
                    <a:pt x="10" y="7"/>
                  </a:cubicBezTo>
                  <a:cubicBezTo>
                    <a:pt x="10" y="7"/>
                    <a:pt x="12" y="7"/>
                    <a:pt x="12" y="7"/>
                  </a:cubicBezTo>
                  <a:cubicBezTo>
                    <a:pt x="12" y="7"/>
                    <a:pt x="12" y="7"/>
                    <a:pt x="12" y="7"/>
                  </a:cubicBezTo>
                  <a:cubicBezTo>
                    <a:pt x="13" y="6"/>
                    <a:pt x="13" y="6"/>
                    <a:pt x="13" y="6"/>
                  </a:cubicBezTo>
                  <a:cubicBezTo>
                    <a:pt x="13" y="5"/>
                    <a:pt x="13" y="5"/>
                    <a:pt x="13" y="5"/>
                  </a:cubicBezTo>
                  <a:cubicBezTo>
                    <a:pt x="12" y="4"/>
                    <a:pt x="12" y="4"/>
                    <a:pt x="12" y="3"/>
                  </a:cubicBezTo>
                  <a:cubicBezTo>
                    <a:pt x="12" y="3"/>
                    <a:pt x="13" y="3"/>
                    <a:pt x="13" y="2"/>
                  </a:cubicBezTo>
                  <a:close/>
                  <a:moveTo>
                    <a:pt x="1" y="4"/>
                  </a:moveTo>
                  <a:cubicBezTo>
                    <a:pt x="0" y="4"/>
                    <a:pt x="0" y="6"/>
                    <a:pt x="0" y="6"/>
                  </a:cubicBezTo>
                  <a:cubicBezTo>
                    <a:pt x="1" y="6"/>
                    <a:pt x="2" y="5"/>
                    <a:pt x="2" y="4"/>
                  </a:cubicBezTo>
                  <a:cubicBezTo>
                    <a:pt x="3" y="4"/>
                    <a:pt x="2" y="4"/>
                    <a:pt x="1" y="4"/>
                  </a:cubicBezTo>
                  <a:close/>
                  <a:moveTo>
                    <a:pt x="2" y="3"/>
                  </a:moveTo>
                  <a:cubicBezTo>
                    <a:pt x="2" y="2"/>
                    <a:pt x="0" y="3"/>
                    <a:pt x="1" y="3"/>
                  </a:cubicBezTo>
                  <a:cubicBezTo>
                    <a:pt x="1" y="3"/>
                    <a:pt x="2" y="3"/>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7" name="Freeform 319">
              <a:extLst>
                <a:ext uri="{FF2B5EF4-FFF2-40B4-BE49-F238E27FC236}">
                  <a16:creationId xmlns:a16="http://schemas.microsoft.com/office/drawing/2014/main" id="{3A1EA44F-02BB-48B2-943A-7372BE7196A7}"/>
                </a:ext>
              </a:extLst>
            </p:cNvPr>
            <p:cNvSpPr>
              <a:spLocks/>
            </p:cNvSpPr>
            <p:nvPr/>
          </p:nvSpPr>
          <p:spPr bwMode="auto">
            <a:xfrm>
              <a:off x="-3246438" y="2187575"/>
              <a:ext cx="68262" cy="84138"/>
            </a:xfrm>
            <a:custGeom>
              <a:avLst/>
              <a:gdLst>
                <a:gd name="T0" fmla="*/ 17 w 19"/>
                <a:gd name="T1" fmla="*/ 6 h 23"/>
                <a:gd name="T2" fmla="*/ 18 w 19"/>
                <a:gd name="T3" fmla="*/ 4 h 23"/>
                <a:gd name="T4" fmla="*/ 19 w 19"/>
                <a:gd name="T5" fmla="*/ 2 h 23"/>
                <a:gd name="T6" fmla="*/ 18 w 19"/>
                <a:gd name="T7" fmla="*/ 3 h 23"/>
                <a:gd name="T8" fmla="*/ 17 w 19"/>
                <a:gd name="T9" fmla="*/ 2 h 23"/>
                <a:gd name="T10" fmla="*/ 15 w 19"/>
                <a:gd name="T11" fmla="*/ 3 h 23"/>
                <a:gd name="T12" fmla="*/ 13 w 19"/>
                <a:gd name="T13" fmla="*/ 4 h 23"/>
                <a:gd name="T14" fmla="*/ 11 w 19"/>
                <a:gd name="T15" fmla="*/ 3 h 23"/>
                <a:gd name="T16" fmla="*/ 8 w 19"/>
                <a:gd name="T17" fmla="*/ 2 h 23"/>
                <a:gd name="T18" fmla="*/ 6 w 19"/>
                <a:gd name="T19" fmla="*/ 1 h 23"/>
                <a:gd name="T20" fmla="*/ 4 w 19"/>
                <a:gd name="T21" fmla="*/ 1 h 23"/>
                <a:gd name="T22" fmla="*/ 3 w 19"/>
                <a:gd name="T23" fmla="*/ 0 h 23"/>
                <a:gd name="T24" fmla="*/ 1 w 19"/>
                <a:gd name="T25" fmla="*/ 2 h 23"/>
                <a:gd name="T26" fmla="*/ 1 w 19"/>
                <a:gd name="T27" fmla="*/ 2 h 23"/>
                <a:gd name="T28" fmla="*/ 2 w 19"/>
                <a:gd name="T29" fmla="*/ 3 h 23"/>
                <a:gd name="T30" fmla="*/ 2 w 19"/>
                <a:gd name="T31" fmla="*/ 5 h 23"/>
                <a:gd name="T32" fmla="*/ 3 w 19"/>
                <a:gd name="T33" fmla="*/ 6 h 23"/>
                <a:gd name="T34" fmla="*/ 3 w 19"/>
                <a:gd name="T35" fmla="*/ 7 h 23"/>
                <a:gd name="T36" fmla="*/ 1 w 19"/>
                <a:gd name="T37" fmla="*/ 10 h 23"/>
                <a:gd name="T38" fmla="*/ 1 w 19"/>
                <a:gd name="T39" fmla="*/ 12 h 23"/>
                <a:gd name="T40" fmla="*/ 2 w 19"/>
                <a:gd name="T41" fmla="*/ 12 h 23"/>
                <a:gd name="T42" fmla="*/ 1 w 19"/>
                <a:gd name="T43" fmla="*/ 14 h 23"/>
                <a:gd name="T44" fmla="*/ 0 w 19"/>
                <a:gd name="T45" fmla="*/ 14 h 23"/>
                <a:gd name="T46" fmla="*/ 9 w 19"/>
                <a:gd name="T47" fmla="*/ 19 h 23"/>
                <a:gd name="T48" fmla="*/ 9 w 19"/>
                <a:gd name="T49" fmla="*/ 20 h 23"/>
                <a:gd name="T50" fmla="*/ 13 w 19"/>
                <a:gd name="T51" fmla="*/ 23 h 23"/>
                <a:gd name="T52" fmla="*/ 15 w 19"/>
                <a:gd name="T53" fmla="*/ 18 h 23"/>
                <a:gd name="T54" fmla="*/ 17 w 19"/>
                <a:gd name="T55" fmla="*/ 17 h 23"/>
                <a:gd name="T56" fmla="*/ 18 w 19"/>
                <a:gd name="T57" fmla="*/ 16 h 23"/>
                <a:gd name="T58" fmla="*/ 18 w 19"/>
                <a:gd name="T59" fmla="*/ 16 h 23"/>
                <a:gd name="T60" fmla="*/ 17 w 19"/>
                <a:gd name="T61" fmla="*/ 14 h 23"/>
                <a:gd name="T62" fmla="*/ 17 w 19"/>
                <a:gd name="T63"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9" h="23">
                  <a:moveTo>
                    <a:pt x="17" y="6"/>
                  </a:moveTo>
                  <a:cubicBezTo>
                    <a:pt x="18" y="4"/>
                    <a:pt x="18" y="4"/>
                    <a:pt x="18" y="4"/>
                  </a:cubicBezTo>
                  <a:cubicBezTo>
                    <a:pt x="19" y="2"/>
                    <a:pt x="19" y="2"/>
                    <a:pt x="19" y="2"/>
                  </a:cubicBezTo>
                  <a:cubicBezTo>
                    <a:pt x="19" y="2"/>
                    <a:pt x="18" y="3"/>
                    <a:pt x="18" y="3"/>
                  </a:cubicBezTo>
                  <a:cubicBezTo>
                    <a:pt x="18" y="3"/>
                    <a:pt x="17" y="2"/>
                    <a:pt x="17" y="2"/>
                  </a:cubicBezTo>
                  <a:cubicBezTo>
                    <a:pt x="17" y="2"/>
                    <a:pt x="16" y="2"/>
                    <a:pt x="15" y="3"/>
                  </a:cubicBezTo>
                  <a:cubicBezTo>
                    <a:pt x="14" y="3"/>
                    <a:pt x="14" y="4"/>
                    <a:pt x="13" y="4"/>
                  </a:cubicBezTo>
                  <a:cubicBezTo>
                    <a:pt x="13" y="4"/>
                    <a:pt x="11" y="3"/>
                    <a:pt x="11" y="3"/>
                  </a:cubicBezTo>
                  <a:cubicBezTo>
                    <a:pt x="10" y="3"/>
                    <a:pt x="8" y="2"/>
                    <a:pt x="8" y="2"/>
                  </a:cubicBezTo>
                  <a:cubicBezTo>
                    <a:pt x="7" y="1"/>
                    <a:pt x="6" y="2"/>
                    <a:pt x="6" y="1"/>
                  </a:cubicBezTo>
                  <a:cubicBezTo>
                    <a:pt x="5" y="1"/>
                    <a:pt x="5" y="1"/>
                    <a:pt x="4" y="1"/>
                  </a:cubicBezTo>
                  <a:cubicBezTo>
                    <a:pt x="4" y="0"/>
                    <a:pt x="3" y="0"/>
                    <a:pt x="3" y="0"/>
                  </a:cubicBezTo>
                  <a:cubicBezTo>
                    <a:pt x="2" y="1"/>
                    <a:pt x="1" y="1"/>
                    <a:pt x="1" y="2"/>
                  </a:cubicBezTo>
                  <a:cubicBezTo>
                    <a:pt x="1" y="2"/>
                    <a:pt x="1" y="2"/>
                    <a:pt x="1" y="2"/>
                  </a:cubicBezTo>
                  <a:cubicBezTo>
                    <a:pt x="2" y="3"/>
                    <a:pt x="2" y="3"/>
                    <a:pt x="2" y="3"/>
                  </a:cubicBezTo>
                  <a:cubicBezTo>
                    <a:pt x="2" y="5"/>
                    <a:pt x="2" y="5"/>
                    <a:pt x="2" y="5"/>
                  </a:cubicBezTo>
                  <a:cubicBezTo>
                    <a:pt x="3" y="6"/>
                    <a:pt x="3" y="6"/>
                    <a:pt x="3" y="6"/>
                  </a:cubicBezTo>
                  <a:cubicBezTo>
                    <a:pt x="3" y="6"/>
                    <a:pt x="3" y="7"/>
                    <a:pt x="3" y="7"/>
                  </a:cubicBezTo>
                  <a:cubicBezTo>
                    <a:pt x="3" y="8"/>
                    <a:pt x="2" y="10"/>
                    <a:pt x="1" y="10"/>
                  </a:cubicBezTo>
                  <a:cubicBezTo>
                    <a:pt x="1" y="10"/>
                    <a:pt x="1" y="11"/>
                    <a:pt x="1" y="12"/>
                  </a:cubicBezTo>
                  <a:cubicBezTo>
                    <a:pt x="2" y="12"/>
                    <a:pt x="2" y="12"/>
                    <a:pt x="2" y="12"/>
                  </a:cubicBezTo>
                  <a:cubicBezTo>
                    <a:pt x="2" y="13"/>
                    <a:pt x="1" y="13"/>
                    <a:pt x="1" y="14"/>
                  </a:cubicBezTo>
                  <a:cubicBezTo>
                    <a:pt x="1" y="14"/>
                    <a:pt x="1" y="14"/>
                    <a:pt x="0" y="14"/>
                  </a:cubicBezTo>
                  <a:cubicBezTo>
                    <a:pt x="9" y="19"/>
                    <a:pt x="9" y="19"/>
                    <a:pt x="9" y="19"/>
                  </a:cubicBezTo>
                  <a:cubicBezTo>
                    <a:pt x="9" y="20"/>
                    <a:pt x="9" y="20"/>
                    <a:pt x="9" y="20"/>
                  </a:cubicBezTo>
                  <a:cubicBezTo>
                    <a:pt x="9" y="20"/>
                    <a:pt x="11" y="22"/>
                    <a:pt x="13" y="23"/>
                  </a:cubicBezTo>
                  <a:cubicBezTo>
                    <a:pt x="14" y="21"/>
                    <a:pt x="15" y="18"/>
                    <a:pt x="15" y="18"/>
                  </a:cubicBezTo>
                  <a:cubicBezTo>
                    <a:pt x="16" y="17"/>
                    <a:pt x="16" y="17"/>
                    <a:pt x="17" y="17"/>
                  </a:cubicBezTo>
                  <a:cubicBezTo>
                    <a:pt x="17" y="16"/>
                    <a:pt x="17" y="17"/>
                    <a:pt x="18" y="16"/>
                  </a:cubicBezTo>
                  <a:cubicBezTo>
                    <a:pt x="18" y="16"/>
                    <a:pt x="18" y="16"/>
                    <a:pt x="18" y="16"/>
                  </a:cubicBezTo>
                  <a:cubicBezTo>
                    <a:pt x="17" y="14"/>
                    <a:pt x="17" y="14"/>
                    <a:pt x="17" y="14"/>
                  </a:cubicBezTo>
                  <a:lnTo>
                    <a:pt x="17" y="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8" name="Freeform 320">
              <a:extLst>
                <a:ext uri="{FF2B5EF4-FFF2-40B4-BE49-F238E27FC236}">
                  <a16:creationId xmlns:a16="http://schemas.microsoft.com/office/drawing/2014/main" id="{7A36985F-2A17-47F6-9BD5-6D956890165B}"/>
                </a:ext>
              </a:extLst>
            </p:cNvPr>
            <p:cNvSpPr>
              <a:spLocks/>
            </p:cNvSpPr>
            <p:nvPr/>
          </p:nvSpPr>
          <p:spPr bwMode="auto">
            <a:xfrm>
              <a:off x="-3282950" y="2195513"/>
              <a:ext cx="47625" cy="46038"/>
            </a:xfrm>
            <a:custGeom>
              <a:avLst/>
              <a:gdLst>
                <a:gd name="T0" fmla="*/ 12 w 13"/>
                <a:gd name="T1" fmla="*/ 3 h 13"/>
                <a:gd name="T2" fmla="*/ 12 w 13"/>
                <a:gd name="T3" fmla="*/ 1 h 13"/>
                <a:gd name="T4" fmla="*/ 11 w 13"/>
                <a:gd name="T5" fmla="*/ 0 h 13"/>
                <a:gd name="T6" fmla="*/ 10 w 13"/>
                <a:gd name="T7" fmla="*/ 1 h 13"/>
                <a:gd name="T8" fmla="*/ 8 w 13"/>
                <a:gd name="T9" fmla="*/ 1 h 13"/>
                <a:gd name="T10" fmla="*/ 7 w 13"/>
                <a:gd name="T11" fmla="*/ 2 h 13"/>
                <a:gd name="T12" fmla="*/ 5 w 13"/>
                <a:gd name="T13" fmla="*/ 1 h 13"/>
                <a:gd name="T14" fmla="*/ 4 w 13"/>
                <a:gd name="T15" fmla="*/ 2 h 13"/>
                <a:gd name="T16" fmla="*/ 3 w 13"/>
                <a:gd name="T17" fmla="*/ 4 h 13"/>
                <a:gd name="T18" fmla="*/ 4 w 13"/>
                <a:gd name="T19" fmla="*/ 5 h 13"/>
                <a:gd name="T20" fmla="*/ 3 w 13"/>
                <a:gd name="T21" fmla="*/ 6 h 13"/>
                <a:gd name="T22" fmla="*/ 3 w 13"/>
                <a:gd name="T23" fmla="*/ 7 h 13"/>
                <a:gd name="T24" fmla="*/ 2 w 13"/>
                <a:gd name="T25" fmla="*/ 8 h 13"/>
                <a:gd name="T26" fmla="*/ 1 w 13"/>
                <a:gd name="T27" fmla="*/ 9 h 13"/>
                <a:gd name="T28" fmla="*/ 1 w 13"/>
                <a:gd name="T29" fmla="*/ 11 h 13"/>
                <a:gd name="T30" fmla="*/ 0 w 13"/>
                <a:gd name="T31" fmla="*/ 13 h 13"/>
                <a:gd name="T32" fmla="*/ 1 w 13"/>
                <a:gd name="T33" fmla="*/ 13 h 13"/>
                <a:gd name="T34" fmla="*/ 4 w 13"/>
                <a:gd name="T35" fmla="*/ 12 h 13"/>
                <a:gd name="T36" fmla="*/ 6 w 13"/>
                <a:gd name="T37" fmla="*/ 12 h 13"/>
                <a:gd name="T38" fmla="*/ 8 w 13"/>
                <a:gd name="T39" fmla="*/ 10 h 13"/>
                <a:gd name="T40" fmla="*/ 11 w 13"/>
                <a:gd name="T41" fmla="*/ 10 h 13"/>
                <a:gd name="T42" fmla="*/ 11 w 13"/>
                <a:gd name="T43" fmla="*/ 8 h 13"/>
                <a:gd name="T44" fmla="*/ 13 w 13"/>
                <a:gd name="T45" fmla="*/ 5 h 13"/>
                <a:gd name="T46" fmla="*/ 13 w 13"/>
                <a:gd name="T47" fmla="*/ 4 h 13"/>
                <a:gd name="T48" fmla="*/ 12 w 13"/>
                <a:gd name="T49" fmla="*/ 3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3">
                  <a:moveTo>
                    <a:pt x="12" y="3"/>
                  </a:moveTo>
                  <a:cubicBezTo>
                    <a:pt x="12" y="1"/>
                    <a:pt x="12" y="1"/>
                    <a:pt x="12" y="1"/>
                  </a:cubicBezTo>
                  <a:cubicBezTo>
                    <a:pt x="11" y="0"/>
                    <a:pt x="11" y="0"/>
                    <a:pt x="11" y="0"/>
                  </a:cubicBezTo>
                  <a:cubicBezTo>
                    <a:pt x="10" y="0"/>
                    <a:pt x="10" y="1"/>
                    <a:pt x="10" y="1"/>
                  </a:cubicBezTo>
                  <a:cubicBezTo>
                    <a:pt x="10" y="1"/>
                    <a:pt x="9" y="1"/>
                    <a:pt x="8" y="1"/>
                  </a:cubicBezTo>
                  <a:cubicBezTo>
                    <a:pt x="8" y="1"/>
                    <a:pt x="7" y="1"/>
                    <a:pt x="7" y="2"/>
                  </a:cubicBezTo>
                  <a:cubicBezTo>
                    <a:pt x="7" y="2"/>
                    <a:pt x="6" y="1"/>
                    <a:pt x="5" y="1"/>
                  </a:cubicBezTo>
                  <a:cubicBezTo>
                    <a:pt x="5" y="1"/>
                    <a:pt x="4" y="2"/>
                    <a:pt x="4" y="2"/>
                  </a:cubicBezTo>
                  <a:cubicBezTo>
                    <a:pt x="4" y="2"/>
                    <a:pt x="3" y="3"/>
                    <a:pt x="3" y="4"/>
                  </a:cubicBezTo>
                  <a:cubicBezTo>
                    <a:pt x="3" y="4"/>
                    <a:pt x="4" y="4"/>
                    <a:pt x="4" y="5"/>
                  </a:cubicBezTo>
                  <a:cubicBezTo>
                    <a:pt x="4" y="5"/>
                    <a:pt x="4" y="6"/>
                    <a:pt x="3" y="6"/>
                  </a:cubicBezTo>
                  <a:cubicBezTo>
                    <a:pt x="3" y="6"/>
                    <a:pt x="3" y="6"/>
                    <a:pt x="3" y="7"/>
                  </a:cubicBezTo>
                  <a:cubicBezTo>
                    <a:pt x="2" y="7"/>
                    <a:pt x="2" y="7"/>
                    <a:pt x="2" y="8"/>
                  </a:cubicBezTo>
                  <a:cubicBezTo>
                    <a:pt x="1" y="8"/>
                    <a:pt x="1" y="9"/>
                    <a:pt x="1" y="9"/>
                  </a:cubicBezTo>
                  <a:cubicBezTo>
                    <a:pt x="1" y="10"/>
                    <a:pt x="1" y="11"/>
                    <a:pt x="1" y="11"/>
                  </a:cubicBezTo>
                  <a:cubicBezTo>
                    <a:pt x="1" y="12"/>
                    <a:pt x="1" y="13"/>
                    <a:pt x="0" y="13"/>
                  </a:cubicBezTo>
                  <a:cubicBezTo>
                    <a:pt x="1" y="13"/>
                    <a:pt x="1" y="13"/>
                    <a:pt x="1" y="13"/>
                  </a:cubicBezTo>
                  <a:cubicBezTo>
                    <a:pt x="2" y="13"/>
                    <a:pt x="4" y="12"/>
                    <a:pt x="4" y="12"/>
                  </a:cubicBezTo>
                  <a:cubicBezTo>
                    <a:pt x="6" y="12"/>
                    <a:pt x="6" y="12"/>
                    <a:pt x="6" y="12"/>
                  </a:cubicBezTo>
                  <a:cubicBezTo>
                    <a:pt x="6" y="11"/>
                    <a:pt x="7" y="10"/>
                    <a:pt x="8" y="10"/>
                  </a:cubicBezTo>
                  <a:cubicBezTo>
                    <a:pt x="8" y="9"/>
                    <a:pt x="10" y="9"/>
                    <a:pt x="11" y="10"/>
                  </a:cubicBezTo>
                  <a:cubicBezTo>
                    <a:pt x="11" y="9"/>
                    <a:pt x="11" y="8"/>
                    <a:pt x="11" y="8"/>
                  </a:cubicBezTo>
                  <a:cubicBezTo>
                    <a:pt x="12" y="8"/>
                    <a:pt x="13" y="6"/>
                    <a:pt x="13" y="5"/>
                  </a:cubicBezTo>
                  <a:cubicBezTo>
                    <a:pt x="13" y="5"/>
                    <a:pt x="13" y="4"/>
                    <a:pt x="13" y="4"/>
                  </a:cubicBezTo>
                  <a:lnTo>
                    <a:pt x="12" y="3"/>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9" name="Freeform 321">
              <a:extLst>
                <a:ext uri="{FF2B5EF4-FFF2-40B4-BE49-F238E27FC236}">
                  <a16:creationId xmlns:a16="http://schemas.microsoft.com/office/drawing/2014/main" id="{124D5110-017E-4C79-A08D-F51E722A21BD}"/>
                </a:ext>
              </a:extLst>
            </p:cNvPr>
            <p:cNvSpPr>
              <a:spLocks/>
            </p:cNvSpPr>
            <p:nvPr/>
          </p:nvSpPr>
          <p:spPr bwMode="auto">
            <a:xfrm>
              <a:off x="-3054350" y="1817688"/>
              <a:ext cx="147637" cy="85725"/>
            </a:xfrm>
            <a:custGeom>
              <a:avLst/>
              <a:gdLst>
                <a:gd name="T0" fmla="*/ 40 w 41"/>
                <a:gd name="T1" fmla="*/ 14 h 24"/>
                <a:gd name="T2" fmla="*/ 37 w 41"/>
                <a:gd name="T3" fmla="*/ 12 h 24"/>
                <a:gd name="T4" fmla="*/ 35 w 41"/>
                <a:gd name="T5" fmla="*/ 12 h 24"/>
                <a:gd name="T6" fmla="*/ 33 w 41"/>
                <a:gd name="T7" fmla="*/ 12 h 24"/>
                <a:gd name="T8" fmla="*/ 30 w 41"/>
                <a:gd name="T9" fmla="*/ 14 h 24"/>
                <a:gd name="T10" fmla="*/ 29 w 41"/>
                <a:gd name="T11" fmla="*/ 14 h 24"/>
                <a:gd name="T12" fmla="*/ 27 w 41"/>
                <a:gd name="T13" fmla="*/ 13 h 24"/>
                <a:gd name="T14" fmla="*/ 25 w 41"/>
                <a:gd name="T15" fmla="*/ 12 h 24"/>
                <a:gd name="T16" fmla="*/ 24 w 41"/>
                <a:gd name="T17" fmla="*/ 10 h 24"/>
                <a:gd name="T18" fmla="*/ 23 w 41"/>
                <a:gd name="T19" fmla="*/ 8 h 24"/>
                <a:gd name="T20" fmla="*/ 22 w 41"/>
                <a:gd name="T21" fmla="*/ 6 h 24"/>
                <a:gd name="T22" fmla="*/ 17 w 41"/>
                <a:gd name="T23" fmla="*/ 6 h 24"/>
                <a:gd name="T24" fmla="*/ 14 w 41"/>
                <a:gd name="T25" fmla="*/ 6 h 24"/>
                <a:gd name="T26" fmla="*/ 11 w 41"/>
                <a:gd name="T27" fmla="*/ 3 h 24"/>
                <a:gd name="T28" fmla="*/ 10 w 41"/>
                <a:gd name="T29" fmla="*/ 4 h 24"/>
                <a:gd name="T30" fmla="*/ 8 w 41"/>
                <a:gd name="T31" fmla="*/ 4 h 24"/>
                <a:gd name="T32" fmla="*/ 7 w 41"/>
                <a:gd name="T33" fmla="*/ 1 h 24"/>
                <a:gd name="T34" fmla="*/ 6 w 41"/>
                <a:gd name="T35" fmla="*/ 4 h 24"/>
                <a:gd name="T36" fmla="*/ 6 w 41"/>
                <a:gd name="T37" fmla="*/ 0 h 24"/>
                <a:gd name="T38" fmla="*/ 0 w 41"/>
                <a:gd name="T39" fmla="*/ 2 h 24"/>
                <a:gd name="T40" fmla="*/ 0 w 41"/>
                <a:gd name="T41" fmla="*/ 12 h 24"/>
                <a:gd name="T42" fmla="*/ 0 w 41"/>
                <a:gd name="T43" fmla="*/ 12 h 24"/>
                <a:gd name="T44" fmla="*/ 2 w 41"/>
                <a:gd name="T45" fmla="*/ 13 h 24"/>
                <a:gd name="T46" fmla="*/ 2 w 41"/>
                <a:gd name="T47" fmla="*/ 11 h 24"/>
                <a:gd name="T48" fmla="*/ 4 w 41"/>
                <a:gd name="T49" fmla="*/ 10 h 24"/>
                <a:gd name="T50" fmla="*/ 5 w 41"/>
                <a:gd name="T51" fmla="*/ 9 h 24"/>
                <a:gd name="T52" fmla="*/ 6 w 41"/>
                <a:gd name="T53" fmla="*/ 9 h 24"/>
                <a:gd name="T54" fmla="*/ 7 w 41"/>
                <a:gd name="T55" fmla="*/ 9 h 24"/>
                <a:gd name="T56" fmla="*/ 9 w 41"/>
                <a:gd name="T57" fmla="*/ 10 h 24"/>
                <a:gd name="T58" fmla="*/ 10 w 41"/>
                <a:gd name="T59" fmla="*/ 12 h 24"/>
                <a:gd name="T60" fmla="*/ 13 w 41"/>
                <a:gd name="T61" fmla="*/ 13 h 24"/>
                <a:gd name="T62" fmla="*/ 14 w 41"/>
                <a:gd name="T63" fmla="*/ 14 h 24"/>
                <a:gd name="T64" fmla="*/ 15 w 41"/>
                <a:gd name="T65" fmla="*/ 16 h 24"/>
                <a:gd name="T66" fmla="*/ 18 w 41"/>
                <a:gd name="T67" fmla="*/ 18 h 24"/>
                <a:gd name="T68" fmla="*/ 20 w 41"/>
                <a:gd name="T69" fmla="*/ 19 h 24"/>
                <a:gd name="T70" fmla="*/ 23 w 41"/>
                <a:gd name="T71" fmla="*/ 21 h 24"/>
                <a:gd name="T72" fmla="*/ 25 w 41"/>
                <a:gd name="T73" fmla="*/ 22 h 24"/>
                <a:gd name="T74" fmla="*/ 25 w 41"/>
                <a:gd name="T75" fmla="*/ 23 h 24"/>
                <a:gd name="T76" fmla="*/ 25 w 41"/>
                <a:gd name="T77" fmla="*/ 23 h 24"/>
                <a:gd name="T78" fmla="*/ 27 w 41"/>
                <a:gd name="T79" fmla="*/ 24 h 24"/>
                <a:gd name="T80" fmla="*/ 28 w 41"/>
                <a:gd name="T81" fmla="*/ 24 h 24"/>
                <a:gd name="T82" fmla="*/ 29 w 41"/>
                <a:gd name="T83" fmla="*/ 22 h 24"/>
                <a:gd name="T84" fmla="*/ 29 w 41"/>
                <a:gd name="T85" fmla="*/ 20 h 24"/>
                <a:gd name="T86" fmla="*/ 27 w 41"/>
                <a:gd name="T87" fmla="*/ 18 h 24"/>
                <a:gd name="T88" fmla="*/ 30 w 41"/>
                <a:gd name="T89" fmla="*/ 17 h 24"/>
                <a:gd name="T90" fmla="*/ 30 w 41"/>
                <a:gd name="T91" fmla="*/ 16 h 24"/>
                <a:gd name="T92" fmla="*/ 31 w 41"/>
                <a:gd name="T93" fmla="*/ 15 h 24"/>
                <a:gd name="T94" fmla="*/ 33 w 41"/>
                <a:gd name="T95" fmla="*/ 14 h 24"/>
                <a:gd name="T96" fmla="*/ 35 w 41"/>
                <a:gd name="T97" fmla="*/ 14 h 24"/>
                <a:gd name="T98" fmla="*/ 34 w 41"/>
                <a:gd name="T99" fmla="*/ 16 h 24"/>
                <a:gd name="T100" fmla="*/ 37 w 41"/>
                <a:gd name="T101" fmla="*/ 15 h 24"/>
                <a:gd name="T102" fmla="*/ 39 w 41"/>
                <a:gd name="T103" fmla="*/ 15 h 24"/>
                <a:gd name="T104" fmla="*/ 40 w 41"/>
                <a:gd name="T105" fmla="*/ 14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41" h="24">
                  <a:moveTo>
                    <a:pt x="40" y="14"/>
                  </a:moveTo>
                  <a:cubicBezTo>
                    <a:pt x="39" y="13"/>
                    <a:pt x="37" y="12"/>
                    <a:pt x="37" y="12"/>
                  </a:cubicBezTo>
                  <a:cubicBezTo>
                    <a:pt x="37" y="13"/>
                    <a:pt x="35" y="13"/>
                    <a:pt x="35" y="12"/>
                  </a:cubicBezTo>
                  <a:cubicBezTo>
                    <a:pt x="34" y="12"/>
                    <a:pt x="34" y="11"/>
                    <a:pt x="33" y="12"/>
                  </a:cubicBezTo>
                  <a:cubicBezTo>
                    <a:pt x="31" y="12"/>
                    <a:pt x="30" y="13"/>
                    <a:pt x="30" y="14"/>
                  </a:cubicBezTo>
                  <a:cubicBezTo>
                    <a:pt x="30" y="14"/>
                    <a:pt x="29" y="15"/>
                    <a:pt x="29" y="14"/>
                  </a:cubicBezTo>
                  <a:cubicBezTo>
                    <a:pt x="29" y="13"/>
                    <a:pt x="28" y="13"/>
                    <a:pt x="27" y="13"/>
                  </a:cubicBezTo>
                  <a:cubicBezTo>
                    <a:pt x="27" y="13"/>
                    <a:pt x="25" y="13"/>
                    <a:pt x="25" y="12"/>
                  </a:cubicBezTo>
                  <a:cubicBezTo>
                    <a:pt x="25" y="11"/>
                    <a:pt x="24" y="11"/>
                    <a:pt x="24" y="10"/>
                  </a:cubicBezTo>
                  <a:cubicBezTo>
                    <a:pt x="24" y="9"/>
                    <a:pt x="24" y="8"/>
                    <a:pt x="23" y="8"/>
                  </a:cubicBezTo>
                  <a:cubicBezTo>
                    <a:pt x="23" y="7"/>
                    <a:pt x="22" y="6"/>
                    <a:pt x="22" y="6"/>
                  </a:cubicBezTo>
                  <a:cubicBezTo>
                    <a:pt x="21" y="6"/>
                    <a:pt x="17" y="6"/>
                    <a:pt x="17" y="6"/>
                  </a:cubicBezTo>
                  <a:cubicBezTo>
                    <a:pt x="16" y="6"/>
                    <a:pt x="14" y="7"/>
                    <a:pt x="14" y="6"/>
                  </a:cubicBezTo>
                  <a:cubicBezTo>
                    <a:pt x="14" y="6"/>
                    <a:pt x="12" y="4"/>
                    <a:pt x="11" y="3"/>
                  </a:cubicBezTo>
                  <a:cubicBezTo>
                    <a:pt x="11" y="4"/>
                    <a:pt x="11" y="4"/>
                    <a:pt x="10" y="4"/>
                  </a:cubicBezTo>
                  <a:cubicBezTo>
                    <a:pt x="9" y="6"/>
                    <a:pt x="7" y="5"/>
                    <a:pt x="8" y="4"/>
                  </a:cubicBezTo>
                  <a:cubicBezTo>
                    <a:pt x="8" y="2"/>
                    <a:pt x="8" y="1"/>
                    <a:pt x="7" y="1"/>
                  </a:cubicBezTo>
                  <a:cubicBezTo>
                    <a:pt x="6" y="1"/>
                    <a:pt x="7" y="4"/>
                    <a:pt x="6" y="4"/>
                  </a:cubicBezTo>
                  <a:cubicBezTo>
                    <a:pt x="6" y="4"/>
                    <a:pt x="6" y="2"/>
                    <a:pt x="6" y="0"/>
                  </a:cubicBezTo>
                  <a:cubicBezTo>
                    <a:pt x="0" y="2"/>
                    <a:pt x="0" y="2"/>
                    <a:pt x="0" y="2"/>
                  </a:cubicBezTo>
                  <a:cubicBezTo>
                    <a:pt x="0" y="12"/>
                    <a:pt x="0" y="12"/>
                    <a:pt x="0" y="12"/>
                  </a:cubicBezTo>
                  <a:cubicBezTo>
                    <a:pt x="0" y="12"/>
                    <a:pt x="0" y="12"/>
                    <a:pt x="0" y="12"/>
                  </a:cubicBezTo>
                  <a:cubicBezTo>
                    <a:pt x="0" y="12"/>
                    <a:pt x="1" y="13"/>
                    <a:pt x="2" y="13"/>
                  </a:cubicBezTo>
                  <a:cubicBezTo>
                    <a:pt x="2" y="13"/>
                    <a:pt x="2" y="12"/>
                    <a:pt x="2" y="11"/>
                  </a:cubicBezTo>
                  <a:cubicBezTo>
                    <a:pt x="2" y="11"/>
                    <a:pt x="3" y="10"/>
                    <a:pt x="4" y="10"/>
                  </a:cubicBezTo>
                  <a:cubicBezTo>
                    <a:pt x="5" y="10"/>
                    <a:pt x="5" y="9"/>
                    <a:pt x="5" y="9"/>
                  </a:cubicBezTo>
                  <a:cubicBezTo>
                    <a:pt x="5" y="9"/>
                    <a:pt x="6" y="9"/>
                    <a:pt x="6" y="9"/>
                  </a:cubicBezTo>
                  <a:cubicBezTo>
                    <a:pt x="6" y="8"/>
                    <a:pt x="7" y="9"/>
                    <a:pt x="7" y="9"/>
                  </a:cubicBezTo>
                  <a:cubicBezTo>
                    <a:pt x="8" y="10"/>
                    <a:pt x="9" y="10"/>
                    <a:pt x="9" y="10"/>
                  </a:cubicBezTo>
                  <a:cubicBezTo>
                    <a:pt x="10" y="10"/>
                    <a:pt x="10" y="12"/>
                    <a:pt x="10" y="12"/>
                  </a:cubicBezTo>
                  <a:cubicBezTo>
                    <a:pt x="10" y="13"/>
                    <a:pt x="13" y="13"/>
                    <a:pt x="13" y="13"/>
                  </a:cubicBezTo>
                  <a:cubicBezTo>
                    <a:pt x="14" y="13"/>
                    <a:pt x="14" y="14"/>
                    <a:pt x="14" y="14"/>
                  </a:cubicBezTo>
                  <a:cubicBezTo>
                    <a:pt x="15" y="15"/>
                    <a:pt x="15" y="16"/>
                    <a:pt x="15" y="16"/>
                  </a:cubicBezTo>
                  <a:cubicBezTo>
                    <a:pt x="16" y="17"/>
                    <a:pt x="17" y="17"/>
                    <a:pt x="18" y="18"/>
                  </a:cubicBezTo>
                  <a:cubicBezTo>
                    <a:pt x="18" y="19"/>
                    <a:pt x="20" y="19"/>
                    <a:pt x="20" y="19"/>
                  </a:cubicBezTo>
                  <a:cubicBezTo>
                    <a:pt x="21" y="20"/>
                    <a:pt x="22" y="21"/>
                    <a:pt x="23" y="21"/>
                  </a:cubicBezTo>
                  <a:cubicBezTo>
                    <a:pt x="23" y="21"/>
                    <a:pt x="25" y="22"/>
                    <a:pt x="25" y="22"/>
                  </a:cubicBezTo>
                  <a:cubicBezTo>
                    <a:pt x="25" y="23"/>
                    <a:pt x="25" y="23"/>
                    <a:pt x="25" y="23"/>
                  </a:cubicBezTo>
                  <a:cubicBezTo>
                    <a:pt x="25" y="23"/>
                    <a:pt x="25" y="23"/>
                    <a:pt x="25" y="23"/>
                  </a:cubicBezTo>
                  <a:cubicBezTo>
                    <a:pt x="26" y="23"/>
                    <a:pt x="27" y="24"/>
                    <a:pt x="27" y="24"/>
                  </a:cubicBezTo>
                  <a:cubicBezTo>
                    <a:pt x="28" y="24"/>
                    <a:pt x="28" y="24"/>
                    <a:pt x="28" y="24"/>
                  </a:cubicBezTo>
                  <a:cubicBezTo>
                    <a:pt x="28" y="23"/>
                    <a:pt x="29" y="22"/>
                    <a:pt x="29" y="22"/>
                  </a:cubicBezTo>
                  <a:cubicBezTo>
                    <a:pt x="30" y="21"/>
                    <a:pt x="29" y="21"/>
                    <a:pt x="29" y="20"/>
                  </a:cubicBezTo>
                  <a:cubicBezTo>
                    <a:pt x="29" y="19"/>
                    <a:pt x="27" y="19"/>
                    <a:pt x="27" y="18"/>
                  </a:cubicBezTo>
                  <a:cubicBezTo>
                    <a:pt x="28" y="17"/>
                    <a:pt x="29" y="17"/>
                    <a:pt x="30" y="17"/>
                  </a:cubicBezTo>
                  <a:cubicBezTo>
                    <a:pt x="30" y="17"/>
                    <a:pt x="30" y="16"/>
                    <a:pt x="30" y="16"/>
                  </a:cubicBezTo>
                  <a:cubicBezTo>
                    <a:pt x="31" y="16"/>
                    <a:pt x="31" y="15"/>
                    <a:pt x="31" y="15"/>
                  </a:cubicBezTo>
                  <a:cubicBezTo>
                    <a:pt x="32" y="14"/>
                    <a:pt x="33" y="15"/>
                    <a:pt x="33" y="14"/>
                  </a:cubicBezTo>
                  <a:cubicBezTo>
                    <a:pt x="34" y="14"/>
                    <a:pt x="35" y="14"/>
                    <a:pt x="35" y="14"/>
                  </a:cubicBezTo>
                  <a:cubicBezTo>
                    <a:pt x="35" y="14"/>
                    <a:pt x="34" y="15"/>
                    <a:pt x="34" y="16"/>
                  </a:cubicBezTo>
                  <a:cubicBezTo>
                    <a:pt x="35" y="16"/>
                    <a:pt x="36" y="16"/>
                    <a:pt x="37" y="15"/>
                  </a:cubicBezTo>
                  <a:cubicBezTo>
                    <a:pt x="37" y="15"/>
                    <a:pt x="38" y="16"/>
                    <a:pt x="39" y="15"/>
                  </a:cubicBezTo>
                  <a:cubicBezTo>
                    <a:pt x="39" y="14"/>
                    <a:pt x="41" y="15"/>
                    <a:pt x="40" y="1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0" name="Freeform 322">
              <a:extLst>
                <a:ext uri="{FF2B5EF4-FFF2-40B4-BE49-F238E27FC236}">
                  <a16:creationId xmlns:a16="http://schemas.microsoft.com/office/drawing/2014/main" id="{EE8C0F66-33DA-4E6E-B31A-35934D266723}"/>
                </a:ext>
              </a:extLst>
            </p:cNvPr>
            <p:cNvSpPr>
              <a:spLocks noEditPoints="1"/>
            </p:cNvSpPr>
            <p:nvPr/>
          </p:nvSpPr>
          <p:spPr bwMode="auto">
            <a:xfrm>
              <a:off x="-3481388" y="1333500"/>
              <a:ext cx="217487" cy="342900"/>
            </a:xfrm>
            <a:custGeom>
              <a:avLst/>
              <a:gdLst>
                <a:gd name="T0" fmla="*/ 57 w 60"/>
                <a:gd name="T1" fmla="*/ 50 h 95"/>
                <a:gd name="T2" fmla="*/ 57 w 60"/>
                <a:gd name="T3" fmla="*/ 47 h 95"/>
                <a:gd name="T4" fmla="*/ 54 w 60"/>
                <a:gd name="T5" fmla="*/ 46 h 95"/>
                <a:gd name="T6" fmla="*/ 50 w 60"/>
                <a:gd name="T7" fmla="*/ 46 h 95"/>
                <a:gd name="T8" fmla="*/ 48 w 60"/>
                <a:gd name="T9" fmla="*/ 46 h 95"/>
                <a:gd name="T10" fmla="*/ 45 w 60"/>
                <a:gd name="T11" fmla="*/ 47 h 95"/>
                <a:gd name="T12" fmla="*/ 42 w 60"/>
                <a:gd name="T13" fmla="*/ 50 h 95"/>
                <a:gd name="T14" fmla="*/ 42 w 60"/>
                <a:gd name="T15" fmla="*/ 46 h 95"/>
                <a:gd name="T16" fmla="*/ 37 w 60"/>
                <a:gd name="T17" fmla="*/ 49 h 95"/>
                <a:gd name="T18" fmla="*/ 36 w 60"/>
                <a:gd name="T19" fmla="*/ 50 h 95"/>
                <a:gd name="T20" fmla="*/ 34 w 60"/>
                <a:gd name="T21" fmla="*/ 49 h 95"/>
                <a:gd name="T22" fmla="*/ 31 w 60"/>
                <a:gd name="T23" fmla="*/ 52 h 95"/>
                <a:gd name="T24" fmla="*/ 29 w 60"/>
                <a:gd name="T25" fmla="*/ 53 h 95"/>
                <a:gd name="T26" fmla="*/ 26 w 60"/>
                <a:gd name="T27" fmla="*/ 54 h 95"/>
                <a:gd name="T28" fmla="*/ 23 w 60"/>
                <a:gd name="T29" fmla="*/ 55 h 95"/>
                <a:gd name="T30" fmla="*/ 22 w 60"/>
                <a:gd name="T31" fmla="*/ 57 h 95"/>
                <a:gd name="T32" fmla="*/ 26 w 60"/>
                <a:gd name="T33" fmla="*/ 57 h 95"/>
                <a:gd name="T34" fmla="*/ 23 w 60"/>
                <a:gd name="T35" fmla="*/ 60 h 95"/>
                <a:gd name="T36" fmla="*/ 18 w 60"/>
                <a:gd name="T37" fmla="*/ 66 h 95"/>
                <a:gd name="T38" fmla="*/ 14 w 60"/>
                <a:gd name="T39" fmla="*/ 70 h 95"/>
                <a:gd name="T40" fmla="*/ 11 w 60"/>
                <a:gd name="T41" fmla="*/ 74 h 95"/>
                <a:gd name="T42" fmla="*/ 7 w 60"/>
                <a:gd name="T43" fmla="*/ 77 h 95"/>
                <a:gd name="T44" fmla="*/ 3 w 60"/>
                <a:gd name="T45" fmla="*/ 80 h 95"/>
                <a:gd name="T46" fmla="*/ 1 w 60"/>
                <a:gd name="T47" fmla="*/ 83 h 95"/>
                <a:gd name="T48" fmla="*/ 0 w 60"/>
                <a:gd name="T49" fmla="*/ 87 h 95"/>
                <a:gd name="T50" fmla="*/ 2 w 60"/>
                <a:gd name="T51" fmla="*/ 89 h 95"/>
                <a:gd name="T52" fmla="*/ 2 w 60"/>
                <a:gd name="T53" fmla="*/ 90 h 95"/>
                <a:gd name="T54" fmla="*/ 4 w 60"/>
                <a:gd name="T55" fmla="*/ 94 h 95"/>
                <a:gd name="T56" fmla="*/ 13 w 60"/>
                <a:gd name="T57" fmla="*/ 90 h 95"/>
                <a:gd name="T58" fmla="*/ 16 w 60"/>
                <a:gd name="T59" fmla="*/ 90 h 95"/>
                <a:gd name="T60" fmla="*/ 18 w 60"/>
                <a:gd name="T61" fmla="*/ 85 h 95"/>
                <a:gd name="T62" fmla="*/ 17 w 60"/>
                <a:gd name="T63" fmla="*/ 77 h 95"/>
                <a:gd name="T64" fmla="*/ 21 w 60"/>
                <a:gd name="T65" fmla="*/ 72 h 95"/>
                <a:gd name="T66" fmla="*/ 24 w 60"/>
                <a:gd name="T67" fmla="*/ 65 h 95"/>
                <a:gd name="T68" fmla="*/ 27 w 60"/>
                <a:gd name="T69" fmla="*/ 59 h 95"/>
                <a:gd name="T70" fmla="*/ 33 w 60"/>
                <a:gd name="T71" fmla="*/ 56 h 95"/>
                <a:gd name="T72" fmla="*/ 38 w 60"/>
                <a:gd name="T73" fmla="*/ 53 h 95"/>
                <a:gd name="T74" fmla="*/ 46 w 60"/>
                <a:gd name="T75" fmla="*/ 55 h 95"/>
                <a:gd name="T76" fmla="*/ 51 w 60"/>
                <a:gd name="T77" fmla="*/ 50 h 95"/>
                <a:gd name="T78" fmla="*/ 57 w 60"/>
                <a:gd name="T79" fmla="*/ 52 h 95"/>
                <a:gd name="T80" fmla="*/ 17 w 60"/>
                <a:gd name="T81" fmla="*/ 7 h 95"/>
                <a:gd name="T82" fmla="*/ 22 w 60"/>
                <a:gd name="T83" fmla="*/ 10 h 95"/>
                <a:gd name="T84" fmla="*/ 27 w 60"/>
                <a:gd name="T85" fmla="*/ 11 h 95"/>
                <a:gd name="T86" fmla="*/ 27 w 60"/>
                <a:gd name="T87" fmla="*/ 14 h 95"/>
                <a:gd name="T88" fmla="*/ 23 w 60"/>
                <a:gd name="T89" fmla="*/ 18 h 95"/>
                <a:gd name="T90" fmla="*/ 27 w 60"/>
                <a:gd name="T91" fmla="*/ 19 h 95"/>
                <a:gd name="T92" fmla="*/ 33 w 60"/>
                <a:gd name="T93" fmla="*/ 11 h 95"/>
                <a:gd name="T94" fmla="*/ 37 w 60"/>
                <a:gd name="T95" fmla="*/ 13 h 95"/>
                <a:gd name="T96" fmla="*/ 43 w 60"/>
                <a:gd name="T97" fmla="*/ 15 h 95"/>
                <a:gd name="T98" fmla="*/ 41 w 60"/>
                <a:gd name="T99" fmla="*/ 12 h 95"/>
                <a:gd name="T100" fmla="*/ 36 w 60"/>
                <a:gd name="T101" fmla="*/ 8 h 95"/>
                <a:gd name="T102" fmla="*/ 31 w 60"/>
                <a:gd name="T103" fmla="*/ 5 h 95"/>
                <a:gd name="T104" fmla="*/ 26 w 60"/>
                <a:gd name="T105" fmla="*/ 2 h 95"/>
                <a:gd name="T106" fmla="*/ 24 w 60"/>
                <a:gd name="T107" fmla="*/ 5 h 95"/>
                <a:gd name="T108" fmla="*/ 19 w 60"/>
                <a:gd name="T109" fmla="*/ 5 h 95"/>
                <a:gd name="T110" fmla="*/ 16 w 60"/>
                <a:gd name="T111" fmla="*/ 4 h 95"/>
                <a:gd name="T112" fmla="*/ 15 w 60"/>
                <a:gd name="T113" fmla="*/ 11 h 95"/>
                <a:gd name="T114" fmla="*/ 15 w 60"/>
                <a:gd name="T115" fmla="*/ 11 h 95"/>
                <a:gd name="T116" fmla="*/ 34 w 60"/>
                <a:gd name="T117" fmla="*/ 5 h 95"/>
                <a:gd name="T118" fmla="*/ 48 w 60"/>
                <a:gd name="T119" fmla="*/ 5 h 95"/>
                <a:gd name="T120" fmla="*/ 42 w 60"/>
                <a:gd name="T121" fmla="*/ 2 h 95"/>
                <a:gd name="T122" fmla="*/ 36 w 60"/>
                <a:gd name="T123" fmla="*/ 1 h 95"/>
                <a:gd name="T124" fmla="*/ 32 w 60"/>
                <a:gd name="T125" fmla="*/ 2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60" h="95">
                  <a:moveTo>
                    <a:pt x="58" y="51"/>
                  </a:moveTo>
                  <a:cubicBezTo>
                    <a:pt x="58" y="51"/>
                    <a:pt x="57" y="51"/>
                    <a:pt x="57" y="51"/>
                  </a:cubicBezTo>
                  <a:cubicBezTo>
                    <a:pt x="57" y="50"/>
                    <a:pt x="56" y="50"/>
                    <a:pt x="56" y="49"/>
                  </a:cubicBezTo>
                  <a:cubicBezTo>
                    <a:pt x="56" y="49"/>
                    <a:pt x="56" y="49"/>
                    <a:pt x="57" y="50"/>
                  </a:cubicBezTo>
                  <a:cubicBezTo>
                    <a:pt x="57" y="50"/>
                    <a:pt x="58" y="50"/>
                    <a:pt x="58" y="49"/>
                  </a:cubicBezTo>
                  <a:cubicBezTo>
                    <a:pt x="59" y="48"/>
                    <a:pt x="60" y="49"/>
                    <a:pt x="60" y="48"/>
                  </a:cubicBezTo>
                  <a:cubicBezTo>
                    <a:pt x="60" y="48"/>
                    <a:pt x="59" y="48"/>
                    <a:pt x="59" y="47"/>
                  </a:cubicBezTo>
                  <a:cubicBezTo>
                    <a:pt x="59" y="47"/>
                    <a:pt x="58" y="47"/>
                    <a:pt x="57" y="47"/>
                  </a:cubicBezTo>
                  <a:cubicBezTo>
                    <a:pt x="56" y="47"/>
                    <a:pt x="56" y="47"/>
                    <a:pt x="56" y="46"/>
                  </a:cubicBezTo>
                  <a:cubicBezTo>
                    <a:pt x="55" y="46"/>
                    <a:pt x="54" y="46"/>
                    <a:pt x="54" y="47"/>
                  </a:cubicBezTo>
                  <a:cubicBezTo>
                    <a:pt x="54" y="48"/>
                    <a:pt x="53" y="48"/>
                    <a:pt x="53" y="48"/>
                  </a:cubicBezTo>
                  <a:cubicBezTo>
                    <a:pt x="54" y="47"/>
                    <a:pt x="53" y="46"/>
                    <a:pt x="54" y="46"/>
                  </a:cubicBezTo>
                  <a:cubicBezTo>
                    <a:pt x="54" y="46"/>
                    <a:pt x="54" y="45"/>
                    <a:pt x="53" y="45"/>
                  </a:cubicBezTo>
                  <a:cubicBezTo>
                    <a:pt x="51" y="45"/>
                    <a:pt x="51" y="46"/>
                    <a:pt x="51" y="46"/>
                  </a:cubicBezTo>
                  <a:cubicBezTo>
                    <a:pt x="52" y="47"/>
                    <a:pt x="50" y="48"/>
                    <a:pt x="50" y="48"/>
                  </a:cubicBezTo>
                  <a:cubicBezTo>
                    <a:pt x="49" y="48"/>
                    <a:pt x="50" y="47"/>
                    <a:pt x="50" y="46"/>
                  </a:cubicBezTo>
                  <a:cubicBezTo>
                    <a:pt x="50" y="45"/>
                    <a:pt x="49" y="46"/>
                    <a:pt x="48" y="47"/>
                  </a:cubicBezTo>
                  <a:cubicBezTo>
                    <a:pt x="47" y="48"/>
                    <a:pt x="47" y="49"/>
                    <a:pt x="46" y="49"/>
                  </a:cubicBezTo>
                  <a:cubicBezTo>
                    <a:pt x="46" y="49"/>
                    <a:pt x="46" y="48"/>
                    <a:pt x="47" y="48"/>
                  </a:cubicBezTo>
                  <a:cubicBezTo>
                    <a:pt x="48" y="47"/>
                    <a:pt x="48" y="46"/>
                    <a:pt x="48" y="46"/>
                  </a:cubicBezTo>
                  <a:cubicBezTo>
                    <a:pt x="49" y="46"/>
                    <a:pt x="49" y="45"/>
                    <a:pt x="48" y="45"/>
                  </a:cubicBezTo>
                  <a:cubicBezTo>
                    <a:pt x="47" y="45"/>
                    <a:pt x="47" y="46"/>
                    <a:pt x="47" y="46"/>
                  </a:cubicBezTo>
                  <a:cubicBezTo>
                    <a:pt x="46" y="46"/>
                    <a:pt x="45" y="45"/>
                    <a:pt x="45" y="46"/>
                  </a:cubicBezTo>
                  <a:cubicBezTo>
                    <a:pt x="45" y="46"/>
                    <a:pt x="44" y="46"/>
                    <a:pt x="45" y="47"/>
                  </a:cubicBezTo>
                  <a:cubicBezTo>
                    <a:pt x="45" y="47"/>
                    <a:pt x="44" y="48"/>
                    <a:pt x="44" y="47"/>
                  </a:cubicBezTo>
                  <a:cubicBezTo>
                    <a:pt x="44" y="46"/>
                    <a:pt x="43" y="47"/>
                    <a:pt x="42" y="48"/>
                  </a:cubicBezTo>
                  <a:cubicBezTo>
                    <a:pt x="42" y="48"/>
                    <a:pt x="41" y="48"/>
                    <a:pt x="42" y="48"/>
                  </a:cubicBezTo>
                  <a:cubicBezTo>
                    <a:pt x="42" y="49"/>
                    <a:pt x="42" y="50"/>
                    <a:pt x="42" y="50"/>
                  </a:cubicBezTo>
                  <a:cubicBezTo>
                    <a:pt x="41" y="50"/>
                    <a:pt x="41" y="48"/>
                    <a:pt x="41" y="48"/>
                  </a:cubicBezTo>
                  <a:cubicBezTo>
                    <a:pt x="40" y="48"/>
                    <a:pt x="41" y="47"/>
                    <a:pt x="41" y="47"/>
                  </a:cubicBezTo>
                  <a:cubicBezTo>
                    <a:pt x="42" y="47"/>
                    <a:pt x="43" y="46"/>
                    <a:pt x="42" y="46"/>
                  </a:cubicBezTo>
                  <a:cubicBezTo>
                    <a:pt x="42" y="46"/>
                    <a:pt x="42" y="46"/>
                    <a:pt x="42" y="46"/>
                  </a:cubicBezTo>
                  <a:cubicBezTo>
                    <a:pt x="42" y="47"/>
                    <a:pt x="41" y="47"/>
                    <a:pt x="40" y="47"/>
                  </a:cubicBezTo>
                  <a:cubicBezTo>
                    <a:pt x="39" y="47"/>
                    <a:pt x="39" y="48"/>
                    <a:pt x="40" y="48"/>
                  </a:cubicBezTo>
                  <a:cubicBezTo>
                    <a:pt x="41" y="49"/>
                    <a:pt x="40" y="49"/>
                    <a:pt x="39" y="49"/>
                  </a:cubicBezTo>
                  <a:cubicBezTo>
                    <a:pt x="39" y="48"/>
                    <a:pt x="38" y="49"/>
                    <a:pt x="37" y="49"/>
                  </a:cubicBezTo>
                  <a:cubicBezTo>
                    <a:pt x="37" y="49"/>
                    <a:pt x="39" y="50"/>
                    <a:pt x="39" y="50"/>
                  </a:cubicBezTo>
                  <a:cubicBezTo>
                    <a:pt x="39" y="50"/>
                    <a:pt x="38" y="50"/>
                    <a:pt x="38" y="50"/>
                  </a:cubicBezTo>
                  <a:cubicBezTo>
                    <a:pt x="37" y="50"/>
                    <a:pt x="37" y="50"/>
                    <a:pt x="36" y="49"/>
                  </a:cubicBezTo>
                  <a:cubicBezTo>
                    <a:pt x="36" y="48"/>
                    <a:pt x="35" y="49"/>
                    <a:pt x="36" y="50"/>
                  </a:cubicBezTo>
                  <a:cubicBezTo>
                    <a:pt x="37" y="50"/>
                    <a:pt x="36" y="50"/>
                    <a:pt x="36" y="51"/>
                  </a:cubicBezTo>
                  <a:cubicBezTo>
                    <a:pt x="36" y="52"/>
                    <a:pt x="35" y="51"/>
                    <a:pt x="35" y="51"/>
                  </a:cubicBezTo>
                  <a:cubicBezTo>
                    <a:pt x="36" y="50"/>
                    <a:pt x="35" y="50"/>
                    <a:pt x="34" y="50"/>
                  </a:cubicBezTo>
                  <a:cubicBezTo>
                    <a:pt x="33" y="51"/>
                    <a:pt x="34" y="50"/>
                    <a:pt x="34" y="49"/>
                  </a:cubicBezTo>
                  <a:cubicBezTo>
                    <a:pt x="34" y="49"/>
                    <a:pt x="33" y="49"/>
                    <a:pt x="32" y="49"/>
                  </a:cubicBezTo>
                  <a:cubicBezTo>
                    <a:pt x="32" y="49"/>
                    <a:pt x="31" y="49"/>
                    <a:pt x="32" y="50"/>
                  </a:cubicBezTo>
                  <a:cubicBezTo>
                    <a:pt x="32" y="50"/>
                    <a:pt x="32" y="51"/>
                    <a:pt x="32" y="51"/>
                  </a:cubicBezTo>
                  <a:cubicBezTo>
                    <a:pt x="31" y="51"/>
                    <a:pt x="31" y="51"/>
                    <a:pt x="31" y="52"/>
                  </a:cubicBezTo>
                  <a:cubicBezTo>
                    <a:pt x="31" y="52"/>
                    <a:pt x="30" y="52"/>
                    <a:pt x="30" y="52"/>
                  </a:cubicBezTo>
                  <a:cubicBezTo>
                    <a:pt x="30" y="51"/>
                    <a:pt x="29" y="51"/>
                    <a:pt x="28" y="52"/>
                  </a:cubicBezTo>
                  <a:cubicBezTo>
                    <a:pt x="28" y="52"/>
                    <a:pt x="27" y="53"/>
                    <a:pt x="27" y="53"/>
                  </a:cubicBezTo>
                  <a:cubicBezTo>
                    <a:pt x="27" y="54"/>
                    <a:pt x="28" y="53"/>
                    <a:pt x="29" y="53"/>
                  </a:cubicBezTo>
                  <a:cubicBezTo>
                    <a:pt x="29" y="54"/>
                    <a:pt x="29" y="54"/>
                    <a:pt x="29" y="54"/>
                  </a:cubicBezTo>
                  <a:cubicBezTo>
                    <a:pt x="29" y="54"/>
                    <a:pt x="29" y="55"/>
                    <a:pt x="29" y="55"/>
                  </a:cubicBezTo>
                  <a:cubicBezTo>
                    <a:pt x="28" y="54"/>
                    <a:pt x="28" y="54"/>
                    <a:pt x="28" y="55"/>
                  </a:cubicBezTo>
                  <a:cubicBezTo>
                    <a:pt x="27" y="56"/>
                    <a:pt x="27" y="55"/>
                    <a:pt x="26" y="54"/>
                  </a:cubicBezTo>
                  <a:cubicBezTo>
                    <a:pt x="26" y="54"/>
                    <a:pt x="26" y="55"/>
                    <a:pt x="25" y="55"/>
                  </a:cubicBezTo>
                  <a:cubicBezTo>
                    <a:pt x="25" y="55"/>
                    <a:pt x="26" y="53"/>
                    <a:pt x="26" y="53"/>
                  </a:cubicBezTo>
                  <a:cubicBezTo>
                    <a:pt x="25" y="52"/>
                    <a:pt x="25" y="53"/>
                    <a:pt x="24" y="54"/>
                  </a:cubicBezTo>
                  <a:cubicBezTo>
                    <a:pt x="24" y="55"/>
                    <a:pt x="23" y="55"/>
                    <a:pt x="23" y="55"/>
                  </a:cubicBezTo>
                  <a:cubicBezTo>
                    <a:pt x="23" y="56"/>
                    <a:pt x="22" y="56"/>
                    <a:pt x="22" y="56"/>
                  </a:cubicBezTo>
                  <a:cubicBezTo>
                    <a:pt x="22" y="57"/>
                    <a:pt x="20" y="57"/>
                    <a:pt x="19" y="58"/>
                  </a:cubicBezTo>
                  <a:cubicBezTo>
                    <a:pt x="18" y="59"/>
                    <a:pt x="19" y="59"/>
                    <a:pt x="20" y="58"/>
                  </a:cubicBezTo>
                  <a:cubicBezTo>
                    <a:pt x="20" y="57"/>
                    <a:pt x="21" y="58"/>
                    <a:pt x="22" y="57"/>
                  </a:cubicBezTo>
                  <a:cubicBezTo>
                    <a:pt x="23" y="57"/>
                    <a:pt x="24" y="56"/>
                    <a:pt x="24" y="56"/>
                  </a:cubicBezTo>
                  <a:cubicBezTo>
                    <a:pt x="24" y="57"/>
                    <a:pt x="25" y="57"/>
                    <a:pt x="25" y="56"/>
                  </a:cubicBezTo>
                  <a:cubicBezTo>
                    <a:pt x="26" y="56"/>
                    <a:pt x="26" y="56"/>
                    <a:pt x="27" y="56"/>
                  </a:cubicBezTo>
                  <a:cubicBezTo>
                    <a:pt x="27" y="56"/>
                    <a:pt x="26" y="57"/>
                    <a:pt x="26" y="57"/>
                  </a:cubicBezTo>
                  <a:cubicBezTo>
                    <a:pt x="27" y="58"/>
                    <a:pt x="26" y="58"/>
                    <a:pt x="26" y="58"/>
                  </a:cubicBezTo>
                  <a:cubicBezTo>
                    <a:pt x="26" y="57"/>
                    <a:pt x="25" y="57"/>
                    <a:pt x="25" y="57"/>
                  </a:cubicBezTo>
                  <a:cubicBezTo>
                    <a:pt x="25" y="58"/>
                    <a:pt x="24" y="58"/>
                    <a:pt x="24" y="58"/>
                  </a:cubicBezTo>
                  <a:cubicBezTo>
                    <a:pt x="23" y="58"/>
                    <a:pt x="23" y="59"/>
                    <a:pt x="23" y="60"/>
                  </a:cubicBezTo>
                  <a:cubicBezTo>
                    <a:pt x="23" y="61"/>
                    <a:pt x="22" y="60"/>
                    <a:pt x="22" y="61"/>
                  </a:cubicBezTo>
                  <a:cubicBezTo>
                    <a:pt x="22" y="61"/>
                    <a:pt x="21" y="63"/>
                    <a:pt x="20" y="64"/>
                  </a:cubicBezTo>
                  <a:cubicBezTo>
                    <a:pt x="19" y="64"/>
                    <a:pt x="20" y="65"/>
                    <a:pt x="19" y="65"/>
                  </a:cubicBezTo>
                  <a:cubicBezTo>
                    <a:pt x="19" y="66"/>
                    <a:pt x="18" y="65"/>
                    <a:pt x="18" y="66"/>
                  </a:cubicBezTo>
                  <a:cubicBezTo>
                    <a:pt x="17" y="66"/>
                    <a:pt x="18" y="67"/>
                    <a:pt x="17" y="68"/>
                  </a:cubicBezTo>
                  <a:cubicBezTo>
                    <a:pt x="17" y="68"/>
                    <a:pt x="17" y="69"/>
                    <a:pt x="17" y="69"/>
                  </a:cubicBezTo>
                  <a:cubicBezTo>
                    <a:pt x="17" y="70"/>
                    <a:pt x="16" y="69"/>
                    <a:pt x="16" y="69"/>
                  </a:cubicBezTo>
                  <a:cubicBezTo>
                    <a:pt x="16" y="70"/>
                    <a:pt x="15" y="70"/>
                    <a:pt x="14" y="70"/>
                  </a:cubicBezTo>
                  <a:cubicBezTo>
                    <a:pt x="14" y="70"/>
                    <a:pt x="15" y="71"/>
                    <a:pt x="16" y="71"/>
                  </a:cubicBezTo>
                  <a:cubicBezTo>
                    <a:pt x="16" y="72"/>
                    <a:pt x="15" y="72"/>
                    <a:pt x="15" y="72"/>
                  </a:cubicBezTo>
                  <a:cubicBezTo>
                    <a:pt x="15" y="71"/>
                    <a:pt x="14" y="72"/>
                    <a:pt x="13" y="73"/>
                  </a:cubicBezTo>
                  <a:cubicBezTo>
                    <a:pt x="12" y="73"/>
                    <a:pt x="12" y="74"/>
                    <a:pt x="11" y="74"/>
                  </a:cubicBezTo>
                  <a:cubicBezTo>
                    <a:pt x="11" y="74"/>
                    <a:pt x="11" y="75"/>
                    <a:pt x="10" y="76"/>
                  </a:cubicBezTo>
                  <a:cubicBezTo>
                    <a:pt x="10" y="76"/>
                    <a:pt x="10" y="75"/>
                    <a:pt x="9" y="75"/>
                  </a:cubicBezTo>
                  <a:cubicBezTo>
                    <a:pt x="8" y="75"/>
                    <a:pt x="8" y="75"/>
                    <a:pt x="9" y="76"/>
                  </a:cubicBezTo>
                  <a:cubicBezTo>
                    <a:pt x="9" y="77"/>
                    <a:pt x="8" y="76"/>
                    <a:pt x="7" y="77"/>
                  </a:cubicBezTo>
                  <a:cubicBezTo>
                    <a:pt x="7" y="78"/>
                    <a:pt x="6" y="77"/>
                    <a:pt x="5" y="78"/>
                  </a:cubicBezTo>
                  <a:cubicBezTo>
                    <a:pt x="5" y="78"/>
                    <a:pt x="6" y="78"/>
                    <a:pt x="6" y="79"/>
                  </a:cubicBezTo>
                  <a:cubicBezTo>
                    <a:pt x="7" y="79"/>
                    <a:pt x="5" y="79"/>
                    <a:pt x="4" y="79"/>
                  </a:cubicBezTo>
                  <a:cubicBezTo>
                    <a:pt x="4" y="79"/>
                    <a:pt x="4" y="80"/>
                    <a:pt x="3" y="80"/>
                  </a:cubicBezTo>
                  <a:cubicBezTo>
                    <a:pt x="3" y="79"/>
                    <a:pt x="2" y="80"/>
                    <a:pt x="2" y="81"/>
                  </a:cubicBezTo>
                  <a:cubicBezTo>
                    <a:pt x="3" y="81"/>
                    <a:pt x="2" y="81"/>
                    <a:pt x="1" y="81"/>
                  </a:cubicBezTo>
                  <a:cubicBezTo>
                    <a:pt x="1" y="81"/>
                    <a:pt x="0" y="81"/>
                    <a:pt x="0" y="82"/>
                  </a:cubicBezTo>
                  <a:cubicBezTo>
                    <a:pt x="0" y="82"/>
                    <a:pt x="1" y="83"/>
                    <a:pt x="1" y="83"/>
                  </a:cubicBezTo>
                  <a:cubicBezTo>
                    <a:pt x="1" y="83"/>
                    <a:pt x="0" y="84"/>
                    <a:pt x="1" y="84"/>
                  </a:cubicBezTo>
                  <a:cubicBezTo>
                    <a:pt x="1" y="84"/>
                    <a:pt x="1" y="85"/>
                    <a:pt x="1" y="85"/>
                  </a:cubicBezTo>
                  <a:cubicBezTo>
                    <a:pt x="0" y="85"/>
                    <a:pt x="0" y="85"/>
                    <a:pt x="1" y="86"/>
                  </a:cubicBezTo>
                  <a:cubicBezTo>
                    <a:pt x="1" y="86"/>
                    <a:pt x="0" y="86"/>
                    <a:pt x="0" y="87"/>
                  </a:cubicBezTo>
                  <a:cubicBezTo>
                    <a:pt x="1" y="88"/>
                    <a:pt x="1" y="87"/>
                    <a:pt x="2" y="88"/>
                  </a:cubicBezTo>
                  <a:cubicBezTo>
                    <a:pt x="2" y="88"/>
                    <a:pt x="3" y="88"/>
                    <a:pt x="3" y="87"/>
                  </a:cubicBezTo>
                  <a:cubicBezTo>
                    <a:pt x="4" y="86"/>
                    <a:pt x="4" y="88"/>
                    <a:pt x="4" y="88"/>
                  </a:cubicBezTo>
                  <a:cubicBezTo>
                    <a:pt x="3" y="88"/>
                    <a:pt x="2" y="88"/>
                    <a:pt x="2" y="89"/>
                  </a:cubicBezTo>
                  <a:cubicBezTo>
                    <a:pt x="3" y="89"/>
                    <a:pt x="2" y="89"/>
                    <a:pt x="2" y="88"/>
                  </a:cubicBezTo>
                  <a:cubicBezTo>
                    <a:pt x="2" y="88"/>
                    <a:pt x="0" y="89"/>
                    <a:pt x="1" y="89"/>
                  </a:cubicBezTo>
                  <a:cubicBezTo>
                    <a:pt x="1" y="90"/>
                    <a:pt x="1" y="90"/>
                    <a:pt x="1" y="91"/>
                  </a:cubicBezTo>
                  <a:cubicBezTo>
                    <a:pt x="1" y="91"/>
                    <a:pt x="2" y="91"/>
                    <a:pt x="2" y="90"/>
                  </a:cubicBezTo>
                  <a:cubicBezTo>
                    <a:pt x="2" y="90"/>
                    <a:pt x="3" y="90"/>
                    <a:pt x="3" y="90"/>
                  </a:cubicBezTo>
                  <a:cubicBezTo>
                    <a:pt x="3" y="91"/>
                    <a:pt x="3" y="91"/>
                    <a:pt x="3" y="91"/>
                  </a:cubicBezTo>
                  <a:cubicBezTo>
                    <a:pt x="3" y="92"/>
                    <a:pt x="2" y="92"/>
                    <a:pt x="2" y="92"/>
                  </a:cubicBezTo>
                  <a:cubicBezTo>
                    <a:pt x="1" y="93"/>
                    <a:pt x="3" y="94"/>
                    <a:pt x="4" y="94"/>
                  </a:cubicBezTo>
                  <a:cubicBezTo>
                    <a:pt x="5" y="94"/>
                    <a:pt x="5" y="95"/>
                    <a:pt x="7" y="95"/>
                  </a:cubicBezTo>
                  <a:cubicBezTo>
                    <a:pt x="8" y="95"/>
                    <a:pt x="11" y="92"/>
                    <a:pt x="11" y="92"/>
                  </a:cubicBezTo>
                  <a:cubicBezTo>
                    <a:pt x="11" y="91"/>
                    <a:pt x="12" y="92"/>
                    <a:pt x="13" y="91"/>
                  </a:cubicBezTo>
                  <a:cubicBezTo>
                    <a:pt x="13" y="91"/>
                    <a:pt x="13" y="90"/>
                    <a:pt x="13" y="90"/>
                  </a:cubicBezTo>
                  <a:cubicBezTo>
                    <a:pt x="14" y="89"/>
                    <a:pt x="14" y="91"/>
                    <a:pt x="14" y="91"/>
                  </a:cubicBezTo>
                  <a:cubicBezTo>
                    <a:pt x="15" y="91"/>
                    <a:pt x="15" y="91"/>
                    <a:pt x="15" y="92"/>
                  </a:cubicBezTo>
                  <a:cubicBezTo>
                    <a:pt x="15" y="92"/>
                    <a:pt x="15" y="92"/>
                    <a:pt x="15" y="92"/>
                  </a:cubicBezTo>
                  <a:cubicBezTo>
                    <a:pt x="16" y="92"/>
                    <a:pt x="16" y="91"/>
                    <a:pt x="16" y="90"/>
                  </a:cubicBezTo>
                  <a:cubicBezTo>
                    <a:pt x="16" y="90"/>
                    <a:pt x="16" y="89"/>
                    <a:pt x="16" y="89"/>
                  </a:cubicBezTo>
                  <a:cubicBezTo>
                    <a:pt x="16" y="88"/>
                    <a:pt x="18" y="88"/>
                    <a:pt x="18" y="88"/>
                  </a:cubicBezTo>
                  <a:cubicBezTo>
                    <a:pt x="18" y="88"/>
                    <a:pt x="18" y="86"/>
                    <a:pt x="18" y="86"/>
                  </a:cubicBezTo>
                  <a:cubicBezTo>
                    <a:pt x="17" y="86"/>
                    <a:pt x="17" y="85"/>
                    <a:pt x="18" y="85"/>
                  </a:cubicBezTo>
                  <a:cubicBezTo>
                    <a:pt x="18" y="85"/>
                    <a:pt x="19" y="84"/>
                    <a:pt x="19" y="83"/>
                  </a:cubicBezTo>
                  <a:cubicBezTo>
                    <a:pt x="18" y="83"/>
                    <a:pt x="17" y="83"/>
                    <a:pt x="17" y="82"/>
                  </a:cubicBezTo>
                  <a:cubicBezTo>
                    <a:pt x="17" y="81"/>
                    <a:pt x="18" y="81"/>
                    <a:pt x="17" y="80"/>
                  </a:cubicBezTo>
                  <a:cubicBezTo>
                    <a:pt x="17" y="79"/>
                    <a:pt x="17" y="78"/>
                    <a:pt x="17" y="77"/>
                  </a:cubicBezTo>
                  <a:cubicBezTo>
                    <a:pt x="17" y="77"/>
                    <a:pt x="17" y="76"/>
                    <a:pt x="17" y="75"/>
                  </a:cubicBezTo>
                  <a:cubicBezTo>
                    <a:pt x="18" y="74"/>
                    <a:pt x="19" y="73"/>
                    <a:pt x="20" y="73"/>
                  </a:cubicBezTo>
                  <a:cubicBezTo>
                    <a:pt x="20" y="74"/>
                    <a:pt x="21" y="74"/>
                    <a:pt x="21" y="73"/>
                  </a:cubicBezTo>
                  <a:cubicBezTo>
                    <a:pt x="22" y="73"/>
                    <a:pt x="22" y="72"/>
                    <a:pt x="21" y="72"/>
                  </a:cubicBezTo>
                  <a:cubicBezTo>
                    <a:pt x="21" y="72"/>
                    <a:pt x="20" y="72"/>
                    <a:pt x="21" y="71"/>
                  </a:cubicBezTo>
                  <a:cubicBezTo>
                    <a:pt x="21" y="70"/>
                    <a:pt x="22" y="69"/>
                    <a:pt x="22" y="68"/>
                  </a:cubicBezTo>
                  <a:cubicBezTo>
                    <a:pt x="22" y="67"/>
                    <a:pt x="22" y="66"/>
                    <a:pt x="22" y="66"/>
                  </a:cubicBezTo>
                  <a:cubicBezTo>
                    <a:pt x="23" y="65"/>
                    <a:pt x="23" y="66"/>
                    <a:pt x="24" y="65"/>
                  </a:cubicBezTo>
                  <a:cubicBezTo>
                    <a:pt x="25" y="65"/>
                    <a:pt x="24" y="64"/>
                    <a:pt x="25" y="64"/>
                  </a:cubicBezTo>
                  <a:cubicBezTo>
                    <a:pt x="25" y="64"/>
                    <a:pt x="25" y="63"/>
                    <a:pt x="26" y="62"/>
                  </a:cubicBezTo>
                  <a:cubicBezTo>
                    <a:pt x="26" y="62"/>
                    <a:pt x="27" y="61"/>
                    <a:pt x="26" y="61"/>
                  </a:cubicBezTo>
                  <a:cubicBezTo>
                    <a:pt x="26" y="61"/>
                    <a:pt x="27" y="60"/>
                    <a:pt x="27" y="59"/>
                  </a:cubicBezTo>
                  <a:cubicBezTo>
                    <a:pt x="27" y="59"/>
                    <a:pt x="28" y="58"/>
                    <a:pt x="29" y="58"/>
                  </a:cubicBezTo>
                  <a:cubicBezTo>
                    <a:pt x="29" y="58"/>
                    <a:pt x="30" y="58"/>
                    <a:pt x="30" y="57"/>
                  </a:cubicBezTo>
                  <a:cubicBezTo>
                    <a:pt x="30" y="57"/>
                    <a:pt x="30" y="55"/>
                    <a:pt x="31" y="56"/>
                  </a:cubicBezTo>
                  <a:cubicBezTo>
                    <a:pt x="32" y="56"/>
                    <a:pt x="33" y="56"/>
                    <a:pt x="33" y="56"/>
                  </a:cubicBezTo>
                  <a:cubicBezTo>
                    <a:pt x="34" y="57"/>
                    <a:pt x="35" y="57"/>
                    <a:pt x="35" y="56"/>
                  </a:cubicBezTo>
                  <a:cubicBezTo>
                    <a:pt x="35" y="55"/>
                    <a:pt x="35" y="53"/>
                    <a:pt x="36" y="54"/>
                  </a:cubicBezTo>
                  <a:cubicBezTo>
                    <a:pt x="36" y="54"/>
                    <a:pt x="36" y="54"/>
                    <a:pt x="37" y="54"/>
                  </a:cubicBezTo>
                  <a:cubicBezTo>
                    <a:pt x="37" y="53"/>
                    <a:pt x="38" y="53"/>
                    <a:pt x="38" y="53"/>
                  </a:cubicBezTo>
                  <a:cubicBezTo>
                    <a:pt x="39" y="53"/>
                    <a:pt x="40" y="55"/>
                    <a:pt x="41" y="55"/>
                  </a:cubicBezTo>
                  <a:cubicBezTo>
                    <a:pt x="42" y="55"/>
                    <a:pt x="43" y="55"/>
                    <a:pt x="43" y="55"/>
                  </a:cubicBezTo>
                  <a:cubicBezTo>
                    <a:pt x="44" y="54"/>
                    <a:pt x="44" y="55"/>
                    <a:pt x="45" y="55"/>
                  </a:cubicBezTo>
                  <a:cubicBezTo>
                    <a:pt x="46" y="55"/>
                    <a:pt x="46" y="56"/>
                    <a:pt x="46" y="55"/>
                  </a:cubicBezTo>
                  <a:cubicBezTo>
                    <a:pt x="47" y="54"/>
                    <a:pt x="46" y="54"/>
                    <a:pt x="47" y="54"/>
                  </a:cubicBezTo>
                  <a:cubicBezTo>
                    <a:pt x="48" y="54"/>
                    <a:pt x="48" y="53"/>
                    <a:pt x="48" y="52"/>
                  </a:cubicBezTo>
                  <a:cubicBezTo>
                    <a:pt x="48" y="51"/>
                    <a:pt x="49" y="51"/>
                    <a:pt x="49" y="50"/>
                  </a:cubicBezTo>
                  <a:cubicBezTo>
                    <a:pt x="49" y="50"/>
                    <a:pt x="51" y="50"/>
                    <a:pt x="51" y="50"/>
                  </a:cubicBezTo>
                  <a:cubicBezTo>
                    <a:pt x="52" y="49"/>
                    <a:pt x="53" y="49"/>
                    <a:pt x="53" y="50"/>
                  </a:cubicBezTo>
                  <a:cubicBezTo>
                    <a:pt x="54" y="51"/>
                    <a:pt x="56" y="51"/>
                    <a:pt x="56" y="52"/>
                  </a:cubicBezTo>
                  <a:cubicBezTo>
                    <a:pt x="56" y="52"/>
                    <a:pt x="56" y="52"/>
                    <a:pt x="56" y="53"/>
                  </a:cubicBezTo>
                  <a:cubicBezTo>
                    <a:pt x="56" y="53"/>
                    <a:pt x="56" y="52"/>
                    <a:pt x="57" y="52"/>
                  </a:cubicBezTo>
                  <a:cubicBezTo>
                    <a:pt x="58" y="52"/>
                    <a:pt x="58" y="51"/>
                    <a:pt x="59" y="51"/>
                  </a:cubicBezTo>
                  <a:cubicBezTo>
                    <a:pt x="59" y="52"/>
                    <a:pt x="60" y="51"/>
                    <a:pt x="60" y="51"/>
                  </a:cubicBezTo>
                  <a:cubicBezTo>
                    <a:pt x="59" y="50"/>
                    <a:pt x="58" y="50"/>
                    <a:pt x="58" y="51"/>
                  </a:cubicBezTo>
                  <a:close/>
                  <a:moveTo>
                    <a:pt x="17" y="7"/>
                  </a:moveTo>
                  <a:cubicBezTo>
                    <a:pt x="18" y="7"/>
                    <a:pt x="16" y="8"/>
                    <a:pt x="15" y="9"/>
                  </a:cubicBezTo>
                  <a:cubicBezTo>
                    <a:pt x="15" y="10"/>
                    <a:pt x="17" y="11"/>
                    <a:pt x="18" y="11"/>
                  </a:cubicBezTo>
                  <a:cubicBezTo>
                    <a:pt x="18" y="12"/>
                    <a:pt x="20" y="12"/>
                    <a:pt x="21" y="12"/>
                  </a:cubicBezTo>
                  <a:cubicBezTo>
                    <a:pt x="22" y="11"/>
                    <a:pt x="21" y="10"/>
                    <a:pt x="22" y="10"/>
                  </a:cubicBezTo>
                  <a:cubicBezTo>
                    <a:pt x="23" y="10"/>
                    <a:pt x="23" y="9"/>
                    <a:pt x="23" y="9"/>
                  </a:cubicBezTo>
                  <a:cubicBezTo>
                    <a:pt x="24" y="9"/>
                    <a:pt x="24" y="10"/>
                    <a:pt x="24" y="10"/>
                  </a:cubicBezTo>
                  <a:cubicBezTo>
                    <a:pt x="23" y="11"/>
                    <a:pt x="25" y="11"/>
                    <a:pt x="26" y="10"/>
                  </a:cubicBezTo>
                  <a:cubicBezTo>
                    <a:pt x="27" y="9"/>
                    <a:pt x="27" y="10"/>
                    <a:pt x="27" y="11"/>
                  </a:cubicBezTo>
                  <a:cubicBezTo>
                    <a:pt x="26" y="12"/>
                    <a:pt x="24" y="11"/>
                    <a:pt x="24" y="12"/>
                  </a:cubicBezTo>
                  <a:cubicBezTo>
                    <a:pt x="23" y="13"/>
                    <a:pt x="21" y="12"/>
                    <a:pt x="20" y="13"/>
                  </a:cubicBezTo>
                  <a:cubicBezTo>
                    <a:pt x="19" y="14"/>
                    <a:pt x="21" y="14"/>
                    <a:pt x="22" y="14"/>
                  </a:cubicBezTo>
                  <a:cubicBezTo>
                    <a:pt x="24" y="14"/>
                    <a:pt x="26" y="14"/>
                    <a:pt x="27" y="14"/>
                  </a:cubicBezTo>
                  <a:cubicBezTo>
                    <a:pt x="28" y="14"/>
                    <a:pt x="26" y="14"/>
                    <a:pt x="25" y="14"/>
                  </a:cubicBezTo>
                  <a:cubicBezTo>
                    <a:pt x="23" y="14"/>
                    <a:pt x="23" y="15"/>
                    <a:pt x="23" y="15"/>
                  </a:cubicBezTo>
                  <a:cubicBezTo>
                    <a:pt x="23" y="16"/>
                    <a:pt x="21" y="15"/>
                    <a:pt x="20" y="16"/>
                  </a:cubicBezTo>
                  <a:cubicBezTo>
                    <a:pt x="20" y="17"/>
                    <a:pt x="23" y="17"/>
                    <a:pt x="23" y="18"/>
                  </a:cubicBezTo>
                  <a:cubicBezTo>
                    <a:pt x="23" y="18"/>
                    <a:pt x="24" y="18"/>
                    <a:pt x="25" y="18"/>
                  </a:cubicBezTo>
                  <a:cubicBezTo>
                    <a:pt x="26" y="18"/>
                    <a:pt x="24" y="19"/>
                    <a:pt x="24" y="19"/>
                  </a:cubicBezTo>
                  <a:cubicBezTo>
                    <a:pt x="24" y="19"/>
                    <a:pt x="26" y="19"/>
                    <a:pt x="26" y="20"/>
                  </a:cubicBezTo>
                  <a:cubicBezTo>
                    <a:pt x="26" y="20"/>
                    <a:pt x="27" y="20"/>
                    <a:pt x="27" y="19"/>
                  </a:cubicBezTo>
                  <a:cubicBezTo>
                    <a:pt x="27" y="19"/>
                    <a:pt x="29" y="16"/>
                    <a:pt x="30" y="15"/>
                  </a:cubicBezTo>
                  <a:cubicBezTo>
                    <a:pt x="32" y="15"/>
                    <a:pt x="31" y="14"/>
                    <a:pt x="31" y="13"/>
                  </a:cubicBezTo>
                  <a:cubicBezTo>
                    <a:pt x="31" y="12"/>
                    <a:pt x="32" y="13"/>
                    <a:pt x="32" y="12"/>
                  </a:cubicBezTo>
                  <a:cubicBezTo>
                    <a:pt x="32" y="12"/>
                    <a:pt x="32" y="11"/>
                    <a:pt x="33" y="11"/>
                  </a:cubicBezTo>
                  <a:cubicBezTo>
                    <a:pt x="34" y="10"/>
                    <a:pt x="34" y="10"/>
                    <a:pt x="36" y="10"/>
                  </a:cubicBezTo>
                  <a:cubicBezTo>
                    <a:pt x="37" y="9"/>
                    <a:pt x="37" y="10"/>
                    <a:pt x="36" y="10"/>
                  </a:cubicBezTo>
                  <a:cubicBezTo>
                    <a:pt x="35" y="10"/>
                    <a:pt x="36" y="12"/>
                    <a:pt x="36" y="12"/>
                  </a:cubicBezTo>
                  <a:cubicBezTo>
                    <a:pt x="37" y="12"/>
                    <a:pt x="37" y="13"/>
                    <a:pt x="37" y="13"/>
                  </a:cubicBezTo>
                  <a:cubicBezTo>
                    <a:pt x="38" y="13"/>
                    <a:pt x="38" y="14"/>
                    <a:pt x="37" y="15"/>
                  </a:cubicBezTo>
                  <a:cubicBezTo>
                    <a:pt x="36" y="16"/>
                    <a:pt x="37" y="16"/>
                    <a:pt x="39" y="15"/>
                  </a:cubicBezTo>
                  <a:cubicBezTo>
                    <a:pt x="41" y="15"/>
                    <a:pt x="40" y="16"/>
                    <a:pt x="40" y="17"/>
                  </a:cubicBezTo>
                  <a:cubicBezTo>
                    <a:pt x="41" y="17"/>
                    <a:pt x="42" y="16"/>
                    <a:pt x="43" y="15"/>
                  </a:cubicBezTo>
                  <a:cubicBezTo>
                    <a:pt x="44" y="14"/>
                    <a:pt x="45" y="14"/>
                    <a:pt x="45" y="14"/>
                  </a:cubicBezTo>
                  <a:cubicBezTo>
                    <a:pt x="45" y="13"/>
                    <a:pt x="44" y="13"/>
                    <a:pt x="44" y="13"/>
                  </a:cubicBezTo>
                  <a:cubicBezTo>
                    <a:pt x="43" y="14"/>
                    <a:pt x="41" y="14"/>
                    <a:pt x="42" y="13"/>
                  </a:cubicBezTo>
                  <a:cubicBezTo>
                    <a:pt x="42" y="12"/>
                    <a:pt x="42" y="12"/>
                    <a:pt x="41" y="12"/>
                  </a:cubicBezTo>
                  <a:cubicBezTo>
                    <a:pt x="40" y="12"/>
                    <a:pt x="39" y="12"/>
                    <a:pt x="40" y="11"/>
                  </a:cubicBezTo>
                  <a:cubicBezTo>
                    <a:pt x="40" y="11"/>
                    <a:pt x="39" y="10"/>
                    <a:pt x="38" y="10"/>
                  </a:cubicBezTo>
                  <a:cubicBezTo>
                    <a:pt x="38" y="10"/>
                    <a:pt x="38" y="9"/>
                    <a:pt x="38" y="9"/>
                  </a:cubicBezTo>
                  <a:cubicBezTo>
                    <a:pt x="38" y="8"/>
                    <a:pt x="36" y="8"/>
                    <a:pt x="36" y="8"/>
                  </a:cubicBezTo>
                  <a:cubicBezTo>
                    <a:pt x="37" y="8"/>
                    <a:pt x="35" y="7"/>
                    <a:pt x="35" y="8"/>
                  </a:cubicBezTo>
                  <a:cubicBezTo>
                    <a:pt x="35" y="8"/>
                    <a:pt x="34" y="8"/>
                    <a:pt x="34" y="7"/>
                  </a:cubicBezTo>
                  <a:cubicBezTo>
                    <a:pt x="34" y="7"/>
                    <a:pt x="32" y="7"/>
                    <a:pt x="32" y="7"/>
                  </a:cubicBezTo>
                  <a:cubicBezTo>
                    <a:pt x="31" y="7"/>
                    <a:pt x="32" y="5"/>
                    <a:pt x="31" y="5"/>
                  </a:cubicBezTo>
                  <a:cubicBezTo>
                    <a:pt x="30" y="5"/>
                    <a:pt x="29" y="6"/>
                    <a:pt x="29" y="6"/>
                  </a:cubicBezTo>
                  <a:cubicBezTo>
                    <a:pt x="29" y="6"/>
                    <a:pt x="29" y="5"/>
                    <a:pt x="30" y="4"/>
                  </a:cubicBezTo>
                  <a:cubicBezTo>
                    <a:pt x="30" y="4"/>
                    <a:pt x="27" y="3"/>
                    <a:pt x="27" y="3"/>
                  </a:cubicBezTo>
                  <a:cubicBezTo>
                    <a:pt x="27" y="4"/>
                    <a:pt x="26" y="2"/>
                    <a:pt x="26" y="2"/>
                  </a:cubicBezTo>
                  <a:cubicBezTo>
                    <a:pt x="25" y="2"/>
                    <a:pt x="26" y="3"/>
                    <a:pt x="25" y="3"/>
                  </a:cubicBezTo>
                  <a:cubicBezTo>
                    <a:pt x="25" y="4"/>
                    <a:pt x="24" y="4"/>
                    <a:pt x="25" y="4"/>
                  </a:cubicBezTo>
                  <a:cubicBezTo>
                    <a:pt x="26" y="5"/>
                    <a:pt x="27" y="8"/>
                    <a:pt x="27" y="8"/>
                  </a:cubicBezTo>
                  <a:cubicBezTo>
                    <a:pt x="26" y="8"/>
                    <a:pt x="24" y="6"/>
                    <a:pt x="24" y="5"/>
                  </a:cubicBezTo>
                  <a:cubicBezTo>
                    <a:pt x="24" y="4"/>
                    <a:pt x="23" y="3"/>
                    <a:pt x="22" y="4"/>
                  </a:cubicBezTo>
                  <a:cubicBezTo>
                    <a:pt x="22" y="5"/>
                    <a:pt x="21" y="5"/>
                    <a:pt x="21" y="6"/>
                  </a:cubicBezTo>
                  <a:cubicBezTo>
                    <a:pt x="22" y="6"/>
                    <a:pt x="21" y="7"/>
                    <a:pt x="21" y="6"/>
                  </a:cubicBezTo>
                  <a:cubicBezTo>
                    <a:pt x="21" y="6"/>
                    <a:pt x="20" y="5"/>
                    <a:pt x="19" y="5"/>
                  </a:cubicBezTo>
                  <a:cubicBezTo>
                    <a:pt x="19" y="5"/>
                    <a:pt x="20" y="4"/>
                    <a:pt x="21" y="4"/>
                  </a:cubicBezTo>
                  <a:cubicBezTo>
                    <a:pt x="22" y="4"/>
                    <a:pt x="20" y="3"/>
                    <a:pt x="20" y="4"/>
                  </a:cubicBezTo>
                  <a:cubicBezTo>
                    <a:pt x="19" y="4"/>
                    <a:pt x="18" y="3"/>
                    <a:pt x="18" y="4"/>
                  </a:cubicBezTo>
                  <a:cubicBezTo>
                    <a:pt x="17" y="4"/>
                    <a:pt x="17" y="4"/>
                    <a:pt x="16" y="4"/>
                  </a:cubicBezTo>
                  <a:cubicBezTo>
                    <a:pt x="15" y="4"/>
                    <a:pt x="15" y="5"/>
                    <a:pt x="14" y="5"/>
                  </a:cubicBezTo>
                  <a:cubicBezTo>
                    <a:pt x="14" y="4"/>
                    <a:pt x="13" y="6"/>
                    <a:pt x="14" y="7"/>
                  </a:cubicBezTo>
                  <a:cubicBezTo>
                    <a:pt x="15" y="8"/>
                    <a:pt x="16" y="6"/>
                    <a:pt x="17" y="7"/>
                  </a:cubicBezTo>
                  <a:close/>
                  <a:moveTo>
                    <a:pt x="15" y="11"/>
                  </a:moveTo>
                  <a:cubicBezTo>
                    <a:pt x="15" y="11"/>
                    <a:pt x="16" y="12"/>
                    <a:pt x="16" y="12"/>
                  </a:cubicBezTo>
                  <a:cubicBezTo>
                    <a:pt x="16" y="12"/>
                    <a:pt x="15" y="11"/>
                    <a:pt x="15" y="10"/>
                  </a:cubicBezTo>
                  <a:cubicBezTo>
                    <a:pt x="14" y="9"/>
                    <a:pt x="14" y="9"/>
                    <a:pt x="13" y="9"/>
                  </a:cubicBezTo>
                  <a:cubicBezTo>
                    <a:pt x="12" y="9"/>
                    <a:pt x="14" y="11"/>
                    <a:pt x="15" y="11"/>
                  </a:cubicBezTo>
                  <a:close/>
                  <a:moveTo>
                    <a:pt x="31" y="2"/>
                  </a:moveTo>
                  <a:cubicBezTo>
                    <a:pt x="31" y="3"/>
                    <a:pt x="30" y="3"/>
                    <a:pt x="31" y="3"/>
                  </a:cubicBezTo>
                  <a:cubicBezTo>
                    <a:pt x="32" y="5"/>
                    <a:pt x="38" y="3"/>
                    <a:pt x="39" y="4"/>
                  </a:cubicBezTo>
                  <a:cubicBezTo>
                    <a:pt x="40" y="4"/>
                    <a:pt x="34" y="5"/>
                    <a:pt x="34" y="5"/>
                  </a:cubicBezTo>
                  <a:cubicBezTo>
                    <a:pt x="35" y="6"/>
                    <a:pt x="39" y="6"/>
                    <a:pt x="40" y="6"/>
                  </a:cubicBezTo>
                  <a:cubicBezTo>
                    <a:pt x="40" y="6"/>
                    <a:pt x="41" y="7"/>
                    <a:pt x="43" y="7"/>
                  </a:cubicBezTo>
                  <a:cubicBezTo>
                    <a:pt x="44" y="7"/>
                    <a:pt x="44" y="6"/>
                    <a:pt x="45" y="6"/>
                  </a:cubicBezTo>
                  <a:cubicBezTo>
                    <a:pt x="46" y="6"/>
                    <a:pt x="48" y="6"/>
                    <a:pt x="48" y="5"/>
                  </a:cubicBezTo>
                  <a:cubicBezTo>
                    <a:pt x="48" y="4"/>
                    <a:pt x="52" y="3"/>
                    <a:pt x="51" y="2"/>
                  </a:cubicBezTo>
                  <a:cubicBezTo>
                    <a:pt x="51" y="1"/>
                    <a:pt x="48" y="2"/>
                    <a:pt x="47" y="1"/>
                  </a:cubicBezTo>
                  <a:cubicBezTo>
                    <a:pt x="46" y="1"/>
                    <a:pt x="44" y="0"/>
                    <a:pt x="43" y="1"/>
                  </a:cubicBezTo>
                  <a:cubicBezTo>
                    <a:pt x="43" y="2"/>
                    <a:pt x="42" y="2"/>
                    <a:pt x="42" y="2"/>
                  </a:cubicBezTo>
                  <a:cubicBezTo>
                    <a:pt x="42" y="1"/>
                    <a:pt x="42" y="0"/>
                    <a:pt x="41" y="0"/>
                  </a:cubicBezTo>
                  <a:cubicBezTo>
                    <a:pt x="39" y="1"/>
                    <a:pt x="41" y="2"/>
                    <a:pt x="40" y="3"/>
                  </a:cubicBezTo>
                  <a:cubicBezTo>
                    <a:pt x="40" y="3"/>
                    <a:pt x="39" y="2"/>
                    <a:pt x="38" y="1"/>
                  </a:cubicBezTo>
                  <a:cubicBezTo>
                    <a:pt x="38" y="1"/>
                    <a:pt x="37" y="2"/>
                    <a:pt x="36" y="1"/>
                  </a:cubicBezTo>
                  <a:cubicBezTo>
                    <a:pt x="36" y="1"/>
                    <a:pt x="34" y="0"/>
                    <a:pt x="34" y="0"/>
                  </a:cubicBezTo>
                  <a:cubicBezTo>
                    <a:pt x="34" y="0"/>
                    <a:pt x="34" y="1"/>
                    <a:pt x="34" y="1"/>
                  </a:cubicBezTo>
                  <a:cubicBezTo>
                    <a:pt x="34" y="1"/>
                    <a:pt x="33" y="1"/>
                    <a:pt x="32" y="1"/>
                  </a:cubicBezTo>
                  <a:cubicBezTo>
                    <a:pt x="32" y="0"/>
                    <a:pt x="33" y="1"/>
                    <a:pt x="32" y="2"/>
                  </a:cubicBezTo>
                  <a:cubicBezTo>
                    <a:pt x="32" y="2"/>
                    <a:pt x="31" y="1"/>
                    <a:pt x="31" y="1"/>
                  </a:cubicBezTo>
                  <a:cubicBezTo>
                    <a:pt x="30" y="1"/>
                    <a:pt x="30" y="1"/>
                    <a:pt x="30" y="1"/>
                  </a:cubicBezTo>
                  <a:cubicBezTo>
                    <a:pt x="29" y="1"/>
                    <a:pt x="30" y="2"/>
                    <a:pt x="3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1" name="Freeform 323">
              <a:extLst>
                <a:ext uri="{FF2B5EF4-FFF2-40B4-BE49-F238E27FC236}">
                  <a16:creationId xmlns:a16="http://schemas.microsoft.com/office/drawing/2014/main" id="{34E4A130-E433-4A25-A52B-F39CD60ABB2D}"/>
                </a:ext>
              </a:extLst>
            </p:cNvPr>
            <p:cNvSpPr>
              <a:spLocks/>
            </p:cNvSpPr>
            <p:nvPr/>
          </p:nvSpPr>
          <p:spPr bwMode="auto">
            <a:xfrm>
              <a:off x="-1944688" y="1608138"/>
              <a:ext cx="28575" cy="11113"/>
            </a:xfrm>
            <a:custGeom>
              <a:avLst/>
              <a:gdLst>
                <a:gd name="T0" fmla="*/ 3 w 8"/>
                <a:gd name="T1" fmla="*/ 0 h 3"/>
                <a:gd name="T2" fmla="*/ 0 w 8"/>
                <a:gd name="T3" fmla="*/ 1 h 3"/>
                <a:gd name="T4" fmla="*/ 5 w 8"/>
                <a:gd name="T5" fmla="*/ 2 h 3"/>
                <a:gd name="T6" fmla="*/ 8 w 8"/>
                <a:gd name="T7" fmla="*/ 2 h 3"/>
                <a:gd name="T8" fmla="*/ 3 w 8"/>
                <a:gd name="T9" fmla="*/ 0 h 3"/>
              </a:gdLst>
              <a:ahLst/>
              <a:cxnLst>
                <a:cxn ang="0">
                  <a:pos x="T0" y="T1"/>
                </a:cxn>
                <a:cxn ang="0">
                  <a:pos x="T2" y="T3"/>
                </a:cxn>
                <a:cxn ang="0">
                  <a:pos x="T4" y="T5"/>
                </a:cxn>
                <a:cxn ang="0">
                  <a:pos x="T6" y="T7"/>
                </a:cxn>
                <a:cxn ang="0">
                  <a:pos x="T8" y="T9"/>
                </a:cxn>
              </a:cxnLst>
              <a:rect l="0" t="0" r="r" b="b"/>
              <a:pathLst>
                <a:path w="8" h="3">
                  <a:moveTo>
                    <a:pt x="3" y="0"/>
                  </a:moveTo>
                  <a:cubicBezTo>
                    <a:pt x="3" y="0"/>
                    <a:pt x="0" y="0"/>
                    <a:pt x="0" y="1"/>
                  </a:cubicBezTo>
                  <a:cubicBezTo>
                    <a:pt x="1" y="2"/>
                    <a:pt x="4" y="1"/>
                    <a:pt x="5" y="2"/>
                  </a:cubicBezTo>
                  <a:cubicBezTo>
                    <a:pt x="6" y="3"/>
                    <a:pt x="8" y="2"/>
                    <a:pt x="8" y="2"/>
                  </a:cubicBezTo>
                  <a:cubicBezTo>
                    <a:pt x="8" y="1"/>
                    <a:pt x="4"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2" name="Freeform 324">
              <a:extLst>
                <a:ext uri="{FF2B5EF4-FFF2-40B4-BE49-F238E27FC236}">
                  <a16:creationId xmlns:a16="http://schemas.microsoft.com/office/drawing/2014/main" id="{8D41C129-1561-472F-BEBD-B499FBDC5B07}"/>
                </a:ext>
              </a:extLst>
            </p:cNvPr>
            <p:cNvSpPr>
              <a:spLocks noEditPoints="1"/>
            </p:cNvSpPr>
            <p:nvPr/>
          </p:nvSpPr>
          <p:spPr bwMode="auto">
            <a:xfrm>
              <a:off x="-2444750" y="1817688"/>
              <a:ext cx="146050" cy="142875"/>
            </a:xfrm>
            <a:custGeom>
              <a:avLst/>
              <a:gdLst>
                <a:gd name="T0" fmla="*/ 35 w 40"/>
                <a:gd name="T1" fmla="*/ 5 h 40"/>
                <a:gd name="T2" fmla="*/ 29 w 40"/>
                <a:gd name="T3" fmla="*/ 2 h 40"/>
                <a:gd name="T4" fmla="*/ 28 w 40"/>
                <a:gd name="T5" fmla="*/ 7 h 40"/>
                <a:gd name="T6" fmla="*/ 25 w 40"/>
                <a:gd name="T7" fmla="*/ 9 h 40"/>
                <a:gd name="T8" fmla="*/ 25 w 40"/>
                <a:gd name="T9" fmla="*/ 12 h 40"/>
                <a:gd name="T10" fmla="*/ 27 w 40"/>
                <a:gd name="T11" fmla="*/ 11 h 40"/>
                <a:gd name="T12" fmla="*/ 28 w 40"/>
                <a:gd name="T13" fmla="*/ 10 h 40"/>
                <a:gd name="T14" fmla="*/ 33 w 40"/>
                <a:gd name="T15" fmla="*/ 10 h 40"/>
                <a:gd name="T16" fmla="*/ 37 w 40"/>
                <a:gd name="T17" fmla="*/ 7 h 40"/>
                <a:gd name="T18" fmla="*/ 38 w 40"/>
                <a:gd name="T19" fmla="*/ 5 h 40"/>
                <a:gd name="T20" fmla="*/ 25 w 40"/>
                <a:gd name="T21" fmla="*/ 17 h 40"/>
                <a:gd name="T22" fmla="*/ 22 w 40"/>
                <a:gd name="T23" fmla="*/ 23 h 40"/>
                <a:gd name="T24" fmla="*/ 18 w 40"/>
                <a:gd name="T25" fmla="*/ 24 h 40"/>
                <a:gd name="T26" fmla="*/ 15 w 40"/>
                <a:gd name="T27" fmla="*/ 28 h 40"/>
                <a:gd name="T28" fmla="*/ 11 w 40"/>
                <a:gd name="T29" fmla="*/ 29 h 40"/>
                <a:gd name="T30" fmla="*/ 4 w 40"/>
                <a:gd name="T31" fmla="*/ 32 h 40"/>
                <a:gd name="T32" fmla="*/ 6 w 40"/>
                <a:gd name="T33" fmla="*/ 32 h 40"/>
                <a:gd name="T34" fmla="*/ 13 w 40"/>
                <a:gd name="T35" fmla="*/ 33 h 40"/>
                <a:gd name="T36" fmla="*/ 17 w 40"/>
                <a:gd name="T37" fmla="*/ 31 h 40"/>
                <a:gd name="T38" fmla="*/ 21 w 40"/>
                <a:gd name="T39" fmla="*/ 31 h 40"/>
                <a:gd name="T40" fmla="*/ 24 w 40"/>
                <a:gd name="T41" fmla="*/ 29 h 40"/>
                <a:gd name="T42" fmla="*/ 26 w 40"/>
                <a:gd name="T43" fmla="*/ 26 h 40"/>
                <a:gd name="T44" fmla="*/ 29 w 40"/>
                <a:gd name="T45" fmla="*/ 20 h 40"/>
                <a:gd name="T46" fmla="*/ 25 w 40"/>
                <a:gd name="T47" fmla="*/ 14 h 40"/>
                <a:gd name="T48" fmla="*/ 8 w 40"/>
                <a:gd name="T49" fmla="*/ 33 h 40"/>
                <a:gd name="T50" fmla="*/ 9 w 40"/>
                <a:gd name="T51" fmla="*/ 35 h 40"/>
                <a:gd name="T52" fmla="*/ 12 w 40"/>
                <a:gd name="T53" fmla="*/ 32 h 40"/>
                <a:gd name="T54" fmla="*/ 5 w 40"/>
                <a:gd name="T55" fmla="*/ 35 h 40"/>
                <a:gd name="T56" fmla="*/ 1 w 40"/>
                <a:gd name="T57" fmla="*/ 34 h 40"/>
                <a:gd name="T58" fmla="*/ 2 w 40"/>
                <a:gd name="T59" fmla="*/ 35 h 40"/>
                <a:gd name="T60" fmla="*/ 3 w 40"/>
                <a:gd name="T61" fmla="*/ 40 h 40"/>
                <a:gd name="T62" fmla="*/ 5 w 40"/>
                <a:gd name="T63" fmla="*/ 35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0" h="40">
                  <a:moveTo>
                    <a:pt x="38" y="5"/>
                  </a:moveTo>
                  <a:cubicBezTo>
                    <a:pt x="37" y="4"/>
                    <a:pt x="36" y="5"/>
                    <a:pt x="35" y="5"/>
                  </a:cubicBezTo>
                  <a:cubicBezTo>
                    <a:pt x="34" y="6"/>
                    <a:pt x="31" y="3"/>
                    <a:pt x="30" y="2"/>
                  </a:cubicBezTo>
                  <a:cubicBezTo>
                    <a:pt x="29" y="0"/>
                    <a:pt x="28" y="1"/>
                    <a:pt x="29" y="2"/>
                  </a:cubicBezTo>
                  <a:cubicBezTo>
                    <a:pt x="29" y="3"/>
                    <a:pt x="29" y="4"/>
                    <a:pt x="29" y="5"/>
                  </a:cubicBezTo>
                  <a:cubicBezTo>
                    <a:pt x="29" y="6"/>
                    <a:pt x="28" y="6"/>
                    <a:pt x="28" y="7"/>
                  </a:cubicBezTo>
                  <a:cubicBezTo>
                    <a:pt x="28" y="8"/>
                    <a:pt x="27" y="8"/>
                    <a:pt x="26" y="8"/>
                  </a:cubicBezTo>
                  <a:cubicBezTo>
                    <a:pt x="25" y="8"/>
                    <a:pt x="26" y="9"/>
                    <a:pt x="25" y="9"/>
                  </a:cubicBezTo>
                  <a:cubicBezTo>
                    <a:pt x="24" y="9"/>
                    <a:pt x="24" y="10"/>
                    <a:pt x="25" y="10"/>
                  </a:cubicBezTo>
                  <a:cubicBezTo>
                    <a:pt x="25" y="11"/>
                    <a:pt x="25" y="12"/>
                    <a:pt x="25" y="12"/>
                  </a:cubicBezTo>
                  <a:cubicBezTo>
                    <a:pt x="25" y="13"/>
                    <a:pt x="25" y="12"/>
                    <a:pt x="26" y="12"/>
                  </a:cubicBezTo>
                  <a:cubicBezTo>
                    <a:pt x="26" y="11"/>
                    <a:pt x="27" y="12"/>
                    <a:pt x="27" y="11"/>
                  </a:cubicBezTo>
                  <a:cubicBezTo>
                    <a:pt x="27" y="11"/>
                    <a:pt x="26" y="10"/>
                    <a:pt x="26" y="10"/>
                  </a:cubicBezTo>
                  <a:cubicBezTo>
                    <a:pt x="26" y="9"/>
                    <a:pt x="27" y="10"/>
                    <a:pt x="28" y="10"/>
                  </a:cubicBezTo>
                  <a:cubicBezTo>
                    <a:pt x="28" y="9"/>
                    <a:pt x="30" y="9"/>
                    <a:pt x="31" y="10"/>
                  </a:cubicBezTo>
                  <a:cubicBezTo>
                    <a:pt x="32" y="11"/>
                    <a:pt x="32" y="11"/>
                    <a:pt x="33" y="10"/>
                  </a:cubicBezTo>
                  <a:cubicBezTo>
                    <a:pt x="33" y="9"/>
                    <a:pt x="34" y="8"/>
                    <a:pt x="36" y="8"/>
                  </a:cubicBezTo>
                  <a:cubicBezTo>
                    <a:pt x="38" y="8"/>
                    <a:pt x="38" y="7"/>
                    <a:pt x="37" y="7"/>
                  </a:cubicBezTo>
                  <a:cubicBezTo>
                    <a:pt x="37" y="7"/>
                    <a:pt x="40" y="5"/>
                    <a:pt x="40" y="4"/>
                  </a:cubicBezTo>
                  <a:cubicBezTo>
                    <a:pt x="40" y="4"/>
                    <a:pt x="38" y="5"/>
                    <a:pt x="38" y="5"/>
                  </a:cubicBezTo>
                  <a:close/>
                  <a:moveTo>
                    <a:pt x="25" y="14"/>
                  </a:moveTo>
                  <a:cubicBezTo>
                    <a:pt x="24" y="15"/>
                    <a:pt x="24" y="17"/>
                    <a:pt x="25" y="17"/>
                  </a:cubicBezTo>
                  <a:cubicBezTo>
                    <a:pt x="25" y="18"/>
                    <a:pt x="23" y="19"/>
                    <a:pt x="23" y="20"/>
                  </a:cubicBezTo>
                  <a:cubicBezTo>
                    <a:pt x="24" y="22"/>
                    <a:pt x="22" y="22"/>
                    <a:pt x="22" y="23"/>
                  </a:cubicBezTo>
                  <a:cubicBezTo>
                    <a:pt x="22" y="24"/>
                    <a:pt x="21" y="23"/>
                    <a:pt x="20" y="24"/>
                  </a:cubicBezTo>
                  <a:cubicBezTo>
                    <a:pt x="19" y="25"/>
                    <a:pt x="18" y="24"/>
                    <a:pt x="18" y="24"/>
                  </a:cubicBezTo>
                  <a:cubicBezTo>
                    <a:pt x="19" y="23"/>
                    <a:pt x="17" y="24"/>
                    <a:pt x="17" y="25"/>
                  </a:cubicBezTo>
                  <a:cubicBezTo>
                    <a:pt x="17" y="27"/>
                    <a:pt x="15" y="27"/>
                    <a:pt x="15" y="28"/>
                  </a:cubicBezTo>
                  <a:cubicBezTo>
                    <a:pt x="16" y="28"/>
                    <a:pt x="14" y="29"/>
                    <a:pt x="14" y="28"/>
                  </a:cubicBezTo>
                  <a:cubicBezTo>
                    <a:pt x="14" y="28"/>
                    <a:pt x="13" y="28"/>
                    <a:pt x="11" y="29"/>
                  </a:cubicBezTo>
                  <a:cubicBezTo>
                    <a:pt x="9" y="29"/>
                    <a:pt x="8" y="28"/>
                    <a:pt x="8" y="29"/>
                  </a:cubicBezTo>
                  <a:cubicBezTo>
                    <a:pt x="7" y="30"/>
                    <a:pt x="5" y="31"/>
                    <a:pt x="4" y="32"/>
                  </a:cubicBezTo>
                  <a:cubicBezTo>
                    <a:pt x="3" y="32"/>
                    <a:pt x="3" y="33"/>
                    <a:pt x="4" y="33"/>
                  </a:cubicBezTo>
                  <a:cubicBezTo>
                    <a:pt x="5" y="32"/>
                    <a:pt x="6" y="33"/>
                    <a:pt x="6" y="32"/>
                  </a:cubicBezTo>
                  <a:cubicBezTo>
                    <a:pt x="7" y="32"/>
                    <a:pt x="10" y="31"/>
                    <a:pt x="12" y="31"/>
                  </a:cubicBezTo>
                  <a:cubicBezTo>
                    <a:pt x="14" y="31"/>
                    <a:pt x="13" y="32"/>
                    <a:pt x="13" y="33"/>
                  </a:cubicBezTo>
                  <a:cubicBezTo>
                    <a:pt x="13" y="34"/>
                    <a:pt x="15" y="34"/>
                    <a:pt x="16" y="33"/>
                  </a:cubicBezTo>
                  <a:cubicBezTo>
                    <a:pt x="17" y="32"/>
                    <a:pt x="18" y="32"/>
                    <a:pt x="17" y="31"/>
                  </a:cubicBezTo>
                  <a:cubicBezTo>
                    <a:pt x="16" y="31"/>
                    <a:pt x="17" y="30"/>
                    <a:pt x="18" y="31"/>
                  </a:cubicBezTo>
                  <a:cubicBezTo>
                    <a:pt x="18" y="32"/>
                    <a:pt x="20" y="32"/>
                    <a:pt x="21" y="31"/>
                  </a:cubicBezTo>
                  <a:cubicBezTo>
                    <a:pt x="21" y="30"/>
                    <a:pt x="21" y="31"/>
                    <a:pt x="22" y="31"/>
                  </a:cubicBezTo>
                  <a:cubicBezTo>
                    <a:pt x="23" y="31"/>
                    <a:pt x="24" y="29"/>
                    <a:pt x="24" y="29"/>
                  </a:cubicBezTo>
                  <a:cubicBezTo>
                    <a:pt x="24" y="30"/>
                    <a:pt x="25" y="30"/>
                    <a:pt x="26" y="29"/>
                  </a:cubicBezTo>
                  <a:cubicBezTo>
                    <a:pt x="27" y="28"/>
                    <a:pt x="26" y="27"/>
                    <a:pt x="26" y="26"/>
                  </a:cubicBezTo>
                  <a:cubicBezTo>
                    <a:pt x="27" y="25"/>
                    <a:pt x="28" y="23"/>
                    <a:pt x="27" y="22"/>
                  </a:cubicBezTo>
                  <a:cubicBezTo>
                    <a:pt x="26" y="21"/>
                    <a:pt x="28" y="20"/>
                    <a:pt x="29" y="20"/>
                  </a:cubicBezTo>
                  <a:cubicBezTo>
                    <a:pt x="30" y="19"/>
                    <a:pt x="28" y="15"/>
                    <a:pt x="28" y="13"/>
                  </a:cubicBezTo>
                  <a:cubicBezTo>
                    <a:pt x="28" y="12"/>
                    <a:pt x="26" y="14"/>
                    <a:pt x="25" y="14"/>
                  </a:cubicBezTo>
                  <a:close/>
                  <a:moveTo>
                    <a:pt x="10" y="32"/>
                  </a:moveTo>
                  <a:cubicBezTo>
                    <a:pt x="10" y="33"/>
                    <a:pt x="9" y="33"/>
                    <a:pt x="8" y="33"/>
                  </a:cubicBezTo>
                  <a:cubicBezTo>
                    <a:pt x="7" y="33"/>
                    <a:pt x="7" y="36"/>
                    <a:pt x="7" y="36"/>
                  </a:cubicBezTo>
                  <a:cubicBezTo>
                    <a:pt x="8" y="36"/>
                    <a:pt x="8" y="36"/>
                    <a:pt x="9" y="35"/>
                  </a:cubicBezTo>
                  <a:cubicBezTo>
                    <a:pt x="9" y="34"/>
                    <a:pt x="10" y="34"/>
                    <a:pt x="11" y="34"/>
                  </a:cubicBezTo>
                  <a:cubicBezTo>
                    <a:pt x="11" y="35"/>
                    <a:pt x="12" y="33"/>
                    <a:pt x="12" y="32"/>
                  </a:cubicBezTo>
                  <a:cubicBezTo>
                    <a:pt x="12" y="31"/>
                    <a:pt x="10" y="31"/>
                    <a:pt x="10" y="32"/>
                  </a:cubicBezTo>
                  <a:close/>
                  <a:moveTo>
                    <a:pt x="5" y="35"/>
                  </a:moveTo>
                  <a:cubicBezTo>
                    <a:pt x="5" y="34"/>
                    <a:pt x="4" y="34"/>
                    <a:pt x="4" y="34"/>
                  </a:cubicBezTo>
                  <a:cubicBezTo>
                    <a:pt x="4" y="33"/>
                    <a:pt x="3" y="33"/>
                    <a:pt x="1" y="34"/>
                  </a:cubicBezTo>
                  <a:cubicBezTo>
                    <a:pt x="0" y="35"/>
                    <a:pt x="0" y="35"/>
                    <a:pt x="1" y="36"/>
                  </a:cubicBezTo>
                  <a:cubicBezTo>
                    <a:pt x="1" y="37"/>
                    <a:pt x="2" y="36"/>
                    <a:pt x="2" y="35"/>
                  </a:cubicBezTo>
                  <a:cubicBezTo>
                    <a:pt x="2" y="34"/>
                    <a:pt x="3" y="36"/>
                    <a:pt x="2" y="37"/>
                  </a:cubicBezTo>
                  <a:cubicBezTo>
                    <a:pt x="2" y="39"/>
                    <a:pt x="2" y="40"/>
                    <a:pt x="3" y="40"/>
                  </a:cubicBezTo>
                  <a:cubicBezTo>
                    <a:pt x="4" y="40"/>
                    <a:pt x="5" y="38"/>
                    <a:pt x="6" y="36"/>
                  </a:cubicBezTo>
                  <a:cubicBezTo>
                    <a:pt x="7" y="35"/>
                    <a:pt x="5" y="36"/>
                    <a:pt x="5" y="3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3" name="Freeform 325">
              <a:extLst>
                <a:ext uri="{FF2B5EF4-FFF2-40B4-BE49-F238E27FC236}">
                  <a16:creationId xmlns:a16="http://schemas.microsoft.com/office/drawing/2014/main" id="{3078B97D-DB46-46D3-94F2-102D241780BA}"/>
                </a:ext>
              </a:extLst>
            </p:cNvPr>
            <p:cNvSpPr>
              <a:spLocks noEditPoints="1"/>
            </p:cNvSpPr>
            <p:nvPr/>
          </p:nvSpPr>
          <p:spPr bwMode="auto">
            <a:xfrm>
              <a:off x="-2903538" y="1730375"/>
              <a:ext cx="506412" cy="349250"/>
            </a:xfrm>
            <a:custGeom>
              <a:avLst/>
              <a:gdLst>
                <a:gd name="T0" fmla="*/ 133 w 140"/>
                <a:gd name="T1" fmla="*/ 18 h 97"/>
                <a:gd name="T2" fmla="*/ 126 w 140"/>
                <a:gd name="T3" fmla="*/ 13 h 97"/>
                <a:gd name="T4" fmla="*/ 120 w 140"/>
                <a:gd name="T5" fmla="*/ 6 h 97"/>
                <a:gd name="T6" fmla="*/ 112 w 140"/>
                <a:gd name="T7" fmla="*/ 1 h 97"/>
                <a:gd name="T8" fmla="*/ 107 w 140"/>
                <a:gd name="T9" fmla="*/ 5 h 97"/>
                <a:gd name="T10" fmla="*/ 102 w 140"/>
                <a:gd name="T11" fmla="*/ 12 h 97"/>
                <a:gd name="T12" fmla="*/ 95 w 140"/>
                <a:gd name="T13" fmla="*/ 15 h 97"/>
                <a:gd name="T14" fmla="*/ 99 w 140"/>
                <a:gd name="T15" fmla="*/ 18 h 97"/>
                <a:gd name="T16" fmla="*/ 99 w 140"/>
                <a:gd name="T17" fmla="*/ 22 h 97"/>
                <a:gd name="T18" fmla="*/ 87 w 140"/>
                <a:gd name="T19" fmla="*/ 26 h 97"/>
                <a:gd name="T20" fmla="*/ 78 w 140"/>
                <a:gd name="T21" fmla="*/ 34 h 97"/>
                <a:gd name="T22" fmla="*/ 65 w 140"/>
                <a:gd name="T23" fmla="*/ 35 h 97"/>
                <a:gd name="T24" fmla="*/ 50 w 140"/>
                <a:gd name="T25" fmla="*/ 33 h 97"/>
                <a:gd name="T26" fmla="*/ 43 w 140"/>
                <a:gd name="T27" fmla="*/ 26 h 97"/>
                <a:gd name="T28" fmla="*/ 38 w 140"/>
                <a:gd name="T29" fmla="*/ 19 h 97"/>
                <a:gd name="T30" fmla="*/ 32 w 140"/>
                <a:gd name="T31" fmla="*/ 14 h 97"/>
                <a:gd name="T32" fmla="*/ 28 w 140"/>
                <a:gd name="T33" fmla="*/ 16 h 97"/>
                <a:gd name="T34" fmla="*/ 23 w 140"/>
                <a:gd name="T35" fmla="*/ 20 h 97"/>
                <a:gd name="T36" fmla="*/ 18 w 140"/>
                <a:gd name="T37" fmla="*/ 25 h 97"/>
                <a:gd name="T38" fmla="*/ 16 w 140"/>
                <a:gd name="T39" fmla="*/ 31 h 97"/>
                <a:gd name="T40" fmla="*/ 11 w 140"/>
                <a:gd name="T41" fmla="*/ 37 h 97"/>
                <a:gd name="T42" fmla="*/ 4 w 140"/>
                <a:gd name="T43" fmla="*/ 39 h 97"/>
                <a:gd name="T44" fmla="*/ 0 w 140"/>
                <a:gd name="T45" fmla="*/ 42 h 97"/>
                <a:gd name="T46" fmla="*/ 3 w 140"/>
                <a:gd name="T47" fmla="*/ 48 h 97"/>
                <a:gd name="T48" fmla="*/ 8 w 140"/>
                <a:gd name="T49" fmla="*/ 53 h 97"/>
                <a:gd name="T50" fmla="*/ 12 w 140"/>
                <a:gd name="T51" fmla="*/ 51 h 97"/>
                <a:gd name="T52" fmla="*/ 12 w 140"/>
                <a:gd name="T53" fmla="*/ 57 h 97"/>
                <a:gd name="T54" fmla="*/ 12 w 140"/>
                <a:gd name="T55" fmla="*/ 63 h 97"/>
                <a:gd name="T56" fmla="*/ 16 w 140"/>
                <a:gd name="T57" fmla="*/ 67 h 97"/>
                <a:gd name="T58" fmla="*/ 29 w 140"/>
                <a:gd name="T59" fmla="*/ 72 h 97"/>
                <a:gd name="T60" fmla="*/ 34 w 140"/>
                <a:gd name="T61" fmla="*/ 73 h 97"/>
                <a:gd name="T62" fmla="*/ 38 w 140"/>
                <a:gd name="T63" fmla="*/ 72 h 97"/>
                <a:gd name="T64" fmla="*/ 43 w 140"/>
                <a:gd name="T65" fmla="*/ 71 h 97"/>
                <a:gd name="T66" fmla="*/ 50 w 140"/>
                <a:gd name="T67" fmla="*/ 71 h 97"/>
                <a:gd name="T68" fmla="*/ 54 w 140"/>
                <a:gd name="T69" fmla="*/ 73 h 97"/>
                <a:gd name="T70" fmla="*/ 53 w 140"/>
                <a:gd name="T71" fmla="*/ 82 h 97"/>
                <a:gd name="T72" fmla="*/ 57 w 140"/>
                <a:gd name="T73" fmla="*/ 87 h 97"/>
                <a:gd name="T74" fmla="*/ 61 w 140"/>
                <a:gd name="T75" fmla="*/ 89 h 97"/>
                <a:gd name="T76" fmla="*/ 65 w 140"/>
                <a:gd name="T77" fmla="*/ 85 h 97"/>
                <a:gd name="T78" fmla="*/ 73 w 140"/>
                <a:gd name="T79" fmla="*/ 85 h 97"/>
                <a:gd name="T80" fmla="*/ 77 w 140"/>
                <a:gd name="T81" fmla="*/ 88 h 97"/>
                <a:gd name="T82" fmla="*/ 81 w 140"/>
                <a:gd name="T83" fmla="*/ 91 h 97"/>
                <a:gd name="T84" fmla="*/ 92 w 140"/>
                <a:gd name="T85" fmla="*/ 86 h 97"/>
                <a:gd name="T86" fmla="*/ 100 w 140"/>
                <a:gd name="T87" fmla="*/ 81 h 97"/>
                <a:gd name="T88" fmla="*/ 104 w 140"/>
                <a:gd name="T89" fmla="*/ 76 h 97"/>
                <a:gd name="T90" fmla="*/ 108 w 140"/>
                <a:gd name="T91" fmla="*/ 71 h 97"/>
                <a:gd name="T92" fmla="*/ 109 w 140"/>
                <a:gd name="T93" fmla="*/ 67 h 97"/>
                <a:gd name="T94" fmla="*/ 108 w 140"/>
                <a:gd name="T95" fmla="*/ 64 h 97"/>
                <a:gd name="T96" fmla="*/ 107 w 140"/>
                <a:gd name="T97" fmla="*/ 60 h 97"/>
                <a:gd name="T98" fmla="*/ 104 w 140"/>
                <a:gd name="T99" fmla="*/ 52 h 97"/>
                <a:gd name="T100" fmla="*/ 111 w 140"/>
                <a:gd name="T101" fmla="*/ 49 h 97"/>
                <a:gd name="T102" fmla="*/ 102 w 140"/>
                <a:gd name="T103" fmla="*/ 46 h 97"/>
                <a:gd name="T104" fmla="*/ 106 w 140"/>
                <a:gd name="T105" fmla="*/ 40 h 97"/>
                <a:gd name="T106" fmla="*/ 109 w 140"/>
                <a:gd name="T107" fmla="*/ 43 h 97"/>
                <a:gd name="T108" fmla="*/ 120 w 140"/>
                <a:gd name="T109" fmla="*/ 37 h 97"/>
                <a:gd name="T110" fmla="*/ 125 w 140"/>
                <a:gd name="T111" fmla="*/ 35 h 97"/>
                <a:gd name="T112" fmla="*/ 131 w 140"/>
                <a:gd name="T113" fmla="*/ 33 h 97"/>
                <a:gd name="T114" fmla="*/ 131 w 140"/>
                <a:gd name="T115" fmla="*/ 27 h 97"/>
                <a:gd name="T116" fmla="*/ 138 w 140"/>
                <a:gd name="T117" fmla="*/ 22 h 97"/>
                <a:gd name="T118" fmla="*/ 106 w 140"/>
                <a:gd name="T119" fmla="*/ 87 h 97"/>
                <a:gd name="T120" fmla="*/ 78 w 140"/>
                <a:gd name="T121" fmla="*/ 95 h 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140" h="97">
                  <a:moveTo>
                    <a:pt x="139" y="18"/>
                  </a:moveTo>
                  <a:cubicBezTo>
                    <a:pt x="139" y="16"/>
                    <a:pt x="137" y="17"/>
                    <a:pt x="137" y="17"/>
                  </a:cubicBezTo>
                  <a:cubicBezTo>
                    <a:pt x="137" y="17"/>
                    <a:pt x="135" y="17"/>
                    <a:pt x="135" y="18"/>
                  </a:cubicBezTo>
                  <a:cubicBezTo>
                    <a:pt x="134" y="19"/>
                    <a:pt x="134" y="18"/>
                    <a:pt x="133" y="18"/>
                  </a:cubicBezTo>
                  <a:cubicBezTo>
                    <a:pt x="132" y="19"/>
                    <a:pt x="130" y="18"/>
                    <a:pt x="130" y="18"/>
                  </a:cubicBezTo>
                  <a:cubicBezTo>
                    <a:pt x="130" y="17"/>
                    <a:pt x="130" y="16"/>
                    <a:pt x="130" y="16"/>
                  </a:cubicBezTo>
                  <a:cubicBezTo>
                    <a:pt x="130" y="15"/>
                    <a:pt x="129" y="15"/>
                    <a:pt x="128" y="14"/>
                  </a:cubicBezTo>
                  <a:cubicBezTo>
                    <a:pt x="128" y="14"/>
                    <a:pt x="126" y="13"/>
                    <a:pt x="126" y="13"/>
                  </a:cubicBezTo>
                  <a:cubicBezTo>
                    <a:pt x="126" y="14"/>
                    <a:pt x="125" y="13"/>
                    <a:pt x="124" y="13"/>
                  </a:cubicBezTo>
                  <a:cubicBezTo>
                    <a:pt x="122" y="12"/>
                    <a:pt x="123" y="12"/>
                    <a:pt x="123" y="11"/>
                  </a:cubicBezTo>
                  <a:cubicBezTo>
                    <a:pt x="123" y="11"/>
                    <a:pt x="122" y="9"/>
                    <a:pt x="122" y="8"/>
                  </a:cubicBezTo>
                  <a:cubicBezTo>
                    <a:pt x="121" y="8"/>
                    <a:pt x="121" y="7"/>
                    <a:pt x="120" y="6"/>
                  </a:cubicBezTo>
                  <a:cubicBezTo>
                    <a:pt x="120" y="4"/>
                    <a:pt x="119" y="4"/>
                    <a:pt x="119" y="4"/>
                  </a:cubicBezTo>
                  <a:cubicBezTo>
                    <a:pt x="119" y="3"/>
                    <a:pt x="118" y="2"/>
                    <a:pt x="118" y="2"/>
                  </a:cubicBezTo>
                  <a:cubicBezTo>
                    <a:pt x="117" y="1"/>
                    <a:pt x="116" y="2"/>
                    <a:pt x="115" y="1"/>
                  </a:cubicBezTo>
                  <a:cubicBezTo>
                    <a:pt x="114" y="0"/>
                    <a:pt x="113" y="1"/>
                    <a:pt x="112" y="1"/>
                  </a:cubicBezTo>
                  <a:cubicBezTo>
                    <a:pt x="111" y="0"/>
                    <a:pt x="109" y="1"/>
                    <a:pt x="109" y="1"/>
                  </a:cubicBezTo>
                  <a:cubicBezTo>
                    <a:pt x="108" y="1"/>
                    <a:pt x="107" y="1"/>
                    <a:pt x="106" y="2"/>
                  </a:cubicBezTo>
                  <a:cubicBezTo>
                    <a:pt x="105" y="3"/>
                    <a:pt x="106" y="3"/>
                    <a:pt x="106" y="3"/>
                  </a:cubicBezTo>
                  <a:cubicBezTo>
                    <a:pt x="106" y="3"/>
                    <a:pt x="107" y="4"/>
                    <a:pt x="107" y="5"/>
                  </a:cubicBezTo>
                  <a:cubicBezTo>
                    <a:pt x="107" y="5"/>
                    <a:pt x="106" y="6"/>
                    <a:pt x="106" y="6"/>
                  </a:cubicBezTo>
                  <a:cubicBezTo>
                    <a:pt x="105" y="6"/>
                    <a:pt x="104" y="8"/>
                    <a:pt x="104" y="8"/>
                  </a:cubicBezTo>
                  <a:cubicBezTo>
                    <a:pt x="104" y="9"/>
                    <a:pt x="103" y="10"/>
                    <a:pt x="103" y="11"/>
                  </a:cubicBezTo>
                  <a:cubicBezTo>
                    <a:pt x="103" y="11"/>
                    <a:pt x="103" y="11"/>
                    <a:pt x="102" y="12"/>
                  </a:cubicBezTo>
                  <a:cubicBezTo>
                    <a:pt x="102" y="12"/>
                    <a:pt x="100" y="13"/>
                    <a:pt x="100" y="13"/>
                  </a:cubicBezTo>
                  <a:cubicBezTo>
                    <a:pt x="99" y="13"/>
                    <a:pt x="98" y="13"/>
                    <a:pt x="98" y="12"/>
                  </a:cubicBezTo>
                  <a:cubicBezTo>
                    <a:pt x="98" y="12"/>
                    <a:pt x="97" y="12"/>
                    <a:pt x="97" y="12"/>
                  </a:cubicBezTo>
                  <a:cubicBezTo>
                    <a:pt x="95" y="15"/>
                    <a:pt x="95" y="15"/>
                    <a:pt x="95" y="15"/>
                  </a:cubicBezTo>
                  <a:cubicBezTo>
                    <a:pt x="95" y="17"/>
                    <a:pt x="95" y="17"/>
                    <a:pt x="95" y="17"/>
                  </a:cubicBezTo>
                  <a:cubicBezTo>
                    <a:pt x="95" y="17"/>
                    <a:pt x="94" y="17"/>
                    <a:pt x="95" y="18"/>
                  </a:cubicBezTo>
                  <a:cubicBezTo>
                    <a:pt x="96" y="19"/>
                    <a:pt x="96" y="18"/>
                    <a:pt x="97" y="18"/>
                  </a:cubicBezTo>
                  <a:cubicBezTo>
                    <a:pt x="99" y="18"/>
                    <a:pt x="99" y="19"/>
                    <a:pt x="99" y="18"/>
                  </a:cubicBezTo>
                  <a:cubicBezTo>
                    <a:pt x="100" y="18"/>
                    <a:pt x="101" y="17"/>
                    <a:pt x="102" y="18"/>
                  </a:cubicBezTo>
                  <a:cubicBezTo>
                    <a:pt x="102" y="19"/>
                    <a:pt x="105" y="20"/>
                    <a:pt x="105" y="21"/>
                  </a:cubicBezTo>
                  <a:cubicBezTo>
                    <a:pt x="105" y="22"/>
                    <a:pt x="103" y="22"/>
                    <a:pt x="102" y="21"/>
                  </a:cubicBezTo>
                  <a:cubicBezTo>
                    <a:pt x="101" y="21"/>
                    <a:pt x="100" y="22"/>
                    <a:pt x="99" y="22"/>
                  </a:cubicBezTo>
                  <a:cubicBezTo>
                    <a:pt x="98" y="22"/>
                    <a:pt x="97" y="22"/>
                    <a:pt x="96" y="23"/>
                  </a:cubicBezTo>
                  <a:cubicBezTo>
                    <a:pt x="96" y="24"/>
                    <a:pt x="96" y="25"/>
                    <a:pt x="94" y="25"/>
                  </a:cubicBezTo>
                  <a:cubicBezTo>
                    <a:pt x="93" y="25"/>
                    <a:pt x="92" y="25"/>
                    <a:pt x="91" y="26"/>
                  </a:cubicBezTo>
                  <a:cubicBezTo>
                    <a:pt x="89" y="27"/>
                    <a:pt x="88" y="27"/>
                    <a:pt x="87" y="26"/>
                  </a:cubicBezTo>
                  <a:cubicBezTo>
                    <a:pt x="87" y="26"/>
                    <a:pt x="86" y="26"/>
                    <a:pt x="85" y="27"/>
                  </a:cubicBezTo>
                  <a:cubicBezTo>
                    <a:pt x="84" y="28"/>
                    <a:pt x="86" y="29"/>
                    <a:pt x="86" y="30"/>
                  </a:cubicBezTo>
                  <a:cubicBezTo>
                    <a:pt x="85" y="31"/>
                    <a:pt x="84" y="31"/>
                    <a:pt x="83" y="32"/>
                  </a:cubicBezTo>
                  <a:cubicBezTo>
                    <a:pt x="81" y="33"/>
                    <a:pt x="80" y="34"/>
                    <a:pt x="78" y="34"/>
                  </a:cubicBezTo>
                  <a:cubicBezTo>
                    <a:pt x="77" y="34"/>
                    <a:pt x="75" y="33"/>
                    <a:pt x="73" y="34"/>
                  </a:cubicBezTo>
                  <a:cubicBezTo>
                    <a:pt x="71" y="35"/>
                    <a:pt x="70" y="36"/>
                    <a:pt x="69" y="36"/>
                  </a:cubicBezTo>
                  <a:cubicBezTo>
                    <a:pt x="68" y="36"/>
                    <a:pt x="68" y="35"/>
                    <a:pt x="67" y="35"/>
                  </a:cubicBezTo>
                  <a:cubicBezTo>
                    <a:pt x="66" y="35"/>
                    <a:pt x="66" y="35"/>
                    <a:pt x="65" y="35"/>
                  </a:cubicBezTo>
                  <a:cubicBezTo>
                    <a:pt x="64" y="34"/>
                    <a:pt x="64" y="35"/>
                    <a:pt x="62" y="34"/>
                  </a:cubicBezTo>
                  <a:cubicBezTo>
                    <a:pt x="61" y="33"/>
                    <a:pt x="59" y="33"/>
                    <a:pt x="58" y="33"/>
                  </a:cubicBezTo>
                  <a:cubicBezTo>
                    <a:pt x="57" y="33"/>
                    <a:pt x="54" y="33"/>
                    <a:pt x="53" y="33"/>
                  </a:cubicBezTo>
                  <a:cubicBezTo>
                    <a:pt x="52" y="33"/>
                    <a:pt x="50" y="33"/>
                    <a:pt x="50" y="33"/>
                  </a:cubicBezTo>
                  <a:cubicBezTo>
                    <a:pt x="50" y="32"/>
                    <a:pt x="49" y="32"/>
                    <a:pt x="48" y="30"/>
                  </a:cubicBezTo>
                  <a:cubicBezTo>
                    <a:pt x="48" y="29"/>
                    <a:pt x="47" y="28"/>
                    <a:pt x="47" y="28"/>
                  </a:cubicBezTo>
                  <a:cubicBezTo>
                    <a:pt x="46" y="28"/>
                    <a:pt x="46" y="27"/>
                    <a:pt x="45" y="27"/>
                  </a:cubicBezTo>
                  <a:cubicBezTo>
                    <a:pt x="45" y="27"/>
                    <a:pt x="44" y="26"/>
                    <a:pt x="43" y="26"/>
                  </a:cubicBezTo>
                  <a:cubicBezTo>
                    <a:pt x="42" y="26"/>
                    <a:pt x="39" y="26"/>
                    <a:pt x="38" y="25"/>
                  </a:cubicBezTo>
                  <a:cubicBezTo>
                    <a:pt x="38" y="24"/>
                    <a:pt x="39" y="24"/>
                    <a:pt x="39" y="23"/>
                  </a:cubicBezTo>
                  <a:cubicBezTo>
                    <a:pt x="39" y="22"/>
                    <a:pt x="39" y="21"/>
                    <a:pt x="39" y="21"/>
                  </a:cubicBezTo>
                  <a:cubicBezTo>
                    <a:pt x="38" y="20"/>
                    <a:pt x="38" y="20"/>
                    <a:pt x="38" y="19"/>
                  </a:cubicBezTo>
                  <a:cubicBezTo>
                    <a:pt x="37" y="18"/>
                    <a:pt x="36" y="17"/>
                    <a:pt x="36" y="17"/>
                  </a:cubicBezTo>
                  <a:cubicBezTo>
                    <a:pt x="35" y="17"/>
                    <a:pt x="34" y="17"/>
                    <a:pt x="33" y="16"/>
                  </a:cubicBezTo>
                  <a:cubicBezTo>
                    <a:pt x="33" y="16"/>
                    <a:pt x="32" y="16"/>
                    <a:pt x="32" y="14"/>
                  </a:cubicBezTo>
                  <a:cubicBezTo>
                    <a:pt x="32" y="14"/>
                    <a:pt x="32" y="14"/>
                    <a:pt x="32" y="14"/>
                  </a:cubicBezTo>
                  <a:cubicBezTo>
                    <a:pt x="31" y="14"/>
                    <a:pt x="31" y="14"/>
                    <a:pt x="31" y="14"/>
                  </a:cubicBezTo>
                  <a:cubicBezTo>
                    <a:pt x="31" y="14"/>
                    <a:pt x="30" y="13"/>
                    <a:pt x="30" y="13"/>
                  </a:cubicBezTo>
                  <a:cubicBezTo>
                    <a:pt x="30" y="14"/>
                    <a:pt x="29" y="14"/>
                    <a:pt x="29" y="15"/>
                  </a:cubicBezTo>
                  <a:cubicBezTo>
                    <a:pt x="29" y="15"/>
                    <a:pt x="29" y="16"/>
                    <a:pt x="28" y="16"/>
                  </a:cubicBezTo>
                  <a:cubicBezTo>
                    <a:pt x="28" y="16"/>
                    <a:pt x="27" y="17"/>
                    <a:pt x="27" y="18"/>
                  </a:cubicBezTo>
                  <a:cubicBezTo>
                    <a:pt x="27" y="19"/>
                    <a:pt x="28" y="19"/>
                    <a:pt x="27" y="20"/>
                  </a:cubicBezTo>
                  <a:cubicBezTo>
                    <a:pt x="27" y="20"/>
                    <a:pt x="26" y="21"/>
                    <a:pt x="25" y="20"/>
                  </a:cubicBezTo>
                  <a:cubicBezTo>
                    <a:pt x="25" y="20"/>
                    <a:pt x="24" y="20"/>
                    <a:pt x="23" y="20"/>
                  </a:cubicBezTo>
                  <a:cubicBezTo>
                    <a:pt x="22" y="20"/>
                    <a:pt x="22" y="19"/>
                    <a:pt x="21" y="20"/>
                  </a:cubicBezTo>
                  <a:cubicBezTo>
                    <a:pt x="21" y="21"/>
                    <a:pt x="20" y="24"/>
                    <a:pt x="20" y="25"/>
                  </a:cubicBezTo>
                  <a:cubicBezTo>
                    <a:pt x="20" y="25"/>
                    <a:pt x="21" y="26"/>
                    <a:pt x="20" y="26"/>
                  </a:cubicBezTo>
                  <a:cubicBezTo>
                    <a:pt x="19" y="26"/>
                    <a:pt x="19" y="26"/>
                    <a:pt x="18" y="25"/>
                  </a:cubicBezTo>
                  <a:cubicBezTo>
                    <a:pt x="18" y="25"/>
                    <a:pt x="17" y="26"/>
                    <a:pt x="16" y="26"/>
                  </a:cubicBezTo>
                  <a:cubicBezTo>
                    <a:pt x="16" y="26"/>
                    <a:pt x="14" y="26"/>
                    <a:pt x="15" y="27"/>
                  </a:cubicBezTo>
                  <a:cubicBezTo>
                    <a:pt x="15" y="27"/>
                    <a:pt x="15" y="28"/>
                    <a:pt x="15" y="29"/>
                  </a:cubicBezTo>
                  <a:cubicBezTo>
                    <a:pt x="15" y="29"/>
                    <a:pt x="16" y="31"/>
                    <a:pt x="16" y="31"/>
                  </a:cubicBezTo>
                  <a:cubicBezTo>
                    <a:pt x="16" y="32"/>
                    <a:pt x="15" y="32"/>
                    <a:pt x="15" y="33"/>
                  </a:cubicBezTo>
                  <a:cubicBezTo>
                    <a:pt x="15" y="34"/>
                    <a:pt x="15" y="34"/>
                    <a:pt x="15" y="35"/>
                  </a:cubicBezTo>
                  <a:cubicBezTo>
                    <a:pt x="14" y="35"/>
                    <a:pt x="13" y="35"/>
                    <a:pt x="13" y="36"/>
                  </a:cubicBezTo>
                  <a:cubicBezTo>
                    <a:pt x="12" y="36"/>
                    <a:pt x="11" y="36"/>
                    <a:pt x="11" y="37"/>
                  </a:cubicBezTo>
                  <a:cubicBezTo>
                    <a:pt x="11" y="37"/>
                    <a:pt x="10" y="38"/>
                    <a:pt x="9" y="38"/>
                  </a:cubicBezTo>
                  <a:cubicBezTo>
                    <a:pt x="8" y="37"/>
                    <a:pt x="8" y="37"/>
                    <a:pt x="7" y="38"/>
                  </a:cubicBezTo>
                  <a:cubicBezTo>
                    <a:pt x="6" y="39"/>
                    <a:pt x="6" y="39"/>
                    <a:pt x="6" y="39"/>
                  </a:cubicBezTo>
                  <a:cubicBezTo>
                    <a:pt x="5" y="40"/>
                    <a:pt x="5" y="39"/>
                    <a:pt x="4" y="39"/>
                  </a:cubicBezTo>
                  <a:cubicBezTo>
                    <a:pt x="4" y="39"/>
                    <a:pt x="3" y="39"/>
                    <a:pt x="3" y="39"/>
                  </a:cubicBezTo>
                  <a:cubicBezTo>
                    <a:pt x="2" y="39"/>
                    <a:pt x="2" y="40"/>
                    <a:pt x="1" y="40"/>
                  </a:cubicBezTo>
                  <a:cubicBezTo>
                    <a:pt x="1" y="40"/>
                    <a:pt x="0" y="40"/>
                    <a:pt x="0" y="41"/>
                  </a:cubicBezTo>
                  <a:cubicBezTo>
                    <a:pt x="0" y="41"/>
                    <a:pt x="0" y="41"/>
                    <a:pt x="0" y="42"/>
                  </a:cubicBezTo>
                  <a:cubicBezTo>
                    <a:pt x="0" y="42"/>
                    <a:pt x="0" y="42"/>
                    <a:pt x="0" y="42"/>
                  </a:cubicBezTo>
                  <a:cubicBezTo>
                    <a:pt x="0" y="44"/>
                    <a:pt x="0" y="44"/>
                    <a:pt x="0" y="44"/>
                  </a:cubicBezTo>
                  <a:cubicBezTo>
                    <a:pt x="0" y="44"/>
                    <a:pt x="3" y="44"/>
                    <a:pt x="3" y="45"/>
                  </a:cubicBezTo>
                  <a:cubicBezTo>
                    <a:pt x="3" y="46"/>
                    <a:pt x="3" y="48"/>
                    <a:pt x="3" y="48"/>
                  </a:cubicBezTo>
                  <a:cubicBezTo>
                    <a:pt x="3" y="48"/>
                    <a:pt x="3" y="48"/>
                    <a:pt x="3" y="48"/>
                  </a:cubicBezTo>
                  <a:cubicBezTo>
                    <a:pt x="4" y="49"/>
                    <a:pt x="5" y="50"/>
                    <a:pt x="5" y="50"/>
                  </a:cubicBezTo>
                  <a:cubicBezTo>
                    <a:pt x="5" y="50"/>
                    <a:pt x="5" y="51"/>
                    <a:pt x="6" y="52"/>
                  </a:cubicBezTo>
                  <a:cubicBezTo>
                    <a:pt x="7" y="52"/>
                    <a:pt x="8" y="52"/>
                    <a:pt x="8" y="53"/>
                  </a:cubicBezTo>
                  <a:cubicBezTo>
                    <a:pt x="8" y="53"/>
                    <a:pt x="8" y="53"/>
                    <a:pt x="8" y="53"/>
                  </a:cubicBezTo>
                  <a:cubicBezTo>
                    <a:pt x="9" y="52"/>
                    <a:pt x="9" y="52"/>
                    <a:pt x="9" y="52"/>
                  </a:cubicBezTo>
                  <a:cubicBezTo>
                    <a:pt x="9" y="52"/>
                    <a:pt x="9" y="53"/>
                    <a:pt x="10" y="53"/>
                  </a:cubicBezTo>
                  <a:cubicBezTo>
                    <a:pt x="10" y="52"/>
                    <a:pt x="12" y="51"/>
                    <a:pt x="12" y="51"/>
                  </a:cubicBezTo>
                  <a:cubicBezTo>
                    <a:pt x="13" y="51"/>
                    <a:pt x="15" y="53"/>
                    <a:pt x="15" y="54"/>
                  </a:cubicBezTo>
                  <a:cubicBezTo>
                    <a:pt x="15" y="54"/>
                    <a:pt x="13" y="56"/>
                    <a:pt x="13" y="56"/>
                  </a:cubicBezTo>
                  <a:cubicBezTo>
                    <a:pt x="12" y="56"/>
                    <a:pt x="12" y="56"/>
                    <a:pt x="12" y="57"/>
                  </a:cubicBezTo>
                  <a:cubicBezTo>
                    <a:pt x="12" y="57"/>
                    <a:pt x="12" y="57"/>
                    <a:pt x="12" y="57"/>
                  </a:cubicBezTo>
                  <a:cubicBezTo>
                    <a:pt x="12" y="58"/>
                    <a:pt x="12" y="59"/>
                    <a:pt x="13" y="59"/>
                  </a:cubicBezTo>
                  <a:cubicBezTo>
                    <a:pt x="13" y="60"/>
                    <a:pt x="12" y="61"/>
                    <a:pt x="11" y="60"/>
                  </a:cubicBezTo>
                  <a:cubicBezTo>
                    <a:pt x="11" y="60"/>
                    <a:pt x="11" y="61"/>
                    <a:pt x="11" y="61"/>
                  </a:cubicBezTo>
                  <a:cubicBezTo>
                    <a:pt x="11" y="62"/>
                    <a:pt x="11" y="63"/>
                    <a:pt x="12" y="63"/>
                  </a:cubicBezTo>
                  <a:cubicBezTo>
                    <a:pt x="12" y="63"/>
                    <a:pt x="13" y="64"/>
                    <a:pt x="14" y="64"/>
                  </a:cubicBezTo>
                  <a:cubicBezTo>
                    <a:pt x="14" y="64"/>
                    <a:pt x="15" y="66"/>
                    <a:pt x="15" y="66"/>
                  </a:cubicBezTo>
                  <a:cubicBezTo>
                    <a:pt x="15" y="66"/>
                    <a:pt x="16" y="66"/>
                    <a:pt x="16" y="67"/>
                  </a:cubicBezTo>
                  <a:cubicBezTo>
                    <a:pt x="16" y="67"/>
                    <a:pt x="16" y="67"/>
                    <a:pt x="16" y="67"/>
                  </a:cubicBezTo>
                  <a:cubicBezTo>
                    <a:pt x="17" y="67"/>
                    <a:pt x="17" y="67"/>
                    <a:pt x="17" y="66"/>
                  </a:cubicBezTo>
                  <a:cubicBezTo>
                    <a:pt x="18" y="66"/>
                    <a:pt x="19" y="66"/>
                    <a:pt x="19" y="67"/>
                  </a:cubicBezTo>
                  <a:cubicBezTo>
                    <a:pt x="20" y="67"/>
                    <a:pt x="23" y="69"/>
                    <a:pt x="24" y="70"/>
                  </a:cubicBezTo>
                  <a:cubicBezTo>
                    <a:pt x="25" y="71"/>
                    <a:pt x="28" y="72"/>
                    <a:pt x="29" y="72"/>
                  </a:cubicBezTo>
                  <a:cubicBezTo>
                    <a:pt x="29" y="72"/>
                    <a:pt x="30" y="73"/>
                    <a:pt x="32" y="72"/>
                  </a:cubicBezTo>
                  <a:cubicBezTo>
                    <a:pt x="32" y="72"/>
                    <a:pt x="32" y="72"/>
                    <a:pt x="32" y="73"/>
                  </a:cubicBezTo>
                  <a:cubicBezTo>
                    <a:pt x="32" y="72"/>
                    <a:pt x="33" y="72"/>
                    <a:pt x="33" y="72"/>
                  </a:cubicBezTo>
                  <a:cubicBezTo>
                    <a:pt x="33" y="71"/>
                    <a:pt x="34" y="72"/>
                    <a:pt x="34" y="73"/>
                  </a:cubicBezTo>
                  <a:cubicBezTo>
                    <a:pt x="34" y="73"/>
                    <a:pt x="34" y="74"/>
                    <a:pt x="34" y="74"/>
                  </a:cubicBezTo>
                  <a:cubicBezTo>
                    <a:pt x="34" y="74"/>
                    <a:pt x="34" y="74"/>
                    <a:pt x="34" y="73"/>
                  </a:cubicBezTo>
                  <a:cubicBezTo>
                    <a:pt x="35" y="72"/>
                    <a:pt x="35" y="72"/>
                    <a:pt x="36" y="72"/>
                  </a:cubicBezTo>
                  <a:cubicBezTo>
                    <a:pt x="36" y="71"/>
                    <a:pt x="37" y="72"/>
                    <a:pt x="38" y="72"/>
                  </a:cubicBezTo>
                  <a:cubicBezTo>
                    <a:pt x="39" y="73"/>
                    <a:pt x="39" y="71"/>
                    <a:pt x="40" y="73"/>
                  </a:cubicBezTo>
                  <a:cubicBezTo>
                    <a:pt x="41" y="73"/>
                    <a:pt x="41" y="72"/>
                    <a:pt x="41" y="72"/>
                  </a:cubicBezTo>
                  <a:cubicBezTo>
                    <a:pt x="42" y="72"/>
                    <a:pt x="42" y="72"/>
                    <a:pt x="42" y="71"/>
                  </a:cubicBezTo>
                  <a:cubicBezTo>
                    <a:pt x="43" y="71"/>
                    <a:pt x="43" y="70"/>
                    <a:pt x="43" y="71"/>
                  </a:cubicBezTo>
                  <a:cubicBezTo>
                    <a:pt x="44" y="71"/>
                    <a:pt x="44" y="70"/>
                    <a:pt x="45" y="69"/>
                  </a:cubicBezTo>
                  <a:cubicBezTo>
                    <a:pt x="47" y="69"/>
                    <a:pt x="48" y="70"/>
                    <a:pt x="48" y="69"/>
                  </a:cubicBezTo>
                  <a:cubicBezTo>
                    <a:pt x="49" y="69"/>
                    <a:pt x="49" y="69"/>
                    <a:pt x="49" y="69"/>
                  </a:cubicBezTo>
                  <a:cubicBezTo>
                    <a:pt x="49" y="69"/>
                    <a:pt x="50" y="70"/>
                    <a:pt x="50" y="71"/>
                  </a:cubicBezTo>
                  <a:cubicBezTo>
                    <a:pt x="50" y="71"/>
                    <a:pt x="51" y="71"/>
                    <a:pt x="52" y="71"/>
                  </a:cubicBezTo>
                  <a:cubicBezTo>
                    <a:pt x="52" y="71"/>
                    <a:pt x="52" y="71"/>
                    <a:pt x="52" y="71"/>
                  </a:cubicBezTo>
                  <a:cubicBezTo>
                    <a:pt x="52" y="71"/>
                    <a:pt x="53" y="71"/>
                    <a:pt x="53" y="72"/>
                  </a:cubicBezTo>
                  <a:cubicBezTo>
                    <a:pt x="53" y="72"/>
                    <a:pt x="54" y="73"/>
                    <a:pt x="54" y="73"/>
                  </a:cubicBezTo>
                  <a:cubicBezTo>
                    <a:pt x="54" y="73"/>
                    <a:pt x="55" y="73"/>
                    <a:pt x="55" y="74"/>
                  </a:cubicBezTo>
                  <a:cubicBezTo>
                    <a:pt x="55" y="75"/>
                    <a:pt x="55" y="77"/>
                    <a:pt x="54" y="78"/>
                  </a:cubicBezTo>
                  <a:cubicBezTo>
                    <a:pt x="53" y="79"/>
                    <a:pt x="52" y="80"/>
                    <a:pt x="52" y="81"/>
                  </a:cubicBezTo>
                  <a:cubicBezTo>
                    <a:pt x="53" y="81"/>
                    <a:pt x="52" y="82"/>
                    <a:pt x="53" y="82"/>
                  </a:cubicBezTo>
                  <a:cubicBezTo>
                    <a:pt x="54" y="82"/>
                    <a:pt x="55" y="82"/>
                    <a:pt x="55" y="82"/>
                  </a:cubicBezTo>
                  <a:cubicBezTo>
                    <a:pt x="55" y="83"/>
                    <a:pt x="55" y="84"/>
                    <a:pt x="56" y="84"/>
                  </a:cubicBezTo>
                  <a:cubicBezTo>
                    <a:pt x="56" y="84"/>
                    <a:pt x="57" y="85"/>
                    <a:pt x="57" y="85"/>
                  </a:cubicBezTo>
                  <a:cubicBezTo>
                    <a:pt x="56" y="86"/>
                    <a:pt x="56" y="87"/>
                    <a:pt x="57" y="87"/>
                  </a:cubicBezTo>
                  <a:cubicBezTo>
                    <a:pt x="57" y="87"/>
                    <a:pt x="58" y="87"/>
                    <a:pt x="58" y="87"/>
                  </a:cubicBezTo>
                  <a:cubicBezTo>
                    <a:pt x="58" y="88"/>
                    <a:pt x="58" y="89"/>
                    <a:pt x="59" y="88"/>
                  </a:cubicBezTo>
                  <a:cubicBezTo>
                    <a:pt x="60" y="88"/>
                    <a:pt x="60" y="88"/>
                    <a:pt x="60" y="88"/>
                  </a:cubicBezTo>
                  <a:cubicBezTo>
                    <a:pt x="61" y="88"/>
                    <a:pt x="61" y="89"/>
                    <a:pt x="61" y="89"/>
                  </a:cubicBezTo>
                  <a:cubicBezTo>
                    <a:pt x="62" y="89"/>
                    <a:pt x="62" y="88"/>
                    <a:pt x="62" y="87"/>
                  </a:cubicBezTo>
                  <a:cubicBezTo>
                    <a:pt x="61" y="87"/>
                    <a:pt x="62" y="86"/>
                    <a:pt x="62" y="86"/>
                  </a:cubicBezTo>
                  <a:cubicBezTo>
                    <a:pt x="62" y="86"/>
                    <a:pt x="63" y="86"/>
                    <a:pt x="64" y="86"/>
                  </a:cubicBezTo>
                  <a:cubicBezTo>
                    <a:pt x="64" y="85"/>
                    <a:pt x="65" y="86"/>
                    <a:pt x="65" y="85"/>
                  </a:cubicBezTo>
                  <a:cubicBezTo>
                    <a:pt x="66" y="85"/>
                    <a:pt x="66" y="86"/>
                    <a:pt x="67" y="85"/>
                  </a:cubicBezTo>
                  <a:cubicBezTo>
                    <a:pt x="68" y="85"/>
                    <a:pt x="68" y="86"/>
                    <a:pt x="69" y="85"/>
                  </a:cubicBezTo>
                  <a:cubicBezTo>
                    <a:pt x="69" y="84"/>
                    <a:pt x="70" y="84"/>
                    <a:pt x="71" y="84"/>
                  </a:cubicBezTo>
                  <a:cubicBezTo>
                    <a:pt x="71" y="84"/>
                    <a:pt x="71" y="85"/>
                    <a:pt x="73" y="85"/>
                  </a:cubicBezTo>
                  <a:cubicBezTo>
                    <a:pt x="74" y="85"/>
                    <a:pt x="73" y="86"/>
                    <a:pt x="73" y="86"/>
                  </a:cubicBezTo>
                  <a:cubicBezTo>
                    <a:pt x="73" y="87"/>
                    <a:pt x="75" y="88"/>
                    <a:pt x="76" y="88"/>
                  </a:cubicBezTo>
                  <a:cubicBezTo>
                    <a:pt x="76" y="88"/>
                    <a:pt x="76" y="88"/>
                    <a:pt x="76" y="88"/>
                  </a:cubicBezTo>
                  <a:cubicBezTo>
                    <a:pt x="76" y="88"/>
                    <a:pt x="77" y="89"/>
                    <a:pt x="77" y="88"/>
                  </a:cubicBezTo>
                  <a:cubicBezTo>
                    <a:pt x="78" y="87"/>
                    <a:pt x="78" y="88"/>
                    <a:pt x="79" y="88"/>
                  </a:cubicBezTo>
                  <a:cubicBezTo>
                    <a:pt x="79" y="89"/>
                    <a:pt x="79" y="89"/>
                    <a:pt x="80" y="88"/>
                  </a:cubicBezTo>
                  <a:cubicBezTo>
                    <a:pt x="81" y="87"/>
                    <a:pt x="81" y="89"/>
                    <a:pt x="81" y="89"/>
                  </a:cubicBezTo>
                  <a:cubicBezTo>
                    <a:pt x="80" y="89"/>
                    <a:pt x="81" y="90"/>
                    <a:pt x="81" y="91"/>
                  </a:cubicBezTo>
                  <a:cubicBezTo>
                    <a:pt x="82" y="92"/>
                    <a:pt x="82" y="91"/>
                    <a:pt x="82" y="90"/>
                  </a:cubicBezTo>
                  <a:cubicBezTo>
                    <a:pt x="82" y="89"/>
                    <a:pt x="83" y="89"/>
                    <a:pt x="85" y="88"/>
                  </a:cubicBezTo>
                  <a:cubicBezTo>
                    <a:pt x="87" y="87"/>
                    <a:pt x="90" y="86"/>
                    <a:pt x="90" y="85"/>
                  </a:cubicBezTo>
                  <a:cubicBezTo>
                    <a:pt x="90" y="85"/>
                    <a:pt x="91" y="86"/>
                    <a:pt x="92" y="86"/>
                  </a:cubicBezTo>
                  <a:cubicBezTo>
                    <a:pt x="93" y="85"/>
                    <a:pt x="95" y="85"/>
                    <a:pt x="96" y="85"/>
                  </a:cubicBezTo>
                  <a:cubicBezTo>
                    <a:pt x="97" y="85"/>
                    <a:pt x="97" y="84"/>
                    <a:pt x="97" y="84"/>
                  </a:cubicBezTo>
                  <a:cubicBezTo>
                    <a:pt x="98" y="83"/>
                    <a:pt x="98" y="83"/>
                    <a:pt x="99" y="83"/>
                  </a:cubicBezTo>
                  <a:cubicBezTo>
                    <a:pt x="99" y="82"/>
                    <a:pt x="100" y="82"/>
                    <a:pt x="100" y="81"/>
                  </a:cubicBezTo>
                  <a:cubicBezTo>
                    <a:pt x="100" y="81"/>
                    <a:pt x="102" y="81"/>
                    <a:pt x="102" y="80"/>
                  </a:cubicBezTo>
                  <a:cubicBezTo>
                    <a:pt x="102" y="80"/>
                    <a:pt x="103" y="80"/>
                    <a:pt x="103" y="79"/>
                  </a:cubicBezTo>
                  <a:cubicBezTo>
                    <a:pt x="103" y="78"/>
                    <a:pt x="103" y="79"/>
                    <a:pt x="104" y="78"/>
                  </a:cubicBezTo>
                  <a:cubicBezTo>
                    <a:pt x="104" y="78"/>
                    <a:pt x="103" y="77"/>
                    <a:pt x="104" y="76"/>
                  </a:cubicBezTo>
                  <a:cubicBezTo>
                    <a:pt x="105" y="76"/>
                    <a:pt x="104" y="76"/>
                    <a:pt x="104" y="75"/>
                  </a:cubicBezTo>
                  <a:cubicBezTo>
                    <a:pt x="104" y="75"/>
                    <a:pt x="105" y="75"/>
                    <a:pt x="105" y="74"/>
                  </a:cubicBezTo>
                  <a:cubicBezTo>
                    <a:pt x="106" y="74"/>
                    <a:pt x="106" y="74"/>
                    <a:pt x="106" y="73"/>
                  </a:cubicBezTo>
                  <a:cubicBezTo>
                    <a:pt x="106" y="72"/>
                    <a:pt x="107" y="72"/>
                    <a:pt x="108" y="71"/>
                  </a:cubicBezTo>
                  <a:cubicBezTo>
                    <a:pt x="108" y="71"/>
                    <a:pt x="109" y="70"/>
                    <a:pt x="108" y="70"/>
                  </a:cubicBezTo>
                  <a:cubicBezTo>
                    <a:pt x="108" y="69"/>
                    <a:pt x="109" y="69"/>
                    <a:pt x="109" y="69"/>
                  </a:cubicBezTo>
                  <a:cubicBezTo>
                    <a:pt x="108" y="68"/>
                    <a:pt x="109" y="68"/>
                    <a:pt x="110" y="67"/>
                  </a:cubicBezTo>
                  <a:cubicBezTo>
                    <a:pt x="111" y="67"/>
                    <a:pt x="109" y="67"/>
                    <a:pt x="109" y="67"/>
                  </a:cubicBezTo>
                  <a:cubicBezTo>
                    <a:pt x="108" y="67"/>
                    <a:pt x="108" y="66"/>
                    <a:pt x="107" y="67"/>
                  </a:cubicBezTo>
                  <a:cubicBezTo>
                    <a:pt x="107" y="67"/>
                    <a:pt x="106" y="66"/>
                    <a:pt x="107" y="66"/>
                  </a:cubicBezTo>
                  <a:cubicBezTo>
                    <a:pt x="107" y="66"/>
                    <a:pt x="109" y="65"/>
                    <a:pt x="109" y="65"/>
                  </a:cubicBezTo>
                  <a:cubicBezTo>
                    <a:pt x="110" y="65"/>
                    <a:pt x="108" y="64"/>
                    <a:pt x="108" y="64"/>
                  </a:cubicBezTo>
                  <a:cubicBezTo>
                    <a:pt x="107" y="64"/>
                    <a:pt x="106" y="62"/>
                    <a:pt x="106" y="62"/>
                  </a:cubicBezTo>
                  <a:cubicBezTo>
                    <a:pt x="105" y="62"/>
                    <a:pt x="106" y="62"/>
                    <a:pt x="107" y="62"/>
                  </a:cubicBezTo>
                  <a:cubicBezTo>
                    <a:pt x="108" y="62"/>
                    <a:pt x="109" y="63"/>
                    <a:pt x="109" y="62"/>
                  </a:cubicBezTo>
                  <a:cubicBezTo>
                    <a:pt x="109" y="62"/>
                    <a:pt x="108" y="61"/>
                    <a:pt x="107" y="60"/>
                  </a:cubicBezTo>
                  <a:cubicBezTo>
                    <a:pt x="106" y="60"/>
                    <a:pt x="107" y="59"/>
                    <a:pt x="107" y="59"/>
                  </a:cubicBezTo>
                  <a:cubicBezTo>
                    <a:pt x="106" y="59"/>
                    <a:pt x="105" y="57"/>
                    <a:pt x="105" y="56"/>
                  </a:cubicBezTo>
                  <a:cubicBezTo>
                    <a:pt x="105" y="55"/>
                    <a:pt x="103" y="55"/>
                    <a:pt x="103" y="55"/>
                  </a:cubicBezTo>
                  <a:cubicBezTo>
                    <a:pt x="103" y="54"/>
                    <a:pt x="103" y="53"/>
                    <a:pt x="104" y="52"/>
                  </a:cubicBezTo>
                  <a:cubicBezTo>
                    <a:pt x="105" y="52"/>
                    <a:pt x="105" y="51"/>
                    <a:pt x="105" y="51"/>
                  </a:cubicBezTo>
                  <a:cubicBezTo>
                    <a:pt x="106" y="51"/>
                    <a:pt x="106" y="51"/>
                    <a:pt x="107" y="50"/>
                  </a:cubicBezTo>
                  <a:cubicBezTo>
                    <a:pt x="107" y="49"/>
                    <a:pt x="108" y="50"/>
                    <a:pt x="108" y="50"/>
                  </a:cubicBezTo>
                  <a:cubicBezTo>
                    <a:pt x="108" y="49"/>
                    <a:pt x="110" y="49"/>
                    <a:pt x="111" y="49"/>
                  </a:cubicBezTo>
                  <a:cubicBezTo>
                    <a:pt x="111" y="48"/>
                    <a:pt x="110" y="47"/>
                    <a:pt x="109" y="47"/>
                  </a:cubicBezTo>
                  <a:cubicBezTo>
                    <a:pt x="108" y="47"/>
                    <a:pt x="108" y="47"/>
                    <a:pt x="107" y="46"/>
                  </a:cubicBezTo>
                  <a:cubicBezTo>
                    <a:pt x="106" y="45"/>
                    <a:pt x="105" y="48"/>
                    <a:pt x="104" y="48"/>
                  </a:cubicBezTo>
                  <a:cubicBezTo>
                    <a:pt x="103" y="49"/>
                    <a:pt x="102" y="47"/>
                    <a:pt x="102" y="46"/>
                  </a:cubicBezTo>
                  <a:cubicBezTo>
                    <a:pt x="103" y="46"/>
                    <a:pt x="102" y="46"/>
                    <a:pt x="100" y="46"/>
                  </a:cubicBezTo>
                  <a:cubicBezTo>
                    <a:pt x="98" y="46"/>
                    <a:pt x="99" y="43"/>
                    <a:pt x="100" y="43"/>
                  </a:cubicBezTo>
                  <a:cubicBezTo>
                    <a:pt x="101" y="43"/>
                    <a:pt x="102" y="44"/>
                    <a:pt x="103" y="42"/>
                  </a:cubicBezTo>
                  <a:cubicBezTo>
                    <a:pt x="103" y="40"/>
                    <a:pt x="104" y="42"/>
                    <a:pt x="106" y="40"/>
                  </a:cubicBezTo>
                  <a:cubicBezTo>
                    <a:pt x="107" y="39"/>
                    <a:pt x="108" y="38"/>
                    <a:pt x="110" y="38"/>
                  </a:cubicBezTo>
                  <a:cubicBezTo>
                    <a:pt x="111" y="39"/>
                    <a:pt x="108" y="41"/>
                    <a:pt x="108" y="42"/>
                  </a:cubicBezTo>
                  <a:cubicBezTo>
                    <a:pt x="108" y="42"/>
                    <a:pt x="108" y="43"/>
                    <a:pt x="108" y="43"/>
                  </a:cubicBezTo>
                  <a:cubicBezTo>
                    <a:pt x="107" y="44"/>
                    <a:pt x="108" y="44"/>
                    <a:pt x="109" y="43"/>
                  </a:cubicBezTo>
                  <a:cubicBezTo>
                    <a:pt x="111" y="43"/>
                    <a:pt x="112" y="41"/>
                    <a:pt x="114" y="41"/>
                  </a:cubicBezTo>
                  <a:cubicBezTo>
                    <a:pt x="114" y="41"/>
                    <a:pt x="114" y="41"/>
                    <a:pt x="115" y="41"/>
                  </a:cubicBezTo>
                  <a:cubicBezTo>
                    <a:pt x="115" y="40"/>
                    <a:pt x="115" y="40"/>
                    <a:pt x="115" y="40"/>
                  </a:cubicBezTo>
                  <a:cubicBezTo>
                    <a:pt x="116" y="39"/>
                    <a:pt x="119" y="38"/>
                    <a:pt x="120" y="37"/>
                  </a:cubicBezTo>
                  <a:cubicBezTo>
                    <a:pt x="120" y="37"/>
                    <a:pt x="121" y="36"/>
                    <a:pt x="121" y="36"/>
                  </a:cubicBezTo>
                  <a:cubicBezTo>
                    <a:pt x="122" y="36"/>
                    <a:pt x="122" y="36"/>
                    <a:pt x="123" y="36"/>
                  </a:cubicBezTo>
                  <a:cubicBezTo>
                    <a:pt x="124" y="36"/>
                    <a:pt x="125" y="37"/>
                    <a:pt x="124" y="36"/>
                  </a:cubicBezTo>
                  <a:cubicBezTo>
                    <a:pt x="124" y="35"/>
                    <a:pt x="124" y="35"/>
                    <a:pt x="125" y="35"/>
                  </a:cubicBezTo>
                  <a:cubicBezTo>
                    <a:pt x="126" y="35"/>
                    <a:pt x="126" y="34"/>
                    <a:pt x="127" y="34"/>
                  </a:cubicBezTo>
                  <a:cubicBezTo>
                    <a:pt x="127" y="34"/>
                    <a:pt x="127" y="32"/>
                    <a:pt x="128" y="32"/>
                  </a:cubicBezTo>
                  <a:cubicBezTo>
                    <a:pt x="129" y="32"/>
                    <a:pt x="129" y="33"/>
                    <a:pt x="130" y="33"/>
                  </a:cubicBezTo>
                  <a:cubicBezTo>
                    <a:pt x="130" y="33"/>
                    <a:pt x="130" y="33"/>
                    <a:pt x="131" y="33"/>
                  </a:cubicBezTo>
                  <a:cubicBezTo>
                    <a:pt x="131" y="33"/>
                    <a:pt x="131" y="33"/>
                    <a:pt x="131" y="32"/>
                  </a:cubicBezTo>
                  <a:cubicBezTo>
                    <a:pt x="131" y="32"/>
                    <a:pt x="131" y="31"/>
                    <a:pt x="131" y="30"/>
                  </a:cubicBezTo>
                  <a:cubicBezTo>
                    <a:pt x="131" y="29"/>
                    <a:pt x="131" y="29"/>
                    <a:pt x="131" y="28"/>
                  </a:cubicBezTo>
                  <a:cubicBezTo>
                    <a:pt x="131" y="28"/>
                    <a:pt x="131" y="27"/>
                    <a:pt x="131" y="27"/>
                  </a:cubicBezTo>
                  <a:cubicBezTo>
                    <a:pt x="132" y="27"/>
                    <a:pt x="132" y="25"/>
                    <a:pt x="133" y="26"/>
                  </a:cubicBezTo>
                  <a:cubicBezTo>
                    <a:pt x="134" y="26"/>
                    <a:pt x="135" y="26"/>
                    <a:pt x="135" y="26"/>
                  </a:cubicBezTo>
                  <a:cubicBezTo>
                    <a:pt x="135" y="25"/>
                    <a:pt x="136" y="25"/>
                    <a:pt x="136" y="24"/>
                  </a:cubicBezTo>
                  <a:cubicBezTo>
                    <a:pt x="136" y="23"/>
                    <a:pt x="137" y="23"/>
                    <a:pt x="138" y="22"/>
                  </a:cubicBezTo>
                  <a:cubicBezTo>
                    <a:pt x="138" y="22"/>
                    <a:pt x="138" y="20"/>
                    <a:pt x="139" y="20"/>
                  </a:cubicBezTo>
                  <a:cubicBezTo>
                    <a:pt x="140" y="19"/>
                    <a:pt x="139" y="19"/>
                    <a:pt x="139" y="18"/>
                  </a:cubicBezTo>
                  <a:close/>
                  <a:moveTo>
                    <a:pt x="105" y="83"/>
                  </a:moveTo>
                  <a:cubicBezTo>
                    <a:pt x="104" y="85"/>
                    <a:pt x="106" y="87"/>
                    <a:pt x="106" y="87"/>
                  </a:cubicBezTo>
                  <a:cubicBezTo>
                    <a:pt x="107" y="86"/>
                    <a:pt x="110" y="80"/>
                    <a:pt x="109" y="79"/>
                  </a:cubicBezTo>
                  <a:cubicBezTo>
                    <a:pt x="109" y="79"/>
                    <a:pt x="106" y="80"/>
                    <a:pt x="105" y="83"/>
                  </a:cubicBezTo>
                  <a:close/>
                  <a:moveTo>
                    <a:pt x="81" y="92"/>
                  </a:moveTo>
                  <a:cubicBezTo>
                    <a:pt x="80" y="92"/>
                    <a:pt x="77" y="93"/>
                    <a:pt x="78" y="95"/>
                  </a:cubicBezTo>
                  <a:cubicBezTo>
                    <a:pt x="79" y="97"/>
                    <a:pt x="82" y="96"/>
                    <a:pt x="82" y="95"/>
                  </a:cubicBezTo>
                  <a:cubicBezTo>
                    <a:pt x="82" y="94"/>
                    <a:pt x="84" y="93"/>
                    <a:pt x="84" y="92"/>
                  </a:cubicBezTo>
                  <a:cubicBezTo>
                    <a:pt x="83" y="92"/>
                    <a:pt x="82" y="92"/>
                    <a:pt x="81" y="9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4" name="Freeform 326">
              <a:extLst>
                <a:ext uri="{FF2B5EF4-FFF2-40B4-BE49-F238E27FC236}">
                  <a16:creationId xmlns:a16="http://schemas.microsoft.com/office/drawing/2014/main" id="{8A0680BB-2232-4A8B-8B63-E3760AF2A95C}"/>
                </a:ext>
              </a:extLst>
            </p:cNvPr>
            <p:cNvSpPr>
              <a:spLocks noEditPoints="1"/>
            </p:cNvSpPr>
            <p:nvPr/>
          </p:nvSpPr>
          <p:spPr bwMode="auto">
            <a:xfrm>
              <a:off x="-2549525" y="2073275"/>
              <a:ext cx="84137" cy="114300"/>
            </a:xfrm>
            <a:custGeom>
              <a:avLst/>
              <a:gdLst>
                <a:gd name="T0" fmla="*/ 12 w 23"/>
                <a:gd name="T1" fmla="*/ 12 h 32"/>
                <a:gd name="T2" fmla="*/ 15 w 23"/>
                <a:gd name="T3" fmla="*/ 14 h 32"/>
                <a:gd name="T4" fmla="*/ 15 w 23"/>
                <a:gd name="T5" fmla="*/ 17 h 32"/>
                <a:gd name="T6" fmla="*/ 16 w 23"/>
                <a:gd name="T7" fmla="*/ 18 h 32"/>
                <a:gd name="T8" fmla="*/ 18 w 23"/>
                <a:gd name="T9" fmla="*/ 20 h 32"/>
                <a:gd name="T10" fmla="*/ 18 w 23"/>
                <a:gd name="T11" fmla="*/ 20 h 32"/>
                <a:gd name="T12" fmla="*/ 19 w 23"/>
                <a:gd name="T13" fmla="*/ 18 h 32"/>
                <a:gd name="T14" fmla="*/ 19 w 23"/>
                <a:gd name="T15" fmla="*/ 16 h 32"/>
                <a:gd name="T16" fmla="*/ 16 w 23"/>
                <a:gd name="T17" fmla="*/ 14 h 32"/>
                <a:gd name="T18" fmla="*/ 15 w 23"/>
                <a:gd name="T19" fmla="*/ 12 h 32"/>
                <a:gd name="T20" fmla="*/ 11 w 23"/>
                <a:gd name="T21" fmla="*/ 11 h 32"/>
                <a:gd name="T22" fmla="*/ 10 w 23"/>
                <a:gd name="T23" fmla="*/ 9 h 32"/>
                <a:gd name="T24" fmla="*/ 12 w 23"/>
                <a:gd name="T25" fmla="*/ 6 h 32"/>
                <a:gd name="T26" fmla="*/ 12 w 23"/>
                <a:gd name="T27" fmla="*/ 2 h 32"/>
                <a:gd name="T28" fmla="*/ 11 w 23"/>
                <a:gd name="T29" fmla="*/ 1 h 32"/>
                <a:gd name="T30" fmla="*/ 8 w 23"/>
                <a:gd name="T31" fmla="*/ 1 h 32"/>
                <a:gd name="T32" fmla="*/ 7 w 23"/>
                <a:gd name="T33" fmla="*/ 6 h 32"/>
                <a:gd name="T34" fmla="*/ 6 w 23"/>
                <a:gd name="T35" fmla="*/ 6 h 32"/>
                <a:gd name="T36" fmla="*/ 7 w 23"/>
                <a:gd name="T37" fmla="*/ 9 h 32"/>
                <a:gd name="T38" fmla="*/ 8 w 23"/>
                <a:gd name="T39" fmla="*/ 11 h 32"/>
                <a:gd name="T40" fmla="*/ 10 w 23"/>
                <a:gd name="T41" fmla="*/ 12 h 32"/>
                <a:gd name="T42" fmla="*/ 12 w 23"/>
                <a:gd name="T43" fmla="*/ 12 h 32"/>
                <a:gd name="T44" fmla="*/ 8 w 23"/>
                <a:gd name="T45" fmla="*/ 13 h 32"/>
                <a:gd name="T46" fmla="*/ 10 w 23"/>
                <a:gd name="T47" fmla="*/ 15 h 32"/>
                <a:gd name="T48" fmla="*/ 8 w 23"/>
                <a:gd name="T49" fmla="*/ 13 h 32"/>
                <a:gd name="T50" fmla="*/ 11 w 23"/>
                <a:gd name="T51" fmla="*/ 20 h 32"/>
                <a:gd name="T52" fmla="*/ 13 w 23"/>
                <a:gd name="T53" fmla="*/ 19 h 32"/>
                <a:gd name="T54" fmla="*/ 13 w 23"/>
                <a:gd name="T55" fmla="*/ 21 h 32"/>
                <a:gd name="T56" fmla="*/ 13 w 23"/>
                <a:gd name="T57" fmla="*/ 23 h 32"/>
                <a:gd name="T58" fmla="*/ 16 w 23"/>
                <a:gd name="T59" fmla="*/ 20 h 32"/>
                <a:gd name="T60" fmla="*/ 15 w 23"/>
                <a:gd name="T61" fmla="*/ 19 h 32"/>
                <a:gd name="T62" fmla="*/ 11 w 23"/>
                <a:gd name="T63" fmla="*/ 17 h 32"/>
                <a:gd name="T64" fmla="*/ 11 w 23"/>
                <a:gd name="T65" fmla="*/ 20 h 32"/>
                <a:gd name="T66" fmla="*/ 3 w 23"/>
                <a:gd name="T67" fmla="*/ 21 h 32"/>
                <a:gd name="T68" fmla="*/ 0 w 23"/>
                <a:gd name="T69" fmla="*/ 25 h 32"/>
                <a:gd name="T70" fmla="*/ 5 w 23"/>
                <a:gd name="T71" fmla="*/ 21 h 32"/>
                <a:gd name="T72" fmla="*/ 5 w 23"/>
                <a:gd name="T73" fmla="*/ 18 h 32"/>
                <a:gd name="T74" fmla="*/ 3 w 23"/>
                <a:gd name="T75" fmla="*/ 21 h 32"/>
                <a:gd name="T76" fmla="*/ 16 w 23"/>
                <a:gd name="T77" fmla="*/ 22 h 32"/>
                <a:gd name="T78" fmla="*/ 17 w 23"/>
                <a:gd name="T79" fmla="*/ 21 h 32"/>
                <a:gd name="T80" fmla="*/ 16 w 23"/>
                <a:gd name="T81" fmla="*/ 22 h 32"/>
                <a:gd name="T82" fmla="*/ 22 w 23"/>
                <a:gd name="T83" fmla="*/ 28 h 32"/>
                <a:gd name="T84" fmla="*/ 21 w 23"/>
                <a:gd name="T85" fmla="*/ 23 h 32"/>
                <a:gd name="T86" fmla="*/ 20 w 23"/>
                <a:gd name="T87" fmla="*/ 22 h 32"/>
                <a:gd name="T88" fmla="*/ 18 w 23"/>
                <a:gd name="T89" fmla="*/ 24 h 32"/>
                <a:gd name="T90" fmla="*/ 17 w 23"/>
                <a:gd name="T91" fmla="*/ 25 h 32"/>
                <a:gd name="T92" fmla="*/ 15 w 23"/>
                <a:gd name="T93" fmla="*/ 24 h 32"/>
                <a:gd name="T94" fmla="*/ 12 w 23"/>
                <a:gd name="T95" fmla="*/ 26 h 32"/>
                <a:gd name="T96" fmla="*/ 11 w 23"/>
                <a:gd name="T97" fmla="*/ 28 h 32"/>
                <a:gd name="T98" fmla="*/ 13 w 23"/>
                <a:gd name="T99" fmla="*/ 27 h 32"/>
                <a:gd name="T100" fmla="*/ 15 w 23"/>
                <a:gd name="T101" fmla="*/ 26 h 32"/>
                <a:gd name="T102" fmla="*/ 17 w 23"/>
                <a:gd name="T103" fmla="*/ 30 h 32"/>
                <a:gd name="T104" fmla="*/ 19 w 23"/>
                <a:gd name="T105" fmla="*/ 32 h 32"/>
                <a:gd name="T106" fmla="*/ 19 w 23"/>
                <a:gd name="T107" fmla="*/ 29 h 32"/>
                <a:gd name="T108" fmla="*/ 22 w 23"/>
                <a:gd name="T109" fmla="*/ 28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3" h="32">
                  <a:moveTo>
                    <a:pt x="12" y="12"/>
                  </a:moveTo>
                  <a:cubicBezTo>
                    <a:pt x="13" y="12"/>
                    <a:pt x="15" y="14"/>
                    <a:pt x="15" y="14"/>
                  </a:cubicBezTo>
                  <a:cubicBezTo>
                    <a:pt x="15" y="15"/>
                    <a:pt x="15" y="17"/>
                    <a:pt x="15" y="17"/>
                  </a:cubicBezTo>
                  <a:cubicBezTo>
                    <a:pt x="16" y="16"/>
                    <a:pt x="17" y="17"/>
                    <a:pt x="16" y="18"/>
                  </a:cubicBezTo>
                  <a:cubicBezTo>
                    <a:pt x="16" y="18"/>
                    <a:pt x="17" y="19"/>
                    <a:pt x="18" y="20"/>
                  </a:cubicBezTo>
                  <a:cubicBezTo>
                    <a:pt x="18" y="22"/>
                    <a:pt x="19" y="21"/>
                    <a:pt x="18" y="20"/>
                  </a:cubicBezTo>
                  <a:cubicBezTo>
                    <a:pt x="18" y="19"/>
                    <a:pt x="19" y="19"/>
                    <a:pt x="19" y="18"/>
                  </a:cubicBezTo>
                  <a:cubicBezTo>
                    <a:pt x="20" y="18"/>
                    <a:pt x="19" y="17"/>
                    <a:pt x="19" y="16"/>
                  </a:cubicBezTo>
                  <a:cubicBezTo>
                    <a:pt x="18" y="14"/>
                    <a:pt x="16" y="15"/>
                    <a:pt x="16" y="14"/>
                  </a:cubicBezTo>
                  <a:cubicBezTo>
                    <a:pt x="16" y="13"/>
                    <a:pt x="15" y="12"/>
                    <a:pt x="15" y="12"/>
                  </a:cubicBezTo>
                  <a:cubicBezTo>
                    <a:pt x="15" y="11"/>
                    <a:pt x="13" y="10"/>
                    <a:pt x="11" y="11"/>
                  </a:cubicBezTo>
                  <a:cubicBezTo>
                    <a:pt x="10" y="12"/>
                    <a:pt x="11" y="10"/>
                    <a:pt x="10" y="9"/>
                  </a:cubicBezTo>
                  <a:cubicBezTo>
                    <a:pt x="9" y="8"/>
                    <a:pt x="11" y="7"/>
                    <a:pt x="12" y="6"/>
                  </a:cubicBezTo>
                  <a:cubicBezTo>
                    <a:pt x="13" y="5"/>
                    <a:pt x="12" y="3"/>
                    <a:pt x="12" y="2"/>
                  </a:cubicBezTo>
                  <a:cubicBezTo>
                    <a:pt x="12" y="1"/>
                    <a:pt x="12" y="1"/>
                    <a:pt x="11" y="1"/>
                  </a:cubicBezTo>
                  <a:cubicBezTo>
                    <a:pt x="11" y="1"/>
                    <a:pt x="9" y="0"/>
                    <a:pt x="8" y="1"/>
                  </a:cubicBezTo>
                  <a:cubicBezTo>
                    <a:pt x="7" y="1"/>
                    <a:pt x="8" y="6"/>
                    <a:pt x="7" y="6"/>
                  </a:cubicBezTo>
                  <a:cubicBezTo>
                    <a:pt x="7" y="7"/>
                    <a:pt x="6" y="6"/>
                    <a:pt x="6" y="6"/>
                  </a:cubicBezTo>
                  <a:cubicBezTo>
                    <a:pt x="6" y="7"/>
                    <a:pt x="6" y="9"/>
                    <a:pt x="7" y="9"/>
                  </a:cubicBezTo>
                  <a:cubicBezTo>
                    <a:pt x="7" y="9"/>
                    <a:pt x="8" y="10"/>
                    <a:pt x="8" y="11"/>
                  </a:cubicBezTo>
                  <a:cubicBezTo>
                    <a:pt x="7" y="12"/>
                    <a:pt x="9" y="12"/>
                    <a:pt x="10" y="12"/>
                  </a:cubicBezTo>
                  <a:cubicBezTo>
                    <a:pt x="11" y="11"/>
                    <a:pt x="11" y="13"/>
                    <a:pt x="12" y="12"/>
                  </a:cubicBezTo>
                  <a:close/>
                  <a:moveTo>
                    <a:pt x="8" y="13"/>
                  </a:moveTo>
                  <a:cubicBezTo>
                    <a:pt x="8" y="14"/>
                    <a:pt x="8" y="16"/>
                    <a:pt x="10" y="15"/>
                  </a:cubicBezTo>
                  <a:cubicBezTo>
                    <a:pt x="11" y="15"/>
                    <a:pt x="7" y="12"/>
                    <a:pt x="8" y="13"/>
                  </a:cubicBezTo>
                  <a:close/>
                  <a:moveTo>
                    <a:pt x="11" y="20"/>
                  </a:moveTo>
                  <a:cubicBezTo>
                    <a:pt x="12" y="20"/>
                    <a:pt x="13" y="20"/>
                    <a:pt x="13" y="19"/>
                  </a:cubicBezTo>
                  <a:cubicBezTo>
                    <a:pt x="13" y="18"/>
                    <a:pt x="13" y="20"/>
                    <a:pt x="13" y="21"/>
                  </a:cubicBezTo>
                  <a:cubicBezTo>
                    <a:pt x="12" y="21"/>
                    <a:pt x="12" y="23"/>
                    <a:pt x="13" y="23"/>
                  </a:cubicBezTo>
                  <a:cubicBezTo>
                    <a:pt x="14" y="24"/>
                    <a:pt x="16" y="20"/>
                    <a:pt x="16" y="20"/>
                  </a:cubicBezTo>
                  <a:cubicBezTo>
                    <a:pt x="15" y="19"/>
                    <a:pt x="15" y="20"/>
                    <a:pt x="15" y="19"/>
                  </a:cubicBezTo>
                  <a:cubicBezTo>
                    <a:pt x="15" y="18"/>
                    <a:pt x="12" y="16"/>
                    <a:pt x="11" y="17"/>
                  </a:cubicBezTo>
                  <a:cubicBezTo>
                    <a:pt x="10" y="17"/>
                    <a:pt x="11" y="20"/>
                    <a:pt x="11" y="20"/>
                  </a:cubicBezTo>
                  <a:close/>
                  <a:moveTo>
                    <a:pt x="3" y="21"/>
                  </a:moveTo>
                  <a:cubicBezTo>
                    <a:pt x="2" y="22"/>
                    <a:pt x="0" y="24"/>
                    <a:pt x="0" y="25"/>
                  </a:cubicBezTo>
                  <a:cubicBezTo>
                    <a:pt x="1" y="26"/>
                    <a:pt x="3" y="22"/>
                    <a:pt x="5" y="21"/>
                  </a:cubicBezTo>
                  <a:cubicBezTo>
                    <a:pt x="6" y="20"/>
                    <a:pt x="6" y="19"/>
                    <a:pt x="5" y="18"/>
                  </a:cubicBezTo>
                  <a:cubicBezTo>
                    <a:pt x="5" y="18"/>
                    <a:pt x="4" y="20"/>
                    <a:pt x="3" y="21"/>
                  </a:cubicBezTo>
                  <a:close/>
                  <a:moveTo>
                    <a:pt x="16" y="22"/>
                  </a:moveTo>
                  <a:cubicBezTo>
                    <a:pt x="16" y="23"/>
                    <a:pt x="18" y="22"/>
                    <a:pt x="17" y="21"/>
                  </a:cubicBezTo>
                  <a:cubicBezTo>
                    <a:pt x="17" y="21"/>
                    <a:pt x="15" y="22"/>
                    <a:pt x="16" y="22"/>
                  </a:cubicBezTo>
                  <a:close/>
                  <a:moveTo>
                    <a:pt x="22" y="28"/>
                  </a:moveTo>
                  <a:cubicBezTo>
                    <a:pt x="23" y="27"/>
                    <a:pt x="21" y="24"/>
                    <a:pt x="21" y="23"/>
                  </a:cubicBezTo>
                  <a:cubicBezTo>
                    <a:pt x="21" y="21"/>
                    <a:pt x="19" y="21"/>
                    <a:pt x="20" y="22"/>
                  </a:cubicBezTo>
                  <a:cubicBezTo>
                    <a:pt x="20" y="23"/>
                    <a:pt x="18" y="23"/>
                    <a:pt x="18" y="24"/>
                  </a:cubicBezTo>
                  <a:cubicBezTo>
                    <a:pt x="18" y="25"/>
                    <a:pt x="17" y="24"/>
                    <a:pt x="17" y="25"/>
                  </a:cubicBezTo>
                  <a:cubicBezTo>
                    <a:pt x="17" y="26"/>
                    <a:pt x="15" y="25"/>
                    <a:pt x="15" y="24"/>
                  </a:cubicBezTo>
                  <a:cubicBezTo>
                    <a:pt x="14" y="24"/>
                    <a:pt x="13" y="26"/>
                    <a:pt x="12" y="26"/>
                  </a:cubicBezTo>
                  <a:cubicBezTo>
                    <a:pt x="11" y="26"/>
                    <a:pt x="11" y="28"/>
                    <a:pt x="11" y="28"/>
                  </a:cubicBezTo>
                  <a:cubicBezTo>
                    <a:pt x="12" y="28"/>
                    <a:pt x="12" y="27"/>
                    <a:pt x="13" y="27"/>
                  </a:cubicBezTo>
                  <a:cubicBezTo>
                    <a:pt x="14" y="27"/>
                    <a:pt x="14" y="26"/>
                    <a:pt x="15" y="26"/>
                  </a:cubicBezTo>
                  <a:cubicBezTo>
                    <a:pt x="16" y="27"/>
                    <a:pt x="15" y="30"/>
                    <a:pt x="17" y="30"/>
                  </a:cubicBezTo>
                  <a:cubicBezTo>
                    <a:pt x="19" y="31"/>
                    <a:pt x="19" y="32"/>
                    <a:pt x="19" y="32"/>
                  </a:cubicBezTo>
                  <a:cubicBezTo>
                    <a:pt x="20" y="32"/>
                    <a:pt x="19" y="30"/>
                    <a:pt x="19" y="29"/>
                  </a:cubicBezTo>
                  <a:cubicBezTo>
                    <a:pt x="19" y="28"/>
                    <a:pt x="21" y="29"/>
                    <a:pt x="22"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5" name="Freeform 327">
              <a:extLst>
                <a:ext uri="{FF2B5EF4-FFF2-40B4-BE49-F238E27FC236}">
                  <a16:creationId xmlns:a16="http://schemas.microsoft.com/office/drawing/2014/main" id="{54F1B150-FF6D-4A1C-B4E8-AD421099E69E}"/>
                </a:ext>
              </a:extLst>
            </p:cNvPr>
            <p:cNvSpPr>
              <a:spLocks noEditPoints="1"/>
            </p:cNvSpPr>
            <p:nvPr/>
          </p:nvSpPr>
          <p:spPr bwMode="auto">
            <a:xfrm>
              <a:off x="-2346325" y="2257425"/>
              <a:ext cx="104775" cy="68263"/>
            </a:xfrm>
            <a:custGeom>
              <a:avLst/>
              <a:gdLst>
                <a:gd name="T0" fmla="*/ 21 w 29"/>
                <a:gd name="T1" fmla="*/ 17 h 19"/>
                <a:gd name="T2" fmla="*/ 19 w 29"/>
                <a:gd name="T3" fmla="*/ 16 h 19"/>
                <a:gd name="T4" fmla="*/ 17 w 29"/>
                <a:gd name="T5" fmla="*/ 15 h 19"/>
                <a:gd name="T6" fmla="*/ 15 w 29"/>
                <a:gd name="T7" fmla="*/ 11 h 19"/>
                <a:gd name="T8" fmla="*/ 15 w 29"/>
                <a:gd name="T9" fmla="*/ 10 h 19"/>
                <a:gd name="T10" fmla="*/ 15 w 29"/>
                <a:gd name="T11" fmla="*/ 8 h 19"/>
                <a:gd name="T12" fmla="*/ 10 w 29"/>
                <a:gd name="T13" fmla="*/ 6 h 19"/>
                <a:gd name="T14" fmla="*/ 1 w 29"/>
                <a:gd name="T15" fmla="*/ 0 h 19"/>
                <a:gd name="T16" fmla="*/ 0 w 29"/>
                <a:gd name="T17" fmla="*/ 0 h 19"/>
                <a:gd name="T18" fmla="*/ 0 w 29"/>
                <a:gd name="T19" fmla="*/ 15 h 19"/>
                <a:gd name="T20" fmla="*/ 2 w 29"/>
                <a:gd name="T21" fmla="*/ 15 h 19"/>
                <a:gd name="T22" fmla="*/ 5 w 29"/>
                <a:gd name="T23" fmla="*/ 14 h 19"/>
                <a:gd name="T24" fmla="*/ 6 w 29"/>
                <a:gd name="T25" fmla="*/ 12 h 19"/>
                <a:gd name="T26" fmla="*/ 11 w 29"/>
                <a:gd name="T27" fmla="*/ 13 h 19"/>
                <a:gd name="T28" fmla="*/ 16 w 29"/>
                <a:gd name="T29" fmla="*/ 18 h 19"/>
                <a:gd name="T30" fmla="*/ 21 w 29"/>
                <a:gd name="T31" fmla="*/ 19 h 19"/>
                <a:gd name="T32" fmla="*/ 21 w 29"/>
                <a:gd name="T33" fmla="*/ 17 h 19"/>
                <a:gd name="T34" fmla="*/ 25 w 29"/>
                <a:gd name="T35" fmla="*/ 5 h 19"/>
                <a:gd name="T36" fmla="*/ 22 w 29"/>
                <a:gd name="T37" fmla="*/ 7 h 19"/>
                <a:gd name="T38" fmla="*/ 17 w 29"/>
                <a:gd name="T39" fmla="*/ 7 h 19"/>
                <a:gd name="T40" fmla="*/ 21 w 29"/>
                <a:gd name="T41" fmla="*/ 9 h 19"/>
                <a:gd name="T42" fmla="*/ 26 w 29"/>
                <a:gd name="T43" fmla="*/ 6 h 19"/>
                <a:gd name="T44" fmla="*/ 26 w 29"/>
                <a:gd name="T45" fmla="*/ 4 h 19"/>
                <a:gd name="T46" fmla="*/ 25 w 29"/>
                <a:gd name="T47" fmla="*/ 5 h 19"/>
                <a:gd name="T48" fmla="*/ 27 w 29"/>
                <a:gd name="T49" fmla="*/ 2 h 19"/>
                <a:gd name="T50" fmla="*/ 26 w 29"/>
                <a:gd name="T51" fmla="*/ 3 h 19"/>
                <a:gd name="T52" fmla="*/ 28 w 29"/>
                <a:gd name="T53" fmla="*/ 5 h 19"/>
                <a:gd name="T54" fmla="*/ 27 w 29"/>
                <a:gd name="T55" fmla="*/ 2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9" h="19">
                  <a:moveTo>
                    <a:pt x="21" y="17"/>
                  </a:moveTo>
                  <a:cubicBezTo>
                    <a:pt x="20" y="17"/>
                    <a:pt x="19" y="16"/>
                    <a:pt x="19" y="16"/>
                  </a:cubicBezTo>
                  <a:cubicBezTo>
                    <a:pt x="19" y="15"/>
                    <a:pt x="18" y="15"/>
                    <a:pt x="17" y="15"/>
                  </a:cubicBezTo>
                  <a:cubicBezTo>
                    <a:pt x="16" y="14"/>
                    <a:pt x="16" y="12"/>
                    <a:pt x="15" y="11"/>
                  </a:cubicBezTo>
                  <a:cubicBezTo>
                    <a:pt x="14" y="11"/>
                    <a:pt x="13" y="9"/>
                    <a:pt x="15" y="10"/>
                  </a:cubicBezTo>
                  <a:cubicBezTo>
                    <a:pt x="16" y="10"/>
                    <a:pt x="16" y="9"/>
                    <a:pt x="15" y="8"/>
                  </a:cubicBezTo>
                  <a:cubicBezTo>
                    <a:pt x="14" y="7"/>
                    <a:pt x="11" y="7"/>
                    <a:pt x="10" y="6"/>
                  </a:cubicBezTo>
                  <a:cubicBezTo>
                    <a:pt x="10" y="4"/>
                    <a:pt x="4" y="1"/>
                    <a:pt x="1" y="0"/>
                  </a:cubicBezTo>
                  <a:cubicBezTo>
                    <a:pt x="1" y="0"/>
                    <a:pt x="0" y="0"/>
                    <a:pt x="0" y="0"/>
                  </a:cubicBezTo>
                  <a:cubicBezTo>
                    <a:pt x="0" y="15"/>
                    <a:pt x="0" y="15"/>
                    <a:pt x="0" y="15"/>
                  </a:cubicBezTo>
                  <a:cubicBezTo>
                    <a:pt x="0" y="15"/>
                    <a:pt x="1" y="15"/>
                    <a:pt x="2" y="15"/>
                  </a:cubicBezTo>
                  <a:cubicBezTo>
                    <a:pt x="5" y="16"/>
                    <a:pt x="4" y="14"/>
                    <a:pt x="5" y="14"/>
                  </a:cubicBezTo>
                  <a:cubicBezTo>
                    <a:pt x="5" y="14"/>
                    <a:pt x="6" y="13"/>
                    <a:pt x="6" y="12"/>
                  </a:cubicBezTo>
                  <a:cubicBezTo>
                    <a:pt x="7" y="11"/>
                    <a:pt x="10" y="12"/>
                    <a:pt x="11" y="13"/>
                  </a:cubicBezTo>
                  <a:cubicBezTo>
                    <a:pt x="13" y="15"/>
                    <a:pt x="15" y="18"/>
                    <a:pt x="16" y="18"/>
                  </a:cubicBezTo>
                  <a:cubicBezTo>
                    <a:pt x="18" y="17"/>
                    <a:pt x="20" y="19"/>
                    <a:pt x="21" y="19"/>
                  </a:cubicBezTo>
                  <a:cubicBezTo>
                    <a:pt x="23" y="19"/>
                    <a:pt x="21" y="17"/>
                    <a:pt x="21" y="17"/>
                  </a:cubicBezTo>
                  <a:close/>
                  <a:moveTo>
                    <a:pt x="25" y="5"/>
                  </a:moveTo>
                  <a:cubicBezTo>
                    <a:pt x="25" y="6"/>
                    <a:pt x="24" y="6"/>
                    <a:pt x="22" y="7"/>
                  </a:cubicBezTo>
                  <a:cubicBezTo>
                    <a:pt x="20" y="7"/>
                    <a:pt x="17" y="6"/>
                    <a:pt x="17" y="7"/>
                  </a:cubicBezTo>
                  <a:cubicBezTo>
                    <a:pt x="17" y="8"/>
                    <a:pt x="19" y="9"/>
                    <a:pt x="21" y="9"/>
                  </a:cubicBezTo>
                  <a:cubicBezTo>
                    <a:pt x="23" y="9"/>
                    <a:pt x="26" y="7"/>
                    <a:pt x="26" y="6"/>
                  </a:cubicBezTo>
                  <a:cubicBezTo>
                    <a:pt x="26" y="6"/>
                    <a:pt x="27" y="5"/>
                    <a:pt x="26" y="4"/>
                  </a:cubicBezTo>
                  <a:cubicBezTo>
                    <a:pt x="26" y="4"/>
                    <a:pt x="25" y="4"/>
                    <a:pt x="25" y="5"/>
                  </a:cubicBezTo>
                  <a:close/>
                  <a:moveTo>
                    <a:pt x="27" y="2"/>
                  </a:moveTo>
                  <a:cubicBezTo>
                    <a:pt x="26" y="2"/>
                    <a:pt x="25" y="1"/>
                    <a:pt x="26" y="3"/>
                  </a:cubicBezTo>
                  <a:cubicBezTo>
                    <a:pt x="28" y="4"/>
                    <a:pt x="27" y="5"/>
                    <a:pt x="28" y="5"/>
                  </a:cubicBezTo>
                  <a:cubicBezTo>
                    <a:pt x="29" y="4"/>
                    <a:pt x="28" y="3"/>
                    <a:pt x="27"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6" name="Freeform 328">
              <a:extLst>
                <a:ext uri="{FF2B5EF4-FFF2-40B4-BE49-F238E27FC236}">
                  <a16:creationId xmlns:a16="http://schemas.microsoft.com/office/drawing/2014/main" id="{C5C37775-0093-4020-A228-CD834E4BB210}"/>
                </a:ext>
              </a:extLst>
            </p:cNvPr>
            <p:cNvSpPr>
              <a:spLocks/>
            </p:cNvSpPr>
            <p:nvPr/>
          </p:nvSpPr>
          <p:spPr bwMode="auto">
            <a:xfrm>
              <a:off x="-2855913" y="2152650"/>
              <a:ext cx="17462" cy="31750"/>
            </a:xfrm>
            <a:custGeom>
              <a:avLst/>
              <a:gdLst>
                <a:gd name="T0" fmla="*/ 1 w 5"/>
                <a:gd name="T1" fmla="*/ 0 h 9"/>
                <a:gd name="T2" fmla="*/ 1 w 5"/>
                <a:gd name="T3" fmla="*/ 2 h 9"/>
                <a:gd name="T4" fmla="*/ 0 w 5"/>
                <a:gd name="T5" fmla="*/ 5 h 9"/>
                <a:gd name="T6" fmla="*/ 2 w 5"/>
                <a:gd name="T7" fmla="*/ 8 h 9"/>
                <a:gd name="T8" fmla="*/ 5 w 5"/>
                <a:gd name="T9" fmla="*/ 5 h 9"/>
                <a:gd name="T10" fmla="*/ 1 w 5"/>
                <a:gd name="T11" fmla="*/ 0 h 9"/>
              </a:gdLst>
              <a:ahLst/>
              <a:cxnLst>
                <a:cxn ang="0">
                  <a:pos x="T0" y="T1"/>
                </a:cxn>
                <a:cxn ang="0">
                  <a:pos x="T2" y="T3"/>
                </a:cxn>
                <a:cxn ang="0">
                  <a:pos x="T4" y="T5"/>
                </a:cxn>
                <a:cxn ang="0">
                  <a:pos x="T6" y="T7"/>
                </a:cxn>
                <a:cxn ang="0">
                  <a:pos x="T8" y="T9"/>
                </a:cxn>
                <a:cxn ang="0">
                  <a:pos x="T10" y="T11"/>
                </a:cxn>
              </a:cxnLst>
              <a:rect l="0" t="0" r="r" b="b"/>
              <a:pathLst>
                <a:path w="5" h="9">
                  <a:moveTo>
                    <a:pt x="1" y="0"/>
                  </a:moveTo>
                  <a:cubicBezTo>
                    <a:pt x="1" y="0"/>
                    <a:pt x="1" y="1"/>
                    <a:pt x="1" y="2"/>
                  </a:cubicBezTo>
                  <a:cubicBezTo>
                    <a:pt x="0" y="3"/>
                    <a:pt x="0" y="4"/>
                    <a:pt x="0" y="5"/>
                  </a:cubicBezTo>
                  <a:cubicBezTo>
                    <a:pt x="1" y="6"/>
                    <a:pt x="0" y="8"/>
                    <a:pt x="2" y="8"/>
                  </a:cubicBezTo>
                  <a:cubicBezTo>
                    <a:pt x="3" y="9"/>
                    <a:pt x="5" y="7"/>
                    <a:pt x="5" y="5"/>
                  </a:cubicBezTo>
                  <a:cubicBezTo>
                    <a:pt x="5" y="3"/>
                    <a:pt x="2" y="0"/>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7" name="Freeform 329">
              <a:extLst>
                <a:ext uri="{FF2B5EF4-FFF2-40B4-BE49-F238E27FC236}">
                  <a16:creationId xmlns:a16="http://schemas.microsoft.com/office/drawing/2014/main" id="{4D905BED-58D3-45A5-AF66-56112040F493}"/>
                </a:ext>
              </a:extLst>
            </p:cNvPr>
            <p:cNvSpPr>
              <a:spLocks/>
            </p:cNvSpPr>
            <p:nvPr/>
          </p:nvSpPr>
          <p:spPr bwMode="auto">
            <a:xfrm>
              <a:off x="-3167063" y="2328863"/>
              <a:ext cx="61912" cy="125413"/>
            </a:xfrm>
            <a:custGeom>
              <a:avLst/>
              <a:gdLst>
                <a:gd name="T0" fmla="*/ 14 w 17"/>
                <a:gd name="T1" fmla="*/ 1 h 35"/>
                <a:gd name="T2" fmla="*/ 14 w 17"/>
                <a:gd name="T3" fmla="*/ 2 h 35"/>
                <a:gd name="T4" fmla="*/ 13 w 17"/>
                <a:gd name="T5" fmla="*/ 4 h 35"/>
                <a:gd name="T6" fmla="*/ 12 w 17"/>
                <a:gd name="T7" fmla="*/ 5 h 35"/>
                <a:gd name="T8" fmla="*/ 11 w 17"/>
                <a:gd name="T9" fmla="*/ 6 h 35"/>
                <a:gd name="T10" fmla="*/ 11 w 17"/>
                <a:gd name="T11" fmla="*/ 7 h 35"/>
                <a:gd name="T12" fmla="*/ 9 w 17"/>
                <a:gd name="T13" fmla="*/ 9 h 35"/>
                <a:gd name="T14" fmla="*/ 6 w 17"/>
                <a:gd name="T15" fmla="*/ 10 h 35"/>
                <a:gd name="T16" fmla="*/ 3 w 17"/>
                <a:gd name="T17" fmla="*/ 11 h 35"/>
                <a:gd name="T18" fmla="*/ 2 w 17"/>
                <a:gd name="T19" fmla="*/ 14 h 35"/>
                <a:gd name="T20" fmla="*/ 2 w 17"/>
                <a:gd name="T21" fmla="*/ 18 h 35"/>
                <a:gd name="T22" fmla="*/ 1 w 17"/>
                <a:gd name="T23" fmla="*/ 23 h 35"/>
                <a:gd name="T24" fmla="*/ 1 w 17"/>
                <a:gd name="T25" fmla="*/ 28 h 35"/>
                <a:gd name="T26" fmla="*/ 2 w 17"/>
                <a:gd name="T27" fmla="*/ 33 h 35"/>
                <a:gd name="T28" fmla="*/ 6 w 17"/>
                <a:gd name="T29" fmla="*/ 34 h 35"/>
                <a:gd name="T30" fmla="*/ 9 w 17"/>
                <a:gd name="T31" fmla="*/ 33 h 35"/>
                <a:gd name="T32" fmla="*/ 12 w 17"/>
                <a:gd name="T33" fmla="*/ 23 h 35"/>
                <a:gd name="T34" fmla="*/ 14 w 17"/>
                <a:gd name="T35" fmla="*/ 14 h 35"/>
                <a:gd name="T36" fmla="*/ 15 w 17"/>
                <a:gd name="T37" fmla="*/ 11 h 35"/>
                <a:gd name="T38" fmla="*/ 16 w 17"/>
                <a:gd name="T39" fmla="*/ 10 h 35"/>
                <a:gd name="T40" fmla="*/ 17 w 17"/>
                <a:gd name="T41" fmla="*/ 10 h 35"/>
                <a:gd name="T42" fmla="*/ 16 w 17"/>
                <a:gd name="T43" fmla="*/ 5 h 35"/>
                <a:gd name="T44" fmla="*/ 14 w 17"/>
                <a:gd name="T45" fmla="*/ 1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7" h="35">
                  <a:moveTo>
                    <a:pt x="14" y="1"/>
                  </a:moveTo>
                  <a:cubicBezTo>
                    <a:pt x="14" y="0"/>
                    <a:pt x="14" y="2"/>
                    <a:pt x="14" y="2"/>
                  </a:cubicBezTo>
                  <a:cubicBezTo>
                    <a:pt x="13" y="2"/>
                    <a:pt x="13" y="3"/>
                    <a:pt x="13" y="4"/>
                  </a:cubicBezTo>
                  <a:cubicBezTo>
                    <a:pt x="13" y="4"/>
                    <a:pt x="12" y="5"/>
                    <a:pt x="12" y="5"/>
                  </a:cubicBezTo>
                  <a:cubicBezTo>
                    <a:pt x="11" y="5"/>
                    <a:pt x="10" y="5"/>
                    <a:pt x="11" y="6"/>
                  </a:cubicBezTo>
                  <a:cubicBezTo>
                    <a:pt x="11" y="7"/>
                    <a:pt x="10" y="6"/>
                    <a:pt x="11" y="7"/>
                  </a:cubicBezTo>
                  <a:cubicBezTo>
                    <a:pt x="11" y="8"/>
                    <a:pt x="10" y="8"/>
                    <a:pt x="9" y="9"/>
                  </a:cubicBezTo>
                  <a:cubicBezTo>
                    <a:pt x="8" y="9"/>
                    <a:pt x="7" y="10"/>
                    <a:pt x="6" y="10"/>
                  </a:cubicBezTo>
                  <a:cubicBezTo>
                    <a:pt x="5" y="10"/>
                    <a:pt x="4" y="11"/>
                    <a:pt x="3" y="11"/>
                  </a:cubicBezTo>
                  <a:cubicBezTo>
                    <a:pt x="2" y="11"/>
                    <a:pt x="2" y="13"/>
                    <a:pt x="2" y="14"/>
                  </a:cubicBezTo>
                  <a:cubicBezTo>
                    <a:pt x="1" y="15"/>
                    <a:pt x="1" y="17"/>
                    <a:pt x="2" y="18"/>
                  </a:cubicBezTo>
                  <a:cubicBezTo>
                    <a:pt x="3" y="20"/>
                    <a:pt x="3" y="21"/>
                    <a:pt x="1" y="23"/>
                  </a:cubicBezTo>
                  <a:cubicBezTo>
                    <a:pt x="0" y="25"/>
                    <a:pt x="0" y="27"/>
                    <a:pt x="1" y="28"/>
                  </a:cubicBezTo>
                  <a:cubicBezTo>
                    <a:pt x="1" y="30"/>
                    <a:pt x="1" y="32"/>
                    <a:pt x="2" y="33"/>
                  </a:cubicBezTo>
                  <a:cubicBezTo>
                    <a:pt x="3" y="34"/>
                    <a:pt x="5" y="35"/>
                    <a:pt x="6" y="34"/>
                  </a:cubicBezTo>
                  <a:cubicBezTo>
                    <a:pt x="7" y="33"/>
                    <a:pt x="8" y="34"/>
                    <a:pt x="9" y="33"/>
                  </a:cubicBezTo>
                  <a:cubicBezTo>
                    <a:pt x="9" y="32"/>
                    <a:pt x="11" y="27"/>
                    <a:pt x="12" y="23"/>
                  </a:cubicBezTo>
                  <a:cubicBezTo>
                    <a:pt x="13" y="20"/>
                    <a:pt x="15" y="15"/>
                    <a:pt x="14" y="14"/>
                  </a:cubicBezTo>
                  <a:cubicBezTo>
                    <a:pt x="14" y="13"/>
                    <a:pt x="15" y="12"/>
                    <a:pt x="15" y="11"/>
                  </a:cubicBezTo>
                  <a:cubicBezTo>
                    <a:pt x="14" y="10"/>
                    <a:pt x="15" y="9"/>
                    <a:pt x="16" y="10"/>
                  </a:cubicBezTo>
                  <a:cubicBezTo>
                    <a:pt x="16" y="11"/>
                    <a:pt x="17" y="11"/>
                    <a:pt x="17" y="10"/>
                  </a:cubicBezTo>
                  <a:cubicBezTo>
                    <a:pt x="17" y="9"/>
                    <a:pt x="16" y="7"/>
                    <a:pt x="16" y="5"/>
                  </a:cubicBezTo>
                  <a:cubicBezTo>
                    <a:pt x="16" y="4"/>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8" name="Freeform 330">
              <a:extLst>
                <a:ext uri="{FF2B5EF4-FFF2-40B4-BE49-F238E27FC236}">
                  <a16:creationId xmlns:a16="http://schemas.microsoft.com/office/drawing/2014/main" id="{11514E29-47B4-456B-9C77-24011C91772E}"/>
                </a:ext>
              </a:extLst>
            </p:cNvPr>
            <p:cNvSpPr>
              <a:spLocks noEditPoints="1"/>
            </p:cNvSpPr>
            <p:nvPr/>
          </p:nvSpPr>
          <p:spPr bwMode="auto">
            <a:xfrm>
              <a:off x="-3170238" y="2068513"/>
              <a:ext cx="101600" cy="61913"/>
            </a:xfrm>
            <a:custGeom>
              <a:avLst/>
              <a:gdLst>
                <a:gd name="T0" fmla="*/ 20 w 28"/>
                <a:gd name="T1" fmla="*/ 1 h 17"/>
                <a:gd name="T2" fmla="*/ 15 w 28"/>
                <a:gd name="T3" fmla="*/ 1 h 17"/>
                <a:gd name="T4" fmla="*/ 12 w 28"/>
                <a:gd name="T5" fmla="*/ 4 h 17"/>
                <a:gd name="T6" fmla="*/ 10 w 28"/>
                <a:gd name="T7" fmla="*/ 5 h 17"/>
                <a:gd name="T8" fmla="*/ 7 w 28"/>
                <a:gd name="T9" fmla="*/ 4 h 17"/>
                <a:gd name="T10" fmla="*/ 4 w 28"/>
                <a:gd name="T11" fmla="*/ 4 h 17"/>
                <a:gd name="T12" fmla="*/ 2 w 28"/>
                <a:gd name="T13" fmla="*/ 4 h 17"/>
                <a:gd name="T14" fmla="*/ 1 w 28"/>
                <a:gd name="T15" fmla="*/ 4 h 17"/>
                <a:gd name="T16" fmla="*/ 1 w 28"/>
                <a:gd name="T17" fmla="*/ 6 h 17"/>
                <a:gd name="T18" fmla="*/ 0 w 28"/>
                <a:gd name="T19" fmla="*/ 6 h 17"/>
                <a:gd name="T20" fmla="*/ 0 w 28"/>
                <a:gd name="T21" fmla="*/ 8 h 17"/>
                <a:gd name="T22" fmla="*/ 1 w 28"/>
                <a:gd name="T23" fmla="*/ 11 h 17"/>
                <a:gd name="T24" fmla="*/ 2 w 28"/>
                <a:gd name="T25" fmla="*/ 15 h 17"/>
                <a:gd name="T26" fmla="*/ 6 w 28"/>
                <a:gd name="T27" fmla="*/ 14 h 17"/>
                <a:gd name="T28" fmla="*/ 9 w 28"/>
                <a:gd name="T29" fmla="*/ 13 h 17"/>
                <a:gd name="T30" fmla="*/ 12 w 28"/>
                <a:gd name="T31" fmla="*/ 12 h 17"/>
                <a:gd name="T32" fmla="*/ 14 w 28"/>
                <a:gd name="T33" fmla="*/ 12 h 17"/>
                <a:gd name="T34" fmla="*/ 16 w 28"/>
                <a:gd name="T35" fmla="*/ 11 h 17"/>
                <a:gd name="T36" fmla="*/ 21 w 28"/>
                <a:gd name="T37" fmla="*/ 9 h 17"/>
                <a:gd name="T38" fmla="*/ 23 w 28"/>
                <a:gd name="T39" fmla="*/ 7 h 17"/>
                <a:gd name="T40" fmla="*/ 25 w 28"/>
                <a:gd name="T41" fmla="*/ 6 h 17"/>
                <a:gd name="T42" fmla="*/ 22 w 28"/>
                <a:gd name="T43" fmla="*/ 0 h 17"/>
                <a:gd name="T44" fmla="*/ 20 w 28"/>
                <a:gd name="T45" fmla="*/ 1 h 17"/>
                <a:gd name="T46" fmla="*/ 25 w 28"/>
                <a:gd name="T47" fmla="*/ 16 h 17"/>
                <a:gd name="T48" fmla="*/ 28 w 28"/>
                <a:gd name="T49" fmla="*/ 16 h 17"/>
                <a:gd name="T50" fmla="*/ 25 w 28"/>
                <a:gd name="T51" fmla="*/ 16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28" h="17">
                  <a:moveTo>
                    <a:pt x="20" y="1"/>
                  </a:moveTo>
                  <a:cubicBezTo>
                    <a:pt x="19" y="1"/>
                    <a:pt x="16" y="1"/>
                    <a:pt x="15" y="1"/>
                  </a:cubicBezTo>
                  <a:cubicBezTo>
                    <a:pt x="15" y="1"/>
                    <a:pt x="12" y="3"/>
                    <a:pt x="12" y="4"/>
                  </a:cubicBezTo>
                  <a:cubicBezTo>
                    <a:pt x="11" y="5"/>
                    <a:pt x="11" y="5"/>
                    <a:pt x="10" y="5"/>
                  </a:cubicBezTo>
                  <a:cubicBezTo>
                    <a:pt x="9" y="4"/>
                    <a:pt x="7" y="4"/>
                    <a:pt x="7" y="4"/>
                  </a:cubicBezTo>
                  <a:cubicBezTo>
                    <a:pt x="7" y="4"/>
                    <a:pt x="5" y="4"/>
                    <a:pt x="4" y="4"/>
                  </a:cubicBezTo>
                  <a:cubicBezTo>
                    <a:pt x="3" y="4"/>
                    <a:pt x="3" y="3"/>
                    <a:pt x="2" y="4"/>
                  </a:cubicBezTo>
                  <a:cubicBezTo>
                    <a:pt x="2" y="4"/>
                    <a:pt x="1" y="4"/>
                    <a:pt x="1" y="4"/>
                  </a:cubicBezTo>
                  <a:cubicBezTo>
                    <a:pt x="1" y="5"/>
                    <a:pt x="1" y="5"/>
                    <a:pt x="1" y="6"/>
                  </a:cubicBezTo>
                  <a:cubicBezTo>
                    <a:pt x="1" y="6"/>
                    <a:pt x="1" y="6"/>
                    <a:pt x="0" y="6"/>
                  </a:cubicBezTo>
                  <a:cubicBezTo>
                    <a:pt x="0" y="7"/>
                    <a:pt x="1" y="7"/>
                    <a:pt x="0" y="8"/>
                  </a:cubicBezTo>
                  <a:cubicBezTo>
                    <a:pt x="0" y="9"/>
                    <a:pt x="0" y="10"/>
                    <a:pt x="1" y="11"/>
                  </a:cubicBezTo>
                  <a:cubicBezTo>
                    <a:pt x="2" y="13"/>
                    <a:pt x="2" y="14"/>
                    <a:pt x="2" y="15"/>
                  </a:cubicBezTo>
                  <a:cubicBezTo>
                    <a:pt x="2" y="15"/>
                    <a:pt x="5" y="15"/>
                    <a:pt x="6" y="14"/>
                  </a:cubicBezTo>
                  <a:cubicBezTo>
                    <a:pt x="7" y="14"/>
                    <a:pt x="8" y="13"/>
                    <a:pt x="9" y="13"/>
                  </a:cubicBezTo>
                  <a:cubicBezTo>
                    <a:pt x="10" y="13"/>
                    <a:pt x="11" y="13"/>
                    <a:pt x="12" y="12"/>
                  </a:cubicBezTo>
                  <a:cubicBezTo>
                    <a:pt x="12" y="12"/>
                    <a:pt x="13" y="12"/>
                    <a:pt x="14" y="12"/>
                  </a:cubicBezTo>
                  <a:cubicBezTo>
                    <a:pt x="15" y="12"/>
                    <a:pt x="15" y="11"/>
                    <a:pt x="16" y="11"/>
                  </a:cubicBezTo>
                  <a:cubicBezTo>
                    <a:pt x="16" y="10"/>
                    <a:pt x="18" y="10"/>
                    <a:pt x="21" y="9"/>
                  </a:cubicBezTo>
                  <a:cubicBezTo>
                    <a:pt x="23" y="8"/>
                    <a:pt x="22" y="7"/>
                    <a:pt x="23" y="7"/>
                  </a:cubicBezTo>
                  <a:cubicBezTo>
                    <a:pt x="23" y="6"/>
                    <a:pt x="24" y="6"/>
                    <a:pt x="25" y="6"/>
                  </a:cubicBezTo>
                  <a:cubicBezTo>
                    <a:pt x="24" y="4"/>
                    <a:pt x="23" y="1"/>
                    <a:pt x="22" y="0"/>
                  </a:cubicBezTo>
                  <a:cubicBezTo>
                    <a:pt x="21" y="0"/>
                    <a:pt x="20" y="1"/>
                    <a:pt x="20" y="1"/>
                  </a:cubicBezTo>
                  <a:close/>
                  <a:moveTo>
                    <a:pt x="25" y="16"/>
                  </a:moveTo>
                  <a:cubicBezTo>
                    <a:pt x="26" y="17"/>
                    <a:pt x="28" y="16"/>
                    <a:pt x="28" y="16"/>
                  </a:cubicBezTo>
                  <a:cubicBezTo>
                    <a:pt x="28" y="15"/>
                    <a:pt x="25" y="15"/>
                    <a:pt x="25"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9" name="Freeform 331">
              <a:extLst>
                <a:ext uri="{FF2B5EF4-FFF2-40B4-BE49-F238E27FC236}">
                  <a16:creationId xmlns:a16="http://schemas.microsoft.com/office/drawing/2014/main" id="{2C478A49-DCBE-45DE-B51A-38EBB7B8AA0B}"/>
                </a:ext>
              </a:extLst>
            </p:cNvPr>
            <p:cNvSpPr>
              <a:spLocks/>
            </p:cNvSpPr>
            <p:nvPr/>
          </p:nvSpPr>
          <p:spPr bwMode="auto">
            <a:xfrm>
              <a:off x="-2957513" y="2678113"/>
              <a:ext cx="22225" cy="14288"/>
            </a:xfrm>
            <a:custGeom>
              <a:avLst/>
              <a:gdLst>
                <a:gd name="T0" fmla="*/ 3 w 6"/>
                <a:gd name="T1" fmla="*/ 1 h 4"/>
                <a:gd name="T2" fmla="*/ 2 w 6"/>
                <a:gd name="T3" fmla="*/ 4 h 4"/>
                <a:gd name="T4" fmla="*/ 4 w 6"/>
                <a:gd name="T5" fmla="*/ 4 h 4"/>
                <a:gd name="T6" fmla="*/ 6 w 6"/>
                <a:gd name="T7" fmla="*/ 3 h 4"/>
                <a:gd name="T8" fmla="*/ 3 w 6"/>
                <a:gd name="T9" fmla="*/ 1 h 4"/>
              </a:gdLst>
              <a:ahLst/>
              <a:cxnLst>
                <a:cxn ang="0">
                  <a:pos x="T0" y="T1"/>
                </a:cxn>
                <a:cxn ang="0">
                  <a:pos x="T2" y="T3"/>
                </a:cxn>
                <a:cxn ang="0">
                  <a:pos x="T4" y="T5"/>
                </a:cxn>
                <a:cxn ang="0">
                  <a:pos x="T6" y="T7"/>
                </a:cxn>
                <a:cxn ang="0">
                  <a:pos x="T8" y="T9"/>
                </a:cxn>
              </a:cxnLst>
              <a:rect l="0" t="0" r="r" b="b"/>
              <a:pathLst>
                <a:path w="6" h="4">
                  <a:moveTo>
                    <a:pt x="3" y="1"/>
                  </a:moveTo>
                  <a:cubicBezTo>
                    <a:pt x="3" y="0"/>
                    <a:pt x="0" y="3"/>
                    <a:pt x="2" y="4"/>
                  </a:cubicBezTo>
                  <a:cubicBezTo>
                    <a:pt x="3" y="4"/>
                    <a:pt x="3" y="3"/>
                    <a:pt x="4" y="4"/>
                  </a:cubicBezTo>
                  <a:cubicBezTo>
                    <a:pt x="5" y="4"/>
                    <a:pt x="6" y="4"/>
                    <a:pt x="6" y="3"/>
                  </a:cubicBezTo>
                  <a:cubicBezTo>
                    <a:pt x="6" y="2"/>
                    <a:pt x="3"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0" name="Freeform 332">
              <a:extLst>
                <a:ext uri="{FF2B5EF4-FFF2-40B4-BE49-F238E27FC236}">
                  <a16:creationId xmlns:a16="http://schemas.microsoft.com/office/drawing/2014/main" id="{5BFA76C0-CBCC-4615-90AA-A4D0F7F686EF}"/>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1" name="Freeform 333">
              <a:extLst>
                <a:ext uri="{FF2B5EF4-FFF2-40B4-BE49-F238E27FC236}">
                  <a16:creationId xmlns:a16="http://schemas.microsoft.com/office/drawing/2014/main" id="{3BA47172-5A3F-4829-9367-093A4ACFE045}"/>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2" name="Freeform 334">
              <a:extLst>
                <a:ext uri="{FF2B5EF4-FFF2-40B4-BE49-F238E27FC236}">
                  <a16:creationId xmlns:a16="http://schemas.microsoft.com/office/drawing/2014/main" id="{F4BCC1C0-E90C-4EA6-A5F1-951169CDD72E}"/>
                </a:ext>
              </a:extLst>
            </p:cNvPr>
            <p:cNvSpPr>
              <a:spLocks noEditPoints="1"/>
            </p:cNvSpPr>
            <p:nvPr/>
          </p:nvSpPr>
          <p:spPr bwMode="auto">
            <a:xfrm>
              <a:off x="-2584450" y="2325688"/>
              <a:ext cx="342900" cy="301625"/>
            </a:xfrm>
            <a:custGeom>
              <a:avLst/>
              <a:gdLst>
                <a:gd name="T0" fmla="*/ 94 w 95"/>
                <a:gd name="T1" fmla="*/ 37 h 84"/>
                <a:gd name="T2" fmla="*/ 90 w 95"/>
                <a:gd name="T3" fmla="*/ 33 h 84"/>
                <a:gd name="T4" fmla="*/ 87 w 95"/>
                <a:gd name="T5" fmla="*/ 28 h 84"/>
                <a:gd name="T6" fmla="*/ 85 w 95"/>
                <a:gd name="T7" fmla="*/ 25 h 84"/>
                <a:gd name="T8" fmla="*/ 78 w 95"/>
                <a:gd name="T9" fmla="*/ 19 h 84"/>
                <a:gd name="T10" fmla="*/ 76 w 95"/>
                <a:gd name="T11" fmla="*/ 11 h 84"/>
                <a:gd name="T12" fmla="*/ 71 w 95"/>
                <a:gd name="T13" fmla="*/ 6 h 84"/>
                <a:gd name="T14" fmla="*/ 68 w 95"/>
                <a:gd name="T15" fmla="*/ 2 h 84"/>
                <a:gd name="T16" fmla="*/ 67 w 95"/>
                <a:gd name="T17" fmla="*/ 10 h 84"/>
                <a:gd name="T18" fmla="*/ 61 w 95"/>
                <a:gd name="T19" fmla="*/ 15 h 84"/>
                <a:gd name="T20" fmla="*/ 54 w 95"/>
                <a:gd name="T21" fmla="*/ 12 h 84"/>
                <a:gd name="T22" fmla="*/ 53 w 95"/>
                <a:gd name="T23" fmla="*/ 7 h 84"/>
                <a:gd name="T24" fmla="*/ 55 w 95"/>
                <a:gd name="T25" fmla="*/ 3 h 84"/>
                <a:gd name="T26" fmla="*/ 52 w 95"/>
                <a:gd name="T27" fmla="*/ 3 h 84"/>
                <a:gd name="T28" fmla="*/ 46 w 95"/>
                <a:gd name="T29" fmla="*/ 2 h 84"/>
                <a:gd name="T30" fmla="*/ 40 w 95"/>
                <a:gd name="T31" fmla="*/ 6 h 84"/>
                <a:gd name="T32" fmla="*/ 38 w 95"/>
                <a:gd name="T33" fmla="*/ 10 h 84"/>
                <a:gd name="T34" fmla="*/ 34 w 95"/>
                <a:gd name="T35" fmla="*/ 8 h 84"/>
                <a:gd name="T36" fmla="*/ 30 w 95"/>
                <a:gd name="T37" fmla="*/ 9 h 84"/>
                <a:gd name="T38" fmla="*/ 27 w 95"/>
                <a:gd name="T39" fmla="*/ 11 h 84"/>
                <a:gd name="T40" fmla="*/ 25 w 95"/>
                <a:gd name="T41" fmla="*/ 15 h 84"/>
                <a:gd name="T42" fmla="*/ 22 w 95"/>
                <a:gd name="T43" fmla="*/ 15 h 84"/>
                <a:gd name="T44" fmla="*/ 14 w 95"/>
                <a:gd name="T45" fmla="*/ 22 h 84"/>
                <a:gd name="T46" fmla="*/ 7 w 95"/>
                <a:gd name="T47" fmla="*/ 25 h 84"/>
                <a:gd name="T48" fmla="*/ 3 w 95"/>
                <a:gd name="T49" fmla="*/ 26 h 84"/>
                <a:gd name="T50" fmla="*/ 1 w 95"/>
                <a:gd name="T51" fmla="*/ 34 h 84"/>
                <a:gd name="T52" fmla="*/ 2 w 95"/>
                <a:gd name="T53" fmla="*/ 38 h 84"/>
                <a:gd name="T54" fmla="*/ 4 w 95"/>
                <a:gd name="T55" fmla="*/ 46 h 84"/>
                <a:gd name="T56" fmla="*/ 5 w 95"/>
                <a:gd name="T57" fmla="*/ 57 h 84"/>
                <a:gd name="T58" fmla="*/ 11 w 95"/>
                <a:gd name="T59" fmla="*/ 60 h 84"/>
                <a:gd name="T60" fmla="*/ 21 w 95"/>
                <a:gd name="T61" fmla="*/ 57 h 84"/>
                <a:gd name="T62" fmla="*/ 32 w 95"/>
                <a:gd name="T63" fmla="*/ 53 h 84"/>
                <a:gd name="T64" fmla="*/ 45 w 95"/>
                <a:gd name="T65" fmla="*/ 52 h 84"/>
                <a:gd name="T66" fmla="*/ 49 w 95"/>
                <a:gd name="T67" fmla="*/ 55 h 84"/>
                <a:gd name="T68" fmla="*/ 54 w 95"/>
                <a:gd name="T69" fmla="*/ 59 h 84"/>
                <a:gd name="T70" fmla="*/ 57 w 95"/>
                <a:gd name="T71" fmla="*/ 58 h 84"/>
                <a:gd name="T72" fmla="*/ 59 w 95"/>
                <a:gd name="T73" fmla="*/ 59 h 84"/>
                <a:gd name="T74" fmla="*/ 63 w 95"/>
                <a:gd name="T75" fmla="*/ 65 h 84"/>
                <a:gd name="T76" fmla="*/ 71 w 95"/>
                <a:gd name="T77" fmla="*/ 70 h 84"/>
                <a:gd name="T78" fmla="*/ 75 w 95"/>
                <a:gd name="T79" fmla="*/ 70 h 84"/>
                <a:gd name="T80" fmla="*/ 78 w 95"/>
                <a:gd name="T81" fmla="*/ 71 h 84"/>
                <a:gd name="T82" fmla="*/ 86 w 95"/>
                <a:gd name="T83" fmla="*/ 68 h 84"/>
                <a:gd name="T84" fmla="*/ 91 w 95"/>
                <a:gd name="T85" fmla="*/ 54 h 84"/>
                <a:gd name="T86" fmla="*/ 94 w 95"/>
                <a:gd name="T87" fmla="*/ 47 h 84"/>
                <a:gd name="T88" fmla="*/ 43 w 95"/>
                <a:gd name="T89" fmla="*/ 2 h 84"/>
                <a:gd name="T90" fmla="*/ 55 w 95"/>
                <a:gd name="T91" fmla="*/ 63 h 84"/>
                <a:gd name="T92" fmla="*/ 78 w 95"/>
                <a:gd name="T93" fmla="*/ 77 h 84"/>
                <a:gd name="T94" fmla="*/ 78 w 95"/>
                <a:gd name="T95" fmla="*/ 84 h 84"/>
                <a:gd name="T96" fmla="*/ 81 w 95"/>
                <a:gd name="T97" fmla="*/ 82 h 84"/>
                <a:gd name="T98" fmla="*/ 78 w 95"/>
                <a:gd name="T99" fmla="*/ 77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95" h="84">
                  <a:moveTo>
                    <a:pt x="95" y="42"/>
                  </a:moveTo>
                  <a:cubicBezTo>
                    <a:pt x="95" y="42"/>
                    <a:pt x="95" y="40"/>
                    <a:pt x="94" y="40"/>
                  </a:cubicBezTo>
                  <a:cubicBezTo>
                    <a:pt x="94" y="41"/>
                    <a:pt x="94" y="38"/>
                    <a:pt x="94" y="37"/>
                  </a:cubicBezTo>
                  <a:cubicBezTo>
                    <a:pt x="94" y="35"/>
                    <a:pt x="94" y="35"/>
                    <a:pt x="94" y="36"/>
                  </a:cubicBezTo>
                  <a:cubicBezTo>
                    <a:pt x="93" y="37"/>
                    <a:pt x="92" y="35"/>
                    <a:pt x="92" y="34"/>
                  </a:cubicBezTo>
                  <a:cubicBezTo>
                    <a:pt x="92" y="34"/>
                    <a:pt x="91" y="32"/>
                    <a:pt x="90" y="33"/>
                  </a:cubicBezTo>
                  <a:cubicBezTo>
                    <a:pt x="89" y="33"/>
                    <a:pt x="90" y="31"/>
                    <a:pt x="89" y="31"/>
                  </a:cubicBezTo>
                  <a:cubicBezTo>
                    <a:pt x="88" y="32"/>
                    <a:pt x="88" y="30"/>
                    <a:pt x="88" y="29"/>
                  </a:cubicBezTo>
                  <a:cubicBezTo>
                    <a:pt x="88" y="28"/>
                    <a:pt x="88" y="29"/>
                    <a:pt x="87" y="28"/>
                  </a:cubicBezTo>
                  <a:cubicBezTo>
                    <a:pt x="87" y="28"/>
                    <a:pt x="87" y="28"/>
                    <a:pt x="86" y="28"/>
                  </a:cubicBezTo>
                  <a:cubicBezTo>
                    <a:pt x="85" y="29"/>
                    <a:pt x="85" y="27"/>
                    <a:pt x="85" y="27"/>
                  </a:cubicBezTo>
                  <a:cubicBezTo>
                    <a:pt x="86" y="26"/>
                    <a:pt x="85" y="26"/>
                    <a:pt x="85" y="25"/>
                  </a:cubicBezTo>
                  <a:cubicBezTo>
                    <a:pt x="84" y="24"/>
                    <a:pt x="84" y="24"/>
                    <a:pt x="84" y="23"/>
                  </a:cubicBezTo>
                  <a:cubicBezTo>
                    <a:pt x="84" y="23"/>
                    <a:pt x="79" y="20"/>
                    <a:pt x="78" y="20"/>
                  </a:cubicBezTo>
                  <a:cubicBezTo>
                    <a:pt x="77" y="20"/>
                    <a:pt x="78" y="19"/>
                    <a:pt x="78" y="19"/>
                  </a:cubicBezTo>
                  <a:cubicBezTo>
                    <a:pt x="77" y="18"/>
                    <a:pt x="77" y="17"/>
                    <a:pt x="77" y="16"/>
                  </a:cubicBezTo>
                  <a:cubicBezTo>
                    <a:pt x="77" y="15"/>
                    <a:pt x="76" y="14"/>
                    <a:pt x="76" y="13"/>
                  </a:cubicBezTo>
                  <a:cubicBezTo>
                    <a:pt x="76" y="12"/>
                    <a:pt x="75" y="12"/>
                    <a:pt x="76" y="11"/>
                  </a:cubicBezTo>
                  <a:cubicBezTo>
                    <a:pt x="76" y="9"/>
                    <a:pt x="74" y="9"/>
                    <a:pt x="74" y="9"/>
                  </a:cubicBezTo>
                  <a:cubicBezTo>
                    <a:pt x="74" y="8"/>
                    <a:pt x="73" y="9"/>
                    <a:pt x="72" y="9"/>
                  </a:cubicBezTo>
                  <a:cubicBezTo>
                    <a:pt x="71" y="9"/>
                    <a:pt x="71" y="8"/>
                    <a:pt x="71" y="6"/>
                  </a:cubicBezTo>
                  <a:cubicBezTo>
                    <a:pt x="72" y="5"/>
                    <a:pt x="71" y="3"/>
                    <a:pt x="70" y="3"/>
                  </a:cubicBezTo>
                  <a:cubicBezTo>
                    <a:pt x="70" y="2"/>
                    <a:pt x="70" y="0"/>
                    <a:pt x="69" y="0"/>
                  </a:cubicBezTo>
                  <a:cubicBezTo>
                    <a:pt x="69" y="0"/>
                    <a:pt x="68" y="1"/>
                    <a:pt x="68" y="2"/>
                  </a:cubicBezTo>
                  <a:cubicBezTo>
                    <a:pt x="68" y="2"/>
                    <a:pt x="68" y="3"/>
                    <a:pt x="67" y="3"/>
                  </a:cubicBezTo>
                  <a:cubicBezTo>
                    <a:pt x="67" y="4"/>
                    <a:pt x="68" y="5"/>
                    <a:pt x="67" y="6"/>
                  </a:cubicBezTo>
                  <a:cubicBezTo>
                    <a:pt x="66" y="7"/>
                    <a:pt x="67" y="9"/>
                    <a:pt x="67" y="10"/>
                  </a:cubicBezTo>
                  <a:cubicBezTo>
                    <a:pt x="67" y="11"/>
                    <a:pt x="67" y="13"/>
                    <a:pt x="66" y="14"/>
                  </a:cubicBezTo>
                  <a:cubicBezTo>
                    <a:pt x="65" y="15"/>
                    <a:pt x="65" y="16"/>
                    <a:pt x="64" y="16"/>
                  </a:cubicBezTo>
                  <a:cubicBezTo>
                    <a:pt x="63" y="17"/>
                    <a:pt x="61" y="16"/>
                    <a:pt x="61" y="15"/>
                  </a:cubicBezTo>
                  <a:cubicBezTo>
                    <a:pt x="61" y="15"/>
                    <a:pt x="60" y="14"/>
                    <a:pt x="59" y="14"/>
                  </a:cubicBezTo>
                  <a:cubicBezTo>
                    <a:pt x="58" y="14"/>
                    <a:pt x="58" y="13"/>
                    <a:pt x="57" y="12"/>
                  </a:cubicBezTo>
                  <a:cubicBezTo>
                    <a:pt x="56" y="12"/>
                    <a:pt x="55" y="13"/>
                    <a:pt x="54" y="12"/>
                  </a:cubicBezTo>
                  <a:cubicBezTo>
                    <a:pt x="54" y="11"/>
                    <a:pt x="54" y="10"/>
                    <a:pt x="53" y="10"/>
                  </a:cubicBezTo>
                  <a:cubicBezTo>
                    <a:pt x="52" y="9"/>
                    <a:pt x="52" y="9"/>
                    <a:pt x="53" y="9"/>
                  </a:cubicBezTo>
                  <a:cubicBezTo>
                    <a:pt x="54" y="8"/>
                    <a:pt x="54" y="7"/>
                    <a:pt x="53" y="7"/>
                  </a:cubicBezTo>
                  <a:cubicBezTo>
                    <a:pt x="53" y="6"/>
                    <a:pt x="54" y="6"/>
                    <a:pt x="55" y="6"/>
                  </a:cubicBezTo>
                  <a:cubicBezTo>
                    <a:pt x="56" y="5"/>
                    <a:pt x="55" y="4"/>
                    <a:pt x="56" y="4"/>
                  </a:cubicBezTo>
                  <a:cubicBezTo>
                    <a:pt x="56" y="4"/>
                    <a:pt x="56" y="3"/>
                    <a:pt x="55" y="3"/>
                  </a:cubicBezTo>
                  <a:cubicBezTo>
                    <a:pt x="54" y="3"/>
                    <a:pt x="55" y="4"/>
                    <a:pt x="54" y="4"/>
                  </a:cubicBezTo>
                  <a:cubicBezTo>
                    <a:pt x="54" y="4"/>
                    <a:pt x="54" y="3"/>
                    <a:pt x="53" y="3"/>
                  </a:cubicBezTo>
                  <a:cubicBezTo>
                    <a:pt x="53" y="3"/>
                    <a:pt x="52" y="4"/>
                    <a:pt x="52" y="3"/>
                  </a:cubicBezTo>
                  <a:cubicBezTo>
                    <a:pt x="51" y="3"/>
                    <a:pt x="48" y="2"/>
                    <a:pt x="47" y="2"/>
                  </a:cubicBezTo>
                  <a:cubicBezTo>
                    <a:pt x="46" y="2"/>
                    <a:pt x="46" y="0"/>
                    <a:pt x="45" y="1"/>
                  </a:cubicBezTo>
                  <a:cubicBezTo>
                    <a:pt x="44" y="1"/>
                    <a:pt x="45" y="1"/>
                    <a:pt x="46" y="2"/>
                  </a:cubicBezTo>
                  <a:cubicBezTo>
                    <a:pt x="47" y="3"/>
                    <a:pt x="43" y="4"/>
                    <a:pt x="42" y="3"/>
                  </a:cubicBezTo>
                  <a:cubicBezTo>
                    <a:pt x="41" y="3"/>
                    <a:pt x="42" y="4"/>
                    <a:pt x="42" y="4"/>
                  </a:cubicBezTo>
                  <a:cubicBezTo>
                    <a:pt x="41" y="4"/>
                    <a:pt x="41" y="5"/>
                    <a:pt x="40" y="6"/>
                  </a:cubicBezTo>
                  <a:cubicBezTo>
                    <a:pt x="39" y="7"/>
                    <a:pt x="40" y="7"/>
                    <a:pt x="39" y="8"/>
                  </a:cubicBezTo>
                  <a:cubicBezTo>
                    <a:pt x="38" y="8"/>
                    <a:pt x="38" y="9"/>
                    <a:pt x="39" y="10"/>
                  </a:cubicBezTo>
                  <a:cubicBezTo>
                    <a:pt x="40" y="11"/>
                    <a:pt x="39" y="11"/>
                    <a:pt x="38" y="10"/>
                  </a:cubicBezTo>
                  <a:cubicBezTo>
                    <a:pt x="37" y="9"/>
                    <a:pt x="36" y="9"/>
                    <a:pt x="36" y="10"/>
                  </a:cubicBezTo>
                  <a:cubicBezTo>
                    <a:pt x="36" y="11"/>
                    <a:pt x="35" y="11"/>
                    <a:pt x="36" y="10"/>
                  </a:cubicBezTo>
                  <a:cubicBezTo>
                    <a:pt x="36" y="9"/>
                    <a:pt x="35" y="9"/>
                    <a:pt x="34" y="8"/>
                  </a:cubicBezTo>
                  <a:cubicBezTo>
                    <a:pt x="34" y="8"/>
                    <a:pt x="33" y="7"/>
                    <a:pt x="32" y="7"/>
                  </a:cubicBezTo>
                  <a:cubicBezTo>
                    <a:pt x="32" y="7"/>
                    <a:pt x="32" y="8"/>
                    <a:pt x="31" y="8"/>
                  </a:cubicBezTo>
                  <a:cubicBezTo>
                    <a:pt x="30" y="8"/>
                    <a:pt x="30" y="8"/>
                    <a:pt x="30" y="9"/>
                  </a:cubicBezTo>
                  <a:cubicBezTo>
                    <a:pt x="30" y="10"/>
                    <a:pt x="29" y="9"/>
                    <a:pt x="28" y="9"/>
                  </a:cubicBezTo>
                  <a:cubicBezTo>
                    <a:pt x="28" y="9"/>
                    <a:pt x="28" y="10"/>
                    <a:pt x="28" y="10"/>
                  </a:cubicBezTo>
                  <a:cubicBezTo>
                    <a:pt x="28" y="10"/>
                    <a:pt x="28" y="11"/>
                    <a:pt x="27" y="11"/>
                  </a:cubicBezTo>
                  <a:cubicBezTo>
                    <a:pt x="26" y="11"/>
                    <a:pt x="26" y="12"/>
                    <a:pt x="27" y="13"/>
                  </a:cubicBezTo>
                  <a:cubicBezTo>
                    <a:pt x="27" y="14"/>
                    <a:pt x="26" y="13"/>
                    <a:pt x="25" y="13"/>
                  </a:cubicBezTo>
                  <a:cubicBezTo>
                    <a:pt x="24" y="13"/>
                    <a:pt x="25" y="14"/>
                    <a:pt x="25" y="15"/>
                  </a:cubicBezTo>
                  <a:cubicBezTo>
                    <a:pt x="25" y="16"/>
                    <a:pt x="25" y="15"/>
                    <a:pt x="24" y="16"/>
                  </a:cubicBezTo>
                  <a:cubicBezTo>
                    <a:pt x="24" y="16"/>
                    <a:pt x="24" y="15"/>
                    <a:pt x="24" y="14"/>
                  </a:cubicBezTo>
                  <a:cubicBezTo>
                    <a:pt x="24" y="13"/>
                    <a:pt x="23" y="14"/>
                    <a:pt x="22" y="15"/>
                  </a:cubicBezTo>
                  <a:cubicBezTo>
                    <a:pt x="21" y="16"/>
                    <a:pt x="22" y="17"/>
                    <a:pt x="22" y="18"/>
                  </a:cubicBezTo>
                  <a:cubicBezTo>
                    <a:pt x="21" y="18"/>
                    <a:pt x="19" y="20"/>
                    <a:pt x="18" y="21"/>
                  </a:cubicBezTo>
                  <a:cubicBezTo>
                    <a:pt x="17" y="22"/>
                    <a:pt x="15" y="22"/>
                    <a:pt x="14" y="22"/>
                  </a:cubicBezTo>
                  <a:cubicBezTo>
                    <a:pt x="13" y="23"/>
                    <a:pt x="13" y="22"/>
                    <a:pt x="12" y="23"/>
                  </a:cubicBezTo>
                  <a:cubicBezTo>
                    <a:pt x="11" y="23"/>
                    <a:pt x="10" y="25"/>
                    <a:pt x="10" y="24"/>
                  </a:cubicBezTo>
                  <a:cubicBezTo>
                    <a:pt x="10" y="23"/>
                    <a:pt x="8" y="24"/>
                    <a:pt x="7" y="25"/>
                  </a:cubicBezTo>
                  <a:cubicBezTo>
                    <a:pt x="6" y="25"/>
                    <a:pt x="5" y="26"/>
                    <a:pt x="4" y="26"/>
                  </a:cubicBezTo>
                  <a:cubicBezTo>
                    <a:pt x="3" y="26"/>
                    <a:pt x="3" y="28"/>
                    <a:pt x="3" y="28"/>
                  </a:cubicBezTo>
                  <a:cubicBezTo>
                    <a:pt x="2" y="28"/>
                    <a:pt x="3" y="27"/>
                    <a:pt x="3" y="26"/>
                  </a:cubicBezTo>
                  <a:cubicBezTo>
                    <a:pt x="3" y="26"/>
                    <a:pt x="2" y="27"/>
                    <a:pt x="1" y="28"/>
                  </a:cubicBezTo>
                  <a:cubicBezTo>
                    <a:pt x="1" y="29"/>
                    <a:pt x="2" y="30"/>
                    <a:pt x="1" y="31"/>
                  </a:cubicBezTo>
                  <a:cubicBezTo>
                    <a:pt x="1" y="32"/>
                    <a:pt x="0" y="33"/>
                    <a:pt x="1" y="34"/>
                  </a:cubicBezTo>
                  <a:cubicBezTo>
                    <a:pt x="2" y="36"/>
                    <a:pt x="3" y="37"/>
                    <a:pt x="2" y="38"/>
                  </a:cubicBezTo>
                  <a:cubicBezTo>
                    <a:pt x="2" y="38"/>
                    <a:pt x="1" y="36"/>
                    <a:pt x="1" y="36"/>
                  </a:cubicBezTo>
                  <a:cubicBezTo>
                    <a:pt x="1" y="37"/>
                    <a:pt x="2" y="38"/>
                    <a:pt x="2" y="38"/>
                  </a:cubicBezTo>
                  <a:cubicBezTo>
                    <a:pt x="1" y="38"/>
                    <a:pt x="0" y="36"/>
                    <a:pt x="0" y="37"/>
                  </a:cubicBezTo>
                  <a:cubicBezTo>
                    <a:pt x="0" y="37"/>
                    <a:pt x="2" y="41"/>
                    <a:pt x="2" y="42"/>
                  </a:cubicBezTo>
                  <a:cubicBezTo>
                    <a:pt x="2" y="43"/>
                    <a:pt x="4" y="45"/>
                    <a:pt x="4" y="46"/>
                  </a:cubicBezTo>
                  <a:cubicBezTo>
                    <a:pt x="4" y="48"/>
                    <a:pt x="6" y="51"/>
                    <a:pt x="6" y="52"/>
                  </a:cubicBezTo>
                  <a:cubicBezTo>
                    <a:pt x="7" y="52"/>
                    <a:pt x="6" y="53"/>
                    <a:pt x="6" y="55"/>
                  </a:cubicBezTo>
                  <a:cubicBezTo>
                    <a:pt x="6" y="56"/>
                    <a:pt x="5" y="57"/>
                    <a:pt x="5" y="57"/>
                  </a:cubicBezTo>
                  <a:cubicBezTo>
                    <a:pt x="4" y="57"/>
                    <a:pt x="4" y="58"/>
                    <a:pt x="5" y="58"/>
                  </a:cubicBezTo>
                  <a:cubicBezTo>
                    <a:pt x="6" y="58"/>
                    <a:pt x="6" y="59"/>
                    <a:pt x="7" y="60"/>
                  </a:cubicBezTo>
                  <a:cubicBezTo>
                    <a:pt x="8" y="60"/>
                    <a:pt x="11" y="60"/>
                    <a:pt x="11" y="60"/>
                  </a:cubicBezTo>
                  <a:cubicBezTo>
                    <a:pt x="12" y="60"/>
                    <a:pt x="13" y="59"/>
                    <a:pt x="14" y="59"/>
                  </a:cubicBezTo>
                  <a:cubicBezTo>
                    <a:pt x="15" y="59"/>
                    <a:pt x="15" y="58"/>
                    <a:pt x="15" y="58"/>
                  </a:cubicBezTo>
                  <a:cubicBezTo>
                    <a:pt x="16" y="57"/>
                    <a:pt x="19" y="57"/>
                    <a:pt x="21" y="57"/>
                  </a:cubicBezTo>
                  <a:cubicBezTo>
                    <a:pt x="24" y="57"/>
                    <a:pt x="25" y="57"/>
                    <a:pt x="26" y="56"/>
                  </a:cubicBezTo>
                  <a:cubicBezTo>
                    <a:pt x="26" y="55"/>
                    <a:pt x="28" y="54"/>
                    <a:pt x="29" y="54"/>
                  </a:cubicBezTo>
                  <a:cubicBezTo>
                    <a:pt x="30" y="53"/>
                    <a:pt x="30" y="53"/>
                    <a:pt x="32" y="53"/>
                  </a:cubicBezTo>
                  <a:cubicBezTo>
                    <a:pt x="34" y="53"/>
                    <a:pt x="36" y="52"/>
                    <a:pt x="37" y="52"/>
                  </a:cubicBezTo>
                  <a:cubicBezTo>
                    <a:pt x="39" y="51"/>
                    <a:pt x="41" y="51"/>
                    <a:pt x="42" y="51"/>
                  </a:cubicBezTo>
                  <a:cubicBezTo>
                    <a:pt x="44" y="51"/>
                    <a:pt x="44" y="53"/>
                    <a:pt x="45" y="52"/>
                  </a:cubicBezTo>
                  <a:cubicBezTo>
                    <a:pt x="47" y="52"/>
                    <a:pt x="47" y="53"/>
                    <a:pt x="48" y="53"/>
                  </a:cubicBezTo>
                  <a:cubicBezTo>
                    <a:pt x="49" y="53"/>
                    <a:pt x="48" y="53"/>
                    <a:pt x="49" y="53"/>
                  </a:cubicBezTo>
                  <a:cubicBezTo>
                    <a:pt x="50" y="54"/>
                    <a:pt x="50" y="54"/>
                    <a:pt x="49" y="55"/>
                  </a:cubicBezTo>
                  <a:cubicBezTo>
                    <a:pt x="49" y="56"/>
                    <a:pt x="50" y="55"/>
                    <a:pt x="51" y="57"/>
                  </a:cubicBezTo>
                  <a:cubicBezTo>
                    <a:pt x="52" y="58"/>
                    <a:pt x="51" y="58"/>
                    <a:pt x="52" y="59"/>
                  </a:cubicBezTo>
                  <a:cubicBezTo>
                    <a:pt x="53" y="60"/>
                    <a:pt x="53" y="60"/>
                    <a:pt x="54" y="59"/>
                  </a:cubicBezTo>
                  <a:cubicBezTo>
                    <a:pt x="55" y="57"/>
                    <a:pt x="56" y="58"/>
                    <a:pt x="56" y="57"/>
                  </a:cubicBezTo>
                  <a:cubicBezTo>
                    <a:pt x="56" y="56"/>
                    <a:pt x="57" y="54"/>
                    <a:pt x="58" y="55"/>
                  </a:cubicBezTo>
                  <a:cubicBezTo>
                    <a:pt x="59" y="56"/>
                    <a:pt x="58" y="56"/>
                    <a:pt x="57" y="58"/>
                  </a:cubicBezTo>
                  <a:cubicBezTo>
                    <a:pt x="57" y="61"/>
                    <a:pt x="56" y="59"/>
                    <a:pt x="56" y="60"/>
                  </a:cubicBezTo>
                  <a:cubicBezTo>
                    <a:pt x="56" y="61"/>
                    <a:pt x="58" y="61"/>
                    <a:pt x="58" y="60"/>
                  </a:cubicBezTo>
                  <a:cubicBezTo>
                    <a:pt x="58" y="59"/>
                    <a:pt x="58" y="58"/>
                    <a:pt x="59" y="59"/>
                  </a:cubicBezTo>
                  <a:cubicBezTo>
                    <a:pt x="60" y="60"/>
                    <a:pt x="59" y="61"/>
                    <a:pt x="59" y="62"/>
                  </a:cubicBezTo>
                  <a:cubicBezTo>
                    <a:pt x="59" y="62"/>
                    <a:pt x="60" y="62"/>
                    <a:pt x="61" y="62"/>
                  </a:cubicBezTo>
                  <a:cubicBezTo>
                    <a:pt x="62" y="62"/>
                    <a:pt x="63" y="64"/>
                    <a:pt x="63" y="65"/>
                  </a:cubicBezTo>
                  <a:cubicBezTo>
                    <a:pt x="62" y="66"/>
                    <a:pt x="62" y="67"/>
                    <a:pt x="64" y="68"/>
                  </a:cubicBezTo>
                  <a:cubicBezTo>
                    <a:pt x="66" y="69"/>
                    <a:pt x="65" y="69"/>
                    <a:pt x="66" y="69"/>
                  </a:cubicBezTo>
                  <a:cubicBezTo>
                    <a:pt x="67" y="69"/>
                    <a:pt x="70" y="70"/>
                    <a:pt x="71" y="70"/>
                  </a:cubicBezTo>
                  <a:cubicBezTo>
                    <a:pt x="72" y="71"/>
                    <a:pt x="73" y="70"/>
                    <a:pt x="74" y="69"/>
                  </a:cubicBezTo>
                  <a:cubicBezTo>
                    <a:pt x="74" y="68"/>
                    <a:pt x="75" y="69"/>
                    <a:pt x="75" y="69"/>
                  </a:cubicBezTo>
                  <a:cubicBezTo>
                    <a:pt x="74" y="70"/>
                    <a:pt x="75" y="70"/>
                    <a:pt x="75" y="70"/>
                  </a:cubicBezTo>
                  <a:cubicBezTo>
                    <a:pt x="75" y="69"/>
                    <a:pt x="76" y="69"/>
                    <a:pt x="76" y="69"/>
                  </a:cubicBezTo>
                  <a:cubicBezTo>
                    <a:pt x="76" y="70"/>
                    <a:pt x="77" y="70"/>
                    <a:pt x="77" y="71"/>
                  </a:cubicBezTo>
                  <a:cubicBezTo>
                    <a:pt x="78" y="71"/>
                    <a:pt x="78" y="72"/>
                    <a:pt x="78" y="71"/>
                  </a:cubicBezTo>
                  <a:cubicBezTo>
                    <a:pt x="78" y="71"/>
                    <a:pt x="78" y="70"/>
                    <a:pt x="79" y="70"/>
                  </a:cubicBezTo>
                  <a:cubicBezTo>
                    <a:pt x="80" y="70"/>
                    <a:pt x="80" y="69"/>
                    <a:pt x="81" y="68"/>
                  </a:cubicBezTo>
                  <a:cubicBezTo>
                    <a:pt x="82" y="68"/>
                    <a:pt x="86" y="68"/>
                    <a:pt x="86" y="68"/>
                  </a:cubicBezTo>
                  <a:cubicBezTo>
                    <a:pt x="87" y="68"/>
                    <a:pt x="87" y="64"/>
                    <a:pt x="87" y="63"/>
                  </a:cubicBezTo>
                  <a:cubicBezTo>
                    <a:pt x="87" y="61"/>
                    <a:pt x="89" y="61"/>
                    <a:pt x="89" y="59"/>
                  </a:cubicBezTo>
                  <a:cubicBezTo>
                    <a:pt x="89" y="58"/>
                    <a:pt x="91" y="54"/>
                    <a:pt x="91" y="54"/>
                  </a:cubicBezTo>
                  <a:cubicBezTo>
                    <a:pt x="92" y="54"/>
                    <a:pt x="93" y="54"/>
                    <a:pt x="93" y="53"/>
                  </a:cubicBezTo>
                  <a:cubicBezTo>
                    <a:pt x="93" y="52"/>
                    <a:pt x="94" y="51"/>
                    <a:pt x="94" y="49"/>
                  </a:cubicBezTo>
                  <a:cubicBezTo>
                    <a:pt x="94" y="48"/>
                    <a:pt x="95" y="47"/>
                    <a:pt x="94" y="47"/>
                  </a:cubicBezTo>
                  <a:cubicBezTo>
                    <a:pt x="94" y="46"/>
                    <a:pt x="94" y="45"/>
                    <a:pt x="95" y="44"/>
                  </a:cubicBezTo>
                  <a:cubicBezTo>
                    <a:pt x="95" y="43"/>
                    <a:pt x="94" y="42"/>
                    <a:pt x="95" y="42"/>
                  </a:cubicBezTo>
                  <a:close/>
                  <a:moveTo>
                    <a:pt x="43" y="2"/>
                  </a:moveTo>
                  <a:cubicBezTo>
                    <a:pt x="43" y="1"/>
                    <a:pt x="39" y="2"/>
                    <a:pt x="40" y="2"/>
                  </a:cubicBezTo>
                  <a:cubicBezTo>
                    <a:pt x="41" y="3"/>
                    <a:pt x="43" y="2"/>
                    <a:pt x="43" y="2"/>
                  </a:cubicBezTo>
                  <a:close/>
                  <a:moveTo>
                    <a:pt x="55" y="63"/>
                  </a:moveTo>
                  <a:cubicBezTo>
                    <a:pt x="55" y="63"/>
                    <a:pt x="57" y="63"/>
                    <a:pt x="58" y="62"/>
                  </a:cubicBezTo>
                  <a:cubicBezTo>
                    <a:pt x="58" y="62"/>
                    <a:pt x="54" y="62"/>
                    <a:pt x="55" y="63"/>
                  </a:cubicBezTo>
                  <a:close/>
                  <a:moveTo>
                    <a:pt x="78" y="77"/>
                  </a:moveTo>
                  <a:cubicBezTo>
                    <a:pt x="77" y="77"/>
                    <a:pt x="75" y="76"/>
                    <a:pt x="74" y="76"/>
                  </a:cubicBezTo>
                  <a:cubicBezTo>
                    <a:pt x="73" y="76"/>
                    <a:pt x="76" y="80"/>
                    <a:pt x="75" y="81"/>
                  </a:cubicBezTo>
                  <a:cubicBezTo>
                    <a:pt x="74" y="82"/>
                    <a:pt x="77" y="84"/>
                    <a:pt x="78" y="84"/>
                  </a:cubicBezTo>
                  <a:cubicBezTo>
                    <a:pt x="79" y="84"/>
                    <a:pt x="79" y="83"/>
                    <a:pt x="80" y="83"/>
                  </a:cubicBezTo>
                  <a:cubicBezTo>
                    <a:pt x="80" y="83"/>
                    <a:pt x="80" y="83"/>
                    <a:pt x="80" y="82"/>
                  </a:cubicBezTo>
                  <a:cubicBezTo>
                    <a:pt x="80" y="82"/>
                    <a:pt x="81" y="83"/>
                    <a:pt x="81" y="82"/>
                  </a:cubicBezTo>
                  <a:cubicBezTo>
                    <a:pt x="82" y="82"/>
                    <a:pt x="81" y="80"/>
                    <a:pt x="82" y="80"/>
                  </a:cubicBezTo>
                  <a:cubicBezTo>
                    <a:pt x="83" y="80"/>
                    <a:pt x="82" y="77"/>
                    <a:pt x="82" y="76"/>
                  </a:cubicBezTo>
                  <a:cubicBezTo>
                    <a:pt x="82" y="75"/>
                    <a:pt x="79" y="77"/>
                    <a:pt x="78" y="7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3" name="Freeform 335">
              <a:extLst>
                <a:ext uri="{FF2B5EF4-FFF2-40B4-BE49-F238E27FC236}">
                  <a16:creationId xmlns:a16="http://schemas.microsoft.com/office/drawing/2014/main" id="{0D099B0E-CC34-4429-8DF9-BE0F3C00FB57}"/>
                </a:ext>
              </a:extLst>
            </p:cNvPr>
            <p:cNvSpPr>
              <a:spLocks noEditPoints="1"/>
            </p:cNvSpPr>
            <p:nvPr/>
          </p:nvSpPr>
          <p:spPr bwMode="auto">
            <a:xfrm>
              <a:off x="-2133600" y="2541588"/>
              <a:ext cx="104775" cy="125413"/>
            </a:xfrm>
            <a:custGeom>
              <a:avLst/>
              <a:gdLst>
                <a:gd name="T0" fmla="*/ 18 w 29"/>
                <a:gd name="T1" fmla="*/ 17 h 35"/>
                <a:gd name="T2" fmla="*/ 16 w 29"/>
                <a:gd name="T3" fmla="*/ 17 h 35"/>
                <a:gd name="T4" fmla="*/ 14 w 29"/>
                <a:gd name="T5" fmla="*/ 16 h 35"/>
                <a:gd name="T6" fmla="*/ 12 w 29"/>
                <a:gd name="T7" fmla="*/ 18 h 35"/>
                <a:gd name="T8" fmla="*/ 11 w 29"/>
                <a:gd name="T9" fmla="*/ 22 h 35"/>
                <a:gd name="T10" fmla="*/ 4 w 29"/>
                <a:gd name="T11" fmla="*/ 26 h 35"/>
                <a:gd name="T12" fmla="*/ 1 w 29"/>
                <a:gd name="T13" fmla="*/ 29 h 35"/>
                <a:gd name="T14" fmla="*/ 1 w 29"/>
                <a:gd name="T15" fmla="*/ 31 h 35"/>
                <a:gd name="T16" fmla="*/ 3 w 29"/>
                <a:gd name="T17" fmla="*/ 32 h 35"/>
                <a:gd name="T18" fmla="*/ 4 w 29"/>
                <a:gd name="T19" fmla="*/ 33 h 35"/>
                <a:gd name="T20" fmla="*/ 9 w 29"/>
                <a:gd name="T21" fmla="*/ 32 h 35"/>
                <a:gd name="T22" fmla="*/ 10 w 29"/>
                <a:gd name="T23" fmla="*/ 29 h 35"/>
                <a:gd name="T24" fmla="*/ 11 w 29"/>
                <a:gd name="T25" fmla="*/ 27 h 35"/>
                <a:gd name="T26" fmla="*/ 14 w 29"/>
                <a:gd name="T27" fmla="*/ 25 h 35"/>
                <a:gd name="T28" fmla="*/ 15 w 29"/>
                <a:gd name="T29" fmla="*/ 24 h 35"/>
                <a:gd name="T30" fmla="*/ 16 w 29"/>
                <a:gd name="T31" fmla="*/ 22 h 35"/>
                <a:gd name="T32" fmla="*/ 18 w 29"/>
                <a:gd name="T33" fmla="*/ 19 h 35"/>
                <a:gd name="T34" fmla="*/ 18 w 29"/>
                <a:gd name="T35" fmla="*/ 17 h 35"/>
                <a:gd name="T36" fmla="*/ 3 w 29"/>
                <a:gd name="T37" fmla="*/ 34 h 35"/>
                <a:gd name="T38" fmla="*/ 4 w 29"/>
                <a:gd name="T39" fmla="*/ 33 h 35"/>
                <a:gd name="T40" fmla="*/ 3 w 29"/>
                <a:gd name="T41" fmla="*/ 34 h 35"/>
                <a:gd name="T42" fmla="*/ 26 w 29"/>
                <a:gd name="T43" fmla="*/ 8 h 35"/>
                <a:gd name="T44" fmla="*/ 24 w 29"/>
                <a:gd name="T45" fmla="*/ 8 h 35"/>
                <a:gd name="T46" fmla="*/ 23 w 29"/>
                <a:gd name="T47" fmla="*/ 7 h 35"/>
                <a:gd name="T48" fmla="*/ 22 w 29"/>
                <a:gd name="T49" fmla="*/ 5 h 35"/>
                <a:gd name="T50" fmla="*/ 21 w 29"/>
                <a:gd name="T51" fmla="*/ 6 h 35"/>
                <a:gd name="T52" fmla="*/ 21 w 29"/>
                <a:gd name="T53" fmla="*/ 6 h 35"/>
                <a:gd name="T54" fmla="*/ 20 w 29"/>
                <a:gd name="T55" fmla="*/ 4 h 35"/>
                <a:gd name="T56" fmla="*/ 19 w 29"/>
                <a:gd name="T57" fmla="*/ 2 h 35"/>
                <a:gd name="T58" fmla="*/ 16 w 29"/>
                <a:gd name="T59" fmla="*/ 0 h 35"/>
                <a:gd name="T60" fmla="*/ 17 w 29"/>
                <a:gd name="T61" fmla="*/ 2 h 35"/>
                <a:gd name="T62" fmla="*/ 18 w 29"/>
                <a:gd name="T63" fmla="*/ 4 h 35"/>
                <a:gd name="T64" fmla="*/ 20 w 29"/>
                <a:gd name="T65" fmla="*/ 6 h 35"/>
                <a:gd name="T66" fmla="*/ 19 w 29"/>
                <a:gd name="T67" fmla="*/ 9 h 35"/>
                <a:gd name="T68" fmla="*/ 17 w 29"/>
                <a:gd name="T69" fmla="*/ 11 h 35"/>
                <a:gd name="T70" fmla="*/ 20 w 29"/>
                <a:gd name="T71" fmla="*/ 14 h 35"/>
                <a:gd name="T72" fmla="*/ 20 w 29"/>
                <a:gd name="T73" fmla="*/ 18 h 35"/>
                <a:gd name="T74" fmla="*/ 22 w 29"/>
                <a:gd name="T75" fmla="*/ 18 h 35"/>
                <a:gd name="T76" fmla="*/ 24 w 29"/>
                <a:gd name="T77" fmla="*/ 15 h 35"/>
                <a:gd name="T78" fmla="*/ 25 w 29"/>
                <a:gd name="T79" fmla="*/ 12 h 35"/>
                <a:gd name="T80" fmla="*/ 27 w 29"/>
                <a:gd name="T81" fmla="*/ 12 h 35"/>
                <a:gd name="T82" fmla="*/ 28 w 29"/>
                <a:gd name="T83" fmla="*/ 10 h 35"/>
                <a:gd name="T84" fmla="*/ 28 w 29"/>
                <a:gd name="T85" fmla="*/ 8 h 35"/>
                <a:gd name="T86" fmla="*/ 26 w 29"/>
                <a:gd name="T87" fmla="*/ 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9" h="35">
                  <a:moveTo>
                    <a:pt x="18" y="17"/>
                  </a:moveTo>
                  <a:cubicBezTo>
                    <a:pt x="17" y="16"/>
                    <a:pt x="17" y="17"/>
                    <a:pt x="16" y="17"/>
                  </a:cubicBezTo>
                  <a:cubicBezTo>
                    <a:pt x="15" y="18"/>
                    <a:pt x="15" y="15"/>
                    <a:pt x="14" y="16"/>
                  </a:cubicBezTo>
                  <a:cubicBezTo>
                    <a:pt x="13" y="17"/>
                    <a:pt x="14" y="17"/>
                    <a:pt x="12" y="18"/>
                  </a:cubicBezTo>
                  <a:cubicBezTo>
                    <a:pt x="11" y="19"/>
                    <a:pt x="12" y="20"/>
                    <a:pt x="11" y="22"/>
                  </a:cubicBezTo>
                  <a:cubicBezTo>
                    <a:pt x="9" y="24"/>
                    <a:pt x="5" y="25"/>
                    <a:pt x="4" y="26"/>
                  </a:cubicBezTo>
                  <a:cubicBezTo>
                    <a:pt x="4" y="27"/>
                    <a:pt x="1" y="28"/>
                    <a:pt x="1" y="29"/>
                  </a:cubicBezTo>
                  <a:cubicBezTo>
                    <a:pt x="1" y="29"/>
                    <a:pt x="0" y="30"/>
                    <a:pt x="1" y="31"/>
                  </a:cubicBezTo>
                  <a:cubicBezTo>
                    <a:pt x="1" y="32"/>
                    <a:pt x="2" y="31"/>
                    <a:pt x="3" y="32"/>
                  </a:cubicBezTo>
                  <a:cubicBezTo>
                    <a:pt x="3" y="33"/>
                    <a:pt x="4" y="32"/>
                    <a:pt x="4" y="33"/>
                  </a:cubicBezTo>
                  <a:cubicBezTo>
                    <a:pt x="5" y="33"/>
                    <a:pt x="7" y="33"/>
                    <a:pt x="9" y="32"/>
                  </a:cubicBezTo>
                  <a:cubicBezTo>
                    <a:pt x="10" y="30"/>
                    <a:pt x="10" y="29"/>
                    <a:pt x="10" y="29"/>
                  </a:cubicBezTo>
                  <a:cubicBezTo>
                    <a:pt x="11" y="29"/>
                    <a:pt x="11" y="27"/>
                    <a:pt x="11" y="27"/>
                  </a:cubicBezTo>
                  <a:cubicBezTo>
                    <a:pt x="12" y="26"/>
                    <a:pt x="12" y="25"/>
                    <a:pt x="14" y="25"/>
                  </a:cubicBezTo>
                  <a:cubicBezTo>
                    <a:pt x="16" y="25"/>
                    <a:pt x="15" y="25"/>
                    <a:pt x="15" y="24"/>
                  </a:cubicBezTo>
                  <a:cubicBezTo>
                    <a:pt x="15" y="23"/>
                    <a:pt x="16" y="23"/>
                    <a:pt x="16" y="22"/>
                  </a:cubicBezTo>
                  <a:cubicBezTo>
                    <a:pt x="16" y="20"/>
                    <a:pt x="19" y="19"/>
                    <a:pt x="18" y="19"/>
                  </a:cubicBezTo>
                  <a:cubicBezTo>
                    <a:pt x="18" y="18"/>
                    <a:pt x="19" y="17"/>
                    <a:pt x="18" y="17"/>
                  </a:cubicBezTo>
                  <a:close/>
                  <a:moveTo>
                    <a:pt x="3" y="34"/>
                  </a:moveTo>
                  <a:cubicBezTo>
                    <a:pt x="3" y="35"/>
                    <a:pt x="4" y="34"/>
                    <a:pt x="4" y="33"/>
                  </a:cubicBezTo>
                  <a:cubicBezTo>
                    <a:pt x="3" y="33"/>
                    <a:pt x="2" y="34"/>
                    <a:pt x="3" y="34"/>
                  </a:cubicBezTo>
                  <a:close/>
                  <a:moveTo>
                    <a:pt x="26" y="8"/>
                  </a:moveTo>
                  <a:cubicBezTo>
                    <a:pt x="26" y="9"/>
                    <a:pt x="25" y="8"/>
                    <a:pt x="24" y="8"/>
                  </a:cubicBezTo>
                  <a:cubicBezTo>
                    <a:pt x="23" y="8"/>
                    <a:pt x="23" y="8"/>
                    <a:pt x="23" y="7"/>
                  </a:cubicBezTo>
                  <a:cubicBezTo>
                    <a:pt x="23" y="6"/>
                    <a:pt x="22" y="5"/>
                    <a:pt x="22" y="5"/>
                  </a:cubicBezTo>
                  <a:cubicBezTo>
                    <a:pt x="21" y="5"/>
                    <a:pt x="22" y="6"/>
                    <a:pt x="21" y="6"/>
                  </a:cubicBezTo>
                  <a:cubicBezTo>
                    <a:pt x="21" y="7"/>
                    <a:pt x="21" y="6"/>
                    <a:pt x="21" y="6"/>
                  </a:cubicBezTo>
                  <a:cubicBezTo>
                    <a:pt x="20" y="6"/>
                    <a:pt x="20" y="5"/>
                    <a:pt x="20" y="4"/>
                  </a:cubicBezTo>
                  <a:cubicBezTo>
                    <a:pt x="20" y="3"/>
                    <a:pt x="19" y="3"/>
                    <a:pt x="19" y="2"/>
                  </a:cubicBezTo>
                  <a:cubicBezTo>
                    <a:pt x="19" y="1"/>
                    <a:pt x="17" y="0"/>
                    <a:pt x="16" y="0"/>
                  </a:cubicBezTo>
                  <a:cubicBezTo>
                    <a:pt x="15" y="0"/>
                    <a:pt x="16" y="2"/>
                    <a:pt x="17" y="2"/>
                  </a:cubicBezTo>
                  <a:cubicBezTo>
                    <a:pt x="17" y="3"/>
                    <a:pt x="18" y="4"/>
                    <a:pt x="18" y="4"/>
                  </a:cubicBezTo>
                  <a:cubicBezTo>
                    <a:pt x="18" y="4"/>
                    <a:pt x="19" y="6"/>
                    <a:pt x="20" y="6"/>
                  </a:cubicBezTo>
                  <a:cubicBezTo>
                    <a:pt x="20" y="6"/>
                    <a:pt x="19" y="8"/>
                    <a:pt x="19" y="9"/>
                  </a:cubicBezTo>
                  <a:cubicBezTo>
                    <a:pt x="19" y="11"/>
                    <a:pt x="18" y="10"/>
                    <a:pt x="17" y="11"/>
                  </a:cubicBezTo>
                  <a:cubicBezTo>
                    <a:pt x="17" y="12"/>
                    <a:pt x="19" y="13"/>
                    <a:pt x="20" y="14"/>
                  </a:cubicBezTo>
                  <a:cubicBezTo>
                    <a:pt x="22" y="15"/>
                    <a:pt x="19" y="17"/>
                    <a:pt x="20" y="18"/>
                  </a:cubicBezTo>
                  <a:cubicBezTo>
                    <a:pt x="20" y="18"/>
                    <a:pt x="21" y="19"/>
                    <a:pt x="22" y="18"/>
                  </a:cubicBezTo>
                  <a:cubicBezTo>
                    <a:pt x="23" y="18"/>
                    <a:pt x="24" y="15"/>
                    <a:pt x="24" y="15"/>
                  </a:cubicBezTo>
                  <a:cubicBezTo>
                    <a:pt x="25" y="14"/>
                    <a:pt x="25" y="13"/>
                    <a:pt x="25" y="12"/>
                  </a:cubicBezTo>
                  <a:cubicBezTo>
                    <a:pt x="26" y="12"/>
                    <a:pt x="26" y="12"/>
                    <a:pt x="27" y="12"/>
                  </a:cubicBezTo>
                  <a:cubicBezTo>
                    <a:pt x="27" y="12"/>
                    <a:pt x="27" y="10"/>
                    <a:pt x="28" y="10"/>
                  </a:cubicBezTo>
                  <a:cubicBezTo>
                    <a:pt x="28" y="10"/>
                    <a:pt x="28" y="9"/>
                    <a:pt x="28" y="8"/>
                  </a:cubicBezTo>
                  <a:cubicBezTo>
                    <a:pt x="29" y="7"/>
                    <a:pt x="27" y="8"/>
                    <a:pt x="26"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4" name="Freeform 336">
              <a:extLst>
                <a:ext uri="{FF2B5EF4-FFF2-40B4-BE49-F238E27FC236}">
                  <a16:creationId xmlns:a16="http://schemas.microsoft.com/office/drawing/2014/main" id="{F291E5BA-8299-458F-A1AA-BE1972B7A7EE}"/>
                </a:ext>
              </a:extLst>
            </p:cNvPr>
            <p:cNvSpPr>
              <a:spLocks noEditPoints="1"/>
            </p:cNvSpPr>
            <p:nvPr/>
          </p:nvSpPr>
          <p:spPr bwMode="auto">
            <a:xfrm>
              <a:off x="-2043113" y="2371725"/>
              <a:ext cx="25400" cy="22225"/>
            </a:xfrm>
            <a:custGeom>
              <a:avLst/>
              <a:gdLst>
                <a:gd name="T0" fmla="*/ 1 w 7"/>
                <a:gd name="T1" fmla="*/ 5 h 6"/>
                <a:gd name="T2" fmla="*/ 4 w 7"/>
                <a:gd name="T3" fmla="*/ 4 h 6"/>
                <a:gd name="T4" fmla="*/ 1 w 7"/>
                <a:gd name="T5" fmla="*/ 5 h 6"/>
                <a:gd name="T6" fmla="*/ 4 w 7"/>
                <a:gd name="T7" fmla="*/ 2 h 6"/>
                <a:gd name="T8" fmla="*/ 7 w 7"/>
                <a:gd name="T9" fmla="*/ 1 h 6"/>
                <a:gd name="T10" fmla="*/ 4 w 7"/>
                <a:gd name="T11" fmla="*/ 2 h 6"/>
              </a:gdLst>
              <a:ahLst/>
              <a:cxnLst>
                <a:cxn ang="0">
                  <a:pos x="T0" y="T1"/>
                </a:cxn>
                <a:cxn ang="0">
                  <a:pos x="T2" y="T3"/>
                </a:cxn>
                <a:cxn ang="0">
                  <a:pos x="T4" y="T5"/>
                </a:cxn>
                <a:cxn ang="0">
                  <a:pos x="T6" y="T7"/>
                </a:cxn>
                <a:cxn ang="0">
                  <a:pos x="T8" y="T9"/>
                </a:cxn>
                <a:cxn ang="0">
                  <a:pos x="T10" y="T11"/>
                </a:cxn>
              </a:cxnLst>
              <a:rect l="0" t="0" r="r" b="b"/>
              <a:pathLst>
                <a:path w="7" h="6">
                  <a:moveTo>
                    <a:pt x="1" y="5"/>
                  </a:moveTo>
                  <a:cubicBezTo>
                    <a:pt x="2" y="6"/>
                    <a:pt x="4" y="6"/>
                    <a:pt x="4" y="4"/>
                  </a:cubicBezTo>
                  <a:cubicBezTo>
                    <a:pt x="4" y="3"/>
                    <a:pt x="0" y="4"/>
                    <a:pt x="1" y="5"/>
                  </a:cubicBezTo>
                  <a:close/>
                  <a:moveTo>
                    <a:pt x="4" y="2"/>
                  </a:moveTo>
                  <a:cubicBezTo>
                    <a:pt x="5" y="2"/>
                    <a:pt x="7" y="2"/>
                    <a:pt x="7" y="1"/>
                  </a:cubicBezTo>
                  <a:cubicBezTo>
                    <a:pt x="7" y="0"/>
                    <a:pt x="3" y="2"/>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5" name="Freeform 337">
              <a:extLst>
                <a:ext uri="{FF2B5EF4-FFF2-40B4-BE49-F238E27FC236}">
                  <a16:creationId xmlns:a16="http://schemas.microsoft.com/office/drawing/2014/main" id="{9B53E7CE-47A4-4494-9AAE-42C12DD8AF01}"/>
                </a:ext>
              </a:extLst>
            </p:cNvPr>
            <p:cNvSpPr>
              <a:spLocks/>
            </p:cNvSpPr>
            <p:nvPr/>
          </p:nvSpPr>
          <p:spPr bwMode="auto">
            <a:xfrm>
              <a:off x="-3082925" y="1846263"/>
              <a:ext cx="119062" cy="79375"/>
            </a:xfrm>
            <a:custGeom>
              <a:avLst/>
              <a:gdLst>
                <a:gd name="T0" fmla="*/ 33 w 33"/>
                <a:gd name="T1" fmla="*/ 14 h 22"/>
                <a:gd name="T2" fmla="*/ 31 w 33"/>
                <a:gd name="T3" fmla="*/ 13 h 22"/>
                <a:gd name="T4" fmla="*/ 28 w 33"/>
                <a:gd name="T5" fmla="*/ 11 h 22"/>
                <a:gd name="T6" fmla="*/ 26 w 33"/>
                <a:gd name="T7" fmla="*/ 10 h 22"/>
                <a:gd name="T8" fmla="*/ 23 w 33"/>
                <a:gd name="T9" fmla="*/ 8 h 22"/>
                <a:gd name="T10" fmla="*/ 22 w 33"/>
                <a:gd name="T11" fmla="*/ 6 h 22"/>
                <a:gd name="T12" fmla="*/ 21 w 33"/>
                <a:gd name="T13" fmla="*/ 5 h 22"/>
                <a:gd name="T14" fmla="*/ 18 w 33"/>
                <a:gd name="T15" fmla="*/ 4 h 22"/>
                <a:gd name="T16" fmla="*/ 17 w 33"/>
                <a:gd name="T17" fmla="*/ 2 h 22"/>
                <a:gd name="T18" fmla="*/ 15 w 33"/>
                <a:gd name="T19" fmla="*/ 1 h 22"/>
                <a:gd name="T20" fmla="*/ 14 w 33"/>
                <a:gd name="T21" fmla="*/ 1 h 22"/>
                <a:gd name="T22" fmla="*/ 13 w 33"/>
                <a:gd name="T23" fmla="*/ 1 h 22"/>
                <a:gd name="T24" fmla="*/ 12 w 33"/>
                <a:gd name="T25" fmla="*/ 2 h 22"/>
                <a:gd name="T26" fmla="*/ 10 w 33"/>
                <a:gd name="T27" fmla="*/ 3 h 22"/>
                <a:gd name="T28" fmla="*/ 10 w 33"/>
                <a:gd name="T29" fmla="*/ 5 h 22"/>
                <a:gd name="T30" fmla="*/ 8 w 33"/>
                <a:gd name="T31" fmla="*/ 4 h 22"/>
                <a:gd name="T32" fmla="*/ 6 w 33"/>
                <a:gd name="T33" fmla="*/ 4 h 22"/>
                <a:gd name="T34" fmla="*/ 3 w 33"/>
                <a:gd name="T35" fmla="*/ 2 h 22"/>
                <a:gd name="T36" fmla="*/ 1 w 33"/>
                <a:gd name="T37" fmla="*/ 3 h 22"/>
                <a:gd name="T38" fmla="*/ 2 w 33"/>
                <a:gd name="T39" fmla="*/ 2 h 22"/>
                <a:gd name="T40" fmla="*/ 4 w 33"/>
                <a:gd name="T41" fmla="*/ 5 h 22"/>
                <a:gd name="T42" fmla="*/ 5 w 33"/>
                <a:gd name="T43" fmla="*/ 6 h 22"/>
                <a:gd name="T44" fmla="*/ 3 w 33"/>
                <a:gd name="T45" fmla="*/ 6 h 22"/>
                <a:gd name="T46" fmla="*/ 0 w 33"/>
                <a:gd name="T47" fmla="*/ 6 h 22"/>
                <a:gd name="T48" fmla="*/ 1 w 33"/>
                <a:gd name="T49" fmla="*/ 8 h 22"/>
                <a:gd name="T50" fmla="*/ 1 w 33"/>
                <a:gd name="T51" fmla="*/ 10 h 22"/>
                <a:gd name="T52" fmla="*/ 2 w 33"/>
                <a:gd name="T53" fmla="*/ 10 h 22"/>
                <a:gd name="T54" fmla="*/ 3 w 33"/>
                <a:gd name="T55" fmla="*/ 12 h 22"/>
                <a:gd name="T56" fmla="*/ 3 w 33"/>
                <a:gd name="T57" fmla="*/ 15 h 22"/>
                <a:gd name="T58" fmla="*/ 5 w 33"/>
                <a:gd name="T59" fmla="*/ 15 h 22"/>
                <a:gd name="T60" fmla="*/ 7 w 33"/>
                <a:gd name="T61" fmla="*/ 13 h 22"/>
                <a:gd name="T62" fmla="*/ 9 w 33"/>
                <a:gd name="T63" fmla="*/ 13 h 22"/>
                <a:gd name="T64" fmla="*/ 11 w 33"/>
                <a:gd name="T65" fmla="*/ 13 h 22"/>
                <a:gd name="T66" fmla="*/ 13 w 33"/>
                <a:gd name="T67" fmla="*/ 14 h 22"/>
                <a:gd name="T68" fmla="*/ 14 w 33"/>
                <a:gd name="T69" fmla="*/ 15 h 22"/>
                <a:gd name="T70" fmla="*/ 16 w 33"/>
                <a:gd name="T71" fmla="*/ 15 h 22"/>
                <a:gd name="T72" fmla="*/ 17 w 33"/>
                <a:gd name="T73" fmla="*/ 16 h 22"/>
                <a:gd name="T74" fmla="*/ 19 w 33"/>
                <a:gd name="T75" fmla="*/ 17 h 22"/>
                <a:gd name="T76" fmla="*/ 20 w 33"/>
                <a:gd name="T77" fmla="*/ 18 h 22"/>
                <a:gd name="T78" fmla="*/ 21 w 33"/>
                <a:gd name="T79" fmla="*/ 21 h 22"/>
                <a:gd name="T80" fmla="*/ 21 w 33"/>
                <a:gd name="T81" fmla="*/ 20 h 22"/>
                <a:gd name="T82" fmla="*/ 23 w 33"/>
                <a:gd name="T83" fmla="*/ 21 h 22"/>
                <a:gd name="T84" fmla="*/ 25 w 33"/>
                <a:gd name="T85" fmla="*/ 20 h 22"/>
                <a:gd name="T86" fmla="*/ 28 w 33"/>
                <a:gd name="T87" fmla="*/ 18 h 22"/>
                <a:gd name="T88" fmla="*/ 30 w 33"/>
                <a:gd name="T89" fmla="*/ 16 h 22"/>
                <a:gd name="T90" fmla="*/ 31 w 33"/>
                <a:gd name="T91" fmla="*/ 15 h 22"/>
                <a:gd name="T92" fmla="*/ 33 w 33"/>
                <a:gd name="T93" fmla="*/ 15 h 22"/>
                <a:gd name="T94" fmla="*/ 33 w 33"/>
                <a:gd name="T95" fmla="*/ 14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33" h="22">
                  <a:moveTo>
                    <a:pt x="33" y="14"/>
                  </a:moveTo>
                  <a:cubicBezTo>
                    <a:pt x="33" y="14"/>
                    <a:pt x="31" y="13"/>
                    <a:pt x="31" y="13"/>
                  </a:cubicBezTo>
                  <a:cubicBezTo>
                    <a:pt x="30" y="13"/>
                    <a:pt x="29" y="12"/>
                    <a:pt x="28" y="11"/>
                  </a:cubicBezTo>
                  <a:cubicBezTo>
                    <a:pt x="28" y="11"/>
                    <a:pt x="26" y="11"/>
                    <a:pt x="26" y="10"/>
                  </a:cubicBezTo>
                  <a:cubicBezTo>
                    <a:pt x="25" y="9"/>
                    <a:pt x="24" y="9"/>
                    <a:pt x="23" y="8"/>
                  </a:cubicBezTo>
                  <a:cubicBezTo>
                    <a:pt x="23" y="8"/>
                    <a:pt x="23" y="7"/>
                    <a:pt x="22" y="6"/>
                  </a:cubicBezTo>
                  <a:cubicBezTo>
                    <a:pt x="22" y="6"/>
                    <a:pt x="22" y="5"/>
                    <a:pt x="21" y="5"/>
                  </a:cubicBezTo>
                  <a:cubicBezTo>
                    <a:pt x="21" y="5"/>
                    <a:pt x="18" y="5"/>
                    <a:pt x="18" y="4"/>
                  </a:cubicBezTo>
                  <a:cubicBezTo>
                    <a:pt x="18" y="4"/>
                    <a:pt x="18" y="2"/>
                    <a:pt x="17" y="2"/>
                  </a:cubicBezTo>
                  <a:cubicBezTo>
                    <a:pt x="17" y="2"/>
                    <a:pt x="16" y="2"/>
                    <a:pt x="15" y="1"/>
                  </a:cubicBezTo>
                  <a:cubicBezTo>
                    <a:pt x="15" y="1"/>
                    <a:pt x="14" y="0"/>
                    <a:pt x="14" y="1"/>
                  </a:cubicBezTo>
                  <a:cubicBezTo>
                    <a:pt x="14" y="1"/>
                    <a:pt x="13" y="1"/>
                    <a:pt x="13" y="1"/>
                  </a:cubicBezTo>
                  <a:cubicBezTo>
                    <a:pt x="13" y="1"/>
                    <a:pt x="13" y="2"/>
                    <a:pt x="12" y="2"/>
                  </a:cubicBezTo>
                  <a:cubicBezTo>
                    <a:pt x="11" y="2"/>
                    <a:pt x="10" y="3"/>
                    <a:pt x="10" y="3"/>
                  </a:cubicBezTo>
                  <a:cubicBezTo>
                    <a:pt x="10" y="4"/>
                    <a:pt x="10" y="5"/>
                    <a:pt x="10" y="5"/>
                  </a:cubicBezTo>
                  <a:cubicBezTo>
                    <a:pt x="9" y="5"/>
                    <a:pt x="8" y="4"/>
                    <a:pt x="8" y="4"/>
                  </a:cubicBezTo>
                  <a:cubicBezTo>
                    <a:pt x="8" y="4"/>
                    <a:pt x="7" y="5"/>
                    <a:pt x="6" y="4"/>
                  </a:cubicBezTo>
                  <a:cubicBezTo>
                    <a:pt x="5" y="3"/>
                    <a:pt x="4" y="2"/>
                    <a:pt x="3" y="2"/>
                  </a:cubicBezTo>
                  <a:cubicBezTo>
                    <a:pt x="3" y="2"/>
                    <a:pt x="0" y="2"/>
                    <a:pt x="1" y="3"/>
                  </a:cubicBezTo>
                  <a:cubicBezTo>
                    <a:pt x="1" y="3"/>
                    <a:pt x="1" y="2"/>
                    <a:pt x="2" y="2"/>
                  </a:cubicBezTo>
                  <a:cubicBezTo>
                    <a:pt x="4" y="3"/>
                    <a:pt x="3" y="4"/>
                    <a:pt x="4" y="5"/>
                  </a:cubicBezTo>
                  <a:cubicBezTo>
                    <a:pt x="5" y="5"/>
                    <a:pt x="6" y="6"/>
                    <a:pt x="5" y="6"/>
                  </a:cubicBezTo>
                  <a:cubicBezTo>
                    <a:pt x="4" y="6"/>
                    <a:pt x="3" y="7"/>
                    <a:pt x="3" y="6"/>
                  </a:cubicBezTo>
                  <a:cubicBezTo>
                    <a:pt x="2" y="6"/>
                    <a:pt x="1" y="5"/>
                    <a:pt x="0" y="6"/>
                  </a:cubicBezTo>
                  <a:cubicBezTo>
                    <a:pt x="0" y="7"/>
                    <a:pt x="0" y="8"/>
                    <a:pt x="1" y="8"/>
                  </a:cubicBezTo>
                  <a:cubicBezTo>
                    <a:pt x="2" y="8"/>
                    <a:pt x="2" y="9"/>
                    <a:pt x="1" y="10"/>
                  </a:cubicBezTo>
                  <a:cubicBezTo>
                    <a:pt x="0" y="11"/>
                    <a:pt x="2" y="10"/>
                    <a:pt x="2" y="10"/>
                  </a:cubicBezTo>
                  <a:cubicBezTo>
                    <a:pt x="3" y="11"/>
                    <a:pt x="3" y="11"/>
                    <a:pt x="3" y="12"/>
                  </a:cubicBezTo>
                  <a:cubicBezTo>
                    <a:pt x="3" y="13"/>
                    <a:pt x="3" y="14"/>
                    <a:pt x="3" y="15"/>
                  </a:cubicBezTo>
                  <a:cubicBezTo>
                    <a:pt x="4" y="15"/>
                    <a:pt x="5" y="15"/>
                    <a:pt x="5" y="15"/>
                  </a:cubicBezTo>
                  <a:cubicBezTo>
                    <a:pt x="5" y="14"/>
                    <a:pt x="6" y="13"/>
                    <a:pt x="7" y="13"/>
                  </a:cubicBezTo>
                  <a:cubicBezTo>
                    <a:pt x="8" y="13"/>
                    <a:pt x="8" y="14"/>
                    <a:pt x="9" y="13"/>
                  </a:cubicBezTo>
                  <a:cubicBezTo>
                    <a:pt x="9" y="13"/>
                    <a:pt x="11" y="13"/>
                    <a:pt x="11" y="13"/>
                  </a:cubicBezTo>
                  <a:cubicBezTo>
                    <a:pt x="12" y="14"/>
                    <a:pt x="13" y="14"/>
                    <a:pt x="13" y="14"/>
                  </a:cubicBezTo>
                  <a:cubicBezTo>
                    <a:pt x="13" y="14"/>
                    <a:pt x="13" y="15"/>
                    <a:pt x="14" y="15"/>
                  </a:cubicBezTo>
                  <a:cubicBezTo>
                    <a:pt x="15" y="15"/>
                    <a:pt x="16" y="15"/>
                    <a:pt x="16" y="15"/>
                  </a:cubicBezTo>
                  <a:cubicBezTo>
                    <a:pt x="16" y="16"/>
                    <a:pt x="17" y="16"/>
                    <a:pt x="17" y="16"/>
                  </a:cubicBezTo>
                  <a:cubicBezTo>
                    <a:pt x="18" y="16"/>
                    <a:pt x="18" y="17"/>
                    <a:pt x="19" y="17"/>
                  </a:cubicBezTo>
                  <a:cubicBezTo>
                    <a:pt x="19" y="17"/>
                    <a:pt x="20" y="17"/>
                    <a:pt x="20" y="18"/>
                  </a:cubicBezTo>
                  <a:cubicBezTo>
                    <a:pt x="20" y="18"/>
                    <a:pt x="20" y="20"/>
                    <a:pt x="21" y="21"/>
                  </a:cubicBezTo>
                  <a:cubicBezTo>
                    <a:pt x="21" y="20"/>
                    <a:pt x="21" y="20"/>
                    <a:pt x="21" y="20"/>
                  </a:cubicBezTo>
                  <a:cubicBezTo>
                    <a:pt x="21" y="21"/>
                    <a:pt x="23" y="20"/>
                    <a:pt x="23" y="21"/>
                  </a:cubicBezTo>
                  <a:cubicBezTo>
                    <a:pt x="23" y="22"/>
                    <a:pt x="25" y="21"/>
                    <a:pt x="25" y="20"/>
                  </a:cubicBezTo>
                  <a:cubicBezTo>
                    <a:pt x="25" y="19"/>
                    <a:pt x="28" y="19"/>
                    <a:pt x="28" y="18"/>
                  </a:cubicBezTo>
                  <a:cubicBezTo>
                    <a:pt x="28" y="17"/>
                    <a:pt x="29" y="16"/>
                    <a:pt x="30" y="16"/>
                  </a:cubicBezTo>
                  <a:cubicBezTo>
                    <a:pt x="30" y="16"/>
                    <a:pt x="31" y="15"/>
                    <a:pt x="31" y="15"/>
                  </a:cubicBezTo>
                  <a:cubicBezTo>
                    <a:pt x="32" y="15"/>
                    <a:pt x="32" y="15"/>
                    <a:pt x="33" y="15"/>
                  </a:cubicBezTo>
                  <a:lnTo>
                    <a:pt x="33" y="14"/>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6" name="Freeform 338">
              <a:extLst>
                <a:ext uri="{FF2B5EF4-FFF2-40B4-BE49-F238E27FC236}">
                  <a16:creationId xmlns:a16="http://schemas.microsoft.com/office/drawing/2014/main" id="{4633D956-2351-4497-A4A0-3E7D45D85DB5}"/>
                </a:ext>
              </a:extLst>
            </p:cNvPr>
            <p:cNvSpPr>
              <a:spLocks/>
            </p:cNvSpPr>
            <p:nvPr/>
          </p:nvSpPr>
          <p:spPr bwMode="auto">
            <a:xfrm>
              <a:off x="-3155950" y="1874838"/>
              <a:ext cx="166687" cy="139700"/>
            </a:xfrm>
            <a:custGeom>
              <a:avLst/>
              <a:gdLst>
                <a:gd name="T0" fmla="*/ 44 w 46"/>
                <a:gd name="T1" fmla="*/ 34 h 39"/>
                <a:gd name="T2" fmla="*/ 43 w 46"/>
                <a:gd name="T3" fmla="*/ 31 h 39"/>
                <a:gd name="T4" fmla="*/ 41 w 46"/>
                <a:gd name="T5" fmla="*/ 29 h 39"/>
                <a:gd name="T6" fmla="*/ 39 w 46"/>
                <a:gd name="T7" fmla="*/ 27 h 39"/>
                <a:gd name="T8" fmla="*/ 42 w 46"/>
                <a:gd name="T9" fmla="*/ 24 h 39"/>
                <a:gd name="T10" fmla="*/ 39 w 46"/>
                <a:gd name="T11" fmla="*/ 23 h 39"/>
                <a:gd name="T12" fmla="*/ 39 w 46"/>
                <a:gd name="T13" fmla="*/ 20 h 39"/>
                <a:gd name="T14" fmla="*/ 39 w 46"/>
                <a:gd name="T15" fmla="*/ 17 h 39"/>
                <a:gd name="T16" fmla="*/ 39 w 46"/>
                <a:gd name="T17" fmla="*/ 15 h 39"/>
                <a:gd name="T18" fmla="*/ 40 w 46"/>
                <a:gd name="T19" fmla="*/ 14 h 39"/>
                <a:gd name="T20" fmla="*/ 41 w 46"/>
                <a:gd name="T21" fmla="*/ 13 h 39"/>
                <a:gd name="T22" fmla="*/ 40 w 46"/>
                <a:gd name="T23" fmla="*/ 10 h 39"/>
                <a:gd name="T24" fmla="*/ 39 w 46"/>
                <a:gd name="T25" fmla="*/ 9 h 39"/>
                <a:gd name="T26" fmla="*/ 37 w 46"/>
                <a:gd name="T27" fmla="*/ 8 h 39"/>
                <a:gd name="T28" fmla="*/ 36 w 46"/>
                <a:gd name="T29" fmla="*/ 7 h 39"/>
                <a:gd name="T30" fmla="*/ 34 w 46"/>
                <a:gd name="T31" fmla="*/ 7 h 39"/>
                <a:gd name="T32" fmla="*/ 33 w 46"/>
                <a:gd name="T33" fmla="*/ 6 h 39"/>
                <a:gd name="T34" fmla="*/ 31 w 46"/>
                <a:gd name="T35" fmla="*/ 5 h 39"/>
                <a:gd name="T36" fmla="*/ 29 w 46"/>
                <a:gd name="T37" fmla="*/ 5 h 39"/>
                <a:gd name="T38" fmla="*/ 27 w 46"/>
                <a:gd name="T39" fmla="*/ 5 h 39"/>
                <a:gd name="T40" fmla="*/ 25 w 46"/>
                <a:gd name="T41" fmla="*/ 7 h 39"/>
                <a:gd name="T42" fmla="*/ 23 w 46"/>
                <a:gd name="T43" fmla="*/ 7 h 39"/>
                <a:gd name="T44" fmla="*/ 23 w 46"/>
                <a:gd name="T45" fmla="*/ 9 h 39"/>
                <a:gd name="T46" fmla="*/ 18 w 46"/>
                <a:gd name="T47" fmla="*/ 10 h 39"/>
                <a:gd name="T48" fmla="*/ 14 w 46"/>
                <a:gd name="T49" fmla="*/ 7 h 39"/>
                <a:gd name="T50" fmla="*/ 11 w 46"/>
                <a:gd name="T51" fmla="*/ 4 h 39"/>
                <a:gd name="T52" fmla="*/ 9 w 46"/>
                <a:gd name="T53" fmla="*/ 3 h 39"/>
                <a:gd name="T54" fmla="*/ 9 w 46"/>
                <a:gd name="T55" fmla="*/ 1 h 39"/>
                <a:gd name="T56" fmla="*/ 4 w 46"/>
                <a:gd name="T57" fmla="*/ 3 h 39"/>
                <a:gd name="T58" fmla="*/ 2 w 46"/>
                <a:gd name="T59" fmla="*/ 2 h 39"/>
                <a:gd name="T60" fmla="*/ 1 w 46"/>
                <a:gd name="T61" fmla="*/ 0 h 39"/>
                <a:gd name="T62" fmla="*/ 0 w 46"/>
                <a:gd name="T63" fmla="*/ 2 h 39"/>
                <a:gd name="T64" fmla="*/ 0 w 46"/>
                <a:gd name="T65" fmla="*/ 3 h 39"/>
                <a:gd name="T66" fmla="*/ 0 w 46"/>
                <a:gd name="T67" fmla="*/ 6 h 39"/>
                <a:gd name="T68" fmla="*/ 1 w 46"/>
                <a:gd name="T69" fmla="*/ 8 h 39"/>
                <a:gd name="T70" fmla="*/ 2 w 46"/>
                <a:gd name="T71" fmla="*/ 10 h 39"/>
                <a:gd name="T72" fmla="*/ 3 w 46"/>
                <a:gd name="T73" fmla="*/ 11 h 39"/>
                <a:gd name="T74" fmla="*/ 4 w 46"/>
                <a:gd name="T75" fmla="*/ 12 h 39"/>
                <a:gd name="T76" fmla="*/ 4 w 46"/>
                <a:gd name="T77" fmla="*/ 13 h 39"/>
                <a:gd name="T78" fmla="*/ 3 w 46"/>
                <a:gd name="T79" fmla="*/ 15 h 39"/>
                <a:gd name="T80" fmla="*/ 3 w 46"/>
                <a:gd name="T81" fmla="*/ 17 h 39"/>
                <a:gd name="T82" fmla="*/ 5 w 46"/>
                <a:gd name="T83" fmla="*/ 18 h 39"/>
                <a:gd name="T84" fmla="*/ 7 w 46"/>
                <a:gd name="T85" fmla="*/ 20 h 39"/>
                <a:gd name="T86" fmla="*/ 8 w 46"/>
                <a:gd name="T87" fmla="*/ 22 h 39"/>
                <a:gd name="T88" fmla="*/ 8 w 46"/>
                <a:gd name="T89" fmla="*/ 23 h 39"/>
                <a:gd name="T90" fmla="*/ 9 w 46"/>
                <a:gd name="T91" fmla="*/ 25 h 39"/>
                <a:gd name="T92" fmla="*/ 10 w 46"/>
                <a:gd name="T93" fmla="*/ 27 h 39"/>
                <a:gd name="T94" fmla="*/ 11 w 46"/>
                <a:gd name="T95" fmla="*/ 26 h 39"/>
                <a:gd name="T96" fmla="*/ 12 w 46"/>
                <a:gd name="T97" fmla="*/ 26 h 39"/>
                <a:gd name="T98" fmla="*/ 13 w 46"/>
                <a:gd name="T99" fmla="*/ 26 h 39"/>
                <a:gd name="T100" fmla="*/ 16 w 46"/>
                <a:gd name="T101" fmla="*/ 30 h 39"/>
                <a:gd name="T102" fmla="*/ 17 w 46"/>
                <a:gd name="T103" fmla="*/ 32 h 39"/>
                <a:gd name="T104" fmla="*/ 20 w 46"/>
                <a:gd name="T105" fmla="*/ 33 h 39"/>
                <a:gd name="T106" fmla="*/ 25 w 46"/>
                <a:gd name="T107" fmla="*/ 35 h 39"/>
                <a:gd name="T108" fmla="*/ 29 w 46"/>
                <a:gd name="T109" fmla="*/ 34 h 39"/>
                <a:gd name="T110" fmla="*/ 31 w 46"/>
                <a:gd name="T111" fmla="*/ 37 h 39"/>
                <a:gd name="T112" fmla="*/ 39 w 46"/>
                <a:gd name="T113" fmla="*/ 39 h 39"/>
                <a:gd name="T114" fmla="*/ 41 w 46"/>
                <a:gd name="T115" fmla="*/ 39 h 39"/>
                <a:gd name="T116" fmla="*/ 41 w 46"/>
                <a:gd name="T117" fmla="*/ 38 h 39"/>
                <a:gd name="T118" fmla="*/ 43 w 46"/>
                <a:gd name="T119" fmla="*/ 36 h 39"/>
                <a:gd name="T120" fmla="*/ 45 w 46"/>
                <a:gd name="T121" fmla="*/ 35 h 39"/>
                <a:gd name="T122" fmla="*/ 44 w 46"/>
                <a:gd name="T123" fmla="*/ 34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6" h="39">
                  <a:moveTo>
                    <a:pt x="44" y="34"/>
                  </a:moveTo>
                  <a:cubicBezTo>
                    <a:pt x="44" y="33"/>
                    <a:pt x="44" y="32"/>
                    <a:pt x="43" y="31"/>
                  </a:cubicBezTo>
                  <a:cubicBezTo>
                    <a:pt x="42" y="31"/>
                    <a:pt x="41" y="30"/>
                    <a:pt x="41" y="29"/>
                  </a:cubicBezTo>
                  <a:cubicBezTo>
                    <a:pt x="41" y="28"/>
                    <a:pt x="39" y="28"/>
                    <a:pt x="39" y="27"/>
                  </a:cubicBezTo>
                  <a:cubicBezTo>
                    <a:pt x="39" y="27"/>
                    <a:pt x="42" y="25"/>
                    <a:pt x="42" y="24"/>
                  </a:cubicBezTo>
                  <a:cubicBezTo>
                    <a:pt x="41" y="23"/>
                    <a:pt x="40" y="23"/>
                    <a:pt x="39" y="23"/>
                  </a:cubicBezTo>
                  <a:cubicBezTo>
                    <a:pt x="39" y="22"/>
                    <a:pt x="39" y="21"/>
                    <a:pt x="39" y="20"/>
                  </a:cubicBezTo>
                  <a:cubicBezTo>
                    <a:pt x="39" y="19"/>
                    <a:pt x="39" y="18"/>
                    <a:pt x="39" y="17"/>
                  </a:cubicBezTo>
                  <a:cubicBezTo>
                    <a:pt x="39" y="17"/>
                    <a:pt x="39" y="16"/>
                    <a:pt x="39" y="15"/>
                  </a:cubicBezTo>
                  <a:cubicBezTo>
                    <a:pt x="39" y="15"/>
                    <a:pt x="40" y="14"/>
                    <a:pt x="40" y="14"/>
                  </a:cubicBezTo>
                  <a:cubicBezTo>
                    <a:pt x="40" y="13"/>
                    <a:pt x="40" y="13"/>
                    <a:pt x="41" y="13"/>
                  </a:cubicBezTo>
                  <a:cubicBezTo>
                    <a:pt x="40" y="12"/>
                    <a:pt x="40" y="10"/>
                    <a:pt x="40" y="10"/>
                  </a:cubicBezTo>
                  <a:cubicBezTo>
                    <a:pt x="40" y="9"/>
                    <a:pt x="39" y="9"/>
                    <a:pt x="39" y="9"/>
                  </a:cubicBezTo>
                  <a:cubicBezTo>
                    <a:pt x="38" y="9"/>
                    <a:pt x="38" y="8"/>
                    <a:pt x="37" y="8"/>
                  </a:cubicBezTo>
                  <a:cubicBezTo>
                    <a:pt x="37" y="8"/>
                    <a:pt x="36" y="8"/>
                    <a:pt x="36" y="7"/>
                  </a:cubicBezTo>
                  <a:cubicBezTo>
                    <a:pt x="36" y="7"/>
                    <a:pt x="35" y="7"/>
                    <a:pt x="34" y="7"/>
                  </a:cubicBezTo>
                  <a:cubicBezTo>
                    <a:pt x="33" y="7"/>
                    <a:pt x="33" y="6"/>
                    <a:pt x="33" y="6"/>
                  </a:cubicBezTo>
                  <a:cubicBezTo>
                    <a:pt x="33" y="6"/>
                    <a:pt x="32" y="6"/>
                    <a:pt x="31" y="5"/>
                  </a:cubicBezTo>
                  <a:cubicBezTo>
                    <a:pt x="31" y="5"/>
                    <a:pt x="29" y="5"/>
                    <a:pt x="29" y="5"/>
                  </a:cubicBezTo>
                  <a:cubicBezTo>
                    <a:pt x="28" y="6"/>
                    <a:pt x="28" y="5"/>
                    <a:pt x="27" y="5"/>
                  </a:cubicBezTo>
                  <a:cubicBezTo>
                    <a:pt x="26" y="5"/>
                    <a:pt x="25" y="6"/>
                    <a:pt x="25" y="7"/>
                  </a:cubicBezTo>
                  <a:cubicBezTo>
                    <a:pt x="25" y="7"/>
                    <a:pt x="24" y="7"/>
                    <a:pt x="23" y="7"/>
                  </a:cubicBezTo>
                  <a:cubicBezTo>
                    <a:pt x="23" y="8"/>
                    <a:pt x="23" y="8"/>
                    <a:pt x="23" y="9"/>
                  </a:cubicBezTo>
                  <a:cubicBezTo>
                    <a:pt x="22" y="9"/>
                    <a:pt x="20" y="10"/>
                    <a:pt x="18" y="10"/>
                  </a:cubicBezTo>
                  <a:cubicBezTo>
                    <a:pt x="16" y="10"/>
                    <a:pt x="16" y="7"/>
                    <a:pt x="14" y="7"/>
                  </a:cubicBezTo>
                  <a:cubicBezTo>
                    <a:pt x="12" y="7"/>
                    <a:pt x="11" y="6"/>
                    <a:pt x="11" y="4"/>
                  </a:cubicBezTo>
                  <a:cubicBezTo>
                    <a:pt x="10" y="4"/>
                    <a:pt x="9" y="3"/>
                    <a:pt x="9" y="3"/>
                  </a:cubicBezTo>
                  <a:cubicBezTo>
                    <a:pt x="9" y="3"/>
                    <a:pt x="10" y="0"/>
                    <a:pt x="9" y="1"/>
                  </a:cubicBezTo>
                  <a:cubicBezTo>
                    <a:pt x="8" y="2"/>
                    <a:pt x="6" y="3"/>
                    <a:pt x="4" y="3"/>
                  </a:cubicBezTo>
                  <a:cubicBezTo>
                    <a:pt x="2" y="3"/>
                    <a:pt x="3" y="3"/>
                    <a:pt x="2" y="2"/>
                  </a:cubicBezTo>
                  <a:cubicBezTo>
                    <a:pt x="1" y="2"/>
                    <a:pt x="2" y="1"/>
                    <a:pt x="1" y="0"/>
                  </a:cubicBezTo>
                  <a:cubicBezTo>
                    <a:pt x="0" y="0"/>
                    <a:pt x="1" y="2"/>
                    <a:pt x="0" y="2"/>
                  </a:cubicBezTo>
                  <a:cubicBezTo>
                    <a:pt x="0" y="2"/>
                    <a:pt x="0" y="3"/>
                    <a:pt x="0" y="3"/>
                  </a:cubicBezTo>
                  <a:cubicBezTo>
                    <a:pt x="0" y="4"/>
                    <a:pt x="0" y="6"/>
                    <a:pt x="0" y="6"/>
                  </a:cubicBezTo>
                  <a:cubicBezTo>
                    <a:pt x="1" y="6"/>
                    <a:pt x="1" y="8"/>
                    <a:pt x="1" y="8"/>
                  </a:cubicBezTo>
                  <a:cubicBezTo>
                    <a:pt x="1" y="8"/>
                    <a:pt x="2" y="9"/>
                    <a:pt x="2" y="10"/>
                  </a:cubicBezTo>
                  <a:cubicBezTo>
                    <a:pt x="2" y="10"/>
                    <a:pt x="3" y="11"/>
                    <a:pt x="3" y="11"/>
                  </a:cubicBezTo>
                  <a:cubicBezTo>
                    <a:pt x="4" y="11"/>
                    <a:pt x="5" y="11"/>
                    <a:pt x="4" y="12"/>
                  </a:cubicBezTo>
                  <a:cubicBezTo>
                    <a:pt x="4" y="12"/>
                    <a:pt x="5" y="13"/>
                    <a:pt x="4" y="13"/>
                  </a:cubicBezTo>
                  <a:cubicBezTo>
                    <a:pt x="4" y="13"/>
                    <a:pt x="4" y="15"/>
                    <a:pt x="3" y="15"/>
                  </a:cubicBezTo>
                  <a:cubicBezTo>
                    <a:pt x="3" y="15"/>
                    <a:pt x="3" y="17"/>
                    <a:pt x="3" y="17"/>
                  </a:cubicBezTo>
                  <a:cubicBezTo>
                    <a:pt x="4" y="17"/>
                    <a:pt x="5" y="18"/>
                    <a:pt x="5" y="18"/>
                  </a:cubicBezTo>
                  <a:cubicBezTo>
                    <a:pt x="4" y="19"/>
                    <a:pt x="7" y="20"/>
                    <a:pt x="7" y="20"/>
                  </a:cubicBezTo>
                  <a:cubicBezTo>
                    <a:pt x="8" y="20"/>
                    <a:pt x="8" y="21"/>
                    <a:pt x="8" y="22"/>
                  </a:cubicBezTo>
                  <a:cubicBezTo>
                    <a:pt x="9" y="22"/>
                    <a:pt x="8" y="23"/>
                    <a:pt x="8" y="23"/>
                  </a:cubicBezTo>
                  <a:cubicBezTo>
                    <a:pt x="8" y="24"/>
                    <a:pt x="9" y="24"/>
                    <a:pt x="9" y="25"/>
                  </a:cubicBezTo>
                  <a:cubicBezTo>
                    <a:pt x="9" y="25"/>
                    <a:pt x="10" y="26"/>
                    <a:pt x="10" y="27"/>
                  </a:cubicBezTo>
                  <a:cubicBezTo>
                    <a:pt x="10" y="26"/>
                    <a:pt x="11" y="26"/>
                    <a:pt x="11" y="26"/>
                  </a:cubicBezTo>
                  <a:cubicBezTo>
                    <a:pt x="11" y="26"/>
                    <a:pt x="11" y="26"/>
                    <a:pt x="12" y="26"/>
                  </a:cubicBezTo>
                  <a:cubicBezTo>
                    <a:pt x="12" y="27"/>
                    <a:pt x="13" y="26"/>
                    <a:pt x="13" y="26"/>
                  </a:cubicBezTo>
                  <a:cubicBezTo>
                    <a:pt x="14" y="26"/>
                    <a:pt x="15" y="29"/>
                    <a:pt x="16" y="30"/>
                  </a:cubicBezTo>
                  <a:cubicBezTo>
                    <a:pt x="16" y="31"/>
                    <a:pt x="16" y="31"/>
                    <a:pt x="17" y="32"/>
                  </a:cubicBezTo>
                  <a:cubicBezTo>
                    <a:pt x="18" y="32"/>
                    <a:pt x="19" y="32"/>
                    <a:pt x="20" y="33"/>
                  </a:cubicBezTo>
                  <a:cubicBezTo>
                    <a:pt x="21" y="34"/>
                    <a:pt x="24" y="35"/>
                    <a:pt x="25" y="35"/>
                  </a:cubicBezTo>
                  <a:cubicBezTo>
                    <a:pt x="27" y="35"/>
                    <a:pt x="27" y="34"/>
                    <a:pt x="29" y="34"/>
                  </a:cubicBezTo>
                  <a:cubicBezTo>
                    <a:pt x="31" y="35"/>
                    <a:pt x="30" y="37"/>
                    <a:pt x="31" y="37"/>
                  </a:cubicBezTo>
                  <a:cubicBezTo>
                    <a:pt x="31" y="38"/>
                    <a:pt x="38" y="39"/>
                    <a:pt x="39" y="39"/>
                  </a:cubicBezTo>
                  <a:cubicBezTo>
                    <a:pt x="39" y="39"/>
                    <a:pt x="40" y="39"/>
                    <a:pt x="41" y="39"/>
                  </a:cubicBezTo>
                  <a:cubicBezTo>
                    <a:pt x="41" y="39"/>
                    <a:pt x="41" y="39"/>
                    <a:pt x="41" y="38"/>
                  </a:cubicBezTo>
                  <a:cubicBezTo>
                    <a:pt x="41" y="37"/>
                    <a:pt x="42" y="36"/>
                    <a:pt x="43" y="36"/>
                  </a:cubicBezTo>
                  <a:cubicBezTo>
                    <a:pt x="43" y="36"/>
                    <a:pt x="44" y="36"/>
                    <a:pt x="45" y="35"/>
                  </a:cubicBezTo>
                  <a:cubicBezTo>
                    <a:pt x="46" y="35"/>
                    <a:pt x="45" y="34"/>
                    <a:pt x="44" y="3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7" name="Freeform 339">
              <a:extLst>
                <a:ext uri="{FF2B5EF4-FFF2-40B4-BE49-F238E27FC236}">
                  <a16:creationId xmlns:a16="http://schemas.microsoft.com/office/drawing/2014/main" id="{32A45A8A-8659-4304-9494-6A78846ED15A}"/>
                </a:ext>
              </a:extLst>
            </p:cNvPr>
            <p:cNvSpPr>
              <a:spLocks noEditPoints="1"/>
            </p:cNvSpPr>
            <p:nvPr/>
          </p:nvSpPr>
          <p:spPr bwMode="auto">
            <a:xfrm>
              <a:off x="-3133725" y="1709738"/>
              <a:ext cx="339725" cy="161925"/>
            </a:xfrm>
            <a:custGeom>
              <a:avLst/>
              <a:gdLst>
                <a:gd name="T0" fmla="*/ 91 w 94"/>
                <a:gd name="T1" fmla="*/ 19 h 45"/>
                <a:gd name="T2" fmla="*/ 88 w 94"/>
                <a:gd name="T3" fmla="*/ 16 h 45"/>
                <a:gd name="T4" fmla="*/ 82 w 94"/>
                <a:gd name="T5" fmla="*/ 15 h 45"/>
                <a:gd name="T6" fmla="*/ 76 w 94"/>
                <a:gd name="T7" fmla="*/ 11 h 45"/>
                <a:gd name="T8" fmla="*/ 70 w 94"/>
                <a:gd name="T9" fmla="*/ 4 h 45"/>
                <a:gd name="T10" fmla="*/ 63 w 94"/>
                <a:gd name="T11" fmla="*/ 6 h 45"/>
                <a:gd name="T12" fmla="*/ 62 w 94"/>
                <a:gd name="T13" fmla="*/ 5 h 45"/>
                <a:gd name="T14" fmla="*/ 58 w 94"/>
                <a:gd name="T15" fmla="*/ 4 h 45"/>
                <a:gd name="T16" fmla="*/ 57 w 94"/>
                <a:gd name="T17" fmla="*/ 1 h 45"/>
                <a:gd name="T18" fmla="*/ 49 w 94"/>
                <a:gd name="T19" fmla="*/ 2 h 45"/>
                <a:gd name="T20" fmla="*/ 39 w 94"/>
                <a:gd name="T21" fmla="*/ 4 h 45"/>
                <a:gd name="T22" fmla="*/ 35 w 94"/>
                <a:gd name="T23" fmla="*/ 7 h 45"/>
                <a:gd name="T24" fmla="*/ 34 w 94"/>
                <a:gd name="T25" fmla="*/ 10 h 45"/>
                <a:gd name="T26" fmla="*/ 35 w 94"/>
                <a:gd name="T27" fmla="*/ 13 h 45"/>
                <a:gd name="T28" fmla="*/ 32 w 94"/>
                <a:gd name="T29" fmla="*/ 14 h 45"/>
                <a:gd name="T30" fmla="*/ 29 w 94"/>
                <a:gd name="T31" fmla="*/ 14 h 45"/>
                <a:gd name="T32" fmla="*/ 23 w 94"/>
                <a:gd name="T33" fmla="*/ 15 h 45"/>
                <a:gd name="T34" fmla="*/ 19 w 94"/>
                <a:gd name="T35" fmla="*/ 15 h 45"/>
                <a:gd name="T36" fmla="*/ 12 w 94"/>
                <a:gd name="T37" fmla="*/ 12 h 45"/>
                <a:gd name="T38" fmla="*/ 7 w 94"/>
                <a:gd name="T39" fmla="*/ 14 h 45"/>
                <a:gd name="T40" fmla="*/ 5 w 94"/>
                <a:gd name="T41" fmla="*/ 18 h 45"/>
                <a:gd name="T42" fmla="*/ 0 w 94"/>
                <a:gd name="T43" fmla="*/ 18 h 45"/>
                <a:gd name="T44" fmla="*/ 0 w 94"/>
                <a:gd name="T45" fmla="*/ 22 h 45"/>
                <a:gd name="T46" fmla="*/ 3 w 94"/>
                <a:gd name="T47" fmla="*/ 24 h 45"/>
                <a:gd name="T48" fmla="*/ 5 w 94"/>
                <a:gd name="T49" fmla="*/ 28 h 45"/>
                <a:gd name="T50" fmla="*/ 11 w 94"/>
                <a:gd name="T51" fmla="*/ 26 h 45"/>
                <a:gd name="T52" fmla="*/ 13 w 94"/>
                <a:gd name="T53" fmla="*/ 31 h 45"/>
                <a:gd name="T54" fmla="*/ 9 w 94"/>
                <a:gd name="T55" fmla="*/ 34 h 45"/>
                <a:gd name="T56" fmla="*/ 13 w 94"/>
                <a:gd name="T57" fmla="*/ 38 h 45"/>
                <a:gd name="T58" fmla="*/ 15 w 94"/>
                <a:gd name="T59" fmla="*/ 41 h 45"/>
                <a:gd name="T60" fmla="*/ 22 w 94"/>
                <a:gd name="T61" fmla="*/ 42 h 45"/>
                <a:gd name="T62" fmla="*/ 28 w 94"/>
                <a:gd name="T63" fmla="*/ 30 h 45"/>
                <a:gd name="T64" fmla="*/ 32 w 94"/>
                <a:gd name="T65" fmla="*/ 30 h 45"/>
                <a:gd name="T66" fmla="*/ 39 w 94"/>
                <a:gd name="T67" fmla="*/ 36 h 45"/>
                <a:gd name="T68" fmla="*/ 46 w 94"/>
                <a:gd name="T69" fmla="*/ 40 h 45"/>
                <a:gd name="T70" fmla="*/ 51 w 94"/>
                <a:gd name="T71" fmla="*/ 44 h 45"/>
                <a:gd name="T72" fmla="*/ 56 w 94"/>
                <a:gd name="T73" fmla="*/ 42 h 45"/>
                <a:gd name="T74" fmla="*/ 61 w 94"/>
                <a:gd name="T75" fmla="*/ 39 h 45"/>
                <a:gd name="T76" fmla="*/ 69 w 94"/>
                <a:gd name="T77" fmla="*/ 38 h 45"/>
                <a:gd name="T78" fmla="*/ 79 w 94"/>
                <a:gd name="T79" fmla="*/ 40 h 45"/>
                <a:gd name="T80" fmla="*/ 79 w 94"/>
                <a:gd name="T81" fmla="*/ 35 h 45"/>
                <a:gd name="T82" fmla="*/ 82 w 94"/>
                <a:gd name="T83" fmla="*/ 31 h 45"/>
                <a:gd name="T84" fmla="*/ 85 w 94"/>
                <a:gd name="T85" fmla="*/ 26 h 45"/>
                <a:gd name="T86" fmla="*/ 91 w 94"/>
                <a:gd name="T87" fmla="*/ 26 h 45"/>
                <a:gd name="T88" fmla="*/ 93 w 94"/>
                <a:gd name="T89" fmla="*/ 21 h 45"/>
                <a:gd name="T90" fmla="*/ 35 w 94"/>
                <a:gd name="T91" fmla="*/ 28 h 45"/>
                <a:gd name="T92" fmla="*/ 74 w 94"/>
                <a:gd name="T93" fmla="*/ 28 h 45"/>
                <a:gd name="T94" fmla="*/ 65 w 94"/>
                <a:gd name="T95" fmla="*/ 28 h 45"/>
                <a:gd name="T96" fmla="*/ 74 w 94"/>
                <a:gd name="T97" fmla="*/ 28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94" h="45">
                  <a:moveTo>
                    <a:pt x="94" y="18"/>
                  </a:moveTo>
                  <a:cubicBezTo>
                    <a:pt x="94" y="18"/>
                    <a:pt x="93" y="18"/>
                    <a:pt x="93" y="18"/>
                  </a:cubicBezTo>
                  <a:cubicBezTo>
                    <a:pt x="93" y="18"/>
                    <a:pt x="91" y="19"/>
                    <a:pt x="91" y="19"/>
                  </a:cubicBezTo>
                  <a:cubicBezTo>
                    <a:pt x="91" y="19"/>
                    <a:pt x="90" y="18"/>
                    <a:pt x="90" y="18"/>
                  </a:cubicBezTo>
                  <a:cubicBezTo>
                    <a:pt x="90" y="17"/>
                    <a:pt x="90" y="17"/>
                    <a:pt x="89" y="17"/>
                  </a:cubicBezTo>
                  <a:cubicBezTo>
                    <a:pt x="89" y="17"/>
                    <a:pt x="88" y="17"/>
                    <a:pt x="88" y="16"/>
                  </a:cubicBezTo>
                  <a:cubicBezTo>
                    <a:pt x="88" y="15"/>
                    <a:pt x="87" y="15"/>
                    <a:pt x="86" y="14"/>
                  </a:cubicBezTo>
                  <a:cubicBezTo>
                    <a:pt x="86" y="14"/>
                    <a:pt x="85" y="15"/>
                    <a:pt x="84" y="15"/>
                  </a:cubicBezTo>
                  <a:cubicBezTo>
                    <a:pt x="84" y="15"/>
                    <a:pt x="83" y="15"/>
                    <a:pt x="82" y="15"/>
                  </a:cubicBezTo>
                  <a:cubicBezTo>
                    <a:pt x="81" y="15"/>
                    <a:pt x="81" y="13"/>
                    <a:pt x="80" y="13"/>
                  </a:cubicBezTo>
                  <a:cubicBezTo>
                    <a:pt x="79" y="14"/>
                    <a:pt x="79" y="15"/>
                    <a:pt x="79" y="15"/>
                  </a:cubicBezTo>
                  <a:cubicBezTo>
                    <a:pt x="78" y="15"/>
                    <a:pt x="77" y="12"/>
                    <a:pt x="76" y="11"/>
                  </a:cubicBezTo>
                  <a:cubicBezTo>
                    <a:pt x="75" y="9"/>
                    <a:pt x="74" y="6"/>
                    <a:pt x="72" y="6"/>
                  </a:cubicBezTo>
                  <a:cubicBezTo>
                    <a:pt x="70" y="5"/>
                    <a:pt x="71" y="4"/>
                    <a:pt x="71" y="4"/>
                  </a:cubicBezTo>
                  <a:cubicBezTo>
                    <a:pt x="72" y="4"/>
                    <a:pt x="70" y="3"/>
                    <a:pt x="70" y="4"/>
                  </a:cubicBezTo>
                  <a:cubicBezTo>
                    <a:pt x="69" y="4"/>
                    <a:pt x="68" y="5"/>
                    <a:pt x="68" y="5"/>
                  </a:cubicBezTo>
                  <a:cubicBezTo>
                    <a:pt x="67" y="5"/>
                    <a:pt x="66" y="6"/>
                    <a:pt x="65" y="6"/>
                  </a:cubicBezTo>
                  <a:cubicBezTo>
                    <a:pt x="64" y="6"/>
                    <a:pt x="64" y="7"/>
                    <a:pt x="63" y="6"/>
                  </a:cubicBezTo>
                  <a:cubicBezTo>
                    <a:pt x="63" y="6"/>
                    <a:pt x="64" y="5"/>
                    <a:pt x="64" y="5"/>
                  </a:cubicBezTo>
                  <a:cubicBezTo>
                    <a:pt x="64" y="4"/>
                    <a:pt x="63" y="5"/>
                    <a:pt x="63" y="5"/>
                  </a:cubicBezTo>
                  <a:cubicBezTo>
                    <a:pt x="63" y="4"/>
                    <a:pt x="62" y="4"/>
                    <a:pt x="62" y="5"/>
                  </a:cubicBezTo>
                  <a:cubicBezTo>
                    <a:pt x="62" y="5"/>
                    <a:pt x="61" y="5"/>
                    <a:pt x="61" y="4"/>
                  </a:cubicBezTo>
                  <a:cubicBezTo>
                    <a:pt x="61" y="4"/>
                    <a:pt x="61" y="3"/>
                    <a:pt x="60" y="4"/>
                  </a:cubicBezTo>
                  <a:cubicBezTo>
                    <a:pt x="60" y="4"/>
                    <a:pt x="59" y="5"/>
                    <a:pt x="58" y="4"/>
                  </a:cubicBezTo>
                  <a:cubicBezTo>
                    <a:pt x="58" y="4"/>
                    <a:pt x="58" y="4"/>
                    <a:pt x="59" y="3"/>
                  </a:cubicBezTo>
                  <a:cubicBezTo>
                    <a:pt x="59" y="3"/>
                    <a:pt x="58" y="2"/>
                    <a:pt x="58" y="2"/>
                  </a:cubicBezTo>
                  <a:cubicBezTo>
                    <a:pt x="58" y="1"/>
                    <a:pt x="57" y="0"/>
                    <a:pt x="57" y="1"/>
                  </a:cubicBezTo>
                  <a:cubicBezTo>
                    <a:pt x="56" y="1"/>
                    <a:pt x="55" y="1"/>
                    <a:pt x="55" y="0"/>
                  </a:cubicBezTo>
                  <a:cubicBezTo>
                    <a:pt x="54" y="0"/>
                    <a:pt x="52" y="1"/>
                    <a:pt x="52" y="1"/>
                  </a:cubicBezTo>
                  <a:cubicBezTo>
                    <a:pt x="52" y="2"/>
                    <a:pt x="49" y="2"/>
                    <a:pt x="49" y="2"/>
                  </a:cubicBezTo>
                  <a:cubicBezTo>
                    <a:pt x="48" y="2"/>
                    <a:pt x="46" y="3"/>
                    <a:pt x="45" y="3"/>
                  </a:cubicBezTo>
                  <a:cubicBezTo>
                    <a:pt x="44" y="3"/>
                    <a:pt x="44" y="4"/>
                    <a:pt x="43" y="4"/>
                  </a:cubicBezTo>
                  <a:cubicBezTo>
                    <a:pt x="42" y="4"/>
                    <a:pt x="40" y="4"/>
                    <a:pt x="39" y="4"/>
                  </a:cubicBezTo>
                  <a:cubicBezTo>
                    <a:pt x="39" y="5"/>
                    <a:pt x="37" y="4"/>
                    <a:pt x="37" y="5"/>
                  </a:cubicBezTo>
                  <a:cubicBezTo>
                    <a:pt x="36" y="5"/>
                    <a:pt x="35" y="4"/>
                    <a:pt x="35" y="5"/>
                  </a:cubicBezTo>
                  <a:cubicBezTo>
                    <a:pt x="34" y="5"/>
                    <a:pt x="34" y="6"/>
                    <a:pt x="35" y="7"/>
                  </a:cubicBezTo>
                  <a:cubicBezTo>
                    <a:pt x="35" y="7"/>
                    <a:pt x="37" y="7"/>
                    <a:pt x="37" y="8"/>
                  </a:cubicBezTo>
                  <a:cubicBezTo>
                    <a:pt x="37" y="8"/>
                    <a:pt x="35" y="8"/>
                    <a:pt x="34" y="8"/>
                  </a:cubicBezTo>
                  <a:cubicBezTo>
                    <a:pt x="33" y="8"/>
                    <a:pt x="34" y="9"/>
                    <a:pt x="34" y="10"/>
                  </a:cubicBezTo>
                  <a:cubicBezTo>
                    <a:pt x="34" y="10"/>
                    <a:pt x="33" y="11"/>
                    <a:pt x="32" y="11"/>
                  </a:cubicBezTo>
                  <a:cubicBezTo>
                    <a:pt x="32" y="11"/>
                    <a:pt x="32" y="12"/>
                    <a:pt x="33" y="12"/>
                  </a:cubicBezTo>
                  <a:cubicBezTo>
                    <a:pt x="34" y="12"/>
                    <a:pt x="34" y="13"/>
                    <a:pt x="35" y="13"/>
                  </a:cubicBezTo>
                  <a:cubicBezTo>
                    <a:pt x="35" y="13"/>
                    <a:pt x="35" y="14"/>
                    <a:pt x="35" y="14"/>
                  </a:cubicBezTo>
                  <a:cubicBezTo>
                    <a:pt x="35" y="15"/>
                    <a:pt x="35" y="15"/>
                    <a:pt x="34" y="15"/>
                  </a:cubicBezTo>
                  <a:cubicBezTo>
                    <a:pt x="33" y="15"/>
                    <a:pt x="33" y="15"/>
                    <a:pt x="32" y="14"/>
                  </a:cubicBezTo>
                  <a:cubicBezTo>
                    <a:pt x="32" y="14"/>
                    <a:pt x="32" y="15"/>
                    <a:pt x="31" y="16"/>
                  </a:cubicBezTo>
                  <a:cubicBezTo>
                    <a:pt x="31" y="16"/>
                    <a:pt x="31" y="15"/>
                    <a:pt x="30" y="15"/>
                  </a:cubicBezTo>
                  <a:cubicBezTo>
                    <a:pt x="30" y="15"/>
                    <a:pt x="29" y="15"/>
                    <a:pt x="29" y="14"/>
                  </a:cubicBezTo>
                  <a:cubicBezTo>
                    <a:pt x="28" y="14"/>
                    <a:pt x="27" y="13"/>
                    <a:pt x="26" y="14"/>
                  </a:cubicBezTo>
                  <a:cubicBezTo>
                    <a:pt x="26" y="15"/>
                    <a:pt x="26" y="14"/>
                    <a:pt x="25" y="14"/>
                  </a:cubicBezTo>
                  <a:cubicBezTo>
                    <a:pt x="24" y="14"/>
                    <a:pt x="23" y="14"/>
                    <a:pt x="23" y="15"/>
                  </a:cubicBezTo>
                  <a:cubicBezTo>
                    <a:pt x="23" y="15"/>
                    <a:pt x="21" y="15"/>
                    <a:pt x="21" y="15"/>
                  </a:cubicBezTo>
                  <a:cubicBezTo>
                    <a:pt x="20" y="14"/>
                    <a:pt x="19" y="14"/>
                    <a:pt x="19" y="15"/>
                  </a:cubicBezTo>
                  <a:cubicBezTo>
                    <a:pt x="19" y="16"/>
                    <a:pt x="19" y="15"/>
                    <a:pt x="19" y="15"/>
                  </a:cubicBezTo>
                  <a:cubicBezTo>
                    <a:pt x="19" y="14"/>
                    <a:pt x="17" y="13"/>
                    <a:pt x="17" y="13"/>
                  </a:cubicBezTo>
                  <a:cubicBezTo>
                    <a:pt x="16" y="13"/>
                    <a:pt x="14" y="13"/>
                    <a:pt x="14" y="12"/>
                  </a:cubicBezTo>
                  <a:cubicBezTo>
                    <a:pt x="14" y="12"/>
                    <a:pt x="13" y="11"/>
                    <a:pt x="12" y="12"/>
                  </a:cubicBezTo>
                  <a:cubicBezTo>
                    <a:pt x="12" y="13"/>
                    <a:pt x="12" y="12"/>
                    <a:pt x="11" y="12"/>
                  </a:cubicBezTo>
                  <a:cubicBezTo>
                    <a:pt x="11" y="12"/>
                    <a:pt x="10" y="12"/>
                    <a:pt x="9" y="13"/>
                  </a:cubicBezTo>
                  <a:cubicBezTo>
                    <a:pt x="9" y="13"/>
                    <a:pt x="8" y="14"/>
                    <a:pt x="7" y="14"/>
                  </a:cubicBezTo>
                  <a:cubicBezTo>
                    <a:pt x="6" y="14"/>
                    <a:pt x="7" y="15"/>
                    <a:pt x="6" y="15"/>
                  </a:cubicBezTo>
                  <a:cubicBezTo>
                    <a:pt x="5" y="15"/>
                    <a:pt x="5" y="16"/>
                    <a:pt x="5" y="16"/>
                  </a:cubicBezTo>
                  <a:cubicBezTo>
                    <a:pt x="5" y="17"/>
                    <a:pt x="6" y="17"/>
                    <a:pt x="5" y="18"/>
                  </a:cubicBezTo>
                  <a:cubicBezTo>
                    <a:pt x="4" y="18"/>
                    <a:pt x="4" y="17"/>
                    <a:pt x="3" y="16"/>
                  </a:cubicBezTo>
                  <a:cubicBezTo>
                    <a:pt x="2" y="16"/>
                    <a:pt x="2" y="16"/>
                    <a:pt x="2" y="17"/>
                  </a:cubicBezTo>
                  <a:cubicBezTo>
                    <a:pt x="2" y="18"/>
                    <a:pt x="1" y="18"/>
                    <a:pt x="0" y="18"/>
                  </a:cubicBezTo>
                  <a:cubicBezTo>
                    <a:pt x="0" y="19"/>
                    <a:pt x="1" y="19"/>
                    <a:pt x="1" y="19"/>
                  </a:cubicBezTo>
                  <a:cubicBezTo>
                    <a:pt x="1" y="20"/>
                    <a:pt x="0" y="20"/>
                    <a:pt x="0" y="20"/>
                  </a:cubicBezTo>
                  <a:cubicBezTo>
                    <a:pt x="0" y="20"/>
                    <a:pt x="0" y="21"/>
                    <a:pt x="0" y="22"/>
                  </a:cubicBezTo>
                  <a:cubicBezTo>
                    <a:pt x="0" y="22"/>
                    <a:pt x="1" y="22"/>
                    <a:pt x="1" y="23"/>
                  </a:cubicBezTo>
                  <a:cubicBezTo>
                    <a:pt x="1" y="23"/>
                    <a:pt x="1" y="24"/>
                    <a:pt x="2" y="24"/>
                  </a:cubicBezTo>
                  <a:cubicBezTo>
                    <a:pt x="2" y="24"/>
                    <a:pt x="3" y="24"/>
                    <a:pt x="3" y="24"/>
                  </a:cubicBezTo>
                  <a:cubicBezTo>
                    <a:pt x="4" y="24"/>
                    <a:pt x="4" y="24"/>
                    <a:pt x="5" y="25"/>
                  </a:cubicBezTo>
                  <a:cubicBezTo>
                    <a:pt x="5" y="26"/>
                    <a:pt x="6" y="27"/>
                    <a:pt x="5" y="27"/>
                  </a:cubicBezTo>
                  <a:cubicBezTo>
                    <a:pt x="4" y="27"/>
                    <a:pt x="5" y="27"/>
                    <a:pt x="5" y="28"/>
                  </a:cubicBezTo>
                  <a:cubicBezTo>
                    <a:pt x="6" y="28"/>
                    <a:pt x="6" y="28"/>
                    <a:pt x="6" y="28"/>
                  </a:cubicBezTo>
                  <a:cubicBezTo>
                    <a:pt x="6" y="28"/>
                    <a:pt x="6" y="28"/>
                    <a:pt x="7" y="28"/>
                  </a:cubicBezTo>
                  <a:cubicBezTo>
                    <a:pt x="8" y="27"/>
                    <a:pt x="10" y="26"/>
                    <a:pt x="11" y="26"/>
                  </a:cubicBezTo>
                  <a:cubicBezTo>
                    <a:pt x="13" y="27"/>
                    <a:pt x="14" y="26"/>
                    <a:pt x="15" y="27"/>
                  </a:cubicBezTo>
                  <a:cubicBezTo>
                    <a:pt x="16" y="28"/>
                    <a:pt x="15" y="30"/>
                    <a:pt x="15" y="30"/>
                  </a:cubicBezTo>
                  <a:cubicBezTo>
                    <a:pt x="16" y="31"/>
                    <a:pt x="14" y="31"/>
                    <a:pt x="13" y="31"/>
                  </a:cubicBezTo>
                  <a:cubicBezTo>
                    <a:pt x="12" y="31"/>
                    <a:pt x="10" y="31"/>
                    <a:pt x="10" y="32"/>
                  </a:cubicBezTo>
                  <a:cubicBezTo>
                    <a:pt x="10" y="33"/>
                    <a:pt x="11" y="34"/>
                    <a:pt x="10" y="33"/>
                  </a:cubicBezTo>
                  <a:cubicBezTo>
                    <a:pt x="8" y="33"/>
                    <a:pt x="8" y="34"/>
                    <a:pt x="9" y="34"/>
                  </a:cubicBezTo>
                  <a:cubicBezTo>
                    <a:pt x="9" y="34"/>
                    <a:pt x="10" y="35"/>
                    <a:pt x="10" y="36"/>
                  </a:cubicBezTo>
                  <a:cubicBezTo>
                    <a:pt x="10" y="36"/>
                    <a:pt x="11" y="38"/>
                    <a:pt x="11" y="37"/>
                  </a:cubicBezTo>
                  <a:cubicBezTo>
                    <a:pt x="12" y="37"/>
                    <a:pt x="12" y="38"/>
                    <a:pt x="13" y="38"/>
                  </a:cubicBezTo>
                  <a:cubicBezTo>
                    <a:pt x="14" y="38"/>
                    <a:pt x="15" y="39"/>
                    <a:pt x="14" y="40"/>
                  </a:cubicBezTo>
                  <a:cubicBezTo>
                    <a:pt x="13" y="40"/>
                    <a:pt x="14" y="43"/>
                    <a:pt x="15" y="42"/>
                  </a:cubicBezTo>
                  <a:cubicBezTo>
                    <a:pt x="15" y="42"/>
                    <a:pt x="15" y="41"/>
                    <a:pt x="15" y="41"/>
                  </a:cubicBezTo>
                  <a:cubicBezTo>
                    <a:pt x="14" y="40"/>
                    <a:pt x="17" y="40"/>
                    <a:pt x="17" y="40"/>
                  </a:cubicBezTo>
                  <a:cubicBezTo>
                    <a:pt x="18" y="40"/>
                    <a:pt x="19" y="41"/>
                    <a:pt x="20" y="42"/>
                  </a:cubicBezTo>
                  <a:cubicBezTo>
                    <a:pt x="21" y="43"/>
                    <a:pt x="22" y="42"/>
                    <a:pt x="22" y="42"/>
                  </a:cubicBezTo>
                  <a:cubicBezTo>
                    <a:pt x="22" y="32"/>
                    <a:pt x="22" y="32"/>
                    <a:pt x="22" y="32"/>
                  </a:cubicBezTo>
                  <a:cubicBezTo>
                    <a:pt x="28" y="30"/>
                    <a:pt x="28" y="30"/>
                    <a:pt x="28" y="30"/>
                  </a:cubicBezTo>
                  <a:cubicBezTo>
                    <a:pt x="28" y="30"/>
                    <a:pt x="28" y="30"/>
                    <a:pt x="28" y="30"/>
                  </a:cubicBezTo>
                  <a:cubicBezTo>
                    <a:pt x="29" y="29"/>
                    <a:pt x="30" y="30"/>
                    <a:pt x="30" y="30"/>
                  </a:cubicBezTo>
                  <a:cubicBezTo>
                    <a:pt x="31" y="30"/>
                    <a:pt x="31" y="29"/>
                    <a:pt x="31" y="29"/>
                  </a:cubicBezTo>
                  <a:cubicBezTo>
                    <a:pt x="32" y="29"/>
                    <a:pt x="31" y="30"/>
                    <a:pt x="32" y="30"/>
                  </a:cubicBezTo>
                  <a:cubicBezTo>
                    <a:pt x="32" y="30"/>
                    <a:pt x="33" y="32"/>
                    <a:pt x="33" y="33"/>
                  </a:cubicBezTo>
                  <a:cubicBezTo>
                    <a:pt x="34" y="34"/>
                    <a:pt x="36" y="36"/>
                    <a:pt x="36" y="36"/>
                  </a:cubicBezTo>
                  <a:cubicBezTo>
                    <a:pt x="36" y="37"/>
                    <a:pt x="38" y="36"/>
                    <a:pt x="39" y="36"/>
                  </a:cubicBezTo>
                  <a:cubicBezTo>
                    <a:pt x="39" y="36"/>
                    <a:pt x="43" y="36"/>
                    <a:pt x="44" y="36"/>
                  </a:cubicBezTo>
                  <a:cubicBezTo>
                    <a:pt x="44" y="36"/>
                    <a:pt x="45" y="37"/>
                    <a:pt x="45" y="38"/>
                  </a:cubicBezTo>
                  <a:cubicBezTo>
                    <a:pt x="46" y="38"/>
                    <a:pt x="46" y="39"/>
                    <a:pt x="46" y="40"/>
                  </a:cubicBezTo>
                  <a:cubicBezTo>
                    <a:pt x="46" y="41"/>
                    <a:pt x="47" y="41"/>
                    <a:pt x="47" y="42"/>
                  </a:cubicBezTo>
                  <a:cubicBezTo>
                    <a:pt x="47" y="43"/>
                    <a:pt x="49" y="43"/>
                    <a:pt x="49" y="43"/>
                  </a:cubicBezTo>
                  <a:cubicBezTo>
                    <a:pt x="50" y="43"/>
                    <a:pt x="51" y="43"/>
                    <a:pt x="51" y="44"/>
                  </a:cubicBezTo>
                  <a:cubicBezTo>
                    <a:pt x="51" y="45"/>
                    <a:pt x="52" y="44"/>
                    <a:pt x="52" y="44"/>
                  </a:cubicBezTo>
                  <a:cubicBezTo>
                    <a:pt x="52" y="43"/>
                    <a:pt x="53" y="42"/>
                    <a:pt x="55" y="42"/>
                  </a:cubicBezTo>
                  <a:cubicBezTo>
                    <a:pt x="55" y="42"/>
                    <a:pt x="56" y="42"/>
                    <a:pt x="56" y="42"/>
                  </a:cubicBezTo>
                  <a:cubicBezTo>
                    <a:pt x="56" y="41"/>
                    <a:pt x="57" y="40"/>
                    <a:pt x="57" y="40"/>
                  </a:cubicBezTo>
                  <a:cubicBezTo>
                    <a:pt x="57" y="40"/>
                    <a:pt x="58" y="39"/>
                    <a:pt x="58" y="39"/>
                  </a:cubicBezTo>
                  <a:cubicBezTo>
                    <a:pt x="58" y="38"/>
                    <a:pt x="60" y="38"/>
                    <a:pt x="61" y="39"/>
                  </a:cubicBezTo>
                  <a:cubicBezTo>
                    <a:pt x="63" y="39"/>
                    <a:pt x="63" y="39"/>
                    <a:pt x="63" y="38"/>
                  </a:cubicBezTo>
                  <a:cubicBezTo>
                    <a:pt x="63" y="37"/>
                    <a:pt x="65" y="37"/>
                    <a:pt x="66" y="37"/>
                  </a:cubicBezTo>
                  <a:cubicBezTo>
                    <a:pt x="66" y="38"/>
                    <a:pt x="68" y="39"/>
                    <a:pt x="69" y="38"/>
                  </a:cubicBezTo>
                  <a:cubicBezTo>
                    <a:pt x="70" y="38"/>
                    <a:pt x="74" y="38"/>
                    <a:pt x="75" y="39"/>
                  </a:cubicBezTo>
                  <a:cubicBezTo>
                    <a:pt x="76" y="39"/>
                    <a:pt x="76" y="38"/>
                    <a:pt x="77" y="39"/>
                  </a:cubicBezTo>
                  <a:cubicBezTo>
                    <a:pt x="78" y="40"/>
                    <a:pt x="78" y="39"/>
                    <a:pt x="79" y="40"/>
                  </a:cubicBezTo>
                  <a:cubicBezTo>
                    <a:pt x="79" y="40"/>
                    <a:pt x="79" y="39"/>
                    <a:pt x="79" y="39"/>
                  </a:cubicBezTo>
                  <a:cubicBezTo>
                    <a:pt x="79" y="38"/>
                    <a:pt x="80" y="38"/>
                    <a:pt x="80" y="37"/>
                  </a:cubicBezTo>
                  <a:cubicBezTo>
                    <a:pt x="80" y="37"/>
                    <a:pt x="79" y="35"/>
                    <a:pt x="79" y="35"/>
                  </a:cubicBezTo>
                  <a:cubicBezTo>
                    <a:pt x="79" y="34"/>
                    <a:pt x="79" y="33"/>
                    <a:pt x="79" y="33"/>
                  </a:cubicBezTo>
                  <a:cubicBezTo>
                    <a:pt x="78" y="32"/>
                    <a:pt x="80" y="32"/>
                    <a:pt x="80" y="32"/>
                  </a:cubicBezTo>
                  <a:cubicBezTo>
                    <a:pt x="81" y="32"/>
                    <a:pt x="82" y="31"/>
                    <a:pt x="82" y="31"/>
                  </a:cubicBezTo>
                  <a:cubicBezTo>
                    <a:pt x="83" y="32"/>
                    <a:pt x="83" y="32"/>
                    <a:pt x="84" y="32"/>
                  </a:cubicBezTo>
                  <a:cubicBezTo>
                    <a:pt x="85" y="32"/>
                    <a:pt x="84" y="31"/>
                    <a:pt x="84" y="31"/>
                  </a:cubicBezTo>
                  <a:cubicBezTo>
                    <a:pt x="84" y="30"/>
                    <a:pt x="85" y="27"/>
                    <a:pt x="85" y="26"/>
                  </a:cubicBezTo>
                  <a:cubicBezTo>
                    <a:pt x="86" y="25"/>
                    <a:pt x="86" y="26"/>
                    <a:pt x="87" y="26"/>
                  </a:cubicBezTo>
                  <a:cubicBezTo>
                    <a:pt x="88" y="26"/>
                    <a:pt x="89" y="26"/>
                    <a:pt x="89" y="26"/>
                  </a:cubicBezTo>
                  <a:cubicBezTo>
                    <a:pt x="90" y="27"/>
                    <a:pt x="91" y="26"/>
                    <a:pt x="91" y="26"/>
                  </a:cubicBezTo>
                  <a:cubicBezTo>
                    <a:pt x="92" y="25"/>
                    <a:pt x="91" y="25"/>
                    <a:pt x="91" y="24"/>
                  </a:cubicBezTo>
                  <a:cubicBezTo>
                    <a:pt x="91" y="23"/>
                    <a:pt x="92" y="22"/>
                    <a:pt x="92" y="22"/>
                  </a:cubicBezTo>
                  <a:cubicBezTo>
                    <a:pt x="93" y="22"/>
                    <a:pt x="93" y="21"/>
                    <a:pt x="93" y="21"/>
                  </a:cubicBezTo>
                  <a:cubicBezTo>
                    <a:pt x="93" y="20"/>
                    <a:pt x="94" y="20"/>
                    <a:pt x="94" y="19"/>
                  </a:cubicBezTo>
                  <a:cubicBezTo>
                    <a:pt x="94" y="19"/>
                    <a:pt x="94" y="19"/>
                    <a:pt x="94" y="18"/>
                  </a:cubicBezTo>
                  <a:close/>
                  <a:moveTo>
                    <a:pt x="35" y="28"/>
                  </a:moveTo>
                  <a:cubicBezTo>
                    <a:pt x="35" y="29"/>
                    <a:pt x="32" y="28"/>
                    <a:pt x="32" y="28"/>
                  </a:cubicBezTo>
                  <a:cubicBezTo>
                    <a:pt x="31" y="27"/>
                    <a:pt x="36" y="28"/>
                    <a:pt x="35" y="28"/>
                  </a:cubicBezTo>
                  <a:close/>
                  <a:moveTo>
                    <a:pt x="74" y="28"/>
                  </a:moveTo>
                  <a:cubicBezTo>
                    <a:pt x="72" y="28"/>
                    <a:pt x="68" y="27"/>
                    <a:pt x="66" y="29"/>
                  </a:cubicBezTo>
                  <a:cubicBezTo>
                    <a:pt x="64" y="31"/>
                    <a:pt x="66" y="32"/>
                    <a:pt x="65" y="32"/>
                  </a:cubicBezTo>
                  <a:cubicBezTo>
                    <a:pt x="64" y="32"/>
                    <a:pt x="64" y="29"/>
                    <a:pt x="65" y="28"/>
                  </a:cubicBezTo>
                  <a:cubicBezTo>
                    <a:pt x="65" y="27"/>
                    <a:pt x="69" y="27"/>
                    <a:pt x="71" y="27"/>
                  </a:cubicBezTo>
                  <a:cubicBezTo>
                    <a:pt x="72" y="28"/>
                    <a:pt x="76" y="27"/>
                    <a:pt x="76" y="27"/>
                  </a:cubicBezTo>
                  <a:cubicBezTo>
                    <a:pt x="77" y="27"/>
                    <a:pt x="76" y="28"/>
                    <a:pt x="74"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8" name="Freeform 340">
              <a:extLst>
                <a:ext uri="{FF2B5EF4-FFF2-40B4-BE49-F238E27FC236}">
                  <a16:creationId xmlns:a16="http://schemas.microsoft.com/office/drawing/2014/main" id="{F8F2D64E-BE23-47E9-9ED5-FC665E6578DD}"/>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9" name="Freeform 341">
              <a:extLst>
                <a:ext uri="{FF2B5EF4-FFF2-40B4-BE49-F238E27FC236}">
                  <a16:creationId xmlns:a16="http://schemas.microsoft.com/office/drawing/2014/main" id="{7308DDAB-7EB6-4594-8FF7-6FB162218A8C}"/>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0" name="Freeform 342">
              <a:extLst>
                <a:ext uri="{FF2B5EF4-FFF2-40B4-BE49-F238E27FC236}">
                  <a16:creationId xmlns:a16="http://schemas.microsoft.com/office/drawing/2014/main" id="{4CEB4302-CF04-44F3-A199-505338C58CAA}"/>
                </a:ext>
              </a:extLst>
            </p:cNvPr>
            <p:cNvSpPr>
              <a:spLocks/>
            </p:cNvSpPr>
            <p:nvPr/>
          </p:nvSpPr>
          <p:spPr bwMode="auto">
            <a:xfrm>
              <a:off x="-3419475" y="2184400"/>
              <a:ext cx="150812" cy="161925"/>
            </a:xfrm>
            <a:custGeom>
              <a:avLst/>
              <a:gdLst>
                <a:gd name="T0" fmla="*/ 38 w 42"/>
                <a:gd name="T1" fmla="*/ 21 h 45"/>
                <a:gd name="T2" fmla="*/ 38 w 42"/>
                <a:gd name="T3" fmla="*/ 19 h 45"/>
                <a:gd name="T4" fmla="*/ 37 w 42"/>
                <a:gd name="T5" fmla="*/ 19 h 45"/>
                <a:gd name="T6" fmla="*/ 38 w 42"/>
                <a:gd name="T7" fmla="*/ 16 h 45"/>
                <a:gd name="T8" fmla="*/ 39 w 42"/>
                <a:gd name="T9" fmla="*/ 14 h 45"/>
                <a:gd name="T10" fmla="*/ 40 w 42"/>
                <a:gd name="T11" fmla="*/ 11 h 45"/>
                <a:gd name="T12" fmla="*/ 41 w 42"/>
                <a:gd name="T13" fmla="*/ 9 h 45"/>
                <a:gd name="T14" fmla="*/ 41 w 42"/>
                <a:gd name="T15" fmla="*/ 7 h 45"/>
                <a:gd name="T16" fmla="*/ 42 w 42"/>
                <a:gd name="T17" fmla="*/ 5 h 45"/>
                <a:gd name="T18" fmla="*/ 38 w 42"/>
                <a:gd name="T19" fmla="*/ 3 h 45"/>
                <a:gd name="T20" fmla="*/ 35 w 42"/>
                <a:gd name="T21" fmla="*/ 2 h 45"/>
                <a:gd name="T22" fmla="*/ 33 w 42"/>
                <a:gd name="T23" fmla="*/ 1 h 45"/>
                <a:gd name="T24" fmla="*/ 32 w 42"/>
                <a:gd name="T25" fmla="*/ 1 h 45"/>
                <a:gd name="T26" fmla="*/ 27 w 42"/>
                <a:gd name="T27" fmla="*/ 1 h 45"/>
                <a:gd name="T28" fmla="*/ 23 w 42"/>
                <a:gd name="T29" fmla="*/ 2 h 45"/>
                <a:gd name="T30" fmla="*/ 18 w 42"/>
                <a:gd name="T31" fmla="*/ 2 h 45"/>
                <a:gd name="T32" fmla="*/ 14 w 42"/>
                <a:gd name="T33" fmla="*/ 3 h 45"/>
                <a:gd name="T34" fmla="*/ 13 w 42"/>
                <a:gd name="T35" fmla="*/ 7 h 45"/>
                <a:gd name="T36" fmla="*/ 11 w 42"/>
                <a:gd name="T37" fmla="*/ 14 h 45"/>
                <a:gd name="T38" fmla="*/ 8 w 42"/>
                <a:gd name="T39" fmla="*/ 21 h 45"/>
                <a:gd name="T40" fmla="*/ 6 w 42"/>
                <a:gd name="T41" fmla="*/ 24 h 45"/>
                <a:gd name="T42" fmla="*/ 3 w 42"/>
                <a:gd name="T43" fmla="*/ 24 h 45"/>
                <a:gd name="T44" fmla="*/ 0 w 42"/>
                <a:gd name="T45" fmla="*/ 25 h 45"/>
                <a:gd name="T46" fmla="*/ 0 w 42"/>
                <a:gd name="T47" fmla="*/ 28 h 45"/>
                <a:gd name="T48" fmla="*/ 9 w 42"/>
                <a:gd name="T49" fmla="*/ 27 h 45"/>
                <a:gd name="T50" fmla="*/ 11 w 42"/>
                <a:gd name="T51" fmla="*/ 31 h 45"/>
                <a:gd name="T52" fmla="*/ 15 w 42"/>
                <a:gd name="T53" fmla="*/ 32 h 45"/>
                <a:gd name="T54" fmla="*/ 18 w 42"/>
                <a:gd name="T55" fmla="*/ 30 h 45"/>
                <a:gd name="T56" fmla="*/ 21 w 42"/>
                <a:gd name="T57" fmla="*/ 30 h 45"/>
                <a:gd name="T58" fmla="*/ 21 w 42"/>
                <a:gd name="T59" fmla="*/ 36 h 45"/>
                <a:gd name="T60" fmla="*/ 22 w 42"/>
                <a:gd name="T61" fmla="*/ 39 h 45"/>
                <a:gd name="T62" fmla="*/ 25 w 42"/>
                <a:gd name="T63" fmla="*/ 38 h 45"/>
                <a:gd name="T64" fmla="*/ 27 w 42"/>
                <a:gd name="T65" fmla="*/ 39 h 45"/>
                <a:gd name="T66" fmla="*/ 29 w 42"/>
                <a:gd name="T67" fmla="*/ 39 h 45"/>
                <a:gd name="T68" fmla="*/ 31 w 42"/>
                <a:gd name="T69" fmla="*/ 41 h 45"/>
                <a:gd name="T70" fmla="*/ 33 w 42"/>
                <a:gd name="T71" fmla="*/ 40 h 45"/>
                <a:gd name="T72" fmla="*/ 36 w 42"/>
                <a:gd name="T73" fmla="*/ 42 h 45"/>
                <a:gd name="T74" fmla="*/ 39 w 42"/>
                <a:gd name="T75" fmla="*/ 44 h 45"/>
                <a:gd name="T76" fmla="*/ 39 w 42"/>
                <a:gd name="T77" fmla="*/ 42 h 45"/>
                <a:gd name="T78" fmla="*/ 36 w 42"/>
                <a:gd name="T79" fmla="*/ 40 h 45"/>
                <a:gd name="T80" fmla="*/ 36 w 42"/>
                <a:gd name="T81" fmla="*/ 35 h 45"/>
                <a:gd name="T82" fmla="*/ 37 w 42"/>
                <a:gd name="T83" fmla="*/ 33 h 45"/>
                <a:gd name="T84" fmla="*/ 40 w 42"/>
                <a:gd name="T85" fmla="*/ 32 h 45"/>
                <a:gd name="T86" fmla="*/ 39 w 42"/>
                <a:gd name="T87" fmla="*/ 29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42" h="45">
                  <a:moveTo>
                    <a:pt x="39" y="29"/>
                  </a:moveTo>
                  <a:cubicBezTo>
                    <a:pt x="37" y="29"/>
                    <a:pt x="37" y="21"/>
                    <a:pt x="38" y="21"/>
                  </a:cubicBezTo>
                  <a:cubicBezTo>
                    <a:pt x="38" y="21"/>
                    <a:pt x="38" y="21"/>
                    <a:pt x="38" y="21"/>
                  </a:cubicBezTo>
                  <a:cubicBezTo>
                    <a:pt x="38" y="19"/>
                    <a:pt x="38" y="19"/>
                    <a:pt x="38" y="19"/>
                  </a:cubicBezTo>
                  <a:cubicBezTo>
                    <a:pt x="38" y="19"/>
                    <a:pt x="38" y="19"/>
                    <a:pt x="37" y="19"/>
                  </a:cubicBezTo>
                  <a:cubicBezTo>
                    <a:pt x="37" y="19"/>
                    <a:pt x="37" y="19"/>
                    <a:pt x="37" y="19"/>
                  </a:cubicBezTo>
                  <a:cubicBezTo>
                    <a:pt x="37" y="18"/>
                    <a:pt x="38" y="18"/>
                    <a:pt x="38" y="18"/>
                  </a:cubicBezTo>
                  <a:cubicBezTo>
                    <a:pt x="38" y="18"/>
                    <a:pt x="37" y="17"/>
                    <a:pt x="38" y="16"/>
                  </a:cubicBezTo>
                  <a:cubicBezTo>
                    <a:pt x="38" y="16"/>
                    <a:pt x="38" y="16"/>
                    <a:pt x="38" y="16"/>
                  </a:cubicBezTo>
                  <a:cubicBezTo>
                    <a:pt x="39" y="16"/>
                    <a:pt x="39" y="15"/>
                    <a:pt x="39" y="14"/>
                  </a:cubicBezTo>
                  <a:cubicBezTo>
                    <a:pt x="39" y="14"/>
                    <a:pt x="39" y="13"/>
                    <a:pt x="39" y="12"/>
                  </a:cubicBezTo>
                  <a:cubicBezTo>
                    <a:pt x="39" y="12"/>
                    <a:pt x="39" y="11"/>
                    <a:pt x="40" y="11"/>
                  </a:cubicBezTo>
                  <a:cubicBezTo>
                    <a:pt x="40" y="10"/>
                    <a:pt x="40" y="10"/>
                    <a:pt x="41" y="10"/>
                  </a:cubicBezTo>
                  <a:cubicBezTo>
                    <a:pt x="41" y="9"/>
                    <a:pt x="41" y="9"/>
                    <a:pt x="41" y="9"/>
                  </a:cubicBezTo>
                  <a:cubicBezTo>
                    <a:pt x="42" y="9"/>
                    <a:pt x="42" y="8"/>
                    <a:pt x="42" y="8"/>
                  </a:cubicBezTo>
                  <a:cubicBezTo>
                    <a:pt x="42" y="7"/>
                    <a:pt x="41" y="7"/>
                    <a:pt x="41" y="7"/>
                  </a:cubicBezTo>
                  <a:cubicBezTo>
                    <a:pt x="41" y="6"/>
                    <a:pt x="42" y="5"/>
                    <a:pt x="42" y="5"/>
                  </a:cubicBezTo>
                  <a:cubicBezTo>
                    <a:pt x="42" y="5"/>
                    <a:pt x="42" y="5"/>
                    <a:pt x="42" y="5"/>
                  </a:cubicBezTo>
                  <a:cubicBezTo>
                    <a:pt x="41" y="3"/>
                    <a:pt x="39" y="2"/>
                    <a:pt x="39" y="2"/>
                  </a:cubicBezTo>
                  <a:cubicBezTo>
                    <a:pt x="39" y="2"/>
                    <a:pt x="38" y="3"/>
                    <a:pt x="38" y="3"/>
                  </a:cubicBezTo>
                  <a:cubicBezTo>
                    <a:pt x="38" y="3"/>
                    <a:pt x="37" y="2"/>
                    <a:pt x="37" y="2"/>
                  </a:cubicBezTo>
                  <a:cubicBezTo>
                    <a:pt x="36" y="3"/>
                    <a:pt x="35" y="2"/>
                    <a:pt x="35" y="2"/>
                  </a:cubicBezTo>
                  <a:cubicBezTo>
                    <a:pt x="35" y="2"/>
                    <a:pt x="34" y="2"/>
                    <a:pt x="34" y="1"/>
                  </a:cubicBezTo>
                  <a:cubicBezTo>
                    <a:pt x="34" y="1"/>
                    <a:pt x="34" y="1"/>
                    <a:pt x="33" y="1"/>
                  </a:cubicBezTo>
                  <a:cubicBezTo>
                    <a:pt x="34" y="1"/>
                    <a:pt x="34" y="1"/>
                    <a:pt x="34" y="1"/>
                  </a:cubicBezTo>
                  <a:cubicBezTo>
                    <a:pt x="32" y="1"/>
                    <a:pt x="32" y="1"/>
                    <a:pt x="32" y="1"/>
                  </a:cubicBezTo>
                  <a:cubicBezTo>
                    <a:pt x="32" y="1"/>
                    <a:pt x="30" y="0"/>
                    <a:pt x="29" y="1"/>
                  </a:cubicBezTo>
                  <a:cubicBezTo>
                    <a:pt x="29" y="2"/>
                    <a:pt x="28" y="1"/>
                    <a:pt x="27" y="1"/>
                  </a:cubicBezTo>
                  <a:cubicBezTo>
                    <a:pt x="26" y="1"/>
                    <a:pt x="25" y="1"/>
                    <a:pt x="25" y="2"/>
                  </a:cubicBezTo>
                  <a:cubicBezTo>
                    <a:pt x="24" y="2"/>
                    <a:pt x="23" y="1"/>
                    <a:pt x="23" y="2"/>
                  </a:cubicBezTo>
                  <a:cubicBezTo>
                    <a:pt x="23" y="2"/>
                    <a:pt x="22" y="3"/>
                    <a:pt x="22" y="3"/>
                  </a:cubicBezTo>
                  <a:cubicBezTo>
                    <a:pt x="18" y="2"/>
                    <a:pt x="18" y="2"/>
                    <a:pt x="18" y="2"/>
                  </a:cubicBezTo>
                  <a:cubicBezTo>
                    <a:pt x="18" y="2"/>
                    <a:pt x="17" y="1"/>
                    <a:pt x="16" y="1"/>
                  </a:cubicBezTo>
                  <a:cubicBezTo>
                    <a:pt x="15" y="1"/>
                    <a:pt x="14" y="3"/>
                    <a:pt x="14" y="3"/>
                  </a:cubicBezTo>
                  <a:cubicBezTo>
                    <a:pt x="14" y="5"/>
                    <a:pt x="14" y="5"/>
                    <a:pt x="14" y="5"/>
                  </a:cubicBezTo>
                  <a:cubicBezTo>
                    <a:pt x="14" y="6"/>
                    <a:pt x="14" y="6"/>
                    <a:pt x="13" y="7"/>
                  </a:cubicBezTo>
                  <a:cubicBezTo>
                    <a:pt x="13" y="8"/>
                    <a:pt x="12" y="8"/>
                    <a:pt x="12" y="9"/>
                  </a:cubicBezTo>
                  <a:cubicBezTo>
                    <a:pt x="12" y="11"/>
                    <a:pt x="11" y="13"/>
                    <a:pt x="11" y="14"/>
                  </a:cubicBezTo>
                  <a:cubicBezTo>
                    <a:pt x="11" y="15"/>
                    <a:pt x="9" y="16"/>
                    <a:pt x="9" y="17"/>
                  </a:cubicBezTo>
                  <a:cubicBezTo>
                    <a:pt x="9" y="18"/>
                    <a:pt x="8" y="19"/>
                    <a:pt x="8" y="21"/>
                  </a:cubicBezTo>
                  <a:cubicBezTo>
                    <a:pt x="8" y="22"/>
                    <a:pt x="8" y="21"/>
                    <a:pt x="8" y="22"/>
                  </a:cubicBezTo>
                  <a:cubicBezTo>
                    <a:pt x="8" y="24"/>
                    <a:pt x="7" y="23"/>
                    <a:pt x="6" y="24"/>
                  </a:cubicBezTo>
                  <a:cubicBezTo>
                    <a:pt x="5" y="25"/>
                    <a:pt x="5" y="25"/>
                    <a:pt x="5" y="24"/>
                  </a:cubicBezTo>
                  <a:cubicBezTo>
                    <a:pt x="5" y="23"/>
                    <a:pt x="4" y="23"/>
                    <a:pt x="3" y="24"/>
                  </a:cubicBezTo>
                  <a:cubicBezTo>
                    <a:pt x="2" y="25"/>
                    <a:pt x="2" y="24"/>
                    <a:pt x="2" y="24"/>
                  </a:cubicBezTo>
                  <a:cubicBezTo>
                    <a:pt x="2" y="24"/>
                    <a:pt x="1" y="24"/>
                    <a:pt x="0" y="25"/>
                  </a:cubicBezTo>
                  <a:cubicBezTo>
                    <a:pt x="0" y="26"/>
                    <a:pt x="0" y="27"/>
                    <a:pt x="0" y="27"/>
                  </a:cubicBezTo>
                  <a:cubicBezTo>
                    <a:pt x="0" y="27"/>
                    <a:pt x="0" y="28"/>
                    <a:pt x="0" y="28"/>
                  </a:cubicBezTo>
                  <a:cubicBezTo>
                    <a:pt x="1" y="27"/>
                    <a:pt x="1" y="27"/>
                    <a:pt x="2" y="27"/>
                  </a:cubicBezTo>
                  <a:cubicBezTo>
                    <a:pt x="2" y="27"/>
                    <a:pt x="9" y="27"/>
                    <a:pt x="9" y="27"/>
                  </a:cubicBezTo>
                  <a:cubicBezTo>
                    <a:pt x="9" y="27"/>
                    <a:pt x="10" y="28"/>
                    <a:pt x="10" y="29"/>
                  </a:cubicBezTo>
                  <a:cubicBezTo>
                    <a:pt x="9" y="30"/>
                    <a:pt x="10" y="29"/>
                    <a:pt x="11" y="31"/>
                  </a:cubicBezTo>
                  <a:cubicBezTo>
                    <a:pt x="11" y="32"/>
                    <a:pt x="12" y="32"/>
                    <a:pt x="13" y="32"/>
                  </a:cubicBezTo>
                  <a:cubicBezTo>
                    <a:pt x="14" y="32"/>
                    <a:pt x="15" y="32"/>
                    <a:pt x="15" y="32"/>
                  </a:cubicBezTo>
                  <a:cubicBezTo>
                    <a:pt x="16" y="32"/>
                    <a:pt x="16" y="30"/>
                    <a:pt x="16" y="30"/>
                  </a:cubicBezTo>
                  <a:cubicBezTo>
                    <a:pt x="17" y="29"/>
                    <a:pt x="18" y="30"/>
                    <a:pt x="18" y="30"/>
                  </a:cubicBezTo>
                  <a:cubicBezTo>
                    <a:pt x="18" y="30"/>
                    <a:pt x="18" y="30"/>
                    <a:pt x="19" y="30"/>
                  </a:cubicBezTo>
                  <a:cubicBezTo>
                    <a:pt x="20" y="30"/>
                    <a:pt x="21" y="30"/>
                    <a:pt x="21" y="30"/>
                  </a:cubicBezTo>
                  <a:cubicBezTo>
                    <a:pt x="21" y="31"/>
                    <a:pt x="21" y="32"/>
                    <a:pt x="21" y="32"/>
                  </a:cubicBezTo>
                  <a:cubicBezTo>
                    <a:pt x="21" y="33"/>
                    <a:pt x="20" y="35"/>
                    <a:pt x="21" y="36"/>
                  </a:cubicBezTo>
                  <a:cubicBezTo>
                    <a:pt x="21" y="36"/>
                    <a:pt x="22" y="37"/>
                    <a:pt x="22" y="37"/>
                  </a:cubicBezTo>
                  <a:cubicBezTo>
                    <a:pt x="22" y="38"/>
                    <a:pt x="22" y="39"/>
                    <a:pt x="22" y="39"/>
                  </a:cubicBezTo>
                  <a:cubicBezTo>
                    <a:pt x="22" y="39"/>
                    <a:pt x="22" y="39"/>
                    <a:pt x="23" y="39"/>
                  </a:cubicBezTo>
                  <a:cubicBezTo>
                    <a:pt x="24" y="39"/>
                    <a:pt x="25" y="39"/>
                    <a:pt x="25" y="38"/>
                  </a:cubicBezTo>
                  <a:cubicBezTo>
                    <a:pt x="26" y="38"/>
                    <a:pt x="26" y="38"/>
                    <a:pt x="26" y="38"/>
                  </a:cubicBezTo>
                  <a:cubicBezTo>
                    <a:pt x="26" y="39"/>
                    <a:pt x="27" y="39"/>
                    <a:pt x="27" y="39"/>
                  </a:cubicBezTo>
                  <a:cubicBezTo>
                    <a:pt x="27" y="39"/>
                    <a:pt x="27" y="40"/>
                    <a:pt x="27" y="40"/>
                  </a:cubicBezTo>
                  <a:cubicBezTo>
                    <a:pt x="28" y="39"/>
                    <a:pt x="29" y="39"/>
                    <a:pt x="29" y="39"/>
                  </a:cubicBezTo>
                  <a:cubicBezTo>
                    <a:pt x="28" y="40"/>
                    <a:pt x="29" y="41"/>
                    <a:pt x="29" y="41"/>
                  </a:cubicBezTo>
                  <a:cubicBezTo>
                    <a:pt x="30" y="40"/>
                    <a:pt x="31" y="41"/>
                    <a:pt x="31" y="41"/>
                  </a:cubicBezTo>
                  <a:cubicBezTo>
                    <a:pt x="32" y="41"/>
                    <a:pt x="32" y="41"/>
                    <a:pt x="32" y="41"/>
                  </a:cubicBezTo>
                  <a:cubicBezTo>
                    <a:pt x="32" y="41"/>
                    <a:pt x="33" y="40"/>
                    <a:pt x="33" y="40"/>
                  </a:cubicBezTo>
                  <a:cubicBezTo>
                    <a:pt x="33" y="41"/>
                    <a:pt x="34" y="42"/>
                    <a:pt x="34" y="42"/>
                  </a:cubicBezTo>
                  <a:cubicBezTo>
                    <a:pt x="35" y="42"/>
                    <a:pt x="36" y="42"/>
                    <a:pt x="36" y="42"/>
                  </a:cubicBezTo>
                  <a:cubicBezTo>
                    <a:pt x="36" y="43"/>
                    <a:pt x="36" y="44"/>
                    <a:pt x="37" y="44"/>
                  </a:cubicBezTo>
                  <a:cubicBezTo>
                    <a:pt x="38" y="45"/>
                    <a:pt x="39" y="44"/>
                    <a:pt x="39" y="44"/>
                  </a:cubicBezTo>
                  <a:cubicBezTo>
                    <a:pt x="39" y="44"/>
                    <a:pt x="39" y="44"/>
                    <a:pt x="39" y="43"/>
                  </a:cubicBezTo>
                  <a:cubicBezTo>
                    <a:pt x="39" y="42"/>
                    <a:pt x="39" y="42"/>
                    <a:pt x="39" y="42"/>
                  </a:cubicBezTo>
                  <a:cubicBezTo>
                    <a:pt x="38" y="42"/>
                    <a:pt x="38" y="42"/>
                    <a:pt x="37" y="42"/>
                  </a:cubicBezTo>
                  <a:cubicBezTo>
                    <a:pt x="36" y="42"/>
                    <a:pt x="36" y="40"/>
                    <a:pt x="36" y="40"/>
                  </a:cubicBezTo>
                  <a:cubicBezTo>
                    <a:pt x="35" y="40"/>
                    <a:pt x="36" y="39"/>
                    <a:pt x="36" y="38"/>
                  </a:cubicBezTo>
                  <a:cubicBezTo>
                    <a:pt x="36" y="37"/>
                    <a:pt x="37" y="36"/>
                    <a:pt x="36" y="35"/>
                  </a:cubicBezTo>
                  <a:cubicBezTo>
                    <a:pt x="36" y="35"/>
                    <a:pt x="36" y="35"/>
                    <a:pt x="37" y="34"/>
                  </a:cubicBezTo>
                  <a:cubicBezTo>
                    <a:pt x="37" y="34"/>
                    <a:pt x="36" y="33"/>
                    <a:pt x="37" y="33"/>
                  </a:cubicBezTo>
                  <a:cubicBezTo>
                    <a:pt x="38" y="33"/>
                    <a:pt x="40" y="33"/>
                    <a:pt x="40" y="32"/>
                  </a:cubicBezTo>
                  <a:cubicBezTo>
                    <a:pt x="40" y="32"/>
                    <a:pt x="40" y="32"/>
                    <a:pt x="40" y="32"/>
                  </a:cubicBezTo>
                  <a:cubicBezTo>
                    <a:pt x="40" y="32"/>
                    <a:pt x="40" y="32"/>
                    <a:pt x="40" y="32"/>
                  </a:cubicBezTo>
                  <a:cubicBezTo>
                    <a:pt x="40" y="31"/>
                    <a:pt x="39" y="30"/>
                    <a:pt x="39"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1" name="Freeform 343">
              <a:extLst>
                <a:ext uri="{FF2B5EF4-FFF2-40B4-BE49-F238E27FC236}">
                  <a16:creationId xmlns:a16="http://schemas.microsoft.com/office/drawing/2014/main" id="{53955C96-7551-4583-8340-D05AC4298710}"/>
                </a:ext>
              </a:extLst>
            </p:cNvPr>
            <p:cNvSpPr>
              <a:spLocks/>
            </p:cNvSpPr>
            <p:nvPr/>
          </p:nvSpPr>
          <p:spPr bwMode="auto">
            <a:xfrm>
              <a:off x="-3286125" y="2252663"/>
              <a:ext cx="14287" cy="14288"/>
            </a:xfrm>
            <a:custGeom>
              <a:avLst/>
              <a:gdLst>
                <a:gd name="T0" fmla="*/ 1 w 4"/>
                <a:gd name="T1" fmla="*/ 2 h 4"/>
                <a:gd name="T2" fmla="*/ 1 w 4"/>
                <a:gd name="T3" fmla="*/ 4 h 4"/>
                <a:gd name="T4" fmla="*/ 2 w 4"/>
                <a:gd name="T5" fmla="*/ 4 h 4"/>
                <a:gd name="T6" fmla="*/ 4 w 4"/>
                <a:gd name="T7" fmla="*/ 1 h 4"/>
                <a:gd name="T8" fmla="*/ 4 w 4"/>
                <a:gd name="T9" fmla="*/ 1 h 4"/>
                <a:gd name="T10" fmla="*/ 4 w 4"/>
                <a:gd name="T11" fmla="*/ 0 h 4"/>
                <a:gd name="T12" fmla="*/ 2 w 4"/>
                <a:gd name="T13" fmla="*/ 0 h 4"/>
                <a:gd name="T14" fmla="*/ 1 w 4"/>
                <a:gd name="T15" fmla="*/ 0 h 4"/>
                <a:gd name="T16" fmla="*/ 0 w 4"/>
                <a:gd name="T17" fmla="*/ 0 h 4"/>
                <a:gd name="T18" fmla="*/ 1 w 4"/>
                <a:gd name="T19" fmla="*/ 0 h 4"/>
                <a:gd name="T20" fmla="*/ 1 w 4"/>
                <a:gd name="T2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 h="4">
                  <a:moveTo>
                    <a:pt x="1" y="2"/>
                  </a:moveTo>
                  <a:cubicBezTo>
                    <a:pt x="1" y="2"/>
                    <a:pt x="1" y="3"/>
                    <a:pt x="1" y="4"/>
                  </a:cubicBezTo>
                  <a:cubicBezTo>
                    <a:pt x="2" y="4"/>
                    <a:pt x="2" y="4"/>
                    <a:pt x="2" y="4"/>
                  </a:cubicBezTo>
                  <a:cubicBezTo>
                    <a:pt x="3" y="4"/>
                    <a:pt x="4" y="1"/>
                    <a:pt x="4" y="1"/>
                  </a:cubicBezTo>
                  <a:cubicBezTo>
                    <a:pt x="4" y="1"/>
                    <a:pt x="4" y="1"/>
                    <a:pt x="4" y="1"/>
                  </a:cubicBezTo>
                  <a:cubicBezTo>
                    <a:pt x="4" y="1"/>
                    <a:pt x="4" y="0"/>
                    <a:pt x="4" y="0"/>
                  </a:cubicBezTo>
                  <a:cubicBezTo>
                    <a:pt x="3" y="0"/>
                    <a:pt x="2" y="0"/>
                    <a:pt x="2" y="0"/>
                  </a:cubicBezTo>
                  <a:cubicBezTo>
                    <a:pt x="2" y="0"/>
                    <a:pt x="3" y="1"/>
                    <a:pt x="1" y="0"/>
                  </a:cubicBezTo>
                  <a:cubicBezTo>
                    <a:pt x="1" y="0"/>
                    <a:pt x="1" y="0"/>
                    <a:pt x="0" y="0"/>
                  </a:cubicBezTo>
                  <a:cubicBezTo>
                    <a:pt x="1" y="0"/>
                    <a:pt x="1" y="0"/>
                    <a:pt x="1" y="0"/>
                  </a:cubicBezTo>
                  <a:lnTo>
                    <a:pt x="1" y="2"/>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2" name="Freeform 344">
              <a:extLst>
                <a:ext uri="{FF2B5EF4-FFF2-40B4-BE49-F238E27FC236}">
                  <a16:creationId xmlns:a16="http://schemas.microsoft.com/office/drawing/2014/main" id="{D6CD8788-153D-489A-BF9E-69C49592354A}"/>
                </a:ext>
              </a:extLst>
            </p:cNvPr>
            <p:cNvSpPr>
              <a:spLocks/>
            </p:cNvSpPr>
            <p:nvPr/>
          </p:nvSpPr>
          <p:spPr bwMode="auto">
            <a:xfrm>
              <a:off x="-3275013" y="2320925"/>
              <a:ext cx="90487" cy="144463"/>
            </a:xfrm>
            <a:custGeom>
              <a:avLst/>
              <a:gdLst>
                <a:gd name="T0" fmla="*/ 24 w 25"/>
                <a:gd name="T1" fmla="*/ 10 h 40"/>
                <a:gd name="T2" fmla="*/ 24 w 25"/>
                <a:gd name="T3" fmla="*/ 5 h 40"/>
                <a:gd name="T4" fmla="*/ 24 w 25"/>
                <a:gd name="T5" fmla="*/ 0 h 40"/>
                <a:gd name="T6" fmla="*/ 24 w 25"/>
                <a:gd name="T7" fmla="*/ 0 h 40"/>
                <a:gd name="T8" fmla="*/ 21 w 25"/>
                <a:gd name="T9" fmla="*/ 1 h 40"/>
                <a:gd name="T10" fmla="*/ 19 w 25"/>
                <a:gd name="T11" fmla="*/ 1 h 40"/>
                <a:gd name="T12" fmla="*/ 18 w 25"/>
                <a:gd name="T13" fmla="*/ 1 h 40"/>
                <a:gd name="T14" fmla="*/ 17 w 25"/>
                <a:gd name="T15" fmla="*/ 2 h 40"/>
                <a:gd name="T16" fmla="*/ 16 w 25"/>
                <a:gd name="T17" fmla="*/ 2 h 40"/>
                <a:gd name="T18" fmla="*/ 14 w 25"/>
                <a:gd name="T19" fmla="*/ 3 h 40"/>
                <a:gd name="T20" fmla="*/ 13 w 25"/>
                <a:gd name="T21" fmla="*/ 2 h 40"/>
                <a:gd name="T22" fmla="*/ 12 w 25"/>
                <a:gd name="T23" fmla="*/ 2 h 40"/>
                <a:gd name="T24" fmla="*/ 11 w 25"/>
                <a:gd name="T25" fmla="*/ 2 h 40"/>
                <a:gd name="T26" fmla="*/ 10 w 25"/>
                <a:gd name="T27" fmla="*/ 3 h 40"/>
                <a:gd name="T28" fmla="*/ 11 w 25"/>
                <a:gd name="T29" fmla="*/ 8 h 40"/>
                <a:gd name="T30" fmla="*/ 13 w 25"/>
                <a:gd name="T31" fmla="*/ 9 h 40"/>
                <a:gd name="T32" fmla="*/ 13 w 25"/>
                <a:gd name="T33" fmla="*/ 12 h 40"/>
                <a:gd name="T34" fmla="*/ 12 w 25"/>
                <a:gd name="T35" fmla="*/ 13 h 40"/>
                <a:gd name="T36" fmla="*/ 11 w 25"/>
                <a:gd name="T37" fmla="*/ 15 h 40"/>
                <a:gd name="T38" fmla="*/ 9 w 25"/>
                <a:gd name="T39" fmla="*/ 12 h 40"/>
                <a:gd name="T40" fmla="*/ 10 w 25"/>
                <a:gd name="T41" fmla="*/ 9 h 40"/>
                <a:gd name="T42" fmla="*/ 8 w 25"/>
                <a:gd name="T43" fmla="*/ 9 h 40"/>
                <a:gd name="T44" fmla="*/ 6 w 25"/>
                <a:gd name="T45" fmla="*/ 8 h 40"/>
                <a:gd name="T46" fmla="*/ 0 w 25"/>
                <a:gd name="T47" fmla="*/ 10 h 40"/>
                <a:gd name="T48" fmla="*/ 0 w 25"/>
                <a:gd name="T49" fmla="*/ 12 h 40"/>
                <a:gd name="T50" fmla="*/ 0 w 25"/>
                <a:gd name="T51" fmla="*/ 12 h 40"/>
                <a:gd name="T52" fmla="*/ 1 w 25"/>
                <a:gd name="T53" fmla="*/ 13 h 40"/>
                <a:gd name="T54" fmla="*/ 4 w 25"/>
                <a:gd name="T55" fmla="*/ 14 h 40"/>
                <a:gd name="T56" fmla="*/ 6 w 25"/>
                <a:gd name="T57" fmla="*/ 14 h 40"/>
                <a:gd name="T58" fmla="*/ 6 w 25"/>
                <a:gd name="T59" fmla="*/ 18 h 40"/>
                <a:gd name="T60" fmla="*/ 6 w 25"/>
                <a:gd name="T61" fmla="*/ 20 h 40"/>
                <a:gd name="T62" fmla="*/ 6 w 25"/>
                <a:gd name="T63" fmla="*/ 22 h 40"/>
                <a:gd name="T64" fmla="*/ 5 w 25"/>
                <a:gd name="T65" fmla="*/ 24 h 40"/>
                <a:gd name="T66" fmla="*/ 5 w 25"/>
                <a:gd name="T67" fmla="*/ 26 h 40"/>
                <a:gd name="T68" fmla="*/ 2 w 25"/>
                <a:gd name="T69" fmla="*/ 28 h 40"/>
                <a:gd name="T70" fmla="*/ 2 w 25"/>
                <a:gd name="T71" fmla="*/ 28 h 40"/>
                <a:gd name="T72" fmla="*/ 4 w 25"/>
                <a:gd name="T73" fmla="*/ 33 h 40"/>
                <a:gd name="T74" fmla="*/ 4 w 25"/>
                <a:gd name="T75" fmla="*/ 37 h 40"/>
                <a:gd name="T76" fmla="*/ 4 w 25"/>
                <a:gd name="T77" fmla="*/ 40 h 40"/>
                <a:gd name="T78" fmla="*/ 6 w 25"/>
                <a:gd name="T79" fmla="*/ 39 h 40"/>
                <a:gd name="T80" fmla="*/ 6 w 25"/>
                <a:gd name="T81" fmla="*/ 38 h 40"/>
                <a:gd name="T82" fmla="*/ 5 w 25"/>
                <a:gd name="T83" fmla="*/ 37 h 40"/>
                <a:gd name="T84" fmla="*/ 9 w 25"/>
                <a:gd name="T85" fmla="*/ 35 h 40"/>
                <a:gd name="T86" fmla="*/ 12 w 25"/>
                <a:gd name="T87" fmla="*/ 33 h 40"/>
                <a:gd name="T88" fmla="*/ 12 w 25"/>
                <a:gd name="T89" fmla="*/ 29 h 40"/>
                <a:gd name="T90" fmla="*/ 11 w 25"/>
                <a:gd name="T91" fmla="*/ 27 h 40"/>
                <a:gd name="T92" fmla="*/ 10 w 25"/>
                <a:gd name="T93" fmla="*/ 24 h 40"/>
                <a:gd name="T94" fmla="*/ 11 w 25"/>
                <a:gd name="T95" fmla="*/ 22 h 40"/>
                <a:gd name="T96" fmla="*/ 12 w 25"/>
                <a:gd name="T97" fmla="*/ 21 h 40"/>
                <a:gd name="T98" fmla="*/ 14 w 25"/>
                <a:gd name="T99" fmla="*/ 19 h 40"/>
                <a:gd name="T100" fmla="*/ 16 w 25"/>
                <a:gd name="T101" fmla="*/ 17 h 40"/>
                <a:gd name="T102" fmla="*/ 21 w 25"/>
                <a:gd name="T103" fmla="*/ 15 h 40"/>
                <a:gd name="T104" fmla="*/ 24 w 25"/>
                <a:gd name="T105" fmla="*/ 1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25" h="40">
                  <a:moveTo>
                    <a:pt x="24" y="10"/>
                  </a:moveTo>
                  <a:cubicBezTo>
                    <a:pt x="24" y="9"/>
                    <a:pt x="24" y="7"/>
                    <a:pt x="24" y="5"/>
                  </a:cubicBezTo>
                  <a:cubicBezTo>
                    <a:pt x="24" y="4"/>
                    <a:pt x="24" y="1"/>
                    <a:pt x="24" y="0"/>
                  </a:cubicBezTo>
                  <a:cubicBezTo>
                    <a:pt x="24" y="0"/>
                    <a:pt x="24" y="0"/>
                    <a:pt x="24" y="0"/>
                  </a:cubicBezTo>
                  <a:cubicBezTo>
                    <a:pt x="22" y="0"/>
                    <a:pt x="21" y="1"/>
                    <a:pt x="21" y="1"/>
                  </a:cubicBezTo>
                  <a:cubicBezTo>
                    <a:pt x="21" y="1"/>
                    <a:pt x="20" y="1"/>
                    <a:pt x="19" y="1"/>
                  </a:cubicBezTo>
                  <a:cubicBezTo>
                    <a:pt x="19" y="2"/>
                    <a:pt x="19" y="2"/>
                    <a:pt x="18" y="1"/>
                  </a:cubicBezTo>
                  <a:cubicBezTo>
                    <a:pt x="18" y="1"/>
                    <a:pt x="17" y="2"/>
                    <a:pt x="17" y="2"/>
                  </a:cubicBezTo>
                  <a:cubicBezTo>
                    <a:pt x="17" y="3"/>
                    <a:pt x="16" y="2"/>
                    <a:pt x="16" y="2"/>
                  </a:cubicBezTo>
                  <a:cubicBezTo>
                    <a:pt x="16" y="2"/>
                    <a:pt x="15" y="3"/>
                    <a:pt x="14" y="3"/>
                  </a:cubicBezTo>
                  <a:cubicBezTo>
                    <a:pt x="13" y="3"/>
                    <a:pt x="14" y="2"/>
                    <a:pt x="13" y="2"/>
                  </a:cubicBezTo>
                  <a:cubicBezTo>
                    <a:pt x="13" y="2"/>
                    <a:pt x="12" y="2"/>
                    <a:pt x="12" y="2"/>
                  </a:cubicBezTo>
                  <a:cubicBezTo>
                    <a:pt x="12" y="2"/>
                    <a:pt x="11" y="2"/>
                    <a:pt x="11" y="2"/>
                  </a:cubicBezTo>
                  <a:cubicBezTo>
                    <a:pt x="11" y="2"/>
                    <a:pt x="10" y="3"/>
                    <a:pt x="10" y="3"/>
                  </a:cubicBezTo>
                  <a:cubicBezTo>
                    <a:pt x="10" y="4"/>
                    <a:pt x="11" y="7"/>
                    <a:pt x="11" y="8"/>
                  </a:cubicBezTo>
                  <a:cubicBezTo>
                    <a:pt x="12" y="8"/>
                    <a:pt x="13" y="9"/>
                    <a:pt x="13" y="9"/>
                  </a:cubicBezTo>
                  <a:cubicBezTo>
                    <a:pt x="13" y="10"/>
                    <a:pt x="13" y="10"/>
                    <a:pt x="13" y="12"/>
                  </a:cubicBezTo>
                  <a:cubicBezTo>
                    <a:pt x="13" y="13"/>
                    <a:pt x="12" y="13"/>
                    <a:pt x="12" y="13"/>
                  </a:cubicBezTo>
                  <a:cubicBezTo>
                    <a:pt x="11" y="14"/>
                    <a:pt x="12" y="15"/>
                    <a:pt x="11" y="15"/>
                  </a:cubicBezTo>
                  <a:cubicBezTo>
                    <a:pt x="11" y="16"/>
                    <a:pt x="9" y="13"/>
                    <a:pt x="9" y="12"/>
                  </a:cubicBezTo>
                  <a:cubicBezTo>
                    <a:pt x="9" y="12"/>
                    <a:pt x="10" y="10"/>
                    <a:pt x="10" y="9"/>
                  </a:cubicBezTo>
                  <a:cubicBezTo>
                    <a:pt x="10" y="8"/>
                    <a:pt x="8" y="9"/>
                    <a:pt x="8" y="9"/>
                  </a:cubicBezTo>
                  <a:cubicBezTo>
                    <a:pt x="7" y="9"/>
                    <a:pt x="6" y="8"/>
                    <a:pt x="6" y="8"/>
                  </a:cubicBezTo>
                  <a:cubicBezTo>
                    <a:pt x="6" y="8"/>
                    <a:pt x="0" y="10"/>
                    <a:pt x="0" y="10"/>
                  </a:cubicBezTo>
                  <a:cubicBezTo>
                    <a:pt x="0" y="12"/>
                    <a:pt x="0" y="12"/>
                    <a:pt x="0" y="12"/>
                  </a:cubicBezTo>
                  <a:cubicBezTo>
                    <a:pt x="0" y="12"/>
                    <a:pt x="0" y="12"/>
                    <a:pt x="0" y="12"/>
                  </a:cubicBezTo>
                  <a:cubicBezTo>
                    <a:pt x="1" y="13"/>
                    <a:pt x="1" y="13"/>
                    <a:pt x="1" y="13"/>
                  </a:cubicBezTo>
                  <a:cubicBezTo>
                    <a:pt x="1" y="13"/>
                    <a:pt x="3" y="13"/>
                    <a:pt x="4" y="14"/>
                  </a:cubicBezTo>
                  <a:cubicBezTo>
                    <a:pt x="4" y="14"/>
                    <a:pt x="6" y="14"/>
                    <a:pt x="6" y="14"/>
                  </a:cubicBezTo>
                  <a:cubicBezTo>
                    <a:pt x="6" y="15"/>
                    <a:pt x="6" y="17"/>
                    <a:pt x="6" y="18"/>
                  </a:cubicBezTo>
                  <a:cubicBezTo>
                    <a:pt x="6" y="19"/>
                    <a:pt x="5" y="19"/>
                    <a:pt x="6" y="20"/>
                  </a:cubicBezTo>
                  <a:cubicBezTo>
                    <a:pt x="6" y="21"/>
                    <a:pt x="6" y="22"/>
                    <a:pt x="6" y="22"/>
                  </a:cubicBezTo>
                  <a:cubicBezTo>
                    <a:pt x="7" y="22"/>
                    <a:pt x="6" y="23"/>
                    <a:pt x="5" y="24"/>
                  </a:cubicBezTo>
                  <a:cubicBezTo>
                    <a:pt x="5" y="24"/>
                    <a:pt x="5" y="25"/>
                    <a:pt x="5" y="26"/>
                  </a:cubicBezTo>
                  <a:cubicBezTo>
                    <a:pt x="4" y="26"/>
                    <a:pt x="3" y="27"/>
                    <a:pt x="2" y="28"/>
                  </a:cubicBezTo>
                  <a:cubicBezTo>
                    <a:pt x="2" y="28"/>
                    <a:pt x="2" y="28"/>
                    <a:pt x="2" y="28"/>
                  </a:cubicBezTo>
                  <a:cubicBezTo>
                    <a:pt x="2" y="29"/>
                    <a:pt x="3" y="32"/>
                    <a:pt x="4" y="33"/>
                  </a:cubicBezTo>
                  <a:cubicBezTo>
                    <a:pt x="4" y="33"/>
                    <a:pt x="4" y="37"/>
                    <a:pt x="4" y="37"/>
                  </a:cubicBezTo>
                  <a:cubicBezTo>
                    <a:pt x="4" y="37"/>
                    <a:pt x="4" y="40"/>
                    <a:pt x="4" y="40"/>
                  </a:cubicBezTo>
                  <a:cubicBezTo>
                    <a:pt x="4" y="40"/>
                    <a:pt x="5" y="39"/>
                    <a:pt x="6" y="39"/>
                  </a:cubicBezTo>
                  <a:cubicBezTo>
                    <a:pt x="6" y="39"/>
                    <a:pt x="6" y="39"/>
                    <a:pt x="6" y="38"/>
                  </a:cubicBezTo>
                  <a:cubicBezTo>
                    <a:pt x="6" y="37"/>
                    <a:pt x="5" y="38"/>
                    <a:pt x="5" y="37"/>
                  </a:cubicBezTo>
                  <a:cubicBezTo>
                    <a:pt x="5" y="37"/>
                    <a:pt x="7" y="35"/>
                    <a:pt x="9" y="35"/>
                  </a:cubicBezTo>
                  <a:cubicBezTo>
                    <a:pt x="11" y="34"/>
                    <a:pt x="11" y="34"/>
                    <a:pt x="12" y="33"/>
                  </a:cubicBezTo>
                  <a:cubicBezTo>
                    <a:pt x="12" y="32"/>
                    <a:pt x="12" y="30"/>
                    <a:pt x="12" y="29"/>
                  </a:cubicBezTo>
                  <a:cubicBezTo>
                    <a:pt x="12" y="29"/>
                    <a:pt x="12" y="28"/>
                    <a:pt x="11" y="27"/>
                  </a:cubicBezTo>
                  <a:cubicBezTo>
                    <a:pt x="11" y="25"/>
                    <a:pt x="11" y="25"/>
                    <a:pt x="10" y="24"/>
                  </a:cubicBezTo>
                  <a:cubicBezTo>
                    <a:pt x="10" y="23"/>
                    <a:pt x="10" y="22"/>
                    <a:pt x="11" y="22"/>
                  </a:cubicBezTo>
                  <a:cubicBezTo>
                    <a:pt x="11" y="22"/>
                    <a:pt x="11" y="22"/>
                    <a:pt x="12" y="21"/>
                  </a:cubicBezTo>
                  <a:cubicBezTo>
                    <a:pt x="12" y="20"/>
                    <a:pt x="13" y="20"/>
                    <a:pt x="14" y="19"/>
                  </a:cubicBezTo>
                  <a:cubicBezTo>
                    <a:pt x="15" y="19"/>
                    <a:pt x="15" y="18"/>
                    <a:pt x="16" y="17"/>
                  </a:cubicBezTo>
                  <a:cubicBezTo>
                    <a:pt x="18" y="16"/>
                    <a:pt x="19" y="16"/>
                    <a:pt x="21" y="15"/>
                  </a:cubicBezTo>
                  <a:cubicBezTo>
                    <a:pt x="22" y="14"/>
                    <a:pt x="25" y="11"/>
                    <a:pt x="24"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3" name="Freeform 345">
              <a:extLst>
                <a:ext uri="{FF2B5EF4-FFF2-40B4-BE49-F238E27FC236}">
                  <a16:creationId xmlns:a16="http://schemas.microsoft.com/office/drawing/2014/main" id="{3FEC3801-E90D-4AC1-AEB0-BDE5259E9374}"/>
                </a:ext>
              </a:extLst>
            </p:cNvPr>
            <p:cNvSpPr>
              <a:spLocks/>
            </p:cNvSpPr>
            <p:nvPr/>
          </p:nvSpPr>
          <p:spPr bwMode="auto">
            <a:xfrm>
              <a:off x="-3282950" y="2238375"/>
              <a:ext cx="95250" cy="93663"/>
            </a:xfrm>
            <a:custGeom>
              <a:avLst/>
              <a:gdLst>
                <a:gd name="T0" fmla="*/ 24 w 26"/>
                <a:gd name="T1" fmla="*/ 21 h 26"/>
                <a:gd name="T2" fmla="*/ 23 w 26"/>
                <a:gd name="T3" fmla="*/ 18 h 26"/>
                <a:gd name="T4" fmla="*/ 23 w 26"/>
                <a:gd name="T5" fmla="*/ 16 h 26"/>
                <a:gd name="T6" fmla="*/ 23 w 26"/>
                <a:gd name="T7" fmla="*/ 15 h 26"/>
                <a:gd name="T8" fmla="*/ 22 w 26"/>
                <a:gd name="T9" fmla="*/ 13 h 26"/>
                <a:gd name="T10" fmla="*/ 23 w 26"/>
                <a:gd name="T11" fmla="*/ 9 h 26"/>
                <a:gd name="T12" fmla="*/ 19 w 26"/>
                <a:gd name="T13" fmla="*/ 6 h 26"/>
                <a:gd name="T14" fmla="*/ 19 w 26"/>
                <a:gd name="T15" fmla="*/ 5 h 26"/>
                <a:gd name="T16" fmla="*/ 10 w 26"/>
                <a:gd name="T17" fmla="*/ 0 h 26"/>
                <a:gd name="T18" fmla="*/ 9 w 26"/>
                <a:gd name="T19" fmla="*/ 2 h 26"/>
                <a:gd name="T20" fmla="*/ 10 w 26"/>
                <a:gd name="T21" fmla="*/ 4 h 26"/>
                <a:gd name="T22" fmla="*/ 6 w 26"/>
                <a:gd name="T23" fmla="*/ 4 h 26"/>
                <a:gd name="T24" fmla="*/ 6 w 26"/>
                <a:gd name="T25" fmla="*/ 0 h 26"/>
                <a:gd name="T26" fmla="*/ 4 w 26"/>
                <a:gd name="T27" fmla="*/ 0 h 26"/>
                <a:gd name="T28" fmla="*/ 3 w 26"/>
                <a:gd name="T29" fmla="*/ 1 h 26"/>
                <a:gd name="T30" fmla="*/ 3 w 26"/>
                <a:gd name="T31" fmla="*/ 2 h 26"/>
                <a:gd name="T32" fmla="*/ 3 w 26"/>
                <a:gd name="T33" fmla="*/ 3 h 26"/>
                <a:gd name="T34" fmla="*/ 3 w 26"/>
                <a:gd name="T35" fmla="*/ 4 h 26"/>
                <a:gd name="T36" fmla="*/ 3 w 26"/>
                <a:gd name="T37" fmla="*/ 5 h 26"/>
                <a:gd name="T38" fmla="*/ 3 w 26"/>
                <a:gd name="T39" fmla="*/ 5 h 26"/>
                <a:gd name="T40" fmla="*/ 1 w 26"/>
                <a:gd name="T41" fmla="*/ 8 h 26"/>
                <a:gd name="T42" fmla="*/ 0 w 26"/>
                <a:gd name="T43" fmla="*/ 8 h 26"/>
                <a:gd name="T44" fmla="*/ 2 w 26"/>
                <a:gd name="T45" fmla="*/ 13 h 26"/>
                <a:gd name="T46" fmla="*/ 3 w 26"/>
                <a:gd name="T47" fmla="*/ 16 h 26"/>
                <a:gd name="T48" fmla="*/ 4 w 26"/>
                <a:gd name="T49" fmla="*/ 18 h 26"/>
                <a:gd name="T50" fmla="*/ 2 w 26"/>
                <a:gd name="T51" fmla="*/ 17 h 26"/>
                <a:gd name="T52" fmla="*/ 2 w 26"/>
                <a:gd name="T53" fmla="*/ 17 h 26"/>
                <a:gd name="T54" fmla="*/ 2 w 26"/>
                <a:gd name="T55" fmla="*/ 17 h 26"/>
                <a:gd name="T56" fmla="*/ 4 w 26"/>
                <a:gd name="T57" fmla="*/ 18 h 26"/>
                <a:gd name="T58" fmla="*/ 6 w 26"/>
                <a:gd name="T59" fmla="*/ 19 h 26"/>
                <a:gd name="T60" fmla="*/ 9 w 26"/>
                <a:gd name="T61" fmla="*/ 20 h 26"/>
                <a:gd name="T62" fmla="*/ 9 w 26"/>
                <a:gd name="T63" fmla="*/ 21 h 26"/>
                <a:gd name="T64" fmla="*/ 11 w 26"/>
                <a:gd name="T65" fmla="*/ 21 h 26"/>
                <a:gd name="T66" fmla="*/ 11 w 26"/>
                <a:gd name="T67" fmla="*/ 20 h 26"/>
                <a:gd name="T68" fmla="*/ 13 w 26"/>
                <a:gd name="T69" fmla="*/ 25 h 26"/>
                <a:gd name="T70" fmla="*/ 14 w 26"/>
                <a:gd name="T71" fmla="*/ 25 h 26"/>
                <a:gd name="T72" fmla="*/ 15 w 26"/>
                <a:gd name="T73" fmla="*/ 25 h 26"/>
                <a:gd name="T74" fmla="*/ 16 w 26"/>
                <a:gd name="T75" fmla="*/ 26 h 26"/>
                <a:gd name="T76" fmla="*/ 18 w 26"/>
                <a:gd name="T77" fmla="*/ 25 h 26"/>
                <a:gd name="T78" fmla="*/ 19 w 26"/>
                <a:gd name="T79" fmla="*/ 25 h 26"/>
                <a:gd name="T80" fmla="*/ 20 w 26"/>
                <a:gd name="T81" fmla="*/ 24 h 26"/>
                <a:gd name="T82" fmla="*/ 21 w 26"/>
                <a:gd name="T83" fmla="*/ 24 h 26"/>
                <a:gd name="T84" fmla="*/ 23 w 26"/>
                <a:gd name="T85" fmla="*/ 24 h 26"/>
                <a:gd name="T86" fmla="*/ 26 w 26"/>
                <a:gd name="T87" fmla="*/ 23 h 26"/>
                <a:gd name="T88" fmla="*/ 24 w 26"/>
                <a:gd name="T89" fmla="*/ 21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6" h="26">
                  <a:moveTo>
                    <a:pt x="24" y="21"/>
                  </a:moveTo>
                  <a:cubicBezTo>
                    <a:pt x="24" y="19"/>
                    <a:pt x="23" y="19"/>
                    <a:pt x="23" y="18"/>
                  </a:cubicBezTo>
                  <a:cubicBezTo>
                    <a:pt x="23" y="17"/>
                    <a:pt x="23" y="16"/>
                    <a:pt x="23" y="16"/>
                  </a:cubicBezTo>
                  <a:cubicBezTo>
                    <a:pt x="23" y="16"/>
                    <a:pt x="23" y="15"/>
                    <a:pt x="23" y="15"/>
                  </a:cubicBezTo>
                  <a:cubicBezTo>
                    <a:pt x="24" y="14"/>
                    <a:pt x="22" y="14"/>
                    <a:pt x="22" y="13"/>
                  </a:cubicBezTo>
                  <a:cubicBezTo>
                    <a:pt x="22" y="12"/>
                    <a:pt x="22" y="11"/>
                    <a:pt x="23" y="9"/>
                  </a:cubicBezTo>
                  <a:cubicBezTo>
                    <a:pt x="21" y="8"/>
                    <a:pt x="19" y="6"/>
                    <a:pt x="19" y="6"/>
                  </a:cubicBezTo>
                  <a:cubicBezTo>
                    <a:pt x="19" y="5"/>
                    <a:pt x="19" y="5"/>
                    <a:pt x="19" y="5"/>
                  </a:cubicBezTo>
                  <a:cubicBezTo>
                    <a:pt x="10" y="0"/>
                    <a:pt x="10" y="0"/>
                    <a:pt x="10" y="0"/>
                  </a:cubicBezTo>
                  <a:cubicBezTo>
                    <a:pt x="10" y="1"/>
                    <a:pt x="10" y="2"/>
                    <a:pt x="9" y="2"/>
                  </a:cubicBezTo>
                  <a:cubicBezTo>
                    <a:pt x="9" y="3"/>
                    <a:pt x="10" y="4"/>
                    <a:pt x="10" y="4"/>
                  </a:cubicBezTo>
                  <a:cubicBezTo>
                    <a:pt x="9" y="4"/>
                    <a:pt x="7" y="3"/>
                    <a:pt x="6" y="4"/>
                  </a:cubicBezTo>
                  <a:cubicBezTo>
                    <a:pt x="5" y="4"/>
                    <a:pt x="5" y="2"/>
                    <a:pt x="6" y="0"/>
                  </a:cubicBezTo>
                  <a:cubicBezTo>
                    <a:pt x="4" y="0"/>
                    <a:pt x="4" y="0"/>
                    <a:pt x="4" y="0"/>
                  </a:cubicBezTo>
                  <a:cubicBezTo>
                    <a:pt x="4" y="0"/>
                    <a:pt x="3" y="0"/>
                    <a:pt x="3" y="1"/>
                  </a:cubicBezTo>
                  <a:cubicBezTo>
                    <a:pt x="3" y="2"/>
                    <a:pt x="3" y="2"/>
                    <a:pt x="3" y="2"/>
                  </a:cubicBezTo>
                  <a:cubicBezTo>
                    <a:pt x="3" y="2"/>
                    <a:pt x="4" y="2"/>
                    <a:pt x="3" y="3"/>
                  </a:cubicBezTo>
                  <a:cubicBezTo>
                    <a:pt x="3" y="3"/>
                    <a:pt x="3" y="3"/>
                    <a:pt x="3" y="4"/>
                  </a:cubicBezTo>
                  <a:cubicBezTo>
                    <a:pt x="3" y="4"/>
                    <a:pt x="3" y="5"/>
                    <a:pt x="3" y="5"/>
                  </a:cubicBezTo>
                  <a:cubicBezTo>
                    <a:pt x="3" y="5"/>
                    <a:pt x="3" y="5"/>
                    <a:pt x="3" y="5"/>
                  </a:cubicBezTo>
                  <a:cubicBezTo>
                    <a:pt x="3" y="5"/>
                    <a:pt x="2" y="8"/>
                    <a:pt x="1" y="8"/>
                  </a:cubicBezTo>
                  <a:cubicBezTo>
                    <a:pt x="1" y="8"/>
                    <a:pt x="1" y="8"/>
                    <a:pt x="0" y="8"/>
                  </a:cubicBezTo>
                  <a:cubicBezTo>
                    <a:pt x="1" y="10"/>
                    <a:pt x="1" y="12"/>
                    <a:pt x="2" y="13"/>
                  </a:cubicBezTo>
                  <a:cubicBezTo>
                    <a:pt x="3" y="14"/>
                    <a:pt x="3" y="15"/>
                    <a:pt x="3" y="16"/>
                  </a:cubicBezTo>
                  <a:cubicBezTo>
                    <a:pt x="3" y="17"/>
                    <a:pt x="4" y="17"/>
                    <a:pt x="4" y="18"/>
                  </a:cubicBezTo>
                  <a:cubicBezTo>
                    <a:pt x="3" y="18"/>
                    <a:pt x="3" y="17"/>
                    <a:pt x="2" y="17"/>
                  </a:cubicBezTo>
                  <a:cubicBezTo>
                    <a:pt x="2" y="17"/>
                    <a:pt x="2" y="17"/>
                    <a:pt x="2" y="17"/>
                  </a:cubicBezTo>
                  <a:cubicBezTo>
                    <a:pt x="2" y="17"/>
                    <a:pt x="2" y="17"/>
                    <a:pt x="2" y="17"/>
                  </a:cubicBezTo>
                  <a:cubicBezTo>
                    <a:pt x="3" y="18"/>
                    <a:pt x="3" y="18"/>
                    <a:pt x="4" y="18"/>
                  </a:cubicBezTo>
                  <a:cubicBezTo>
                    <a:pt x="4" y="18"/>
                    <a:pt x="5" y="19"/>
                    <a:pt x="6" y="19"/>
                  </a:cubicBezTo>
                  <a:cubicBezTo>
                    <a:pt x="6" y="19"/>
                    <a:pt x="9" y="20"/>
                    <a:pt x="9" y="20"/>
                  </a:cubicBezTo>
                  <a:cubicBezTo>
                    <a:pt x="9" y="20"/>
                    <a:pt x="9" y="20"/>
                    <a:pt x="9" y="21"/>
                  </a:cubicBezTo>
                  <a:cubicBezTo>
                    <a:pt x="9" y="21"/>
                    <a:pt x="10" y="21"/>
                    <a:pt x="11" y="21"/>
                  </a:cubicBezTo>
                  <a:cubicBezTo>
                    <a:pt x="11" y="20"/>
                    <a:pt x="11" y="20"/>
                    <a:pt x="11" y="20"/>
                  </a:cubicBezTo>
                  <a:cubicBezTo>
                    <a:pt x="12" y="20"/>
                    <a:pt x="13" y="23"/>
                    <a:pt x="13" y="25"/>
                  </a:cubicBezTo>
                  <a:cubicBezTo>
                    <a:pt x="13" y="25"/>
                    <a:pt x="14" y="25"/>
                    <a:pt x="14" y="25"/>
                  </a:cubicBezTo>
                  <a:cubicBezTo>
                    <a:pt x="14" y="25"/>
                    <a:pt x="15" y="25"/>
                    <a:pt x="15" y="25"/>
                  </a:cubicBezTo>
                  <a:cubicBezTo>
                    <a:pt x="16" y="25"/>
                    <a:pt x="15" y="26"/>
                    <a:pt x="16" y="26"/>
                  </a:cubicBezTo>
                  <a:cubicBezTo>
                    <a:pt x="17" y="26"/>
                    <a:pt x="18" y="25"/>
                    <a:pt x="18" y="25"/>
                  </a:cubicBezTo>
                  <a:cubicBezTo>
                    <a:pt x="18" y="25"/>
                    <a:pt x="19" y="26"/>
                    <a:pt x="19" y="25"/>
                  </a:cubicBezTo>
                  <a:cubicBezTo>
                    <a:pt x="19" y="25"/>
                    <a:pt x="20" y="24"/>
                    <a:pt x="20" y="24"/>
                  </a:cubicBezTo>
                  <a:cubicBezTo>
                    <a:pt x="21" y="25"/>
                    <a:pt x="21" y="25"/>
                    <a:pt x="21" y="24"/>
                  </a:cubicBezTo>
                  <a:cubicBezTo>
                    <a:pt x="22" y="24"/>
                    <a:pt x="23" y="24"/>
                    <a:pt x="23" y="24"/>
                  </a:cubicBezTo>
                  <a:cubicBezTo>
                    <a:pt x="23" y="24"/>
                    <a:pt x="24" y="23"/>
                    <a:pt x="26" y="23"/>
                  </a:cubicBezTo>
                  <a:cubicBezTo>
                    <a:pt x="26" y="21"/>
                    <a:pt x="24" y="22"/>
                    <a:pt x="24" y="2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4" name="Freeform 346">
              <a:extLst>
                <a:ext uri="{FF2B5EF4-FFF2-40B4-BE49-F238E27FC236}">
                  <a16:creationId xmlns:a16="http://schemas.microsoft.com/office/drawing/2014/main" id="{A1018AD7-C7AD-4505-9E29-2B6CB721961D}"/>
                </a:ext>
              </a:extLst>
            </p:cNvPr>
            <p:cNvSpPr>
              <a:spLocks/>
            </p:cNvSpPr>
            <p:nvPr/>
          </p:nvSpPr>
          <p:spPr bwMode="auto">
            <a:xfrm>
              <a:off x="-3252788" y="2314575"/>
              <a:ext cx="25400" cy="65088"/>
            </a:xfrm>
            <a:custGeom>
              <a:avLst/>
              <a:gdLst>
                <a:gd name="T0" fmla="*/ 7 w 7"/>
                <a:gd name="T1" fmla="*/ 11 h 18"/>
                <a:gd name="T2" fmla="*/ 5 w 7"/>
                <a:gd name="T3" fmla="*/ 10 h 18"/>
                <a:gd name="T4" fmla="*/ 5 w 7"/>
                <a:gd name="T5" fmla="*/ 10 h 18"/>
                <a:gd name="T6" fmla="*/ 3 w 7"/>
                <a:gd name="T7" fmla="*/ 7 h 18"/>
                <a:gd name="T8" fmla="*/ 3 w 7"/>
                <a:gd name="T9" fmla="*/ 3 h 18"/>
                <a:gd name="T10" fmla="*/ 3 w 7"/>
                <a:gd name="T11" fmla="*/ 0 h 18"/>
                <a:gd name="T12" fmla="*/ 1 w 7"/>
                <a:gd name="T13" fmla="*/ 0 h 18"/>
                <a:gd name="T14" fmla="*/ 2 w 7"/>
                <a:gd name="T15" fmla="*/ 2 h 18"/>
                <a:gd name="T16" fmla="*/ 1 w 7"/>
                <a:gd name="T17" fmla="*/ 2 h 18"/>
                <a:gd name="T18" fmla="*/ 1 w 7"/>
                <a:gd name="T19" fmla="*/ 6 h 18"/>
                <a:gd name="T20" fmla="*/ 0 w 7"/>
                <a:gd name="T21" fmla="*/ 7 h 18"/>
                <a:gd name="T22" fmla="*/ 0 w 7"/>
                <a:gd name="T23" fmla="*/ 9 h 18"/>
                <a:gd name="T24" fmla="*/ 0 w 7"/>
                <a:gd name="T25" fmla="*/ 10 h 18"/>
                <a:gd name="T26" fmla="*/ 0 w 7"/>
                <a:gd name="T27" fmla="*/ 10 h 18"/>
                <a:gd name="T28" fmla="*/ 2 w 7"/>
                <a:gd name="T29" fmla="*/ 11 h 18"/>
                <a:gd name="T30" fmla="*/ 4 w 7"/>
                <a:gd name="T31" fmla="*/ 11 h 18"/>
                <a:gd name="T32" fmla="*/ 3 w 7"/>
                <a:gd name="T33" fmla="*/ 14 h 18"/>
                <a:gd name="T34" fmla="*/ 5 w 7"/>
                <a:gd name="T35" fmla="*/ 17 h 18"/>
                <a:gd name="T36" fmla="*/ 6 w 7"/>
                <a:gd name="T37" fmla="*/ 15 h 18"/>
                <a:gd name="T38" fmla="*/ 7 w 7"/>
                <a:gd name="T39" fmla="*/ 14 h 18"/>
                <a:gd name="T40" fmla="*/ 7 w 7"/>
                <a:gd name="T41" fmla="*/ 1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7" h="18">
                  <a:moveTo>
                    <a:pt x="7" y="11"/>
                  </a:moveTo>
                  <a:cubicBezTo>
                    <a:pt x="7" y="11"/>
                    <a:pt x="6" y="10"/>
                    <a:pt x="5" y="10"/>
                  </a:cubicBezTo>
                  <a:cubicBezTo>
                    <a:pt x="5" y="10"/>
                    <a:pt x="5" y="10"/>
                    <a:pt x="5" y="10"/>
                  </a:cubicBezTo>
                  <a:cubicBezTo>
                    <a:pt x="5" y="11"/>
                    <a:pt x="3" y="8"/>
                    <a:pt x="3" y="7"/>
                  </a:cubicBezTo>
                  <a:cubicBezTo>
                    <a:pt x="3" y="5"/>
                    <a:pt x="4" y="4"/>
                    <a:pt x="3" y="3"/>
                  </a:cubicBezTo>
                  <a:cubicBezTo>
                    <a:pt x="2" y="1"/>
                    <a:pt x="2" y="0"/>
                    <a:pt x="3" y="0"/>
                  </a:cubicBezTo>
                  <a:cubicBezTo>
                    <a:pt x="2" y="0"/>
                    <a:pt x="1" y="0"/>
                    <a:pt x="1" y="0"/>
                  </a:cubicBezTo>
                  <a:cubicBezTo>
                    <a:pt x="1" y="0"/>
                    <a:pt x="2" y="1"/>
                    <a:pt x="2" y="2"/>
                  </a:cubicBezTo>
                  <a:cubicBezTo>
                    <a:pt x="2" y="2"/>
                    <a:pt x="1" y="2"/>
                    <a:pt x="1" y="2"/>
                  </a:cubicBezTo>
                  <a:cubicBezTo>
                    <a:pt x="1" y="3"/>
                    <a:pt x="1" y="6"/>
                    <a:pt x="1" y="6"/>
                  </a:cubicBezTo>
                  <a:cubicBezTo>
                    <a:pt x="2" y="7"/>
                    <a:pt x="0" y="6"/>
                    <a:pt x="0" y="7"/>
                  </a:cubicBezTo>
                  <a:cubicBezTo>
                    <a:pt x="0" y="7"/>
                    <a:pt x="0" y="9"/>
                    <a:pt x="0" y="9"/>
                  </a:cubicBezTo>
                  <a:cubicBezTo>
                    <a:pt x="0" y="9"/>
                    <a:pt x="0" y="9"/>
                    <a:pt x="0" y="10"/>
                  </a:cubicBezTo>
                  <a:cubicBezTo>
                    <a:pt x="0" y="10"/>
                    <a:pt x="0" y="10"/>
                    <a:pt x="0" y="10"/>
                  </a:cubicBezTo>
                  <a:cubicBezTo>
                    <a:pt x="0" y="10"/>
                    <a:pt x="1" y="11"/>
                    <a:pt x="2" y="11"/>
                  </a:cubicBezTo>
                  <a:cubicBezTo>
                    <a:pt x="2" y="11"/>
                    <a:pt x="4" y="10"/>
                    <a:pt x="4" y="11"/>
                  </a:cubicBezTo>
                  <a:cubicBezTo>
                    <a:pt x="4" y="12"/>
                    <a:pt x="3" y="14"/>
                    <a:pt x="3" y="14"/>
                  </a:cubicBezTo>
                  <a:cubicBezTo>
                    <a:pt x="3" y="15"/>
                    <a:pt x="5" y="18"/>
                    <a:pt x="5" y="17"/>
                  </a:cubicBezTo>
                  <a:cubicBezTo>
                    <a:pt x="6" y="17"/>
                    <a:pt x="5" y="16"/>
                    <a:pt x="6" y="15"/>
                  </a:cubicBezTo>
                  <a:cubicBezTo>
                    <a:pt x="6" y="15"/>
                    <a:pt x="7" y="15"/>
                    <a:pt x="7" y="14"/>
                  </a:cubicBezTo>
                  <a:cubicBezTo>
                    <a:pt x="7" y="12"/>
                    <a:pt x="7" y="12"/>
                    <a:pt x="7"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5" name="Freeform 347">
              <a:extLst>
                <a:ext uri="{FF2B5EF4-FFF2-40B4-BE49-F238E27FC236}">
                  <a16:creationId xmlns:a16="http://schemas.microsoft.com/office/drawing/2014/main" id="{BCB3BD73-427C-438D-A619-D2C30D32CDD4}"/>
                </a:ext>
              </a:extLst>
            </p:cNvPr>
            <p:cNvSpPr>
              <a:spLocks/>
            </p:cNvSpPr>
            <p:nvPr/>
          </p:nvSpPr>
          <p:spPr bwMode="auto">
            <a:xfrm>
              <a:off x="-2151063" y="2408238"/>
              <a:ext cx="25400" cy="20638"/>
            </a:xfrm>
            <a:custGeom>
              <a:avLst/>
              <a:gdLst>
                <a:gd name="T0" fmla="*/ 0 w 7"/>
                <a:gd name="T1" fmla="*/ 0 h 6"/>
                <a:gd name="T2" fmla="*/ 7 w 7"/>
                <a:gd name="T3" fmla="*/ 5 h 6"/>
                <a:gd name="T4" fmla="*/ 0 w 7"/>
                <a:gd name="T5" fmla="*/ 0 h 6"/>
              </a:gdLst>
              <a:ahLst/>
              <a:cxnLst>
                <a:cxn ang="0">
                  <a:pos x="T0" y="T1"/>
                </a:cxn>
                <a:cxn ang="0">
                  <a:pos x="T2" y="T3"/>
                </a:cxn>
                <a:cxn ang="0">
                  <a:pos x="T4" y="T5"/>
                </a:cxn>
              </a:cxnLst>
              <a:rect l="0" t="0" r="r" b="b"/>
              <a:pathLst>
                <a:path w="7" h="6">
                  <a:moveTo>
                    <a:pt x="0" y="0"/>
                  </a:moveTo>
                  <a:cubicBezTo>
                    <a:pt x="0" y="0"/>
                    <a:pt x="7" y="4"/>
                    <a:pt x="7" y="5"/>
                  </a:cubicBezTo>
                  <a:cubicBezTo>
                    <a:pt x="6" y="6"/>
                    <a:pt x="0" y="1"/>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6" name="Freeform 348">
              <a:extLst>
                <a:ext uri="{FF2B5EF4-FFF2-40B4-BE49-F238E27FC236}">
                  <a16:creationId xmlns:a16="http://schemas.microsoft.com/office/drawing/2014/main" id="{0A229BEA-E206-4474-9435-DE80A8E2AD35}"/>
                </a:ext>
              </a:extLst>
            </p:cNvPr>
            <p:cNvSpPr>
              <a:spLocks/>
            </p:cNvSpPr>
            <p:nvPr/>
          </p:nvSpPr>
          <p:spPr bwMode="auto">
            <a:xfrm>
              <a:off x="-2957513" y="1866900"/>
              <a:ext cx="65087" cy="44450"/>
            </a:xfrm>
            <a:custGeom>
              <a:avLst/>
              <a:gdLst>
                <a:gd name="T0" fmla="*/ 15 w 18"/>
                <a:gd name="T1" fmla="*/ 9 h 12"/>
                <a:gd name="T2" fmla="*/ 16 w 18"/>
                <a:gd name="T3" fmla="*/ 10 h 12"/>
                <a:gd name="T4" fmla="*/ 17 w 18"/>
                <a:gd name="T5" fmla="*/ 10 h 12"/>
                <a:gd name="T6" fmla="*/ 18 w 18"/>
                <a:gd name="T7" fmla="*/ 10 h 12"/>
                <a:gd name="T8" fmla="*/ 18 w 18"/>
                <a:gd name="T9" fmla="*/ 7 h 12"/>
                <a:gd name="T10" fmla="*/ 15 w 18"/>
                <a:gd name="T11" fmla="*/ 6 h 12"/>
                <a:gd name="T12" fmla="*/ 15 w 18"/>
                <a:gd name="T13" fmla="*/ 4 h 12"/>
                <a:gd name="T14" fmla="*/ 12 w 18"/>
                <a:gd name="T15" fmla="*/ 4 h 12"/>
                <a:gd name="T16" fmla="*/ 10 w 18"/>
                <a:gd name="T17" fmla="*/ 4 h 12"/>
                <a:gd name="T18" fmla="*/ 8 w 18"/>
                <a:gd name="T19" fmla="*/ 3 h 12"/>
                <a:gd name="T20" fmla="*/ 5 w 18"/>
                <a:gd name="T21" fmla="*/ 3 h 12"/>
                <a:gd name="T22" fmla="*/ 6 w 18"/>
                <a:gd name="T23" fmla="*/ 2 h 12"/>
                <a:gd name="T24" fmla="*/ 7 w 18"/>
                <a:gd name="T25" fmla="*/ 2 h 12"/>
                <a:gd name="T26" fmla="*/ 8 w 18"/>
                <a:gd name="T27" fmla="*/ 0 h 12"/>
                <a:gd name="T28" fmla="*/ 6 w 18"/>
                <a:gd name="T29" fmla="*/ 0 h 12"/>
                <a:gd name="T30" fmla="*/ 4 w 18"/>
                <a:gd name="T31" fmla="*/ 1 h 12"/>
                <a:gd name="T32" fmla="*/ 3 w 18"/>
                <a:gd name="T33" fmla="*/ 2 h 12"/>
                <a:gd name="T34" fmla="*/ 3 w 18"/>
                <a:gd name="T35" fmla="*/ 3 h 12"/>
                <a:gd name="T36" fmla="*/ 0 w 18"/>
                <a:gd name="T37" fmla="*/ 4 h 12"/>
                <a:gd name="T38" fmla="*/ 2 w 18"/>
                <a:gd name="T39" fmla="*/ 6 h 12"/>
                <a:gd name="T40" fmla="*/ 2 w 18"/>
                <a:gd name="T41" fmla="*/ 8 h 12"/>
                <a:gd name="T42" fmla="*/ 1 w 18"/>
                <a:gd name="T43" fmla="*/ 10 h 12"/>
                <a:gd name="T44" fmla="*/ 2 w 18"/>
                <a:gd name="T45" fmla="*/ 10 h 12"/>
                <a:gd name="T46" fmla="*/ 5 w 18"/>
                <a:gd name="T47" fmla="*/ 10 h 12"/>
                <a:gd name="T48" fmla="*/ 7 w 18"/>
                <a:gd name="T49" fmla="*/ 9 h 12"/>
                <a:gd name="T50" fmla="*/ 9 w 18"/>
                <a:gd name="T51" fmla="*/ 7 h 12"/>
                <a:gd name="T52" fmla="*/ 10 w 18"/>
                <a:gd name="T53" fmla="*/ 9 h 12"/>
                <a:gd name="T54" fmla="*/ 10 w 18"/>
                <a:gd name="T55" fmla="*/ 11 h 12"/>
                <a:gd name="T56" fmla="*/ 11 w 18"/>
                <a:gd name="T57" fmla="*/ 11 h 12"/>
                <a:gd name="T58" fmla="*/ 12 w 18"/>
                <a:gd name="T59" fmla="*/ 11 h 12"/>
                <a:gd name="T60" fmla="*/ 15 w 18"/>
                <a:gd name="T61"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8" h="12">
                  <a:moveTo>
                    <a:pt x="15" y="9"/>
                  </a:moveTo>
                  <a:cubicBezTo>
                    <a:pt x="15" y="10"/>
                    <a:pt x="15" y="10"/>
                    <a:pt x="16" y="10"/>
                  </a:cubicBezTo>
                  <a:cubicBezTo>
                    <a:pt x="16" y="10"/>
                    <a:pt x="17" y="10"/>
                    <a:pt x="17" y="10"/>
                  </a:cubicBezTo>
                  <a:cubicBezTo>
                    <a:pt x="18" y="10"/>
                    <a:pt x="18" y="10"/>
                    <a:pt x="18" y="10"/>
                  </a:cubicBezTo>
                  <a:cubicBezTo>
                    <a:pt x="18" y="10"/>
                    <a:pt x="18" y="8"/>
                    <a:pt x="18" y="7"/>
                  </a:cubicBezTo>
                  <a:cubicBezTo>
                    <a:pt x="18" y="6"/>
                    <a:pt x="15" y="6"/>
                    <a:pt x="15" y="6"/>
                  </a:cubicBezTo>
                  <a:cubicBezTo>
                    <a:pt x="15" y="4"/>
                    <a:pt x="15" y="4"/>
                    <a:pt x="15" y="4"/>
                  </a:cubicBezTo>
                  <a:cubicBezTo>
                    <a:pt x="15" y="4"/>
                    <a:pt x="12" y="4"/>
                    <a:pt x="12" y="4"/>
                  </a:cubicBezTo>
                  <a:cubicBezTo>
                    <a:pt x="12" y="4"/>
                    <a:pt x="11" y="4"/>
                    <a:pt x="10" y="4"/>
                  </a:cubicBezTo>
                  <a:cubicBezTo>
                    <a:pt x="10" y="3"/>
                    <a:pt x="9" y="4"/>
                    <a:pt x="8" y="3"/>
                  </a:cubicBezTo>
                  <a:cubicBezTo>
                    <a:pt x="7" y="3"/>
                    <a:pt x="5" y="4"/>
                    <a:pt x="5" y="3"/>
                  </a:cubicBezTo>
                  <a:cubicBezTo>
                    <a:pt x="5" y="3"/>
                    <a:pt x="6" y="2"/>
                    <a:pt x="6" y="2"/>
                  </a:cubicBezTo>
                  <a:cubicBezTo>
                    <a:pt x="6" y="2"/>
                    <a:pt x="7" y="2"/>
                    <a:pt x="7" y="2"/>
                  </a:cubicBezTo>
                  <a:cubicBezTo>
                    <a:pt x="7" y="1"/>
                    <a:pt x="8" y="0"/>
                    <a:pt x="8" y="0"/>
                  </a:cubicBezTo>
                  <a:cubicBezTo>
                    <a:pt x="8" y="0"/>
                    <a:pt x="7" y="0"/>
                    <a:pt x="6" y="0"/>
                  </a:cubicBezTo>
                  <a:cubicBezTo>
                    <a:pt x="6" y="1"/>
                    <a:pt x="5" y="0"/>
                    <a:pt x="4" y="1"/>
                  </a:cubicBezTo>
                  <a:cubicBezTo>
                    <a:pt x="4" y="1"/>
                    <a:pt x="4" y="2"/>
                    <a:pt x="3" y="2"/>
                  </a:cubicBezTo>
                  <a:cubicBezTo>
                    <a:pt x="3" y="2"/>
                    <a:pt x="3" y="3"/>
                    <a:pt x="3" y="3"/>
                  </a:cubicBezTo>
                  <a:cubicBezTo>
                    <a:pt x="2" y="3"/>
                    <a:pt x="1" y="3"/>
                    <a:pt x="0" y="4"/>
                  </a:cubicBezTo>
                  <a:cubicBezTo>
                    <a:pt x="0" y="5"/>
                    <a:pt x="2" y="5"/>
                    <a:pt x="2" y="6"/>
                  </a:cubicBezTo>
                  <a:cubicBezTo>
                    <a:pt x="2" y="7"/>
                    <a:pt x="3" y="7"/>
                    <a:pt x="2" y="8"/>
                  </a:cubicBezTo>
                  <a:cubicBezTo>
                    <a:pt x="2" y="8"/>
                    <a:pt x="1" y="9"/>
                    <a:pt x="1" y="10"/>
                  </a:cubicBezTo>
                  <a:cubicBezTo>
                    <a:pt x="2" y="11"/>
                    <a:pt x="2" y="11"/>
                    <a:pt x="2" y="10"/>
                  </a:cubicBezTo>
                  <a:cubicBezTo>
                    <a:pt x="3" y="10"/>
                    <a:pt x="5" y="10"/>
                    <a:pt x="5" y="10"/>
                  </a:cubicBezTo>
                  <a:cubicBezTo>
                    <a:pt x="5" y="9"/>
                    <a:pt x="7" y="9"/>
                    <a:pt x="7" y="9"/>
                  </a:cubicBezTo>
                  <a:cubicBezTo>
                    <a:pt x="7" y="8"/>
                    <a:pt x="8" y="7"/>
                    <a:pt x="9" y="7"/>
                  </a:cubicBezTo>
                  <a:cubicBezTo>
                    <a:pt x="10" y="7"/>
                    <a:pt x="9" y="8"/>
                    <a:pt x="10" y="9"/>
                  </a:cubicBezTo>
                  <a:cubicBezTo>
                    <a:pt x="11" y="9"/>
                    <a:pt x="9" y="11"/>
                    <a:pt x="10" y="11"/>
                  </a:cubicBezTo>
                  <a:cubicBezTo>
                    <a:pt x="10" y="12"/>
                    <a:pt x="11" y="12"/>
                    <a:pt x="11" y="11"/>
                  </a:cubicBezTo>
                  <a:cubicBezTo>
                    <a:pt x="11" y="11"/>
                    <a:pt x="12" y="11"/>
                    <a:pt x="12" y="11"/>
                  </a:cubicBezTo>
                  <a:cubicBezTo>
                    <a:pt x="13" y="10"/>
                    <a:pt x="14" y="9"/>
                    <a:pt x="1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7" name="Freeform 349">
              <a:extLst>
                <a:ext uri="{FF2B5EF4-FFF2-40B4-BE49-F238E27FC236}">
                  <a16:creationId xmlns:a16="http://schemas.microsoft.com/office/drawing/2014/main" id="{E8D544B7-782C-4893-AF28-FDE04F7BB8A1}"/>
                </a:ext>
              </a:extLst>
            </p:cNvPr>
            <p:cNvSpPr>
              <a:spLocks/>
            </p:cNvSpPr>
            <p:nvPr/>
          </p:nvSpPr>
          <p:spPr bwMode="auto">
            <a:xfrm>
              <a:off x="-4186238" y="2011363"/>
              <a:ext cx="7937" cy="19050"/>
            </a:xfrm>
            <a:custGeom>
              <a:avLst/>
              <a:gdLst>
                <a:gd name="T0" fmla="*/ 1 w 2"/>
                <a:gd name="T1" fmla="*/ 4 h 5"/>
                <a:gd name="T2" fmla="*/ 1 w 2"/>
                <a:gd name="T3" fmla="*/ 3 h 5"/>
                <a:gd name="T4" fmla="*/ 0 w 2"/>
                <a:gd name="T5" fmla="*/ 2 h 5"/>
                <a:gd name="T6" fmla="*/ 1 w 2"/>
                <a:gd name="T7" fmla="*/ 1 h 5"/>
                <a:gd name="T8" fmla="*/ 1 w 2"/>
                <a:gd name="T9" fmla="*/ 3 h 5"/>
                <a:gd name="T10" fmla="*/ 1 w 2"/>
                <a:gd name="T11" fmla="*/ 4 h 5"/>
              </a:gdLst>
              <a:ahLst/>
              <a:cxnLst>
                <a:cxn ang="0">
                  <a:pos x="T0" y="T1"/>
                </a:cxn>
                <a:cxn ang="0">
                  <a:pos x="T2" y="T3"/>
                </a:cxn>
                <a:cxn ang="0">
                  <a:pos x="T4" y="T5"/>
                </a:cxn>
                <a:cxn ang="0">
                  <a:pos x="T6" y="T7"/>
                </a:cxn>
                <a:cxn ang="0">
                  <a:pos x="T8" y="T9"/>
                </a:cxn>
                <a:cxn ang="0">
                  <a:pos x="T10" y="T11"/>
                </a:cxn>
              </a:cxnLst>
              <a:rect l="0" t="0" r="r" b="b"/>
              <a:pathLst>
                <a:path w="2" h="5">
                  <a:moveTo>
                    <a:pt x="1" y="4"/>
                  </a:moveTo>
                  <a:cubicBezTo>
                    <a:pt x="1" y="5"/>
                    <a:pt x="1" y="4"/>
                    <a:pt x="1" y="3"/>
                  </a:cubicBezTo>
                  <a:cubicBezTo>
                    <a:pt x="0" y="3"/>
                    <a:pt x="0" y="3"/>
                    <a:pt x="0" y="2"/>
                  </a:cubicBezTo>
                  <a:cubicBezTo>
                    <a:pt x="0" y="1"/>
                    <a:pt x="0" y="0"/>
                    <a:pt x="1" y="1"/>
                  </a:cubicBezTo>
                  <a:cubicBezTo>
                    <a:pt x="1" y="2"/>
                    <a:pt x="1" y="2"/>
                    <a:pt x="1" y="3"/>
                  </a:cubicBezTo>
                  <a:cubicBezTo>
                    <a:pt x="1" y="3"/>
                    <a:pt x="2"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8" name="Freeform 350">
              <a:extLst>
                <a:ext uri="{FF2B5EF4-FFF2-40B4-BE49-F238E27FC236}">
                  <a16:creationId xmlns:a16="http://schemas.microsoft.com/office/drawing/2014/main" id="{4F996022-3046-48C2-A497-9FEA8EB6B5FE}"/>
                </a:ext>
              </a:extLst>
            </p:cNvPr>
            <p:cNvSpPr>
              <a:spLocks/>
            </p:cNvSpPr>
            <p:nvPr/>
          </p:nvSpPr>
          <p:spPr bwMode="auto">
            <a:xfrm>
              <a:off x="-4048125" y="2141538"/>
              <a:ext cx="11112" cy="6350"/>
            </a:xfrm>
            <a:custGeom>
              <a:avLst/>
              <a:gdLst>
                <a:gd name="T0" fmla="*/ 1 w 3"/>
                <a:gd name="T1" fmla="*/ 2 h 2"/>
                <a:gd name="T2" fmla="*/ 1 w 3"/>
                <a:gd name="T3" fmla="*/ 0 h 2"/>
                <a:gd name="T4" fmla="*/ 2 w 3"/>
                <a:gd name="T5" fmla="*/ 0 h 2"/>
                <a:gd name="T6" fmla="*/ 2 w 3"/>
                <a:gd name="T7" fmla="*/ 1 h 2"/>
                <a:gd name="T8" fmla="*/ 1 w 3"/>
                <a:gd name="T9" fmla="*/ 2 h 2"/>
              </a:gdLst>
              <a:ahLst/>
              <a:cxnLst>
                <a:cxn ang="0">
                  <a:pos x="T0" y="T1"/>
                </a:cxn>
                <a:cxn ang="0">
                  <a:pos x="T2" y="T3"/>
                </a:cxn>
                <a:cxn ang="0">
                  <a:pos x="T4" y="T5"/>
                </a:cxn>
                <a:cxn ang="0">
                  <a:pos x="T6" y="T7"/>
                </a:cxn>
                <a:cxn ang="0">
                  <a:pos x="T8" y="T9"/>
                </a:cxn>
              </a:cxnLst>
              <a:rect l="0" t="0" r="r" b="b"/>
              <a:pathLst>
                <a:path w="3" h="2">
                  <a:moveTo>
                    <a:pt x="1" y="2"/>
                  </a:moveTo>
                  <a:cubicBezTo>
                    <a:pt x="0" y="1"/>
                    <a:pt x="1" y="1"/>
                    <a:pt x="1" y="0"/>
                  </a:cubicBezTo>
                  <a:cubicBezTo>
                    <a:pt x="0" y="0"/>
                    <a:pt x="2" y="0"/>
                    <a:pt x="2" y="0"/>
                  </a:cubicBezTo>
                  <a:cubicBezTo>
                    <a:pt x="3" y="0"/>
                    <a:pt x="3" y="1"/>
                    <a:pt x="2" y="1"/>
                  </a:cubicBezTo>
                  <a:cubicBezTo>
                    <a:pt x="2"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9" name="Freeform 351">
              <a:extLst>
                <a:ext uri="{FF2B5EF4-FFF2-40B4-BE49-F238E27FC236}">
                  <a16:creationId xmlns:a16="http://schemas.microsoft.com/office/drawing/2014/main" id="{D8ACFE09-3721-46BB-8FB6-26B10573E2A8}"/>
                </a:ext>
              </a:extLst>
            </p:cNvPr>
            <p:cNvSpPr>
              <a:spLocks/>
            </p:cNvSpPr>
            <p:nvPr/>
          </p:nvSpPr>
          <p:spPr bwMode="auto">
            <a:xfrm>
              <a:off x="-3163888" y="1860550"/>
              <a:ext cx="30162" cy="25400"/>
            </a:xfrm>
            <a:custGeom>
              <a:avLst/>
              <a:gdLst>
                <a:gd name="T0" fmla="*/ 7 w 8"/>
                <a:gd name="T1" fmla="*/ 6 h 7"/>
                <a:gd name="T2" fmla="*/ 6 w 8"/>
                <a:gd name="T3" fmla="*/ 4 h 7"/>
                <a:gd name="T4" fmla="*/ 5 w 8"/>
                <a:gd name="T5" fmla="*/ 2 h 7"/>
                <a:gd name="T6" fmla="*/ 4 w 8"/>
                <a:gd name="T7" fmla="*/ 1 h 7"/>
                <a:gd name="T8" fmla="*/ 2 w 8"/>
                <a:gd name="T9" fmla="*/ 0 h 7"/>
                <a:gd name="T10" fmla="*/ 0 w 8"/>
                <a:gd name="T11" fmla="*/ 1 h 7"/>
                <a:gd name="T12" fmla="*/ 1 w 8"/>
                <a:gd name="T13" fmla="*/ 3 h 7"/>
                <a:gd name="T14" fmla="*/ 2 w 8"/>
                <a:gd name="T15" fmla="*/ 4 h 7"/>
                <a:gd name="T16" fmla="*/ 3 w 8"/>
                <a:gd name="T17" fmla="*/ 4 h 7"/>
                <a:gd name="T18" fmla="*/ 3 w 8"/>
                <a:gd name="T19" fmla="*/ 4 h 7"/>
                <a:gd name="T20" fmla="*/ 4 w 8"/>
                <a:gd name="T21" fmla="*/ 5 h 7"/>
                <a:gd name="T22" fmla="*/ 5 w 8"/>
                <a:gd name="T23" fmla="*/ 5 h 7"/>
                <a:gd name="T24" fmla="*/ 6 w 8"/>
                <a:gd name="T25" fmla="*/ 6 h 7"/>
                <a:gd name="T26" fmla="*/ 6 w 8"/>
                <a:gd name="T27" fmla="*/ 7 h 7"/>
                <a:gd name="T28" fmla="*/ 8 w 8"/>
                <a:gd name="T29" fmla="*/ 7 h 7"/>
                <a:gd name="T30" fmla="*/ 7 w 8"/>
                <a:gd name="T31" fmla="*/ 6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8" h="7">
                  <a:moveTo>
                    <a:pt x="7" y="6"/>
                  </a:moveTo>
                  <a:cubicBezTo>
                    <a:pt x="7" y="5"/>
                    <a:pt x="6" y="5"/>
                    <a:pt x="6" y="4"/>
                  </a:cubicBezTo>
                  <a:cubicBezTo>
                    <a:pt x="6" y="3"/>
                    <a:pt x="5" y="3"/>
                    <a:pt x="5" y="2"/>
                  </a:cubicBezTo>
                  <a:cubicBezTo>
                    <a:pt x="5" y="2"/>
                    <a:pt x="5" y="1"/>
                    <a:pt x="4" y="1"/>
                  </a:cubicBezTo>
                  <a:cubicBezTo>
                    <a:pt x="4" y="0"/>
                    <a:pt x="3" y="0"/>
                    <a:pt x="2" y="0"/>
                  </a:cubicBezTo>
                  <a:cubicBezTo>
                    <a:pt x="2" y="1"/>
                    <a:pt x="1" y="1"/>
                    <a:pt x="0" y="1"/>
                  </a:cubicBezTo>
                  <a:cubicBezTo>
                    <a:pt x="1" y="2"/>
                    <a:pt x="0" y="2"/>
                    <a:pt x="1" y="3"/>
                  </a:cubicBezTo>
                  <a:cubicBezTo>
                    <a:pt x="1" y="4"/>
                    <a:pt x="2" y="3"/>
                    <a:pt x="2" y="4"/>
                  </a:cubicBezTo>
                  <a:cubicBezTo>
                    <a:pt x="2" y="4"/>
                    <a:pt x="3" y="4"/>
                    <a:pt x="3" y="4"/>
                  </a:cubicBezTo>
                  <a:cubicBezTo>
                    <a:pt x="3" y="4"/>
                    <a:pt x="3" y="4"/>
                    <a:pt x="3" y="4"/>
                  </a:cubicBezTo>
                  <a:cubicBezTo>
                    <a:pt x="3" y="4"/>
                    <a:pt x="4" y="5"/>
                    <a:pt x="4" y="5"/>
                  </a:cubicBezTo>
                  <a:cubicBezTo>
                    <a:pt x="4" y="5"/>
                    <a:pt x="5" y="5"/>
                    <a:pt x="5" y="5"/>
                  </a:cubicBezTo>
                  <a:cubicBezTo>
                    <a:pt x="5" y="6"/>
                    <a:pt x="5" y="5"/>
                    <a:pt x="6" y="6"/>
                  </a:cubicBezTo>
                  <a:cubicBezTo>
                    <a:pt x="6" y="6"/>
                    <a:pt x="6" y="7"/>
                    <a:pt x="6" y="7"/>
                  </a:cubicBezTo>
                  <a:cubicBezTo>
                    <a:pt x="7" y="7"/>
                    <a:pt x="7" y="7"/>
                    <a:pt x="8" y="7"/>
                  </a:cubicBezTo>
                  <a:cubicBezTo>
                    <a:pt x="8" y="6"/>
                    <a:pt x="7" y="6"/>
                    <a:pt x="7"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0" name="Freeform 352">
              <a:extLst>
                <a:ext uri="{FF2B5EF4-FFF2-40B4-BE49-F238E27FC236}">
                  <a16:creationId xmlns:a16="http://schemas.microsoft.com/office/drawing/2014/main" id="{2896FEC3-E9FF-4C72-A525-F72CCF39F4E6}"/>
                </a:ext>
              </a:extLst>
            </p:cNvPr>
            <p:cNvSpPr>
              <a:spLocks noEditPoints="1"/>
            </p:cNvSpPr>
            <p:nvPr/>
          </p:nvSpPr>
          <p:spPr bwMode="auto">
            <a:xfrm>
              <a:off x="-3148013" y="1857375"/>
              <a:ext cx="39687" cy="31750"/>
            </a:xfrm>
            <a:custGeom>
              <a:avLst/>
              <a:gdLst>
                <a:gd name="T0" fmla="*/ 11 w 11"/>
                <a:gd name="T1" fmla="*/ 3 h 9"/>
                <a:gd name="T2" fmla="*/ 8 w 11"/>
                <a:gd name="T3" fmla="*/ 0 h 9"/>
                <a:gd name="T4" fmla="*/ 7 w 11"/>
                <a:gd name="T5" fmla="*/ 1 h 9"/>
                <a:gd name="T6" fmla="*/ 6 w 11"/>
                <a:gd name="T7" fmla="*/ 1 h 9"/>
                <a:gd name="T8" fmla="*/ 4 w 11"/>
                <a:gd name="T9" fmla="*/ 0 h 9"/>
                <a:gd name="T10" fmla="*/ 3 w 11"/>
                <a:gd name="T11" fmla="*/ 0 h 9"/>
                <a:gd name="T12" fmla="*/ 3 w 11"/>
                <a:gd name="T13" fmla="*/ 1 h 9"/>
                <a:gd name="T14" fmla="*/ 4 w 11"/>
                <a:gd name="T15" fmla="*/ 2 h 9"/>
                <a:gd name="T16" fmla="*/ 2 w 11"/>
                <a:gd name="T17" fmla="*/ 2 h 9"/>
                <a:gd name="T18" fmla="*/ 0 w 11"/>
                <a:gd name="T19" fmla="*/ 1 h 9"/>
                <a:gd name="T20" fmla="*/ 1 w 11"/>
                <a:gd name="T21" fmla="*/ 3 h 9"/>
                <a:gd name="T22" fmla="*/ 2 w 11"/>
                <a:gd name="T23" fmla="*/ 5 h 9"/>
                <a:gd name="T24" fmla="*/ 3 w 11"/>
                <a:gd name="T25" fmla="*/ 7 h 9"/>
                <a:gd name="T26" fmla="*/ 4 w 11"/>
                <a:gd name="T27" fmla="*/ 8 h 9"/>
                <a:gd name="T28" fmla="*/ 7 w 11"/>
                <a:gd name="T29" fmla="*/ 6 h 9"/>
                <a:gd name="T30" fmla="*/ 7 w 11"/>
                <a:gd name="T31" fmla="*/ 8 h 9"/>
                <a:gd name="T32" fmla="*/ 9 w 11"/>
                <a:gd name="T33" fmla="*/ 9 h 9"/>
                <a:gd name="T34" fmla="*/ 9 w 11"/>
                <a:gd name="T35" fmla="*/ 8 h 9"/>
                <a:gd name="T36" fmla="*/ 11 w 11"/>
                <a:gd name="T37" fmla="*/ 3 h 9"/>
                <a:gd name="T38" fmla="*/ 1 w 11"/>
                <a:gd name="T39" fmla="*/ 6 h 9"/>
                <a:gd name="T40" fmla="*/ 0 w 11"/>
                <a:gd name="T41" fmla="*/ 6 h 9"/>
                <a:gd name="T42" fmla="*/ 0 w 11"/>
                <a:gd name="T43" fmla="*/ 7 h 9"/>
                <a:gd name="T44" fmla="*/ 2 w 11"/>
                <a:gd name="T45" fmla="*/ 8 h 9"/>
                <a:gd name="T46" fmla="*/ 2 w 11"/>
                <a:gd name="T47" fmla="*/ 8 h 9"/>
                <a:gd name="T48" fmla="*/ 2 w 11"/>
                <a:gd name="T49" fmla="*/ 7 h 9"/>
                <a:gd name="T50" fmla="*/ 1 w 11"/>
                <a:gd name="T51"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1" h="9">
                  <a:moveTo>
                    <a:pt x="11" y="3"/>
                  </a:moveTo>
                  <a:cubicBezTo>
                    <a:pt x="10" y="2"/>
                    <a:pt x="9" y="1"/>
                    <a:pt x="8" y="0"/>
                  </a:cubicBezTo>
                  <a:cubicBezTo>
                    <a:pt x="8" y="1"/>
                    <a:pt x="7" y="1"/>
                    <a:pt x="7" y="1"/>
                  </a:cubicBezTo>
                  <a:cubicBezTo>
                    <a:pt x="7" y="2"/>
                    <a:pt x="6" y="1"/>
                    <a:pt x="6" y="1"/>
                  </a:cubicBezTo>
                  <a:cubicBezTo>
                    <a:pt x="6" y="2"/>
                    <a:pt x="5" y="0"/>
                    <a:pt x="4" y="0"/>
                  </a:cubicBezTo>
                  <a:cubicBezTo>
                    <a:pt x="4" y="0"/>
                    <a:pt x="4" y="0"/>
                    <a:pt x="3" y="0"/>
                  </a:cubicBezTo>
                  <a:cubicBezTo>
                    <a:pt x="3" y="0"/>
                    <a:pt x="3" y="1"/>
                    <a:pt x="3" y="1"/>
                  </a:cubicBezTo>
                  <a:cubicBezTo>
                    <a:pt x="3" y="1"/>
                    <a:pt x="4" y="1"/>
                    <a:pt x="4" y="2"/>
                  </a:cubicBezTo>
                  <a:cubicBezTo>
                    <a:pt x="3" y="2"/>
                    <a:pt x="2" y="2"/>
                    <a:pt x="2" y="2"/>
                  </a:cubicBezTo>
                  <a:cubicBezTo>
                    <a:pt x="2" y="1"/>
                    <a:pt x="1" y="1"/>
                    <a:pt x="0" y="1"/>
                  </a:cubicBezTo>
                  <a:cubicBezTo>
                    <a:pt x="0" y="2"/>
                    <a:pt x="1" y="2"/>
                    <a:pt x="1" y="3"/>
                  </a:cubicBezTo>
                  <a:cubicBezTo>
                    <a:pt x="1" y="4"/>
                    <a:pt x="2" y="4"/>
                    <a:pt x="2" y="5"/>
                  </a:cubicBezTo>
                  <a:cubicBezTo>
                    <a:pt x="2" y="6"/>
                    <a:pt x="3" y="6"/>
                    <a:pt x="3" y="7"/>
                  </a:cubicBezTo>
                  <a:cubicBezTo>
                    <a:pt x="3" y="7"/>
                    <a:pt x="4" y="7"/>
                    <a:pt x="4" y="8"/>
                  </a:cubicBezTo>
                  <a:cubicBezTo>
                    <a:pt x="5" y="7"/>
                    <a:pt x="6" y="6"/>
                    <a:pt x="7" y="6"/>
                  </a:cubicBezTo>
                  <a:cubicBezTo>
                    <a:pt x="8" y="5"/>
                    <a:pt x="7" y="8"/>
                    <a:pt x="7" y="8"/>
                  </a:cubicBezTo>
                  <a:cubicBezTo>
                    <a:pt x="7" y="8"/>
                    <a:pt x="8" y="9"/>
                    <a:pt x="9" y="9"/>
                  </a:cubicBezTo>
                  <a:cubicBezTo>
                    <a:pt x="9" y="9"/>
                    <a:pt x="9" y="8"/>
                    <a:pt x="9" y="8"/>
                  </a:cubicBezTo>
                  <a:cubicBezTo>
                    <a:pt x="10" y="6"/>
                    <a:pt x="11" y="4"/>
                    <a:pt x="11" y="3"/>
                  </a:cubicBezTo>
                  <a:close/>
                  <a:moveTo>
                    <a:pt x="1" y="6"/>
                  </a:moveTo>
                  <a:cubicBezTo>
                    <a:pt x="1" y="6"/>
                    <a:pt x="0" y="6"/>
                    <a:pt x="0" y="6"/>
                  </a:cubicBezTo>
                  <a:cubicBezTo>
                    <a:pt x="0" y="6"/>
                    <a:pt x="0" y="7"/>
                    <a:pt x="0" y="7"/>
                  </a:cubicBezTo>
                  <a:cubicBezTo>
                    <a:pt x="1" y="8"/>
                    <a:pt x="0" y="8"/>
                    <a:pt x="2" y="8"/>
                  </a:cubicBezTo>
                  <a:cubicBezTo>
                    <a:pt x="2" y="8"/>
                    <a:pt x="2" y="8"/>
                    <a:pt x="2" y="8"/>
                  </a:cubicBezTo>
                  <a:cubicBezTo>
                    <a:pt x="2" y="8"/>
                    <a:pt x="2" y="7"/>
                    <a:pt x="2" y="7"/>
                  </a:cubicBezTo>
                  <a:cubicBezTo>
                    <a:pt x="1" y="6"/>
                    <a:pt x="1" y="7"/>
                    <a:pt x="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1" name="Freeform 353">
              <a:extLst>
                <a:ext uri="{FF2B5EF4-FFF2-40B4-BE49-F238E27FC236}">
                  <a16:creationId xmlns:a16="http://schemas.microsoft.com/office/drawing/2014/main" id="{C372A9FB-27AE-4871-B5F5-97C5A9446EAD}"/>
                </a:ext>
              </a:extLst>
            </p:cNvPr>
            <p:cNvSpPr>
              <a:spLocks/>
            </p:cNvSpPr>
            <p:nvPr/>
          </p:nvSpPr>
          <p:spPr bwMode="auto">
            <a:xfrm>
              <a:off x="-3014663" y="1892300"/>
              <a:ext cx="119062" cy="87313"/>
            </a:xfrm>
            <a:custGeom>
              <a:avLst/>
              <a:gdLst>
                <a:gd name="T0" fmla="*/ 32 w 33"/>
                <a:gd name="T1" fmla="*/ 3 h 24"/>
                <a:gd name="T2" fmla="*/ 31 w 33"/>
                <a:gd name="T3" fmla="*/ 2 h 24"/>
                <a:gd name="T4" fmla="*/ 28 w 33"/>
                <a:gd name="T5" fmla="*/ 4 h 24"/>
                <a:gd name="T6" fmla="*/ 27 w 33"/>
                <a:gd name="T7" fmla="*/ 4 h 24"/>
                <a:gd name="T8" fmla="*/ 26 w 33"/>
                <a:gd name="T9" fmla="*/ 4 h 24"/>
                <a:gd name="T10" fmla="*/ 26 w 33"/>
                <a:gd name="T11" fmla="*/ 2 h 24"/>
                <a:gd name="T12" fmla="*/ 25 w 33"/>
                <a:gd name="T13" fmla="*/ 0 h 24"/>
                <a:gd name="T14" fmla="*/ 23 w 33"/>
                <a:gd name="T15" fmla="*/ 2 h 24"/>
                <a:gd name="T16" fmla="*/ 21 w 33"/>
                <a:gd name="T17" fmla="*/ 3 h 24"/>
                <a:gd name="T18" fmla="*/ 18 w 33"/>
                <a:gd name="T19" fmla="*/ 3 h 24"/>
                <a:gd name="T20" fmla="*/ 16 w 33"/>
                <a:gd name="T21" fmla="*/ 3 h 24"/>
                <a:gd name="T22" fmla="*/ 14 w 33"/>
                <a:gd name="T23" fmla="*/ 2 h 24"/>
                <a:gd name="T24" fmla="*/ 12 w 33"/>
                <a:gd name="T25" fmla="*/ 2 h 24"/>
                <a:gd name="T26" fmla="*/ 11 w 33"/>
                <a:gd name="T27" fmla="*/ 3 h 24"/>
                <a:gd name="T28" fmla="*/ 9 w 33"/>
                <a:gd name="T29" fmla="*/ 5 h 24"/>
                <a:gd name="T30" fmla="*/ 6 w 33"/>
                <a:gd name="T31" fmla="*/ 7 h 24"/>
                <a:gd name="T32" fmla="*/ 4 w 33"/>
                <a:gd name="T33" fmla="*/ 8 h 24"/>
                <a:gd name="T34" fmla="*/ 2 w 33"/>
                <a:gd name="T35" fmla="*/ 7 h 24"/>
                <a:gd name="T36" fmla="*/ 1 w 33"/>
                <a:gd name="T37" fmla="*/ 9 h 24"/>
                <a:gd name="T38" fmla="*/ 0 w 33"/>
                <a:gd name="T39" fmla="*/ 10 h 24"/>
                <a:gd name="T40" fmla="*/ 0 w 33"/>
                <a:gd name="T41" fmla="*/ 12 h 24"/>
                <a:gd name="T42" fmla="*/ 0 w 33"/>
                <a:gd name="T43" fmla="*/ 15 h 24"/>
                <a:gd name="T44" fmla="*/ 0 w 33"/>
                <a:gd name="T45" fmla="*/ 18 h 24"/>
                <a:gd name="T46" fmla="*/ 3 w 33"/>
                <a:gd name="T47" fmla="*/ 19 h 24"/>
                <a:gd name="T48" fmla="*/ 0 w 33"/>
                <a:gd name="T49" fmla="*/ 22 h 24"/>
                <a:gd name="T50" fmla="*/ 1 w 33"/>
                <a:gd name="T51" fmla="*/ 23 h 24"/>
                <a:gd name="T52" fmla="*/ 4 w 33"/>
                <a:gd name="T53" fmla="*/ 23 h 24"/>
                <a:gd name="T54" fmla="*/ 14 w 33"/>
                <a:gd name="T55" fmla="*/ 22 h 24"/>
                <a:gd name="T56" fmla="*/ 13 w 33"/>
                <a:gd name="T57" fmla="*/ 20 h 24"/>
                <a:gd name="T58" fmla="*/ 15 w 33"/>
                <a:gd name="T59" fmla="*/ 19 h 24"/>
                <a:gd name="T60" fmla="*/ 17 w 33"/>
                <a:gd name="T61" fmla="*/ 18 h 24"/>
                <a:gd name="T62" fmla="*/ 19 w 33"/>
                <a:gd name="T63" fmla="*/ 17 h 24"/>
                <a:gd name="T64" fmla="*/ 20 w 33"/>
                <a:gd name="T65" fmla="*/ 16 h 24"/>
                <a:gd name="T66" fmla="*/ 21 w 33"/>
                <a:gd name="T67" fmla="*/ 14 h 24"/>
                <a:gd name="T68" fmla="*/ 23 w 33"/>
                <a:gd name="T69" fmla="*/ 13 h 24"/>
                <a:gd name="T70" fmla="*/ 22 w 33"/>
                <a:gd name="T71" fmla="*/ 11 h 24"/>
                <a:gd name="T72" fmla="*/ 25 w 33"/>
                <a:gd name="T73" fmla="*/ 11 h 24"/>
                <a:gd name="T74" fmla="*/ 25 w 33"/>
                <a:gd name="T75" fmla="*/ 10 h 24"/>
                <a:gd name="T76" fmla="*/ 26 w 33"/>
                <a:gd name="T77" fmla="*/ 8 h 24"/>
                <a:gd name="T78" fmla="*/ 26 w 33"/>
                <a:gd name="T79" fmla="*/ 7 h 24"/>
                <a:gd name="T80" fmla="*/ 26 w 33"/>
                <a:gd name="T81" fmla="*/ 5 h 24"/>
                <a:gd name="T82" fmla="*/ 26 w 33"/>
                <a:gd name="T83" fmla="*/ 5 h 24"/>
                <a:gd name="T84" fmla="*/ 27 w 33"/>
                <a:gd name="T85" fmla="*/ 5 h 24"/>
                <a:gd name="T86" fmla="*/ 31 w 33"/>
                <a:gd name="T87" fmla="*/ 4 h 24"/>
                <a:gd name="T88" fmla="*/ 33 w 33"/>
                <a:gd name="T89" fmla="*/ 3 h 24"/>
                <a:gd name="T90" fmla="*/ 32 w 33"/>
                <a:gd name="T91" fmla="*/ 3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3" h="24">
                  <a:moveTo>
                    <a:pt x="32" y="3"/>
                  </a:moveTo>
                  <a:cubicBezTo>
                    <a:pt x="31" y="3"/>
                    <a:pt x="31" y="3"/>
                    <a:pt x="31" y="2"/>
                  </a:cubicBezTo>
                  <a:cubicBezTo>
                    <a:pt x="30" y="2"/>
                    <a:pt x="29" y="3"/>
                    <a:pt x="28" y="4"/>
                  </a:cubicBezTo>
                  <a:cubicBezTo>
                    <a:pt x="28" y="4"/>
                    <a:pt x="27" y="4"/>
                    <a:pt x="27" y="4"/>
                  </a:cubicBezTo>
                  <a:cubicBezTo>
                    <a:pt x="27" y="5"/>
                    <a:pt x="26" y="5"/>
                    <a:pt x="26" y="4"/>
                  </a:cubicBezTo>
                  <a:cubicBezTo>
                    <a:pt x="25" y="4"/>
                    <a:pt x="27" y="2"/>
                    <a:pt x="26" y="2"/>
                  </a:cubicBezTo>
                  <a:cubicBezTo>
                    <a:pt x="25" y="1"/>
                    <a:pt x="26" y="0"/>
                    <a:pt x="25" y="0"/>
                  </a:cubicBezTo>
                  <a:cubicBezTo>
                    <a:pt x="24" y="0"/>
                    <a:pt x="23" y="1"/>
                    <a:pt x="23" y="2"/>
                  </a:cubicBezTo>
                  <a:cubicBezTo>
                    <a:pt x="23" y="2"/>
                    <a:pt x="21" y="2"/>
                    <a:pt x="21" y="3"/>
                  </a:cubicBezTo>
                  <a:cubicBezTo>
                    <a:pt x="21" y="3"/>
                    <a:pt x="19" y="3"/>
                    <a:pt x="18" y="3"/>
                  </a:cubicBezTo>
                  <a:cubicBezTo>
                    <a:pt x="18" y="4"/>
                    <a:pt x="17" y="3"/>
                    <a:pt x="16" y="3"/>
                  </a:cubicBezTo>
                  <a:cubicBezTo>
                    <a:pt x="16" y="3"/>
                    <a:pt x="15" y="2"/>
                    <a:pt x="14" y="2"/>
                  </a:cubicBezTo>
                  <a:cubicBezTo>
                    <a:pt x="13" y="3"/>
                    <a:pt x="13" y="2"/>
                    <a:pt x="12" y="2"/>
                  </a:cubicBezTo>
                  <a:cubicBezTo>
                    <a:pt x="12" y="2"/>
                    <a:pt x="11" y="3"/>
                    <a:pt x="11" y="3"/>
                  </a:cubicBezTo>
                  <a:cubicBezTo>
                    <a:pt x="10" y="3"/>
                    <a:pt x="9" y="4"/>
                    <a:pt x="9" y="5"/>
                  </a:cubicBezTo>
                  <a:cubicBezTo>
                    <a:pt x="9" y="6"/>
                    <a:pt x="6" y="6"/>
                    <a:pt x="6" y="7"/>
                  </a:cubicBezTo>
                  <a:cubicBezTo>
                    <a:pt x="6" y="8"/>
                    <a:pt x="4" y="9"/>
                    <a:pt x="4" y="8"/>
                  </a:cubicBezTo>
                  <a:cubicBezTo>
                    <a:pt x="4" y="7"/>
                    <a:pt x="2" y="8"/>
                    <a:pt x="2" y="7"/>
                  </a:cubicBezTo>
                  <a:cubicBezTo>
                    <a:pt x="2" y="7"/>
                    <a:pt x="1" y="8"/>
                    <a:pt x="1" y="9"/>
                  </a:cubicBezTo>
                  <a:cubicBezTo>
                    <a:pt x="1" y="9"/>
                    <a:pt x="0" y="10"/>
                    <a:pt x="0" y="10"/>
                  </a:cubicBezTo>
                  <a:cubicBezTo>
                    <a:pt x="0" y="11"/>
                    <a:pt x="0" y="12"/>
                    <a:pt x="0" y="12"/>
                  </a:cubicBezTo>
                  <a:cubicBezTo>
                    <a:pt x="0" y="13"/>
                    <a:pt x="0" y="14"/>
                    <a:pt x="0" y="15"/>
                  </a:cubicBezTo>
                  <a:cubicBezTo>
                    <a:pt x="0" y="16"/>
                    <a:pt x="0" y="17"/>
                    <a:pt x="0" y="18"/>
                  </a:cubicBezTo>
                  <a:cubicBezTo>
                    <a:pt x="1" y="18"/>
                    <a:pt x="2" y="18"/>
                    <a:pt x="3" y="19"/>
                  </a:cubicBezTo>
                  <a:cubicBezTo>
                    <a:pt x="3" y="20"/>
                    <a:pt x="0" y="22"/>
                    <a:pt x="0" y="22"/>
                  </a:cubicBezTo>
                  <a:cubicBezTo>
                    <a:pt x="0" y="22"/>
                    <a:pt x="0" y="23"/>
                    <a:pt x="1" y="23"/>
                  </a:cubicBezTo>
                  <a:cubicBezTo>
                    <a:pt x="2" y="23"/>
                    <a:pt x="3" y="23"/>
                    <a:pt x="4" y="23"/>
                  </a:cubicBezTo>
                  <a:cubicBezTo>
                    <a:pt x="6" y="24"/>
                    <a:pt x="14" y="22"/>
                    <a:pt x="14" y="22"/>
                  </a:cubicBezTo>
                  <a:cubicBezTo>
                    <a:pt x="14" y="22"/>
                    <a:pt x="13" y="20"/>
                    <a:pt x="13" y="20"/>
                  </a:cubicBezTo>
                  <a:cubicBezTo>
                    <a:pt x="14" y="19"/>
                    <a:pt x="14" y="19"/>
                    <a:pt x="15" y="19"/>
                  </a:cubicBezTo>
                  <a:cubicBezTo>
                    <a:pt x="16" y="19"/>
                    <a:pt x="17" y="19"/>
                    <a:pt x="17" y="18"/>
                  </a:cubicBezTo>
                  <a:cubicBezTo>
                    <a:pt x="17" y="18"/>
                    <a:pt x="19" y="17"/>
                    <a:pt x="19" y="17"/>
                  </a:cubicBezTo>
                  <a:cubicBezTo>
                    <a:pt x="20" y="18"/>
                    <a:pt x="20" y="18"/>
                    <a:pt x="20" y="16"/>
                  </a:cubicBezTo>
                  <a:cubicBezTo>
                    <a:pt x="21" y="15"/>
                    <a:pt x="20" y="14"/>
                    <a:pt x="21" y="14"/>
                  </a:cubicBezTo>
                  <a:cubicBezTo>
                    <a:pt x="22" y="14"/>
                    <a:pt x="23" y="13"/>
                    <a:pt x="23" y="13"/>
                  </a:cubicBezTo>
                  <a:cubicBezTo>
                    <a:pt x="23" y="13"/>
                    <a:pt x="22" y="12"/>
                    <a:pt x="22" y="11"/>
                  </a:cubicBezTo>
                  <a:cubicBezTo>
                    <a:pt x="22" y="11"/>
                    <a:pt x="24" y="12"/>
                    <a:pt x="25" y="11"/>
                  </a:cubicBezTo>
                  <a:cubicBezTo>
                    <a:pt x="25" y="11"/>
                    <a:pt x="25" y="10"/>
                    <a:pt x="25" y="10"/>
                  </a:cubicBezTo>
                  <a:cubicBezTo>
                    <a:pt x="25" y="9"/>
                    <a:pt x="26" y="9"/>
                    <a:pt x="26" y="8"/>
                  </a:cubicBezTo>
                  <a:cubicBezTo>
                    <a:pt x="26" y="7"/>
                    <a:pt x="26" y="7"/>
                    <a:pt x="26" y="7"/>
                  </a:cubicBezTo>
                  <a:cubicBezTo>
                    <a:pt x="25" y="6"/>
                    <a:pt x="25" y="5"/>
                    <a:pt x="26" y="5"/>
                  </a:cubicBezTo>
                  <a:cubicBezTo>
                    <a:pt x="26" y="5"/>
                    <a:pt x="26" y="5"/>
                    <a:pt x="26" y="5"/>
                  </a:cubicBezTo>
                  <a:cubicBezTo>
                    <a:pt x="27" y="5"/>
                    <a:pt x="27" y="5"/>
                    <a:pt x="27" y="5"/>
                  </a:cubicBezTo>
                  <a:cubicBezTo>
                    <a:pt x="28" y="4"/>
                    <a:pt x="30" y="4"/>
                    <a:pt x="31" y="4"/>
                  </a:cubicBezTo>
                  <a:cubicBezTo>
                    <a:pt x="31" y="4"/>
                    <a:pt x="32" y="4"/>
                    <a:pt x="33" y="3"/>
                  </a:cubicBezTo>
                  <a:cubicBezTo>
                    <a:pt x="33" y="3"/>
                    <a:pt x="32" y="3"/>
                    <a:pt x="3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2" name="Freeform 354">
              <a:extLst>
                <a:ext uri="{FF2B5EF4-FFF2-40B4-BE49-F238E27FC236}">
                  <a16:creationId xmlns:a16="http://schemas.microsoft.com/office/drawing/2014/main" id="{95CA3939-BD88-4552-A34C-0A34D06907D7}"/>
                </a:ext>
              </a:extLst>
            </p:cNvPr>
            <p:cNvSpPr>
              <a:spLocks/>
            </p:cNvSpPr>
            <p:nvPr/>
          </p:nvSpPr>
          <p:spPr bwMode="auto">
            <a:xfrm>
              <a:off x="-3011488" y="1903413"/>
              <a:ext cx="138112" cy="127000"/>
            </a:xfrm>
            <a:custGeom>
              <a:avLst/>
              <a:gdLst>
                <a:gd name="T0" fmla="*/ 35 w 38"/>
                <a:gd name="T1" fmla="*/ 2 h 35"/>
                <a:gd name="T2" fmla="*/ 32 w 38"/>
                <a:gd name="T3" fmla="*/ 0 h 35"/>
                <a:gd name="T4" fmla="*/ 30 w 38"/>
                <a:gd name="T5" fmla="*/ 1 h 35"/>
                <a:gd name="T6" fmla="*/ 25 w 38"/>
                <a:gd name="T7" fmla="*/ 2 h 35"/>
                <a:gd name="T8" fmla="*/ 25 w 38"/>
                <a:gd name="T9" fmla="*/ 4 h 35"/>
                <a:gd name="T10" fmla="*/ 24 w 38"/>
                <a:gd name="T11" fmla="*/ 7 h 35"/>
                <a:gd name="T12" fmla="*/ 21 w 38"/>
                <a:gd name="T13" fmla="*/ 8 h 35"/>
                <a:gd name="T14" fmla="*/ 20 w 38"/>
                <a:gd name="T15" fmla="*/ 11 h 35"/>
                <a:gd name="T16" fmla="*/ 18 w 38"/>
                <a:gd name="T17" fmla="*/ 14 h 35"/>
                <a:gd name="T18" fmla="*/ 14 w 38"/>
                <a:gd name="T19" fmla="*/ 16 h 35"/>
                <a:gd name="T20" fmla="*/ 13 w 38"/>
                <a:gd name="T21" fmla="*/ 19 h 35"/>
                <a:gd name="T22" fmla="*/ 0 w 38"/>
                <a:gd name="T23" fmla="*/ 20 h 35"/>
                <a:gd name="T24" fmla="*/ 3 w 38"/>
                <a:gd name="T25" fmla="*/ 23 h 35"/>
                <a:gd name="T26" fmla="*/ 5 w 38"/>
                <a:gd name="T27" fmla="*/ 27 h 35"/>
                <a:gd name="T28" fmla="*/ 1 w 38"/>
                <a:gd name="T29" fmla="*/ 30 h 35"/>
                <a:gd name="T30" fmla="*/ 6 w 38"/>
                <a:gd name="T31" fmla="*/ 31 h 35"/>
                <a:gd name="T32" fmla="*/ 11 w 38"/>
                <a:gd name="T33" fmla="*/ 30 h 35"/>
                <a:gd name="T34" fmla="*/ 14 w 38"/>
                <a:gd name="T35" fmla="*/ 32 h 35"/>
                <a:gd name="T36" fmla="*/ 17 w 38"/>
                <a:gd name="T37" fmla="*/ 35 h 35"/>
                <a:gd name="T38" fmla="*/ 17 w 38"/>
                <a:gd name="T39" fmla="*/ 35 h 35"/>
                <a:gd name="T40" fmla="*/ 21 w 38"/>
                <a:gd name="T41" fmla="*/ 33 h 35"/>
                <a:gd name="T42" fmla="*/ 22 w 38"/>
                <a:gd name="T43" fmla="*/ 31 h 35"/>
                <a:gd name="T44" fmla="*/ 20 w 38"/>
                <a:gd name="T45" fmla="*/ 27 h 35"/>
                <a:gd name="T46" fmla="*/ 23 w 38"/>
                <a:gd name="T47" fmla="*/ 25 h 35"/>
                <a:gd name="T48" fmla="*/ 26 w 38"/>
                <a:gd name="T49" fmla="*/ 23 h 35"/>
                <a:gd name="T50" fmla="*/ 29 w 38"/>
                <a:gd name="T51" fmla="*/ 19 h 35"/>
                <a:gd name="T52" fmla="*/ 32 w 38"/>
                <a:gd name="T53" fmla="*/ 17 h 35"/>
                <a:gd name="T54" fmla="*/ 33 w 38"/>
                <a:gd name="T55" fmla="*/ 13 h 35"/>
                <a:gd name="T56" fmla="*/ 31 w 38"/>
                <a:gd name="T57" fmla="*/ 10 h 35"/>
                <a:gd name="T58" fmla="*/ 32 w 38"/>
                <a:gd name="T59" fmla="*/ 6 h 35"/>
                <a:gd name="T60" fmla="*/ 37 w 38"/>
                <a:gd name="T61" fmla="*/ 6 h 35"/>
                <a:gd name="T62" fmla="*/ 36 w 38"/>
                <a:gd name="T63"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38" h="35">
                  <a:moveTo>
                    <a:pt x="36" y="4"/>
                  </a:moveTo>
                  <a:cubicBezTo>
                    <a:pt x="35" y="3"/>
                    <a:pt x="35" y="2"/>
                    <a:pt x="35" y="2"/>
                  </a:cubicBezTo>
                  <a:cubicBezTo>
                    <a:pt x="35" y="2"/>
                    <a:pt x="34" y="1"/>
                    <a:pt x="33" y="0"/>
                  </a:cubicBezTo>
                  <a:cubicBezTo>
                    <a:pt x="33" y="0"/>
                    <a:pt x="33" y="0"/>
                    <a:pt x="32" y="0"/>
                  </a:cubicBezTo>
                  <a:cubicBezTo>
                    <a:pt x="32" y="0"/>
                    <a:pt x="32" y="0"/>
                    <a:pt x="32" y="0"/>
                  </a:cubicBezTo>
                  <a:cubicBezTo>
                    <a:pt x="31" y="1"/>
                    <a:pt x="30" y="1"/>
                    <a:pt x="30" y="1"/>
                  </a:cubicBezTo>
                  <a:cubicBezTo>
                    <a:pt x="29" y="1"/>
                    <a:pt x="27" y="1"/>
                    <a:pt x="26" y="2"/>
                  </a:cubicBezTo>
                  <a:cubicBezTo>
                    <a:pt x="26" y="2"/>
                    <a:pt x="26" y="2"/>
                    <a:pt x="25" y="2"/>
                  </a:cubicBezTo>
                  <a:cubicBezTo>
                    <a:pt x="25" y="2"/>
                    <a:pt x="25" y="2"/>
                    <a:pt x="25" y="2"/>
                  </a:cubicBezTo>
                  <a:cubicBezTo>
                    <a:pt x="24" y="2"/>
                    <a:pt x="24" y="3"/>
                    <a:pt x="25" y="4"/>
                  </a:cubicBezTo>
                  <a:cubicBezTo>
                    <a:pt x="25" y="4"/>
                    <a:pt x="25" y="4"/>
                    <a:pt x="25" y="5"/>
                  </a:cubicBezTo>
                  <a:cubicBezTo>
                    <a:pt x="25" y="6"/>
                    <a:pt x="24" y="6"/>
                    <a:pt x="24" y="7"/>
                  </a:cubicBezTo>
                  <a:cubicBezTo>
                    <a:pt x="24" y="7"/>
                    <a:pt x="24" y="8"/>
                    <a:pt x="24" y="8"/>
                  </a:cubicBezTo>
                  <a:cubicBezTo>
                    <a:pt x="23" y="9"/>
                    <a:pt x="21" y="8"/>
                    <a:pt x="21" y="8"/>
                  </a:cubicBezTo>
                  <a:cubicBezTo>
                    <a:pt x="21" y="9"/>
                    <a:pt x="22" y="10"/>
                    <a:pt x="22" y="10"/>
                  </a:cubicBezTo>
                  <a:cubicBezTo>
                    <a:pt x="22" y="10"/>
                    <a:pt x="21" y="11"/>
                    <a:pt x="20" y="11"/>
                  </a:cubicBezTo>
                  <a:cubicBezTo>
                    <a:pt x="19" y="11"/>
                    <a:pt x="20" y="12"/>
                    <a:pt x="19" y="13"/>
                  </a:cubicBezTo>
                  <a:cubicBezTo>
                    <a:pt x="19" y="15"/>
                    <a:pt x="19" y="15"/>
                    <a:pt x="18" y="14"/>
                  </a:cubicBezTo>
                  <a:cubicBezTo>
                    <a:pt x="18" y="14"/>
                    <a:pt x="16" y="15"/>
                    <a:pt x="16" y="15"/>
                  </a:cubicBezTo>
                  <a:cubicBezTo>
                    <a:pt x="16" y="16"/>
                    <a:pt x="15" y="16"/>
                    <a:pt x="14" y="16"/>
                  </a:cubicBezTo>
                  <a:cubicBezTo>
                    <a:pt x="13" y="16"/>
                    <a:pt x="13" y="16"/>
                    <a:pt x="12" y="17"/>
                  </a:cubicBezTo>
                  <a:cubicBezTo>
                    <a:pt x="12" y="17"/>
                    <a:pt x="13" y="19"/>
                    <a:pt x="13" y="19"/>
                  </a:cubicBezTo>
                  <a:cubicBezTo>
                    <a:pt x="13" y="19"/>
                    <a:pt x="5" y="21"/>
                    <a:pt x="3" y="20"/>
                  </a:cubicBezTo>
                  <a:cubicBezTo>
                    <a:pt x="2" y="20"/>
                    <a:pt x="1" y="20"/>
                    <a:pt x="0" y="20"/>
                  </a:cubicBezTo>
                  <a:cubicBezTo>
                    <a:pt x="0" y="20"/>
                    <a:pt x="1" y="21"/>
                    <a:pt x="1" y="21"/>
                  </a:cubicBezTo>
                  <a:cubicBezTo>
                    <a:pt x="1" y="22"/>
                    <a:pt x="2" y="23"/>
                    <a:pt x="3" y="23"/>
                  </a:cubicBezTo>
                  <a:cubicBezTo>
                    <a:pt x="4" y="24"/>
                    <a:pt x="4" y="25"/>
                    <a:pt x="4" y="26"/>
                  </a:cubicBezTo>
                  <a:cubicBezTo>
                    <a:pt x="5" y="26"/>
                    <a:pt x="6" y="27"/>
                    <a:pt x="5" y="27"/>
                  </a:cubicBezTo>
                  <a:cubicBezTo>
                    <a:pt x="4" y="28"/>
                    <a:pt x="3" y="28"/>
                    <a:pt x="3" y="28"/>
                  </a:cubicBezTo>
                  <a:cubicBezTo>
                    <a:pt x="2" y="28"/>
                    <a:pt x="1" y="29"/>
                    <a:pt x="1" y="30"/>
                  </a:cubicBezTo>
                  <a:cubicBezTo>
                    <a:pt x="1" y="31"/>
                    <a:pt x="1" y="31"/>
                    <a:pt x="1" y="31"/>
                  </a:cubicBezTo>
                  <a:cubicBezTo>
                    <a:pt x="3" y="31"/>
                    <a:pt x="5" y="31"/>
                    <a:pt x="6" y="31"/>
                  </a:cubicBezTo>
                  <a:cubicBezTo>
                    <a:pt x="6" y="30"/>
                    <a:pt x="7" y="30"/>
                    <a:pt x="7" y="30"/>
                  </a:cubicBezTo>
                  <a:cubicBezTo>
                    <a:pt x="8" y="31"/>
                    <a:pt x="10" y="31"/>
                    <a:pt x="11" y="30"/>
                  </a:cubicBezTo>
                  <a:cubicBezTo>
                    <a:pt x="12" y="30"/>
                    <a:pt x="13" y="30"/>
                    <a:pt x="13" y="31"/>
                  </a:cubicBezTo>
                  <a:cubicBezTo>
                    <a:pt x="13" y="31"/>
                    <a:pt x="14" y="32"/>
                    <a:pt x="14" y="32"/>
                  </a:cubicBezTo>
                  <a:cubicBezTo>
                    <a:pt x="15" y="33"/>
                    <a:pt x="14" y="33"/>
                    <a:pt x="15" y="34"/>
                  </a:cubicBezTo>
                  <a:cubicBezTo>
                    <a:pt x="15" y="34"/>
                    <a:pt x="16" y="34"/>
                    <a:pt x="17" y="35"/>
                  </a:cubicBezTo>
                  <a:cubicBezTo>
                    <a:pt x="17" y="35"/>
                    <a:pt x="17" y="35"/>
                    <a:pt x="17" y="35"/>
                  </a:cubicBezTo>
                  <a:cubicBezTo>
                    <a:pt x="17" y="35"/>
                    <a:pt x="17" y="35"/>
                    <a:pt x="17" y="35"/>
                  </a:cubicBezTo>
                  <a:cubicBezTo>
                    <a:pt x="18" y="34"/>
                    <a:pt x="18" y="33"/>
                    <a:pt x="19" y="33"/>
                  </a:cubicBezTo>
                  <a:cubicBezTo>
                    <a:pt x="21" y="34"/>
                    <a:pt x="21" y="33"/>
                    <a:pt x="21" y="33"/>
                  </a:cubicBezTo>
                  <a:cubicBezTo>
                    <a:pt x="22" y="33"/>
                    <a:pt x="23" y="33"/>
                    <a:pt x="23" y="33"/>
                  </a:cubicBezTo>
                  <a:cubicBezTo>
                    <a:pt x="24" y="32"/>
                    <a:pt x="23" y="31"/>
                    <a:pt x="22" y="31"/>
                  </a:cubicBezTo>
                  <a:cubicBezTo>
                    <a:pt x="22" y="30"/>
                    <a:pt x="21" y="29"/>
                    <a:pt x="21" y="28"/>
                  </a:cubicBezTo>
                  <a:cubicBezTo>
                    <a:pt x="21" y="27"/>
                    <a:pt x="20" y="27"/>
                    <a:pt x="20" y="27"/>
                  </a:cubicBezTo>
                  <a:cubicBezTo>
                    <a:pt x="20" y="26"/>
                    <a:pt x="21" y="25"/>
                    <a:pt x="22" y="24"/>
                  </a:cubicBezTo>
                  <a:cubicBezTo>
                    <a:pt x="22" y="24"/>
                    <a:pt x="23" y="25"/>
                    <a:pt x="23" y="25"/>
                  </a:cubicBezTo>
                  <a:cubicBezTo>
                    <a:pt x="24" y="24"/>
                    <a:pt x="25" y="24"/>
                    <a:pt x="25" y="24"/>
                  </a:cubicBezTo>
                  <a:cubicBezTo>
                    <a:pt x="25" y="25"/>
                    <a:pt x="26" y="24"/>
                    <a:pt x="26" y="23"/>
                  </a:cubicBezTo>
                  <a:cubicBezTo>
                    <a:pt x="26" y="22"/>
                    <a:pt x="28" y="22"/>
                    <a:pt x="28" y="22"/>
                  </a:cubicBezTo>
                  <a:cubicBezTo>
                    <a:pt x="28" y="21"/>
                    <a:pt x="29" y="19"/>
                    <a:pt x="29" y="19"/>
                  </a:cubicBezTo>
                  <a:cubicBezTo>
                    <a:pt x="29" y="19"/>
                    <a:pt x="30" y="19"/>
                    <a:pt x="30" y="18"/>
                  </a:cubicBezTo>
                  <a:cubicBezTo>
                    <a:pt x="30" y="17"/>
                    <a:pt x="31" y="17"/>
                    <a:pt x="32" y="17"/>
                  </a:cubicBezTo>
                  <a:cubicBezTo>
                    <a:pt x="32" y="17"/>
                    <a:pt x="32" y="16"/>
                    <a:pt x="32" y="15"/>
                  </a:cubicBezTo>
                  <a:cubicBezTo>
                    <a:pt x="32" y="14"/>
                    <a:pt x="32" y="13"/>
                    <a:pt x="33" y="13"/>
                  </a:cubicBezTo>
                  <a:cubicBezTo>
                    <a:pt x="34" y="13"/>
                    <a:pt x="33" y="12"/>
                    <a:pt x="32" y="12"/>
                  </a:cubicBezTo>
                  <a:cubicBezTo>
                    <a:pt x="31" y="12"/>
                    <a:pt x="31" y="10"/>
                    <a:pt x="31" y="10"/>
                  </a:cubicBezTo>
                  <a:cubicBezTo>
                    <a:pt x="31" y="10"/>
                    <a:pt x="31" y="8"/>
                    <a:pt x="30" y="8"/>
                  </a:cubicBezTo>
                  <a:cubicBezTo>
                    <a:pt x="30" y="8"/>
                    <a:pt x="31" y="6"/>
                    <a:pt x="32" y="6"/>
                  </a:cubicBezTo>
                  <a:cubicBezTo>
                    <a:pt x="33" y="6"/>
                    <a:pt x="34" y="8"/>
                    <a:pt x="35" y="7"/>
                  </a:cubicBezTo>
                  <a:cubicBezTo>
                    <a:pt x="36" y="7"/>
                    <a:pt x="37" y="6"/>
                    <a:pt x="37" y="6"/>
                  </a:cubicBezTo>
                  <a:cubicBezTo>
                    <a:pt x="38" y="6"/>
                    <a:pt x="38" y="5"/>
                    <a:pt x="38" y="5"/>
                  </a:cubicBezTo>
                  <a:cubicBezTo>
                    <a:pt x="38" y="4"/>
                    <a:pt x="37" y="4"/>
                    <a:pt x="36"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3" name="Freeform 355">
              <a:extLst>
                <a:ext uri="{FF2B5EF4-FFF2-40B4-BE49-F238E27FC236}">
                  <a16:creationId xmlns:a16="http://schemas.microsoft.com/office/drawing/2014/main" id="{D325B82F-9E5F-44C6-B4BC-0FB9585D3E38}"/>
                </a:ext>
              </a:extLst>
            </p:cNvPr>
            <p:cNvSpPr>
              <a:spLocks noEditPoints="1"/>
            </p:cNvSpPr>
            <p:nvPr/>
          </p:nvSpPr>
          <p:spPr bwMode="auto">
            <a:xfrm>
              <a:off x="-2733675" y="2184400"/>
              <a:ext cx="387350" cy="136525"/>
            </a:xfrm>
            <a:custGeom>
              <a:avLst/>
              <a:gdLst>
                <a:gd name="T0" fmla="*/ 8 w 107"/>
                <a:gd name="T1" fmla="*/ 16 h 38"/>
                <a:gd name="T2" fmla="*/ 30 w 107"/>
                <a:gd name="T3" fmla="*/ 20 h 38"/>
                <a:gd name="T4" fmla="*/ 4 w 107"/>
                <a:gd name="T5" fmla="*/ 10 h 38"/>
                <a:gd name="T6" fmla="*/ 57 w 107"/>
                <a:gd name="T7" fmla="*/ 27 h 38"/>
                <a:gd name="T8" fmla="*/ 59 w 107"/>
                <a:gd name="T9" fmla="*/ 22 h 38"/>
                <a:gd name="T10" fmla="*/ 63 w 107"/>
                <a:gd name="T11" fmla="*/ 22 h 38"/>
                <a:gd name="T12" fmla="*/ 65 w 107"/>
                <a:gd name="T13" fmla="*/ 15 h 38"/>
                <a:gd name="T14" fmla="*/ 65 w 107"/>
                <a:gd name="T15" fmla="*/ 13 h 38"/>
                <a:gd name="T16" fmla="*/ 61 w 107"/>
                <a:gd name="T17" fmla="*/ 11 h 38"/>
                <a:gd name="T18" fmla="*/ 55 w 107"/>
                <a:gd name="T19" fmla="*/ 20 h 38"/>
                <a:gd name="T20" fmla="*/ 25 w 107"/>
                <a:gd name="T21" fmla="*/ 21 h 38"/>
                <a:gd name="T22" fmla="*/ 24 w 107"/>
                <a:gd name="T23" fmla="*/ 17 h 38"/>
                <a:gd name="T24" fmla="*/ 23 w 107"/>
                <a:gd name="T25" fmla="*/ 19 h 38"/>
                <a:gd name="T26" fmla="*/ 19 w 107"/>
                <a:gd name="T27" fmla="*/ 14 h 38"/>
                <a:gd name="T28" fmla="*/ 16 w 107"/>
                <a:gd name="T29" fmla="*/ 10 h 38"/>
                <a:gd name="T30" fmla="*/ 10 w 107"/>
                <a:gd name="T31" fmla="*/ 6 h 38"/>
                <a:gd name="T32" fmla="*/ 0 w 107"/>
                <a:gd name="T33" fmla="*/ 0 h 38"/>
                <a:gd name="T34" fmla="*/ 9 w 107"/>
                <a:gd name="T35" fmla="*/ 13 h 38"/>
                <a:gd name="T36" fmla="*/ 20 w 107"/>
                <a:gd name="T37" fmla="*/ 26 h 38"/>
                <a:gd name="T38" fmla="*/ 25 w 107"/>
                <a:gd name="T39" fmla="*/ 24 h 38"/>
                <a:gd name="T40" fmla="*/ 77 w 107"/>
                <a:gd name="T41" fmla="*/ 10 h 38"/>
                <a:gd name="T42" fmla="*/ 77 w 107"/>
                <a:gd name="T43" fmla="*/ 13 h 38"/>
                <a:gd name="T44" fmla="*/ 72 w 107"/>
                <a:gd name="T45" fmla="*/ 21 h 38"/>
                <a:gd name="T46" fmla="*/ 57 w 107"/>
                <a:gd name="T47" fmla="*/ 34 h 38"/>
                <a:gd name="T48" fmla="*/ 66 w 107"/>
                <a:gd name="T49" fmla="*/ 33 h 38"/>
                <a:gd name="T50" fmla="*/ 79 w 107"/>
                <a:gd name="T51" fmla="*/ 22 h 38"/>
                <a:gd name="T52" fmla="*/ 45 w 107"/>
                <a:gd name="T53" fmla="*/ 32 h 38"/>
                <a:gd name="T54" fmla="*/ 40 w 107"/>
                <a:gd name="T55" fmla="*/ 30 h 38"/>
                <a:gd name="T56" fmla="*/ 25 w 107"/>
                <a:gd name="T57" fmla="*/ 28 h 38"/>
                <a:gd name="T58" fmla="*/ 27 w 107"/>
                <a:gd name="T59" fmla="*/ 31 h 38"/>
                <a:gd name="T60" fmla="*/ 41 w 107"/>
                <a:gd name="T61" fmla="*/ 33 h 38"/>
                <a:gd name="T62" fmla="*/ 45 w 107"/>
                <a:gd name="T63" fmla="*/ 32 h 38"/>
                <a:gd name="T64" fmla="*/ 93 w 107"/>
                <a:gd name="T65" fmla="*/ 21 h 38"/>
                <a:gd name="T66" fmla="*/ 83 w 107"/>
                <a:gd name="T67" fmla="*/ 17 h 38"/>
                <a:gd name="T68" fmla="*/ 89 w 107"/>
                <a:gd name="T69" fmla="*/ 19 h 38"/>
                <a:gd name="T70" fmla="*/ 86 w 107"/>
                <a:gd name="T71" fmla="*/ 20 h 38"/>
                <a:gd name="T72" fmla="*/ 91 w 107"/>
                <a:gd name="T73" fmla="*/ 23 h 38"/>
                <a:gd name="T74" fmla="*/ 101 w 107"/>
                <a:gd name="T75" fmla="*/ 29 h 38"/>
                <a:gd name="T76" fmla="*/ 104 w 107"/>
                <a:gd name="T77" fmla="*/ 33 h 38"/>
                <a:gd name="T78" fmla="*/ 99 w 107"/>
                <a:gd name="T79" fmla="*/ 17 h 38"/>
                <a:gd name="T80" fmla="*/ 68 w 107"/>
                <a:gd name="T81" fmla="*/ 36 h 38"/>
                <a:gd name="T82" fmla="*/ 69 w 107"/>
                <a:gd name="T83" fmla="*/ 36 h 38"/>
                <a:gd name="T84" fmla="*/ 70 w 107"/>
                <a:gd name="T85" fmla="*/ 35 h 38"/>
                <a:gd name="T86" fmla="*/ 51 w 107"/>
                <a:gd name="T87" fmla="*/ 13 h 38"/>
                <a:gd name="T88" fmla="*/ 52 w 107"/>
                <a:gd name="T89" fmla="*/ 8 h 38"/>
                <a:gd name="T90" fmla="*/ 52 w 107"/>
                <a:gd name="T91" fmla="*/ 4 h 38"/>
                <a:gd name="T92" fmla="*/ 46 w 107"/>
                <a:gd name="T93" fmla="*/ 7 h 38"/>
                <a:gd name="T94" fmla="*/ 41 w 107"/>
                <a:gd name="T95" fmla="*/ 10 h 38"/>
                <a:gd name="T96" fmla="*/ 34 w 107"/>
                <a:gd name="T97" fmla="*/ 10 h 38"/>
                <a:gd name="T98" fmla="*/ 31 w 107"/>
                <a:gd name="T99" fmla="*/ 12 h 38"/>
                <a:gd name="T100" fmla="*/ 37 w 107"/>
                <a:gd name="T101" fmla="*/ 21 h 38"/>
                <a:gd name="T102" fmla="*/ 45 w 107"/>
                <a:gd name="T103" fmla="*/ 23 h 38"/>
                <a:gd name="T104" fmla="*/ 55 w 107"/>
                <a:gd name="T105" fmla="*/ 36 h 38"/>
                <a:gd name="T106" fmla="*/ 55 w 107"/>
                <a:gd name="T107" fmla="*/ 36 h 38"/>
                <a:gd name="T108" fmla="*/ 48 w 107"/>
                <a:gd name="T109" fmla="*/ 34 h 38"/>
                <a:gd name="T110" fmla="*/ 52 w 107"/>
                <a:gd name="T111" fmla="*/ 33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07" h="38">
                  <a:moveTo>
                    <a:pt x="8" y="16"/>
                  </a:moveTo>
                  <a:cubicBezTo>
                    <a:pt x="7" y="16"/>
                    <a:pt x="8" y="18"/>
                    <a:pt x="9" y="17"/>
                  </a:cubicBezTo>
                  <a:cubicBezTo>
                    <a:pt x="9" y="17"/>
                    <a:pt x="8" y="15"/>
                    <a:pt x="8" y="16"/>
                  </a:cubicBezTo>
                  <a:close/>
                  <a:moveTo>
                    <a:pt x="30" y="20"/>
                  </a:moveTo>
                  <a:cubicBezTo>
                    <a:pt x="30" y="20"/>
                    <a:pt x="28" y="20"/>
                    <a:pt x="29" y="21"/>
                  </a:cubicBezTo>
                  <a:cubicBezTo>
                    <a:pt x="29" y="22"/>
                    <a:pt x="30" y="21"/>
                    <a:pt x="30" y="20"/>
                  </a:cubicBezTo>
                  <a:close/>
                  <a:moveTo>
                    <a:pt x="4" y="10"/>
                  </a:moveTo>
                  <a:cubicBezTo>
                    <a:pt x="4" y="11"/>
                    <a:pt x="5" y="13"/>
                    <a:pt x="6" y="12"/>
                  </a:cubicBezTo>
                  <a:cubicBezTo>
                    <a:pt x="6" y="11"/>
                    <a:pt x="4" y="10"/>
                    <a:pt x="4" y="10"/>
                  </a:cubicBezTo>
                  <a:close/>
                  <a:moveTo>
                    <a:pt x="56" y="22"/>
                  </a:moveTo>
                  <a:cubicBezTo>
                    <a:pt x="57" y="22"/>
                    <a:pt x="57" y="24"/>
                    <a:pt x="57" y="24"/>
                  </a:cubicBezTo>
                  <a:cubicBezTo>
                    <a:pt x="57" y="25"/>
                    <a:pt x="56" y="27"/>
                    <a:pt x="57" y="27"/>
                  </a:cubicBezTo>
                  <a:cubicBezTo>
                    <a:pt x="58" y="27"/>
                    <a:pt x="59" y="25"/>
                    <a:pt x="58" y="25"/>
                  </a:cubicBezTo>
                  <a:cubicBezTo>
                    <a:pt x="58" y="24"/>
                    <a:pt x="58" y="21"/>
                    <a:pt x="58" y="21"/>
                  </a:cubicBezTo>
                  <a:cubicBezTo>
                    <a:pt x="58" y="20"/>
                    <a:pt x="60" y="20"/>
                    <a:pt x="59" y="22"/>
                  </a:cubicBezTo>
                  <a:cubicBezTo>
                    <a:pt x="59" y="23"/>
                    <a:pt x="61" y="23"/>
                    <a:pt x="61" y="24"/>
                  </a:cubicBezTo>
                  <a:cubicBezTo>
                    <a:pt x="61" y="25"/>
                    <a:pt x="62" y="24"/>
                    <a:pt x="63" y="24"/>
                  </a:cubicBezTo>
                  <a:cubicBezTo>
                    <a:pt x="64" y="24"/>
                    <a:pt x="64" y="23"/>
                    <a:pt x="63" y="22"/>
                  </a:cubicBezTo>
                  <a:cubicBezTo>
                    <a:pt x="62" y="22"/>
                    <a:pt x="63" y="20"/>
                    <a:pt x="62" y="20"/>
                  </a:cubicBezTo>
                  <a:cubicBezTo>
                    <a:pt x="61" y="19"/>
                    <a:pt x="61" y="18"/>
                    <a:pt x="62" y="18"/>
                  </a:cubicBezTo>
                  <a:cubicBezTo>
                    <a:pt x="63" y="18"/>
                    <a:pt x="65" y="16"/>
                    <a:pt x="65" y="15"/>
                  </a:cubicBezTo>
                  <a:cubicBezTo>
                    <a:pt x="65" y="15"/>
                    <a:pt x="61" y="15"/>
                    <a:pt x="60" y="17"/>
                  </a:cubicBezTo>
                  <a:cubicBezTo>
                    <a:pt x="60" y="18"/>
                    <a:pt x="57" y="16"/>
                    <a:pt x="57" y="14"/>
                  </a:cubicBezTo>
                  <a:cubicBezTo>
                    <a:pt x="58" y="12"/>
                    <a:pt x="64" y="12"/>
                    <a:pt x="65" y="13"/>
                  </a:cubicBezTo>
                  <a:cubicBezTo>
                    <a:pt x="67" y="13"/>
                    <a:pt x="69" y="11"/>
                    <a:pt x="69" y="10"/>
                  </a:cubicBezTo>
                  <a:cubicBezTo>
                    <a:pt x="70" y="9"/>
                    <a:pt x="68" y="10"/>
                    <a:pt x="67" y="11"/>
                  </a:cubicBezTo>
                  <a:cubicBezTo>
                    <a:pt x="66" y="12"/>
                    <a:pt x="63" y="11"/>
                    <a:pt x="61" y="11"/>
                  </a:cubicBezTo>
                  <a:cubicBezTo>
                    <a:pt x="59" y="10"/>
                    <a:pt x="59" y="11"/>
                    <a:pt x="58" y="12"/>
                  </a:cubicBezTo>
                  <a:cubicBezTo>
                    <a:pt x="57" y="12"/>
                    <a:pt x="57" y="15"/>
                    <a:pt x="56" y="15"/>
                  </a:cubicBezTo>
                  <a:cubicBezTo>
                    <a:pt x="56" y="15"/>
                    <a:pt x="56" y="18"/>
                    <a:pt x="55" y="20"/>
                  </a:cubicBezTo>
                  <a:cubicBezTo>
                    <a:pt x="53" y="22"/>
                    <a:pt x="55" y="22"/>
                    <a:pt x="56" y="22"/>
                  </a:cubicBezTo>
                  <a:close/>
                  <a:moveTo>
                    <a:pt x="25" y="24"/>
                  </a:moveTo>
                  <a:cubicBezTo>
                    <a:pt x="25" y="23"/>
                    <a:pt x="25" y="22"/>
                    <a:pt x="25" y="21"/>
                  </a:cubicBezTo>
                  <a:cubicBezTo>
                    <a:pt x="25" y="21"/>
                    <a:pt x="25" y="21"/>
                    <a:pt x="26" y="21"/>
                  </a:cubicBezTo>
                  <a:cubicBezTo>
                    <a:pt x="27" y="21"/>
                    <a:pt x="27" y="19"/>
                    <a:pt x="26" y="19"/>
                  </a:cubicBezTo>
                  <a:cubicBezTo>
                    <a:pt x="26" y="19"/>
                    <a:pt x="25" y="17"/>
                    <a:pt x="24" y="17"/>
                  </a:cubicBezTo>
                  <a:cubicBezTo>
                    <a:pt x="23" y="17"/>
                    <a:pt x="23" y="18"/>
                    <a:pt x="24" y="19"/>
                  </a:cubicBezTo>
                  <a:cubicBezTo>
                    <a:pt x="25" y="19"/>
                    <a:pt x="25" y="19"/>
                    <a:pt x="25" y="20"/>
                  </a:cubicBezTo>
                  <a:cubicBezTo>
                    <a:pt x="25" y="20"/>
                    <a:pt x="24" y="19"/>
                    <a:pt x="23" y="19"/>
                  </a:cubicBezTo>
                  <a:cubicBezTo>
                    <a:pt x="22" y="19"/>
                    <a:pt x="23" y="18"/>
                    <a:pt x="22" y="18"/>
                  </a:cubicBezTo>
                  <a:cubicBezTo>
                    <a:pt x="21" y="18"/>
                    <a:pt x="21" y="16"/>
                    <a:pt x="20" y="16"/>
                  </a:cubicBezTo>
                  <a:cubicBezTo>
                    <a:pt x="19" y="16"/>
                    <a:pt x="19" y="15"/>
                    <a:pt x="19" y="14"/>
                  </a:cubicBezTo>
                  <a:cubicBezTo>
                    <a:pt x="20" y="14"/>
                    <a:pt x="18" y="13"/>
                    <a:pt x="18" y="12"/>
                  </a:cubicBezTo>
                  <a:cubicBezTo>
                    <a:pt x="18" y="11"/>
                    <a:pt x="17" y="12"/>
                    <a:pt x="17" y="11"/>
                  </a:cubicBezTo>
                  <a:cubicBezTo>
                    <a:pt x="17" y="10"/>
                    <a:pt x="16" y="11"/>
                    <a:pt x="16" y="10"/>
                  </a:cubicBezTo>
                  <a:cubicBezTo>
                    <a:pt x="15" y="9"/>
                    <a:pt x="15" y="10"/>
                    <a:pt x="14" y="9"/>
                  </a:cubicBezTo>
                  <a:cubicBezTo>
                    <a:pt x="14" y="9"/>
                    <a:pt x="13" y="8"/>
                    <a:pt x="12" y="8"/>
                  </a:cubicBezTo>
                  <a:cubicBezTo>
                    <a:pt x="12" y="9"/>
                    <a:pt x="11" y="8"/>
                    <a:pt x="10" y="6"/>
                  </a:cubicBezTo>
                  <a:cubicBezTo>
                    <a:pt x="10" y="6"/>
                    <a:pt x="7" y="4"/>
                    <a:pt x="7" y="3"/>
                  </a:cubicBezTo>
                  <a:cubicBezTo>
                    <a:pt x="6" y="2"/>
                    <a:pt x="5" y="1"/>
                    <a:pt x="3" y="1"/>
                  </a:cubicBezTo>
                  <a:cubicBezTo>
                    <a:pt x="1" y="1"/>
                    <a:pt x="1" y="0"/>
                    <a:pt x="0" y="0"/>
                  </a:cubicBezTo>
                  <a:cubicBezTo>
                    <a:pt x="0" y="2"/>
                    <a:pt x="2" y="4"/>
                    <a:pt x="3" y="5"/>
                  </a:cubicBezTo>
                  <a:cubicBezTo>
                    <a:pt x="5" y="6"/>
                    <a:pt x="5" y="8"/>
                    <a:pt x="7" y="8"/>
                  </a:cubicBezTo>
                  <a:cubicBezTo>
                    <a:pt x="8" y="8"/>
                    <a:pt x="8" y="13"/>
                    <a:pt x="9" y="13"/>
                  </a:cubicBezTo>
                  <a:cubicBezTo>
                    <a:pt x="10" y="13"/>
                    <a:pt x="12" y="17"/>
                    <a:pt x="13" y="18"/>
                  </a:cubicBezTo>
                  <a:cubicBezTo>
                    <a:pt x="13" y="20"/>
                    <a:pt x="15" y="21"/>
                    <a:pt x="16" y="22"/>
                  </a:cubicBezTo>
                  <a:cubicBezTo>
                    <a:pt x="17" y="24"/>
                    <a:pt x="20" y="25"/>
                    <a:pt x="20" y="26"/>
                  </a:cubicBezTo>
                  <a:cubicBezTo>
                    <a:pt x="21" y="26"/>
                    <a:pt x="21" y="28"/>
                    <a:pt x="21" y="27"/>
                  </a:cubicBezTo>
                  <a:cubicBezTo>
                    <a:pt x="22" y="26"/>
                    <a:pt x="23" y="27"/>
                    <a:pt x="24" y="27"/>
                  </a:cubicBezTo>
                  <a:cubicBezTo>
                    <a:pt x="25" y="27"/>
                    <a:pt x="25" y="25"/>
                    <a:pt x="25" y="24"/>
                  </a:cubicBezTo>
                  <a:close/>
                  <a:moveTo>
                    <a:pt x="77" y="13"/>
                  </a:moveTo>
                  <a:cubicBezTo>
                    <a:pt x="79" y="13"/>
                    <a:pt x="78" y="12"/>
                    <a:pt x="78" y="11"/>
                  </a:cubicBezTo>
                  <a:cubicBezTo>
                    <a:pt x="78" y="10"/>
                    <a:pt x="77" y="11"/>
                    <a:pt x="77" y="10"/>
                  </a:cubicBezTo>
                  <a:cubicBezTo>
                    <a:pt x="77" y="10"/>
                    <a:pt x="76" y="8"/>
                    <a:pt x="75" y="10"/>
                  </a:cubicBezTo>
                  <a:cubicBezTo>
                    <a:pt x="74" y="11"/>
                    <a:pt x="75" y="15"/>
                    <a:pt x="76" y="15"/>
                  </a:cubicBezTo>
                  <a:cubicBezTo>
                    <a:pt x="77" y="14"/>
                    <a:pt x="76" y="13"/>
                    <a:pt x="77" y="13"/>
                  </a:cubicBezTo>
                  <a:close/>
                  <a:moveTo>
                    <a:pt x="72" y="21"/>
                  </a:moveTo>
                  <a:cubicBezTo>
                    <a:pt x="72" y="22"/>
                    <a:pt x="74" y="23"/>
                    <a:pt x="74" y="22"/>
                  </a:cubicBezTo>
                  <a:cubicBezTo>
                    <a:pt x="75" y="21"/>
                    <a:pt x="71" y="20"/>
                    <a:pt x="72" y="21"/>
                  </a:cubicBezTo>
                  <a:close/>
                  <a:moveTo>
                    <a:pt x="66" y="33"/>
                  </a:moveTo>
                  <a:cubicBezTo>
                    <a:pt x="64" y="33"/>
                    <a:pt x="63" y="34"/>
                    <a:pt x="61" y="33"/>
                  </a:cubicBezTo>
                  <a:cubicBezTo>
                    <a:pt x="59" y="33"/>
                    <a:pt x="57" y="33"/>
                    <a:pt x="57" y="34"/>
                  </a:cubicBezTo>
                  <a:cubicBezTo>
                    <a:pt x="57" y="35"/>
                    <a:pt x="59" y="35"/>
                    <a:pt x="61" y="35"/>
                  </a:cubicBezTo>
                  <a:cubicBezTo>
                    <a:pt x="62" y="35"/>
                    <a:pt x="64" y="34"/>
                    <a:pt x="65" y="34"/>
                  </a:cubicBezTo>
                  <a:cubicBezTo>
                    <a:pt x="67" y="34"/>
                    <a:pt x="68" y="33"/>
                    <a:pt x="66" y="33"/>
                  </a:cubicBezTo>
                  <a:close/>
                  <a:moveTo>
                    <a:pt x="81" y="20"/>
                  </a:moveTo>
                  <a:cubicBezTo>
                    <a:pt x="79" y="20"/>
                    <a:pt x="76" y="20"/>
                    <a:pt x="76" y="21"/>
                  </a:cubicBezTo>
                  <a:cubicBezTo>
                    <a:pt x="77" y="22"/>
                    <a:pt x="78" y="22"/>
                    <a:pt x="79" y="22"/>
                  </a:cubicBezTo>
                  <a:cubicBezTo>
                    <a:pt x="81" y="22"/>
                    <a:pt x="82" y="23"/>
                    <a:pt x="82" y="23"/>
                  </a:cubicBezTo>
                  <a:cubicBezTo>
                    <a:pt x="83" y="23"/>
                    <a:pt x="83" y="21"/>
                    <a:pt x="81" y="20"/>
                  </a:cubicBezTo>
                  <a:close/>
                  <a:moveTo>
                    <a:pt x="45" y="32"/>
                  </a:moveTo>
                  <a:cubicBezTo>
                    <a:pt x="45" y="31"/>
                    <a:pt x="42" y="32"/>
                    <a:pt x="41" y="32"/>
                  </a:cubicBezTo>
                  <a:cubicBezTo>
                    <a:pt x="39" y="31"/>
                    <a:pt x="42" y="31"/>
                    <a:pt x="43" y="30"/>
                  </a:cubicBezTo>
                  <a:cubicBezTo>
                    <a:pt x="44" y="29"/>
                    <a:pt x="42" y="29"/>
                    <a:pt x="40" y="30"/>
                  </a:cubicBezTo>
                  <a:cubicBezTo>
                    <a:pt x="38" y="31"/>
                    <a:pt x="35" y="28"/>
                    <a:pt x="35" y="29"/>
                  </a:cubicBezTo>
                  <a:cubicBezTo>
                    <a:pt x="35" y="30"/>
                    <a:pt x="31" y="29"/>
                    <a:pt x="30" y="28"/>
                  </a:cubicBezTo>
                  <a:cubicBezTo>
                    <a:pt x="29" y="28"/>
                    <a:pt x="26" y="27"/>
                    <a:pt x="25" y="28"/>
                  </a:cubicBezTo>
                  <a:cubicBezTo>
                    <a:pt x="24" y="29"/>
                    <a:pt x="24" y="28"/>
                    <a:pt x="24" y="29"/>
                  </a:cubicBezTo>
                  <a:cubicBezTo>
                    <a:pt x="24" y="30"/>
                    <a:pt x="25" y="30"/>
                    <a:pt x="26" y="30"/>
                  </a:cubicBezTo>
                  <a:cubicBezTo>
                    <a:pt x="26" y="30"/>
                    <a:pt x="26" y="31"/>
                    <a:pt x="27" y="31"/>
                  </a:cubicBezTo>
                  <a:cubicBezTo>
                    <a:pt x="28" y="31"/>
                    <a:pt x="31" y="32"/>
                    <a:pt x="31" y="31"/>
                  </a:cubicBezTo>
                  <a:cubicBezTo>
                    <a:pt x="31" y="31"/>
                    <a:pt x="34" y="31"/>
                    <a:pt x="35" y="32"/>
                  </a:cubicBezTo>
                  <a:cubicBezTo>
                    <a:pt x="37" y="34"/>
                    <a:pt x="40" y="34"/>
                    <a:pt x="41" y="33"/>
                  </a:cubicBezTo>
                  <a:cubicBezTo>
                    <a:pt x="42" y="33"/>
                    <a:pt x="44" y="34"/>
                    <a:pt x="44" y="34"/>
                  </a:cubicBezTo>
                  <a:cubicBezTo>
                    <a:pt x="45" y="33"/>
                    <a:pt x="46" y="35"/>
                    <a:pt x="47" y="34"/>
                  </a:cubicBezTo>
                  <a:cubicBezTo>
                    <a:pt x="48" y="33"/>
                    <a:pt x="45" y="33"/>
                    <a:pt x="45" y="32"/>
                  </a:cubicBezTo>
                  <a:close/>
                  <a:moveTo>
                    <a:pt x="99" y="17"/>
                  </a:moveTo>
                  <a:cubicBezTo>
                    <a:pt x="98" y="17"/>
                    <a:pt x="97" y="19"/>
                    <a:pt x="97" y="19"/>
                  </a:cubicBezTo>
                  <a:cubicBezTo>
                    <a:pt x="96" y="19"/>
                    <a:pt x="94" y="21"/>
                    <a:pt x="93" y="21"/>
                  </a:cubicBezTo>
                  <a:cubicBezTo>
                    <a:pt x="91" y="22"/>
                    <a:pt x="91" y="17"/>
                    <a:pt x="90" y="16"/>
                  </a:cubicBezTo>
                  <a:cubicBezTo>
                    <a:pt x="90" y="15"/>
                    <a:pt x="85" y="14"/>
                    <a:pt x="85" y="15"/>
                  </a:cubicBezTo>
                  <a:cubicBezTo>
                    <a:pt x="85" y="16"/>
                    <a:pt x="83" y="16"/>
                    <a:pt x="83" y="17"/>
                  </a:cubicBezTo>
                  <a:cubicBezTo>
                    <a:pt x="83" y="17"/>
                    <a:pt x="83" y="17"/>
                    <a:pt x="84" y="17"/>
                  </a:cubicBezTo>
                  <a:cubicBezTo>
                    <a:pt x="85" y="17"/>
                    <a:pt x="85" y="18"/>
                    <a:pt x="86" y="19"/>
                  </a:cubicBezTo>
                  <a:cubicBezTo>
                    <a:pt x="86" y="20"/>
                    <a:pt x="88" y="19"/>
                    <a:pt x="89" y="19"/>
                  </a:cubicBezTo>
                  <a:cubicBezTo>
                    <a:pt x="90" y="19"/>
                    <a:pt x="90" y="20"/>
                    <a:pt x="89" y="20"/>
                  </a:cubicBezTo>
                  <a:cubicBezTo>
                    <a:pt x="88" y="19"/>
                    <a:pt x="88" y="20"/>
                    <a:pt x="87" y="20"/>
                  </a:cubicBezTo>
                  <a:cubicBezTo>
                    <a:pt x="86" y="20"/>
                    <a:pt x="85" y="20"/>
                    <a:pt x="86" y="20"/>
                  </a:cubicBezTo>
                  <a:cubicBezTo>
                    <a:pt x="86" y="21"/>
                    <a:pt x="87" y="21"/>
                    <a:pt x="87" y="22"/>
                  </a:cubicBezTo>
                  <a:cubicBezTo>
                    <a:pt x="87" y="23"/>
                    <a:pt x="89" y="23"/>
                    <a:pt x="89" y="22"/>
                  </a:cubicBezTo>
                  <a:cubicBezTo>
                    <a:pt x="89" y="21"/>
                    <a:pt x="90" y="23"/>
                    <a:pt x="91" y="23"/>
                  </a:cubicBezTo>
                  <a:cubicBezTo>
                    <a:pt x="93" y="23"/>
                    <a:pt x="92" y="24"/>
                    <a:pt x="93" y="24"/>
                  </a:cubicBezTo>
                  <a:cubicBezTo>
                    <a:pt x="95" y="24"/>
                    <a:pt x="98" y="25"/>
                    <a:pt x="100" y="26"/>
                  </a:cubicBezTo>
                  <a:cubicBezTo>
                    <a:pt x="101" y="27"/>
                    <a:pt x="100" y="28"/>
                    <a:pt x="101" y="29"/>
                  </a:cubicBezTo>
                  <a:cubicBezTo>
                    <a:pt x="102" y="30"/>
                    <a:pt x="102" y="31"/>
                    <a:pt x="101" y="31"/>
                  </a:cubicBezTo>
                  <a:cubicBezTo>
                    <a:pt x="100" y="31"/>
                    <a:pt x="98" y="32"/>
                    <a:pt x="99" y="33"/>
                  </a:cubicBezTo>
                  <a:cubicBezTo>
                    <a:pt x="99" y="34"/>
                    <a:pt x="103" y="33"/>
                    <a:pt x="104" y="33"/>
                  </a:cubicBezTo>
                  <a:cubicBezTo>
                    <a:pt x="105" y="33"/>
                    <a:pt x="105" y="34"/>
                    <a:pt x="107" y="35"/>
                  </a:cubicBezTo>
                  <a:cubicBezTo>
                    <a:pt x="107" y="20"/>
                    <a:pt x="107" y="20"/>
                    <a:pt x="107" y="20"/>
                  </a:cubicBezTo>
                  <a:cubicBezTo>
                    <a:pt x="104" y="19"/>
                    <a:pt x="99" y="17"/>
                    <a:pt x="99" y="17"/>
                  </a:cubicBezTo>
                  <a:close/>
                  <a:moveTo>
                    <a:pt x="69" y="35"/>
                  </a:moveTo>
                  <a:cubicBezTo>
                    <a:pt x="69" y="35"/>
                    <a:pt x="68" y="35"/>
                    <a:pt x="68" y="35"/>
                  </a:cubicBezTo>
                  <a:cubicBezTo>
                    <a:pt x="68" y="35"/>
                    <a:pt x="68" y="35"/>
                    <a:pt x="68" y="36"/>
                  </a:cubicBezTo>
                  <a:cubicBezTo>
                    <a:pt x="68" y="36"/>
                    <a:pt x="67" y="35"/>
                    <a:pt x="67" y="35"/>
                  </a:cubicBezTo>
                  <a:cubicBezTo>
                    <a:pt x="66" y="36"/>
                    <a:pt x="65" y="37"/>
                    <a:pt x="66" y="38"/>
                  </a:cubicBezTo>
                  <a:cubicBezTo>
                    <a:pt x="67" y="38"/>
                    <a:pt x="68" y="37"/>
                    <a:pt x="69" y="36"/>
                  </a:cubicBezTo>
                  <a:cubicBezTo>
                    <a:pt x="69" y="36"/>
                    <a:pt x="69" y="36"/>
                    <a:pt x="69" y="36"/>
                  </a:cubicBezTo>
                  <a:cubicBezTo>
                    <a:pt x="69" y="36"/>
                    <a:pt x="69" y="36"/>
                    <a:pt x="69" y="36"/>
                  </a:cubicBezTo>
                  <a:cubicBezTo>
                    <a:pt x="69" y="35"/>
                    <a:pt x="70" y="35"/>
                    <a:pt x="70" y="35"/>
                  </a:cubicBezTo>
                  <a:cubicBezTo>
                    <a:pt x="69" y="35"/>
                    <a:pt x="69" y="35"/>
                    <a:pt x="69" y="35"/>
                  </a:cubicBezTo>
                  <a:close/>
                  <a:moveTo>
                    <a:pt x="50" y="17"/>
                  </a:moveTo>
                  <a:cubicBezTo>
                    <a:pt x="51" y="16"/>
                    <a:pt x="51" y="15"/>
                    <a:pt x="51" y="13"/>
                  </a:cubicBezTo>
                  <a:cubicBezTo>
                    <a:pt x="51" y="12"/>
                    <a:pt x="54" y="12"/>
                    <a:pt x="55" y="11"/>
                  </a:cubicBezTo>
                  <a:cubicBezTo>
                    <a:pt x="55" y="11"/>
                    <a:pt x="54" y="10"/>
                    <a:pt x="53" y="10"/>
                  </a:cubicBezTo>
                  <a:cubicBezTo>
                    <a:pt x="52" y="9"/>
                    <a:pt x="53" y="8"/>
                    <a:pt x="52" y="8"/>
                  </a:cubicBezTo>
                  <a:cubicBezTo>
                    <a:pt x="52" y="7"/>
                    <a:pt x="51" y="6"/>
                    <a:pt x="52" y="6"/>
                  </a:cubicBezTo>
                  <a:cubicBezTo>
                    <a:pt x="52" y="6"/>
                    <a:pt x="51" y="4"/>
                    <a:pt x="52" y="4"/>
                  </a:cubicBezTo>
                  <a:cubicBezTo>
                    <a:pt x="52" y="4"/>
                    <a:pt x="52" y="4"/>
                    <a:pt x="52" y="4"/>
                  </a:cubicBezTo>
                  <a:cubicBezTo>
                    <a:pt x="52" y="3"/>
                    <a:pt x="51" y="3"/>
                    <a:pt x="51" y="3"/>
                  </a:cubicBezTo>
                  <a:cubicBezTo>
                    <a:pt x="50" y="3"/>
                    <a:pt x="47" y="3"/>
                    <a:pt x="47" y="5"/>
                  </a:cubicBezTo>
                  <a:cubicBezTo>
                    <a:pt x="48" y="7"/>
                    <a:pt x="46" y="6"/>
                    <a:pt x="46" y="7"/>
                  </a:cubicBezTo>
                  <a:cubicBezTo>
                    <a:pt x="46" y="8"/>
                    <a:pt x="45" y="8"/>
                    <a:pt x="45" y="9"/>
                  </a:cubicBezTo>
                  <a:cubicBezTo>
                    <a:pt x="45" y="10"/>
                    <a:pt x="45" y="10"/>
                    <a:pt x="43" y="10"/>
                  </a:cubicBezTo>
                  <a:cubicBezTo>
                    <a:pt x="42" y="11"/>
                    <a:pt x="42" y="10"/>
                    <a:pt x="41" y="10"/>
                  </a:cubicBezTo>
                  <a:cubicBezTo>
                    <a:pt x="40" y="10"/>
                    <a:pt x="40" y="11"/>
                    <a:pt x="39" y="11"/>
                  </a:cubicBezTo>
                  <a:cubicBezTo>
                    <a:pt x="38" y="11"/>
                    <a:pt x="36" y="11"/>
                    <a:pt x="36" y="11"/>
                  </a:cubicBezTo>
                  <a:cubicBezTo>
                    <a:pt x="35" y="12"/>
                    <a:pt x="34" y="10"/>
                    <a:pt x="34" y="10"/>
                  </a:cubicBezTo>
                  <a:cubicBezTo>
                    <a:pt x="34" y="10"/>
                    <a:pt x="33" y="10"/>
                    <a:pt x="33" y="9"/>
                  </a:cubicBezTo>
                  <a:cubicBezTo>
                    <a:pt x="33" y="9"/>
                    <a:pt x="33" y="9"/>
                    <a:pt x="33" y="9"/>
                  </a:cubicBezTo>
                  <a:cubicBezTo>
                    <a:pt x="32" y="9"/>
                    <a:pt x="30" y="11"/>
                    <a:pt x="31" y="12"/>
                  </a:cubicBezTo>
                  <a:cubicBezTo>
                    <a:pt x="32" y="13"/>
                    <a:pt x="32" y="15"/>
                    <a:pt x="33" y="15"/>
                  </a:cubicBezTo>
                  <a:cubicBezTo>
                    <a:pt x="33" y="16"/>
                    <a:pt x="35" y="16"/>
                    <a:pt x="35" y="18"/>
                  </a:cubicBezTo>
                  <a:cubicBezTo>
                    <a:pt x="35" y="19"/>
                    <a:pt x="36" y="21"/>
                    <a:pt x="37" y="21"/>
                  </a:cubicBezTo>
                  <a:cubicBezTo>
                    <a:pt x="38" y="20"/>
                    <a:pt x="38" y="21"/>
                    <a:pt x="39" y="22"/>
                  </a:cubicBezTo>
                  <a:cubicBezTo>
                    <a:pt x="39" y="22"/>
                    <a:pt x="41" y="21"/>
                    <a:pt x="42" y="21"/>
                  </a:cubicBezTo>
                  <a:cubicBezTo>
                    <a:pt x="42" y="21"/>
                    <a:pt x="45" y="22"/>
                    <a:pt x="45" y="23"/>
                  </a:cubicBezTo>
                  <a:cubicBezTo>
                    <a:pt x="45" y="23"/>
                    <a:pt x="47" y="23"/>
                    <a:pt x="48" y="22"/>
                  </a:cubicBezTo>
                  <a:cubicBezTo>
                    <a:pt x="49" y="22"/>
                    <a:pt x="49" y="18"/>
                    <a:pt x="50" y="17"/>
                  </a:cubicBezTo>
                  <a:close/>
                  <a:moveTo>
                    <a:pt x="55" y="36"/>
                  </a:moveTo>
                  <a:cubicBezTo>
                    <a:pt x="55" y="37"/>
                    <a:pt x="57" y="37"/>
                    <a:pt x="57" y="37"/>
                  </a:cubicBezTo>
                  <a:cubicBezTo>
                    <a:pt x="57" y="38"/>
                    <a:pt x="59" y="38"/>
                    <a:pt x="59" y="37"/>
                  </a:cubicBezTo>
                  <a:cubicBezTo>
                    <a:pt x="59" y="36"/>
                    <a:pt x="54" y="35"/>
                    <a:pt x="55" y="36"/>
                  </a:cubicBezTo>
                  <a:close/>
                  <a:moveTo>
                    <a:pt x="52" y="33"/>
                  </a:moveTo>
                  <a:cubicBezTo>
                    <a:pt x="51" y="33"/>
                    <a:pt x="50" y="34"/>
                    <a:pt x="49" y="33"/>
                  </a:cubicBezTo>
                  <a:cubicBezTo>
                    <a:pt x="49" y="33"/>
                    <a:pt x="48" y="34"/>
                    <a:pt x="48" y="34"/>
                  </a:cubicBezTo>
                  <a:cubicBezTo>
                    <a:pt x="48" y="35"/>
                    <a:pt x="50" y="36"/>
                    <a:pt x="52" y="35"/>
                  </a:cubicBezTo>
                  <a:cubicBezTo>
                    <a:pt x="53" y="34"/>
                    <a:pt x="55" y="35"/>
                    <a:pt x="55" y="34"/>
                  </a:cubicBezTo>
                  <a:cubicBezTo>
                    <a:pt x="55" y="33"/>
                    <a:pt x="52" y="32"/>
                    <a:pt x="52"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4" name="Freeform 356">
              <a:extLst>
                <a:ext uri="{FF2B5EF4-FFF2-40B4-BE49-F238E27FC236}">
                  <a16:creationId xmlns:a16="http://schemas.microsoft.com/office/drawing/2014/main" id="{DDB41A07-E7AB-43D7-80B3-AA89157C5775}"/>
                </a:ext>
              </a:extLst>
            </p:cNvPr>
            <p:cNvSpPr>
              <a:spLocks noEditPoints="1"/>
            </p:cNvSpPr>
            <p:nvPr/>
          </p:nvSpPr>
          <p:spPr bwMode="auto">
            <a:xfrm>
              <a:off x="-2490788" y="2303463"/>
              <a:ext cx="28575" cy="11113"/>
            </a:xfrm>
            <a:custGeom>
              <a:avLst/>
              <a:gdLst>
                <a:gd name="T0" fmla="*/ 1 w 8"/>
                <a:gd name="T1" fmla="*/ 2 h 3"/>
                <a:gd name="T2" fmla="*/ 0 w 8"/>
                <a:gd name="T3" fmla="*/ 2 h 3"/>
                <a:gd name="T4" fmla="*/ 1 w 8"/>
                <a:gd name="T5" fmla="*/ 3 h 3"/>
                <a:gd name="T6" fmla="*/ 1 w 8"/>
                <a:gd name="T7" fmla="*/ 2 h 3"/>
                <a:gd name="T8" fmla="*/ 1 w 8"/>
                <a:gd name="T9" fmla="*/ 2 h 3"/>
                <a:gd name="T10" fmla="*/ 1 w 8"/>
                <a:gd name="T11" fmla="*/ 2 h 3"/>
                <a:gd name="T12" fmla="*/ 4 w 8"/>
                <a:gd name="T13" fmla="*/ 0 h 3"/>
                <a:gd name="T14" fmla="*/ 2 w 8"/>
                <a:gd name="T15" fmla="*/ 1 h 3"/>
                <a:gd name="T16" fmla="*/ 2 w 8"/>
                <a:gd name="T17" fmla="*/ 2 h 3"/>
                <a:gd name="T18" fmla="*/ 3 w 8"/>
                <a:gd name="T19" fmla="*/ 2 h 3"/>
                <a:gd name="T20" fmla="*/ 8 w 8"/>
                <a:gd name="T21" fmla="*/ 0 h 3"/>
                <a:gd name="T22" fmla="*/ 4 w 8"/>
                <a:gd name="T23"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8" h="3">
                  <a:moveTo>
                    <a:pt x="1" y="2"/>
                  </a:moveTo>
                  <a:cubicBezTo>
                    <a:pt x="1" y="2"/>
                    <a:pt x="0" y="2"/>
                    <a:pt x="0" y="2"/>
                  </a:cubicBezTo>
                  <a:cubicBezTo>
                    <a:pt x="0" y="2"/>
                    <a:pt x="1" y="3"/>
                    <a:pt x="1" y="3"/>
                  </a:cubicBezTo>
                  <a:cubicBezTo>
                    <a:pt x="1" y="2"/>
                    <a:pt x="1" y="2"/>
                    <a:pt x="1" y="2"/>
                  </a:cubicBezTo>
                  <a:cubicBezTo>
                    <a:pt x="1" y="2"/>
                    <a:pt x="1" y="2"/>
                    <a:pt x="1" y="2"/>
                  </a:cubicBezTo>
                  <a:cubicBezTo>
                    <a:pt x="1" y="2"/>
                    <a:pt x="1" y="2"/>
                    <a:pt x="1" y="2"/>
                  </a:cubicBezTo>
                  <a:close/>
                  <a:moveTo>
                    <a:pt x="4" y="0"/>
                  </a:moveTo>
                  <a:cubicBezTo>
                    <a:pt x="3" y="0"/>
                    <a:pt x="3" y="1"/>
                    <a:pt x="2" y="1"/>
                  </a:cubicBezTo>
                  <a:cubicBezTo>
                    <a:pt x="2" y="2"/>
                    <a:pt x="2" y="2"/>
                    <a:pt x="2" y="2"/>
                  </a:cubicBezTo>
                  <a:cubicBezTo>
                    <a:pt x="2" y="2"/>
                    <a:pt x="2" y="2"/>
                    <a:pt x="3" y="2"/>
                  </a:cubicBezTo>
                  <a:cubicBezTo>
                    <a:pt x="4" y="2"/>
                    <a:pt x="7" y="1"/>
                    <a:pt x="8" y="0"/>
                  </a:cubicBezTo>
                  <a:cubicBezTo>
                    <a:pt x="8" y="0"/>
                    <a:pt x="5" y="0"/>
                    <a:pt x="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5" name="Freeform 357">
              <a:extLst>
                <a:ext uri="{FF2B5EF4-FFF2-40B4-BE49-F238E27FC236}">
                  <a16:creationId xmlns:a16="http://schemas.microsoft.com/office/drawing/2014/main" id="{632D74A9-9A7D-44F5-99B9-271E582989F3}"/>
                </a:ext>
              </a:extLst>
            </p:cNvPr>
            <p:cNvSpPr>
              <a:spLocks noEditPoints="1"/>
            </p:cNvSpPr>
            <p:nvPr/>
          </p:nvSpPr>
          <p:spPr bwMode="auto">
            <a:xfrm>
              <a:off x="-3467100" y="1803400"/>
              <a:ext cx="98425" cy="103188"/>
            </a:xfrm>
            <a:custGeom>
              <a:avLst/>
              <a:gdLst>
                <a:gd name="T0" fmla="*/ 18 w 27"/>
                <a:gd name="T1" fmla="*/ 25 h 29"/>
                <a:gd name="T2" fmla="*/ 16 w 27"/>
                <a:gd name="T3" fmla="*/ 25 h 29"/>
                <a:gd name="T4" fmla="*/ 14 w 27"/>
                <a:gd name="T5" fmla="*/ 26 h 29"/>
                <a:gd name="T6" fmla="*/ 16 w 27"/>
                <a:gd name="T7" fmla="*/ 27 h 29"/>
                <a:gd name="T8" fmla="*/ 19 w 27"/>
                <a:gd name="T9" fmla="*/ 29 h 29"/>
                <a:gd name="T10" fmla="*/ 19 w 27"/>
                <a:gd name="T11" fmla="*/ 27 h 29"/>
                <a:gd name="T12" fmla="*/ 20 w 27"/>
                <a:gd name="T13" fmla="*/ 25 h 29"/>
                <a:gd name="T14" fmla="*/ 18 w 27"/>
                <a:gd name="T15" fmla="*/ 25 h 29"/>
                <a:gd name="T16" fmla="*/ 5 w 27"/>
                <a:gd name="T17" fmla="*/ 17 h 29"/>
                <a:gd name="T18" fmla="*/ 3 w 27"/>
                <a:gd name="T19" fmla="*/ 18 h 29"/>
                <a:gd name="T20" fmla="*/ 4 w 27"/>
                <a:gd name="T21" fmla="*/ 21 h 29"/>
                <a:gd name="T22" fmla="*/ 5 w 27"/>
                <a:gd name="T23" fmla="*/ 23 h 29"/>
                <a:gd name="T24" fmla="*/ 7 w 27"/>
                <a:gd name="T25" fmla="*/ 22 h 29"/>
                <a:gd name="T26" fmla="*/ 7 w 27"/>
                <a:gd name="T27" fmla="*/ 18 h 29"/>
                <a:gd name="T28" fmla="*/ 5 w 27"/>
                <a:gd name="T29" fmla="*/ 17 h 29"/>
                <a:gd name="T30" fmla="*/ 22 w 27"/>
                <a:gd name="T31" fmla="*/ 16 h 29"/>
                <a:gd name="T32" fmla="*/ 20 w 27"/>
                <a:gd name="T33" fmla="*/ 15 h 29"/>
                <a:gd name="T34" fmla="*/ 17 w 27"/>
                <a:gd name="T35" fmla="*/ 11 h 29"/>
                <a:gd name="T36" fmla="*/ 13 w 27"/>
                <a:gd name="T37" fmla="*/ 8 h 29"/>
                <a:gd name="T38" fmla="*/ 13 w 27"/>
                <a:gd name="T39" fmla="*/ 5 h 29"/>
                <a:gd name="T40" fmla="*/ 14 w 27"/>
                <a:gd name="T41" fmla="*/ 4 h 29"/>
                <a:gd name="T42" fmla="*/ 15 w 27"/>
                <a:gd name="T43" fmla="*/ 1 h 29"/>
                <a:gd name="T44" fmla="*/ 13 w 27"/>
                <a:gd name="T45" fmla="*/ 1 h 29"/>
                <a:gd name="T46" fmla="*/ 13 w 27"/>
                <a:gd name="T47" fmla="*/ 0 h 29"/>
                <a:gd name="T48" fmla="*/ 11 w 27"/>
                <a:gd name="T49" fmla="*/ 0 h 29"/>
                <a:gd name="T50" fmla="*/ 10 w 27"/>
                <a:gd name="T51" fmla="*/ 0 h 29"/>
                <a:gd name="T52" fmla="*/ 9 w 27"/>
                <a:gd name="T53" fmla="*/ 0 h 29"/>
                <a:gd name="T54" fmla="*/ 9 w 27"/>
                <a:gd name="T55" fmla="*/ 1 h 29"/>
                <a:gd name="T56" fmla="*/ 9 w 27"/>
                <a:gd name="T57" fmla="*/ 1 h 29"/>
                <a:gd name="T58" fmla="*/ 8 w 27"/>
                <a:gd name="T59" fmla="*/ 2 h 29"/>
                <a:gd name="T60" fmla="*/ 7 w 27"/>
                <a:gd name="T61" fmla="*/ 2 h 29"/>
                <a:gd name="T62" fmla="*/ 6 w 27"/>
                <a:gd name="T63" fmla="*/ 2 h 29"/>
                <a:gd name="T64" fmla="*/ 5 w 27"/>
                <a:gd name="T65" fmla="*/ 3 h 29"/>
                <a:gd name="T66" fmla="*/ 4 w 27"/>
                <a:gd name="T67" fmla="*/ 2 h 29"/>
                <a:gd name="T68" fmla="*/ 3 w 27"/>
                <a:gd name="T69" fmla="*/ 3 h 29"/>
                <a:gd name="T70" fmla="*/ 1 w 27"/>
                <a:gd name="T71" fmla="*/ 3 h 29"/>
                <a:gd name="T72" fmla="*/ 1 w 27"/>
                <a:gd name="T73" fmla="*/ 4 h 29"/>
                <a:gd name="T74" fmla="*/ 1 w 27"/>
                <a:gd name="T75" fmla="*/ 5 h 29"/>
                <a:gd name="T76" fmla="*/ 0 w 27"/>
                <a:gd name="T77" fmla="*/ 6 h 29"/>
                <a:gd name="T78" fmla="*/ 1 w 27"/>
                <a:gd name="T79" fmla="*/ 7 h 29"/>
                <a:gd name="T80" fmla="*/ 1 w 27"/>
                <a:gd name="T81" fmla="*/ 8 h 29"/>
                <a:gd name="T82" fmla="*/ 2 w 27"/>
                <a:gd name="T83" fmla="*/ 9 h 29"/>
                <a:gd name="T84" fmla="*/ 2 w 27"/>
                <a:gd name="T85" fmla="*/ 9 h 29"/>
                <a:gd name="T86" fmla="*/ 3 w 27"/>
                <a:gd name="T87" fmla="*/ 9 h 29"/>
                <a:gd name="T88" fmla="*/ 5 w 27"/>
                <a:gd name="T89" fmla="*/ 8 h 29"/>
                <a:gd name="T90" fmla="*/ 8 w 27"/>
                <a:gd name="T91" fmla="*/ 9 h 29"/>
                <a:gd name="T92" fmla="*/ 9 w 27"/>
                <a:gd name="T93" fmla="*/ 10 h 29"/>
                <a:gd name="T94" fmla="*/ 11 w 27"/>
                <a:gd name="T95" fmla="*/ 13 h 29"/>
                <a:gd name="T96" fmla="*/ 14 w 27"/>
                <a:gd name="T97" fmla="*/ 16 h 29"/>
                <a:gd name="T98" fmla="*/ 17 w 27"/>
                <a:gd name="T99" fmla="*/ 17 h 29"/>
                <a:gd name="T100" fmla="*/ 19 w 27"/>
                <a:gd name="T101" fmla="*/ 18 h 29"/>
                <a:gd name="T102" fmla="*/ 20 w 27"/>
                <a:gd name="T103" fmla="*/ 20 h 29"/>
                <a:gd name="T104" fmla="*/ 21 w 27"/>
                <a:gd name="T105" fmla="*/ 21 h 29"/>
                <a:gd name="T106" fmla="*/ 21 w 27"/>
                <a:gd name="T107" fmla="*/ 24 h 29"/>
                <a:gd name="T108" fmla="*/ 21 w 27"/>
                <a:gd name="T109" fmla="*/ 25 h 29"/>
                <a:gd name="T110" fmla="*/ 22 w 27"/>
                <a:gd name="T111" fmla="*/ 23 h 29"/>
                <a:gd name="T112" fmla="*/ 24 w 27"/>
                <a:gd name="T113" fmla="*/ 22 h 29"/>
                <a:gd name="T114" fmla="*/ 23 w 27"/>
                <a:gd name="T115" fmla="*/ 20 h 29"/>
                <a:gd name="T116" fmla="*/ 25 w 27"/>
                <a:gd name="T117" fmla="*/ 19 h 29"/>
                <a:gd name="T118" fmla="*/ 27 w 27"/>
                <a:gd name="T119" fmla="*/ 19 h 29"/>
                <a:gd name="T120" fmla="*/ 22 w 27"/>
                <a:gd name="T121" fmla="*/ 1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7" h="29">
                  <a:moveTo>
                    <a:pt x="18" y="25"/>
                  </a:moveTo>
                  <a:cubicBezTo>
                    <a:pt x="17" y="25"/>
                    <a:pt x="16" y="25"/>
                    <a:pt x="16" y="25"/>
                  </a:cubicBezTo>
                  <a:cubicBezTo>
                    <a:pt x="15" y="25"/>
                    <a:pt x="13" y="25"/>
                    <a:pt x="14" y="26"/>
                  </a:cubicBezTo>
                  <a:cubicBezTo>
                    <a:pt x="14" y="26"/>
                    <a:pt x="14" y="27"/>
                    <a:pt x="16" y="27"/>
                  </a:cubicBezTo>
                  <a:cubicBezTo>
                    <a:pt x="18" y="28"/>
                    <a:pt x="18" y="29"/>
                    <a:pt x="19" y="29"/>
                  </a:cubicBezTo>
                  <a:cubicBezTo>
                    <a:pt x="19" y="29"/>
                    <a:pt x="20" y="28"/>
                    <a:pt x="19" y="27"/>
                  </a:cubicBezTo>
                  <a:cubicBezTo>
                    <a:pt x="19" y="26"/>
                    <a:pt x="20" y="25"/>
                    <a:pt x="20" y="25"/>
                  </a:cubicBezTo>
                  <a:cubicBezTo>
                    <a:pt x="20" y="25"/>
                    <a:pt x="20" y="25"/>
                    <a:pt x="18" y="25"/>
                  </a:cubicBezTo>
                  <a:close/>
                  <a:moveTo>
                    <a:pt x="5" y="17"/>
                  </a:moveTo>
                  <a:cubicBezTo>
                    <a:pt x="4" y="18"/>
                    <a:pt x="4" y="17"/>
                    <a:pt x="3" y="18"/>
                  </a:cubicBezTo>
                  <a:cubicBezTo>
                    <a:pt x="3" y="18"/>
                    <a:pt x="5" y="19"/>
                    <a:pt x="4" y="21"/>
                  </a:cubicBezTo>
                  <a:cubicBezTo>
                    <a:pt x="4" y="22"/>
                    <a:pt x="5" y="24"/>
                    <a:pt x="5" y="23"/>
                  </a:cubicBezTo>
                  <a:cubicBezTo>
                    <a:pt x="6" y="22"/>
                    <a:pt x="6" y="22"/>
                    <a:pt x="7" y="22"/>
                  </a:cubicBezTo>
                  <a:cubicBezTo>
                    <a:pt x="7" y="21"/>
                    <a:pt x="7" y="19"/>
                    <a:pt x="7" y="18"/>
                  </a:cubicBezTo>
                  <a:cubicBezTo>
                    <a:pt x="8" y="17"/>
                    <a:pt x="6" y="17"/>
                    <a:pt x="5" y="17"/>
                  </a:cubicBezTo>
                  <a:close/>
                  <a:moveTo>
                    <a:pt x="22" y="16"/>
                  </a:moveTo>
                  <a:cubicBezTo>
                    <a:pt x="21" y="16"/>
                    <a:pt x="22" y="15"/>
                    <a:pt x="20" y="15"/>
                  </a:cubicBezTo>
                  <a:cubicBezTo>
                    <a:pt x="19" y="15"/>
                    <a:pt x="17" y="13"/>
                    <a:pt x="17" y="11"/>
                  </a:cubicBezTo>
                  <a:cubicBezTo>
                    <a:pt x="16" y="9"/>
                    <a:pt x="14" y="9"/>
                    <a:pt x="13" y="8"/>
                  </a:cubicBezTo>
                  <a:cubicBezTo>
                    <a:pt x="13" y="7"/>
                    <a:pt x="14" y="6"/>
                    <a:pt x="13" y="5"/>
                  </a:cubicBezTo>
                  <a:cubicBezTo>
                    <a:pt x="13" y="5"/>
                    <a:pt x="14" y="4"/>
                    <a:pt x="14" y="4"/>
                  </a:cubicBezTo>
                  <a:cubicBezTo>
                    <a:pt x="14" y="3"/>
                    <a:pt x="15" y="2"/>
                    <a:pt x="15" y="1"/>
                  </a:cubicBezTo>
                  <a:cubicBezTo>
                    <a:pt x="14" y="1"/>
                    <a:pt x="14" y="1"/>
                    <a:pt x="13" y="1"/>
                  </a:cubicBezTo>
                  <a:cubicBezTo>
                    <a:pt x="13" y="1"/>
                    <a:pt x="13" y="0"/>
                    <a:pt x="13" y="0"/>
                  </a:cubicBezTo>
                  <a:cubicBezTo>
                    <a:pt x="13" y="0"/>
                    <a:pt x="11" y="0"/>
                    <a:pt x="11" y="0"/>
                  </a:cubicBezTo>
                  <a:cubicBezTo>
                    <a:pt x="11" y="0"/>
                    <a:pt x="10" y="1"/>
                    <a:pt x="10" y="0"/>
                  </a:cubicBezTo>
                  <a:cubicBezTo>
                    <a:pt x="10" y="0"/>
                    <a:pt x="9" y="0"/>
                    <a:pt x="9" y="0"/>
                  </a:cubicBezTo>
                  <a:cubicBezTo>
                    <a:pt x="9" y="1"/>
                    <a:pt x="9" y="1"/>
                    <a:pt x="9" y="1"/>
                  </a:cubicBezTo>
                  <a:cubicBezTo>
                    <a:pt x="9" y="1"/>
                    <a:pt x="9" y="1"/>
                    <a:pt x="9" y="1"/>
                  </a:cubicBezTo>
                  <a:cubicBezTo>
                    <a:pt x="8" y="1"/>
                    <a:pt x="8" y="1"/>
                    <a:pt x="8" y="2"/>
                  </a:cubicBezTo>
                  <a:cubicBezTo>
                    <a:pt x="8" y="2"/>
                    <a:pt x="7" y="2"/>
                    <a:pt x="7" y="2"/>
                  </a:cubicBezTo>
                  <a:cubicBezTo>
                    <a:pt x="6" y="2"/>
                    <a:pt x="6" y="2"/>
                    <a:pt x="6" y="2"/>
                  </a:cubicBezTo>
                  <a:cubicBezTo>
                    <a:pt x="6" y="3"/>
                    <a:pt x="6" y="4"/>
                    <a:pt x="5" y="3"/>
                  </a:cubicBezTo>
                  <a:cubicBezTo>
                    <a:pt x="5" y="3"/>
                    <a:pt x="4" y="1"/>
                    <a:pt x="4" y="2"/>
                  </a:cubicBezTo>
                  <a:cubicBezTo>
                    <a:pt x="4" y="2"/>
                    <a:pt x="3" y="3"/>
                    <a:pt x="3" y="3"/>
                  </a:cubicBezTo>
                  <a:cubicBezTo>
                    <a:pt x="3" y="3"/>
                    <a:pt x="2" y="3"/>
                    <a:pt x="1" y="3"/>
                  </a:cubicBezTo>
                  <a:cubicBezTo>
                    <a:pt x="1" y="4"/>
                    <a:pt x="1" y="4"/>
                    <a:pt x="1" y="4"/>
                  </a:cubicBezTo>
                  <a:cubicBezTo>
                    <a:pt x="1" y="5"/>
                    <a:pt x="1" y="5"/>
                    <a:pt x="1" y="5"/>
                  </a:cubicBezTo>
                  <a:cubicBezTo>
                    <a:pt x="0" y="6"/>
                    <a:pt x="0" y="5"/>
                    <a:pt x="0" y="6"/>
                  </a:cubicBezTo>
                  <a:cubicBezTo>
                    <a:pt x="1" y="7"/>
                    <a:pt x="1" y="7"/>
                    <a:pt x="1" y="7"/>
                  </a:cubicBezTo>
                  <a:cubicBezTo>
                    <a:pt x="1" y="8"/>
                    <a:pt x="1" y="8"/>
                    <a:pt x="1" y="8"/>
                  </a:cubicBezTo>
                  <a:cubicBezTo>
                    <a:pt x="2" y="8"/>
                    <a:pt x="3" y="8"/>
                    <a:pt x="2" y="9"/>
                  </a:cubicBezTo>
                  <a:cubicBezTo>
                    <a:pt x="2" y="9"/>
                    <a:pt x="2" y="9"/>
                    <a:pt x="2" y="9"/>
                  </a:cubicBezTo>
                  <a:cubicBezTo>
                    <a:pt x="3" y="9"/>
                    <a:pt x="3" y="9"/>
                    <a:pt x="3" y="9"/>
                  </a:cubicBezTo>
                  <a:cubicBezTo>
                    <a:pt x="4" y="9"/>
                    <a:pt x="4" y="8"/>
                    <a:pt x="5" y="8"/>
                  </a:cubicBezTo>
                  <a:cubicBezTo>
                    <a:pt x="6" y="7"/>
                    <a:pt x="8" y="8"/>
                    <a:pt x="8" y="9"/>
                  </a:cubicBezTo>
                  <a:cubicBezTo>
                    <a:pt x="9" y="10"/>
                    <a:pt x="9" y="10"/>
                    <a:pt x="9" y="10"/>
                  </a:cubicBezTo>
                  <a:cubicBezTo>
                    <a:pt x="9" y="11"/>
                    <a:pt x="10" y="12"/>
                    <a:pt x="11" y="13"/>
                  </a:cubicBezTo>
                  <a:cubicBezTo>
                    <a:pt x="13" y="14"/>
                    <a:pt x="13" y="16"/>
                    <a:pt x="14" y="16"/>
                  </a:cubicBezTo>
                  <a:cubicBezTo>
                    <a:pt x="15" y="16"/>
                    <a:pt x="16" y="16"/>
                    <a:pt x="17" y="17"/>
                  </a:cubicBezTo>
                  <a:cubicBezTo>
                    <a:pt x="17" y="18"/>
                    <a:pt x="18" y="18"/>
                    <a:pt x="19" y="18"/>
                  </a:cubicBezTo>
                  <a:cubicBezTo>
                    <a:pt x="19" y="19"/>
                    <a:pt x="19" y="20"/>
                    <a:pt x="20" y="20"/>
                  </a:cubicBezTo>
                  <a:cubicBezTo>
                    <a:pt x="21" y="20"/>
                    <a:pt x="21" y="20"/>
                    <a:pt x="21" y="21"/>
                  </a:cubicBezTo>
                  <a:cubicBezTo>
                    <a:pt x="21" y="22"/>
                    <a:pt x="22" y="23"/>
                    <a:pt x="21" y="24"/>
                  </a:cubicBezTo>
                  <a:cubicBezTo>
                    <a:pt x="21" y="24"/>
                    <a:pt x="21" y="25"/>
                    <a:pt x="21" y="25"/>
                  </a:cubicBezTo>
                  <a:cubicBezTo>
                    <a:pt x="22" y="25"/>
                    <a:pt x="22" y="24"/>
                    <a:pt x="22" y="23"/>
                  </a:cubicBezTo>
                  <a:cubicBezTo>
                    <a:pt x="22" y="23"/>
                    <a:pt x="23" y="23"/>
                    <a:pt x="24" y="22"/>
                  </a:cubicBezTo>
                  <a:cubicBezTo>
                    <a:pt x="24" y="21"/>
                    <a:pt x="23" y="21"/>
                    <a:pt x="23" y="20"/>
                  </a:cubicBezTo>
                  <a:cubicBezTo>
                    <a:pt x="22" y="19"/>
                    <a:pt x="24" y="19"/>
                    <a:pt x="25" y="19"/>
                  </a:cubicBezTo>
                  <a:cubicBezTo>
                    <a:pt x="26" y="20"/>
                    <a:pt x="27" y="21"/>
                    <a:pt x="27" y="19"/>
                  </a:cubicBezTo>
                  <a:cubicBezTo>
                    <a:pt x="27" y="18"/>
                    <a:pt x="23" y="17"/>
                    <a:pt x="22"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6" name="Freeform 358">
              <a:extLst>
                <a:ext uri="{FF2B5EF4-FFF2-40B4-BE49-F238E27FC236}">
                  <a16:creationId xmlns:a16="http://schemas.microsoft.com/office/drawing/2014/main" id="{744FAF49-45E3-49B4-A95C-A7B89C43CE3D}"/>
                </a:ext>
              </a:extLst>
            </p:cNvPr>
            <p:cNvSpPr>
              <a:spLocks/>
            </p:cNvSpPr>
            <p:nvPr/>
          </p:nvSpPr>
          <p:spPr bwMode="auto">
            <a:xfrm>
              <a:off x="-3368675" y="1838325"/>
              <a:ext cx="6350" cy="14288"/>
            </a:xfrm>
            <a:custGeom>
              <a:avLst/>
              <a:gdLst>
                <a:gd name="T0" fmla="*/ 1 w 2"/>
                <a:gd name="T1" fmla="*/ 0 h 4"/>
                <a:gd name="T2" fmla="*/ 0 w 2"/>
                <a:gd name="T3" fmla="*/ 2 h 4"/>
                <a:gd name="T4" fmla="*/ 0 w 2"/>
                <a:gd name="T5" fmla="*/ 3 h 4"/>
                <a:gd name="T6" fmla="*/ 1 w 2"/>
                <a:gd name="T7" fmla="*/ 4 h 4"/>
                <a:gd name="T8" fmla="*/ 1 w 2"/>
                <a:gd name="T9" fmla="*/ 4 h 4"/>
                <a:gd name="T10" fmla="*/ 2 w 2"/>
                <a:gd name="T11" fmla="*/ 3 h 4"/>
                <a:gd name="T12" fmla="*/ 1 w 2"/>
                <a:gd name="T13" fmla="*/ 0 h 4"/>
              </a:gdLst>
              <a:ahLst/>
              <a:cxnLst>
                <a:cxn ang="0">
                  <a:pos x="T0" y="T1"/>
                </a:cxn>
                <a:cxn ang="0">
                  <a:pos x="T2" y="T3"/>
                </a:cxn>
                <a:cxn ang="0">
                  <a:pos x="T4" y="T5"/>
                </a:cxn>
                <a:cxn ang="0">
                  <a:pos x="T6" y="T7"/>
                </a:cxn>
                <a:cxn ang="0">
                  <a:pos x="T8" y="T9"/>
                </a:cxn>
                <a:cxn ang="0">
                  <a:pos x="T10" y="T11"/>
                </a:cxn>
                <a:cxn ang="0">
                  <a:pos x="T12" y="T13"/>
                </a:cxn>
              </a:cxnLst>
              <a:rect l="0" t="0" r="r" b="b"/>
              <a:pathLst>
                <a:path w="2" h="4">
                  <a:moveTo>
                    <a:pt x="1" y="0"/>
                  </a:moveTo>
                  <a:cubicBezTo>
                    <a:pt x="0" y="1"/>
                    <a:pt x="0" y="2"/>
                    <a:pt x="0" y="2"/>
                  </a:cubicBezTo>
                  <a:cubicBezTo>
                    <a:pt x="0" y="2"/>
                    <a:pt x="0" y="3"/>
                    <a:pt x="0" y="3"/>
                  </a:cubicBezTo>
                  <a:cubicBezTo>
                    <a:pt x="0" y="3"/>
                    <a:pt x="1" y="4"/>
                    <a:pt x="1" y="4"/>
                  </a:cubicBezTo>
                  <a:cubicBezTo>
                    <a:pt x="1" y="4"/>
                    <a:pt x="1" y="4"/>
                    <a:pt x="1" y="4"/>
                  </a:cubicBezTo>
                  <a:cubicBezTo>
                    <a:pt x="2" y="3"/>
                    <a:pt x="2" y="3"/>
                    <a:pt x="2" y="3"/>
                  </a:cubicBezTo>
                  <a:cubicBezTo>
                    <a:pt x="2" y="2"/>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7" name="Freeform 359">
              <a:extLst>
                <a:ext uri="{FF2B5EF4-FFF2-40B4-BE49-F238E27FC236}">
                  <a16:creationId xmlns:a16="http://schemas.microsoft.com/office/drawing/2014/main" id="{BA8ACC9F-E243-438A-A821-21B6775A7BED}"/>
                </a:ext>
              </a:extLst>
            </p:cNvPr>
            <p:cNvSpPr>
              <a:spLocks/>
            </p:cNvSpPr>
            <p:nvPr/>
          </p:nvSpPr>
          <p:spPr bwMode="auto">
            <a:xfrm>
              <a:off x="-3368675" y="1809750"/>
              <a:ext cx="36512" cy="42863"/>
            </a:xfrm>
            <a:custGeom>
              <a:avLst/>
              <a:gdLst>
                <a:gd name="T0" fmla="*/ 9 w 10"/>
                <a:gd name="T1" fmla="*/ 8 h 12"/>
                <a:gd name="T2" fmla="*/ 9 w 10"/>
                <a:gd name="T3" fmla="*/ 6 h 12"/>
                <a:gd name="T4" fmla="*/ 9 w 10"/>
                <a:gd name="T5" fmla="*/ 5 h 12"/>
                <a:gd name="T6" fmla="*/ 6 w 10"/>
                <a:gd name="T7" fmla="*/ 4 h 12"/>
                <a:gd name="T8" fmla="*/ 6 w 10"/>
                <a:gd name="T9" fmla="*/ 3 h 12"/>
                <a:gd name="T10" fmla="*/ 5 w 10"/>
                <a:gd name="T11" fmla="*/ 2 h 12"/>
                <a:gd name="T12" fmla="*/ 4 w 10"/>
                <a:gd name="T13" fmla="*/ 1 h 12"/>
                <a:gd name="T14" fmla="*/ 4 w 10"/>
                <a:gd name="T15" fmla="*/ 1 h 12"/>
                <a:gd name="T16" fmla="*/ 4 w 10"/>
                <a:gd name="T17" fmla="*/ 0 h 12"/>
                <a:gd name="T18" fmla="*/ 3 w 10"/>
                <a:gd name="T19" fmla="*/ 0 h 12"/>
                <a:gd name="T20" fmla="*/ 0 w 10"/>
                <a:gd name="T21" fmla="*/ 1 h 12"/>
                <a:gd name="T22" fmla="*/ 1 w 10"/>
                <a:gd name="T23" fmla="*/ 2 h 12"/>
                <a:gd name="T24" fmla="*/ 2 w 10"/>
                <a:gd name="T25" fmla="*/ 4 h 12"/>
                <a:gd name="T26" fmla="*/ 2 w 10"/>
                <a:gd name="T27" fmla="*/ 8 h 12"/>
                <a:gd name="T28" fmla="*/ 1 w 10"/>
                <a:gd name="T29" fmla="*/ 8 h 12"/>
                <a:gd name="T30" fmla="*/ 2 w 10"/>
                <a:gd name="T31" fmla="*/ 11 h 12"/>
                <a:gd name="T32" fmla="*/ 3 w 10"/>
                <a:gd name="T33" fmla="*/ 11 h 12"/>
                <a:gd name="T34" fmla="*/ 5 w 10"/>
                <a:gd name="T35" fmla="*/ 12 h 12"/>
                <a:gd name="T36" fmla="*/ 9 w 10"/>
                <a:gd name="T37" fmla="*/ 11 h 12"/>
                <a:gd name="T38" fmla="*/ 9 w 10"/>
                <a:gd name="T39" fmla="*/ 10 h 12"/>
                <a:gd name="T40" fmla="*/ 10 w 10"/>
                <a:gd name="T41" fmla="*/ 9 h 12"/>
                <a:gd name="T42" fmla="*/ 9 w 10"/>
                <a:gd name="T43"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0" h="12">
                  <a:moveTo>
                    <a:pt x="9" y="8"/>
                  </a:moveTo>
                  <a:cubicBezTo>
                    <a:pt x="8" y="7"/>
                    <a:pt x="8" y="7"/>
                    <a:pt x="9" y="6"/>
                  </a:cubicBezTo>
                  <a:cubicBezTo>
                    <a:pt x="9" y="6"/>
                    <a:pt x="9" y="6"/>
                    <a:pt x="9" y="5"/>
                  </a:cubicBezTo>
                  <a:cubicBezTo>
                    <a:pt x="9" y="5"/>
                    <a:pt x="7" y="4"/>
                    <a:pt x="6" y="4"/>
                  </a:cubicBezTo>
                  <a:cubicBezTo>
                    <a:pt x="6" y="4"/>
                    <a:pt x="7" y="3"/>
                    <a:pt x="6" y="3"/>
                  </a:cubicBezTo>
                  <a:cubicBezTo>
                    <a:pt x="5" y="3"/>
                    <a:pt x="5" y="2"/>
                    <a:pt x="5" y="2"/>
                  </a:cubicBezTo>
                  <a:cubicBezTo>
                    <a:pt x="5" y="2"/>
                    <a:pt x="4" y="1"/>
                    <a:pt x="4" y="1"/>
                  </a:cubicBezTo>
                  <a:cubicBezTo>
                    <a:pt x="4" y="1"/>
                    <a:pt x="4" y="1"/>
                    <a:pt x="4" y="1"/>
                  </a:cubicBezTo>
                  <a:cubicBezTo>
                    <a:pt x="4" y="1"/>
                    <a:pt x="4" y="1"/>
                    <a:pt x="4" y="0"/>
                  </a:cubicBezTo>
                  <a:cubicBezTo>
                    <a:pt x="3" y="0"/>
                    <a:pt x="3" y="0"/>
                    <a:pt x="3" y="0"/>
                  </a:cubicBezTo>
                  <a:cubicBezTo>
                    <a:pt x="3" y="0"/>
                    <a:pt x="1" y="1"/>
                    <a:pt x="0" y="1"/>
                  </a:cubicBezTo>
                  <a:cubicBezTo>
                    <a:pt x="0" y="2"/>
                    <a:pt x="1" y="2"/>
                    <a:pt x="1" y="2"/>
                  </a:cubicBezTo>
                  <a:cubicBezTo>
                    <a:pt x="2" y="3"/>
                    <a:pt x="1" y="3"/>
                    <a:pt x="2" y="4"/>
                  </a:cubicBezTo>
                  <a:cubicBezTo>
                    <a:pt x="2" y="5"/>
                    <a:pt x="2" y="8"/>
                    <a:pt x="2" y="8"/>
                  </a:cubicBezTo>
                  <a:cubicBezTo>
                    <a:pt x="1" y="8"/>
                    <a:pt x="1" y="8"/>
                    <a:pt x="1" y="8"/>
                  </a:cubicBezTo>
                  <a:cubicBezTo>
                    <a:pt x="1" y="9"/>
                    <a:pt x="2" y="10"/>
                    <a:pt x="2" y="11"/>
                  </a:cubicBezTo>
                  <a:cubicBezTo>
                    <a:pt x="2" y="11"/>
                    <a:pt x="3" y="11"/>
                    <a:pt x="3" y="11"/>
                  </a:cubicBezTo>
                  <a:cubicBezTo>
                    <a:pt x="3" y="11"/>
                    <a:pt x="5" y="12"/>
                    <a:pt x="5" y="12"/>
                  </a:cubicBezTo>
                  <a:cubicBezTo>
                    <a:pt x="5" y="12"/>
                    <a:pt x="7" y="11"/>
                    <a:pt x="9" y="11"/>
                  </a:cubicBezTo>
                  <a:cubicBezTo>
                    <a:pt x="9" y="11"/>
                    <a:pt x="9" y="11"/>
                    <a:pt x="9" y="10"/>
                  </a:cubicBezTo>
                  <a:cubicBezTo>
                    <a:pt x="9" y="10"/>
                    <a:pt x="9" y="9"/>
                    <a:pt x="10" y="9"/>
                  </a:cubicBezTo>
                  <a:cubicBezTo>
                    <a:pt x="10" y="9"/>
                    <a:pt x="9" y="8"/>
                    <a:pt x="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90" name="Group 189">
            <a:extLst>
              <a:ext uri="{FF2B5EF4-FFF2-40B4-BE49-F238E27FC236}">
                <a16:creationId xmlns:a16="http://schemas.microsoft.com/office/drawing/2014/main" id="{B445B0E3-414F-4C2C-8EF7-BE7ADE007EED}"/>
              </a:ext>
            </a:extLst>
          </p:cNvPr>
          <p:cNvGrpSpPr/>
          <p:nvPr/>
        </p:nvGrpSpPr>
        <p:grpSpPr>
          <a:xfrm>
            <a:off x="4952579" y="2019131"/>
            <a:ext cx="2581278" cy="1572780"/>
            <a:chOff x="-2347914" y="639763"/>
            <a:chExt cx="1023937" cy="623888"/>
          </a:xfrm>
          <a:solidFill>
            <a:schemeClr val="accent1"/>
          </a:solidFill>
        </p:grpSpPr>
        <p:sp>
          <p:nvSpPr>
            <p:cNvPr id="792" name="Freeform 363">
              <a:extLst>
                <a:ext uri="{FF2B5EF4-FFF2-40B4-BE49-F238E27FC236}">
                  <a16:creationId xmlns:a16="http://schemas.microsoft.com/office/drawing/2014/main" id="{A30368B8-1FA7-41B9-8085-09638BBF0278}"/>
                </a:ext>
              </a:extLst>
            </p:cNvPr>
            <p:cNvSpPr>
              <a:spLocks/>
            </p:cNvSpPr>
            <p:nvPr/>
          </p:nvSpPr>
          <p:spPr bwMode="auto">
            <a:xfrm>
              <a:off x="-2219327" y="1089026"/>
              <a:ext cx="180975" cy="166688"/>
            </a:xfrm>
            <a:custGeom>
              <a:avLst/>
              <a:gdLst>
                <a:gd name="T0" fmla="*/ 32 w 50"/>
                <a:gd name="T1" fmla="*/ 6 h 46"/>
                <a:gd name="T2" fmla="*/ 28 w 50"/>
                <a:gd name="T3" fmla="*/ 4 h 46"/>
                <a:gd name="T4" fmla="*/ 23 w 50"/>
                <a:gd name="T5" fmla="*/ 2 h 46"/>
                <a:gd name="T6" fmla="*/ 21 w 50"/>
                <a:gd name="T7" fmla="*/ 0 h 46"/>
                <a:gd name="T8" fmla="*/ 14 w 50"/>
                <a:gd name="T9" fmla="*/ 2 h 46"/>
                <a:gd name="T10" fmla="*/ 11 w 50"/>
                <a:gd name="T11" fmla="*/ 3 h 46"/>
                <a:gd name="T12" fmla="*/ 12 w 50"/>
                <a:gd name="T13" fmla="*/ 9 h 46"/>
                <a:gd name="T14" fmla="*/ 12 w 50"/>
                <a:gd name="T15" fmla="*/ 11 h 46"/>
                <a:gd name="T16" fmla="*/ 11 w 50"/>
                <a:gd name="T17" fmla="*/ 11 h 46"/>
                <a:gd name="T18" fmla="*/ 5 w 50"/>
                <a:gd name="T19" fmla="*/ 10 h 46"/>
                <a:gd name="T20" fmla="*/ 7 w 50"/>
                <a:gd name="T21" fmla="*/ 14 h 46"/>
                <a:gd name="T22" fmla="*/ 9 w 50"/>
                <a:gd name="T23" fmla="*/ 15 h 46"/>
                <a:gd name="T24" fmla="*/ 11 w 50"/>
                <a:gd name="T25" fmla="*/ 15 h 46"/>
                <a:gd name="T26" fmla="*/ 10 w 50"/>
                <a:gd name="T27" fmla="*/ 18 h 46"/>
                <a:gd name="T28" fmla="*/ 5 w 50"/>
                <a:gd name="T29" fmla="*/ 19 h 46"/>
                <a:gd name="T30" fmla="*/ 3 w 50"/>
                <a:gd name="T31" fmla="*/ 20 h 46"/>
                <a:gd name="T32" fmla="*/ 1 w 50"/>
                <a:gd name="T33" fmla="*/ 21 h 46"/>
                <a:gd name="T34" fmla="*/ 3 w 50"/>
                <a:gd name="T35" fmla="*/ 24 h 46"/>
                <a:gd name="T36" fmla="*/ 3 w 50"/>
                <a:gd name="T37" fmla="*/ 25 h 46"/>
                <a:gd name="T38" fmla="*/ 3 w 50"/>
                <a:gd name="T39" fmla="*/ 27 h 46"/>
                <a:gd name="T40" fmla="*/ 4 w 50"/>
                <a:gd name="T41" fmla="*/ 30 h 46"/>
                <a:gd name="T42" fmla="*/ 4 w 50"/>
                <a:gd name="T43" fmla="*/ 31 h 46"/>
                <a:gd name="T44" fmla="*/ 6 w 50"/>
                <a:gd name="T45" fmla="*/ 31 h 46"/>
                <a:gd name="T46" fmla="*/ 9 w 50"/>
                <a:gd name="T47" fmla="*/ 33 h 46"/>
                <a:gd name="T48" fmla="*/ 10 w 50"/>
                <a:gd name="T49" fmla="*/ 33 h 46"/>
                <a:gd name="T50" fmla="*/ 7 w 50"/>
                <a:gd name="T51" fmla="*/ 36 h 46"/>
                <a:gd name="T52" fmla="*/ 3 w 50"/>
                <a:gd name="T53" fmla="*/ 38 h 46"/>
                <a:gd name="T54" fmla="*/ 1 w 50"/>
                <a:gd name="T55" fmla="*/ 39 h 46"/>
                <a:gd name="T56" fmla="*/ 4 w 50"/>
                <a:gd name="T57" fmla="*/ 39 h 46"/>
                <a:gd name="T58" fmla="*/ 7 w 50"/>
                <a:gd name="T59" fmla="*/ 38 h 46"/>
                <a:gd name="T60" fmla="*/ 8 w 50"/>
                <a:gd name="T61" fmla="*/ 37 h 46"/>
                <a:gd name="T62" fmla="*/ 10 w 50"/>
                <a:gd name="T63" fmla="*/ 37 h 46"/>
                <a:gd name="T64" fmla="*/ 11 w 50"/>
                <a:gd name="T65" fmla="*/ 36 h 46"/>
                <a:gd name="T66" fmla="*/ 13 w 50"/>
                <a:gd name="T67" fmla="*/ 36 h 46"/>
                <a:gd name="T68" fmla="*/ 15 w 50"/>
                <a:gd name="T69" fmla="*/ 34 h 46"/>
                <a:gd name="T70" fmla="*/ 15 w 50"/>
                <a:gd name="T71" fmla="*/ 31 h 46"/>
                <a:gd name="T72" fmla="*/ 19 w 50"/>
                <a:gd name="T73" fmla="*/ 29 h 46"/>
                <a:gd name="T74" fmla="*/ 22 w 50"/>
                <a:gd name="T75" fmla="*/ 28 h 46"/>
                <a:gd name="T76" fmla="*/ 21 w 50"/>
                <a:gd name="T77" fmla="*/ 29 h 46"/>
                <a:gd name="T78" fmla="*/ 18 w 50"/>
                <a:gd name="T79" fmla="*/ 31 h 46"/>
                <a:gd name="T80" fmla="*/ 18 w 50"/>
                <a:gd name="T81" fmla="*/ 33 h 46"/>
                <a:gd name="T82" fmla="*/ 20 w 50"/>
                <a:gd name="T83" fmla="*/ 32 h 46"/>
                <a:gd name="T84" fmla="*/ 22 w 50"/>
                <a:gd name="T85" fmla="*/ 32 h 46"/>
                <a:gd name="T86" fmla="*/ 24 w 50"/>
                <a:gd name="T87" fmla="*/ 31 h 46"/>
                <a:gd name="T88" fmla="*/ 25 w 50"/>
                <a:gd name="T89" fmla="*/ 29 h 46"/>
                <a:gd name="T90" fmla="*/ 27 w 50"/>
                <a:gd name="T91" fmla="*/ 30 h 46"/>
                <a:gd name="T92" fmla="*/ 29 w 50"/>
                <a:gd name="T93" fmla="*/ 32 h 46"/>
                <a:gd name="T94" fmla="*/ 34 w 50"/>
                <a:gd name="T95" fmla="*/ 34 h 46"/>
                <a:gd name="T96" fmla="*/ 37 w 50"/>
                <a:gd name="T97" fmla="*/ 36 h 46"/>
                <a:gd name="T98" fmla="*/ 40 w 50"/>
                <a:gd name="T99" fmla="*/ 38 h 46"/>
                <a:gd name="T100" fmla="*/ 41 w 50"/>
                <a:gd name="T101" fmla="*/ 35 h 46"/>
                <a:gd name="T102" fmla="*/ 45 w 50"/>
                <a:gd name="T103" fmla="*/ 41 h 46"/>
                <a:gd name="T104" fmla="*/ 48 w 50"/>
                <a:gd name="T105" fmla="*/ 44 h 46"/>
                <a:gd name="T106" fmla="*/ 50 w 50"/>
                <a:gd name="T107" fmla="*/ 45 h 46"/>
                <a:gd name="T108" fmla="*/ 44 w 50"/>
                <a:gd name="T109" fmla="*/ 37 h 46"/>
                <a:gd name="T110" fmla="*/ 37 w 50"/>
                <a:gd name="T111" fmla="*/ 35 h 46"/>
                <a:gd name="T112" fmla="*/ 34 w 50"/>
                <a:gd name="T113" fmla="*/ 33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50" h="46">
                  <a:moveTo>
                    <a:pt x="33" y="32"/>
                  </a:moveTo>
                  <a:cubicBezTo>
                    <a:pt x="35" y="7"/>
                    <a:pt x="35" y="7"/>
                    <a:pt x="35" y="7"/>
                  </a:cubicBezTo>
                  <a:cubicBezTo>
                    <a:pt x="35" y="7"/>
                    <a:pt x="34" y="6"/>
                    <a:pt x="33" y="6"/>
                  </a:cubicBezTo>
                  <a:cubicBezTo>
                    <a:pt x="33" y="6"/>
                    <a:pt x="34" y="5"/>
                    <a:pt x="33" y="5"/>
                  </a:cubicBezTo>
                  <a:cubicBezTo>
                    <a:pt x="33" y="5"/>
                    <a:pt x="33" y="5"/>
                    <a:pt x="32" y="6"/>
                  </a:cubicBezTo>
                  <a:cubicBezTo>
                    <a:pt x="32" y="6"/>
                    <a:pt x="32" y="6"/>
                    <a:pt x="31" y="6"/>
                  </a:cubicBezTo>
                  <a:cubicBezTo>
                    <a:pt x="31" y="6"/>
                    <a:pt x="30" y="5"/>
                    <a:pt x="29" y="5"/>
                  </a:cubicBezTo>
                  <a:cubicBezTo>
                    <a:pt x="29" y="5"/>
                    <a:pt x="29" y="5"/>
                    <a:pt x="29" y="5"/>
                  </a:cubicBezTo>
                  <a:cubicBezTo>
                    <a:pt x="28" y="5"/>
                    <a:pt x="28" y="5"/>
                    <a:pt x="28" y="5"/>
                  </a:cubicBezTo>
                  <a:cubicBezTo>
                    <a:pt x="28" y="5"/>
                    <a:pt x="28" y="4"/>
                    <a:pt x="28" y="4"/>
                  </a:cubicBezTo>
                  <a:cubicBezTo>
                    <a:pt x="27" y="4"/>
                    <a:pt x="27" y="4"/>
                    <a:pt x="27" y="4"/>
                  </a:cubicBezTo>
                  <a:cubicBezTo>
                    <a:pt x="26" y="5"/>
                    <a:pt x="26" y="4"/>
                    <a:pt x="26" y="4"/>
                  </a:cubicBezTo>
                  <a:cubicBezTo>
                    <a:pt x="26" y="4"/>
                    <a:pt x="26" y="4"/>
                    <a:pt x="25" y="4"/>
                  </a:cubicBezTo>
                  <a:cubicBezTo>
                    <a:pt x="24" y="4"/>
                    <a:pt x="26" y="3"/>
                    <a:pt x="25" y="3"/>
                  </a:cubicBezTo>
                  <a:cubicBezTo>
                    <a:pt x="24" y="3"/>
                    <a:pt x="23" y="3"/>
                    <a:pt x="23" y="2"/>
                  </a:cubicBezTo>
                  <a:cubicBezTo>
                    <a:pt x="23" y="1"/>
                    <a:pt x="23" y="1"/>
                    <a:pt x="23" y="1"/>
                  </a:cubicBezTo>
                  <a:cubicBezTo>
                    <a:pt x="24" y="1"/>
                    <a:pt x="23" y="1"/>
                    <a:pt x="22" y="1"/>
                  </a:cubicBezTo>
                  <a:cubicBezTo>
                    <a:pt x="22" y="1"/>
                    <a:pt x="23" y="1"/>
                    <a:pt x="22" y="1"/>
                  </a:cubicBezTo>
                  <a:cubicBezTo>
                    <a:pt x="22" y="0"/>
                    <a:pt x="22" y="0"/>
                    <a:pt x="22" y="0"/>
                  </a:cubicBezTo>
                  <a:cubicBezTo>
                    <a:pt x="21" y="0"/>
                    <a:pt x="21" y="0"/>
                    <a:pt x="21" y="0"/>
                  </a:cubicBezTo>
                  <a:cubicBezTo>
                    <a:pt x="21" y="0"/>
                    <a:pt x="20" y="1"/>
                    <a:pt x="20" y="1"/>
                  </a:cubicBezTo>
                  <a:cubicBezTo>
                    <a:pt x="19" y="1"/>
                    <a:pt x="19" y="1"/>
                    <a:pt x="19" y="0"/>
                  </a:cubicBezTo>
                  <a:cubicBezTo>
                    <a:pt x="19" y="0"/>
                    <a:pt x="19" y="0"/>
                    <a:pt x="18" y="1"/>
                  </a:cubicBezTo>
                  <a:cubicBezTo>
                    <a:pt x="18" y="1"/>
                    <a:pt x="18" y="1"/>
                    <a:pt x="17" y="1"/>
                  </a:cubicBezTo>
                  <a:cubicBezTo>
                    <a:pt x="16" y="1"/>
                    <a:pt x="15" y="1"/>
                    <a:pt x="14" y="2"/>
                  </a:cubicBezTo>
                  <a:cubicBezTo>
                    <a:pt x="13" y="3"/>
                    <a:pt x="14" y="3"/>
                    <a:pt x="14" y="3"/>
                  </a:cubicBezTo>
                  <a:cubicBezTo>
                    <a:pt x="13" y="3"/>
                    <a:pt x="13" y="3"/>
                    <a:pt x="13" y="3"/>
                  </a:cubicBezTo>
                  <a:cubicBezTo>
                    <a:pt x="13" y="3"/>
                    <a:pt x="12" y="4"/>
                    <a:pt x="12" y="4"/>
                  </a:cubicBezTo>
                  <a:cubicBezTo>
                    <a:pt x="12" y="3"/>
                    <a:pt x="12" y="3"/>
                    <a:pt x="11" y="3"/>
                  </a:cubicBezTo>
                  <a:cubicBezTo>
                    <a:pt x="11" y="3"/>
                    <a:pt x="11" y="3"/>
                    <a:pt x="11" y="3"/>
                  </a:cubicBezTo>
                  <a:cubicBezTo>
                    <a:pt x="10" y="3"/>
                    <a:pt x="10" y="4"/>
                    <a:pt x="10" y="4"/>
                  </a:cubicBezTo>
                  <a:cubicBezTo>
                    <a:pt x="10" y="4"/>
                    <a:pt x="9" y="4"/>
                    <a:pt x="10" y="5"/>
                  </a:cubicBezTo>
                  <a:cubicBezTo>
                    <a:pt x="10" y="5"/>
                    <a:pt x="11" y="6"/>
                    <a:pt x="11" y="7"/>
                  </a:cubicBezTo>
                  <a:cubicBezTo>
                    <a:pt x="11" y="8"/>
                    <a:pt x="11" y="8"/>
                    <a:pt x="11" y="8"/>
                  </a:cubicBezTo>
                  <a:cubicBezTo>
                    <a:pt x="12" y="9"/>
                    <a:pt x="12" y="9"/>
                    <a:pt x="12" y="9"/>
                  </a:cubicBezTo>
                  <a:cubicBezTo>
                    <a:pt x="12" y="9"/>
                    <a:pt x="12" y="9"/>
                    <a:pt x="12" y="9"/>
                  </a:cubicBezTo>
                  <a:cubicBezTo>
                    <a:pt x="12" y="9"/>
                    <a:pt x="12" y="9"/>
                    <a:pt x="12" y="9"/>
                  </a:cubicBezTo>
                  <a:cubicBezTo>
                    <a:pt x="12" y="9"/>
                    <a:pt x="13" y="9"/>
                    <a:pt x="13" y="10"/>
                  </a:cubicBezTo>
                  <a:cubicBezTo>
                    <a:pt x="13" y="10"/>
                    <a:pt x="12" y="9"/>
                    <a:pt x="12" y="10"/>
                  </a:cubicBezTo>
                  <a:cubicBezTo>
                    <a:pt x="12" y="10"/>
                    <a:pt x="12" y="11"/>
                    <a:pt x="12" y="11"/>
                  </a:cubicBezTo>
                  <a:cubicBezTo>
                    <a:pt x="13" y="11"/>
                    <a:pt x="13" y="12"/>
                    <a:pt x="13" y="12"/>
                  </a:cubicBezTo>
                  <a:cubicBezTo>
                    <a:pt x="13" y="13"/>
                    <a:pt x="13" y="13"/>
                    <a:pt x="13" y="12"/>
                  </a:cubicBezTo>
                  <a:cubicBezTo>
                    <a:pt x="13" y="12"/>
                    <a:pt x="12" y="12"/>
                    <a:pt x="12" y="12"/>
                  </a:cubicBezTo>
                  <a:cubicBezTo>
                    <a:pt x="12" y="12"/>
                    <a:pt x="11" y="12"/>
                    <a:pt x="11" y="12"/>
                  </a:cubicBezTo>
                  <a:cubicBezTo>
                    <a:pt x="11" y="11"/>
                    <a:pt x="12" y="12"/>
                    <a:pt x="11" y="11"/>
                  </a:cubicBezTo>
                  <a:cubicBezTo>
                    <a:pt x="10" y="11"/>
                    <a:pt x="10" y="11"/>
                    <a:pt x="10" y="10"/>
                  </a:cubicBezTo>
                  <a:cubicBezTo>
                    <a:pt x="10" y="10"/>
                    <a:pt x="10" y="9"/>
                    <a:pt x="10" y="9"/>
                  </a:cubicBezTo>
                  <a:cubicBezTo>
                    <a:pt x="7" y="9"/>
                    <a:pt x="7" y="9"/>
                    <a:pt x="7" y="9"/>
                  </a:cubicBezTo>
                  <a:cubicBezTo>
                    <a:pt x="7" y="9"/>
                    <a:pt x="7" y="9"/>
                    <a:pt x="6" y="9"/>
                  </a:cubicBezTo>
                  <a:cubicBezTo>
                    <a:pt x="6" y="9"/>
                    <a:pt x="5" y="9"/>
                    <a:pt x="5" y="10"/>
                  </a:cubicBezTo>
                  <a:cubicBezTo>
                    <a:pt x="5" y="10"/>
                    <a:pt x="4" y="10"/>
                    <a:pt x="5" y="11"/>
                  </a:cubicBezTo>
                  <a:cubicBezTo>
                    <a:pt x="6" y="11"/>
                    <a:pt x="6" y="12"/>
                    <a:pt x="6" y="12"/>
                  </a:cubicBezTo>
                  <a:cubicBezTo>
                    <a:pt x="6" y="12"/>
                    <a:pt x="5" y="12"/>
                    <a:pt x="5" y="12"/>
                  </a:cubicBezTo>
                  <a:cubicBezTo>
                    <a:pt x="5" y="12"/>
                    <a:pt x="5" y="13"/>
                    <a:pt x="5" y="13"/>
                  </a:cubicBezTo>
                  <a:cubicBezTo>
                    <a:pt x="5" y="13"/>
                    <a:pt x="6" y="14"/>
                    <a:pt x="7" y="14"/>
                  </a:cubicBezTo>
                  <a:cubicBezTo>
                    <a:pt x="7" y="14"/>
                    <a:pt x="8" y="15"/>
                    <a:pt x="8" y="15"/>
                  </a:cubicBezTo>
                  <a:cubicBezTo>
                    <a:pt x="8" y="15"/>
                    <a:pt x="8" y="16"/>
                    <a:pt x="8" y="16"/>
                  </a:cubicBezTo>
                  <a:cubicBezTo>
                    <a:pt x="9" y="15"/>
                    <a:pt x="9" y="15"/>
                    <a:pt x="9" y="15"/>
                  </a:cubicBezTo>
                  <a:cubicBezTo>
                    <a:pt x="9" y="15"/>
                    <a:pt x="9" y="16"/>
                    <a:pt x="9" y="16"/>
                  </a:cubicBezTo>
                  <a:cubicBezTo>
                    <a:pt x="9" y="16"/>
                    <a:pt x="9" y="15"/>
                    <a:pt x="9" y="15"/>
                  </a:cubicBezTo>
                  <a:cubicBezTo>
                    <a:pt x="9" y="15"/>
                    <a:pt x="10" y="15"/>
                    <a:pt x="10" y="15"/>
                  </a:cubicBezTo>
                  <a:cubicBezTo>
                    <a:pt x="10" y="15"/>
                    <a:pt x="10" y="15"/>
                    <a:pt x="10" y="15"/>
                  </a:cubicBezTo>
                  <a:cubicBezTo>
                    <a:pt x="11" y="14"/>
                    <a:pt x="11" y="14"/>
                    <a:pt x="11" y="14"/>
                  </a:cubicBezTo>
                  <a:cubicBezTo>
                    <a:pt x="11" y="14"/>
                    <a:pt x="11" y="14"/>
                    <a:pt x="11" y="15"/>
                  </a:cubicBezTo>
                  <a:cubicBezTo>
                    <a:pt x="11" y="15"/>
                    <a:pt x="11" y="15"/>
                    <a:pt x="11" y="15"/>
                  </a:cubicBezTo>
                  <a:cubicBezTo>
                    <a:pt x="11" y="15"/>
                    <a:pt x="11" y="16"/>
                    <a:pt x="10" y="16"/>
                  </a:cubicBezTo>
                  <a:cubicBezTo>
                    <a:pt x="10" y="16"/>
                    <a:pt x="10" y="16"/>
                    <a:pt x="10" y="16"/>
                  </a:cubicBezTo>
                  <a:cubicBezTo>
                    <a:pt x="11" y="16"/>
                    <a:pt x="11" y="16"/>
                    <a:pt x="11" y="17"/>
                  </a:cubicBezTo>
                  <a:cubicBezTo>
                    <a:pt x="11" y="17"/>
                    <a:pt x="10" y="17"/>
                    <a:pt x="10" y="18"/>
                  </a:cubicBezTo>
                  <a:cubicBezTo>
                    <a:pt x="11" y="18"/>
                    <a:pt x="11" y="18"/>
                    <a:pt x="10" y="18"/>
                  </a:cubicBezTo>
                  <a:cubicBezTo>
                    <a:pt x="9" y="19"/>
                    <a:pt x="9" y="19"/>
                    <a:pt x="8" y="19"/>
                  </a:cubicBezTo>
                  <a:cubicBezTo>
                    <a:pt x="8" y="18"/>
                    <a:pt x="8" y="18"/>
                    <a:pt x="7" y="18"/>
                  </a:cubicBezTo>
                  <a:cubicBezTo>
                    <a:pt x="7" y="19"/>
                    <a:pt x="6" y="19"/>
                    <a:pt x="6" y="19"/>
                  </a:cubicBezTo>
                  <a:cubicBezTo>
                    <a:pt x="6" y="22"/>
                    <a:pt x="6" y="22"/>
                    <a:pt x="6" y="22"/>
                  </a:cubicBezTo>
                  <a:cubicBezTo>
                    <a:pt x="6" y="22"/>
                    <a:pt x="6" y="20"/>
                    <a:pt x="5" y="19"/>
                  </a:cubicBezTo>
                  <a:cubicBezTo>
                    <a:pt x="5" y="19"/>
                    <a:pt x="5" y="19"/>
                    <a:pt x="5" y="19"/>
                  </a:cubicBezTo>
                  <a:cubicBezTo>
                    <a:pt x="5" y="19"/>
                    <a:pt x="5" y="19"/>
                    <a:pt x="4" y="20"/>
                  </a:cubicBezTo>
                  <a:cubicBezTo>
                    <a:pt x="4" y="20"/>
                    <a:pt x="4" y="20"/>
                    <a:pt x="4" y="20"/>
                  </a:cubicBezTo>
                  <a:cubicBezTo>
                    <a:pt x="4" y="19"/>
                    <a:pt x="4" y="19"/>
                    <a:pt x="4" y="19"/>
                  </a:cubicBezTo>
                  <a:cubicBezTo>
                    <a:pt x="4" y="19"/>
                    <a:pt x="3" y="20"/>
                    <a:pt x="3" y="20"/>
                  </a:cubicBezTo>
                  <a:cubicBezTo>
                    <a:pt x="3" y="20"/>
                    <a:pt x="3" y="20"/>
                    <a:pt x="3" y="20"/>
                  </a:cubicBezTo>
                  <a:cubicBezTo>
                    <a:pt x="3" y="19"/>
                    <a:pt x="3" y="19"/>
                    <a:pt x="3" y="19"/>
                  </a:cubicBezTo>
                  <a:cubicBezTo>
                    <a:pt x="2" y="20"/>
                    <a:pt x="2" y="20"/>
                    <a:pt x="2" y="20"/>
                  </a:cubicBezTo>
                  <a:cubicBezTo>
                    <a:pt x="2" y="20"/>
                    <a:pt x="1" y="20"/>
                    <a:pt x="1" y="20"/>
                  </a:cubicBezTo>
                  <a:cubicBezTo>
                    <a:pt x="1" y="20"/>
                    <a:pt x="2" y="21"/>
                    <a:pt x="1" y="21"/>
                  </a:cubicBezTo>
                  <a:cubicBezTo>
                    <a:pt x="1" y="21"/>
                    <a:pt x="1" y="21"/>
                    <a:pt x="2" y="21"/>
                  </a:cubicBezTo>
                  <a:cubicBezTo>
                    <a:pt x="2" y="21"/>
                    <a:pt x="2" y="22"/>
                    <a:pt x="2" y="22"/>
                  </a:cubicBezTo>
                  <a:cubicBezTo>
                    <a:pt x="2" y="22"/>
                    <a:pt x="2" y="22"/>
                    <a:pt x="2" y="22"/>
                  </a:cubicBezTo>
                  <a:cubicBezTo>
                    <a:pt x="2" y="22"/>
                    <a:pt x="2" y="23"/>
                    <a:pt x="2" y="23"/>
                  </a:cubicBezTo>
                  <a:cubicBezTo>
                    <a:pt x="3" y="23"/>
                    <a:pt x="3" y="24"/>
                    <a:pt x="3" y="24"/>
                  </a:cubicBezTo>
                  <a:cubicBezTo>
                    <a:pt x="2" y="24"/>
                    <a:pt x="2" y="24"/>
                    <a:pt x="2" y="24"/>
                  </a:cubicBezTo>
                  <a:cubicBezTo>
                    <a:pt x="2" y="24"/>
                    <a:pt x="2" y="24"/>
                    <a:pt x="2" y="24"/>
                  </a:cubicBezTo>
                  <a:cubicBezTo>
                    <a:pt x="2" y="24"/>
                    <a:pt x="1" y="24"/>
                    <a:pt x="1" y="24"/>
                  </a:cubicBezTo>
                  <a:cubicBezTo>
                    <a:pt x="1" y="25"/>
                    <a:pt x="1" y="25"/>
                    <a:pt x="2" y="25"/>
                  </a:cubicBezTo>
                  <a:cubicBezTo>
                    <a:pt x="2" y="25"/>
                    <a:pt x="2" y="25"/>
                    <a:pt x="3" y="25"/>
                  </a:cubicBezTo>
                  <a:cubicBezTo>
                    <a:pt x="3" y="25"/>
                    <a:pt x="3" y="25"/>
                    <a:pt x="3" y="25"/>
                  </a:cubicBezTo>
                  <a:cubicBezTo>
                    <a:pt x="3" y="26"/>
                    <a:pt x="3" y="26"/>
                    <a:pt x="3" y="26"/>
                  </a:cubicBezTo>
                  <a:cubicBezTo>
                    <a:pt x="2" y="26"/>
                    <a:pt x="3" y="26"/>
                    <a:pt x="2" y="26"/>
                  </a:cubicBezTo>
                  <a:cubicBezTo>
                    <a:pt x="2" y="26"/>
                    <a:pt x="2" y="27"/>
                    <a:pt x="2" y="27"/>
                  </a:cubicBezTo>
                  <a:cubicBezTo>
                    <a:pt x="3" y="27"/>
                    <a:pt x="3" y="27"/>
                    <a:pt x="3" y="27"/>
                  </a:cubicBezTo>
                  <a:cubicBezTo>
                    <a:pt x="3" y="27"/>
                    <a:pt x="4" y="28"/>
                    <a:pt x="4" y="27"/>
                  </a:cubicBezTo>
                  <a:cubicBezTo>
                    <a:pt x="4" y="27"/>
                    <a:pt x="5" y="27"/>
                    <a:pt x="5" y="27"/>
                  </a:cubicBezTo>
                  <a:cubicBezTo>
                    <a:pt x="5" y="27"/>
                    <a:pt x="5" y="27"/>
                    <a:pt x="5" y="27"/>
                  </a:cubicBezTo>
                  <a:cubicBezTo>
                    <a:pt x="5" y="27"/>
                    <a:pt x="4" y="29"/>
                    <a:pt x="4" y="29"/>
                  </a:cubicBezTo>
                  <a:cubicBezTo>
                    <a:pt x="4" y="29"/>
                    <a:pt x="4" y="30"/>
                    <a:pt x="4" y="30"/>
                  </a:cubicBezTo>
                  <a:cubicBezTo>
                    <a:pt x="4" y="30"/>
                    <a:pt x="4" y="30"/>
                    <a:pt x="4" y="30"/>
                  </a:cubicBezTo>
                  <a:cubicBezTo>
                    <a:pt x="4" y="30"/>
                    <a:pt x="3" y="30"/>
                    <a:pt x="3" y="30"/>
                  </a:cubicBezTo>
                  <a:cubicBezTo>
                    <a:pt x="3" y="30"/>
                    <a:pt x="3" y="31"/>
                    <a:pt x="3" y="31"/>
                  </a:cubicBezTo>
                  <a:cubicBezTo>
                    <a:pt x="3" y="31"/>
                    <a:pt x="3" y="31"/>
                    <a:pt x="3" y="31"/>
                  </a:cubicBezTo>
                  <a:cubicBezTo>
                    <a:pt x="3" y="31"/>
                    <a:pt x="4" y="31"/>
                    <a:pt x="4" y="31"/>
                  </a:cubicBezTo>
                  <a:cubicBezTo>
                    <a:pt x="4" y="31"/>
                    <a:pt x="5" y="31"/>
                    <a:pt x="5" y="31"/>
                  </a:cubicBezTo>
                  <a:cubicBezTo>
                    <a:pt x="5" y="31"/>
                    <a:pt x="4" y="30"/>
                    <a:pt x="5" y="30"/>
                  </a:cubicBezTo>
                  <a:cubicBezTo>
                    <a:pt x="5" y="30"/>
                    <a:pt x="5" y="30"/>
                    <a:pt x="6" y="30"/>
                  </a:cubicBezTo>
                  <a:cubicBezTo>
                    <a:pt x="6" y="30"/>
                    <a:pt x="6" y="30"/>
                    <a:pt x="6" y="30"/>
                  </a:cubicBezTo>
                  <a:cubicBezTo>
                    <a:pt x="6" y="30"/>
                    <a:pt x="6" y="31"/>
                    <a:pt x="6" y="31"/>
                  </a:cubicBezTo>
                  <a:cubicBezTo>
                    <a:pt x="7" y="31"/>
                    <a:pt x="8" y="32"/>
                    <a:pt x="8" y="32"/>
                  </a:cubicBezTo>
                  <a:cubicBezTo>
                    <a:pt x="7" y="33"/>
                    <a:pt x="8" y="34"/>
                    <a:pt x="8" y="33"/>
                  </a:cubicBezTo>
                  <a:cubicBezTo>
                    <a:pt x="8" y="32"/>
                    <a:pt x="8" y="32"/>
                    <a:pt x="8" y="32"/>
                  </a:cubicBezTo>
                  <a:cubicBezTo>
                    <a:pt x="9" y="31"/>
                    <a:pt x="9" y="32"/>
                    <a:pt x="9" y="32"/>
                  </a:cubicBezTo>
                  <a:cubicBezTo>
                    <a:pt x="9" y="32"/>
                    <a:pt x="8" y="33"/>
                    <a:pt x="9" y="33"/>
                  </a:cubicBezTo>
                  <a:cubicBezTo>
                    <a:pt x="9" y="33"/>
                    <a:pt x="9" y="32"/>
                    <a:pt x="10" y="32"/>
                  </a:cubicBezTo>
                  <a:cubicBezTo>
                    <a:pt x="10" y="32"/>
                    <a:pt x="10" y="32"/>
                    <a:pt x="10" y="32"/>
                  </a:cubicBezTo>
                  <a:cubicBezTo>
                    <a:pt x="10" y="32"/>
                    <a:pt x="11" y="32"/>
                    <a:pt x="11" y="32"/>
                  </a:cubicBezTo>
                  <a:cubicBezTo>
                    <a:pt x="12" y="32"/>
                    <a:pt x="11" y="32"/>
                    <a:pt x="10" y="32"/>
                  </a:cubicBezTo>
                  <a:cubicBezTo>
                    <a:pt x="10" y="33"/>
                    <a:pt x="10" y="33"/>
                    <a:pt x="10" y="33"/>
                  </a:cubicBezTo>
                  <a:cubicBezTo>
                    <a:pt x="9" y="33"/>
                    <a:pt x="10" y="34"/>
                    <a:pt x="9" y="34"/>
                  </a:cubicBezTo>
                  <a:cubicBezTo>
                    <a:pt x="9" y="34"/>
                    <a:pt x="9" y="34"/>
                    <a:pt x="9" y="34"/>
                  </a:cubicBezTo>
                  <a:cubicBezTo>
                    <a:pt x="9" y="34"/>
                    <a:pt x="8" y="35"/>
                    <a:pt x="8" y="35"/>
                  </a:cubicBezTo>
                  <a:cubicBezTo>
                    <a:pt x="8" y="36"/>
                    <a:pt x="8" y="36"/>
                    <a:pt x="8" y="36"/>
                  </a:cubicBezTo>
                  <a:cubicBezTo>
                    <a:pt x="8" y="36"/>
                    <a:pt x="7" y="35"/>
                    <a:pt x="7" y="36"/>
                  </a:cubicBezTo>
                  <a:cubicBezTo>
                    <a:pt x="7" y="36"/>
                    <a:pt x="7" y="36"/>
                    <a:pt x="6" y="36"/>
                  </a:cubicBezTo>
                  <a:cubicBezTo>
                    <a:pt x="6" y="36"/>
                    <a:pt x="6" y="37"/>
                    <a:pt x="6" y="37"/>
                  </a:cubicBezTo>
                  <a:cubicBezTo>
                    <a:pt x="6" y="37"/>
                    <a:pt x="5" y="37"/>
                    <a:pt x="5" y="37"/>
                  </a:cubicBezTo>
                  <a:cubicBezTo>
                    <a:pt x="4" y="37"/>
                    <a:pt x="4" y="38"/>
                    <a:pt x="3" y="38"/>
                  </a:cubicBezTo>
                  <a:cubicBezTo>
                    <a:pt x="3" y="38"/>
                    <a:pt x="3" y="38"/>
                    <a:pt x="3" y="38"/>
                  </a:cubicBezTo>
                  <a:cubicBezTo>
                    <a:pt x="3" y="38"/>
                    <a:pt x="2" y="37"/>
                    <a:pt x="2" y="38"/>
                  </a:cubicBezTo>
                  <a:cubicBezTo>
                    <a:pt x="1" y="38"/>
                    <a:pt x="2" y="38"/>
                    <a:pt x="2" y="38"/>
                  </a:cubicBezTo>
                  <a:cubicBezTo>
                    <a:pt x="2" y="38"/>
                    <a:pt x="1" y="38"/>
                    <a:pt x="1" y="38"/>
                  </a:cubicBezTo>
                  <a:cubicBezTo>
                    <a:pt x="0" y="38"/>
                    <a:pt x="0" y="38"/>
                    <a:pt x="0" y="39"/>
                  </a:cubicBezTo>
                  <a:cubicBezTo>
                    <a:pt x="0" y="39"/>
                    <a:pt x="0" y="40"/>
                    <a:pt x="1" y="39"/>
                  </a:cubicBezTo>
                  <a:cubicBezTo>
                    <a:pt x="1" y="39"/>
                    <a:pt x="1" y="38"/>
                    <a:pt x="1" y="39"/>
                  </a:cubicBezTo>
                  <a:cubicBezTo>
                    <a:pt x="1" y="39"/>
                    <a:pt x="1" y="39"/>
                    <a:pt x="2" y="39"/>
                  </a:cubicBezTo>
                  <a:cubicBezTo>
                    <a:pt x="2" y="39"/>
                    <a:pt x="2" y="39"/>
                    <a:pt x="2" y="39"/>
                  </a:cubicBezTo>
                  <a:cubicBezTo>
                    <a:pt x="2" y="39"/>
                    <a:pt x="3" y="39"/>
                    <a:pt x="3" y="39"/>
                  </a:cubicBezTo>
                  <a:cubicBezTo>
                    <a:pt x="3" y="39"/>
                    <a:pt x="4" y="38"/>
                    <a:pt x="4" y="39"/>
                  </a:cubicBezTo>
                  <a:cubicBezTo>
                    <a:pt x="4" y="39"/>
                    <a:pt x="4" y="40"/>
                    <a:pt x="4" y="40"/>
                  </a:cubicBezTo>
                  <a:cubicBezTo>
                    <a:pt x="4" y="40"/>
                    <a:pt x="5" y="39"/>
                    <a:pt x="5" y="39"/>
                  </a:cubicBezTo>
                  <a:cubicBezTo>
                    <a:pt x="5" y="39"/>
                    <a:pt x="5" y="39"/>
                    <a:pt x="5" y="39"/>
                  </a:cubicBezTo>
                  <a:cubicBezTo>
                    <a:pt x="5" y="39"/>
                    <a:pt x="6" y="39"/>
                    <a:pt x="6" y="39"/>
                  </a:cubicBezTo>
                  <a:cubicBezTo>
                    <a:pt x="7" y="39"/>
                    <a:pt x="7" y="39"/>
                    <a:pt x="7" y="38"/>
                  </a:cubicBezTo>
                  <a:cubicBezTo>
                    <a:pt x="7" y="38"/>
                    <a:pt x="6" y="38"/>
                    <a:pt x="7" y="38"/>
                  </a:cubicBezTo>
                  <a:cubicBezTo>
                    <a:pt x="7" y="38"/>
                    <a:pt x="7" y="38"/>
                    <a:pt x="7" y="38"/>
                  </a:cubicBezTo>
                  <a:cubicBezTo>
                    <a:pt x="8" y="38"/>
                    <a:pt x="8" y="38"/>
                    <a:pt x="8" y="38"/>
                  </a:cubicBezTo>
                  <a:cubicBezTo>
                    <a:pt x="8" y="38"/>
                    <a:pt x="8" y="38"/>
                    <a:pt x="8" y="38"/>
                  </a:cubicBezTo>
                  <a:cubicBezTo>
                    <a:pt x="8" y="38"/>
                    <a:pt x="8" y="37"/>
                    <a:pt x="8" y="37"/>
                  </a:cubicBezTo>
                  <a:cubicBezTo>
                    <a:pt x="8" y="37"/>
                    <a:pt x="9" y="37"/>
                    <a:pt x="9" y="38"/>
                  </a:cubicBezTo>
                  <a:cubicBezTo>
                    <a:pt x="9" y="38"/>
                    <a:pt x="9" y="38"/>
                    <a:pt x="9" y="38"/>
                  </a:cubicBezTo>
                  <a:cubicBezTo>
                    <a:pt x="9" y="38"/>
                    <a:pt x="9" y="37"/>
                    <a:pt x="9" y="37"/>
                  </a:cubicBezTo>
                  <a:cubicBezTo>
                    <a:pt x="10" y="37"/>
                    <a:pt x="9" y="37"/>
                    <a:pt x="9" y="37"/>
                  </a:cubicBezTo>
                  <a:cubicBezTo>
                    <a:pt x="10" y="37"/>
                    <a:pt x="10" y="37"/>
                    <a:pt x="10" y="37"/>
                  </a:cubicBezTo>
                  <a:cubicBezTo>
                    <a:pt x="10" y="36"/>
                    <a:pt x="10" y="36"/>
                    <a:pt x="10" y="36"/>
                  </a:cubicBezTo>
                  <a:cubicBezTo>
                    <a:pt x="10" y="37"/>
                    <a:pt x="10" y="37"/>
                    <a:pt x="10" y="37"/>
                  </a:cubicBezTo>
                  <a:cubicBezTo>
                    <a:pt x="11" y="36"/>
                    <a:pt x="11" y="36"/>
                    <a:pt x="11" y="36"/>
                  </a:cubicBezTo>
                  <a:cubicBezTo>
                    <a:pt x="11" y="37"/>
                    <a:pt x="11" y="37"/>
                    <a:pt x="11" y="37"/>
                  </a:cubicBezTo>
                  <a:cubicBezTo>
                    <a:pt x="11" y="37"/>
                    <a:pt x="12" y="36"/>
                    <a:pt x="11" y="36"/>
                  </a:cubicBezTo>
                  <a:cubicBezTo>
                    <a:pt x="11" y="36"/>
                    <a:pt x="11" y="35"/>
                    <a:pt x="11" y="35"/>
                  </a:cubicBezTo>
                  <a:cubicBezTo>
                    <a:pt x="12" y="35"/>
                    <a:pt x="12" y="35"/>
                    <a:pt x="12" y="35"/>
                  </a:cubicBezTo>
                  <a:cubicBezTo>
                    <a:pt x="12" y="36"/>
                    <a:pt x="12" y="36"/>
                    <a:pt x="12" y="36"/>
                  </a:cubicBezTo>
                  <a:cubicBezTo>
                    <a:pt x="12" y="36"/>
                    <a:pt x="13" y="35"/>
                    <a:pt x="13" y="35"/>
                  </a:cubicBezTo>
                  <a:cubicBezTo>
                    <a:pt x="13" y="35"/>
                    <a:pt x="13" y="36"/>
                    <a:pt x="13" y="36"/>
                  </a:cubicBezTo>
                  <a:cubicBezTo>
                    <a:pt x="14" y="35"/>
                    <a:pt x="13" y="35"/>
                    <a:pt x="13" y="35"/>
                  </a:cubicBezTo>
                  <a:cubicBezTo>
                    <a:pt x="13" y="35"/>
                    <a:pt x="14" y="35"/>
                    <a:pt x="14" y="35"/>
                  </a:cubicBezTo>
                  <a:cubicBezTo>
                    <a:pt x="14" y="35"/>
                    <a:pt x="14" y="34"/>
                    <a:pt x="14" y="34"/>
                  </a:cubicBezTo>
                  <a:cubicBezTo>
                    <a:pt x="15" y="34"/>
                    <a:pt x="15" y="34"/>
                    <a:pt x="15" y="34"/>
                  </a:cubicBezTo>
                  <a:cubicBezTo>
                    <a:pt x="15" y="34"/>
                    <a:pt x="15" y="34"/>
                    <a:pt x="15" y="34"/>
                  </a:cubicBezTo>
                  <a:cubicBezTo>
                    <a:pt x="15" y="34"/>
                    <a:pt x="15" y="34"/>
                    <a:pt x="16" y="34"/>
                  </a:cubicBezTo>
                  <a:cubicBezTo>
                    <a:pt x="16" y="34"/>
                    <a:pt x="16" y="33"/>
                    <a:pt x="15" y="33"/>
                  </a:cubicBezTo>
                  <a:cubicBezTo>
                    <a:pt x="15" y="33"/>
                    <a:pt x="15" y="33"/>
                    <a:pt x="15" y="33"/>
                  </a:cubicBezTo>
                  <a:cubicBezTo>
                    <a:pt x="15" y="33"/>
                    <a:pt x="15" y="32"/>
                    <a:pt x="15" y="32"/>
                  </a:cubicBezTo>
                  <a:cubicBezTo>
                    <a:pt x="15" y="32"/>
                    <a:pt x="15" y="32"/>
                    <a:pt x="15" y="31"/>
                  </a:cubicBezTo>
                  <a:cubicBezTo>
                    <a:pt x="15" y="31"/>
                    <a:pt x="16" y="31"/>
                    <a:pt x="16" y="31"/>
                  </a:cubicBezTo>
                  <a:cubicBezTo>
                    <a:pt x="16" y="31"/>
                    <a:pt x="17" y="31"/>
                    <a:pt x="17" y="31"/>
                  </a:cubicBezTo>
                  <a:cubicBezTo>
                    <a:pt x="17" y="31"/>
                    <a:pt x="17" y="31"/>
                    <a:pt x="17" y="30"/>
                  </a:cubicBezTo>
                  <a:cubicBezTo>
                    <a:pt x="18" y="30"/>
                    <a:pt x="18" y="30"/>
                    <a:pt x="18" y="29"/>
                  </a:cubicBezTo>
                  <a:cubicBezTo>
                    <a:pt x="18" y="29"/>
                    <a:pt x="18" y="29"/>
                    <a:pt x="19" y="29"/>
                  </a:cubicBezTo>
                  <a:cubicBezTo>
                    <a:pt x="19" y="29"/>
                    <a:pt x="19" y="29"/>
                    <a:pt x="20" y="28"/>
                  </a:cubicBezTo>
                  <a:cubicBezTo>
                    <a:pt x="20" y="28"/>
                    <a:pt x="20" y="28"/>
                    <a:pt x="21" y="28"/>
                  </a:cubicBezTo>
                  <a:cubicBezTo>
                    <a:pt x="21" y="28"/>
                    <a:pt x="21" y="27"/>
                    <a:pt x="21" y="27"/>
                  </a:cubicBezTo>
                  <a:cubicBezTo>
                    <a:pt x="21" y="28"/>
                    <a:pt x="21" y="28"/>
                    <a:pt x="21" y="28"/>
                  </a:cubicBezTo>
                  <a:cubicBezTo>
                    <a:pt x="21" y="28"/>
                    <a:pt x="22" y="27"/>
                    <a:pt x="22" y="28"/>
                  </a:cubicBezTo>
                  <a:cubicBezTo>
                    <a:pt x="23" y="28"/>
                    <a:pt x="22" y="29"/>
                    <a:pt x="22" y="29"/>
                  </a:cubicBezTo>
                  <a:cubicBezTo>
                    <a:pt x="22" y="29"/>
                    <a:pt x="22" y="29"/>
                    <a:pt x="22" y="29"/>
                  </a:cubicBezTo>
                  <a:cubicBezTo>
                    <a:pt x="22" y="29"/>
                    <a:pt x="23" y="29"/>
                    <a:pt x="23" y="30"/>
                  </a:cubicBezTo>
                  <a:cubicBezTo>
                    <a:pt x="22" y="30"/>
                    <a:pt x="22" y="30"/>
                    <a:pt x="22" y="29"/>
                  </a:cubicBezTo>
                  <a:cubicBezTo>
                    <a:pt x="22" y="29"/>
                    <a:pt x="21" y="29"/>
                    <a:pt x="21" y="29"/>
                  </a:cubicBezTo>
                  <a:cubicBezTo>
                    <a:pt x="21" y="29"/>
                    <a:pt x="21" y="29"/>
                    <a:pt x="21" y="29"/>
                  </a:cubicBezTo>
                  <a:cubicBezTo>
                    <a:pt x="21" y="29"/>
                    <a:pt x="20" y="29"/>
                    <a:pt x="20" y="29"/>
                  </a:cubicBezTo>
                  <a:cubicBezTo>
                    <a:pt x="20" y="29"/>
                    <a:pt x="19" y="29"/>
                    <a:pt x="19" y="29"/>
                  </a:cubicBezTo>
                  <a:cubicBezTo>
                    <a:pt x="19" y="29"/>
                    <a:pt x="20" y="30"/>
                    <a:pt x="19" y="30"/>
                  </a:cubicBezTo>
                  <a:cubicBezTo>
                    <a:pt x="19" y="30"/>
                    <a:pt x="19" y="30"/>
                    <a:pt x="18" y="31"/>
                  </a:cubicBezTo>
                  <a:cubicBezTo>
                    <a:pt x="18" y="32"/>
                    <a:pt x="19" y="32"/>
                    <a:pt x="19" y="32"/>
                  </a:cubicBezTo>
                  <a:cubicBezTo>
                    <a:pt x="19" y="31"/>
                    <a:pt x="19" y="31"/>
                    <a:pt x="19" y="31"/>
                  </a:cubicBezTo>
                  <a:cubicBezTo>
                    <a:pt x="20" y="32"/>
                    <a:pt x="19" y="32"/>
                    <a:pt x="19" y="32"/>
                  </a:cubicBezTo>
                  <a:cubicBezTo>
                    <a:pt x="18" y="32"/>
                    <a:pt x="18" y="32"/>
                    <a:pt x="18" y="32"/>
                  </a:cubicBezTo>
                  <a:cubicBezTo>
                    <a:pt x="18" y="33"/>
                    <a:pt x="18" y="33"/>
                    <a:pt x="18" y="33"/>
                  </a:cubicBezTo>
                  <a:cubicBezTo>
                    <a:pt x="18" y="33"/>
                    <a:pt x="18" y="33"/>
                    <a:pt x="18" y="33"/>
                  </a:cubicBezTo>
                  <a:cubicBezTo>
                    <a:pt x="19" y="33"/>
                    <a:pt x="19" y="33"/>
                    <a:pt x="19" y="33"/>
                  </a:cubicBezTo>
                  <a:cubicBezTo>
                    <a:pt x="19" y="34"/>
                    <a:pt x="19" y="34"/>
                    <a:pt x="19" y="34"/>
                  </a:cubicBezTo>
                  <a:cubicBezTo>
                    <a:pt x="19" y="34"/>
                    <a:pt x="20" y="33"/>
                    <a:pt x="20" y="33"/>
                  </a:cubicBezTo>
                  <a:cubicBezTo>
                    <a:pt x="20" y="33"/>
                    <a:pt x="20" y="32"/>
                    <a:pt x="20" y="32"/>
                  </a:cubicBezTo>
                  <a:cubicBezTo>
                    <a:pt x="20" y="32"/>
                    <a:pt x="21" y="32"/>
                    <a:pt x="21" y="32"/>
                  </a:cubicBezTo>
                  <a:cubicBezTo>
                    <a:pt x="20" y="32"/>
                    <a:pt x="21" y="33"/>
                    <a:pt x="21" y="33"/>
                  </a:cubicBezTo>
                  <a:cubicBezTo>
                    <a:pt x="21" y="32"/>
                    <a:pt x="21" y="32"/>
                    <a:pt x="21" y="32"/>
                  </a:cubicBezTo>
                  <a:cubicBezTo>
                    <a:pt x="21" y="32"/>
                    <a:pt x="21" y="33"/>
                    <a:pt x="22" y="32"/>
                  </a:cubicBezTo>
                  <a:cubicBezTo>
                    <a:pt x="22" y="32"/>
                    <a:pt x="22" y="32"/>
                    <a:pt x="22" y="32"/>
                  </a:cubicBezTo>
                  <a:cubicBezTo>
                    <a:pt x="22" y="32"/>
                    <a:pt x="22" y="32"/>
                    <a:pt x="23" y="32"/>
                  </a:cubicBezTo>
                  <a:cubicBezTo>
                    <a:pt x="23" y="32"/>
                    <a:pt x="23" y="32"/>
                    <a:pt x="23" y="32"/>
                  </a:cubicBezTo>
                  <a:cubicBezTo>
                    <a:pt x="23" y="32"/>
                    <a:pt x="23" y="32"/>
                    <a:pt x="24" y="32"/>
                  </a:cubicBezTo>
                  <a:cubicBezTo>
                    <a:pt x="24" y="32"/>
                    <a:pt x="24" y="31"/>
                    <a:pt x="24" y="31"/>
                  </a:cubicBezTo>
                  <a:cubicBezTo>
                    <a:pt x="24" y="31"/>
                    <a:pt x="24" y="31"/>
                    <a:pt x="24" y="31"/>
                  </a:cubicBezTo>
                  <a:cubicBezTo>
                    <a:pt x="24" y="31"/>
                    <a:pt x="25" y="31"/>
                    <a:pt x="24" y="31"/>
                  </a:cubicBezTo>
                  <a:cubicBezTo>
                    <a:pt x="24" y="30"/>
                    <a:pt x="23" y="30"/>
                    <a:pt x="23" y="30"/>
                  </a:cubicBezTo>
                  <a:cubicBezTo>
                    <a:pt x="25" y="29"/>
                    <a:pt x="25" y="29"/>
                    <a:pt x="25" y="29"/>
                  </a:cubicBezTo>
                  <a:cubicBezTo>
                    <a:pt x="25" y="29"/>
                    <a:pt x="24" y="30"/>
                    <a:pt x="25" y="30"/>
                  </a:cubicBezTo>
                  <a:cubicBezTo>
                    <a:pt x="25" y="30"/>
                    <a:pt x="25" y="29"/>
                    <a:pt x="25" y="29"/>
                  </a:cubicBezTo>
                  <a:cubicBezTo>
                    <a:pt x="25" y="29"/>
                    <a:pt x="25" y="30"/>
                    <a:pt x="26" y="30"/>
                  </a:cubicBezTo>
                  <a:cubicBezTo>
                    <a:pt x="26" y="30"/>
                    <a:pt x="26" y="29"/>
                    <a:pt x="27" y="29"/>
                  </a:cubicBezTo>
                  <a:cubicBezTo>
                    <a:pt x="27" y="29"/>
                    <a:pt x="26" y="30"/>
                    <a:pt x="26" y="30"/>
                  </a:cubicBezTo>
                  <a:cubicBezTo>
                    <a:pt x="26" y="30"/>
                    <a:pt x="28" y="29"/>
                    <a:pt x="28" y="30"/>
                  </a:cubicBezTo>
                  <a:cubicBezTo>
                    <a:pt x="28" y="30"/>
                    <a:pt x="27" y="30"/>
                    <a:pt x="27" y="30"/>
                  </a:cubicBezTo>
                  <a:cubicBezTo>
                    <a:pt x="27" y="30"/>
                    <a:pt x="26" y="30"/>
                    <a:pt x="26" y="31"/>
                  </a:cubicBezTo>
                  <a:cubicBezTo>
                    <a:pt x="26" y="31"/>
                    <a:pt x="26" y="31"/>
                    <a:pt x="26" y="31"/>
                  </a:cubicBezTo>
                  <a:cubicBezTo>
                    <a:pt x="27" y="31"/>
                    <a:pt x="27" y="31"/>
                    <a:pt x="28" y="31"/>
                  </a:cubicBezTo>
                  <a:cubicBezTo>
                    <a:pt x="28" y="31"/>
                    <a:pt x="28" y="32"/>
                    <a:pt x="28" y="32"/>
                  </a:cubicBezTo>
                  <a:cubicBezTo>
                    <a:pt x="28" y="32"/>
                    <a:pt x="29" y="32"/>
                    <a:pt x="29" y="32"/>
                  </a:cubicBezTo>
                  <a:cubicBezTo>
                    <a:pt x="29" y="33"/>
                    <a:pt x="29" y="33"/>
                    <a:pt x="29" y="33"/>
                  </a:cubicBezTo>
                  <a:cubicBezTo>
                    <a:pt x="30" y="33"/>
                    <a:pt x="31" y="32"/>
                    <a:pt x="31" y="33"/>
                  </a:cubicBezTo>
                  <a:cubicBezTo>
                    <a:pt x="31" y="33"/>
                    <a:pt x="31" y="33"/>
                    <a:pt x="32" y="33"/>
                  </a:cubicBezTo>
                  <a:cubicBezTo>
                    <a:pt x="32" y="33"/>
                    <a:pt x="32" y="33"/>
                    <a:pt x="33" y="33"/>
                  </a:cubicBezTo>
                  <a:cubicBezTo>
                    <a:pt x="33" y="33"/>
                    <a:pt x="33" y="34"/>
                    <a:pt x="34" y="34"/>
                  </a:cubicBezTo>
                  <a:cubicBezTo>
                    <a:pt x="34" y="34"/>
                    <a:pt x="34" y="34"/>
                    <a:pt x="34" y="34"/>
                  </a:cubicBezTo>
                  <a:cubicBezTo>
                    <a:pt x="35" y="35"/>
                    <a:pt x="35" y="35"/>
                    <a:pt x="35" y="35"/>
                  </a:cubicBezTo>
                  <a:cubicBezTo>
                    <a:pt x="35" y="35"/>
                    <a:pt x="35" y="35"/>
                    <a:pt x="36" y="35"/>
                  </a:cubicBezTo>
                  <a:cubicBezTo>
                    <a:pt x="36" y="36"/>
                    <a:pt x="36" y="35"/>
                    <a:pt x="36" y="35"/>
                  </a:cubicBezTo>
                  <a:cubicBezTo>
                    <a:pt x="36" y="35"/>
                    <a:pt x="36" y="36"/>
                    <a:pt x="37" y="36"/>
                  </a:cubicBezTo>
                  <a:cubicBezTo>
                    <a:pt x="37" y="36"/>
                    <a:pt x="37" y="36"/>
                    <a:pt x="38" y="36"/>
                  </a:cubicBezTo>
                  <a:cubicBezTo>
                    <a:pt x="38" y="37"/>
                    <a:pt x="38" y="37"/>
                    <a:pt x="38" y="37"/>
                  </a:cubicBezTo>
                  <a:cubicBezTo>
                    <a:pt x="39" y="38"/>
                    <a:pt x="39" y="38"/>
                    <a:pt x="39" y="38"/>
                  </a:cubicBezTo>
                  <a:cubicBezTo>
                    <a:pt x="39" y="38"/>
                    <a:pt x="39" y="38"/>
                    <a:pt x="39" y="38"/>
                  </a:cubicBezTo>
                  <a:cubicBezTo>
                    <a:pt x="39" y="38"/>
                    <a:pt x="40" y="38"/>
                    <a:pt x="40" y="38"/>
                  </a:cubicBezTo>
                  <a:cubicBezTo>
                    <a:pt x="40" y="38"/>
                    <a:pt x="40" y="38"/>
                    <a:pt x="40" y="38"/>
                  </a:cubicBezTo>
                  <a:cubicBezTo>
                    <a:pt x="41" y="38"/>
                    <a:pt x="41" y="38"/>
                    <a:pt x="41" y="38"/>
                  </a:cubicBezTo>
                  <a:cubicBezTo>
                    <a:pt x="42" y="38"/>
                    <a:pt x="41" y="38"/>
                    <a:pt x="41" y="38"/>
                  </a:cubicBezTo>
                  <a:cubicBezTo>
                    <a:pt x="41" y="37"/>
                    <a:pt x="41" y="37"/>
                    <a:pt x="41" y="36"/>
                  </a:cubicBezTo>
                  <a:cubicBezTo>
                    <a:pt x="41" y="36"/>
                    <a:pt x="41" y="35"/>
                    <a:pt x="41" y="35"/>
                  </a:cubicBezTo>
                  <a:cubicBezTo>
                    <a:pt x="41" y="35"/>
                    <a:pt x="41" y="36"/>
                    <a:pt x="41" y="36"/>
                  </a:cubicBezTo>
                  <a:cubicBezTo>
                    <a:pt x="41" y="36"/>
                    <a:pt x="42" y="38"/>
                    <a:pt x="43" y="38"/>
                  </a:cubicBezTo>
                  <a:cubicBezTo>
                    <a:pt x="43" y="39"/>
                    <a:pt x="44" y="40"/>
                    <a:pt x="44" y="40"/>
                  </a:cubicBezTo>
                  <a:cubicBezTo>
                    <a:pt x="44" y="40"/>
                    <a:pt x="44" y="41"/>
                    <a:pt x="44" y="41"/>
                  </a:cubicBezTo>
                  <a:cubicBezTo>
                    <a:pt x="44" y="41"/>
                    <a:pt x="44" y="41"/>
                    <a:pt x="45" y="41"/>
                  </a:cubicBezTo>
                  <a:cubicBezTo>
                    <a:pt x="45" y="41"/>
                    <a:pt x="46" y="41"/>
                    <a:pt x="46" y="41"/>
                  </a:cubicBezTo>
                  <a:cubicBezTo>
                    <a:pt x="46" y="41"/>
                    <a:pt x="46" y="42"/>
                    <a:pt x="46" y="42"/>
                  </a:cubicBezTo>
                  <a:cubicBezTo>
                    <a:pt x="47" y="43"/>
                    <a:pt x="47" y="44"/>
                    <a:pt x="47" y="44"/>
                  </a:cubicBezTo>
                  <a:cubicBezTo>
                    <a:pt x="47" y="44"/>
                    <a:pt x="46" y="44"/>
                    <a:pt x="46" y="44"/>
                  </a:cubicBezTo>
                  <a:cubicBezTo>
                    <a:pt x="47" y="44"/>
                    <a:pt x="47" y="44"/>
                    <a:pt x="48" y="44"/>
                  </a:cubicBezTo>
                  <a:cubicBezTo>
                    <a:pt x="48" y="44"/>
                    <a:pt x="48" y="45"/>
                    <a:pt x="48" y="45"/>
                  </a:cubicBezTo>
                  <a:cubicBezTo>
                    <a:pt x="48" y="45"/>
                    <a:pt x="48" y="46"/>
                    <a:pt x="48" y="46"/>
                  </a:cubicBezTo>
                  <a:cubicBezTo>
                    <a:pt x="48" y="46"/>
                    <a:pt x="48" y="46"/>
                    <a:pt x="48" y="46"/>
                  </a:cubicBezTo>
                  <a:cubicBezTo>
                    <a:pt x="49" y="46"/>
                    <a:pt x="49" y="46"/>
                    <a:pt x="49" y="46"/>
                  </a:cubicBezTo>
                  <a:cubicBezTo>
                    <a:pt x="49" y="46"/>
                    <a:pt x="49" y="45"/>
                    <a:pt x="50" y="45"/>
                  </a:cubicBezTo>
                  <a:cubicBezTo>
                    <a:pt x="50" y="45"/>
                    <a:pt x="49" y="44"/>
                    <a:pt x="49" y="43"/>
                  </a:cubicBezTo>
                  <a:cubicBezTo>
                    <a:pt x="48" y="43"/>
                    <a:pt x="48" y="43"/>
                    <a:pt x="48" y="42"/>
                  </a:cubicBezTo>
                  <a:cubicBezTo>
                    <a:pt x="48" y="42"/>
                    <a:pt x="48" y="41"/>
                    <a:pt x="46" y="41"/>
                  </a:cubicBezTo>
                  <a:cubicBezTo>
                    <a:pt x="45" y="41"/>
                    <a:pt x="45" y="40"/>
                    <a:pt x="45" y="39"/>
                  </a:cubicBezTo>
                  <a:cubicBezTo>
                    <a:pt x="45" y="38"/>
                    <a:pt x="44" y="38"/>
                    <a:pt x="44" y="37"/>
                  </a:cubicBezTo>
                  <a:cubicBezTo>
                    <a:pt x="43" y="37"/>
                    <a:pt x="43" y="36"/>
                    <a:pt x="42" y="36"/>
                  </a:cubicBezTo>
                  <a:cubicBezTo>
                    <a:pt x="42" y="35"/>
                    <a:pt x="41" y="34"/>
                    <a:pt x="41" y="34"/>
                  </a:cubicBezTo>
                  <a:cubicBezTo>
                    <a:pt x="40" y="34"/>
                    <a:pt x="40" y="34"/>
                    <a:pt x="39" y="35"/>
                  </a:cubicBezTo>
                  <a:cubicBezTo>
                    <a:pt x="39" y="36"/>
                    <a:pt x="39" y="37"/>
                    <a:pt x="39" y="36"/>
                  </a:cubicBezTo>
                  <a:cubicBezTo>
                    <a:pt x="37" y="35"/>
                    <a:pt x="37" y="35"/>
                    <a:pt x="37" y="35"/>
                  </a:cubicBezTo>
                  <a:cubicBezTo>
                    <a:pt x="37" y="35"/>
                    <a:pt x="37" y="34"/>
                    <a:pt x="37" y="34"/>
                  </a:cubicBezTo>
                  <a:cubicBezTo>
                    <a:pt x="37" y="33"/>
                    <a:pt x="37" y="34"/>
                    <a:pt x="37" y="33"/>
                  </a:cubicBezTo>
                  <a:cubicBezTo>
                    <a:pt x="37" y="33"/>
                    <a:pt x="36" y="33"/>
                    <a:pt x="36" y="33"/>
                  </a:cubicBezTo>
                  <a:cubicBezTo>
                    <a:pt x="36" y="33"/>
                    <a:pt x="35" y="33"/>
                    <a:pt x="35" y="33"/>
                  </a:cubicBezTo>
                  <a:cubicBezTo>
                    <a:pt x="35" y="33"/>
                    <a:pt x="35" y="33"/>
                    <a:pt x="34" y="33"/>
                  </a:cubicBezTo>
                  <a:cubicBezTo>
                    <a:pt x="34" y="33"/>
                    <a:pt x="34" y="32"/>
                    <a:pt x="33" y="3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3" name="Freeform 364">
              <a:extLst>
                <a:ext uri="{FF2B5EF4-FFF2-40B4-BE49-F238E27FC236}">
                  <a16:creationId xmlns:a16="http://schemas.microsoft.com/office/drawing/2014/main" id="{5386D016-9B19-422D-AAF5-285FB3FE2366}"/>
                </a:ext>
              </a:extLst>
            </p:cNvPr>
            <p:cNvSpPr>
              <a:spLocks/>
            </p:cNvSpPr>
            <p:nvPr/>
          </p:nvSpPr>
          <p:spPr bwMode="auto">
            <a:xfrm>
              <a:off x="-2074864" y="1238251"/>
              <a:ext cx="11113" cy="11113"/>
            </a:xfrm>
            <a:custGeom>
              <a:avLst/>
              <a:gdLst>
                <a:gd name="T0" fmla="*/ 3 w 3"/>
                <a:gd name="T1" fmla="*/ 2 h 3"/>
                <a:gd name="T2" fmla="*/ 2 w 3"/>
                <a:gd name="T3" fmla="*/ 3 h 3"/>
                <a:gd name="T4" fmla="*/ 2 w 3"/>
                <a:gd name="T5" fmla="*/ 2 h 3"/>
                <a:gd name="T6" fmla="*/ 1 w 3"/>
                <a:gd name="T7" fmla="*/ 1 h 3"/>
                <a:gd name="T8" fmla="*/ 0 w 3"/>
                <a:gd name="T9" fmla="*/ 1 h 3"/>
                <a:gd name="T10" fmla="*/ 1 w 3"/>
                <a:gd name="T11" fmla="*/ 0 h 3"/>
                <a:gd name="T12" fmla="*/ 2 w 3"/>
                <a:gd name="T13" fmla="*/ 0 h 3"/>
                <a:gd name="T14" fmla="*/ 2 w 3"/>
                <a:gd name="T15" fmla="*/ 0 h 3"/>
                <a:gd name="T16" fmla="*/ 2 w 3"/>
                <a:gd name="T17" fmla="*/ 1 h 3"/>
                <a:gd name="T18" fmla="*/ 3 w 3"/>
                <a:gd name="T19"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3">
                  <a:moveTo>
                    <a:pt x="3" y="2"/>
                  </a:moveTo>
                  <a:cubicBezTo>
                    <a:pt x="3" y="2"/>
                    <a:pt x="3" y="3"/>
                    <a:pt x="2" y="3"/>
                  </a:cubicBezTo>
                  <a:cubicBezTo>
                    <a:pt x="2" y="2"/>
                    <a:pt x="2" y="2"/>
                    <a:pt x="2" y="2"/>
                  </a:cubicBezTo>
                  <a:cubicBezTo>
                    <a:pt x="2" y="1"/>
                    <a:pt x="2" y="1"/>
                    <a:pt x="1" y="1"/>
                  </a:cubicBezTo>
                  <a:cubicBezTo>
                    <a:pt x="1" y="1"/>
                    <a:pt x="0" y="1"/>
                    <a:pt x="0" y="1"/>
                  </a:cubicBezTo>
                  <a:cubicBezTo>
                    <a:pt x="1" y="0"/>
                    <a:pt x="1" y="0"/>
                    <a:pt x="1" y="0"/>
                  </a:cubicBezTo>
                  <a:cubicBezTo>
                    <a:pt x="1" y="0"/>
                    <a:pt x="2" y="0"/>
                    <a:pt x="2" y="0"/>
                  </a:cubicBezTo>
                  <a:cubicBezTo>
                    <a:pt x="2" y="0"/>
                    <a:pt x="2" y="0"/>
                    <a:pt x="2" y="0"/>
                  </a:cubicBezTo>
                  <a:cubicBezTo>
                    <a:pt x="2" y="1"/>
                    <a:pt x="2" y="1"/>
                    <a:pt x="2" y="1"/>
                  </a:cubicBezTo>
                  <a:cubicBezTo>
                    <a:pt x="2" y="2"/>
                    <a:pt x="3" y="2"/>
                    <a:pt x="3"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4" name="Freeform 365">
              <a:extLst>
                <a:ext uri="{FF2B5EF4-FFF2-40B4-BE49-F238E27FC236}">
                  <a16:creationId xmlns:a16="http://schemas.microsoft.com/office/drawing/2014/main" id="{90226E26-E723-4270-9B40-CDF9CFEBEA17}"/>
                </a:ext>
              </a:extLst>
            </p:cNvPr>
            <p:cNvSpPr>
              <a:spLocks/>
            </p:cNvSpPr>
            <p:nvPr/>
          </p:nvSpPr>
          <p:spPr bwMode="auto">
            <a:xfrm>
              <a:off x="-2063752" y="1238251"/>
              <a:ext cx="7938" cy="11113"/>
            </a:xfrm>
            <a:custGeom>
              <a:avLst/>
              <a:gdLst>
                <a:gd name="T0" fmla="*/ 0 w 2"/>
                <a:gd name="T1" fmla="*/ 2 h 3"/>
                <a:gd name="T2" fmla="*/ 0 w 2"/>
                <a:gd name="T3" fmla="*/ 2 h 3"/>
                <a:gd name="T4" fmla="*/ 0 w 2"/>
                <a:gd name="T5" fmla="*/ 1 h 3"/>
                <a:gd name="T6" fmla="*/ 0 w 2"/>
                <a:gd name="T7" fmla="*/ 1 h 3"/>
                <a:gd name="T8" fmla="*/ 0 w 2"/>
                <a:gd name="T9" fmla="*/ 1 h 3"/>
                <a:gd name="T10" fmla="*/ 1 w 2"/>
                <a:gd name="T11" fmla="*/ 0 h 3"/>
                <a:gd name="T12" fmla="*/ 2 w 2"/>
                <a:gd name="T13" fmla="*/ 1 h 3"/>
                <a:gd name="T14" fmla="*/ 1 w 2"/>
                <a:gd name="T15" fmla="*/ 1 h 3"/>
                <a:gd name="T16" fmla="*/ 1 w 2"/>
                <a:gd name="T17" fmla="*/ 0 h 3"/>
                <a:gd name="T18" fmla="*/ 1 w 2"/>
                <a:gd name="T19" fmla="*/ 1 h 3"/>
                <a:gd name="T20" fmla="*/ 0 w 2"/>
                <a:gd name="T21" fmla="*/ 1 h 3"/>
                <a:gd name="T22" fmla="*/ 1 w 2"/>
                <a:gd name="T23" fmla="*/ 1 h 3"/>
                <a:gd name="T24" fmla="*/ 0 w 2"/>
                <a:gd name="T25" fmla="*/ 1 h 3"/>
                <a:gd name="T26" fmla="*/ 0 w 2"/>
                <a:gd name="T27"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 h="3">
                  <a:moveTo>
                    <a:pt x="0" y="2"/>
                  </a:moveTo>
                  <a:cubicBezTo>
                    <a:pt x="0" y="2"/>
                    <a:pt x="0" y="3"/>
                    <a:pt x="0" y="2"/>
                  </a:cubicBezTo>
                  <a:cubicBezTo>
                    <a:pt x="0" y="1"/>
                    <a:pt x="0" y="1"/>
                    <a:pt x="0" y="1"/>
                  </a:cubicBezTo>
                  <a:cubicBezTo>
                    <a:pt x="0" y="1"/>
                    <a:pt x="0" y="1"/>
                    <a:pt x="0" y="1"/>
                  </a:cubicBezTo>
                  <a:cubicBezTo>
                    <a:pt x="0" y="0"/>
                    <a:pt x="0" y="1"/>
                    <a:pt x="0" y="1"/>
                  </a:cubicBezTo>
                  <a:cubicBezTo>
                    <a:pt x="0" y="1"/>
                    <a:pt x="1" y="0"/>
                    <a:pt x="1" y="0"/>
                  </a:cubicBezTo>
                  <a:cubicBezTo>
                    <a:pt x="1" y="0"/>
                    <a:pt x="2" y="0"/>
                    <a:pt x="2" y="1"/>
                  </a:cubicBezTo>
                  <a:cubicBezTo>
                    <a:pt x="2" y="1"/>
                    <a:pt x="1" y="1"/>
                    <a:pt x="1" y="1"/>
                  </a:cubicBezTo>
                  <a:cubicBezTo>
                    <a:pt x="1" y="0"/>
                    <a:pt x="1" y="0"/>
                    <a:pt x="1" y="0"/>
                  </a:cubicBezTo>
                  <a:cubicBezTo>
                    <a:pt x="1" y="0"/>
                    <a:pt x="1" y="1"/>
                    <a:pt x="1" y="1"/>
                  </a:cubicBezTo>
                  <a:cubicBezTo>
                    <a:pt x="1" y="1"/>
                    <a:pt x="0" y="1"/>
                    <a:pt x="0" y="1"/>
                  </a:cubicBezTo>
                  <a:cubicBezTo>
                    <a:pt x="0" y="1"/>
                    <a:pt x="1" y="1"/>
                    <a:pt x="1" y="1"/>
                  </a:cubicBezTo>
                  <a:cubicBezTo>
                    <a:pt x="0" y="1"/>
                    <a:pt x="0" y="1"/>
                    <a:pt x="0" y="1"/>
                  </a:cubicBezTo>
                  <a:cubicBezTo>
                    <a:pt x="0" y="1"/>
                    <a:pt x="1" y="1"/>
                    <a:pt x="0"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5" name="Freeform 366">
              <a:extLst>
                <a:ext uri="{FF2B5EF4-FFF2-40B4-BE49-F238E27FC236}">
                  <a16:creationId xmlns:a16="http://schemas.microsoft.com/office/drawing/2014/main" id="{C6296CCD-CC77-4ADD-A1A0-5CA23C234A3C}"/>
                </a:ext>
              </a:extLst>
            </p:cNvPr>
            <p:cNvSpPr>
              <a:spLocks/>
            </p:cNvSpPr>
            <p:nvPr/>
          </p:nvSpPr>
          <p:spPr bwMode="auto">
            <a:xfrm>
              <a:off x="-2063752" y="1241426"/>
              <a:ext cx="7938" cy="3175"/>
            </a:xfrm>
            <a:custGeom>
              <a:avLst/>
              <a:gdLst>
                <a:gd name="T0" fmla="*/ 1 w 2"/>
                <a:gd name="T1" fmla="*/ 1 h 1"/>
                <a:gd name="T2" fmla="*/ 1 w 2"/>
                <a:gd name="T3" fmla="*/ 1 h 1"/>
                <a:gd name="T4" fmla="*/ 1 w 2"/>
                <a:gd name="T5" fmla="*/ 0 h 1"/>
                <a:gd name="T6" fmla="*/ 1 w 2"/>
                <a:gd name="T7" fmla="*/ 1 h 1"/>
              </a:gdLst>
              <a:ahLst/>
              <a:cxnLst>
                <a:cxn ang="0">
                  <a:pos x="T0" y="T1"/>
                </a:cxn>
                <a:cxn ang="0">
                  <a:pos x="T2" y="T3"/>
                </a:cxn>
                <a:cxn ang="0">
                  <a:pos x="T4" y="T5"/>
                </a:cxn>
                <a:cxn ang="0">
                  <a:pos x="T6" y="T7"/>
                </a:cxn>
              </a:cxnLst>
              <a:rect l="0" t="0" r="r" b="b"/>
              <a:pathLst>
                <a:path w="2" h="1">
                  <a:moveTo>
                    <a:pt x="1" y="1"/>
                  </a:moveTo>
                  <a:cubicBezTo>
                    <a:pt x="1" y="1"/>
                    <a:pt x="1" y="1"/>
                    <a:pt x="1" y="1"/>
                  </a:cubicBezTo>
                  <a:cubicBezTo>
                    <a:pt x="2" y="0"/>
                    <a:pt x="1" y="0"/>
                    <a:pt x="1" y="0"/>
                  </a:cubicBezTo>
                  <a:cubicBezTo>
                    <a:pt x="1" y="0"/>
                    <a:pt x="0" y="0"/>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6" name="Freeform 367">
              <a:extLst>
                <a:ext uri="{FF2B5EF4-FFF2-40B4-BE49-F238E27FC236}">
                  <a16:creationId xmlns:a16="http://schemas.microsoft.com/office/drawing/2014/main" id="{BC8FA110-769E-4102-AB81-40F4490F7AE7}"/>
                </a:ext>
              </a:extLst>
            </p:cNvPr>
            <p:cNvSpPr>
              <a:spLocks/>
            </p:cNvSpPr>
            <p:nvPr/>
          </p:nvSpPr>
          <p:spPr bwMode="auto">
            <a:xfrm>
              <a:off x="-2058989" y="1244601"/>
              <a:ext cx="9525" cy="19050"/>
            </a:xfrm>
            <a:custGeom>
              <a:avLst/>
              <a:gdLst>
                <a:gd name="T0" fmla="*/ 0 w 3"/>
                <a:gd name="T1" fmla="*/ 1 h 5"/>
                <a:gd name="T2" fmla="*/ 0 w 3"/>
                <a:gd name="T3" fmla="*/ 2 h 5"/>
                <a:gd name="T4" fmla="*/ 0 w 3"/>
                <a:gd name="T5" fmla="*/ 2 h 5"/>
                <a:gd name="T6" fmla="*/ 1 w 3"/>
                <a:gd name="T7" fmla="*/ 3 h 5"/>
                <a:gd name="T8" fmla="*/ 1 w 3"/>
                <a:gd name="T9" fmla="*/ 3 h 5"/>
                <a:gd name="T10" fmla="*/ 0 w 3"/>
                <a:gd name="T11" fmla="*/ 3 h 5"/>
                <a:gd name="T12" fmla="*/ 1 w 3"/>
                <a:gd name="T13" fmla="*/ 4 h 5"/>
                <a:gd name="T14" fmla="*/ 2 w 3"/>
                <a:gd name="T15" fmla="*/ 4 h 5"/>
                <a:gd name="T16" fmla="*/ 1 w 3"/>
                <a:gd name="T17" fmla="*/ 4 h 5"/>
                <a:gd name="T18" fmla="*/ 1 w 3"/>
                <a:gd name="T19" fmla="*/ 3 h 5"/>
                <a:gd name="T20" fmla="*/ 2 w 3"/>
                <a:gd name="T21" fmla="*/ 4 h 5"/>
                <a:gd name="T22" fmla="*/ 3 w 3"/>
                <a:gd name="T23" fmla="*/ 4 h 5"/>
                <a:gd name="T24" fmla="*/ 3 w 3"/>
                <a:gd name="T25" fmla="*/ 4 h 5"/>
                <a:gd name="T26" fmla="*/ 3 w 3"/>
                <a:gd name="T27" fmla="*/ 3 h 5"/>
                <a:gd name="T28" fmla="*/ 2 w 3"/>
                <a:gd name="T29" fmla="*/ 3 h 5"/>
                <a:gd name="T30" fmla="*/ 3 w 3"/>
                <a:gd name="T31" fmla="*/ 2 h 5"/>
                <a:gd name="T32" fmla="*/ 2 w 3"/>
                <a:gd name="T33" fmla="*/ 2 h 5"/>
                <a:gd name="T34" fmla="*/ 2 w 3"/>
                <a:gd name="T35" fmla="*/ 2 h 5"/>
                <a:gd name="T36" fmla="*/ 2 w 3"/>
                <a:gd name="T37" fmla="*/ 2 h 5"/>
                <a:gd name="T38" fmla="*/ 1 w 3"/>
                <a:gd name="T39" fmla="*/ 2 h 5"/>
                <a:gd name="T40" fmla="*/ 1 w 3"/>
                <a:gd name="T41" fmla="*/ 1 h 5"/>
                <a:gd name="T42" fmla="*/ 1 w 3"/>
                <a:gd name="T43" fmla="*/ 1 h 5"/>
                <a:gd name="T44" fmla="*/ 0 w 3"/>
                <a:gd name="T45"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 h="5">
                  <a:moveTo>
                    <a:pt x="0" y="1"/>
                  </a:moveTo>
                  <a:cubicBezTo>
                    <a:pt x="0" y="1"/>
                    <a:pt x="0" y="1"/>
                    <a:pt x="0" y="2"/>
                  </a:cubicBezTo>
                  <a:cubicBezTo>
                    <a:pt x="0" y="2"/>
                    <a:pt x="0" y="2"/>
                    <a:pt x="0" y="2"/>
                  </a:cubicBezTo>
                  <a:cubicBezTo>
                    <a:pt x="0" y="3"/>
                    <a:pt x="1" y="3"/>
                    <a:pt x="1" y="3"/>
                  </a:cubicBezTo>
                  <a:cubicBezTo>
                    <a:pt x="1" y="3"/>
                    <a:pt x="1" y="3"/>
                    <a:pt x="1" y="3"/>
                  </a:cubicBezTo>
                  <a:cubicBezTo>
                    <a:pt x="1" y="3"/>
                    <a:pt x="0" y="3"/>
                    <a:pt x="0" y="3"/>
                  </a:cubicBezTo>
                  <a:cubicBezTo>
                    <a:pt x="0" y="4"/>
                    <a:pt x="0" y="3"/>
                    <a:pt x="1" y="4"/>
                  </a:cubicBezTo>
                  <a:cubicBezTo>
                    <a:pt x="1" y="4"/>
                    <a:pt x="1" y="5"/>
                    <a:pt x="2" y="4"/>
                  </a:cubicBezTo>
                  <a:cubicBezTo>
                    <a:pt x="2" y="4"/>
                    <a:pt x="2" y="4"/>
                    <a:pt x="1" y="4"/>
                  </a:cubicBezTo>
                  <a:cubicBezTo>
                    <a:pt x="1" y="3"/>
                    <a:pt x="1" y="3"/>
                    <a:pt x="1" y="3"/>
                  </a:cubicBezTo>
                  <a:cubicBezTo>
                    <a:pt x="1" y="3"/>
                    <a:pt x="2" y="3"/>
                    <a:pt x="2" y="4"/>
                  </a:cubicBezTo>
                  <a:cubicBezTo>
                    <a:pt x="2" y="4"/>
                    <a:pt x="2" y="5"/>
                    <a:pt x="3" y="4"/>
                  </a:cubicBezTo>
                  <a:cubicBezTo>
                    <a:pt x="3" y="4"/>
                    <a:pt x="3" y="4"/>
                    <a:pt x="3" y="4"/>
                  </a:cubicBezTo>
                  <a:cubicBezTo>
                    <a:pt x="2" y="3"/>
                    <a:pt x="3" y="3"/>
                    <a:pt x="3" y="3"/>
                  </a:cubicBezTo>
                  <a:cubicBezTo>
                    <a:pt x="3" y="3"/>
                    <a:pt x="2" y="3"/>
                    <a:pt x="2" y="3"/>
                  </a:cubicBezTo>
                  <a:cubicBezTo>
                    <a:pt x="2" y="2"/>
                    <a:pt x="3" y="2"/>
                    <a:pt x="3" y="2"/>
                  </a:cubicBezTo>
                  <a:cubicBezTo>
                    <a:pt x="2" y="2"/>
                    <a:pt x="2" y="2"/>
                    <a:pt x="2" y="2"/>
                  </a:cubicBezTo>
                  <a:cubicBezTo>
                    <a:pt x="2" y="2"/>
                    <a:pt x="2" y="2"/>
                    <a:pt x="2" y="2"/>
                  </a:cubicBezTo>
                  <a:cubicBezTo>
                    <a:pt x="2" y="2"/>
                    <a:pt x="2" y="2"/>
                    <a:pt x="2" y="2"/>
                  </a:cubicBezTo>
                  <a:cubicBezTo>
                    <a:pt x="2" y="2"/>
                    <a:pt x="1" y="2"/>
                    <a:pt x="1" y="2"/>
                  </a:cubicBezTo>
                  <a:cubicBezTo>
                    <a:pt x="1" y="1"/>
                    <a:pt x="1" y="1"/>
                    <a:pt x="1" y="1"/>
                  </a:cubicBezTo>
                  <a:cubicBezTo>
                    <a:pt x="1" y="1"/>
                    <a:pt x="1" y="1"/>
                    <a:pt x="1" y="1"/>
                  </a:cubicBezTo>
                  <a:cubicBezTo>
                    <a:pt x="1" y="1"/>
                    <a:pt x="0"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7" name="Freeform 368">
              <a:extLst>
                <a:ext uri="{FF2B5EF4-FFF2-40B4-BE49-F238E27FC236}">
                  <a16:creationId xmlns:a16="http://schemas.microsoft.com/office/drawing/2014/main" id="{785545E8-AB43-48A0-9E5B-83246BDC064D}"/>
                </a:ext>
              </a:extLst>
            </p:cNvPr>
            <p:cNvSpPr>
              <a:spLocks/>
            </p:cNvSpPr>
            <p:nvPr/>
          </p:nvSpPr>
          <p:spPr bwMode="auto">
            <a:xfrm>
              <a:off x="-2058989" y="1241426"/>
              <a:ext cx="6350" cy="7938"/>
            </a:xfrm>
            <a:custGeom>
              <a:avLst/>
              <a:gdLst>
                <a:gd name="T0" fmla="*/ 1 w 2"/>
                <a:gd name="T1" fmla="*/ 1 h 2"/>
                <a:gd name="T2" fmla="*/ 1 w 2"/>
                <a:gd name="T3" fmla="*/ 1 h 2"/>
                <a:gd name="T4" fmla="*/ 2 w 2"/>
                <a:gd name="T5" fmla="*/ 1 h 2"/>
                <a:gd name="T6" fmla="*/ 2 w 2"/>
                <a:gd name="T7" fmla="*/ 2 h 2"/>
                <a:gd name="T8" fmla="*/ 1 w 2"/>
                <a:gd name="T9" fmla="*/ 1 h 2"/>
              </a:gdLst>
              <a:ahLst/>
              <a:cxnLst>
                <a:cxn ang="0">
                  <a:pos x="T0" y="T1"/>
                </a:cxn>
                <a:cxn ang="0">
                  <a:pos x="T2" y="T3"/>
                </a:cxn>
                <a:cxn ang="0">
                  <a:pos x="T4" y="T5"/>
                </a:cxn>
                <a:cxn ang="0">
                  <a:pos x="T6" y="T7"/>
                </a:cxn>
                <a:cxn ang="0">
                  <a:pos x="T8" y="T9"/>
                </a:cxn>
              </a:cxnLst>
              <a:rect l="0" t="0" r="r" b="b"/>
              <a:pathLst>
                <a:path w="2" h="2">
                  <a:moveTo>
                    <a:pt x="1" y="1"/>
                  </a:moveTo>
                  <a:cubicBezTo>
                    <a:pt x="1" y="1"/>
                    <a:pt x="0" y="1"/>
                    <a:pt x="1" y="1"/>
                  </a:cubicBezTo>
                  <a:cubicBezTo>
                    <a:pt x="1" y="0"/>
                    <a:pt x="1" y="1"/>
                    <a:pt x="2" y="1"/>
                  </a:cubicBezTo>
                  <a:cubicBezTo>
                    <a:pt x="2" y="1"/>
                    <a:pt x="2" y="2"/>
                    <a:pt x="2" y="2"/>
                  </a:cubicBezTo>
                  <a:cubicBezTo>
                    <a:pt x="2" y="2"/>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8" name="Freeform 369">
              <a:extLst>
                <a:ext uri="{FF2B5EF4-FFF2-40B4-BE49-F238E27FC236}">
                  <a16:creationId xmlns:a16="http://schemas.microsoft.com/office/drawing/2014/main" id="{F58BC101-5BAD-4524-8B77-C28FEB4416F9}"/>
                </a:ext>
              </a:extLst>
            </p:cNvPr>
            <p:cNvSpPr>
              <a:spLocks/>
            </p:cNvSpPr>
            <p:nvPr/>
          </p:nvSpPr>
          <p:spPr bwMode="auto">
            <a:xfrm>
              <a:off x="-2049464" y="1249363"/>
              <a:ext cx="4763" cy="9525"/>
            </a:xfrm>
            <a:custGeom>
              <a:avLst/>
              <a:gdLst>
                <a:gd name="T0" fmla="*/ 0 w 1"/>
                <a:gd name="T1" fmla="*/ 0 h 3"/>
                <a:gd name="T2" fmla="*/ 0 w 1"/>
                <a:gd name="T3" fmla="*/ 2 h 3"/>
                <a:gd name="T4" fmla="*/ 0 w 1"/>
                <a:gd name="T5" fmla="*/ 3 h 3"/>
                <a:gd name="T6" fmla="*/ 1 w 1"/>
                <a:gd name="T7" fmla="*/ 2 h 3"/>
                <a:gd name="T8" fmla="*/ 1 w 1"/>
                <a:gd name="T9" fmla="*/ 1 h 3"/>
                <a:gd name="T10" fmla="*/ 0 w 1"/>
                <a:gd name="T11" fmla="*/ 0 h 3"/>
                <a:gd name="T12" fmla="*/ 0 w 1"/>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 h="3">
                  <a:moveTo>
                    <a:pt x="0" y="0"/>
                  </a:moveTo>
                  <a:cubicBezTo>
                    <a:pt x="0" y="2"/>
                    <a:pt x="0" y="2"/>
                    <a:pt x="0" y="2"/>
                  </a:cubicBezTo>
                  <a:cubicBezTo>
                    <a:pt x="0" y="2"/>
                    <a:pt x="0" y="3"/>
                    <a:pt x="0" y="3"/>
                  </a:cubicBezTo>
                  <a:cubicBezTo>
                    <a:pt x="1" y="3"/>
                    <a:pt x="1" y="2"/>
                    <a:pt x="1" y="2"/>
                  </a:cubicBezTo>
                  <a:cubicBezTo>
                    <a:pt x="1" y="2"/>
                    <a:pt x="1" y="1"/>
                    <a:pt x="1" y="1"/>
                  </a:cubicBezTo>
                  <a:cubicBezTo>
                    <a:pt x="1" y="1"/>
                    <a:pt x="0" y="1"/>
                    <a:pt x="0" y="0"/>
                  </a:cubicBezTo>
                  <a:cubicBezTo>
                    <a:pt x="1"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9" name="Freeform 370">
              <a:extLst>
                <a:ext uri="{FF2B5EF4-FFF2-40B4-BE49-F238E27FC236}">
                  <a16:creationId xmlns:a16="http://schemas.microsoft.com/office/drawing/2014/main" id="{7312AFE2-AAEB-4172-873C-B75B668E7552}"/>
                </a:ext>
              </a:extLst>
            </p:cNvPr>
            <p:cNvSpPr>
              <a:spLocks/>
            </p:cNvSpPr>
            <p:nvPr/>
          </p:nvSpPr>
          <p:spPr bwMode="auto">
            <a:xfrm>
              <a:off x="-2041527" y="1255713"/>
              <a:ext cx="0" cy="3175"/>
            </a:xfrm>
            <a:custGeom>
              <a:avLst/>
              <a:gdLst>
                <a:gd name="T0" fmla="*/ 0 h 1"/>
                <a:gd name="T1" fmla="*/ 1 h 1"/>
                <a:gd name="T2" fmla="*/ 1 h 1"/>
                <a:gd name="T3" fmla="*/ 0 h 1"/>
                <a:gd name="T4" fmla="*/ 0 h 1"/>
              </a:gdLst>
              <a:ahLst/>
              <a:cxnLst>
                <a:cxn ang="0">
                  <a:pos x="0" y="T0"/>
                </a:cxn>
                <a:cxn ang="0">
                  <a:pos x="0" y="T1"/>
                </a:cxn>
                <a:cxn ang="0">
                  <a:pos x="0" y="T2"/>
                </a:cxn>
                <a:cxn ang="0">
                  <a:pos x="0" y="T3"/>
                </a:cxn>
                <a:cxn ang="0">
                  <a:pos x="0" y="T4"/>
                </a:cxn>
              </a:cxnLst>
              <a:rect l="0" t="0" r="r" b="b"/>
              <a:pathLst>
                <a:path h="1">
                  <a:moveTo>
                    <a:pt x="0" y="0"/>
                  </a:moveTo>
                  <a:cubicBezTo>
                    <a:pt x="0" y="1"/>
                    <a:pt x="0" y="1"/>
                    <a:pt x="0" y="1"/>
                  </a:cubicBezTo>
                  <a:cubicBezTo>
                    <a:pt x="0" y="1"/>
                    <a:pt x="0" y="1"/>
                    <a:pt x="0" y="1"/>
                  </a:cubicBezTo>
                  <a:cubicBezTo>
                    <a:pt x="0" y="1"/>
                    <a:pt x="0"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0" name="Freeform 371">
              <a:extLst>
                <a:ext uri="{FF2B5EF4-FFF2-40B4-BE49-F238E27FC236}">
                  <a16:creationId xmlns:a16="http://schemas.microsoft.com/office/drawing/2014/main" id="{16E64BA2-7AEF-4F61-90BB-6D10B614E304}"/>
                </a:ext>
              </a:extLst>
            </p:cNvPr>
            <p:cNvSpPr>
              <a:spLocks/>
            </p:cNvSpPr>
            <p:nvPr/>
          </p:nvSpPr>
          <p:spPr bwMode="auto">
            <a:xfrm>
              <a:off x="-2078039" y="1227138"/>
              <a:ext cx="11113" cy="6350"/>
            </a:xfrm>
            <a:custGeom>
              <a:avLst/>
              <a:gdLst>
                <a:gd name="T0" fmla="*/ 1 w 3"/>
                <a:gd name="T1" fmla="*/ 1 h 2"/>
                <a:gd name="T2" fmla="*/ 1 w 3"/>
                <a:gd name="T3" fmla="*/ 2 h 2"/>
                <a:gd name="T4" fmla="*/ 2 w 3"/>
                <a:gd name="T5" fmla="*/ 2 h 2"/>
                <a:gd name="T6" fmla="*/ 2 w 3"/>
                <a:gd name="T7" fmla="*/ 2 h 2"/>
                <a:gd name="T8" fmla="*/ 3 w 3"/>
                <a:gd name="T9" fmla="*/ 2 h 2"/>
                <a:gd name="T10" fmla="*/ 2 w 3"/>
                <a:gd name="T11" fmla="*/ 1 h 2"/>
                <a:gd name="T12" fmla="*/ 2 w 3"/>
                <a:gd name="T13" fmla="*/ 0 h 2"/>
                <a:gd name="T14" fmla="*/ 1 w 3"/>
                <a:gd name="T15" fmla="*/ 1 h 2"/>
                <a:gd name="T16" fmla="*/ 0 w 3"/>
                <a:gd name="T17" fmla="*/ 1 h 2"/>
                <a:gd name="T18" fmla="*/ 1 w 3"/>
                <a:gd name="T1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2">
                  <a:moveTo>
                    <a:pt x="1" y="1"/>
                  </a:moveTo>
                  <a:cubicBezTo>
                    <a:pt x="1" y="2"/>
                    <a:pt x="1" y="2"/>
                    <a:pt x="1" y="2"/>
                  </a:cubicBezTo>
                  <a:cubicBezTo>
                    <a:pt x="2" y="2"/>
                    <a:pt x="2" y="2"/>
                    <a:pt x="2" y="2"/>
                  </a:cubicBezTo>
                  <a:cubicBezTo>
                    <a:pt x="2" y="2"/>
                    <a:pt x="2" y="2"/>
                    <a:pt x="2" y="2"/>
                  </a:cubicBezTo>
                  <a:cubicBezTo>
                    <a:pt x="2" y="2"/>
                    <a:pt x="3" y="2"/>
                    <a:pt x="3" y="2"/>
                  </a:cubicBezTo>
                  <a:cubicBezTo>
                    <a:pt x="2" y="1"/>
                    <a:pt x="2" y="1"/>
                    <a:pt x="2" y="1"/>
                  </a:cubicBezTo>
                  <a:cubicBezTo>
                    <a:pt x="2" y="1"/>
                    <a:pt x="2" y="0"/>
                    <a:pt x="2" y="0"/>
                  </a:cubicBezTo>
                  <a:cubicBezTo>
                    <a:pt x="2" y="0"/>
                    <a:pt x="1" y="0"/>
                    <a:pt x="1" y="1"/>
                  </a:cubicBezTo>
                  <a:cubicBezTo>
                    <a:pt x="1" y="1"/>
                    <a:pt x="0" y="1"/>
                    <a:pt x="0" y="1"/>
                  </a:cubicBezTo>
                  <a:cubicBezTo>
                    <a:pt x="1" y="1"/>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1" name="Freeform 372">
              <a:extLst>
                <a:ext uri="{FF2B5EF4-FFF2-40B4-BE49-F238E27FC236}">
                  <a16:creationId xmlns:a16="http://schemas.microsoft.com/office/drawing/2014/main" id="{D0EC4379-7E5B-4154-AC87-F370D637CBD2}"/>
                </a:ext>
              </a:extLst>
            </p:cNvPr>
            <p:cNvSpPr>
              <a:spLocks/>
            </p:cNvSpPr>
            <p:nvPr/>
          </p:nvSpPr>
          <p:spPr bwMode="auto">
            <a:xfrm>
              <a:off x="-2066927" y="1227138"/>
              <a:ext cx="7938" cy="11113"/>
            </a:xfrm>
            <a:custGeom>
              <a:avLst/>
              <a:gdLst>
                <a:gd name="T0" fmla="*/ 0 w 2"/>
                <a:gd name="T1" fmla="*/ 0 h 3"/>
                <a:gd name="T2" fmla="*/ 0 w 2"/>
                <a:gd name="T3" fmla="*/ 3 h 3"/>
                <a:gd name="T4" fmla="*/ 1 w 2"/>
                <a:gd name="T5" fmla="*/ 3 h 3"/>
                <a:gd name="T6" fmla="*/ 1 w 2"/>
                <a:gd name="T7" fmla="*/ 3 h 3"/>
                <a:gd name="T8" fmla="*/ 1 w 2"/>
                <a:gd name="T9" fmla="*/ 2 h 3"/>
                <a:gd name="T10" fmla="*/ 1 w 2"/>
                <a:gd name="T11" fmla="*/ 2 h 3"/>
                <a:gd name="T12" fmla="*/ 0 w 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2" h="3">
                  <a:moveTo>
                    <a:pt x="0" y="0"/>
                  </a:moveTo>
                  <a:cubicBezTo>
                    <a:pt x="0" y="3"/>
                    <a:pt x="0" y="3"/>
                    <a:pt x="0" y="3"/>
                  </a:cubicBezTo>
                  <a:cubicBezTo>
                    <a:pt x="0" y="3"/>
                    <a:pt x="0" y="3"/>
                    <a:pt x="1" y="3"/>
                  </a:cubicBezTo>
                  <a:cubicBezTo>
                    <a:pt x="1" y="3"/>
                    <a:pt x="1" y="3"/>
                    <a:pt x="1" y="3"/>
                  </a:cubicBezTo>
                  <a:cubicBezTo>
                    <a:pt x="1" y="2"/>
                    <a:pt x="1" y="2"/>
                    <a:pt x="1" y="2"/>
                  </a:cubicBezTo>
                  <a:cubicBezTo>
                    <a:pt x="1" y="2"/>
                    <a:pt x="2" y="2"/>
                    <a:pt x="1" y="2"/>
                  </a:cubicBezTo>
                  <a:cubicBezTo>
                    <a:pt x="1" y="1"/>
                    <a:pt x="1"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2" name="Freeform 373">
              <a:extLst>
                <a:ext uri="{FF2B5EF4-FFF2-40B4-BE49-F238E27FC236}">
                  <a16:creationId xmlns:a16="http://schemas.microsoft.com/office/drawing/2014/main" id="{10ECD07F-B484-4C09-A169-113BCC387367}"/>
                </a:ext>
              </a:extLst>
            </p:cNvPr>
            <p:cNvSpPr>
              <a:spLocks/>
            </p:cNvSpPr>
            <p:nvPr/>
          </p:nvSpPr>
          <p:spPr bwMode="auto">
            <a:xfrm>
              <a:off x="-2176464" y="1219201"/>
              <a:ext cx="19050" cy="11113"/>
            </a:xfrm>
            <a:custGeom>
              <a:avLst/>
              <a:gdLst>
                <a:gd name="T0" fmla="*/ 1 w 5"/>
                <a:gd name="T1" fmla="*/ 2 h 3"/>
                <a:gd name="T2" fmla="*/ 0 w 5"/>
                <a:gd name="T3" fmla="*/ 2 h 3"/>
                <a:gd name="T4" fmla="*/ 1 w 5"/>
                <a:gd name="T5" fmla="*/ 2 h 3"/>
                <a:gd name="T6" fmla="*/ 1 w 5"/>
                <a:gd name="T7" fmla="*/ 2 h 3"/>
                <a:gd name="T8" fmla="*/ 0 w 5"/>
                <a:gd name="T9" fmla="*/ 1 h 3"/>
                <a:gd name="T10" fmla="*/ 0 w 5"/>
                <a:gd name="T11" fmla="*/ 1 h 3"/>
                <a:gd name="T12" fmla="*/ 1 w 5"/>
                <a:gd name="T13" fmla="*/ 1 h 3"/>
                <a:gd name="T14" fmla="*/ 2 w 5"/>
                <a:gd name="T15" fmla="*/ 1 h 3"/>
                <a:gd name="T16" fmla="*/ 2 w 5"/>
                <a:gd name="T17" fmla="*/ 1 h 3"/>
                <a:gd name="T18" fmla="*/ 2 w 5"/>
                <a:gd name="T19" fmla="*/ 1 h 3"/>
                <a:gd name="T20" fmla="*/ 2 w 5"/>
                <a:gd name="T21" fmla="*/ 0 h 3"/>
                <a:gd name="T22" fmla="*/ 3 w 5"/>
                <a:gd name="T23" fmla="*/ 0 h 3"/>
                <a:gd name="T24" fmla="*/ 3 w 5"/>
                <a:gd name="T25" fmla="*/ 0 h 3"/>
                <a:gd name="T26" fmla="*/ 4 w 5"/>
                <a:gd name="T27" fmla="*/ 0 h 3"/>
                <a:gd name="T28" fmla="*/ 4 w 5"/>
                <a:gd name="T29" fmla="*/ 1 h 3"/>
                <a:gd name="T30" fmla="*/ 5 w 5"/>
                <a:gd name="T31" fmla="*/ 1 h 3"/>
                <a:gd name="T32" fmla="*/ 4 w 5"/>
                <a:gd name="T33" fmla="*/ 1 h 3"/>
                <a:gd name="T34" fmla="*/ 4 w 5"/>
                <a:gd name="T35" fmla="*/ 2 h 3"/>
                <a:gd name="T36" fmla="*/ 4 w 5"/>
                <a:gd name="T37" fmla="*/ 2 h 3"/>
                <a:gd name="T38" fmla="*/ 3 w 5"/>
                <a:gd name="T39" fmla="*/ 2 h 3"/>
                <a:gd name="T40" fmla="*/ 3 w 5"/>
                <a:gd name="T41" fmla="*/ 2 h 3"/>
                <a:gd name="T42" fmla="*/ 2 w 5"/>
                <a:gd name="T43" fmla="*/ 3 h 3"/>
                <a:gd name="T44" fmla="*/ 2 w 5"/>
                <a:gd name="T45" fmla="*/ 2 h 3"/>
                <a:gd name="T46" fmla="*/ 2 w 5"/>
                <a:gd name="T47" fmla="*/ 3 h 3"/>
                <a:gd name="T48" fmla="*/ 1 w 5"/>
                <a:gd name="T49" fmla="*/ 3 h 3"/>
                <a:gd name="T50" fmla="*/ 1 w 5"/>
                <a:gd name="T51" fmla="*/ 2 h 3"/>
                <a:gd name="T52" fmla="*/ 1 w 5"/>
                <a:gd name="T53"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5" h="3">
                  <a:moveTo>
                    <a:pt x="1" y="2"/>
                  </a:moveTo>
                  <a:cubicBezTo>
                    <a:pt x="1" y="2"/>
                    <a:pt x="1" y="3"/>
                    <a:pt x="0" y="2"/>
                  </a:cubicBezTo>
                  <a:cubicBezTo>
                    <a:pt x="0" y="2"/>
                    <a:pt x="0" y="2"/>
                    <a:pt x="1" y="2"/>
                  </a:cubicBezTo>
                  <a:cubicBezTo>
                    <a:pt x="1" y="2"/>
                    <a:pt x="1" y="2"/>
                    <a:pt x="1" y="2"/>
                  </a:cubicBezTo>
                  <a:cubicBezTo>
                    <a:pt x="0" y="1"/>
                    <a:pt x="0" y="1"/>
                    <a:pt x="0" y="1"/>
                  </a:cubicBezTo>
                  <a:cubicBezTo>
                    <a:pt x="0" y="1"/>
                    <a:pt x="0" y="1"/>
                    <a:pt x="0" y="1"/>
                  </a:cubicBezTo>
                  <a:cubicBezTo>
                    <a:pt x="1" y="1"/>
                    <a:pt x="1" y="1"/>
                    <a:pt x="1" y="1"/>
                  </a:cubicBezTo>
                  <a:cubicBezTo>
                    <a:pt x="1" y="0"/>
                    <a:pt x="2" y="0"/>
                    <a:pt x="2" y="1"/>
                  </a:cubicBezTo>
                  <a:cubicBezTo>
                    <a:pt x="2" y="1"/>
                    <a:pt x="2" y="1"/>
                    <a:pt x="2" y="1"/>
                  </a:cubicBezTo>
                  <a:cubicBezTo>
                    <a:pt x="3" y="1"/>
                    <a:pt x="3" y="1"/>
                    <a:pt x="2" y="1"/>
                  </a:cubicBezTo>
                  <a:cubicBezTo>
                    <a:pt x="2" y="0"/>
                    <a:pt x="2" y="0"/>
                    <a:pt x="2" y="0"/>
                  </a:cubicBezTo>
                  <a:cubicBezTo>
                    <a:pt x="2" y="0"/>
                    <a:pt x="3" y="0"/>
                    <a:pt x="3" y="0"/>
                  </a:cubicBezTo>
                  <a:cubicBezTo>
                    <a:pt x="3" y="0"/>
                    <a:pt x="3" y="0"/>
                    <a:pt x="3" y="0"/>
                  </a:cubicBezTo>
                  <a:cubicBezTo>
                    <a:pt x="3" y="0"/>
                    <a:pt x="3" y="0"/>
                    <a:pt x="4" y="0"/>
                  </a:cubicBezTo>
                  <a:cubicBezTo>
                    <a:pt x="4" y="1"/>
                    <a:pt x="4" y="1"/>
                    <a:pt x="4" y="1"/>
                  </a:cubicBezTo>
                  <a:cubicBezTo>
                    <a:pt x="4" y="1"/>
                    <a:pt x="5" y="1"/>
                    <a:pt x="5" y="1"/>
                  </a:cubicBezTo>
                  <a:cubicBezTo>
                    <a:pt x="5" y="2"/>
                    <a:pt x="4" y="1"/>
                    <a:pt x="4" y="1"/>
                  </a:cubicBezTo>
                  <a:cubicBezTo>
                    <a:pt x="4" y="1"/>
                    <a:pt x="5" y="2"/>
                    <a:pt x="4" y="2"/>
                  </a:cubicBezTo>
                  <a:cubicBezTo>
                    <a:pt x="4" y="2"/>
                    <a:pt x="4" y="2"/>
                    <a:pt x="4" y="2"/>
                  </a:cubicBezTo>
                  <a:cubicBezTo>
                    <a:pt x="3" y="2"/>
                    <a:pt x="3" y="2"/>
                    <a:pt x="3" y="2"/>
                  </a:cubicBezTo>
                  <a:cubicBezTo>
                    <a:pt x="3" y="2"/>
                    <a:pt x="3" y="2"/>
                    <a:pt x="3" y="2"/>
                  </a:cubicBezTo>
                  <a:cubicBezTo>
                    <a:pt x="3" y="2"/>
                    <a:pt x="2" y="3"/>
                    <a:pt x="2" y="3"/>
                  </a:cubicBezTo>
                  <a:cubicBezTo>
                    <a:pt x="2" y="2"/>
                    <a:pt x="2" y="2"/>
                    <a:pt x="2" y="2"/>
                  </a:cubicBezTo>
                  <a:cubicBezTo>
                    <a:pt x="2" y="2"/>
                    <a:pt x="2" y="2"/>
                    <a:pt x="2" y="3"/>
                  </a:cubicBezTo>
                  <a:cubicBezTo>
                    <a:pt x="1" y="3"/>
                    <a:pt x="1" y="3"/>
                    <a:pt x="1" y="3"/>
                  </a:cubicBezTo>
                  <a:cubicBezTo>
                    <a:pt x="1" y="3"/>
                    <a:pt x="1" y="3"/>
                    <a:pt x="1" y="2"/>
                  </a:cubicBezTo>
                  <a:cubicBezTo>
                    <a:pt x="1" y="2"/>
                    <a:pt x="1" y="2"/>
                    <a:pt x="1"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3" name="Freeform 374">
              <a:extLst>
                <a:ext uri="{FF2B5EF4-FFF2-40B4-BE49-F238E27FC236}">
                  <a16:creationId xmlns:a16="http://schemas.microsoft.com/office/drawing/2014/main" id="{2A6E68E4-0C73-4857-A0CC-1A3AA402E21E}"/>
                </a:ext>
              </a:extLst>
            </p:cNvPr>
            <p:cNvSpPr>
              <a:spLocks/>
            </p:cNvSpPr>
            <p:nvPr/>
          </p:nvSpPr>
          <p:spPr bwMode="auto">
            <a:xfrm>
              <a:off x="-2179639" y="1230313"/>
              <a:ext cx="6350" cy="3175"/>
            </a:xfrm>
            <a:custGeom>
              <a:avLst/>
              <a:gdLst>
                <a:gd name="T0" fmla="*/ 1 w 2"/>
                <a:gd name="T1" fmla="*/ 0 h 1"/>
                <a:gd name="T2" fmla="*/ 1 w 2"/>
                <a:gd name="T3" fmla="*/ 1 h 1"/>
                <a:gd name="T4" fmla="*/ 2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0" y="0"/>
                    <a:pt x="1" y="1"/>
                  </a:cubicBezTo>
                  <a:cubicBezTo>
                    <a:pt x="1" y="1"/>
                    <a:pt x="2" y="0"/>
                    <a:pt x="2"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4" name="Freeform 375">
              <a:extLst>
                <a:ext uri="{FF2B5EF4-FFF2-40B4-BE49-F238E27FC236}">
                  <a16:creationId xmlns:a16="http://schemas.microsoft.com/office/drawing/2014/main" id="{D664EAF2-86BC-476F-9466-98673AA52AED}"/>
                </a:ext>
              </a:extLst>
            </p:cNvPr>
            <p:cNvSpPr>
              <a:spLocks/>
            </p:cNvSpPr>
            <p:nvPr/>
          </p:nvSpPr>
          <p:spPr bwMode="auto">
            <a:xfrm>
              <a:off x="-2187577" y="1233488"/>
              <a:ext cx="4763" cy="7938"/>
            </a:xfrm>
            <a:custGeom>
              <a:avLst/>
              <a:gdLst>
                <a:gd name="T0" fmla="*/ 1 w 1"/>
                <a:gd name="T1" fmla="*/ 0 h 2"/>
                <a:gd name="T2" fmla="*/ 1 w 1"/>
                <a:gd name="T3" fmla="*/ 1 h 2"/>
                <a:gd name="T4" fmla="*/ 0 w 1"/>
                <a:gd name="T5" fmla="*/ 1 h 2"/>
                <a:gd name="T6" fmla="*/ 1 w 1"/>
                <a:gd name="T7" fmla="*/ 0 h 2"/>
              </a:gdLst>
              <a:ahLst/>
              <a:cxnLst>
                <a:cxn ang="0">
                  <a:pos x="T0" y="T1"/>
                </a:cxn>
                <a:cxn ang="0">
                  <a:pos x="T2" y="T3"/>
                </a:cxn>
                <a:cxn ang="0">
                  <a:pos x="T4" y="T5"/>
                </a:cxn>
                <a:cxn ang="0">
                  <a:pos x="T6" y="T7"/>
                </a:cxn>
              </a:cxnLst>
              <a:rect l="0" t="0" r="r" b="b"/>
              <a:pathLst>
                <a:path w="1" h="2">
                  <a:moveTo>
                    <a:pt x="1" y="0"/>
                  </a:moveTo>
                  <a:cubicBezTo>
                    <a:pt x="1" y="0"/>
                    <a:pt x="1" y="1"/>
                    <a:pt x="1" y="1"/>
                  </a:cubicBezTo>
                  <a:cubicBezTo>
                    <a:pt x="0" y="1"/>
                    <a:pt x="0" y="1"/>
                    <a:pt x="0" y="1"/>
                  </a:cubicBezTo>
                  <a:cubicBezTo>
                    <a:pt x="1" y="1"/>
                    <a:pt x="1" y="2"/>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5" name="Freeform 376">
              <a:extLst>
                <a:ext uri="{FF2B5EF4-FFF2-40B4-BE49-F238E27FC236}">
                  <a16:creationId xmlns:a16="http://schemas.microsoft.com/office/drawing/2014/main" id="{1D5CD37C-5E4E-47CF-8F68-D7016EB7A934}"/>
                </a:ext>
              </a:extLst>
            </p:cNvPr>
            <p:cNvSpPr>
              <a:spLocks/>
            </p:cNvSpPr>
            <p:nvPr/>
          </p:nvSpPr>
          <p:spPr bwMode="auto">
            <a:xfrm>
              <a:off x="-2165352" y="1216026"/>
              <a:ext cx="7938" cy="3175"/>
            </a:xfrm>
            <a:custGeom>
              <a:avLst/>
              <a:gdLst>
                <a:gd name="T0" fmla="*/ 1 w 2"/>
                <a:gd name="T1" fmla="*/ 0 h 1"/>
                <a:gd name="T2" fmla="*/ 0 w 2"/>
                <a:gd name="T3" fmla="*/ 0 h 1"/>
                <a:gd name="T4" fmla="*/ 1 w 2"/>
                <a:gd name="T5" fmla="*/ 1 h 1"/>
                <a:gd name="T6" fmla="*/ 2 w 2"/>
                <a:gd name="T7" fmla="*/ 1 h 1"/>
                <a:gd name="T8" fmla="*/ 1 w 2"/>
                <a:gd name="T9" fmla="*/ 0 h 1"/>
              </a:gdLst>
              <a:ahLst/>
              <a:cxnLst>
                <a:cxn ang="0">
                  <a:pos x="T0" y="T1"/>
                </a:cxn>
                <a:cxn ang="0">
                  <a:pos x="T2" y="T3"/>
                </a:cxn>
                <a:cxn ang="0">
                  <a:pos x="T4" y="T5"/>
                </a:cxn>
                <a:cxn ang="0">
                  <a:pos x="T6" y="T7"/>
                </a:cxn>
                <a:cxn ang="0">
                  <a:pos x="T8" y="T9"/>
                </a:cxn>
              </a:cxnLst>
              <a:rect l="0" t="0" r="r" b="b"/>
              <a:pathLst>
                <a:path w="2" h="1">
                  <a:moveTo>
                    <a:pt x="1" y="0"/>
                  </a:moveTo>
                  <a:cubicBezTo>
                    <a:pt x="0" y="0"/>
                    <a:pt x="0" y="0"/>
                    <a:pt x="0" y="0"/>
                  </a:cubicBezTo>
                  <a:cubicBezTo>
                    <a:pt x="0" y="0"/>
                    <a:pt x="0" y="1"/>
                    <a:pt x="1" y="1"/>
                  </a:cubicBezTo>
                  <a:cubicBezTo>
                    <a:pt x="1" y="1"/>
                    <a:pt x="2" y="0"/>
                    <a:pt x="2" y="1"/>
                  </a:cubicBezTo>
                  <a:cubicBezTo>
                    <a:pt x="2" y="1"/>
                    <a:pt x="2"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6" name="Freeform 377">
              <a:extLst>
                <a:ext uri="{FF2B5EF4-FFF2-40B4-BE49-F238E27FC236}">
                  <a16:creationId xmlns:a16="http://schemas.microsoft.com/office/drawing/2014/main" id="{67556D8A-41BB-43B8-85E8-590FB3BF36E3}"/>
                </a:ext>
              </a:extLst>
            </p:cNvPr>
            <p:cNvSpPr>
              <a:spLocks/>
            </p:cNvSpPr>
            <p:nvPr/>
          </p:nvSpPr>
          <p:spPr bwMode="auto">
            <a:xfrm>
              <a:off x="-2227264" y="1227138"/>
              <a:ext cx="7938" cy="6350"/>
            </a:xfrm>
            <a:custGeom>
              <a:avLst/>
              <a:gdLst>
                <a:gd name="T0" fmla="*/ 1 w 2"/>
                <a:gd name="T1" fmla="*/ 1 h 2"/>
                <a:gd name="T2" fmla="*/ 0 w 2"/>
                <a:gd name="T3" fmla="*/ 1 h 2"/>
                <a:gd name="T4" fmla="*/ 0 w 2"/>
                <a:gd name="T5" fmla="*/ 1 h 2"/>
                <a:gd name="T6" fmla="*/ 0 w 2"/>
                <a:gd name="T7" fmla="*/ 1 h 2"/>
                <a:gd name="T8" fmla="*/ 1 w 2"/>
                <a:gd name="T9" fmla="*/ 2 h 2"/>
                <a:gd name="T10" fmla="*/ 1 w 2"/>
                <a:gd name="T11" fmla="*/ 1 h 2"/>
                <a:gd name="T12" fmla="*/ 1 w 2"/>
                <a:gd name="T13" fmla="*/ 1 h 2"/>
                <a:gd name="T14" fmla="*/ 1 w 2"/>
                <a:gd name="T15" fmla="*/ 1 h 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2">
                  <a:moveTo>
                    <a:pt x="1" y="1"/>
                  </a:moveTo>
                  <a:cubicBezTo>
                    <a:pt x="1" y="1"/>
                    <a:pt x="1" y="1"/>
                    <a:pt x="0" y="1"/>
                  </a:cubicBezTo>
                  <a:cubicBezTo>
                    <a:pt x="0" y="0"/>
                    <a:pt x="0" y="1"/>
                    <a:pt x="0" y="1"/>
                  </a:cubicBezTo>
                  <a:cubicBezTo>
                    <a:pt x="0" y="1"/>
                    <a:pt x="0" y="1"/>
                    <a:pt x="0" y="1"/>
                  </a:cubicBezTo>
                  <a:cubicBezTo>
                    <a:pt x="0" y="2"/>
                    <a:pt x="1" y="2"/>
                    <a:pt x="1" y="2"/>
                  </a:cubicBezTo>
                  <a:cubicBezTo>
                    <a:pt x="1" y="2"/>
                    <a:pt x="1" y="1"/>
                    <a:pt x="1" y="1"/>
                  </a:cubicBezTo>
                  <a:cubicBezTo>
                    <a:pt x="1" y="1"/>
                    <a:pt x="2" y="1"/>
                    <a:pt x="1" y="1"/>
                  </a:cubicBezTo>
                  <a:cubicBezTo>
                    <a:pt x="1" y="0"/>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7" name="Freeform 378">
              <a:extLst>
                <a:ext uri="{FF2B5EF4-FFF2-40B4-BE49-F238E27FC236}">
                  <a16:creationId xmlns:a16="http://schemas.microsoft.com/office/drawing/2014/main" id="{57B3CFF9-ACAA-4886-9F09-A1D64CBFA4EC}"/>
                </a:ext>
              </a:extLst>
            </p:cNvPr>
            <p:cNvSpPr>
              <a:spLocks/>
            </p:cNvSpPr>
            <p:nvPr/>
          </p:nvSpPr>
          <p:spPr bwMode="auto">
            <a:xfrm>
              <a:off x="-2238377" y="1230313"/>
              <a:ext cx="11113" cy="3175"/>
            </a:xfrm>
            <a:custGeom>
              <a:avLst/>
              <a:gdLst>
                <a:gd name="T0" fmla="*/ 3 w 3"/>
                <a:gd name="T1" fmla="*/ 0 h 1"/>
                <a:gd name="T2" fmla="*/ 2 w 3"/>
                <a:gd name="T3" fmla="*/ 0 h 1"/>
                <a:gd name="T4" fmla="*/ 1 w 3"/>
                <a:gd name="T5" fmla="*/ 0 h 1"/>
                <a:gd name="T6" fmla="*/ 1 w 3"/>
                <a:gd name="T7" fmla="*/ 0 h 1"/>
                <a:gd name="T8" fmla="*/ 1 w 3"/>
                <a:gd name="T9" fmla="*/ 0 h 1"/>
                <a:gd name="T10" fmla="*/ 2 w 3"/>
                <a:gd name="T11" fmla="*/ 1 h 1"/>
                <a:gd name="T12" fmla="*/ 2 w 3"/>
                <a:gd name="T13" fmla="*/ 1 h 1"/>
                <a:gd name="T14" fmla="*/ 3 w 3"/>
                <a:gd name="T15" fmla="*/ 0 h 1"/>
                <a:gd name="T16" fmla="*/ 3 w 3"/>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1">
                  <a:moveTo>
                    <a:pt x="3" y="0"/>
                  </a:moveTo>
                  <a:cubicBezTo>
                    <a:pt x="3" y="0"/>
                    <a:pt x="2" y="0"/>
                    <a:pt x="2" y="0"/>
                  </a:cubicBezTo>
                  <a:cubicBezTo>
                    <a:pt x="1" y="0"/>
                    <a:pt x="1" y="0"/>
                    <a:pt x="1" y="0"/>
                  </a:cubicBezTo>
                  <a:cubicBezTo>
                    <a:pt x="1" y="0"/>
                    <a:pt x="0" y="0"/>
                    <a:pt x="1" y="0"/>
                  </a:cubicBezTo>
                  <a:cubicBezTo>
                    <a:pt x="1" y="0"/>
                    <a:pt x="1" y="0"/>
                    <a:pt x="1" y="0"/>
                  </a:cubicBezTo>
                  <a:cubicBezTo>
                    <a:pt x="1" y="0"/>
                    <a:pt x="2" y="1"/>
                    <a:pt x="2" y="1"/>
                  </a:cubicBezTo>
                  <a:cubicBezTo>
                    <a:pt x="2" y="1"/>
                    <a:pt x="2" y="1"/>
                    <a:pt x="2" y="1"/>
                  </a:cubicBezTo>
                  <a:cubicBezTo>
                    <a:pt x="2" y="1"/>
                    <a:pt x="2" y="0"/>
                    <a:pt x="3" y="0"/>
                  </a:cubicBezTo>
                  <a:cubicBezTo>
                    <a:pt x="3" y="0"/>
                    <a:pt x="3" y="0"/>
                    <a:pt x="3"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8" name="Freeform 379">
              <a:extLst>
                <a:ext uri="{FF2B5EF4-FFF2-40B4-BE49-F238E27FC236}">
                  <a16:creationId xmlns:a16="http://schemas.microsoft.com/office/drawing/2014/main" id="{6BEEDD22-9DAD-434E-BAAC-8E1B3E7347F0}"/>
                </a:ext>
              </a:extLst>
            </p:cNvPr>
            <p:cNvSpPr>
              <a:spLocks/>
            </p:cNvSpPr>
            <p:nvPr/>
          </p:nvSpPr>
          <p:spPr bwMode="auto">
            <a:xfrm>
              <a:off x="-2241552" y="1230313"/>
              <a:ext cx="7938" cy="3175"/>
            </a:xfrm>
            <a:custGeom>
              <a:avLst/>
              <a:gdLst>
                <a:gd name="T0" fmla="*/ 2 w 2"/>
                <a:gd name="T1" fmla="*/ 0 h 1"/>
                <a:gd name="T2" fmla="*/ 1 w 2"/>
                <a:gd name="T3" fmla="*/ 0 h 1"/>
                <a:gd name="T4" fmla="*/ 1 w 2"/>
                <a:gd name="T5" fmla="*/ 1 h 1"/>
                <a:gd name="T6" fmla="*/ 1 w 2"/>
                <a:gd name="T7" fmla="*/ 1 h 1"/>
                <a:gd name="T8" fmla="*/ 2 w 2"/>
                <a:gd name="T9" fmla="*/ 1 h 1"/>
                <a:gd name="T10" fmla="*/ 2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2" y="0"/>
                  </a:moveTo>
                  <a:cubicBezTo>
                    <a:pt x="2" y="0"/>
                    <a:pt x="2" y="0"/>
                    <a:pt x="1" y="0"/>
                  </a:cubicBezTo>
                  <a:cubicBezTo>
                    <a:pt x="1" y="0"/>
                    <a:pt x="0" y="0"/>
                    <a:pt x="1" y="1"/>
                  </a:cubicBezTo>
                  <a:cubicBezTo>
                    <a:pt x="1" y="1"/>
                    <a:pt x="1" y="1"/>
                    <a:pt x="1" y="1"/>
                  </a:cubicBezTo>
                  <a:cubicBezTo>
                    <a:pt x="1" y="1"/>
                    <a:pt x="1" y="1"/>
                    <a:pt x="2" y="1"/>
                  </a:cubicBezTo>
                  <a:cubicBezTo>
                    <a:pt x="2" y="1"/>
                    <a:pt x="2" y="0"/>
                    <a:pt x="2"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9" name="Freeform 380">
              <a:extLst>
                <a:ext uri="{FF2B5EF4-FFF2-40B4-BE49-F238E27FC236}">
                  <a16:creationId xmlns:a16="http://schemas.microsoft.com/office/drawing/2014/main" id="{E382DBB5-FC2E-4262-B758-835AE1506C3C}"/>
                </a:ext>
              </a:extLst>
            </p:cNvPr>
            <p:cNvSpPr>
              <a:spLocks/>
            </p:cNvSpPr>
            <p:nvPr/>
          </p:nvSpPr>
          <p:spPr bwMode="auto">
            <a:xfrm>
              <a:off x="-2244727" y="1233488"/>
              <a:ext cx="3175" cy="0"/>
            </a:xfrm>
            <a:custGeom>
              <a:avLst/>
              <a:gdLst>
                <a:gd name="T0" fmla="*/ 0 w 1"/>
                <a:gd name="T1" fmla="*/ 1 w 1"/>
                <a:gd name="T2" fmla="*/ 1 w 1"/>
                <a:gd name="T3" fmla="*/ 0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0" y="0"/>
                    <a:pt x="0"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0" name="Freeform 381">
              <a:extLst>
                <a:ext uri="{FF2B5EF4-FFF2-40B4-BE49-F238E27FC236}">
                  <a16:creationId xmlns:a16="http://schemas.microsoft.com/office/drawing/2014/main" id="{9097DDD6-923B-4EED-9496-13C35CDB9967}"/>
                </a:ext>
              </a:extLst>
            </p:cNvPr>
            <p:cNvSpPr>
              <a:spLocks/>
            </p:cNvSpPr>
            <p:nvPr/>
          </p:nvSpPr>
          <p:spPr bwMode="auto">
            <a:xfrm>
              <a:off x="-2249489" y="1233488"/>
              <a:ext cx="4763" cy="0"/>
            </a:xfrm>
            <a:custGeom>
              <a:avLst/>
              <a:gdLst>
                <a:gd name="T0" fmla="*/ 1 w 1"/>
                <a:gd name="T1" fmla="*/ 0 w 1"/>
                <a:gd name="T2" fmla="*/ 1 w 1"/>
                <a:gd name="T3" fmla="*/ 1 w 1"/>
              </a:gdLst>
              <a:ahLst/>
              <a:cxnLst>
                <a:cxn ang="0">
                  <a:pos x="T0" y="0"/>
                </a:cxn>
                <a:cxn ang="0">
                  <a:pos x="T1" y="0"/>
                </a:cxn>
                <a:cxn ang="0">
                  <a:pos x="T2" y="0"/>
                </a:cxn>
                <a:cxn ang="0">
                  <a:pos x="T3" y="0"/>
                </a:cxn>
              </a:cxnLst>
              <a:rect l="0" t="0" r="r" b="b"/>
              <a:pathLst>
                <a:path w="1">
                  <a:moveTo>
                    <a:pt x="1" y="0"/>
                  </a:moveTo>
                  <a:cubicBezTo>
                    <a:pt x="0" y="0"/>
                    <a:pt x="0" y="0"/>
                    <a:pt x="0" y="0"/>
                  </a:cubicBezTo>
                  <a:cubicBezTo>
                    <a:pt x="0" y="0"/>
                    <a:pt x="0" y="0"/>
                    <a:pt x="1"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1" name="Freeform 382">
              <a:extLst>
                <a:ext uri="{FF2B5EF4-FFF2-40B4-BE49-F238E27FC236}">
                  <a16:creationId xmlns:a16="http://schemas.microsoft.com/office/drawing/2014/main" id="{9B589299-F5BB-49F2-AC29-9C4CB5D89E7B}"/>
                </a:ext>
              </a:extLst>
            </p:cNvPr>
            <p:cNvSpPr>
              <a:spLocks/>
            </p:cNvSpPr>
            <p:nvPr/>
          </p:nvSpPr>
          <p:spPr bwMode="auto">
            <a:xfrm>
              <a:off x="-2260602" y="1230313"/>
              <a:ext cx="11113" cy="7938"/>
            </a:xfrm>
            <a:custGeom>
              <a:avLst/>
              <a:gdLst>
                <a:gd name="T0" fmla="*/ 3 w 3"/>
                <a:gd name="T1" fmla="*/ 1 h 2"/>
                <a:gd name="T2" fmla="*/ 3 w 3"/>
                <a:gd name="T3" fmla="*/ 2 h 2"/>
                <a:gd name="T4" fmla="*/ 2 w 3"/>
                <a:gd name="T5" fmla="*/ 2 h 2"/>
                <a:gd name="T6" fmla="*/ 1 w 3"/>
                <a:gd name="T7" fmla="*/ 2 h 2"/>
                <a:gd name="T8" fmla="*/ 1 w 3"/>
                <a:gd name="T9" fmla="*/ 2 h 2"/>
                <a:gd name="T10" fmla="*/ 1 w 3"/>
                <a:gd name="T11" fmla="*/ 2 h 2"/>
                <a:gd name="T12" fmla="*/ 1 w 3"/>
                <a:gd name="T13" fmla="*/ 2 h 2"/>
                <a:gd name="T14" fmla="*/ 1 w 3"/>
                <a:gd name="T15" fmla="*/ 2 h 2"/>
                <a:gd name="T16" fmla="*/ 2 w 3"/>
                <a:gd name="T17" fmla="*/ 2 h 2"/>
                <a:gd name="T18" fmla="*/ 2 w 3"/>
                <a:gd name="T19" fmla="*/ 1 h 2"/>
                <a:gd name="T20" fmla="*/ 2 w 3"/>
                <a:gd name="T21" fmla="*/ 1 h 2"/>
                <a:gd name="T22" fmla="*/ 2 w 3"/>
                <a:gd name="T23" fmla="*/ 1 h 2"/>
                <a:gd name="T24" fmla="*/ 3 w 3"/>
                <a:gd name="T25" fmla="*/ 1 h 2"/>
                <a:gd name="T26" fmla="*/ 3 w 3"/>
                <a:gd name="T27" fmla="*/ 1 h 2"/>
                <a:gd name="T28" fmla="*/ 3 w 3"/>
                <a:gd name="T2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 h="2">
                  <a:moveTo>
                    <a:pt x="3" y="1"/>
                  </a:moveTo>
                  <a:cubicBezTo>
                    <a:pt x="3" y="1"/>
                    <a:pt x="3" y="2"/>
                    <a:pt x="3" y="2"/>
                  </a:cubicBezTo>
                  <a:cubicBezTo>
                    <a:pt x="2" y="2"/>
                    <a:pt x="2" y="2"/>
                    <a:pt x="2" y="2"/>
                  </a:cubicBezTo>
                  <a:cubicBezTo>
                    <a:pt x="2" y="2"/>
                    <a:pt x="2" y="2"/>
                    <a:pt x="1" y="2"/>
                  </a:cubicBezTo>
                  <a:cubicBezTo>
                    <a:pt x="1" y="2"/>
                    <a:pt x="1" y="2"/>
                    <a:pt x="1" y="2"/>
                  </a:cubicBezTo>
                  <a:cubicBezTo>
                    <a:pt x="1" y="2"/>
                    <a:pt x="0" y="2"/>
                    <a:pt x="1" y="2"/>
                  </a:cubicBezTo>
                  <a:cubicBezTo>
                    <a:pt x="1" y="2"/>
                    <a:pt x="1" y="2"/>
                    <a:pt x="1" y="2"/>
                  </a:cubicBezTo>
                  <a:cubicBezTo>
                    <a:pt x="1" y="2"/>
                    <a:pt x="1" y="2"/>
                    <a:pt x="1" y="2"/>
                  </a:cubicBezTo>
                  <a:cubicBezTo>
                    <a:pt x="1" y="2"/>
                    <a:pt x="2" y="2"/>
                    <a:pt x="2" y="2"/>
                  </a:cubicBezTo>
                  <a:cubicBezTo>
                    <a:pt x="2" y="1"/>
                    <a:pt x="1" y="1"/>
                    <a:pt x="2" y="1"/>
                  </a:cubicBezTo>
                  <a:cubicBezTo>
                    <a:pt x="2" y="1"/>
                    <a:pt x="2" y="1"/>
                    <a:pt x="2" y="1"/>
                  </a:cubicBezTo>
                  <a:cubicBezTo>
                    <a:pt x="2" y="1"/>
                    <a:pt x="1" y="1"/>
                    <a:pt x="2" y="1"/>
                  </a:cubicBezTo>
                  <a:cubicBezTo>
                    <a:pt x="2" y="0"/>
                    <a:pt x="3" y="0"/>
                    <a:pt x="3" y="1"/>
                  </a:cubicBezTo>
                  <a:cubicBezTo>
                    <a:pt x="3" y="1"/>
                    <a:pt x="3" y="1"/>
                    <a:pt x="3" y="1"/>
                  </a:cubicBezTo>
                  <a:cubicBezTo>
                    <a:pt x="3" y="1"/>
                    <a:pt x="3" y="1"/>
                    <a:pt x="3"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2" name="Freeform 383">
              <a:extLst>
                <a:ext uri="{FF2B5EF4-FFF2-40B4-BE49-F238E27FC236}">
                  <a16:creationId xmlns:a16="http://schemas.microsoft.com/office/drawing/2014/main" id="{0C514DF2-2996-41E0-A8BE-7AE991071C06}"/>
                </a:ext>
              </a:extLst>
            </p:cNvPr>
            <p:cNvSpPr>
              <a:spLocks/>
            </p:cNvSpPr>
            <p:nvPr/>
          </p:nvSpPr>
          <p:spPr bwMode="auto">
            <a:xfrm>
              <a:off x="-2270127" y="1233488"/>
              <a:ext cx="14288" cy="4763"/>
            </a:xfrm>
            <a:custGeom>
              <a:avLst/>
              <a:gdLst>
                <a:gd name="T0" fmla="*/ 3 w 4"/>
                <a:gd name="T1" fmla="*/ 0 h 1"/>
                <a:gd name="T2" fmla="*/ 3 w 4"/>
                <a:gd name="T3" fmla="*/ 1 h 1"/>
                <a:gd name="T4" fmla="*/ 2 w 4"/>
                <a:gd name="T5" fmla="*/ 1 h 1"/>
                <a:gd name="T6" fmla="*/ 1 w 4"/>
                <a:gd name="T7" fmla="*/ 1 h 1"/>
                <a:gd name="T8" fmla="*/ 1 w 4"/>
                <a:gd name="T9" fmla="*/ 1 h 1"/>
                <a:gd name="T10" fmla="*/ 2 w 4"/>
                <a:gd name="T11" fmla="*/ 1 h 1"/>
                <a:gd name="T12" fmla="*/ 3 w 4"/>
                <a:gd name="T13" fmla="*/ 0 h 1"/>
                <a:gd name="T14" fmla="*/ 3 w 4"/>
                <a:gd name="T15" fmla="*/ 0 h 1"/>
                <a:gd name="T16" fmla="*/ 3 w 4"/>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1">
                  <a:moveTo>
                    <a:pt x="3" y="0"/>
                  </a:moveTo>
                  <a:cubicBezTo>
                    <a:pt x="3" y="0"/>
                    <a:pt x="3" y="1"/>
                    <a:pt x="3" y="1"/>
                  </a:cubicBezTo>
                  <a:cubicBezTo>
                    <a:pt x="2" y="1"/>
                    <a:pt x="2" y="1"/>
                    <a:pt x="2" y="1"/>
                  </a:cubicBezTo>
                  <a:cubicBezTo>
                    <a:pt x="2" y="1"/>
                    <a:pt x="1" y="1"/>
                    <a:pt x="1" y="1"/>
                  </a:cubicBezTo>
                  <a:cubicBezTo>
                    <a:pt x="1" y="1"/>
                    <a:pt x="0" y="1"/>
                    <a:pt x="1" y="1"/>
                  </a:cubicBezTo>
                  <a:cubicBezTo>
                    <a:pt x="1" y="1"/>
                    <a:pt x="1" y="1"/>
                    <a:pt x="2" y="1"/>
                  </a:cubicBezTo>
                  <a:cubicBezTo>
                    <a:pt x="2" y="0"/>
                    <a:pt x="2" y="0"/>
                    <a:pt x="3" y="0"/>
                  </a:cubicBezTo>
                  <a:cubicBezTo>
                    <a:pt x="3" y="0"/>
                    <a:pt x="3" y="0"/>
                    <a:pt x="3" y="0"/>
                  </a:cubicBezTo>
                  <a:cubicBezTo>
                    <a:pt x="3" y="0"/>
                    <a:pt x="4" y="0"/>
                    <a:pt x="3"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3" name="Freeform 384">
              <a:extLst>
                <a:ext uri="{FF2B5EF4-FFF2-40B4-BE49-F238E27FC236}">
                  <a16:creationId xmlns:a16="http://schemas.microsoft.com/office/drawing/2014/main" id="{AD5163CB-C505-4406-958D-574620E7F316}"/>
                </a:ext>
              </a:extLst>
            </p:cNvPr>
            <p:cNvSpPr>
              <a:spLocks/>
            </p:cNvSpPr>
            <p:nvPr/>
          </p:nvSpPr>
          <p:spPr bwMode="auto">
            <a:xfrm>
              <a:off x="-2274889" y="1238251"/>
              <a:ext cx="4763" cy="3175"/>
            </a:xfrm>
            <a:custGeom>
              <a:avLst/>
              <a:gdLst>
                <a:gd name="T0" fmla="*/ 0 w 1"/>
                <a:gd name="T1" fmla="*/ 0 h 1"/>
                <a:gd name="T2" fmla="*/ 0 w 1"/>
                <a:gd name="T3" fmla="*/ 0 h 1"/>
                <a:gd name="T4" fmla="*/ 1 w 1"/>
                <a:gd name="T5" fmla="*/ 0 h 1"/>
                <a:gd name="T6" fmla="*/ 1 w 1"/>
                <a:gd name="T7" fmla="*/ 1 h 1"/>
                <a:gd name="T8" fmla="*/ 0 w 1"/>
                <a:gd name="T9" fmla="*/ 0 h 1"/>
              </a:gdLst>
              <a:ahLst/>
              <a:cxnLst>
                <a:cxn ang="0">
                  <a:pos x="T0" y="T1"/>
                </a:cxn>
                <a:cxn ang="0">
                  <a:pos x="T2" y="T3"/>
                </a:cxn>
                <a:cxn ang="0">
                  <a:pos x="T4" y="T5"/>
                </a:cxn>
                <a:cxn ang="0">
                  <a:pos x="T6" y="T7"/>
                </a:cxn>
                <a:cxn ang="0">
                  <a:pos x="T8" y="T9"/>
                </a:cxn>
              </a:cxnLst>
              <a:rect l="0" t="0" r="r" b="b"/>
              <a:pathLst>
                <a:path w="1" h="1">
                  <a:moveTo>
                    <a:pt x="0" y="0"/>
                  </a:moveTo>
                  <a:cubicBezTo>
                    <a:pt x="0" y="0"/>
                    <a:pt x="0" y="0"/>
                    <a:pt x="0" y="0"/>
                  </a:cubicBezTo>
                  <a:cubicBezTo>
                    <a:pt x="0" y="0"/>
                    <a:pt x="1" y="0"/>
                    <a:pt x="1" y="0"/>
                  </a:cubicBezTo>
                  <a:cubicBezTo>
                    <a:pt x="1" y="1"/>
                    <a:pt x="1" y="1"/>
                    <a:pt x="1" y="1"/>
                  </a:cubicBez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4" name="Freeform 385">
              <a:extLst>
                <a:ext uri="{FF2B5EF4-FFF2-40B4-BE49-F238E27FC236}">
                  <a16:creationId xmlns:a16="http://schemas.microsoft.com/office/drawing/2014/main" id="{7BEDA457-5684-4E90-B3B6-F3413030B1AE}"/>
                </a:ext>
              </a:extLst>
            </p:cNvPr>
            <p:cNvSpPr>
              <a:spLocks/>
            </p:cNvSpPr>
            <p:nvPr/>
          </p:nvSpPr>
          <p:spPr bwMode="auto">
            <a:xfrm>
              <a:off x="-2281239" y="1238251"/>
              <a:ext cx="3175" cy="0"/>
            </a:xfrm>
            <a:custGeom>
              <a:avLst/>
              <a:gdLst>
                <a:gd name="T0" fmla="*/ 1 w 1"/>
                <a:gd name="T1" fmla="*/ 1 w 1"/>
                <a:gd name="T2" fmla="*/ 0 w 1"/>
                <a:gd name="T3" fmla="*/ 1 w 1"/>
              </a:gdLst>
              <a:ahLst/>
              <a:cxnLst>
                <a:cxn ang="0">
                  <a:pos x="T0" y="0"/>
                </a:cxn>
                <a:cxn ang="0">
                  <a:pos x="T1" y="0"/>
                </a:cxn>
                <a:cxn ang="0">
                  <a:pos x="T2" y="0"/>
                </a:cxn>
                <a:cxn ang="0">
                  <a:pos x="T3" y="0"/>
                </a:cxn>
              </a:cxnLst>
              <a:rect l="0" t="0" r="r" b="b"/>
              <a:pathLst>
                <a:path w="1">
                  <a:moveTo>
                    <a:pt x="1" y="0"/>
                  </a:moveTo>
                  <a:cubicBezTo>
                    <a:pt x="1" y="0"/>
                    <a:pt x="1" y="0"/>
                    <a:pt x="1" y="0"/>
                  </a:cubicBezTo>
                  <a:cubicBezTo>
                    <a:pt x="0" y="0"/>
                    <a:pt x="0" y="0"/>
                    <a:pt x="0" y="0"/>
                  </a:cubicBezTo>
                  <a:cubicBezTo>
                    <a:pt x="0"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5" name="Freeform 386">
              <a:extLst>
                <a:ext uri="{FF2B5EF4-FFF2-40B4-BE49-F238E27FC236}">
                  <a16:creationId xmlns:a16="http://schemas.microsoft.com/office/drawing/2014/main" id="{E012964A-C6AF-4BFF-A3E3-2033A9B49B12}"/>
                </a:ext>
              </a:extLst>
            </p:cNvPr>
            <p:cNvSpPr>
              <a:spLocks/>
            </p:cNvSpPr>
            <p:nvPr/>
          </p:nvSpPr>
          <p:spPr bwMode="auto">
            <a:xfrm>
              <a:off x="-2292352" y="1233488"/>
              <a:ext cx="3175" cy="4763"/>
            </a:xfrm>
            <a:custGeom>
              <a:avLst/>
              <a:gdLst>
                <a:gd name="T0" fmla="*/ 1 w 1"/>
                <a:gd name="T1" fmla="*/ 0 h 1"/>
                <a:gd name="T2" fmla="*/ 0 w 1"/>
                <a:gd name="T3" fmla="*/ 1 h 1"/>
                <a:gd name="T4" fmla="*/ 1 w 1"/>
                <a:gd name="T5" fmla="*/ 0 h 1"/>
              </a:gdLst>
              <a:ahLst/>
              <a:cxnLst>
                <a:cxn ang="0">
                  <a:pos x="T0" y="T1"/>
                </a:cxn>
                <a:cxn ang="0">
                  <a:pos x="T2" y="T3"/>
                </a:cxn>
                <a:cxn ang="0">
                  <a:pos x="T4" y="T5"/>
                </a:cxn>
              </a:cxnLst>
              <a:rect l="0" t="0" r="r" b="b"/>
              <a:pathLst>
                <a:path w="1" h="1">
                  <a:moveTo>
                    <a:pt x="1" y="0"/>
                  </a:moveTo>
                  <a:cubicBezTo>
                    <a:pt x="1" y="0"/>
                    <a:pt x="0" y="0"/>
                    <a:pt x="0" y="1"/>
                  </a:cubicBezTo>
                  <a:cubicBezTo>
                    <a:pt x="1" y="1"/>
                    <a:pt x="1" y="1"/>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6" name="Freeform 387">
              <a:extLst>
                <a:ext uri="{FF2B5EF4-FFF2-40B4-BE49-F238E27FC236}">
                  <a16:creationId xmlns:a16="http://schemas.microsoft.com/office/drawing/2014/main" id="{4F07CC72-E75C-42A0-B9ED-0A5B66398B5F}"/>
                </a:ext>
              </a:extLst>
            </p:cNvPr>
            <p:cNvSpPr>
              <a:spLocks/>
            </p:cNvSpPr>
            <p:nvPr/>
          </p:nvSpPr>
          <p:spPr bwMode="auto">
            <a:xfrm>
              <a:off x="-2300289" y="1233488"/>
              <a:ext cx="7938" cy="4763"/>
            </a:xfrm>
            <a:custGeom>
              <a:avLst/>
              <a:gdLst>
                <a:gd name="T0" fmla="*/ 1 w 2"/>
                <a:gd name="T1" fmla="*/ 0 h 1"/>
                <a:gd name="T2" fmla="*/ 1 w 2"/>
                <a:gd name="T3" fmla="*/ 1 h 1"/>
                <a:gd name="T4" fmla="*/ 0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2" y="1"/>
                    <a:pt x="1" y="1"/>
                  </a:cubicBezTo>
                  <a:cubicBezTo>
                    <a:pt x="1" y="0"/>
                    <a:pt x="0" y="0"/>
                    <a:pt x="0" y="0"/>
                  </a:cubicBezTo>
                  <a:cubicBezTo>
                    <a:pt x="0"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7" name="Freeform 388">
              <a:extLst>
                <a:ext uri="{FF2B5EF4-FFF2-40B4-BE49-F238E27FC236}">
                  <a16:creationId xmlns:a16="http://schemas.microsoft.com/office/drawing/2014/main" id="{1271F017-80AB-4452-8943-A61F44E1F7E9}"/>
                </a:ext>
              </a:extLst>
            </p:cNvPr>
            <p:cNvSpPr>
              <a:spLocks/>
            </p:cNvSpPr>
            <p:nvPr/>
          </p:nvSpPr>
          <p:spPr bwMode="auto">
            <a:xfrm>
              <a:off x="-2306639" y="1227138"/>
              <a:ext cx="11113" cy="3175"/>
            </a:xfrm>
            <a:custGeom>
              <a:avLst/>
              <a:gdLst>
                <a:gd name="T0" fmla="*/ 0 w 3"/>
                <a:gd name="T1" fmla="*/ 1 h 1"/>
                <a:gd name="T2" fmla="*/ 1 w 3"/>
                <a:gd name="T3" fmla="*/ 1 h 1"/>
                <a:gd name="T4" fmla="*/ 1 w 3"/>
                <a:gd name="T5" fmla="*/ 1 h 1"/>
                <a:gd name="T6" fmla="*/ 2 w 3"/>
                <a:gd name="T7" fmla="*/ 1 h 1"/>
                <a:gd name="T8" fmla="*/ 2 w 3"/>
                <a:gd name="T9" fmla="*/ 1 h 1"/>
                <a:gd name="T10" fmla="*/ 3 w 3"/>
                <a:gd name="T11" fmla="*/ 1 h 1"/>
                <a:gd name="T12" fmla="*/ 2 w 3"/>
                <a:gd name="T13" fmla="*/ 1 h 1"/>
                <a:gd name="T14" fmla="*/ 2 w 3"/>
                <a:gd name="T15" fmla="*/ 1 h 1"/>
                <a:gd name="T16" fmla="*/ 1 w 3"/>
                <a:gd name="T17" fmla="*/ 1 h 1"/>
                <a:gd name="T18" fmla="*/ 1 w 3"/>
                <a:gd name="T19" fmla="*/ 0 h 1"/>
                <a:gd name="T20" fmla="*/ 0 w 3"/>
                <a:gd name="T21"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1">
                  <a:moveTo>
                    <a:pt x="0" y="1"/>
                  </a:moveTo>
                  <a:cubicBezTo>
                    <a:pt x="0" y="1"/>
                    <a:pt x="1" y="1"/>
                    <a:pt x="1" y="1"/>
                  </a:cubicBezTo>
                  <a:cubicBezTo>
                    <a:pt x="1" y="1"/>
                    <a:pt x="1" y="1"/>
                    <a:pt x="1" y="1"/>
                  </a:cubicBezTo>
                  <a:cubicBezTo>
                    <a:pt x="2" y="1"/>
                    <a:pt x="2" y="1"/>
                    <a:pt x="2" y="1"/>
                  </a:cubicBezTo>
                  <a:cubicBezTo>
                    <a:pt x="2" y="1"/>
                    <a:pt x="2" y="1"/>
                    <a:pt x="2" y="1"/>
                  </a:cubicBezTo>
                  <a:cubicBezTo>
                    <a:pt x="3" y="1"/>
                    <a:pt x="3" y="1"/>
                    <a:pt x="3" y="1"/>
                  </a:cubicBezTo>
                  <a:cubicBezTo>
                    <a:pt x="3" y="1"/>
                    <a:pt x="2" y="0"/>
                    <a:pt x="2" y="1"/>
                  </a:cubicBezTo>
                  <a:cubicBezTo>
                    <a:pt x="2" y="1"/>
                    <a:pt x="2" y="1"/>
                    <a:pt x="2" y="1"/>
                  </a:cubicBezTo>
                  <a:cubicBezTo>
                    <a:pt x="1" y="1"/>
                    <a:pt x="1" y="1"/>
                    <a:pt x="1" y="1"/>
                  </a:cubicBezTo>
                  <a:cubicBezTo>
                    <a:pt x="1" y="0"/>
                    <a:pt x="1" y="0"/>
                    <a:pt x="1" y="0"/>
                  </a:cubicBezTo>
                  <a:cubicBezTo>
                    <a:pt x="1" y="0"/>
                    <a:pt x="0"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8" name="Freeform 389">
              <a:extLst>
                <a:ext uri="{FF2B5EF4-FFF2-40B4-BE49-F238E27FC236}">
                  <a16:creationId xmlns:a16="http://schemas.microsoft.com/office/drawing/2014/main" id="{C73D0D21-68B4-4D06-BAFB-423702C3F193}"/>
                </a:ext>
              </a:extLst>
            </p:cNvPr>
            <p:cNvSpPr>
              <a:spLocks/>
            </p:cNvSpPr>
            <p:nvPr/>
          </p:nvSpPr>
          <p:spPr bwMode="auto">
            <a:xfrm>
              <a:off x="-2311402" y="1223963"/>
              <a:ext cx="4763" cy="3175"/>
            </a:xfrm>
            <a:custGeom>
              <a:avLst/>
              <a:gdLst>
                <a:gd name="T0" fmla="*/ 0 w 1"/>
                <a:gd name="T1" fmla="*/ 1 h 1"/>
                <a:gd name="T2" fmla="*/ 0 w 1"/>
                <a:gd name="T3" fmla="*/ 1 h 1"/>
                <a:gd name="T4" fmla="*/ 0 w 1"/>
                <a:gd name="T5" fmla="*/ 1 h 1"/>
                <a:gd name="T6" fmla="*/ 0 w 1"/>
                <a:gd name="T7" fmla="*/ 1 h 1"/>
              </a:gdLst>
              <a:ahLst/>
              <a:cxnLst>
                <a:cxn ang="0">
                  <a:pos x="T0" y="T1"/>
                </a:cxn>
                <a:cxn ang="0">
                  <a:pos x="T2" y="T3"/>
                </a:cxn>
                <a:cxn ang="0">
                  <a:pos x="T4" y="T5"/>
                </a:cxn>
                <a:cxn ang="0">
                  <a:pos x="T6" y="T7"/>
                </a:cxn>
              </a:cxnLst>
              <a:rect l="0" t="0" r="r" b="b"/>
              <a:pathLst>
                <a:path w="1" h="1">
                  <a:moveTo>
                    <a:pt x="0" y="1"/>
                  </a:moveTo>
                  <a:cubicBezTo>
                    <a:pt x="0" y="1"/>
                    <a:pt x="0" y="1"/>
                    <a:pt x="0" y="1"/>
                  </a:cubicBezTo>
                  <a:cubicBezTo>
                    <a:pt x="0" y="1"/>
                    <a:pt x="0" y="1"/>
                    <a:pt x="0" y="1"/>
                  </a:cubicBezTo>
                  <a:cubicBezTo>
                    <a:pt x="0" y="1"/>
                    <a:pt x="1"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9" name="Freeform 390">
              <a:extLst>
                <a:ext uri="{FF2B5EF4-FFF2-40B4-BE49-F238E27FC236}">
                  <a16:creationId xmlns:a16="http://schemas.microsoft.com/office/drawing/2014/main" id="{1CC37CF9-5AB3-4ED8-9627-8A62D8E1409D}"/>
                </a:ext>
              </a:extLst>
            </p:cNvPr>
            <p:cNvSpPr>
              <a:spLocks/>
            </p:cNvSpPr>
            <p:nvPr/>
          </p:nvSpPr>
          <p:spPr bwMode="auto">
            <a:xfrm>
              <a:off x="-2317752" y="1223963"/>
              <a:ext cx="3175" cy="3175"/>
            </a:xfrm>
            <a:custGeom>
              <a:avLst/>
              <a:gdLst>
                <a:gd name="T0" fmla="*/ 1 w 1"/>
                <a:gd name="T1" fmla="*/ 0 h 1"/>
                <a:gd name="T2" fmla="*/ 1 w 1"/>
                <a:gd name="T3" fmla="*/ 1 h 1"/>
                <a:gd name="T4" fmla="*/ 0 w 1"/>
                <a:gd name="T5" fmla="*/ 1 h 1"/>
                <a:gd name="T6" fmla="*/ 1 w 1"/>
                <a:gd name="T7" fmla="*/ 0 h 1"/>
                <a:gd name="T8" fmla="*/ 1 w 1"/>
                <a:gd name="T9" fmla="*/ 0 h 1"/>
              </a:gdLst>
              <a:ahLst/>
              <a:cxnLst>
                <a:cxn ang="0">
                  <a:pos x="T0" y="T1"/>
                </a:cxn>
                <a:cxn ang="0">
                  <a:pos x="T2" y="T3"/>
                </a:cxn>
                <a:cxn ang="0">
                  <a:pos x="T4" y="T5"/>
                </a:cxn>
                <a:cxn ang="0">
                  <a:pos x="T6" y="T7"/>
                </a:cxn>
                <a:cxn ang="0">
                  <a:pos x="T8" y="T9"/>
                </a:cxn>
              </a:cxnLst>
              <a:rect l="0" t="0" r="r" b="b"/>
              <a:pathLst>
                <a:path w="1" h="1">
                  <a:moveTo>
                    <a:pt x="1" y="0"/>
                  </a:moveTo>
                  <a:cubicBezTo>
                    <a:pt x="1" y="1"/>
                    <a:pt x="1" y="1"/>
                    <a:pt x="1" y="1"/>
                  </a:cubicBezTo>
                  <a:cubicBezTo>
                    <a:pt x="0" y="1"/>
                    <a:pt x="0" y="1"/>
                    <a:pt x="0" y="1"/>
                  </a:cubicBezTo>
                  <a:cubicBezTo>
                    <a:pt x="0" y="1"/>
                    <a:pt x="1" y="0"/>
                    <a:pt x="1"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0" name="Freeform 391">
              <a:extLst>
                <a:ext uri="{FF2B5EF4-FFF2-40B4-BE49-F238E27FC236}">
                  <a16:creationId xmlns:a16="http://schemas.microsoft.com/office/drawing/2014/main" id="{3309C0F8-170F-47AF-AB38-02C52D93BB5E}"/>
                </a:ext>
              </a:extLst>
            </p:cNvPr>
            <p:cNvSpPr>
              <a:spLocks/>
            </p:cNvSpPr>
            <p:nvPr/>
          </p:nvSpPr>
          <p:spPr bwMode="auto">
            <a:xfrm>
              <a:off x="-2317752" y="1223963"/>
              <a:ext cx="3175" cy="0"/>
            </a:xfrm>
            <a:custGeom>
              <a:avLst/>
              <a:gdLst>
                <a:gd name="T0" fmla="*/ 0 w 2"/>
                <a:gd name="T1" fmla="*/ 0 w 2"/>
                <a:gd name="T2" fmla="*/ 0 w 2"/>
                <a:gd name="T3" fmla="*/ 2 w 2"/>
                <a:gd name="T4" fmla="*/ 0 w 2"/>
                <a:gd name="T5" fmla="*/ 0 w 2"/>
                <a:gd name="T6" fmla="*/ 0 w 2"/>
              </a:gdLst>
              <a:ahLst/>
              <a:cxnLst>
                <a:cxn ang="0">
                  <a:pos x="T0" y="0"/>
                </a:cxn>
                <a:cxn ang="0">
                  <a:pos x="T1" y="0"/>
                </a:cxn>
                <a:cxn ang="0">
                  <a:pos x="T2" y="0"/>
                </a:cxn>
                <a:cxn ang="0">
                  <a:pos x="T3" y="0"/>
                </a:cxn>
                <a:cxn ang="0">
                  <a:pos x="T4" y="0"/>
                </a:cxn>
                <a:cxn ang="0">
                  <a:pos x="T5" y="0"/>
                </a:cxn>
                <a:cxn ang="0">
                  <a:pos x="T6" y="0"/>
                </a:cxn>
              </a:cxnLst>
              <a:rect l="0" t="0" r="r" b="b"/>
              <a:pathLst>
                <a:path w="2">
                  <a:moveTo>
                    <a:pt x="0" y="0"/>
                  </a:moveTo>
                  <a:lnTo>
                    <a:pt x="0" y="0"/>
                  </a:lnTo>
                  <a:lnTo>
                    <a:pt x="0" y="0"/>
                  </a:lnTo>
                  <a:lnTo>
                    <a:pt x="2" y="0"/>
                  </a:lnTo>
                  <a:lnTo>
                    <a:pt x="0" y="0"/>
                  </a:lnTo>
                  <a:lnTo>
                    <a:pt x="0" y="0"/>
                  </a:ln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1" name="Freeform 392">
              <a:extLst>
                <a:ext uri="{FF2B5EF4-FFF2-40B4-BE49-F238E27FC236}">
                  <a16:creationId xmlns:a16="http://schemas.microsoft.com/office/drawing/2014/main" id="{B701BA99-DEA6-45EF-9890-7863FEDDC8A3}"/>
                </a:ext>
              </a:extLst>
            </p:cNvPr>
            <p:cNvSpPr>
              <a:spLocks/>
            </p:cNvSpPr>
            <p:nvPr/>
          </p:nvSpPr>
          <p:spPr bwMode="auto">
            <a:xfrm>
              <a:off x="-2325689" y="1219201"/>
              <a:ext cx="7938" cy="4763"/>
            </a:xfrm>
            <a:custGeom>
              <a:avLst/>
              <a:gdLst>
                <a:gd name="T0" fmla="*/ 1 w 2"/>
                <a:gd name="T1" fmla="*/ 0 h 1"/>
                <a:gd name="T2" fmla="*/ 1 w 2"/>
                <a:gd name="T3" fmla="*/ 0 h 1"/>
                <a:gd name="T4" fmla="*/ 1 w 2"/>
                <a:gd name="T5" fmla="*/ 0 h 1"/>
                <a:gd name="T6" fmla="*/ 1 w 2"/>
                <a:gd name="T7" fmla="*/ 1 h 1"/>
                <a:gd name="T8" fmla="*/ 1 w 2"/>
                <a:gd name="T9" fmla="*/ 1 h 1"/>
                <a:gd name="T10" fmla="*/ 2 w 2"/>
                <a:gd name="T11" fmla="*/ 1 h 1"/>
                <a:gd name="T12" fmla="*/ 1 w 2"/>
                <a:gd name="T13" fmla="*/ 1 h 1"/>
                <a:gd name="T14" fmla="*/ 1 w 2"/>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0"/>
                  </a:moveTo>
                  <a:cubicBezTo>
                    <a:pt x="1" y="0"/>
                    <a:pt x="1" y="0"/>
                    <a:pt x="1" y="0"/>
                  </a:cubicBezTo>
                  <a:cubicBezTo>
                    <a:pt x="1" y="0"/>
                    <a:pt x="1" y="0"/>
                    <a:pt x="1" y="0"/>
                  </a:cubicBezTo>
                  <a:cubicBezTo>
                    <a:pt x="1" y="0"/>
                    <a:pt x="0" y="1"/>
                    <a:pt x="1" y="1"/>
                  </a:cubicBezTo>
                  <a:cubicBezTo>
                    <a:pt x="1" y="1"/>
                    <a:pt x="1" y="1"/>
                    <a:pt x="1" y="1"/>
                  </a:cubicBezTo>
                  <a:cubicBezTo>
                    <a:pt x="2" y="1"/>
                    <a:pt x="2" y="1"/>
                    <a:pt x="2" y="1"/>
                  </a:cubicBezTo>
                  <a:cubicBezTo>
                    <a:pt x="1" y="1"/>
                    <a:pt x="1" y="1"/>
                    <a:pt x="1" y="1"/>
                  </a:cubicBezTo>
                  <a:lnTo>
                    <a:pt x="1"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2" name="Freeform 393">
              <a:extLst>
                <a:ext uri="{FF2B5EF4-FFF2-40B4-BE49-F238E27FC236}">
                  <a16:creationId xmlns:a16="http://schemas.microsoft.com/office/drawing/2014/main" id="{230096A2-1415-4B9C-A73A-0FDB9AD7AF39}"/>
                </a:ext>
              </a:extLst>
            </p:cNvPr>
            <p:cNvSpPr>
              <a:spLocks/>
            </p:cNvSpPr>
            <p:nvPr/>
          </p:nvSpPr>
          <p:spPr bwMode="auto">
            <a:xfrm>
              <a:off x="-2332039" y="1208088"/>
              <a:ext cx="3175" cy="4763"/>
            </a:xfrm>
            <a:custGeom>
              <a:avLst/>
              <a:gdLst>
                <a:gd name="T0" fmla="*/ 0 w 1"/>
                <a:gd name="T1" fmla="*/ 1 h 1"/>
                <a:gd name="T2" fmla="*/ 0 w 1"/>
                <a:gd name="T3" fmla="*/ 1 h 1"/>
                <a:gd name="T4" fmla="*/ 1 w 1"/>
                <a:gd name="T5" fmla="*/ 1 h 1"/>
                <a:gd name="T6" fmla="*/ 0 w 1"/>
                <a:gd name="T7" fmla="*/ 0 h 1"/>
                <a:gd name="T8" fmla="*/ 0 w 1"/>
                <a:gd name="T9" fmla="*/ 1 h 1"/>
              </a:gdLst>
              <a:ahLst/>
              <a:cxnLst>
                <a:cxn ang="0">
                  <a:pos x="T0" y="T1"/>
                </a:cxn>
                <a:cxn ang="0">
                  <a:pos x="T2" y="T3"/>
                </a:cxn>
                <a:cxn ang="0">
                  <a:pos x="T4" y="T5"/>
                </a:cxn>
                <a:cxn ang="0">
                  <a:pos x="T6" y="T7"/>
                </a:cxn>
                <a:cxn ang="0">
                  <a:pos x="T8" y="T9"/>
                </a:cxn>
              </a:cxnLst>
              <a:rect l="0" t="0" r="r" b="b"/>
              <a:pathLst>
                <a:path w="1" h="1">
                  <a:moveTo>
                    <a:pt x="0" y="1"/>
                  </a:moveTo>
                  <a:cubicBezTo>
                    <a:pt x="0" y="1"/>
                    <a:pt x="0" y="1"/>
                    <a:pt x="0" y="1"/>
                  </a:cubicBezTo>
                  <a:cubicBezTo>
                    <a:pt x="1" y="1"/>
                    <a:pt x="1" y="1"/>
                    <a:pt x="1" y="1"/>
                  </a:cubicBezTo>
                  <a:cubicBezTo>
                    <a:pt x="0" y="0"/>
                    <a:pt x="0" y="0"/>
                    <a:pt x="0" y="0"/>
                  </a:cubicBezTo>
                  <a:lnTo>
                    <a:pt x="0"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3" name="Freeform 394">
              <a:extLst>
                <a:ext uri="{FF2B5EF4-FFF2-40B4-BE49-F238E27FC236}">
                  <a16:creationId xmlns:a16="http://schemas.microsoft.com/office/drawing/2014/main" id="{81569917-78F8-427F-B67D-9BA0B8EF0114}"/>
                </a:ext>
              </a:extLst>
            </p:cNvPr>
            <p:cNvSpPr>
              <a:spLocks/>
            </p:cNvSpPr>
            <p:nvPr/>
          </p:nvSpPr>
          <p:spPr bwMode="auto">
            <a:xfrm>
              <a:off x="-2339977" y="1208088"/>
              <a:ext cx="3175" cy="7938"/>
            </a:xfrm>
            <a:custGeom>
              <a:avLst/>
              <a:gdLst>
                <a:gd name="T0" fmla="*/ 0 w 2"/>
                <a:gd name="T1" fmla="*/ 0 h 5"/>
                <a:gd name="T2" fmla="*/ 2 w 2"/>
                <a:gd name="T3" fmla="*/ 5 h 5"/>
                <a:gd name="T4" fmla="*/ 2 w 2"/>
                <a:gd name="T5" fmla="*/ 5 h 5"/>
                <a:gd name="T6" fmla="*/ 0 w 2"/>
                <a:gd name="T7" fmla="*/ 0 h 5"/>
                <a:gd name="T8" fmla="*/ 0 w 2"/>
                <a:gd name="T9" fmla="*/ 0 h 5"/>
              </a:gdLst>
              <a:ahLst/>
              <a:cxnLst>
                <a:cxn ang="0">
                  <a:pos x="T0" y="T1"/>
                </a:cxn>
                <a:cxn ang="0">
                  <a:pos x="T2" y="T3"/>
                </a:cxn>
                <a:cxn ang="0">
                  <a:pos x="T4" y="T5"/>
                </a:cxn>
                <a:cxn ang="0">
                  <a:pos x="T6" y="T7"/>
                </a:cxn>
                <a:cxn ang="0">
                  <a:pos x="T8" y="T9"/>
                </a:cxn>
              </a:cxnLst>
              <a:rect l="0" t="0" r="r" b="b"/>
              <a:pathLst>
                <a:path w="2" h="5">
                  <a:moveTo>
                    <a:pt x="0" y="0"/>
                  </a:moveTo>
                  <a:lnTo>
                    <a:pt x="2" y="5"/>
                  </a:lnTo>
                  <a:lnTo>
                    <a:pt x="2" y="5"/>
                  </a:lnTo>
                  <a:lnTo>
                    <a:pt x="0" y="0"/>
                  </a:ln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4" name="Freeform 395">
              <a:extLst>
                <a:ext uri="{FF2B5EF4-FFF2-40B4-BE49-F238E27FC236}">
                  <a16:creationId xmlns:a16="http://schemas.microsoft.com/office/drawing/2014/main" id="{2941DBA0-6564-47F7-820B-0D32EDFF6886}"/>
                </a:ext>
              </a:extLst>
            </p:cNvPr>
            <p:cNvSpPr>
              <a:spLocks/>
            </p:cNvSpPr>
            <p:nvPr/>
          </p:nvSpPr>
          <p:spPr bwMode="auto">
            <a:xfrm>
              <a:off x="-2347914" y="1201738"/>
              <a:ext cx="7938" cy="3175"/>
            </a:xfrm>
            <a:custGeom>
              <a:avLst/>
              <a:gdLst>
                <a:gd name="T0" fmla="*/ 1 w 2"/>
                <a:gd name="T1" fmla="*/ 0 h 1"/>
                <a:gd name="T2" fmla="*/ 1 w 2"/>
                <a:gd name="T3" fmla="*/ 1 h 1"/>
                <a:gd name="T4" fmla="*/ 2 w 2"/>
                <a:gd name="T5" fmla="*/ 1 h 1"/>
                <a:gd name="T6" fmla="*/ 2 w 2"/>
                <a:gd name="T7" fmla="*/ 0 h 1"/>
                <a:gd name="T8" fmla="*/ 2 w 2"/>
                <a:gd name="T9" fmla="*/ 0 h 1"/>
                <a:gd name="T10" fmla="*/ 0 w 2"/>
                <a:gd name="T11" fmla="*/ 0 h 1"/>
                <a:gd name="T12" fmla="*/ 1 w 2"/>
                <a:gd name="T13" fmla="*/ 0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1" y="0"/>
                  </a:moveTo>
                  <a:cubicBezTo>
                    <a:pt x="1" y="0"/>
                    <a:pt x="1" y="1"/>
                    <a:pt x="1" y="1"/>
                  </a:cubicBezTo>
                  <a:cubicBezTo>
                    <a:pt x="2" y="1"/>
                    <a:pt x="2" y="1"/>
                    <a:pt x="2" y="1"/>
                  </a:cubicBezTo>
                  <a:cubicBezTo>
                    <a:pt x="2" y="0"/>
                    <a:pt x="2" y="0"/>
                    <a:pt x="2" y="0"/>
                  </a:cubicBezTo>
                  <a:cubicBezTo>
                    <a:pt x="2" y="0"/>
                    <a:pt x="2" y="0"/>
                    <a:pt x="2" y="0"/>
                  </a:cubicBezTo>
                  <a:cubicBezTo>
                    <a:pt x="0" y="0"/>
                    <a:pt x="0" y="0"/>
                    <a:pt x="0" y="0"/>
                  </a:cubicBezTo>
                  <a:lnTo>
                    <a:pt x="1"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5" name="Freeform 396">
              <a:extLst>
                <a:ext uri="{FF2B5EF4-FFF2-40B4-BE49-F238E27FC236}">
                  <a16:creationId xmlns:a16="http://schemas.microsoft.com/office/drawing/2014/main" id="{34C4450C-94B0-47BB-89E0-009B0003B056}"/>
                </a:ext>
              </a:extLst>
            </p:cNvPr>
            <p:cNvSpPr>
              <a:spLocks/>
            </p:cNvSpPr>
            <p:nvPr/>
          </p:nvSpPr>
          <p:spPr bwMode="auto">
            <a:xfrm>
              <a:off x="-1957389" y="1212851"/>
              <a:ext cx="31750" cy="36513"/>
            </a:xfrm>
            <a:custGeom>
              <a:avLst/>
              <a:gdLst>
                <a:gd name="T0" fmla="*/ 1 w 9"/>
                <a:gd name="T1" fmla="*/ 1 h 10"/>
                <a:gd name="T2" fmla="*/ 1 w 9"/>
                <a:gd name="T3" fmla="*/ 1 h 10"/>
                <a:gd name="T4" fmla="*/ 1 w 9"/>
                <a:gd name="T5" fmla="*/ 2 h 10"/>
                <a:gd name="T6" fmla="*/ 1 w 9"/>
                <a:gd name="T7" fmla="*/ 3 h 10"/>
                <a:gd name="T8" fmla="*/ 0 w 9"/>
                <a:gd name="T9" fmla="*/ 3 h 10"/>
                <a:gd name="T10" fmla="*/ 0 w 9"/>
                <a:gd name="T11" fmla="*/ 5 h 10"/>
                <a:gd name="T12" fmla="*/ 1 w 9"/>
                <a:gd name="T13" fmla="*/ 5 h 10"/>
                <a:gd name="T14" fmla="*/ 1 w 9"/>
                <a:gd name="T15" fmla="*/ 6 h 10"/>
                <a:gd name="T16" fmla="*/ 1 w 9"/>
                <a:gd name="T17" fmla="*/ 7 h 10"/>
                <a:gd name="T18" fmla="*/ 1 w 9"/>
                <a:gd name="T19" fmla="*/ 9 h 10"/>
                <a:gd name="T20" fmla="*/ 2 w 9"/>
                <a:gd name="T21" fmla="*/ 10 h 10"/>
                <a:gd name="T22" fmla="*/ 3 w 9"/>
                <a:gd name="T23" fmla="*/ 10 h 10"/>
                <a:gd name="T24" fmla="*/ 5 w 9"/>
                <a:gd name="T25" fmla="*/ 8 h 10"/>
                <a:gd name="T26" fmla="*/ 7 w 9"/>
                <a:gd name="T27" fmla="*/ 7 h 10"/>
                <a:gd name="T28" fmla="*/ 9 w 9"/>
                <a:gd name="T29" fmla="*/ 6 h 10"/>
                <a:gd name="T30" fmla="*/ 8 w 9"/>
                <a:gd name="T31" fmla="*/ 6 h 10"/>
                <a:gd name="T32" fmla="*/ 7 w 9"/>
                <a:gd name="T33" fmla="*/ 4 h 10"/>
                <a:gd name="T34" fmla="*/ 7 w 9"/>
                <a:gd name="T35" fmla="*/ 3 h 10"/>
                <a:gd name="T36" fmla="*/ 6 w 9"/>
                <a:gd name="T37" fmla="*/ 2 h 10"/>
                <a:gd name="T38" fmla="*/ 5 w 9"/>
                <a:gd name="T39" fmla="*/ 1 h 10"/>
                <a:gd name="T40" fmla="*/ 4 w 9"/>
                <a:gd name="T41" fmla="*/ 1 h 10"/>
                <a:gd name="T42" fmla="*/ 3 w 9"/>
                <a:gd name="T43" fmla="*/ 1 h 10"/>
                <a:gd name="T44" fmla="*/ 3 w 9"/>
                <a:gd name="T45" fmla="*/ 0 h 10"/>
                <a:gd name="T46" fmla="*/ 1 w 9"/>
                <a:gd name="T47"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9" h="10">
                  <a:moveTo>
                    <a:pt x="1" y="1"/>
                  </a:moveTo>
                  <a:cubicBezTo>
                    <a:pt x="1" y="1"/>
                    <a:pt x="1" y="1"/>
                    <a:pt x="1" y="1"/>
                  </a:cubicBezTo>
                  <a:cubicBezTo>
                    <a:pt x="1" y="2"/>
                    <a:pt x="2" y="2"/>
                    <a:pt x="1" y="2"/>
                  </a:cubicBezTo>
                  <a:cubicBezTo>
                    <a:pt x="1" y="3"/>
                    <a:pt x="1" y="3"/>
                    <a:pt x="1" y="3"/>
                  </a:cubicBezTo>
                  <a:cubicBezTo>
                    <a:pt x="1" y="3"/>
                    <a:pt x="0" y="3"/>
                    <a:pt x="0" y="3"/>
                  </a:cubicBezTo>
                  <a:cubicBezTo>
                    <a:pt x="0" y="4"/>
                    <a:pt x="0" y="4"/>
                    <a:pt x="0" y="5"/>
                  </a:cubicBezTo>
                  <a:cubicBezTo>
                    <a:pt x="0" y="5"/>
                    <a:pt x="1" y="5"/>
                    <a:pt x="1" y="5"/>
                  </a:cubicBezTo>
                  <a:cubicBezTo>
                    <a:pt x="1" y="5"/>
                    <a:pt x="1" y="6"/>
                    <a:pt x="1" y="6"/>
                  </a:cubicBezTo>
                  <a:cubicBezTo>
                    <a:pt x="1" y="6"/>
                    <a:pt x="1" y="7"/>
                    <a:pt x="1" y="7"/>
                  </a:cubicBezTo>
                  <a:cubicBezTo>
                    <a:pt x="1" y="8"/>
                    <a:pt x="1" y="9"/>
                    <a:pt x="1" y="9"/>
                  </a:cubicBezTo>
                  <a:cubicBezTo>
                    <a:pt x="2" y="9"/>
                    <a:pt x="2" y="10"/>
                    <a:pt x="2" y="10"/>
                  </a:cubicBezTo>
                  <a:cubicBezTo>
                    <a:pt x="3" y="10"/>
                    <a:pt x="3" y="10"/>
                    <a:pt x="3" y="10"/>
                  </a:cubicBezTo>
                  <a:cubicBezTo>
                    <a:pt x="3" y="9"/>
                    <a:pt x="5" y="8"/>
                    <a:pt x="5" y="8"/>
                  </a:cubicBezTo>
                  <a:cubicBezTo>
                    <a:pt x="6" y="8"/>
                    <a:pt x="7" y="7"/>
                    <a:pt x="7" y="7"/>
                  </a:cubicBezTo>
                  <a:cubicBezTo>
                    <a:pt x="8" y="7"/>
                    <a:pt x="9" y="6"/>
                    <a:pt x="9" y="6"/>
                  </a:cubicBezTo>
                  <a:cubicBezTo>
                    <a:pt x="9" y="6"/>
                    <a:pt x="9" y="6"/>
                    <a:pt x="8" y="6"/>
                  </a:cubicBezTo>
                  <a:cubicBezTo>
                    <a:pt x="8" y="6"/>
                    <a:pt x="8" y="4"/>
                    <a:pt x="7" y="4"/>
                  </a:cubicBezTo>
                  <a:cubicBezTo>
                    <a:pt x="7" y="4"/>
                    <a:pt x="7" y="4"/>
                    <a:pt x="7" y="3"/>
                  </a:cubicBezTo>
                  <a:cubicBezTo>
                    <a:pt x="7" y="3"/>
                    <a:pt x="6" y="3"/>
                    <a:pt x="6" y="2"/>
                  </a:cubicBezTo>
                  <a:cubicBezTo>
                    <a:pt x="5" y="2"/>
                    <a:pt x="5" y="1"/>
                    <a:pt x="5" y="1"/>
                  </a:cubicBezTo>
                  <a:cubicBezTo>
                    <a:pt x="4" y="1"/>
                    <a:pt x="4" y="1"/>
                    <a:pt x="4" y="1"/>
                  </a:cubicBezTo>
                  <a:cubicBezTo>
                    <a:pt x="4" y="1"/>
                    <a:pt x="3" y="1"/>
                    <a:pt x="3" y="1"/>
                  </a:cubicBezTo>
                  <a:cubicBezTo>
                    <a:pt x="3" y="1"/>
                    <a:pt x="3" y="1"/>
                    <a:pt x="3" y="0"/>
                  </a:cubicBezTo>
                  <a:cubicBezTo>
                    <a:pt x="2" y="0"/>
                    <a:pt x="1" y="0"/>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6" name="Freeform 397">
              <a:extLst>
                <a:ext uri="{FF2B5EF4-FFF2-40B4-BE49-F238E27FC236}">
                  <a16:creationId xmlns:a16="http://schemas.microsoft.com/office/drawing/2014/main" id="{E8592A3E-CBA1-4A3A-8CA9-479C5904F5F6}"/>
                </a:ext>
              </a:extLst>
            </p:cNvPr>
            <p:cNvSpPr>
              <a:spLocks/>
            </p:cNvSpPr>
            <p:nvPr/>
          </p:nvSpPr>
          <p:spPr bwMode="auto">
            <a:xfrm>
              <a:off x="-1976439" y="1190626"/>
              <a:ext cx="19050" cy="14288"/>
            </a:xfrm>
            <a:custGeom>
              <a:avLst/>
              <a:gdLst>
                <a:gd name="T0" fmla="*/ 2 w 5"/>
                <a:gd name="T1" fmla="*/ 2 h 4"/>
                <a:gd name="T2" fmla="*/ 3 w 5"/>
                <a:gd name="T3" fmla="*/ 3 h 4"/>
                <a:gd name="T4" fmla="*/ 4 w 5"/>
                <a:gd name="T5" fmla="*/ 3 h 4"/>
                <a:gd name="T6" fmla="*/ 5 w 5"/>
                <a:gd name="T7" fmla="*/ 3 h 4"/>
                <a:gd name="T8" fmla="*/ 5 w 5"/>
                <a:gd name="T9" fmla="*/ 2 h 4"/>
                <a:gd name="T10" fmla="*/ 4 w 5"/>
                <a:gd name="T11" fmla="*/ 1 h 4"/>
                <a:gd name="T12" fmla="*/ 3 w 5"/>
                <a:gd name="T13" fmla="*/ 1 h 4"/>
                <a:gd name="T14" fmla="*/ 2 w 5"/>
                <a:gd name="T15" fmla="*/ 1 h 4"/>
                <a:gd name="T16" fmla="*/ 1 w 5"/>
                <a:gd name="T17" fmla="*/ 0 h 4"/>
                <a:gd name="T18" fmla="*/ 1 w 5"/>
                <a:gd name="T19" fmla="*/ 2 h 4"/>
                <a:gd name="T20" fmla="*/ 2 w 5"/>
                <a:gd name="T21" fmla="*/ 2 h 4"/>
                <a:gd name="T22" fmla="*/ 2 w 5"/>
                <a:gd name="T23"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2" y="2"/>
                  </a:moveTo>
                  <a:cubicBezTo>
                    <a:pt x="2" y="2"/>
                    <a:pt x="2" y="3"/>
                    <a:pt x="3" y="3"/>
                  </a:cubicBezTo>
                  <a:cubicBezTo>
                    <a:pt x="4" y="4"/>
                    <a:pt x="4" y="3"/>
                    <a:pt x="4" y="3"/>
                  </a:cubicBezTo>
                  <a:cubicBezTo>
                    <a:pt x="5" y="3"/>
                    <a:pt x="5" y="3"/>
                    <a:pt x="5" y="3"/>
                  </a:cubicBezTo>
                  <a:cubicBezTo>
                    <a:pt x="5" y="2"/>
                    <a:pt x="5" y="2"/>
                    <a:pt x="5" y="2"/>
                  </a:cubicBezTo>
                  <a:cubicBezTo>
                    <a:pt x="4" y="1"/>
                    <a:pt x="4" y="1"/>
                    <a:pt x="4" y="1"/>
                  </a:cubicBezTo>
                  <a:cubicBezTo>
                    <a:pt x="3" y="1"/>
                    <a:pt x="3" y="1"/>
                    <a:pt x="3" y="1"/>
                  </a:cubicBezTo>
                  <a:cubicBezTo>
                    <a:pt x="2" y="1"/>
                    <a:pt x="2" y="1"/>
                    <a:pt x="2" y="1"/>
                  </a:cubicBezTo>
                  <a:cubicBezTo>
                    <a:pt x="2" y="0"/>
                    <a:pt x="1" y="0"/>
                    <a:pt x="1" y="0"/>
                  </a:cubicBezTo>
                  <a:cubicBezTo>
                    <a:pt x="1" y="1"/>
                    <a:pt x="0" y="1"/>
                    <a:pt x="1" y="2"/>
                  </a:cubicBezTo>
                  <a:cubicBezTo>
                    <a:pt x="1" y="2"/>
                    <a:pt x="2" y="2"/>
                    <a:pt x="2" y="2"/>
                  </a:cubicBezTo>
                  <a:cubicBezTo>
                    <a:pt x="2" y="2"/>
                    <a:pt x="2" y="2"/>
                    <a:pt x="2"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7" name="Freeform 398">
              <a:extLst>
                <a:ext uri="{FF2B5EF4-FFF2-40B4-BE49-F238E27FC236}">
                  <a16:creationId xmlns:a16="http://schemas.microsoft.com/office/drawing/2014/main" id="{4EFC587D-3516-4B6E-B830-DADECF69FAEB}"/>
                </a:ext>
              </a:extLst>
            </p:cNvPr>
            <p:cNvSpPr>
              <a:spLocks/>
            </p:cNvSpPr>
            <p:nvPr/>
          </p:nvSpPr>
          <p:spPr bwMode="auto">
            <a:xfrm>
              <a:off x="-1982789" y="1193801"/>
              <a:ext cx="6350" cy="7938"/>
            </a:xfrm>
            <a:custGeom>
              <a:avLst/>
              <a:gdLst>
                <a:gd name="T0" fmla="*/ 0 w 2"/>
                <a:gd name="T1" fmla="*/ 0 h 2"/>
                <a:gd name="T2" fmla="*/ 1 w 2"/>
                <a:gd name="T3" fmla="*/ 1 h 2"/>
                <a:gd name="T4" fmla="*/ 1 w 2"/>
                <a:gd name="T5" fmla="*/ 2 h 2"/>
                <a:gd name="T6" fmla="*/ 2 w 2"/>
                <a:gd name="T7" fmla="*/ 1 h 2"/>
                <a:gd name="T8" fmla="*/ 1 w 2"/>
                <a:gd name="T9" fmla="*/ 0 h 2"/>
                <a:gd name="T10" fmla="*/ 0 w 2"/>
                <a:gd name="T11" fmla="*/ 0 h 2"/>
              </a:gdLst>
              <a:ahLst/>
              <a:cxnLst>
                <a:cxn ang="0">
                  <a:pos x="T0" y="T1"/>
                </a:cxn>
                <a:cxn ang="0">
                  <a:pos x="T2" y="T3"/>
                </a:cxn>
                <a:cxn ang="0">
                  <a:pos x="T4" y="T5"/>
                </a:cxn>
                <a:cxn ang="0">
                  <a:pos x="T6" y="T7"/>
                </a:cxn>
                <a:cxn ang="0">
                  <a:pos x="T8" y="T9"/>
                </a:cxn>
                <a:cxn ang="0">
                  <a:pos x="T10" y="T11"/>
                </a:cxn>
              </a:cxnLst>
              <a:rect l="0" t="0" r="r" b="b"/>
              <a:pathLst>
                <a:path w="2" h="2">
                  <a:moveTo>
                    <a:pt x="0" y="0"/>
                  </a:moveTo>
                  <a:cubicBezTo>
                    <a:pt x="0" y="0"/>
                    <a:pt x="1" y="1"/>
                    <a:pt x="1" y="1"/>
                  </a:cubicBezTo>
                  <a:cubicBezTo>
                    <a:pt x="1" y="1"/>
                    <a:pt x="1" y="2"/>
                    <a:pt x="1" y="2"/>
                  </a:cubicBezTo>
                  <a:cubicBezTo>
                    <a:pt x="2" y="1"/>
                    <a:pt x="2" y="1"/>
                    <a:pt x="2" y="1"/>
                  </a:cubicBezTo>
                  <a:cubicBezTo>
                    <a:pt x="1" y="0"/>
                    <a:pt x="2" y="0"/>
                    <a:pt x="1" y="0"/>
                  </a:cubicBezTo>
                  <a:cubicBezTo>
                    <a:pt x="1"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8" name="Freeform 399">
              <a:extLst>
                <a:ext uri="{FF2B5EF4-FFF2-40B4-BE49-F238E27FC236}">
                  <a16:creationId xmlns:a16="http://schemas.microsoft.com/office/drawing/2014/main" id="{DA2F5E5E-4C9A-43F9-9CD7-7D9E56CD8A99}"/>
                </a:ext>
              </a:extLst>
            </p:cNvPr>
            <p:cNvSpPr>
              <a:spLocks/>
            </p:cNvSpPr>
            <p:nvPr/>
          </p:nvSpPr>
          <p:spPr bwMode="auto">
            <a:xfrm>
              <a:off x="-1990727" y="1187451"/>
              <a:ext cx="19050" cy="3175"/>
            </a:xfrm>
            <a:custGeom>
              <a:avLst/>
              <a:gdLst>
                <a:gd name="T0" fmla="*/ 0 w 5"/>
                <a:gd name="T1" fmla="*/ 1 h 1"/>
                <a:gd name="T2" fmla="*/ 1 w 5"/>
                <a:gd name="T3" fmla="*/ 1 h 1"/>
                <a:gd name="T4" fmla="*/ 2 w 5"/>
                <a:gd name="T5" fmla="*/ 1 h 1"/>
                <a:gd name="T6" fmla="*/ 3 w 5"/>
                <a:gd name="T7" fmla="*/ 1 h 1"/>
                <a:gd name="T8" fmla="*/ 4 w 5"/>
                <a:gd name="T9" fmla="*/ 1 h 1"/>
                <a:gd name="T10" fmla="*/ 4 w 5"/>
                <a:gd name="T11" fmla="*/ 1 h 1"/>
                <a:gd name="T12" fmla="*/ 4 w 5"/>
                <a:gd name="T13" fmla="*/ 0 h 1"/>
                <a:gd name="T14" fmla="*/ 3 w 5"/>
                <a:gd name="T15" fmla="*/ 0 h 1"/>
                <a:gd name="T16" fmla="*/ 2 w 5"/>
                <a:gd name="T17" fmla="*/ 0 h 1"/>
                <a:gd name="T18" fmla="*/ 1 w 5"/>
                <a:gd name="T19" fmla="*/ 0 h 1"/>
                <a:gd name="T20" fmla="*/ 1 w 5"/>
                <a:gd name="T21" fmla="*/ 0 h 1"/>
                <a:gd name="T22" fmla="*/ 0 w 5"/>
                <a:gd name="T23" fmla="*/ 0 h 1"/>
                <a:gd name="T24" fmla="*/ 0 w 5"/>
                <a:gd name="T25"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5" h="1">
                  <a:moveTo>
                    <a:pt x="0" y="1"/>
                  </a:moveTo>
                  <a:cubicBezTo>
                    <a:pt x="0" y="1"/>
                    <a:pt x="0" y="1"/>
                    <a:pt x="1" y="1"/>
                  </a:cubicBezTo>
                  <a:cubicBezTo>
                    <a:pt x="1" y="1"/>
                    <a:pt x="2" y="1"/>
                    <a:pt x="2" y="1"/>
                  </a:cubicBezTo>
                  <a:cubicBezTo>
                    <a:pt x="2" y="1"/>
                    <a:pt x="2" y="1"/>
                    <a:pt x="3" y="1"/>
                  </a:cubicBezTo>
                  <a:cubicBezTo>
                    <a:pt x="3" y="1"/>
                    <a:pt x="4" y="1"/>
                    <a:pt x="4" y="1"/>
                  </a:cubicBezTo>
                  <a:cubicBezTo>
                    <a:pt x="4" y="1"/>
                    <a:pt x="4" y="1"/>
                    <a:pt x="4" y="1"/>
                  </a:cubicBezTo>
                  <a:cubicBezTo>
                    <a:pt x="5" y="0"/>
                    <a:pt x="5" y="0"/>
                    <a:pt x="4" y="0"/>
                  </a:cubicBezTo>
                  <a:cubicBezTo>
                    <a:pt x="4" y="0"/>
                    <a:pt x="3" y="0"/>
                    <a:pt x="3" y="0"/>
                  </a:cubicBezTo>
                  <a:cubicBezTo>
                    <a:pt x="3" y="0"/>
                    <a:pt x="2" y="0"/>
                    <a:pt x="2" y="0"/>
                  </a:cubicBezTo>
                  <a:cubicBezTo>
                    <a:pt x="2" y="0"/>
                    <a:pt x="2" y="0"/>
                    <a:pt x="1" y="0"/>
                  </a:cubicBezTo>
                  <a:cubicBezTo>
                    <a:pt x="1" y="0"/>
                    <a:pt x="1" y="0"/>
                    <a:pt x="1" y="0"/>
                  </a:cubicBezTo>
                  <a:cubicBezTo>
                    <a:pt x="0" y="0"/>
                    <a:pt x="0" y="0"/>
                    <a:pt x="0" y="0"/>
                  </a:cubicBezTo>
                  <a:cubicBezTo>
                    <a:pt x="0" y="0"/>
                    <a:pt x="0" y="1"/>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9" name="Freeform 400">
              <a:extLst>
                <a:ext uri="{FF2B5EF4-FFF2-40B4-BE49-F238E27FC236}">
                  <a16:creationId xmlns:a16="http://schemas.microsoft.com/office/drawing/2014/main" id="{13737ED2-2E5B-45D2-AEBE-EFB686C23ADD}"/>
                </a:ext>
              </a:extLst>
            </p:cNvPr>
            <p:cNvSpPr>
              <a:spLocks/>
            </p:cNvSpPr>
            <p:nvPr/>
          </p:nvSpPr>
          <p:spPr bwMode="auto">
            <a:xfrm>
              <a:off x="-2016127" y="1173163"/>
              <a:ext cx="19050" cy="14288"/>
            </a:xfrm>
            <a:custGeom>
              <a:avLst/>
              <a:gdLst>
                <a:gd name="T0" fmla="*/ 4 w 5"/>
                <a:gd name="T1" fmla="*/ 2 h 4"/>
                <a:gd name="T2" fmla="*/ 4 w 5"/>
                <a:gd name="T3" fmla="*/ 2 h 4"/>
                <a:gd name="T4" fmla="*/ 5 w 5"/>
                <a:gd name="T5" fmla="*/ 3 h 4"/>
                <a:gd name="T6" fmla="*/ 4 w 5"/>
                <a:gd name="T7" fmla="*/ 3 h 4"/>
                <a:gd name="T8" fmla="*/ 3 w 5"/>
                <a:gd name="T9" fmla="*/ 3 h 4"/>
                <a:gd name="T10" fmla="*/ 3 w 5"/>
                <a:gd name="T11" fmla="*/ 3 h 4"/>
                <a:gd name="T12" fmla="*/ 2 w 5"/>
                <a:gd name="T13" fmla="*/ 3 h 4"/>
                <a:gd name="T14" fmla="*/ 2 w 5"/>
                <a:gd name="T15" fmla="*/ 3 h 4"/>
                <a:gd name="T16" fmla="*/ 1 w 5"/>
                <a:gd name="T17" fmla="*/ 2 h 4"/>
                <a:gd name="T18" fmla="*/ 1 w 5"/>
                <a:gd name="T19" fmla="*/ 2 h 4"/>
                <a:gd name="T20" fmla="*/ 1 w 5"/>
                <a:gd name="T21" fmla="*/ 1 h 4"/>
                <a:gd name="T22" fmla="*/ 1 w 5"/>
                <a:gd name="T23" fmla="*/ 1 h 4"/>
                <a:gd name="T24" fmla="*/ 2 w 5"/>
                <a:gd name="T25" fmla="*/ 0 h 4"/>
                <a:gd name="T26" fmla="*/ 3 w 5"/>
                <a:gd name="T27" fmla="*/ 1 h 4"/>
                <a:gd name="T28" fmla="*/ 3 w 5"/>
                <a:gd name="T29" fmla="*/ 2 h 4"/>
                <a:gd name="T30" fmla="*/ 4 w 5"/>
                <a:gd name="T3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4">
                  <a:moveTo>
                    <a:pt x="4" y="2"/>
                  </a:moveTo>
                  <a:cubicBezTo>
                    <a:pt x="4" y="2"/>
                    <a:pt x="4" y="2"/>
                    <a:pt x="4" y="2"/>
                  </a:cubicBezTo>
                  <a:cubicBezTo>
                    <a:pt x="4" y="3"/>
                    <a:pt x="5" y="3"/>
                    <a:pt x="5" y="3"/>
                  </a:cubicBezTo>
                  <a:cubicBezTo>
                    <a:pt x="5" y="3"/>
                    <a:pt x="4" y="3"/>
                    <a:pt x="4" y="3"/>
                  </a:cubicBezTo>
                  <a:cubicBezTo>
                    <a:pt x="4" y="3"/>
                    <a:pt x="3" y="4"/>
                    <a:pt x="3" y="3"/>
                  </a:cubicBezTo>
                  <a:cubicBezTo>
                    <a:pt x="3" y="3"/>
                    <a:pt x="3" y="3"/>
                    <a:pt x="3" y="3"/>
                  </a:cubicBezTo>
                  <a:cubicBezTo>
                    <a:pt x="3" y="3"/>
                    <a:pt x="2" y="3"/>
                    <a:pt x="2" y="3"/>
                  </a:cubicBezTo>
                  <a:cubicBezTo>
                    <a:pt x="2" y="3"/>
                    <a:pt x="2" y="3"/>
                    <a:pt x="2" y="3"/>
                  </a:cubicBezTo>
                  <a:cubicBezTo>
                    <a:pt x="1" y="3"/>
                    <a:pt x="1" y="2"/>
                    <a:pt x="1" y="2"/>
                  </a:cubicBezTo>
                  <a:cubicBezTo>
                    <a:pt x="1" y="2"/>
                    <a:pt x="1" y="2"/>
                    <a:pt x="1" y="2"/>
                  </a:cubicBezTo>
                  <a:cubicBezTo>
                    <a:pt x="1" y="2"/>
                    <a:pt x="0" y="2"/>
                    <a:pt x="1" y="1"/>
                  </a:cubicBezTo>
                  <a:cubicBezTo>
                    <a:pt x="1" y="1"/>
                    <a:pt x="1" y="1"/>
                    <a:pt x="1" y="1"/>
                  </a:cubicBezTo>
                  <a:cubicBezTo>
                    <a:pt x="2" y="1"/>
                    <a:pt x="2" y="0"/>
                    <a:pt x="2" y="0"/>
                  </a:cubicBezTo>
                  <a:cubicBezTo>
                    <a:pt x="3" y="0"/>
                    <a:pt x="3" y="0"/>
                    <a:pt x="3" y="1"/>
                  </a:cubicBezTo>
                  <a:cubicBezTo>
                    <a:pt x="3" y="1"/>
                    <a:pt x="3" y="1"/>
                    <a:pt x="3" y="2"/>
                  </a:cubicBezTo>
                  <a:cubicBezTo>
                    <a:pt x="3" y="2"/>
                    <a:pt x="4" y="2"/>
                    <a:pt x="4"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0" name="Freeform 401">
              <a:extLst>
                <a:ext uri="{FF2B5EF4-FFF2-40B4-BE49-F238E27FC236}">
                  <a16:creationId xmlns:a16="http://schemas.microsoft.com/office/drawing/2014/main" id="{4CFC530B-9518-4D3E-A2D7-30B03C1321ED}"/>
                </a:ext>
              </a:extLst>
            </p:cNvPr>
            <p:cNvSpPr>
              <a:spLocks/>
            </p:cNvSpPr>
            <p:nvPr/>
          </p:nvSpPr>
          <p:spPr bwMode="auto">
            <a:xfrm>
              <a:off x="-2055814" y="1157288"/>
              <a:ext cx="17463" cy="11113"/>
            </a:xfrm>
            <a:custGeom>
              <a:avLst/>
              <a:gdLst>
                <a:gd name="T0" fmla="*/ 4 w 5"/>
                <a:gd name="T1" fmla="*/ 2 h 3"/>
                <a:gd name="T2" fmla="*/ 4 w 5"/>
                <a:gd name="T3" fmla="*/ 3 h 3"/>
                <a:gd name="T4" fmla="*/ 2 w 5"/>
                <a:gd name="T5" fmla="*/ 3 h 3"/>
                <a:gd name="T6" fmla="*/ 2 w 5"/>
                <a:gd name="T7" fmla="*/ 2 h 3"/>
                <a:gd name="T8" fmla="*/ 1 w 5"/>
                <a:gd name="T9" fmla="*/ 2 h 3"/>
                <a:gd name="T10" fmla="*/ 1 w 5"/>
                <a:gd name="T11" fmla="*/ 1 h 3"/>
                <a:gd name="T12" fmla="*/ 2 w 5"/>
                <a:gd name="T13" fmla="*/ 1 h 3"/>
                <a:gd name="T14" fmla="*/ 2 w 5"/>
                <a:gd name="T15" fmla="*/ 0 h 3"/>
                <a:gd name="T16" fmla="*/ 4 w 5"/>
                <a:gd name="T17" fmla="*/ 0 h 3"/>
                <a:gd name="T18" fmla="*/ 4 w 5"/>
                <a:gd name="T19" fmla="*/ 0 h 3"/>
                <a:gd name="T20" fmla="*/ 4 w 5"/>
                <a:gd name="T21"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3">
                  <a:moveTo>
                    <a:pt x="4" y="2"/>
                  </a:moveTo>
                  <a:cubicBezTo>
                    <a:pt x="4" y="2"/>
                    <a:pt x="4" y="3"/>
                    <a:pt x="4" y="3"/>
                  </a:cubicBezTo>
                  <a:cubicBezTo>
                    <a:pt x="3" y="3"/>
                    <a:pt x="2" y="3"/>
                    <a:pt x="2" y="3"/>
                  </a:cubicBezTo>
                  <a:cubicBezTo>
                    <a:pt x="2" y="3"/>
                    <a:pt x="2" y="3"/>
                    <a:pt x="2" y="2"/>
                  </a:cubicBezTo>
                  <a:cubicBezTo>
                    <a:pt x="1" y="2"/>
                    <a:pt x="2" y="2"/>
                    <a:pt x="1" y="2"/>
                  </a:cubicBezTo>
                  <a:cubicBezTo>
                    <a:pt x="0" y="2"/>
                    <a:pt x="1" y="2"/>
                    <a:pt x="1" y="1"/>
                  </a:cubicBezTo>
                  <a:cubicBezTo>
                    <a:pt x="1" y="1"/>
                    <a:pt x="2" y="1"/>
                    <a:pt x="2" y="1"/>
                  </a:cubicBezTo>
                  <a:cubicBezTo>
                    <a:pt x="2" y="0"/>
                    <a:pt x="2" y="0"/>
                    <a:pt x="2" y="0"/>
                  </a:cubicBezTo>
                  <a:cubicBezTo>
                    <a:pt x="3" y="0"/>
                    <a:pt x="3" y="0"/>
                    <a:pt x="4" y="0"/>
                  </a:cubicBezTo>
                  <a:cubicBezTo>
                    <a:pt x="4" y="0"/>
                    <a:pt x="4" y="0"/>
                    <a:pt x="4" y="0"/>
                  </a:cubicBezTo>
                  <a:cubicBezTo>
                    <a:pt x="4" y="1"/>
                    <a:pt x="5" y="1"/>
                    <a:pt x="4"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1" name="Freeform 402">
              <a:extLst>
                <a:ext uri="{FF2B5EF4-FFF2-40B4-BE49-F238E27FC236}">
                  <a16:creationId xmlns:a16="http://schemas.microsoft.com/office/drawing/2014/main" id="{01C25CF2-E4EB-417A-A80A-A6706B3CCE6E}"/>
                </a:ext>
              </a:extLst>
            </p:cNvPr>
            <p:cNvSpPr>
              <a:spLocks/>
            </p:cNvSpPr>
            <p:nvPr/>
          </p:nvSpPr>
          <p:spPr bwMode="auto">
            <a:xfrm>
              <a:off x="-2063752" y="1162051"/>
              <a:ext cx="4763" cy="6350"/>
            </a:xfrm>
            <a:custGeom>
              <a:avLst/>
              <a:gdLst>
                <a:gd name="T0" fmla="*/ 1 w 1"/>
                <a:gd name="T1" fmla="*/ 1 h 2"/>
                <a:gd name="T2" fmla="*/ 1 w 1"/>
                <a:gd name="T3" fmla="*/ 2 h 2"/>
                <a:gd name="T4" fmla="*/ 0 w 1"/>
                <a:gd name="T5" fmla="*/ 2 h 2"/>
                <a:gd name="T6" fmla="*/ 0 w 1"/>
                <a:gd name="T7" fmla="*/ 2 h 2"/>
                <a:gd name="T8" fmla="*/ 1 w 1"/>
                <a:gd name="T9" fmla="*/ 1 h 2"/>
                <a:gd name="T10" fmla="*/ 1 w 1"/>
                <a:gd name="T11" fmla="*/ 0 h 2"/>
                <a:gd name="T12" fmla="*/ 1 w 1"/>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1" h="2">
                  <a:moveTo>
                    <a:pt x="1" y="1"/>
                  </a:moveTo>
                  <a:cubicBezTo>
                    <a:pt x="1" y="1"/>
                    <a:pt x="1" y="2"/>
                    <a:pt x="1" y="2"/>
                  </a:cubicBezTo>
                  <a:cubicBezTo>
                    <a:pt x="0" y="2"/>
                    <a:pt x="1" y="2"/>
                    <a:pt x="0" y="2"/>
                  </a:cubicBezTo>
                  <a:cubicBezTo>
                    <a:pt x="0" y="2"/>
                    <a:pt x="0" y="2"/>
                    <a:pt x="0" y="2"/>
                  </a:cubicBezTo>
                  <a:cubicBezTo>
                    <a:pt x="0" y="1"/>
                    <a:pt x="1" y="1"/>
                    <a:pt x="1" y="1"/>
                  </a:cubicBezTo>
                  <a:cubicBezTo>
                    <a:pt x="1" y="1"/>
                    <a:pt x="1" y="0"/>
                    <a:pt x="1" y="0"/>
                  </a:cubicBezTo>
                  <a:cubicBezTo>
                    <a:pt x="1" y="1"/>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2" name="Freeform 403">
              <a:extLst>
                <a:ext uri="{FF2B5EF4-FFF2-40B4-BE49-F238E27FC236}">
                  <a16:creationId xmlns:a16="http://schemas.microsoft.com/office/drawing/2014/main" id="{0B5A3916-73CC-4198-A1BF-FC248D552B39}"/>
                </a:ext>
              </a:extLst>
            </p:cNvPr>
            <p:cNvSpPr>
              <a:spLocks/>
            </p:cNvSpPr>
            <p:nvPr/>
          </p:nvSpPr>
          <p:spPr bwMode="auto">
            <a:xfrm>
              <a:off x="-2255839" y="1201738"/>
              <a:ext cx="6350" cy="3175"/>
            </a:xfrm>
            <a:custGeom>
              <a:avLst/>
              <a:gdLst>
                <a:gd name="T0" fmla="*/ 1 w 2"/>
                <a:gd name="T1" fmla="*/ 0 h 1"/>
                <a:gd name="T2" fmla="*/ 1 w 2"/>
                <a:gd name="T3" fmla="*/ 0 h 1"/>
                <a:gd name="T4" fmla="*/ 1 w 2"/>
                <a:gd name="T5" fmla="*/ 0 h 1"/>
                <a:gd name="T6" fmla="*/ 1 w 2"/>
                <a:gd name="T7" fmla="*/ 0 h 1"/>
                <a:gd name="T8" fmla="*/ 1 w 2"/>
                <a:gd name="T9" fmla="*/ 1 h 1"/>
                <a:gd name="T10" fmla="*/ 1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1" y="0"/>
                  </a:moveTo>
                  <a:cubicBezTo>
                    <a:pt x="1" y="0"/>
                    <a:pt x="1" y="0"/>
                    <a:pt x="1" y="0"/>
                  </a:cubicBezTo>
                  <a:cubicBezTo>
                    <a:pt x="1" y="0"/>
                    <a:pt x="1" y="0"/>
                    <a:pt x="1" y="0"/>
                  </a:cubicBezTo>
                  <a:cubicBezTo>
                    <a:pt x="1" y="0"/>
                    <a:pt x="0" y="0"/>
                    <a:pt x="1" y="0"/>
                  </a:cubicBezTo>
                  <a:cubicBezTo>
                    <a:pt x="1" y="1"/>
                    <a:pt x="1" y="1"/>
                    <a:pt x="1" y="1"/>
                  </a:cubicBezTo>
                  <a:cubicBezTo>
                    <a:pt x="1" y="1"/>
                    <a:pt x="2"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3" name="Freeform 404">
              <a:extLst>
                <a:ext uri="{FF2B5EF4-FFF2-40B4-BE49-F238E27FC236}">
                  <a16:creationId xmlns:a16="http://schemas.microsoft.com/office/drawing/2014/main" id="{247954DC-EDD7-423C-A5F5-BB5343DB7A11}"/>
                </a:ext>
              </a:extLst>
            </p:cNvPr>
            <p:cNvSpPr>
              <a:spLocks/>
            </p:cNvSpPr>
            <p:nvPr/>
          </p:nvSpPr>
          <p:spPr bwMode="auto">
            <a:xfrm>
              <a:off x="-2255839" y="1190626"/>
              <a:ext cx="6350" cy="3175"/>
            </a:xfrm>
            <a:custGeom>
              <a:avLst/>
              <a:gdLst>
                <a:gd name="T0" fmla="*/ 0 w 2"/>
                <a:gd name="T1" fmla="*/ 1 h 1"/>
                <a:gd name="T2" fmla="*/ 1 w 2"/>
                <a:gd name="T3" fmla="*/ 1 h 1"/>
                <a:gd name="T4" fmla="*/ 1 w 2"/>
                <a:gd name="T5" fmla="*/ 1 h 1"/>
                <a:gd name="T6" fmla="*/ 2 w 2"/>
                <a:gd name="T7" fmla="*/ 0 h 1"/>
                <a:gd name="T8" fmla="*/ 1 w 2"/>
                <a:gd name="T9" fmla="*/ 0 h 1"/>
                <a:gd name="T10" fmla="*/ 0 w 2"/>
                <a:gd name="T11" fmla="*/ 0 h 1"/>
                <a:gd name="T12" fmla="*/ 0 w 2"/>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0" y="1"/>
                  </a:moveTo>
                  <a:cubicBezTo>
                    <a:pt x="0" y="1"/>
                    <a:pt x="0" y="1"/>
                    <a:pt x="1" y="1"/>
                  </a:cubicBezTo>
                  <a:cubicBezTo>
                    <a:pt x="1" y="1"/>
                    <a:pt x="1" y="1"/>
                    <a:pt x="1" y="1"/>
                  </a:cubicBezTo>
                  <a:cubicBezTo>
                    <a:pt x="2" y="0"/>
                    <a:pt x="2" y="0"/>
                    <a:pt x="2" y="0"/>
                  </a:cubicBezTo>
                  <a:cubicBezTo>
                    <a:pt x="1" y="0"/>
                    <a:pt x="1" y="0"/>
                    <a:pt x="1" y="0"/>
                  </a:cubicBezTo>
                  <a:cubicBezTo>
                    <a:pt x="1" y="0"/>
                    <a:pt x="0" y="0"/>
                    <a:pt x="0" y="0"/>
                  </a:cubicBezTo>
                  <a:cubicBezTo>
                    <a:pt x="0" y="0"/>
                    <a:pt x="0" y="1"/>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4" name="Freeform 405">
              <a:extLst>
                <a:ext uri="{FF2B5EF4-FFF2-40B4-BE49-F238E27FC236}">
                  <a16:creationId xmlns:a16="http://schemas.microsoft.com/office/drawing/2014/main" id="{1F11843C-17A5-4F91-B47D-ACF536D20438}"/>
                </a:ext>
              </a:extLst>
            </p:cNvPr>
            <p:cNvSpPr>
              <a:spLocks/>
            </p:cNvSpPr>
            <p:nvPr/>
          </p:nvSpPr>
          <p:spPr bwMode="auto">
            <a:xfrm>
              <a:off x="-2227264" y="1176338"/>
              <a:ext cx="11113" cy="6350"/>
            </a:xfrm>
            <a:custGeom>
              <a:avLst/>
              <a:gdLst>
                <a:gd name="T0" fmla="*/ 3 w 3"/>
                <a:gd name="T1" fmla="*/ 1 h 2"/>
                <a:gd name="T2" fmla="*/ 2 w 3"/>
                <a:gd name="T3" fmla="*/ 0 h 2"/>
                <a:gd name="T4" fmla="*/ 2 w 3"/>
                <a:gd name="T5" fmla="*/ 0 h 2"/>
                <a:gd name="T6" fmla="*/ 1 w 3"/>
                <a:gd name="T7" fmla="*/ 0 h 2"/>
                <a:gd name="T8" fmla="*/ 0 w 3"/>
                <a:gd name="T9" fmla="*/ 0 h 2"/>
                <a:gd name="T10" fmla="*/ 1 w 3"/>
                <a:gd name="T11" fmla="*/ 0 h 2"/>
                <a:gd name="T12" fmla="*/ 1 w 3"/>
                <a:gd name="T13" fmla="*/ 1 h 2"/>
                <a:gd name="T14" fmla="*/ 1 w 3"/>
                <a:gd name="T15" fmla="*/ 1 h 2"/>
                <a:gd name="T16" fmla="*/ 1 w 3"/>
                <a:gd name="T17" fmla="*/ 1 h 2"/>
                <a:gd name="T18" fmla="*/ 2 w 3"/>
                <a:gd name="T19" fmla="*/ 1 h 2"/>
                <a:gd name="T20" fmla="*/ 3 w 3"/>
                <a:gd name="T21"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2">
                  <a:moveTo>
                    <a:pt x="3" y="1"/>
                  </a:moveTo>
                  <a:cubicBezTo>
                    <a:pt x="3" y="1"/>
                    <a:pt x="2" y="1"/>
                    <a:pt x="2" y="0"/>
                  </a:cubicBezTo>
                  <a:cubicBezTo>
                    <a:pt x="2" y="0"/>
                    <a:pt x="2" y="0"/>
                    <a:pt x="2" y="0"/>
                  </a:cubicBezTo>
                  <a:cubicBezTo>
                    <a:pt x="2" y="0"/>
                    <a:pt x="2" y="0"/>
                    <a:pt x="1" y="0"/>
                  </a:cubicBezTo>
                  <a:cubicBezTo>
                    <a:pt x="1" y="0"/>
                    <a:pt x="0" y="0"/>
                    <a:pt x="0" y="0"/>
                  </a:cubicBezTo>
                  <a:cubicBezTo>
                    <a:pt x="0" y="0"/>
                    <a:pt x="1" y="0"/>
                    <a:pt x="1" y="0"/>
                  </a:cubicBezTo>
                  <a:cubicBezTo>
                    <a:pt x="1" y="0"/>
                    <a:pt x="1" y="0"/>
                    <a:pt x="1" y="1"/>
                  </a:cubicBezTo>
                  <a:cubicBezTo>
                    <a:pt x="1" y="1"/>
                    <a:pt x="1" y="1"/>
                    <a:pt x="1" y="1"/>
                  </a:cubicBezTo>
                  <a:cubicBezTo>
                    <a:pt x="1" y="1"/>
                    <a:pt x="1" y="2"/>
                    <a:pt x="1" y="1"/>
                  </a:cubicBezTo>
                  <a:cubicBezTo>
                    <a:pt x="2" y="1"/>
                    <a:pt x="2" y="1"/>
                    <a:pt x="2" y="1"/>
                  </a:cubicBezTo>
                  <a:cubicBezTo>
                    <a:pt x="2" y="1"/>
                    <a:pt x="3" y="1"/>
                    <a:pt x="3"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5" name="Freeform 406">
              <a:extLst>
                <a:ext uri="{FF2B5EF4-FFF2-40B4-BE49-F238E27FC236}">
                  <a16:creationId xmlns:a16="http://schemas.microsoft.com/office/drawing/2014/main" id="{935FC439-D386-494A-AD1C-71F1FD49D2C1}"/>
                </a:ext>
              </a:extLst>
            </p:cNvPr>
            <p:cNvSpPr>
              <a:spLocks/>
            </p:cNvSpPr>
            <p:nvPr/>
          </p:nvSpPr>
          <p:spPr bwMode="auto">
            <a:xfrm>
              <a:off x="-2249489" y="1154113"/>
              <a:ext cx="4763" cy="11113"/>
            </a:xfrm>
            <a:custGeom>
              <a:avLst/>
              <a:gdLst>
                <a:gd name="T0" fmla="*/ 0 w 1"/>
                <a:gd name="T1" fmla="*/ 0 h 3"/>
                <a:gd name="T2" fmla="*/ 0 w 1"/>
                <a:gd name="T3" fmla="*/ 1 h 3"/>
                <a:gd name="T4" fmla="*/ 0 w 1"/>
                <a:gd name="T5" fmla="*/ 1 h 3"/>
                <a:gd name="T6" fmla="*/ 1 w 1"/>
                <a:gd name="T7" fmla="*/ 2 h 3"/>
                <a:gd name="T8" fmla="*/ 1 w 1"/>
                <a:gd name="T9" fmla="*/ 2 h 3"/>
                <a:gd name="T10" fmla="*/ 1 w 1"/>
                <a:gd name="T11" fmla="*/ 1 h 3"/>
                <a:gd name="T12" fmla="*/ 0 w 1"/>
                <a:gd name="T13" fmla="*/ 1 h 3"/>
                <a:gd name="T14" fmla="*/ 0 w 1"/>
                <a:gd name="T15" fmla="*/ 0 h 3"/>
                <a:gd name="T16" fmla="*/ 0 w 1"/>
                <a:gd name="T17"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 h="3">
                  <a:moveTo>
                    <a:pt x="0" y="0"/>
                  </a:moveTo>
                  <a:cubicBezTo>
                    <a:pt x="0" y="0"/>
                    <a:pt x="0" y="0"/>
                    <a:pt x="0" y="1"/>
                  </a:cubicBezTo>
                  <a:cubicBezTo>
                    <a:pt x="0" y="1"/>
                    <a:pt x="0" y="1"/>
                    <a:pt x="0" y="1"/>
                  </a:cubicBezTo>
                  <a:cubicBezTo>
                    <a:pt x="0" y="2"/>
                    <a:pt x="1" y="2"/>
                    <a:pt x="1" y="2"/>
                  </a:cubicBezTo>
                  <a:cubicBezTo>
                    <a:pt x="1" y="2"/>
                    <a:pt x="1" y="3"/>
                    <a:pt x="1" y="2"/>
                  </a:cubicBezTo>
                  <a:cubicBezTo>
                    <a:pt x="1" y="2"/>
                    <a:pt x="1" y="2"/>
                    <a:pt x="1" y="1"/>
                  </a:cubicBezTo>
                  <a:cubicBezTo>
                    <a:pt x="1" y="1"/>
                    <a:pt x="0" y="1"/>
                    <a:pt x="0" y="1"/>
                  </a:cubicBezTo>
                  <a:cubicBezTo>
                    <a:pt x="1" y="0"/>
                    <a:pt x="1"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6" name="Line 407">
              <a:extLst>
                <a:ext uri="{FF2B5EF4-FFF2-40B4-BE49-F238E27FC236}">
                  <a16:creationId xmlns:a16="http://schemas.microsoft.com/office/drawing/2014/main" id="{643A4A76-E0CA-4E8E-B87B-7217453003B5}"/>
                </a:ext>
              </a:extLst>
            </p:cNvPr>
            <p:cNvSpPr>
              <a:spLocks noChangeShapeType="1"/>
            </p:cNvSpPr>
            <p:nvPr/>
          </p:nvSpPr>
          <p:spPr bwMode="auto">
            <a:xfrm>
              <a:off x="-2224089" y="1176338"/>
              <a:ext cx="0" cy="0"/>
            </a:xfrm>
            <a:prstGeom prst="lin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7" name="Line 408">
              <a:extLst>
                <a:ext uri="{FF2B5EF4-FFF2-40B4-BE49-F238E27FC236}">
                  <a16:creationId xmlns:a16="http://schemas.microsoft.com/office/drawing/2014/main" id="{D54E3BE7-1570-49D2-8E8F-BCBC5EECA538}"/>
                </a:ext>
              </a:extLst>
            </p:cNvPr>
            <p:cNvSpPr>
              <a:spLocks noChangeShapeType="1"/>
            </p:cNvSpPr>
            <p:nvPr/>
          </p:nvSpPr>
          <p:spPr bwMode="auto">
            <a:xfrm>
              <a:off x="-2224089" y="1176338"/>
              <a:ext cx="0" cy="0"/>
            </a:xfrm>
            <a:prstGeom prst="line">
              <a:avLst/>
            </a:pr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838" name="Freeform 409">
              <a:extLst>
                <a:ext uri="{FF2B5EF4-FFF2-40B4-BE49-F238E27FC236}">
                  <a16:creationId xmlns:a16="http://schemas.microsoft.com/office/drawing/2014/main" id="{F5DB9A5F-AD1F-43C2-A12F-B9E44813EBE6}"/>
                </a:ext>
              </a:extLst>
            </p:cNvPr>
            <p:cNvSpPr>
              <a:spLocks/>
            </p:cNvSpPr>
            <p:nvPr/>
          </p:nvSpPr>
          <p:spPr bwMode="auto">
            <a:xfrm>
              <a:off x="-2230439" y="1131888"/>
              <a:ext cx="14288" cy="15875"/>
            </a:xfrm>
            <a:custGeom>
              <a:avLst/>
              <a:gdLst>
                <a:gd name="T0" fmla="*/ 2 w 4"/>
                <a:gd name="T1" fmla="*/ 0 h 4"/>
                <a:gd name="T2" fmla="*/ 1 w 4"/>
                <a:gd name="T3" fmla="*/ 1 h 4"/>
                <a:gd name="T4" fmla="*/ 0 w 4"/>
                <a:gd name="T5" fmla="*/ 1 h 4"/>
                <a:gd name="T6" fmla="*/ 1 w 4"/>
                <a:gd name="T7" fmla="*/ 2 h 4"/>
                <a:gd name="T8" fmla="*/ 2 w 4"/>
                <a:gd name="T9" fmla="*/ 2 h 4"/>
                <a:gd name="T10" fmla="*/ 2 w 4"/>
                <a:gd name="T11" fmla="*/ 3 h 4"/>
                <a:gd name="T12" fmla="*/ 3 w 4"/>
                <a:gd name="T13" fmla="*/ 4 h 4"/>
                <a:gd name="T14" fmla="*/ 3 w 4"/>
                <a:gd name="T15" fmla="*/ 3 h 4"/>
                <a:gd name="T16" fmla="*/ 3 w 4"/>
                <a:gd name="T17" fmla="*/ 4 h 4"/>
                <a:gd name="T18" fmla="*/ 4 w 4"/>
                <a:gd name="T19" fmla="*/ 3 h 4"/>
                <a:gd name="T20" fmla="*/ 4 w 4"/>
                <a:gd name="T21" fmla="*/ 3 h 4"/>
                <a:gd name="T22" fmla="*/ 3 w 4"/>
                <a:gd name="T23" fmla="*/ 3 h 4"/>
                <a:gd name="T24" fmla="*/ 3 w 4"/>
                <a:gd name="T25" fmla="*/ 2 h 4"/>
                <a:gd name="T26" fmla="*/ 3 w 4"/>
                <a:gd name="T27" fmla="*/ 2 h 4"/>
                <a:gd name="T28" fmla="*/ 3 w 4"/>
                <a:gd name="T29" fmla="*/ 2 h 4"/>
                <a:gd name="T30" fmla="*/ 3 w 4"/>
                <a:gd name="T31" fmla="*/ 1 h 4"/>
                <a:gd name="T32" fmla="*/ 2 w 4"/>
                <a:gd name="T33" fmla="*/ 1 h 4"/>
                <a:gd name="T34" fmla="*/ 2 w 4"/>
                <a:gd name="T35" fmla="*/ 1 h 4"/>
                <a:gd name="T36" fmla="*/ 2 w 4"/>
                <a:gd name="T37" fmla="*/ 0 h 4"/>
                <a:gd name="T38" fmla="*/ 2 w 4"/>
                <a:gd name="T39"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4" h="4">
                  <a:moveTo>
                    <a:pt x="2" y="0"/>
                  </a:moveTo>
                  <a:cubicBezTo>
                    <a:pt x="2" y="0"/>
                    <a:pt x="1" y="0"/>
                    <a:pt x="1" y="1"/>
                  </a:cubicBezTo>
                  <a:cubicBezTo>
                    <a:pt x="1" y="1"/>
                    <a:pt x="1" y="1"/>
                    <a:pt x="0" y="1"/>
                  </a:cubicBezTo>
                  <a:cubicBezTo>
                    <a:pt x="0" y="2"/>
                    <a:pt x="0" y="2"/>
                    <a:pt x="1" y="2"/>
                  </a:cubicBezTo>
                  <a:cubicBezTo>
                    <a:pt x="1" y="2"/>
                    <a:pt x="1" y="1"/>
                    <a:pt x="2" y="2"/>
                  </a:cubicBezTo>
                  <a:cubicBezTo>
                    <a:pt x="2" y="2"/>
                    <a:pt x="2" y="2"/>
                    <a:pt x="2" y="3"/>
                  </a:cubicBezTo>
                  <a:cubicBezTo>
                    <a:pt x="2" y="3"/>
                    <a:pt x="2" y="4"/>
                    <a:pt x="3" y="4"/>
                  </a:cubicBezTo>
                  <a:cubicBezTo>
                    <a:pt x="3" y="3"/>
                    <a:pt x="3" y="3"/>
                    <a:pt x="3" y="3"/>
                  </a:cubicBezTo>
                  <a:cubicBezTo>
                    <a:pt x="3" y="3"/>
                    <a:pt x="3" y="3"/>
                    <a:pt x="3" y="4"/>
                  </a:cubicBezTo>
                  <a:cubicBezTo>
                    <a:pt x="3" y="4"/>
                    <a:pt x="4" y="4"/>
                    <a:pt x="4" y="3"/>
                  </a:cubicBezTo>
                  <a:cubicBezTo>
                    <a:pt x="4" y="3"/>
                    <a:pt x="4" y="3"/>
                    <a:pt x="4" y="3"/>
                  </a:cubicBezTo>
                  <a:cubicBezTo>
                    <a:pt x="4" y="3"/>
                    <a:pt x="4" y="3"/>
                    <a:pt x="3" y="3"/>
                  </a:cubicBezTo>
                  <a:cubicBezTo>
                    <a:pt x="3" y="2"/>
                    <a:pt x="3" y="2"/>
                    <a:pt x="3" y="2"/>
                  </a:cubicBezTo>
                  <a:cubicBezTo>
                    <a:pt x="3" y="2"/>
                    <a:pt x="3" y="2"/>
                    <a:pt x="3" y="2"/>
                  </a:cubicBezTo>
                  <a:cubicBezTo>
                    <a:pt x="3" y="2"/>
                    <a:pt x="3" y="2"/>
                    <a:pt x="3" y="2"/>
                  </a:cubicBezTo>
                  <a:cubicBezTo>
                    <a:pt x="3" y="1"/>
                    <a:pt x="3" y="1"/>
                    <a:pt x="3" y="1"/>
                  </a:cubicBezTo>
                  <a:cubicBezTo>
                    <a:pt x="3" y="1"/>
                    <a:pt x="3" y="1"/>
                    <a:pt x="2" y="1"/>
                  </a:cubicBezTo>
                  <a:cubicBezTo>
                    <a:pt x="2" y="1"/>
                    <a:pt x="2" y="1"/>
                    <a:pt x="2" y="1"/>
                  </a:cubicBezTo>
                  <a:cubicBezTo>
                    <a:pt x="2" y="1"/>
                    <a:pt x="2" y="1"/>
                    <a:pt x="2" y="0"/>
                  </a:cubicBezTo>
                  <a:cubicBezTo>
                    <a:pt x="2" y="0"/>
                    <a:pt x="2" y="0"/>
                    <a:pt x="2"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9" name="Freeform 411">
              <a:extLst>
                <a:ext uri="{FF2B5EF4-FFF2-40B4-BE49-F238E27FC236}">
                  <a16:creationId xmlns:a16="http://schemas.microsoft.com/office/drawing/2014/main" id="{78E724F2-B7DC-4568-A2B2-21FA324A551F}"/>
                </a:ext>
              </a:extLst>
            </p:cNvPr>
            <p:cNvSpPr>
              <a:spLocks/>
            </p:cNvSpPr>
            <p:nvPr/>
          </p:nvSpPr>
          <p:spPr bwMode="auto">
            <a:xfrm>
              <a:off x="-1393827" y="687388"/>
              <a:ext cx="69850" cy="107950"/>
            </a:xfrm>
            <a:custGeom>
              <a:avLst/>
              <a:gdLst>
                <a:gd name="T0" fmla="*/ 18 w 19"/>
                <a:gd name="T1" fmla="*/ 13 h 30"/>
                <a:gd name="T2" fmla="*/ 18 w 19"/>
                <a:gd name="T3" fmla="*/ 12 h 30"/>
                <a:gd name="T4" fmla="*/ 18 w 19"/>
                <a:gd name="T5" fmla="*/ 11 h 30"/>
                <a:gd name="T6" fmla="*/ 16 w 19"/>
                <a:gd name="T7" fmla="*/ 10 h 30"/>
                <a:gd name="T8" fmla="*/ 15 w 19"/>
                <a:gd name="T9" fmla="*/ 10 h 30"/>
                <a:gd name="T10" fmla="*/ 14 w 19"/>
                <a:gd name="T11" fmla="*/ 10 h 30"/>
                <a:gd name="T12" fmla="*/ 12 w 19"/>
                <a:gd name="T13" fmla="*/ 6 h 30"/>
                <a:gd name="T14" fmla="*/ 10 w 19"/>
                <a:gd name="T15" fmla="*/ 1 h 30"/>
                <a:gd name="T16" fmla="*/ 9 w 19"/>
                <a:gd name="T17" fmla="*/ 1 h 30"/>
                <a:gd name="T18" fmla="*/ 8 w 19"/>
                <a:gd name="T19" fmla="*/ 0 h 30"/>
                <a:gd name="T20" fmla="*/ 6 w 19"/>
                <a:gd name="T21" fmla="*/ 0 h 30"/>
                <a:gd name="T22" fmla="*/ 5 w 19"/>
                <a:gd name="T23" fmla="*/ 1 h 30"/>
                <a:gd name="T24" fmla="*/ 4 w 19"/>
                <a:gd name="T25" fmla="*/ 1 h 30"/>
                <a:gd name="T26" fmla="*/ 1 w 19"/>
                <a:gd name="T27" fmla="*/ 6 h 30"/>
                <a:gd name="T28" fmla="*/ 2 w 19"/>
                <a:gd name="T29" fmla="*/ 11 h 30"/>
                <a:gd name="T30" fmla="*/ 1 w 19"/>
                <a:gd name="T31" fmla="*/ 13 h 30"/>
                <a:gd name="T32" fmla="*/ 0 w 19"/>
                <a:gd name="T33" fmla="*/ 15 h 30"/>
                <a:gd name="T34" fmla="*/ 4 w 19"/>
                <a:gd name="T35" fmla="*/ 28 h 30"/>
                <a:gd name="T36" fmla="*/ 6 w 19"/>
                <a:gd name="T37" fmla="*/ 28 h 30"/>
                <a:gd name="T38" fmla="*/ 8 w 19"/>
                <a:gd name="T39" fmla="*/ 26 h 30"/>
                <a:gd name="T40" fmla="*/ 7 w 19"/>
                <a:gd name="T41" fmla="*/ 25 h 30"/>
                <a:gd name="T42" fmla="*/ 7 w 19"/>
                <a:gd name="T43" fmla="*/ 24 h 30"/>
                <a:gd name="T44" fmla="*/ 8 w 19"/>
                <a:gd name="T45" fmla="*/ 23 h 30"/>
                <a:gd name="T46" fmla="*/ 9 w 19"/>
                <a:gd name="T47" fmla="*/ 24 h 30"/>
                <a:gd name="T48" fmla="*/ 9 w 19"/>
                <a:gd name="T49" fmla="*/ 22 h 30"/>
                <a:gd name="T50" fmla="*/ 10 w 19"/>
                <a:gd name="T51" fmla="*/ 21 h 30"/>
                <a:gd name="T52" fmla="*/ 11 w 19"/>
                <a:gd name="T53" fmla="*/ 22 h 30"/>
                <a:gd name="T54" fmla="*/ 11 w 19"/>
                <a:gd name="T55" fmla="*/ 20 h 30"/>
                <a:gd name="T56" fmla="*/ 11 w 19"/>
                <a:gd name="T57" fmla="*/ 17 h 30"/>
                <a:gd name="T58" fmla="*/ 12 w 19"/>
                <a:gd name="T59" fmla="*/ 18 h 30"/>
                <a:gd name="T60" fmla="*/ 13 w 19"/>
                <a:gd name="T61" fmla="*/ 17 h 30"/>
                <a:gd name="T62" fmla="*/ 14 w 19"/>
                <a:gd name="T63" fmla="*/ 18 h 30"/>
                <a:gd name="T64" fmla="*/ 14 w 19"/>
                <a:gd name="T65" fmla="*/ 17 h 30"/>
                <a:gd name="T66" fmla="*/ 15 w 19"/>
                <a:gd name="T67" fmla="*/ 18 h 30"/>
                <a:gd name="T68" fmla="*/ 16 w 19"/>
                <a:gd name="T69" fmla="*/ 17 h 30"/>
                <a:gd name="T70" fmla="*/ 16 w 19"/>
                <a:gd name="T71" fmla="*/ 16 h 30"/>
                <a:gd name="T72" fmla="*/ 16 w 19"/>
                <a:gd name="T73" fmla="*/ 16 h 30"/>
                <a:gd name="T74" fmla="*/ 17 w 19"/>
                <a:gd name="T75" fmla="*/ 15 h 30"/>
                <a:gd name="T76" fmla="*/ 19 w 19"/>
                <a:gd name="T77" fmla="*/ 14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19" h="30">
                  <a:moveTo>
                    <a:pt x="18" y="13"/>
                  </a:moveTo>
                  <a:cubicBezTo>
                    <a:pt x="18" y="13"/>
                    <a:pt x="18" y="13"/>
                    <a:pt x="18" y="13"/>
                  </a:cubicBezTo>
                  <a:cubicBezTo>
                    <a:pt x="18" y="12"/>
                    <a:pt x="18" y="12"/>
                    <a:pt x="18" y="12"/>
                  </a:cubicBezTo>
                  <a:cubicBezTo>
                    <a:pt x="18" y="12"/>
                    <a:pt x="18" y="12"/>
                    <a:pt x="18" y="12"/>
                  </a:cubicBezTo>
                  <a:cubicBezTo>
                    <a:pt x="18" y="12"/>
                    <a:pt x="18" y="12"/>
                    <a:pt x="18" y="12"/>
                  </a:cubicBezTo>
                  <a:cubicBezTo>
                    <a:pt x="18" y="12"/>
                    <a:pt x="18" y="12"/>
                    <a:pt x="18" y="11"/>
                  </a:cubicBezTo>
                  <a:cubicBezTo>
                    <a:pt x="18" y="11"/>
                    <a:pt x="17" y="11"/>
                    <a:pt x="17" y="10"/>
                  </a:cubicBezTo>
                  <a:cubicBezTo>
                    <a:pt x="17" y="10"/>
                    <a:pt x="16" y="10"/>
                    <a:pt x="16" y="10"/>
                  </a:cubicBezTo>
                  <a:cubicBezTo>
                    <a:pt x="16" y="10"/>
                    <a:pt x="15" y="10"/>
                    <a:pt x="15" y="10"/>
                  </a:cubicBezTo>
                  <a:cubicBezTo>
                    <a:pt x="15" y="10"/>
                    <a:pt x="15" y="10"/>
                    <a:pt x="15" y="10"/>
                  </a:cubicBezTo>
                  <a:cubicBezTo>
                    <a:pt x="15" y="10"/>
                    <a:pt x="15" y="10"/>
                    <a:pt x="14" y="10"/>
                  </a:cubicBezTo>
                  <a:cubicBezTo>
                    <a:pt x="14" y="10"/>
                    <a:pt x="14" y="10"/>
                    <a:pt x="14" y="10"/>
                  </a:cubicBezTo>
                  <a:cubicBezTo>
                    <a:pt x="14" y="10"/>
                    <a:pt x="13" y="10"/>
                    <a:pt x="13" y="9"/>
                  </a:cubicBezTo>
                  <a:cubicBezTo>
                    <a:pt x="13" y="9"/>
                    <a:pt x="12" y="6"/>
                    <a:pt x="12" y="6"/>
                  </a:cubicBezTo>
                  <a:cubicBezTo>
                    <a:pt x="11" y="3"/>
                    <a:pt x="11" y="3"/>
                    <a:pt x="11" y="3"/>
                  </a:cubicBezTo>
                  <a:cubicBezTo>
                    <a:pt x="10" y="1"/>
                    <a:pt x="10" y="1"/>
                    <a:pt x="10" y="1"/>
                  </a:cubicBezTo>
                  <a:cubicBezTo>
                    <a:pt x="10" y="1"/>
                    <a:pt x="10" y="1"/>
                    <a:pt x="10" y="1"/>
                  </a:cubicBezTo>
                  <a:cubicBezTo>
                    <a:pt x="10" y="1"/>
                    <a:pt x="9" y="1"/>
                    <a:pt x="9" y="1"/>
                  </a:cubicBezTo>
                  <a:cubicBezTo>
                    <a:pt x="9" y="1"/>
                    <a:pt x="9" y="1"/>
                    <a:pt x="8" y="0"/>
                  </a:cubicBezTo>
                  <a:cubicBezTo>
                    <a:pt x="8" y="0"/>
                    <a:pt x="8" y="0"/>
                    <a:pt x="8" y="0"/>
                  </a:cubicBezTo>
                  <a:cubicBezTo>
                    <a:pt x="8" y="0"/>
                    <a:pt x="7" y="0"/>
                    <a:pt x="7" y="0"/>
                  </a:cubicBezTo>
                  <a:cubicBezTo>
                    <a:pt x="7" y="0"/>
                    <a:pt x="7" y="0"/>
                    <a:pt x="6" y="0"/>
                  </a:cubicBezTo>
                  <a:cubicBezTo>
                    <a:pt x="6" y="0"/>
                    <a:pt x="6" y="0"/>
                    <a:pt x="6" y="0"/>
                  </a:cubicBezTo>
                  <a:cubicBezTo>
                    <a:pt x="6" y="0"/>
                    <a:pt x="6" y="0"/>
                    <a:pt x="5" y="1"/>
                  </a:cubicBezTo>
                  <a:cubicBezTo>
                    <a:pt x="5" y="1"/>
                    <a:pt x="4" y="1"/>
                    <a:pt x="4" y="1"/>
                  </a:cubicBezTo>
                  <a:cubicBezTo>
                    <a:pt x="4" y="1"/>
                    <a:pt x="4" y="1"/>
                    <a:pt x="4" y="1"/>
                  </a:cubicBezTo>
                  <a:cubicBezTo>
                    <a:pt x="4" y="0"/>
                    <a:pt x="3" y="0"/>
                    <a:pt x="3" y="0"/>
                  </a:cubicBezTo>
                  <a:cubicBezTo>
                    <a:pt x="1" y="6"/>
                    <a:pt x="1" y="6"/>
                    <a:pt x="1" y="6"/>
                  </a:cubicBezTo>
                  <a:cubicBezTo>
                    <a:pt x="1" y="6"/>
                    <a:pt x="0" y="7"/>
                    <a:pt x="1" y="8"/>
                  </a:cubicBezTo>
                  <a:cubicBezTo>
                    <a:pt x="2" y="10"/>
                    <a:pt x="2" y="10"/>
                    <a:pt x="2" y="11"/>
                  </a:cubicBezTo>
                  <a:cubicBezTo>
                    <a:pt x="1" y="11"/>
                    <a:pt x="1" y="12"/>
                    <a:pt x="2" y="12"/>
                  </a:cubicBezTo>
                  <a:cubicBezTo>
                    <a:pt x="2" y="12"/>
                    <a:pt x="1" y="13"/>
                    <a:pt x="1" y="13"/>
                  </a:cubicBezTo>
                  <a:cubicBezTo>
                    <a:pt x="1" y="13"/>
                    <a:pt x="1" y="13"/>
                    <a:pt x="1" y="14"/>
                  </a:cubicBezTo>
                  <a:cubicBezTo>
                    <a:pt x="1" y="14"/>
                    <a:pt x="1" y="15"/>
                    <a:pt x="0" y="15"/>
                  </a:cubicBezTo>
                  <a:cubicBezTo>
                    <a:pt x="0" y="15"/>
                    <a:pt x="0" y="15"/>
                    <a:pt x="0" y="15"/>
                  </a:cubicBezTo>
                  <a:cubicBezTo>
                    <a:pt x="4" y="28"/>
                    <a:pt x="4" y="28"/>
                    <a:pt x="4" y="28"/>
                  </a:cubicBezTo>
                  <a:cubicBezTo>
                    <a:pt x="4" y="28"/>
                    <a:pt x="5" y="30"/>
                    <a:pt x="6" y="29"/>
                  </a:cubicBezTo>
                  <a:cubicBezTo>
                    <a:pt x="6" y="29"/>
                    <a:pt x="6" y="29"/>
                    <a:pt x="6" y="28"/>
                  </a:cubicBezTo>
                  <a:cubicBezTo>
                    <a:pt x="7" y="28"/>
                    <a:pt x="7" y="27"/>
                    <a:pt x="6" y="27"/>
                  </a:cubicBezTo>
                  <a:cubicBezTo>
                    <a:pt x="6" y="27"/>
                    <a:pt x="8" y="27"/>
                    <a:pt x="8" y="26"/>
                  </a:cubicBezTo>
                  <a:cubicBezTo>
                    <a:pt x="8" y="26"/>
                    <a:pt x="7" y="26"/>
                    <a:pt x="7" y="26"/>
                  </a:cubicBezTo>
                  <a:cubicBezTo>
                    <a:pt x="7" y="26"/>
                    <a:pt x="7" y="26"/>
                    <a:pt x="7" y="25"/>
                  </a:cubicBezTo>
                  <a:cubicBezTo>
                    <a:pt x="8" y="25"/>
                    <a:pt x="8" y="25"/>
                    <a:pt x="8" y="25"/>
                  </a:cubicBezTo>
                  <a:cubicBezTo>
                    <a:pt x="8" y="24"/>
                    <a:pt x="8" y="24"/>
                    <a:pt x="7" y="24"/>
                  </a:cubicBezTo>
                  <a:cubicBezTo>
                    <a:pt x="7" y="24"/>
                    <a:pt x="7" y="23"/>
                    <a:pt x="7" y="23"/>
                  </a:cubicBezTo>
                  <a:cubicBezTo>
                    <a:pt x="8" y="23"/>
                    <a:pt x="8" y="23"/>
                    <a:pt x="8" y="23"/>
                  </a:cubicBezTo>
                  <a:cubicBezTo>
                    <a:pt x="8" y="23"/>
                    <a:pt x="8" y="23"/>
                    <a:pt x="8" y="23"/>
                  </a:cubicBezTo>
                  <a:cubicBezTo>
                    <a:pt x="9" y="23"/>
                    <a:pt x="9" y="24"/>
                    <a:pt x="9" y="24"/>
                  </a:cubicBezTo>
                  <a:cubicBezTo>
                    <a:pt x="10" y="24"/>
                    <a:pt x="10" y="24"/>
                    <a:pt x="9" y="23"/>
                  </a:cubicBezTo>
                  <a:cubicBezTo>
                    <a:pt x="9" y="23"/>
                    <a:pt x="9" y="23"/>
                    <a:pt x="9" y="22"/>
                  </a:cubicBezTo>
                  <a:cubicBezTo>
                    <a:pt x="9" y="22"/>
                    <a:pt x="10" y="22"/>
                    <a:pt x="10" y="22"/>
                  </a:cubicBezTo>
                  <a:cubicBezTo>
                    <a:pt x="10" y="21"/>
                    <a:pt x="10" y="21"/>
                    <a:pt x="10" y="21"/>
                  </a:cubicBezTo>
                  <a:cubicBezTo>
                    <a:pt x="10" y="21"/>
                    <a:pt x="10" y="21"/>
                    <a:pt x="11" y="21"/>
                  </a:cubicBezTo>
                  <a:cubicBezTo>
                    <a:pt x="11" y="21"/>
                    <a:pt x="11" y="22"/>
                    <a:pt x="11" y="22"/>
                  </a:cubicBezTo>
                  <a:cubicBezTo>
                    <a:pt x="11" y="21"/>
                    <a:pt x="11" y="21"/>
                    <a:pt x="11" y="21"/>
                  </a:cubicBezTo>
                  <a:cubicBezTo>
                    <a:pt x="11" y="21"/>
                    <a:pt x="11" y="20"/>
                    <a:pt x="11" y="20"/>
                  </a:cubicBezTo>
                  <a:cubicBezTo>
                    <a:pt x="11" y="20"/>
                    <a:pt x="11" y="19"/>
                    <a:pt x="11" y="19"/>
                  </a:cubicBezTo>
                  <a:cubicBezTo>
                    <a:pt x="11" y="18"/>
                    <a:pt x="11" y="17"/>
                    <a:pt x="11" y="17"/>
                  </a:cubicBezTo>
                  <a:cubicBezTo>
                    <a:pt x="11" y="17"/>
                    <a:pt x="12" y="17"/>
                    <a:pt x="12" y="18"/>
                  </a:cubicBezTo>
                  <a:cubicBezTo>
                    <a:pt x="12" y="18"/>
                    <a:pt x="12" y="19"/>
                    <a:pt x="12" y="18"/>
                  </a:cubicBezTo>
                  <a:cubicBezTo>
                    <a:pt x="12" y="18"/>
                    <a:pt x="12" y="18"/>
                    <a:pt x="12" y="18"/>
                  </a:cubicBezTo>
                  <a:cubicBezTo>
                    <a:pt x="12" y="18"/>
                    <a:pt x="13" y="17"/>
                    <a:pt x="13" y="17"/>
                  </a:cubicBezTo>
                  <a:cubicBezTo>
                    <a:pt x="13" y="17"/>
                    <a:pt x="14" y="18"/>
                    <a:pt x="14" y="18"/>
                  </a:cubicBezTo>
                  <a:cubicBezTo>
                    <a:pt x="14" y="18"/>
                    <a:pt x="14" y="18"/>
                    <a:pt x="14" y="18"/>
                  </a:cubicBezTo>
                  <a:cubicBezTo>
                    <a:pt x="15" y="18"/>
                    <a:pt x="14" y="18"/>
                    <a:pt x="14" y="18"/>
                  </a:cubicBezTo>
                  <a:cubicBezTo>
                    <a:pt x="14" y="17"/>
                    <a:pt x="14" y="17"/>
                    <a:pt x="14" y="17"/>
                  </a:cubicBezTo>
                  <a:cubicBezTo>
                    <a:pt x="14" y="17"/>
                    <a:pt x="14" y="17"/>
                    <a:pt x="14" y="17"/>
                  </a:cubicBezTo>
                  <a:cubicBezTo>
                    <a:pt x="15" y="17"/>
                    <a:pt x="15" y="18"/>
                    <a:pt x="15" y="18"/>
                  </a:cubicBezTo>
                  <a:cubicBezTo>
                    <a:pt x="15" y="18"/>
                    <a:pt x="15" y="17"/>
                    <a:pt x="15" y="17"/>
                  </a:cubicBezTo>
                  <a:cubicBezTo>
                    <a:pt x="15" y="17"/>
                    <a:pt x="15" y="16"/>
                    <a:pt x="16" y="17"/>
                  </a:cubicBezTo>
                  <a:cubicBezTo>
                    <a:pt x="16" y="17"/>
                    <a:pt x="16" y="17"/>
                    <a:pt x="16" y="17"/>
                  </a:cubicBezTo>
                  <a:cubicBezTo>
                    <a:pt x="16" y="17"/>
                    <a:pt x="16" y="16"/>
                    <a:pt x="16" y="16"/>
                  </a:cubicBezTo>
                  <a:cubicBezTo>
                    <a:pt x="16" y="16"/>
                    <a:pt x="16" y="16"/>
                    <a:pt x="16" y="16"/>
                  </a:cubicBezTo>
                  <a:cubicBezTo>
                    <a:pt x="16" y="16"/>
                    <a:pt x="16" y="16"/>
                    <a:pt x="16" y="16"/>
                  </a:cubicBezTo>
                  <a:cubicBezTo>
                    <a:pt x="16" y="16"/>
                    <a:pt x="17" y="16"/>
                    <a:pt x="17" y="16"/>
                  </a:cubicBezTo>
                  <a:cubicBezTo>
                    <a:pt x="17" y="15"/>
                    <a:pt x="17" y="15"/>
                    <a:pt x="17" y="15"/>
                  </a:cubicBezTo>
                  <a:cubicBezTo>
                    <a:pt x="17" y="15"/>
                    <a:pt x="18" y="15"/>
                    <a:pt x="18" y="15"/>
                  </a:cubicBezTo>
                  <a:cubicBezTo>
                    <a:pt x="19" y="14"/>
                    <a:pt x="19" y="14"/>
                    <a:pt x="19" y="14"/>
                  </a:cubicBezTo>
                  <a:cubicBezTo>
                    <a:pt x="19" y="14"/>
                    <a:pt x="19" y="13"/>
                    <a:pt x="18"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0" name="Freeform 412">
              <a:extLst>
                <a:ext uri="{FF2B5EF4-FFF2-40B4-BE49-F238E27FC236}">
                  <a16:creationId xmlns:a16="http://schemas.microsoft.com/office/drawing/2014/main" id="{E0A421E9-D9FD-4C4D-8A4B-CC91E6E57852}"/>
                </a:ext>
              </a:extLst>
            </p:cNvPr>
            <p:cNvSpPr>
              <a:spLocks/>
            </p:cNvSpPr>
            <p:nvPr/>
          </p:nvSpPr>
          <p:spPr bwMode="auto">
            <a:xfrm>
              <a:off x="-2041527" y="868363"/>
              <a:ext cx="134938" cy="107950"/>
            </a:xfrm>
            <a:custGeom>
              <a:avLst/>
              <a:gdLst>
                <a:gd name="T0" fmla="*/ 37 w 37"/>
                <a:gd name="T1" fmla="*/ 10 h 30"/>
                <a:gd name="T2" fmla="*/ 37 w 37"/>
                <a:gd name="T3" fmla="*/ 5 h 30"/>
                <a:gd name="T4" fmla="*/ 27 w 37"/>
                <a:gd name="T5" fmla="*/ 3 h 30"/>
                <a:gd name="T6" fmla="*/ 4 w 37"/>
                <a:gd name="T7" fmla="*/ 1 h 30"/>
                <a:gd name="T8" fmla="*/ 4 w 37"/>
                <a:gd name="T9" fmla="*/ 0 h 30"/>
                <a:gd name="T10" fmla="*/ 0 w 37"/>
                <a:gd name="T11" fmla="*/ 25 h 30"/>
                <a:gd name="T12" fmla="*/ 35 w 37"/>
                <a:gd name="T13" fmla="*/ 30 h 30"/>
                <a:gd name="T14" fmla="*/ 35 w 37"/>
                <a:gd name="T15" fmla="*/ 30 h 30"/>
                <a:gd name="T16" fmla="*/ 35 w 37"/>
                <a:gd name="T17" fmla="*/ 30 h 30"/>
                <a:gd name="T18" fmla="*/ 35 w 37"/>
                <a:gd name="T19" fmla="*/ 30 h 30"/>
                <a:gd name="T20" fmla="*/ 37 w 37"/>
                <a:gd name="T21" fmla="*/ 10 h 30"/>
                <a:gd name="T22" fmla="*/ 37 w 37"/>
                <a:gd name="T23" fmla="*/ 10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 h="30">
                  <a:moveTo>
                    <a:pt x="37" y="10"/>
                  </a:moveTo>
                  <a:cubicBezTo>
                    <a:pt x="37" y="5"/>
                    <a:pt x="37" y="5"/>
                    <a:pt x="37" y="5"/>
                  </a:cubicBezTo>
                  <a:cubicBezTo>
                    <a:pt x="27" y="3"/>
                    <a:pt x="27" y="3"/>
                    <a:pt x="27" y="3"/>
                  </a:cubicBezTo>
                  <a:cubicBezTo>
                    <a:pt x="4" y="1"/>
                    <a:pt x="4" y="1"/>
                    <a:pt x="4" y="1"/>
                  </a:cubicBezTo>
                  <a:cubicBezTo>
                    <a:pt x="4" y="0"/>
                    <a:pt x="4" y="0"/>
                    <a:pt x="4" y="0"/>
                  </a:cubicBezTo>
                  <a:cubicBezTo>
                    <a:pt x="0" y="25"/>
                    <a:pt x="0" y="25"/>
                    <a:pt x="0" y="25"/>
                  </a:cubicBezTo>
                  <a:cubicBezTo>
                    <a:pt x="2" y="26"/>
                    <a:pt x="23" y="29"/>
                    <a:pt x="35" y="30"/>
                  </a:cubicBezTo>
                  <a:cubicBezTo>
                    <a:pt x="35" y="30"/>
                    <a:pt x="35" y="30"/>
                    <a:pt x="35" y="30"/>
                  </a:cubicBezTo>
                  <a:cubicBezTo>
                    <a:pt x="35" y="30"/>
                    <a:pt x="35" y="30"/>
                    <a:pt x="35" y="30"/>
                  </a:cubicBezTo>
                  <a:cubicBezTo>
                    <a:pt x="35" y="30"/>
                    <a:pt x="35" y="30"/>
                    <a:pt x="35" y="30"/>
                  </a:cubicBezTo>
                  <a:cubicBezTo>
                    <a:pt x="37" y="10"/>
                    <a:pt x="37" y="10"/>
                    <a:pt x="37" y="10"/>
                  </a:cubicBezTo>
                  <a:cubicBezTo>
                    <a:pt x="37" y="10"/>
                    <a:pt x="37" y="10"/>
                    <a:pt x="37" y="1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1" name="Freeform 413">
              <a:extLst>
                <a:ext uri="{FF2B5EF4-FFF2-40B4-BE49-F238E27FC236}">
                  <a16:creationId xmlns:a16="http://schemas.microsoft.com/office/drawing/2014/main" id="{A43773EF-100D-4E31-AD4D-F028ADFB028F}"/>
                </a:ext>
              </a:extLst>
            </p:cNvPr>
            <p:cNvSpPr>
              <a:spLocks/>
            </p:cNvSpPr>
            <p:nvPr/>
          </p:nvSpPr>
          <p:spPr bwMode="auto">
            <a:xfrm>
              <a:off x="-2136777" y="831851"/>
              <a:ext cx="109538" cy="127000"/>
            </a:xfrm>
            <a:custGeom>
              <a:avLst/>
              <a:gdLst>
                <a:gd name="T0" fmla="*/ 20 w 30"/>
                <a:gd name="T1" fmla="*/ 9 h 35"/>
                <a:gd name="T2" fmla="*/ 21 w 30"/>
                <a:gd name="T3" fmla="*/ 2 h 35"/>
                <a:gd name="T4" fmla="*/ 7 w 30"/>
                <a:gd name="T5" fmla="*/ 0 h 35"/>
                <a:gd name="T6" fmla="*/ 0 w 30"/>
                <a:gd name="T7" fmla="*/ 31 h 35"/>
                <a:gd name="T8" fmla="*/ 26 w 30"/>
                <a:gd name="T9" fmla="*/ 35 h 35"/>
                <a:gd name="T10" fmla="*/ 26 w 30"/>
                <a:gd name="T11" fmla="*/ 35 h 35"/>
                <a:gd name="T12" fmla="*/ 26 w 30"/>
                <a:gd name="T13" fmla="*/ 35 h 35"/>
                <a:gd name="T14" fmla="*/ 30 w 30"/>
                <a:gd name="T15" fmla="*/ 10 h 35"/>
                <a:gd name="T16" fmla="*/ 20 w 30"/>
                <a:gd name="T17" fmla="*/ 9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 h="35">
                  <a:moveTo>
                    <a:pt x="20" y="9"/>
                  </a:moveTo>
                  <a:cubicBezTo>
                    <a:pt x="21" y="2"/>
                    <a:pt x="21" y="2"/>
                    <a:pt x="21" y="2"/>
                  </a:cubicBezTo>
                  <a:cubicBezTo>
                    <a:pt x="7" y="0"/>
                    <a:pt x="7" y="0"/>
                    <a:pt x="7" y="0"/>
                  </a:cubicBezTo>
                  <a:cubicBezTo>
                    <a:pt x="0" y="31"/>
                    <a:pt x="0" y="31"/>
                    <a:pt x="0" y="31"/>
                  </a:cubicBezTo>
                  <a:cubicBezTo>
                    <a:pt x="26" y="35"/>
                    <a:pt x="26" y="35"/>
                    <a:pt x="26" y="35"/>
                  </a:cubicBezTo>
                  <a:cubicBezTo>
                    <a:pt x="26" y="35"/>
                    <a:pt x="26" y="35"/>
                    <a:pt x="26" y="35"/>
                  </a:cubicBezTo>
                  <a:cubicBezTo>
                    <a:pt x="26" y="35"/>
                    <a:pt x="26" y="35"/>
                    <a:pt x="26" y="35"/>
                  </a:cubicBezTo>
                  <a:cubicBezTo>
                    <a:pt x="30" y="10"/>
                    <a:pt x="30" y="10"/>
                    <a:pt x="30" y="10"/>
                  </a:cubicBezTo>
                  <a:lnTo>
                    <a:pt x="20" y="9"/>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2" name="Freeform 414">
              <a:extLst>
                <a:ext uri="{FF2B5EF4-FFF2-40B4-BE49-F238E27FC236}">
                  <a16:creationId xmlns:a16="http://schemas.microsoft.com/office/drawing/2014/main" id="{0872CB0D-5208-4CD4-BD72-8243687869F4}"/>
                </a:ext>
              </a:extLst>
            </p:cNvPr>
            <p:cNvSpPr>
              <a:spLocks/>
            </p:cNvSpPr>
            <p:nvPr/>
          </p:nvSpPr>
          <p:spPr bwMode="auto">
            <a:xfrm>
              <a:off x="-1644652" y="769938"/>
              <a:ext cx="76200" cy="95250"/>
            </a:xfrm>
            <a:custGeom>
              <a:avLst/>
              <a:gdLst>
                <a:gd name="T0" fmla="*/ 19 w 21"/>
                <a:gd name="T1" fmla="*/ 26 h 26"/>
                <a:gd name="T2" fmla="*/ 20 w 21"/>
                <a:gd name="T3" fmla="*/ 23 h 26"/>
                <a:gd name="T4" fmla="*/ 20 w 21"/>
                <a:gd name="T5" fmla="*/ 21 h 26"/>
                <a:gd name="T6" fmla="*/ 21 w 21"/>
                <a:gd name="T7" fmla="*/ 20 h 26"/>
                <a:gd name="T8" fmla="*/ 21 w 21"/>
                <a:gd name="T9" fmla="*/ 18 h 26"/>
                <a:gd name="T10" fmla="*/ 21 w 21"/>
                <a:gd name="T11" fmla="*/ 16 h 26"/>
                <a:gd name="T12" fmla="*/ 19 w 21"/>
                <a:gd name="T13" fmla="*/ 11 h 26"/>
                <a:gd name="T14" fmla="*/ 17 w 21"/>
                <a:gd name="T15" fmla="*/ 11 h 26"/>
                <a:gd name="T16" fmla="*/ 16 w 21"/>
                <a:gd name="T17" fmla="*/ 12 h 26"/>
                <a:gd name="T18" fmla="*/ 15 w 21"/>
                <a:gd name="T19" fmla="*/ 13 h 26"/>
                <a:gd name="T20" fmla="*/ 14 w 21"/>
                <a:gd name="T21" fmla="*/ 14 h 26"/>
                <a:gd name="T22" fmla="*/ 14 w 21"/>
                <a:gd name="T23" fmla="*/ 11 h 26"/>
                <a:gd name="T24" fmla="*/ 15 w 21"/>
                <a:gd name="T25" fmla="*/ 11 h 26"/>
                <a:gd name="T26" fmla="*/ 16 w 21"/>
                <a:gd name="T27" fmla="*/ 8 h 26"/>
                <a:gd name="T28" fmla="*/ 15 w 21"/>
                <a:gd name="T29" fmla="*/ 5 h 26"/>
                <a:gd name="T30" fmla="*/ 15 w 21"/>
                <a:gd name="T31" fmla="*/ 4 h 26"/>
                <a:gd name="T32" fmla="*/ 15 w 21"/>
                <a:gd name="T33" fmla="*/ 3 h 26"/>
                <a:gd name="T34" fmla="*/ 13 w 21"/>
                <a:gd name="T35" fmla="*/ 2 h 26"/>
                <a:gd name="T36" fmla="*/ 12 w 21"/>
                <a:gd name="T37" fmla="*/ 2 h 26"/>
                <a:gd name="T38" fmla="*/ 10 w 21"/>
                <a:gd name="T39" fmla="*/ 1 h 26"/>
                <a:gd name="T40" fmla="*/ 9 w 21"/>
                <a:gd name="T41" fmla="*/ 0 h 26"/>
                <a:gd name="T42" fmla="*/ 7 w 21"/>
                <a:gd name="T43" fmla="*/ 0 h 26"/>
                <a:gd name="T44" fmla="*/ 7 w 21"/>
                <a:gd name="T45" fmla="*/ 2 h 26"/>
                <a:gd name="T46" fmla="*/ 6 w 21"/>
                <a:gd name="T47" fmla="*/ 5 h 26"/>
                <a:gd name="T48" fmla="*/ 5 w 21"/>
                <a:gd name="T49" fmla="*/ 6 h 26"/>
                <a:gd name="T50" fmla="*/ 5 w 21"/>
                <a:gd name="T51" fmla="*/ 4 h 26"/>
                <a:gd name="T52" fmla="*/ 3 w 21"/>
                <a:gd name="T53" fmla="*/ 6 h 26"/>
                <a:gd name="T54" fmla="*/ 1 w 21"/>
                <a:gd name="T55" fmla="*/ 9 h 26"/>
                <a:gd name="T56" fmla="*/ 1 w 21"/>
                <a:gd name="T57" fmla="*/ 13 h 26"/>
                <a:gd name="T58" fmla="*/ 2 w 21"/>
                <a:gd name="T59" fmla="*/ 16 h 26"/>
                <a:gd name="T60" fmla="*/ 3 w 21"/>
                <a:gd name="T61" fmla="*/ 19 h 26"/>
                <a:gd name="T62" fmla="*/ 2 w 21"/>
                <a:gd name="T63" fmla="*/ 25 h 26"/>
                <a:gd name="T64" fmla="*/ 10 w 21"/>
                <a:gd name="T65" fmla="*/ 26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21" h="26">
                  <a:moveTo>
                    <a:pt x="11" y="26"/>
                  </a:moveTo>
                  <a:cubicBezTo>
                    <a:pt x="19" y="26"/>
                    <a:pt x="19" y="26"/>
                    <a:pt x="19" y="26"/>
                  </a:cubicBezTo>
                  <a:cubicBezTo>
                    <a:pt x="19" y="25"/>
                    <a:pt x="19" y="25"/>
                    <a:pt x="19" y="24"/>
                  </a:cubicBezTo>
                  <a:cubicBezTo>
                    <a:pt x="19" y="24"/>
                    <a:pt x="20" y="24"/>
                    <a:pt x="20" y="23"/>
                  </a:cubicBezTo>
                  <a:cubicBezTo>
                    <a:pt x="20" y="23"/>
                    <a:pt x="20" y="23"/>
                    <a:pt x="20" y="22"/>
                  </a:cubicBezTo>
                  <a:cubicBezTo>
                    <a:pt x="20" y="22"/>
                    <a:pt x="20" y="21"/>
                    <a:pt x="20" y="21"/>
                  </a:cubicBezTo>
                  <a:cubicBezTo>
                    <a:pt x="20" y="21"/>
                    <a:pt x="20" y="20"/>
                    <a:pt x="20" y="20"/>
                  </a:cubicBezTo>
                  <a:cubicBezTo>
                    <a:pt x="20" y="20"/>
                    <a:pt x="20" y="20"/>
                    <a:pt x="21" y="20"/>
                  </a:cubicBezTo>
                  <a:cubicBezTo>
                    <a:pt x="21" y="20"/>
                    <a:pt x="21" y="20"/>
                    <a:pt x="21" y="20"/>
                  </a:cubicBezTo>
                  <a:cubicBezTo>
                    <a:pt x="21" y="19"/>
                    <a:pt x="21" y="19"/>
                    <a:pt x="21" y="18"/>
                  </a:cubicBezTo>
                  <a:cubicBezTo>
                    <a:pt x="21" y="18"/>
                    <a:pt x="21" y="17"/>
                    <a:pt x="21" y="17"/>
                  </a:cubicBezTo>
                  <a:cubicBezTo>
                    <a:pt x="21" y="17"/>
                    <a:pt x="21" y="16"/>
                    <a:pt x="21" y="16"/>
                  </a:cubicBezTo>
                  <a:cubicBezTo>
                    <a:pt x="21" y="16"/>
                    <a:pt x="21" y="15"/>
                    <a:pt x="21" y="14"/>
                  </a:cubicBezTo>
                  <a:cubicBezTo>
                    <a:pt x="20" y="13"/>
                    <a:pt x="20" y="12"/>
                    <a:pt x="19" y="11"/>
                  </a:cubicBezTo>
                  <a:cubicBezTo>
                    <a:pt x="19" y="11"/>
                    <a:pt x="18" y="10"/>
                    <a:pt x="17" y="11"/>
                  </a:cubicBezTo>
                  <a:cubicBezTo>
                    <a:pt x="17" y="11"/>
                    <a:pt x="17" y="11"/>
                    <a:pt x="17" y="11"/>
                  </a:cubicBezTo>
                  <a:cubicBezTo>
                    <a:pt x="17" y="11"/>
                    <a:pt x="16" y="11"/>
                    <a:pt x="16" y="11"/>
                  </a:cubicBezTo>
                  <a:cubicBezTo>
                    <a:pt x="16" y="11"/>
                    <a:pt x="16" y="11"/>
                    <a:pt x="16" y="12"/>
                  </a:cubicBezTo>
                  <a:cubicBezTo>
                    <a:pt x="16" y="12"/>
                    <a:pt x="16" y="12"/>
                    <a:pt x="16" y="12"/>
                  </a:cubicBezTo>
                  <a:cubicBezTo>
                    <a:pt x="16" y="12"/>
                    <a:pt x="15" y="13"/>
                    <a:pt x="15" y="13"/>
                  </a:cubicBezTo>
                  <a:cubicBezTo>
                    <a:pt x="15" y="13"/>
                    <a:pt x="15" y="13"/>
                    <a:pt x="15" y="13"/>
                  </a:cubicBezTo>
                  <a:cubicBezTo>
                    <a:pt x="15" y="13"/>
                    <a:pt x="15" y="14"/>
                    <a:pt x="14" y="14"/>
                  </a:cubicBezTo>
                  <a:cubicBezTo>
                    <a:pt x="14" y="13"/>
                    <a:pt x="13" y="13"/>
                    <a:pt x="13" y="12"/>
                  </a:cubicBezTo>
                  <a:cubicBezTo>
                    <a:pt x="13" y="11"/>
                    <a:pt x="14" y="11"/>
                    <a:pt x="14" y="11"/>
                  </a:cubicBezTo>
                  <a:cubicBezTo>
                    <a:pt x="14" y="11"/>
                    <a:pt x="14" y="11"/>
                    <a:pt x="14" y="11"/>
                  </a:cubicBezTo>
                  <a:cubicBezTo>
                    <a:pt x="15" y="11"/>
                    <a:pt x="15" y="11"/>
                    <a:pt x="15" y="11"/>
                  </a:cubicBezTo>
                  <a:cubicBezTo>
                    <a:pt x="15" y="11"/>
                    <a:pt x="15" y="10"/>
                    <a:pt x="15" y="10"/>
                  </a:cubicBezTo>
                  <a:cubicBezTo>
                    <a:pt x="15" y="9"/>
                    <a:pt x="16" y="8"/>
                    <a:pt x="16" y="8"/>
                  </a:cubicBezTo>
                  <a:cubicBezTo>
                    <a:pt x="15" y="7"/>
                    <a:pt x="15" y="7"/>
                    <a:pt x="15" y="6"/>
                  </a:cubicBezTo>
                  <a:cubicBezTo>
                    <a:pt x="15" y="6"/>
                    <a:pt x="15" y="5"/>
                    <a:pt x="15" y="5"/>
                  </a:cubicBezTo>
                  <a:cubicBezTo>
                    <a:pt x="14" y="5"/>
                    <a:pt x="14" y="4"/>
                    <a:pt x="15" y="4"/>
                  </a:cubicBezTo>
                  <a:cubicBezTo>
                    <a:pt x="15" y="4"/>
                    <a:pt x="15" y="5"/>
                    <a:pt x="15" y="4"/>
                  </a:cubicBezTo>
                  <a:cubicBezTo>
                    <a:pt x="15" y="3"/>
                    <a:pt x="15" y="3"/>
                    <a:pt x="15" y="3"/>
                  </a:cubicBezTo>
                  <a:cubicBezTo>
                    <a:pt x="15" y="3"/>
                    <a:pt x="15" y="3"/>
                    <a:pt x="15" y="3"/>
                  </a:cubicBezTo>
                  <a:cubicBezTo>
                    <a:pt x="14" y="2"/>
                    <a:pt x="14" y="2"/>
                    <a:pt x="14" y="2"/>
                  </a:cubicBezTo>
                  <a:cubicBezTo>
                    <a:pt x="14" y="2"/>
                    <a:pt x="14" y="2"/>
                    <a:pt x="13" y="2"/>
                  </a:cubicBezTo>
                  <a:cubicBezTo>
                    <a:pt x="13" y="2"/>
                    <a:pt x="13" y="2"/>
                    <a:pt x="13" y="2"/>
                  </a:cubicBezTo>
                  <a:cubicBezTo>
                    <a:pt x="12" y="2"/>
                    <a:pt x="12" y="2"/>
                    <a:pt x="12" y="2"/>
                  </a:cubicBezTo>
                  <a:cubicBezTo>
                    <a:pt x="11" y="2"/>
                    <a:pt x="11" y="1"/>
                    <a:pt x="11" y="1"/>
                  </a:cubicBezTo>
                  <a:cubicBezTo>
                    <a:pt x="11" y="1"/>
                    <a:pt x="11" y="1"/>
                    <a:pt x="10" y="1"/>
                  </a:cubicBezTo>
                  <a:cubicBezTo>
                    <a:pt x="10" y="1"/>
                    <a:pt x="10" y="1"/>
                    <a:pt x="10" y="1"/>
                  </a:cubicBezTo>
                  <a:cubicBezTo>
                    <a:pt x="9" y="1"/>
                    <a:pt x="9" y="0"/>
                    <a:pt x="9" y="0"/>
                  </a:cubicBezTo>
                  <a:cubicBezTo>
                    <a:pt x="8" y="0"/>
                    <a:pt x="8" y="0"/>
                    <a:pt x="8" y="0"/>
                  </a:cubicBezTo>
                  <a:cubicBezTo>
                    <a:pt x="8" y="0"/>
                    <a:pt x="7" y="0"/>
                    <a:pt x="7" y="0"/>
                  </a:cubicBezTo>
                  <a:cubicBezTo>
                    <a:pt x="7" y="0"/>
                    <a:pt x="8" y="1"/>
                    <a:pt x="7" y="1"/>
                  </a:cubicBezTo>
                  <a:cubicBezTo>
                    <a:pt x="7" y="1"/>
                    <a:pt x="7" y="1"/>
                    <a:pt x="7" y="2"/>
                  </a:cubicBezTo>
                  <a:cubicBezTo>
                    <a:pt x="7" y="2"/>
                    <a:pt x="8" y="2"/>
                    <a:pt x="7" y="3"/>
                  </a:cubicBezTo>
                  <a:cubicBezTo>
                    <a:pt x="7" y="3"/>
                    <a:pt x="6" y="3"/>
                    <a:pt x="6" y="5"/>
                  </a:cubicBezTo>
                  <a:cubicBezTo>
                    <a:pt x="6" y="6"/>
                    <a:pt x="6" y="7"/>
                    <a:pt x="6" y="7"/>
                  </a:cubicBezTo>
                  <a:cubicBezTo>
                    <a:pt x="6" y="7"/>
                    <a:pt x="5" y="7"/>
                    <a:pt x="5" y="6"/>
                  </a:cubicBezTo>
                  <a:cubicBezTo>
                    <a:pt x="5" y="6"/>
                    <a:pt x="5" y="7"/>
                    <a:pt x="5" y="6"/>
                  </a:cubicBezTo>
                  <a:cubicBezTo>
                    <a:pt x="5" y="6"/>
                    <a:pt x="5" y="4"/>
                    <a:pt x="5" y="4"/>
                  </a:cubicBezTo>
                  <a:cubicBezTo>
                    <a:pt x="5" y="4"/>
                    <a:pt x="5" y="5"/>
                    <a:pt x="4" y="5"/>
                  </a:cubicBezTo>
                  <a:cubicBezTo>
                    <a:pt x="4" y="5"/>
                    <a:pt x="4" y="6"/>
                    <a:pt x="3" y="6"/>
                  </a:cubicBezTo>
                  <a:cubicBezTo>
                    <a:pt x="3" y="6"/>
                    <a:pt x="3" y="7"/>
                    <a:pt x="2" y="7"/>
                  </a:cubicBezTo>
                  <a:cubicBezTo>
                    <a:pt x="2" y="7"/>
                    <a:pt x="1" y="8"/>
                    <a:pt x="1" y="9"/>
                  </a:cubicBezTo>
                  <a:cubicBezTo>
                    <a:pt x="2" y="10"/>
                    <a:pt x="2" y="11"/>
                    <a:pt x="1" y="11"/>
                  </a:cubicBezTo>
                  <a:cubicBezTo>
                    <a:pt x="1" y="12"/>
                    <a:pt x="1" y="12"/>
                    <a:pt x="1" y="13"/>
                  </a:cubicBezTo>
                  <a:cubicBezTo>
                    <a:pt x="1" y="13"/>
                    <a:pt x="1" y="14"/>
                    <a:pt x="1" y="14"/>
                  </a:cubicBezTo>
                  <a:cubicBezTo>
                    <a:pt x="1" y="14"/>
                    <a:pt x="1" y="15"/>
                    <a:pt x="2" y="16"/>
                  </a:cubicBezTo>
                  <a:cubicBezTo>
                    <a:pt x="2" y="16"/>
                    <a:pt x="3" y="17"/>
                    <a:pt x="3" y="17"/>
                  </a:cubicBezTo>
                  <a:cubicBezTo>
                    <a:pt x="3" y="18"/>
                    <a:pt x="3" y="18"/>
                    <a:pt x="3" y="19"/>
                  </a:cubicBezTo>
                  <a:cubicBezTo>
                    <a:pt x="3" y="20"/>
                    <a:pt x="3" y="21"/>
                    <a:pt x="3" y="22"/>
                  </a:cubicBezTo>
                  <a:cubicBezTo>
                    <a:pt x="3" y="23"/>
                    <a:pt x="3" y="24"/>
                    <a:pt x="2" y="25"/>
                  </a:cubicBezTo>
                  <a:cubicBezTo>
                    <a:pt x="1" y="26"/>
                    <a:pt x="1" y="26"/>
                    <a:pt x="0" y="26"/>
                  </a:cubicBezTo>
                  <a:cubicBezTo>
                    <a:pt x="10" y="26"/>
                    <a:pt x="10" y="26"/>
                    <a:pt x="10" y="26"/>
                  </a:cubicBezTo>
                  <a:lnTo>
                    <a:pt x="11" y="26"/>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3" name="Freeform 415">
              <a:extLst>
                <a:ext uri="{FF2B5EF4-FFF2-40B4-BE49-F238E27FC236}">
                  <a16:creationId xmlns:a16="http://schemas.microsoft.com/office/drawing/2014/main" id="{CE44F743-7B9D-468C-895F-6404F28A2EA7}"/>
                </a:ext>
              </a:extLst>
            </p:cNvPr>
            <p:cNvSpPr>
              <a:spLocks/>
            </p:cNvSpPr>
            <p:nvPr/>
          </p:nvSpPr>
          <p:spPr bwMode="auto">
            <a:xfrm>
              <a:off x="-2233614" y="803276"/>
              <a:ext cx="122238" cy="184150"/>
            </a:xfrm>
            <a:custGeom>
              <a:avLst/>
              <a:gdLst>
                <a:gd name="T0" fmla="*/ 21 w 34"/>
                <a:gd name="T1" fmla="*/ 4 h 51"/>
                <a:gd name="T2" fmla="*/ 6 w 34"/>
                <a:gd name="T3" fmla="*/ 0 h 51"/>
                <a:gd name="T4" fmla="*/ 1 w 34"/>
                <a:gd name="T5" fmla="*/ 16 h 51"/>
                <a:gd name="T6" fmla="*/ 2 w 34"/>
                <a:gd name="T7" fmla="*/ 17 h 51"/>
                <a:gd name="T8" fmla="*/ 1 w 34"/>
                <a:gd name="T9" fmla="*/ 18 h 51"/>
                <a:gd name="T10" fmla="*/ 1 w 34"/>
                <a:gd name="T11" fmla="*/ 19 h 51"/>
                <a:gd name="T12" fmla="*/ 21 w 34"/>
                <a:gd name="T13" fmla="*/ 50 h 51"/>
                <a:gd name="T14" fmla="*/ 22 w 34"/>
                <a:gd name="T15" fmla="*/ 50 h 51"/>
                <a:gd name="T16" fmla="*/ 21 w 34"/>
                <a:gd name="T17" fmla="*/ 47 h 51"/>
                <a:gd name="T18" fmla="*/ 22 w 34"/>
                <a:gd name="T19" fmla="*/ 46 h 51"/>
                <a:gd name="T20" fmla="*/ 22 w 34"/>
                <a:gd name="T21" fmla="*/ 44 h 51"/>
                <a:gd name="T22" fmla="*/ 24 w 34"/>
                <a:gd name="T23" fmla="*/ 43 h 51"/>
                <a:gd name="T24" fmla="*/ 25 w 34"/>
                <a:gd name="T25" fmla="*/ 43 h 51"/>
                <a:gd name="T26" fmla="*/ 26 w 34"/>
                <a:gd name="T27" fmla="*/ 44 h 51"/>
                <a:gd name="T28" fmla="*/ 27 w 34"/>
                <a:gd name="T29" fmla="*/ 39 h 51"/>
                <a:gd name="T30" fmla="*/ 34 w 34"/>
                <a:gd name="T31" fmla="*/ 8 h 51"/>
                <a:gd name="T32" fmla="*/ 21 w 34"/>
                <a:gd name="T33" fmla="*/ 4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4" h="51">
                  <a:moveTo>
                    <a:pt x="21" y="4"/>
                  </a:moveTo>
                  <a:cubicBezTo>
                    <a:pt x="6" y="0"/>
                    <a:pt x="6" y="0"/>
                    <a:pt x="6" y="0"/>
                  </a:cubicBezTo>
                  <a:cubicBezTo>
                    <a:pt x="1" y="16"/>
                    <a:pt x="1" y="16"/>
                    <a:pt x="1" y="16"/>
                  </a:cubicBezTo>
                  <a:cubicBezTo>
                    <a:pt x="1" y="16"/>
                    <a:pt x="1" y="17"/>
                    <a:pt x="2" y="17"/>
                  </a:cubicBezTo>
                  <a:cubicBezTo>
                    <a:pt x="2" y="17"/>
                    <a:pt x="1" y="18"/>
                    <a:pt x="1" y="18"/>
                  </a:cubicBezTo>
                  <a:cubicBezTo>
                    <a:pt x="1" y="19"/>
                    <a:pt x="1" y="19"/>
                    <a:pt x="1" y="19"/>
                  </a:cubicBezTo>
                  <a:cubicBezTo>
                    <a:pt x="0" y="19"/>
                    <a:pt x="21" y="50"/>
                    <a:pt x="21" y="50"/>
                  </a:cubicBezTo>
                  <a:cubicBezTo>
                    <a:pt x="21" y="50"/>
                    <a:pt x="22" y="51"/>
                    <a:pt x="22" y="50"/>
                  </a:cubicBezTo>
                  <a:cubicBezTo>
                    <a:pt x="22" y="49"/>
                    <a:pt x="22" y="48"/>
                    <a:pt x="21" y="47"/>
                  </a:cubicBezTo>
                  <a:cubicBezTo>
                    <a:pt x="21" y="47"/>
                    <a:pt x="21" y="46"/>
                    <a:pt x="22" y="46"/>
                  </a:cubicBezTo>
                  <a:cubicBezTo>
                    <a:pt x="22" y="45"/>
                    <a:pt x="22" y="45"/>
                    <a:pt x="22" y="44"/>
                  </a:cubicBezTo>
                  <a:cubicBezTo>
                    <a:pt x="22" y="44"/>
                    <a:pt x="22" y="43"/>
                    <a:pt x="24" y="43"/>
                  </a:cubicBezTo>
                  <a:cubicBezTo>
                    <a:pt x="25" y="43"/>
                    <a:pt x="25" y="43"/>
                    <a:pt x="25" y="43"/>
                  </a:cubicBezTo>
                  <a:cubicBezTo>
                    <a:pt x="25" y="44"/>
                    <a:pt x="26" y="44"/>
                    <a:pt x="26" y="44"/>
                  </a:cubicBezTo>
                  <a:cubicBezTo>
                    <a:pt x="27" y="39"/>
                    <a:pt x="27" y="39"/>
                    <a:pt x="27" y="39"/>
                  </a:cubicBezTo>
                  <a:cubicBezTo>
                    <a:pt x="34" y="8"/>
                    <a:pt x="34" y="8"/>
                    <a:pt x="34" y="8"/>
                  </a:cubicBezTo>
                  <a:lnTo>
                    <a:pt x="21" y="4"/>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4" name="Freeform 416">
              <a:extLst>
                <a:ext uri="{FF2B5EF4-FFF2-40B4-BE49-F238E27FC236}">
                  <a16:creationId xmlns:a16="http://schemas.microsoft.com/office/drawing/2014/main" id="{4D3D74A0-32D7-48B5-93BD-528E48F097C5}"/>
                </a:ext>
              </a:extLst>
            </p:cNvPr>
            <p:cNvSpPr>
              <a:spLocks/>
            </p:cNvSpPr>
            <p:nvPr/>
          </p:nvSpPr>
          <p:spPr bwMode="auto">
            <a:xfrm>
              <a:off x="-1914527" y="904876"/>
              <a:ext cx="138113" cy="76200"/>
            </a:xfrm>
            <a:custGeom>
              <a:avLst/>
              <a:gdLst>
                <a:gd name="T0" fmla="*/ 36 w 38"/>
                <a:gd name="T1" fmla="*/ 6 h 21"/>
                <a:gd name="T2" fmla="*/ 37 w 38"/>
                <a:gd name="T3" fmla="*/ 4 h 21"/>
                <a:gd name="T4" fmla="*/ 34 w 38"/>
                <a:gd name="T5" fmla="*/ 2 h 21"/>
                <a:gd name="T6" fmla="*/ 2 w 38"/>
                <a:gd name="T7" fmla="*/ 0 h 21"/>
                <a:gd name="T8" fmla="*/ 0 w 38"/>
                <a:gd name="T9" fmla="*/ 20 h 21"/>
                <a:gd name="T10" fmla="*/ 38 w 38"/>
                <a:gd name="T11" fmla="*/ 21 h 21"/>
                <a:gd name="T12" fmla="*/ 37 w 38"/>
                <a:gd name="T13" fmla="*/ 8 h 21"/>
                <a:gd name="T14" fmla="*/ 36 w 38"/>
                <a:gd name="T15" fmla="*/ 6 h 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8" h="21">
                  <a:moveTo>
                    <a:pt x="36" y="6"/>
                  </a:moveTo>
                  <a:cubicBezTo>
                    <a:pt x="36" y="4"/>
                    <a:pt x="37" y="5"/>
                    <a:pt x="37" y="4"/>
                  </a:cubicBezTo>
                  <a:cubicBezTo>
                    <a:pt x="37" y="3"/>
                    <a:pt x="34" y="2"/>
                    <a:pt x="34" y="2"/>
                  </a:cubicBezTo>
                  <a:cubicBezTo>
                    <a:pt x="26" y="2"/>
                    <a:pt x="2" y="0"/>
                    <a:pt x="2" y="0"/>
                  </a:cubicBezTo>
                  <a:cubicBezTo>
                    <a:pt x="0" y="20"/>
                    <a:pt x="0" y="20"/>
                    <a:pt x="0" y="20"/>
                  </a:cubicBezTo>
                  <a:cubicBezTo>
                    <a:pt x="38" y="21"/>
                    <a:pt x="38" y="21"/>
                    <a:pt x="38" y="21"/>
                  </a:cubicBezTo>
                  <a:cubicBezTo>
                    <a:pt x="37" y="8"/>
                    <a:pt x="37" y="8"/>
                    <a:pt x="37" y="8"/>
                  </a:cubicBezTo>
                  <a:cubicBezTo>
                    <a:pt x="37" y="8"/>
                    <a:pt x="36" y="7"/>
                    <a:pt x="36" y="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5" name="Freeform 417">
              <a:extLst>
                <a:ext uri="{FF2B5EF4-FFF2-40B4-BE49-F238E27FC236}">
                  <a16:creationId xmlns:a16="http://schemas.microsoft.com/office/drawing/2014/main" id="{82FCE6C1-3FF1-4317-B1EB-AFBFE2A4B90F}"/>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6" name="Freeform 418">
              <a:extLst>
                <a:ext uri="{FF2B5EF4-FFF2-40B4-BE49-F238E27FC236}">
                  <a16:creationId xmlns:a16="http://schemas.microsoft.com/office/drawing/2014/main" id="{A7D62B7C-1785-406C-9150-3C75EB21504F}"/>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847" name="Freeform 419">
              <a:extLst>
                <a:ext uri="{FF2B5EF4-FFF2-40B4-BE49-F238E27FC236}">
                  <a16:creationId xmlns:a16="http://schemas.microsoft.com/office/drawing/2014/main" id="{BB2FA7DA-9818-4FC3-AA98-DCC456AB8FFA}"/>
                </a:ext>
              </a:extLst>
            </p:cNvPr>
            <p:cNvSpPr>
              <a:spLocks/>
            </p:cNvSpPr>
            <p:nvPr/>
          </p:nvSpPr>
          <p:spPr bwMode="auto">
            <a:xfrm>
              <a:off x="-1793877" y="896938"/>
              <a:ext cx="120650" cy="101600"/>
            </a:xfrm>
            <a:custGeom>
              <a:avLst/>
              <a:gdLst>
                <a:gd name="T0" fmla="*/ 0 w 33"/>
                <a:gd name="T1" fmla="*/ 2 h 28"/>
                <a:gd name="T2" fmla="*/ 1 w 33"/>
                <a:gd name="T3" fmla="*/ 3 h 28"/>
                <a:gd name="T4" fmla="*/ 1 w 33"/>
                <a:gd name="T5" fmla="*/ 4 h 28"/>
                <a:gd name="T6" fmla="*/ 4 w 33"/>
                <a:gd name="T7" fmla="*/ 6 h 28"/>
                <a:gd name="T8" fmla="*/ 3 w 33"/>
                <a:gd name="T9" fmla="*/ 8 h 28"/>
                <a:gd name="T10" fmla="*/ 4 w 33"/>
                <a:gd name="T11" fmla="*/ 10 h 28"/>
                <a:gd name="T12" fmla="*/ 5 w 33"/>
                <a:gd name="T13" fmla="*/ 23 h 28"/>
                <a:gd name="T14" fmla="*/ 5 w 33"/>
                <a:gd name="T15" fmla="*/ 27 h 28"/>
                <a:gd name="T16" fmla="*/ 28 w 33"/>
                <a:gd name="T17" fmla="*/ 26 h 28"/>
                <a:gd name="T18" fmla="*/ 28 w 33"/>
                <a:gd name="T19" fmla="*/ 26 h 28"/>
                <a:gd name="T20" fmla="*/ 28 w 33"/>
                <a:gd name="T21" fmla="*/ 27 h 28"/>
                <a:gd name="T22" fmla="*/ 28 w 33"/>
                <a:gd name="T23" fmla="*/ 28 h 28"/>
                <a:gd name="T24" fmla="*/ 30 w 33"/>
                <a:gd name="T25" fmla="*/ 28 h 28"/>
                <a:gd name="T26" fmla="*/ 31 w 33"/>
                <a:gd name="T27" fmla="*/ 27 h 28"/>
                <a:gd name="T28" fmla="*/ 31 w 33"/>
                <a:gd name="T29" fmla="*/ 26 h 28"/>
                <a:gd name="T30" fmla="*/ 31 w 33"/>
                <a:gd name="T31" fmla="*/ 26 h 28"/>
                <a:gd name="T32" fmla="*/ 31 w 33"/>
                <a:gd name="T33" fmla="*/ 25 h 28"/>
                <a:gd name="T34" fmla="*/ 32 w 33"/>
                <a:gd name="T35" fmla="*/ 25 h 28"/>
                <a:gd name="T36" fmla="*/ 33 w 33"/>
                <a:gd name="T37" fmla="*/ 23 h 28"/>
                <a:gd name="T38" fmla="*/ 31 w 33"/>
                <a:gd name="T39" fmla="*/ 21 h 28"/>
                <a:gd name="T40" fmla="*/ 31 w 33"/>
                <a:gd name="T41" fmla="*/ 19 h 28"/>
                <a:gd name="T42" fmla="*/ 30 w 33"/>
                <a:gd name="T43" fmla="*/ 18 h 28"/>
                <a:gd name="T44" fmla="*/ 29 w 33"/>
                <a:gd name="T45" fmla="*/ 17 h 28"/>
                <a:gd name="T46" fmla="*/ 27 w 33"/>
                <a:gd name="T47" fmla="*/ 15 h 28"/>
                <a:gd name="T48" fmla="*/ 27 w 33"/>
                <a:gd name="T49" fmla="*/ 14 h 28"/>
                <a:gd name="T50" fmla="*/ 27 w 33"/>
                <a:gd name="T51" fmla="*/ 12 h 28"/>
                <a:gd name="T52" fmla="*/ 26 w 33"/>
                <a:gd name="T53" fmla="*/ 11 h 28"/>
                <a:gd name="T54" fmla="*/ 24 w 33"/>
                <a:gd name="T55" fmla="*/ 10 h 28"/>
                <a:gd name="T56" fmla="*/ 24 w 33"/>
                <a:gd name="T57" fmla="*/ 9 h 28"/>
                <a:gd name="T58" fmla="*/ 23 w 33"/>
                <a:gd name="T59" fmla="*/ 8 h 28"/>
                <a:gd name="T60" fmla="*/ 22 w 33"/>
                <a:gd name="T61" fmla="*/ 7 h 28"/>
                <a:gd name="T62" fmla="*/ 21 w 33"/>
                <a:gd name="T63" fmla="*/ 6 h 28"/>
                <a:gd name="T64" fmla="*/ 21 w 33"/>
                <a:gd name="T65" fmla="*/ 4 h 28"/>
                <a:gd name="T66" fmla="*/ 20 w 33"/>
                <a:gd name="T67" fmla="*/ 2 h 28"/>
                <a:gd name="T68" fmla="*/ 20 w 33"/>
                <a:gd name="T69" fmla="*/ 2 h 28"/>
                <a:gd name="T70" fmla="*/ 19 w 33"/>
                <a:gd name="T71" fmla="*/ 1 h 28"/>
                <a:gd name="T72" fmla="*/ 19 w 33"/>
                <a:gd name="T73" fmla="*/ 1 h 28"/>
                <a:gd name="T74" fmla="*/ 18 w 33"/>
                <a:gd name="T75" fmla="*/ 1 h 28"/>
                <a:gd name="T76" fmla="*/ 0 w 33"/>
                <a:gd name="T77" fmla="*/ 1 h 28"/>
                <a:gd name="T78" fmla="*/ 0 w 33"/>
                <a:gd name="T79" fmla="*/ 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3" h="28">
                  <a:moveTo>
                    <a:pt x="0" y="2"/>
                  </a:moveTo>
                  <a:cubicBezTo>
                    <a:pt x="0" y="2"/>
                    <a:pt x="0" y="2"/>
                    <a:pt x="1" y="3"/>
                  </a:cubicBezTo>
                  <a:cubicBezTo>
                    <a:pt x="1" y="3"/>
                    <a:pt x="1" y="4"/>
                    <a:pt x="1" y="4"/>
                  </a:cubicBezTo>
                  <a:cubicBezTo>
                    <a:pt x="1" y="4"/>
                    <a:pt x="4" y="5"/>
                    <a:pt x="4" y="6"/>
                  </a:cubicBezTo>
                  <a:cubicBezTo>
                    <a:pt x="4" y="7"/>
                    <a:pt x="3" y="6"/>
                    <a:pt x="3" y="8"/>
                  </a:cubicBezTo>
                  <a:cubicBezTo>
                    <a:pt x="3" y="9"/>
                    <a:pt x="4" y="10"/>
                    <a:pt x="4" y="10"/>
                  </a:cubicBezTo>
                  <a:cubicBezTo>
                    <a:pt x="5" y="23"/>
                    <a:pt x="5" y="23"/>
                    <a:pt x="5" y="23"/>
                  </a:cubicBezTo>
                  <a:cubicBezTo>
                    <a:pt x="5" y="27"/>
                    <a:pt x="5" y="27"/>
                    <a:pt x="5" y="27"/>
                  </a:cubicBezTo>
                  <a:cubicBezTo>
                    <a:pt x="28" y="26"/>
                    <a:pt x="28" y="26"/>
                    <a:pt x="28" y="26"/>
                  </a:cubicBezTo>
                  <a:cubicBezTo>
                    <a:pt x="28" y="26"/>
                    <a:pt x="28" y="26"/>
                    <a:pt x="28" y="26"/>
                  </a:cubicBezTo>
                  <a:cubicBezTo>
                    <a:pt x="28" y="27"/>
                    <a:pt x="28" y="27"/>
                    <a:pt x="28" y="27"/>
                  </a:cubicBezTo>
                  <a:cubicBezTo>
                    <a:pt x="28" y="28"/>
                    <a:pt x="28" y="28"/>
                    <a:pt x="28" y="28"/>
                  </a:cubicBezTo>
                  <a:cubicBezTo>
                    <a:pt x="29" y="28"/>
                    <a:pt x="30" y="28"/>
                    <a:pt x="30" y="28"/>
                  </a:cubicBezTo>
                  <a:cubicBezTo>
                    <a:pt x="30" y="28"/>
                    <a:pt x="31" y="28"/>
                    <a:pt x="31" y="27"/>
                  </a:cubicBezTo>
                  <a:cubicBezTo>
                    <a:pt x="31" y="27"/>
                    <a:pt x="31" y="26"/>
                    <a:pt x="31" y="26"/>
                  </a:cubicBezTo>
                  <a:cubicBezTo>
                    <a:pt x="31" y="26"/>
                    <a:pt x="31" y="26"/>
                    <a:pt x="31" y="26"/>
                  </a:cubicBezTo>
                  <a:cubicBezTo>
                    <a:pt x="31" y="25"/>
                    <a:pt x="31" y="25"/>
                    <a:pt x="31" y="25"/>
                  </a:cubicBezTo>
                  <a:cubicBezTo>
                    <a:pt x="32" y="25"/>
                    <a:pt x="32" y="25"/>
                    <a:pt x="32" y="25"/>
                  </a:cubicBezTo>
                  <a:cubicBezTo>
                    <a:pt x="33" y="25"/>
                    <a:pt x="33" y="23"/>
                    <a:pt x="33" y="23"/>
                  </a:cubicBezTo>
                  <a:cubicBezTo>
                    <a:pt x="32" y="23"/>
                    <a:pt x="31" y="22"/>
                    <a:pt x="31" y="21"/>
                  </a:cubicBezTo>
                  <a:cubicBezTo>
                    <a:pt x="31" y="20"/>
                    <a:pt x="31" y="19"/>
                    <a:pt x="31" y="19"/>
                  </a:cubicBezTo>
                  <a:cubicBezTo>
                    <a:pt x="30" y="18"/>
                    <a:pt x="30" y="18"/>
                    <a:pt x="30" y="18"/>
                  </a:cubicBezTo>
                  <a:cubicBezTo>
                    <a:pt x="29" y="18"/>
                    <a:pt x="29" y="17"/>
                    <a:pt x="29" y="17"/>
                  </a:cubicBezTo>
                  <a:cubicBezTo>
                    <a:pt x="29" y="17"/>
                    <a:pt x="27" y="15"/>
                    <a:pt x="27" y="15"/>
                  </a:cubicBezTo>
                  <a:cubicBezTo>
                    <a:pt x="26" y="14"/>
                    <a:pt x="27" y="14"/>
                    <a:pt x="27" y="14"/>
                  </a:cubicBezTo>
                  <a:cubicBezTo>
                    <a:pt x="27" y="14"/>
                    <a:pt x="27" y="13"/>
                    <a:pt x="27" y="12"/>
                  </a:cubicBezTo>
                  <a:cubicBezTo>
                    <a:pt x="27" y="11"/>
                    <a:pt x="26" y="11"/>
                    <a:pt x="26" y="11"/>
                  </a:cubicBezTo>
                  <a:cubicBezTo>
                    <a:pt x="25" y="11"/>
                    <a:pt x="24" y="10"/>
                    <a:pt x="24" y="10"/>
                  </a:cubicBezTo>
                  <a:cubicBezTo>
                    <a:pt x="24" y="9"/>
                    <a:pt x="24" y="9"/>
                    <a:pt x="24" y="9"/>
                  </a:cubicBezTo>
                  <a:cubicBezTo>
                    <a:pt x="23" y="8"/>
                    <a:pt x="23" y="8"/>
                    <a:pt x="23" y="8"/>
                  </a:cubicBezTo>
                  <a:cubicBezTo>
                    <a:pt x="23" y="8"/>
                    <a:pt x="22" y="7"/>
                    <a:pt x="22" y="7"/>
                  </a:cubicBezTo>
                  <a:cubicBezTo>
                    <a:pt x="22" y="7"/>
                    <a:pt x="21" y="7"/>
                    <a:pt x="21" y="6"/>
                  </a:cubicBezTo>
                  <a:cubicBezTo>
                    <a:pt x="20" y="6"/>
                    <a:pt x="21" y="5"/>
                    <a:pt x="21" y="4"/>
                  </a:cubicBezTo>
                  <a:cubicBezTo>
                    <a:pt x="21" y="4"/>
                    <a:pt x="20" y="2"/>
                    <a:pt x="20" y="2"/>
                  </a:cubicBezTo>
                  <a:cubicBezTo>
                    <a:pt x="20" y="2"/>
                    <a:pt x="20" y="2"/>
                    <a:pt x="20" y="2"/>
                  </a:cubicBezTo>
                  <a:cubicBezTo>
                    <a:pt x="20" y="2"/>
                    <a:pt x="20" y="1"/>
                    <a:pt x="19" y="1"/>
                  </a:cubicBezTo>
                  <a:cubicBezTo>
                    <a:pt x="19" y="1"/>
                    <a:pt x="19" y="1"/>
                    <a:pt x="19" y="1"/>
                  </a:cubicBezTo>
                  <a:cubicBezTo>
                    <a:pt x="19" y="0"/>
                    <a:pt x="18" y="1"/>
                    <a:pt x="18" y="1"/>
                  </a:cubicBezTo>
                  <a:cubicBezTo>
                    <a:pt x="0" y="1"/>
                    <a:pt x="0" y="1"/>
                    <a:pt x="0" y="1"/>
                  </a:cubicBezTo>
                  <a:cubicBezTo>
                    <a:pt x="1" y="1"/>
                    <a:pt x="0" y="1"/>
                    <a:pt x="0"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8" name="Freeform 420">
              <a:extLst>
                <a:ext uri="{FF2B5EF4-FFF2-40B4-BE49-F238E27FC236}">
                  <a16:creationId xmlns:a16="http://schemas.microsoft.com/office/drawing/2014/main" id="{8511BF90-D389-4369-8215-A8528B70D349}"/>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9" name="Freeform 421">
              <a:extLst>
                <a:ext uri="{FF2B5EF4-FFF2-40B4-BE49-F238E27FC236}">
                  <a16:creationId xmlns:a16="http://schemas.microsoft.com/office/drawing/2014/main" id="{3EE29984-5974-4A3E-9768-45BE0816C952}"/>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850" name="Freeform 422">
              <a:extLst>
                <a:ext uri="{FF2B5EF4-FFF2-40B4-BE49-F238E27FC236}">
                  <a16:creationId xmlns:a16="http://schemas.microsoft.com/office/drawing/2014/main" id="{E3835226-4C1A-41A7-8968-BBCDD36ACA7A}"/>
                </a:ext>
              </a:extLst>
            </p:cNvPr>
            <p:cNvSpPr>
              <a:spLocks/>
            </p:cNvSpPr>
            <p:nvPr/>
          </p:nvSpPr>
          <p:spPr bwMode="auto">
            <a:xfrm>
              <a:off x="-1655764" y="1020763"/>
              <a:ext cx="69850" cy="115888"/>
            </a:xfrm>
            <a:custGeom>
              <a:avLst/>
              <a:gdLst>
                <a:gd name="T0" fmla="*/ 5 w 19"/>
                <a:gd name="T1" fmla="*/ 30 h 32"/>
                <a:gd name="T2" fmla="*/ 6 w 19"/>
                <a:gd name="T3" fmla="*/ 30 h 32"/>
                <a:gd name="T4" fmla="*/ 6 w 19"/>
                <a:gd name="T5" fmla="*/ 29 h 32"/>
                <a:gd name="T6" fmla="*/ 5 w 19"/>
                <a:gd name="T7" fmla="*/ 26 h 32"/>
                <a:gd name="T8" fmla="*/ 19 w 19"/>
                <a:gd name="T9" fmla="*/ 26 h 32"/>
                <a:gd name="T10" fmla="*/ 18 w 19"/>
                <a:gd name="T11" fmla="*/ 22 h 32"/>
                <a:gd name="T12" fmla="*/ 19 w 19"/>
                <a:gd name="T13" fmla="*/ 18 h 32"/>
                <a:gd name="T14" fmla="*/ 19 w 19"/>
                <a:gd name="T15" fmla="*/ 16 h 32"/>
                <a:gd name="T16" fmla="*/ 17 w 19"/>
                <a:gd name="T17" fmla="*/ 13 h 32"/>
                <a:gd name="T18" fmla="*/ 14 w 19"/>
                <a:gd name="T19" fmla="*/ 0 h 32"/>
                <a:gd name="T20" fmla="*/ 0 w 19"/>
                <a:gd name="T21" fmla="*/ 1 h 32"/>
                <a:gd name="T22" fmla="*/ 1 w 19"/>
                <a:gd name="T23" fmla="*/ 2 h 32"/>
                <a:gd name="T24" fmla="*/ 0 w 19"/>
                <a:gd name="T25" fmla="*/ 22 h 32"/>
                <a:gd name="T26" fmla="*/ 1 w 19"/>
                <a:gd name="T27" fmla="*/ 31 h 32"/>
                <a:gd name="T28" fmla="*/ 2 w 19"/>
                <a:gd name="T29" fmla="*/ 31 h 32"/>
                <a:gd name="T30" fmla="*/ 2 w 19"/>
                <a:gd name="T31" fmla="*/ 31 h 32"/>
                <a:gd name="T32" fmla="*/ 3 w 19"/>
                <a:gd name="T33" fmla="*/ 31 h 32"/>
                <a:gd name="T34" fmla="*/ 3 w 19"/>
                <a:gd name="T35" fmla="*/ 30 h 32"/>
                <a:gd name="T36" fmla="*/ 2 w 19"/>
                <a:gd name="T37" fmla="*/ 29 h 32"/>
                <a:gd name="T38" fmla="*/ 3 w 19"/>
                <a:gd name="T39" fmla="*/ 29 h 32"/>
                <a:gd name="T40" fmla="*/ 2 w 19"/>
                <a:gd name="T41" fmla="*/ 28 h 32"/>
                <a:gd name="T42" fmla="*/ 3 w 19"/>
                <a:gd name="T43" fmla="*/ 26 h 32"/>
                <a:gd name="T44" fmla="*/ 3 w 19"/>
                <a:gd name="T45" fmla="*/ 26 h 32"/>
                <a:gd name="T46" fmla="*/ 3 w 19"/>
                <a:gd name="T47" fmla="*/ 27 h 32"/>
                <a:gd name="T48" fmla="*/ 3 w 19"/>
                <a:gd name="T49" fmla="*/ 28 h 32"/>
                <a:gd name="T50" fmla="*/ 3 w 19"/>
                <a:gd name="T51" fmla="*/ 28 h 32"/>
                <a:gd name="T52" fmla="*/ 4 w 19"/>
                <a:gd name="T53" fmla="*/ 30 h 32"/>
                <a:gd name="T54" fmla="*/ 4 w 19"/>
                <a:gd name="T55" fmla="*/ 30 h 32"/>
                <a:gd name="T56" fmla="*/ 4 w 19"/>
                <a:gd name="T57" fmla="*/ 31 h 32"/>
                <a:gd name="T58" fmla="*/ 3 w 19"/>
                <a:gd name="T59" fmla="*/ 32 h 32"/>
                <a:gd name="T60" fmla="*/ 3 w 19"/>
                <a:gd name="T61" fmla="*/ 32 h 32"/>
                <a:gd name="T62" fmla="*/ 4 w 19"/>
                <a:gd name="T63" fmla="*/ 32 h 32"/>
                <a:gd name="T64" fmla="*/ 6 w 19"/>
                <a:gd name="T65" fmla="*/ 31 h 32"/>
                <a:gd name="T66" fmla="*/ 5 w 19"/>
                <a:gd name="T67" fmla="*/ 3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9" h="32">
                  <a:moveTo>
                    <a:pt x="5" y="30"/>
                  </a:moveTo>
                  <a:cubicBezTo>
                    <a:pt x="5" y="30"/>
                    <a:pt x="6" y="30"/>
                    <a:pt x="6" y="30"/>
                  </a:cubicBezTo>
                  <a:cubicBezTo>
                    <a:pt x="6" y="29"/>
                    <a:pt x="6" y="29"/>
                    <a:pt x="6" y="29"/>
                  </a:cubicBezTo>
                  <a:cubicBezTo>
                    <a:pt x="6" y="28"/>
                    <a:pt x="6" y="27"/>
                    <a:pt x="5" y="26"/>
                  </a:cubicBezTo>
                  <a:cubicBezTo>
                    <a:pt x="19" y="26"/>
                    <a:pt x="19" y="26"/>
                    <a:pt x="19" y="26"/>
                  </a:cubicBezTo>
                  <a:cubicBezTo>
                    <a:pt x="19" y="24"/>
                    <a:pt x="18" y="23"/>
                    <a:pt x="18" y="22"/>
                  </a:cubicBezTo>
                  <a:cubicBezTo>
                    <a:pt x="18" y="20"/>
                    <a:pt x="18" y="18"/>
                    <a:pt x="19" y="18"/>
                  </a:cubicBezTo>
                  <a:cubicBezTo>
                    <a:pt x="19" y="17"/>
                    <a:pt x="19" y="16"/>
                    <a:pt x="19" y="16"/>
                  </a:cubicBezTo>
                  <a:cubicBezTo>
                    <a:pt x="17" y="13"/>
                    <a:pt x="17" y="13"/>
                    <a:pt x="17" y="13"/>
                  </a:cubicBezTo>
                  <a:cubicBezTo>
                    <a:pt x="14" y="0"/>
                    <a:pt x="14" y="0"/>
                    <a:pt x="14" y="0"/>
                  </a:cubicBezTo>
                  <a:cubicBezTo>
                    <a:pt x="9" y="1"/>
                    <a:pt x="0" y="1"/>
                    <a:pt x="0" y="1"/>
                  </a:cubicBezTo>
                  <a:cubicBezTo>
                    <a:pt x="0" y="2"/>
                    <a:pt x="1" y="2"/>
                    <a:pt x="1" y="2"/>
                  </a:cubicBezTo>
                  <a:cubicBezTo>
                    <a:pt x="0" y="22"/>
                    <a:pt x="0" y="22"/>
                    <a:pt x="0" y="22"/>
                  </a:cubicBezTo>
                  <a:cubicBezTo>
                    <a:pt x="1" y="31"/>
                    <a:pt x="1" y="31"/>
                    <a:pt x="1" y="31"/>
                  </a:cubicBezTo>
                  <a:cubicBezTo>
                    <a:pt x="1" y="31"/>
                    <a:pt x="1" y="31"/>
                    <a:pt x="2" y="31"/>
                  </a:cubicBezTo>
                  <a:cubicBezTo>
                    <a:pt x="2" y="31"/>
                    <a:pt x="2" y="31"/>
                    <a:pt x="2" y="31"/>
                  </a:cubicBezTo>
                  <a:cubicBezTo>
                    <a:pt x="2" y="31"/>
                    <a:pt x="3" y="31"/>
                    <a:pt x="3" y="31"/>
                  </a:cubicBezTo>
                  <a:cubicBezTo>
                    <a:pt x="3" y="30"/>
                    <a:pt x="3" y="30"/>
                    <a:pt x="3" y="30"/>
                  </a:cubicBezTo>
                  <a:cubicBezTo>
                    <a:pt x="2" y="30"/>
                    <a:pt x="2" y="29"/>
                    <a:pt x="2" y="29"/>
                  </a:cubicBezTo>
                  <a:cubicBezTo>
                    <a:pt x="2" y="29"/>
                    <a:pt x="2" y="29"/>
                    <a:pt x="3" y="29"/>
                  </a:cubicBezTo>
                  <a:cubicBezTo>
                    <a:pt x="3" y="29"/>
                    <a:pt x="3" y="28"/>
                    <a:pt x="2" y="28"/>
                  </a:cubicBezTo>
                  <a:cubicBezTo>
                    <a:pt x="2" y="27"/>
                    <a:pt x="2" y="27"/>
                    <a:pt x="3" y="26"/>
                  </a:cubicBezTo>
                  <a:cubicBezTo>
                    <a:pt x="3" y="26"/>
                    <a:pt x="3" y="26"/>
                    <a:pt x="3" y="26"/>
                  </a:cubicBezTo>
                  <a:cubicBezTo>
                    <a:pt x="3" y="26"/>
                    <a:pt x="3" y="26"/>
                    <a:pt x="3" y="27"/>
                  </a:cubicBezTo>
                  <a:cubicBezTo>
                    <a:pt x="3" y="27"/>
                    <a:pt x="3" y="27"/>
                    <a:pt x="3" y="28"/>
                  </a:cubicBezTo>
                  <a:cubicBezTo>
                    <a:pt x="3" y="28"/>
                    <a:pt x="3" y="28"/>
                    <a:pt x="3" y="28"/>
                  </a:cubicBezTo>
                  <a:cubicBezTo>
                    <a:pt x="3" y="29"/>
                    <a:pt x="4" y="29"/>
                    <a:pt x="4" y="30"/>
                  </a:cubicBezTo>
                  <a:cubicBezTo>
                    <a:pt x="4" y="30"/>
                    <a:pt x="4" y="30"/>
                    <a:pt x="4" y="30"/>
                  </a:cubicBezTo>
                  <a:cubicBezTo>
                    <a:pt x="4" y="31"/>
                    <a:pt x="5" y="31"/>
                    <a:pt x="4" y="31"/>
                  </a:cubicBezTo>
                  <a:cubicBezTo>
                    <a:pt x="3" y="31"/>
                    <a:pt x="3" y="32"/>
                    <a:pt x="3" y="32"/>
                  </a:cubicBezTo>
                  <a:cubicBezTo>
                    <a:pt x="3" y="32"/>
                    <a:pt x="3" y="32"/>
                    <a:pt x="3" y="32"/>
                  </a:cubicBezTo>
                  <a:cubicBezTo>
                    <a:pt x="4" y="32"/>
                    <a:pt x="4" y="32"/>
                    <a:pt x="4" y="32"/>
                  </a:cubicBezTo>
                  <a:cubicBezTo>
                    <a:pt x="5" y="31"/>
                    <a:pt x="6" y="31"/>
                    <a:pt x="6" y="31"/>
                  </a:cubicBezTo>
                  <a:cubicBezTo>
                    <a:pt x="6" y="31"/>
                    <a:pt x="5" y="31"/>
                    <a:pt x="5" y="3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1" name="Freeform 423">
              <a:extLst>
                <a:ext uri="{FF2B5EF4-FFF2-40B4-BE49-F238E27FC236}">
                  <a16:creationId xmlns:a16="http://schemas.microsoft.com/office/drawing/2014/main" id="{7B75CC38-07BA-4A41-8EBA-0F083A50F1D3}"/>
                </a:ext>
              </a:extLst>
            </p:cNvPr>
            <p:cNvSpPr>
              <a:spLocks/>
            </p:cNvSpPr>
            <p:nvPr/>
          </p:nvSpPr>
          <p:spPr bwMode="auto">
            <a:xfrm>
              <a:off x="-1638302" y="1111251"/>
              <a:ext cx="165100" cy="130175"/>
            </a:xfrm>
            <a:custGeom>
              <a:avLst/>
              <a:gdLst>
                <a:gd name="T0" fmla="*/ 30 w 45"/>
                <a:gd name="T1" fmla="*/ 1 h 36"/>
                <a:gd name="T2" fmla="*/ 1 w 45"/>
                <a:gd name="T3" fmla="*/ 4 h 36"/>
                <a:gd name="T4" fmla="*/ 2 w 45"/>
                <a:gd name="T5" fmla="*/ 5 h 36"/>
                <a:gd name="T6" fmla="*/ 3 w 45"/>
                <a:gd name="T7" fmla="*/ 4 h 36"/>
                <a:gd name="T8" fmla="*/ 5 w 45"/>
                <a:gd name="T9" fmla="*/ 5 h 36"/>
                <a:gd name="T10" fmla="*/ 5 w 45"/>
                <a:gd name="T11" fmla="*/ 5 h 36"/>
                <a:gd name="T12" fmla="*/ 6 w 45"/>
                <a:gd name="T13" fmla="*/ 5 h 36"/>
                <a:gd name="T14" fmla="*/ 10 w 45"/>
                <a:gd name="T15" fmla="*/ 6 h 36"/>
                <a:gd name="T16" fmla="*/ 12 w 45"/>
                <a:gd name="T17" fmla="*/ 6 h 36"/>
                <a:gd name="T18" fmla="*/ 12 w 45"/>
                <a:gd name="T19" fmla="*/ 8 h 36"/>
                <a:gd name="T20" fmla="*/ 14 w 45"/>
                <a:gd name="T21" fmla="*/ 8 h 36"/>
                <a:gd name="T22" fmla="*/ 16 w 45"/>
                <a:gd name="T23" fmla="*/ 9 h 36"/>
                <a:gd name="T24" fmla="*/ 17 w 45"/>
                <a:gd name="T25" fmla="*/ 8 h 36"/>
                <a:gd name="T26" fmla="*/ 19 w 45"/>
                <a:gd name="T27" fmla="*/ 6 h 36"/>
                <a:gd name="T28" fmla="*/ 22 w 45"/>
                <a:gd name="T29" fmla="*/ 7 h 36"/>
                <a:gd name="T30" fmla="*/ 24 w 45"/>
                <a:gd name="T31" fmla="*/ 9 h 36"/>
                <a:gd name="T32" fmla="*/ 27 w 45"/>
                <a:gd name="T33" fmla="*/ 11 h 36"/>
                <a:gd name="T34" fmla="*/ 28 w 45"/>
                <a:gd name="T35" fmla="*/ 15 h 36"/>
                <a:gd name="T36" fmla="*/ 28 w 45"/>
                <a:gd name="T37" fmla="*/ 19 h 36"/>
                <a:gd name="T38" fmla="*/ 28 w 45"/>
                <a:gd name="T39" fmla="*/ 18 h 36"/>
                <a:gd name="T40" fmla="*/ 30 w 45"/>
                <a:gd name="T41" fmla="*/ 18 h 36"/>
                <a:gd name="T42" fmla="*/ 30 w 45"/>
                <a:gd name="T43" fmla="*/ 21 h 36"/>
                <a:gd name="T44" fmla="*/ 29 w 45"/>
                <a:gd name="T45" fmla="*/ 22 h 36"/>
                <a:gd name="T46" fmla="*/ 30 w 45"/>
                <a:gd name="T47" fmla="*/ 24 h 36"/>
                <a:gd name="T48" fmla="*/ 32 w 45"/>
                <a:gd name="T49" fmla="*/ 25 h 36"/>
                <a:gd name="T50" fmla="*/ 33 w 45"/>
                <a:gd name="T51" fmla="*/ 26 h 36"/>
                <a:gd name="T52" fmla="*/ 32 w 45"/>
                <a:gd name="T53" fmla="*/ 27 h 36"/>
                <a:gd name="T54" fmla="*/ 34 w 45"/>
                <a:gd name="T55" fmla="*/ 28 h 36"/>
                <a:gd name="T56" fmla="*/ 36 w 45"/>
                <a:gd name="T57" fmla="*/ 30 h 36"/>
                <a:gd name="T58" fmla="*/ 37 w 45"/>
                <a:gd name="T59" fmla="*/ 31 h 36"/>
                <a:gd name="T60" fmla="*/ 39 w 45"/>
                <a:gd name="T61" fmla="*/ 33 h 36"/>
                <a:gd name="T62" fmla="*/ 39 w 45"/>
                <a:gd name="T63" fmla="*/ 34 h 36"/>
                <a:gd name="T64" fmla="*/ 39 w 45"/>
                <a:gd name="T65" fmla="*/ 35 h 36"/>
                <a:gd name="T66" fmla="*/ 40 w 45"/>
                <a:gd name="T67" fmla="*/ 35 h 36"/>
                <a:gd name="T68" fmla="*/ 43 w 45"/>
                <a:gd name="T69" fmla="*/ 34 h 36"/>
                <a:gd name="T70" fmla="*/ 44 w 45"/>
                <a:gd name="T71" fmla="*/ 30 h 36"/>
                <a:gd name="T72" fmla="*/ 44 w 45"/>
                <a:gd name="T73" fmla="*/ 26 h 36"/>
                <a:gd name="T74" fmla="*/ 44 w 45"/>
                <a:gd name="T75" fmla="*/ 24 h 36"/>
                <a:gd name="T76" fmla="*/ 42 w 45"/>
                <a:gd name="T77" fmla="*/ 21 h 36"/>
                <a:gd name="T78" fmla="*/ 43 w 45"/>
                <a:gd name="T79" fmla="*/ 21 h 36"/>
                <a:gd name="T80" fmla="*/ 41 w 45"/>
                <a:gd name="T81" fmla="*/ 18 h 36"/>
                <a:gd name="T82" fmla="*/ 41 w 45"/>
                <a:gd name="T83" fmla="*/ 17 h 36"/>
                <a:gd name="T84" fmla="*/ 40 w 45"/>
                <a:gd name="T85" fmla="*/ 16 h 36"/>
                <a:gd name="T86" fmla="*/ 38 w 45"/>
                <a:gd name="T87" fmla="*/ 13 h 36"/>
                <a:gd name="T88" fmla="*/ 39 w 45"/>
                <a:gd name="T89" fmla="*/ 12 h 36"/>
                <a:gd name="T90" fmla="*/ 37 w 45"/>
                <a:gd name="T91" fmla="*/ 11 h 36"/>
                <a:gd name="T92" fmla="*/ 37 w 45"/>
                <a:gd name="T93" fmla="*/ 10 h 36"/>
                <a:gd name="T94" fmla="*/ 36 w 45"/>
                <a:gd name="T95" fmla="*/ 7 h 36"/>
                <a:gd name="T96" fmla="*/ 34 w 45"/>
                <a:gd name="T97" fmla="*/ 3 h 36"/>
                <a:gd name="T98" fmla="*/ 34 w 45"/>
                <a:gd name="T99" fmla="*/ 0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45" h="36">
                  <a:moveTo>
                    <a:pt x="31" y="0"/>
                  </a:moveTo>
                  <a:cubicBezTo>
                    <a:pt x="31" y="0"/>
                    <a:pt x="31" y="1"/>
                    <a:pt x="31" y="1"/>
                  </a:cubicBezTo>
                  <a:cubicBezTo>
                    <a:pt x="31" y="1"/>
                    <a:pt x="31" y="2"/>
                    <a:pt x="30" y="2"/>
                  </a:cubicBezTo>
                  <a:cubicBezTo>
                    <a:pt x="30" y="2"/>
                    <a:pt x="30" y="1"/>
                    <a:pt x="30" y="1"/>
                  </a:cubicBezTo>
                  <a:cubicBezTo>
                    <a:pt x="15" y="2"/>
                    <a:pt x="15" y="2"/>
                    <a:pt x="15" y="2"/>
                  </a:cubicBezTo>
                  <a:cubicBezTo>
                    <a:pt x="14" y="1"/>
                    <a:pt x="14" y="1"/>
                    <a:pt x="14" y="1"/>
                  </a:cubicBezTo>
                  <a:cubicBezTo>
                    <a:pt x="0" y="1"/>
                    <a:pt x="0" y="1"/>
                    <a:pt x="0" y="1"/>
                  </a:cubicBezTo>
                  <a:cubicBezTo>
                    <a:pt x="1" y="2"/>
                    <a:pt x="1" y="3"/>
                    <a:pt x="1" y="4"/>
                  </a:cubicBezTo>
                  <a:cubicBezTo>
                    <a:pt x="1" y="4"/>
                    <a:pt x="1" y="4"/>
                    <a:pt x="1" y="5"/>
                  </a:cubicBezTo>
                  <a:cubicBezTo>
                    <a:pt x="1" y="5"/>
                    <a:pt x="0" y="5"/>
                    <a:pt x="0" y="5"/>
                  </a:cubicBezTo>
                  <a:cubicBezTo>
                    <a:pt x="0" y="6"/>
                    <a:pt x="1" y="6"/>
                    <a:pt x="1" y="6"/>
                  </a:cubicBezTo>
                  <a:cubicBezTo>
                    <a:pt x="1" y="6"/>
                    <a:pt x="2" y="6"/>
                    <a:pt x="2" y="5"/>
                  </a:cubicBezTo>
                  <a:cubicBezTo>
                    <a:pt x="2" y="4"/>
                    <a:pt x="2" y="4"/>
                    <a:pt x="2" y="4"/>
                  </a:cubicBezTo>
                  <a:cubicBezTo>
                    <a:pt x="2" y="4"/>
                    <a:pt x="2" y="5"/>
                    <a:pt x="2" y="5"/>
                  </a:cubicBezTo>
                  <a:cubicBezTo>
                    <a:pt x="3" y="5"/>
                    <a:pt x="3" y="4"/>
                    <a:pt x="3" y="4"/>
                  </a:cubicBezTo>
                  <a:cubicBezTo>
                    <a:pt x="3" y="4"/>
                    <a:pt x="3" y="4"/>
                    <a:pt x="3" y="4"/>
                  </a:cubicBezTo>
                  <a:cubicBezTo>
                    <a:pt x="3" y="4"/>
                    <a:pt x="4" y="4"/>
                    <a:pt x="3" y="4"/>
                  </a:cubicBezTo>
                  <a:cubicBezTo>
                    <a:pt x="3" y="5"/>
                    <a:pt x="3" y="5"/>
                    <a:pt x="3" y="5"/>
                  </a:cubicBezTo>
                  <a:cubicBezTo>
                    <a:pt x="3" y="6"/>
                    <a:pt x="3" y="6"/>
                    <a:pt x="4" y="6"/>
                  </a:cubicBezTo>
                  <a:cubicBezTo>
                    <a:pt x="4" y="6"/>
                    <a:pt x="5" y="6"/>
                    <a:pt x="5" y="5"/>
                  </a:cubicBezTo>
                  <a:cubicBezTo>
                    <a:pt x="5" y="5"/>
                    <a:pt x="5" y="5"/>
                    <a:pt x="4" y="5"/>
                  </a:cubicBezTo>
                  <a:cubicBezTo>
                    <a:pt x="4" y="5"/>
                    <a:pt x="3" y="5"/>
                    <a:pt x="3" y="5"/>
                  </a:cubicBezTo>
                  <a:cubicBezTo>
                    <a:pt x="3" y="5"/>
                    <a:pt x="4" y="5"/>
                    <a:pt x="4" y="5"/>
                  </a:cubicBezTo>
                  <a:cubicBezTo>
                    <a:pt x="5" y="5"/>
                    <a:pt x="5" y="5"/>
                    <a:pt x="5" y="5"/>
                  </a:cubicBezTo>
                  <a:cubicBezTo>
                    <a:pt x="5" y="5"/>
                    <a:pt x="6" y="4"/>
                    <a:pt x="6" y="4"/>
                  </a:cubicBezTo>
                  <a:cubicBezTo>
                    <a:pt x="7" y="4"/>
                    <a:pt x="8" y="4"/>
                    <a:pt x="8" y="4"/>
                  </a:cubicBezTo>
                  <a:cubicBezTo>
                    <a:pt x="8" y="5"/>
                    <a:pt x="7" y="5"/>
                    <a:pt x="7" y="5"/>
                  </a:cubicBezTo>
                  <a:cubicBezTo>
                    <a:pt x="7" y="5"/>
                    <a:pt x="6" y="5"/>
                    <a:pt x="6" y="5"/>
                  </a:cubicBezTo>
                  <a:cubicBezTo>
                    <a:pt x="6" y="5"/>
                    <a:pt x="7" y="5"/>
                    <a:pt x="7" y="5"/>
                  </a:cubicBezTo>
                  <a:cubicBezTo>
                    <a:pt x="7" y="5"/>
                    <a:pt x="8" y="5"/>
                    <a:pt x="9" y="5"/>
                  </a:cubicBezTo>
                  <a:cubicBezTo>
                    <a:pt x="9" y="5"/>
                    <a:pt x="10" y="6"/>
                    <a:pt x="10" y="6"/>
                  </a:cubicBezTo>
                  <a:cubicBezTo>
                    <a:pt x="10" y="6"/>
                    <a:pt x="11" y="6"/>
                    <a:pt x="10" y="6"/>
                  </a:cubicBezTo>
                  <a:cubicBezTo>
                    <a:pt x="10" y="5"/>
                    <a:pt x="10" y="5"/>
                    <a:pt x="11" y="5"/>
                  </a:cubicBezTo>
                  <a:cubicBezTo>
                    <a:pt x="12" y="5"/>
                    <a:pt x="11" y="5"/>
                    <a:pt x="11" y="5"/>
                  </a:cubicBezTo>
                  <a:cubicBezTo>
                    <a:pt x="11" y="5"/>
                    <a:pt x="11" y="6"/>
                    <a:pt x="12" y="6"/>
                  </a:cubicBezTo>
                  <a:cubicBezTo>
                    <a:pt x="12" y="6"/>
                    <a:pt x="12" y="6"/>
                    <a:pt x="12" y="6"/>
                  </a:cubicBezTo>
                  <a:cubicBezTo>
                    <a:pt x="12" y="6"/>
                    <a:pt x="12" y="7"/>
                    <a:pt x="12" y="6"/>
                  </a:cubicBezTo>
                  <a:cubicBezTo>
                    <a:pt x="11" y="6"/>
                    <a:pt x="11" y="6"/>
                    <a:pt x="11" y="6"/>
                  </a:cubicBezTo>
                  <a:cubicBezTo>
                    <a:pt x="11" y="6"/>
                    <a:pt x="11" y="6"/>
                    <a:pt x="11" y="7"/>
                  </a:cubicBezTo>
                  <a:cubicBezTo>
                    <a:pt x="11" y="7"/>
                    <a:pt x="12" y="7"/>
                    <a:pt x="12" y="8"/>
                  </a:cubicBezTo>
                  <a:cubicBezTo>
                    <a:pt x="12" y="8"/>
                    <a:pt x="12" y="9"/>
                    <a:pt x="12" y="9"/>
                  </a:cubicBezTo>
                  <a:cubicBezTo>
                    <a:pt x="12" y="9"/>
                    <a:pt x="12" y="9"/>
                    <a:pt x="13" y="9"/>
                  </a:cubicBezTo>
                  <a:cubicBezTo>
                    <a:pt x="13" y="9"/>
                    <a:pt x="13" y="9"/>
                    <a:pt x="14" y="9"/>
                  </a:cubicBezTo>
                  <a:cubicBezTo>
                    <a:pt x="14" y="9"/>
                    <a:pt x="14" y="8"/>
                    <a:pt x="14" y="8"/>
                  </a:cubicBezTo>
                  <a:cubicBezTo>
                    <a:pt x="14" y="8"/>
                    <a:pt x="14" y="8"/>
                    <a:pt x="15" y="8"/>
                  </a:cubicBezTo>
                  <a:cubicBezTo>
                    <a:pt x="15" y="8"/>
                    <a:pt x="15" y="8"/>
                    <a:pt x="15" y="8"/>
                  </a:cubicBezTo>
                  <a:cubicBezTo>
                    <a:pt x="15" y="8"/>
                    <a:pt x="16" y="8"/>
                    <a:pt x="16" y="8"/>
                  </a:cubicBezTo>
                  <a:cubicBezTo>
                    <a:pt x="16" y="8"/>
                    <a:pt x="16" y="8"/>
                    <a:pt x="16" y="9"/>
                  </a:cubicBezTo>
                  <a:cubicBezTo>
                    <a:pt x="15" y="9"/>
                    <a:pt x="15" y="9"/>
                    <a:pt x="15" y="9"/>
                  </a:cubicBezTo>
                  <a:cubicBezTo>
                    <a:pt x="15" y="9"/>
                    <a:pt x="16" y="9"/>
                    <a:pt x="16" y="9"/>
                  </a:cubicBezTo>
                  <a:cubicBezTo>
                    <a:pt x="17" y="9"/>
                    <a:pt x="17" y="8"/>
                    <a:pt x="17" y="8"/>
                  </a:cubicBezTo>
                  <a:cubicBezTo>
                    <a:pt x="17" y="8"/>
                    <a:pt x="17" y="8"/>
                    <a:pt x="17" y="8"/>
                  </a:cubicBezTo>
                  <a:cubicBezTo>
                    <a:pt x="17" y="7"/>
                    <a:pt x="17" y="7"/>
                    <a:pt x="18" y="7"/>
                  </a:cubicBezTo>
                  <a:cubicBezTo>
                    <a:pt x="18" y="7"/>
                    <a:pt x="18" y="7"/>
                    <a:pt x="18" y="7"/>
                  </a:cubicBezTo>
                  <a:cubicBezTo>
                    <a:pt x="18" y="6"/>
                    <a:pt x="18" y="6"/>
                    <a:pt x="19" y="6"/>
                  </a:cubicBezTo>
                  <a:cubicBezTo>
                    <a:pt x="19" y="6"/>
                    <a:pt x="19" y="6"/>
                    <a:pt x="19" y="6"/>
                  </a:cubicBezTo>
                  <a:cubicBezTo>
                    <a:pt x="19" y="5"/>
                    <a:pt x="20" y="5"/>
                    <a:pt x="20" y="6"/>
                  </a:cubicBezTo>
                  <a:cubicBezTo>
                    <a:pt x="20" y="6"/>
                    <a:pt x="20" y="6"/>
                    <a:pt x="21" y="6"/>
                  </a:cubicBezTo>
                  <a:cubicBezTo>
                    <a:pt x="21" y="6"/>
                    <a:pt x="21" y="6"/>
                    <a:pt x="21" y="6"/>
                  </a:cubicBezTo>
                  <a:cubicBezTo>
                    <a:pt x="21" y="7"/>
                    <a:pt x="21" y="7"/>
                    <a:pt x="22" y="7"/>
                  </a:cubicBezTo>
                  <a:cubicBezTo>
                    <a:pt x="22" y="7"/>
                    <a:pt x="22" y="7"/>
                    <a:pt x="23" y="8"/>
                  </a:cubicBezTo>
                  <a:cubicBezTo>
                    <a:pt x="23" y="8"/>
                    <a:pt x="23" y="8"/>
                    <a:pt x="23" y="8"/>
                  </a:cubicBezTo>
                  <a:cubicBezTo>
                    <a:pt x="23" y="7"/>
                    <a:pt x="24" y="8"/>
                    <a:pt x="24" y="8"/>
                  </a:cubicBezTo>
                  <a:cubicBezTo>
                    <a:pt x="23" y="8"/>
                    <a:pt x="23" y="9"/>
                    <a:pt x="24" y="9"/>
                  </a:cubicBezTo>
                  <a:cubicBezTo>
                    <a:pt x="24" y="9"/>
                    <a:pt x="25" y="9"/>
                    <a:pt x="25" y="10"/>
                  </a:cubicBezTo>
                  <a:cubicBezTo>
                    <a:pt x="25" y="11"/>
                    <a:pt x="25" y="11"/>
                    <a:pt x="25" y="11"/>
                  </a:cubicBezTo>
                  <a:cubicBezTo>
                    <a:pt x="25" y="11"/>
                    <a:pt x="26" y="11"/>
                    <a:pt x="27" y="11"/>
                  </a:cubicBezTo>
                  <a:cubicBezTo>
                    <a:pt x="27" y="11"/>
                    <a:pt x="27" y="11"/>
                    <a:pt x="27" y="11"/>
                  </a:cubicBezTo>
                  <a:cubicBezTo>
                    <a:pt x="27" y="11"/>
                    <a:pt x="28" y="11"/>
                    <a:pt x="27" y="11"/>
                  </a:cubicBezTo>
                  <a:cubicBezTo>
                    <a:pt x="27" y="12"/>
                    <a:pt x="27" y="12"/>
                    <a:pt x="28" y="12"/>
                  </a:cubicBezTo>
                  <a:cubicBezTo>
                    <a:pt x="28" y="12"/>
                    <a:pt x="28" y="13"/>
                    <a:pt x="28" y="13"/>
                  </a:cubicBezTo>
                  <a:cubicBezTo>
                    <a:pt x="28" y="14"/>
                    <a:pt x="29" y="14"/>
                    <a:pt x="28" y="15"/>
                  </a:cubicBezTo>
                  <a:cubicBezTo>
                    <a:pt x="28" y="15"/>
                    <a:pt x="28" y="16"/>
                    <a:pt x="28" y="16"/>
                  </a:cubicBezTo>
                  <a:cubicBezTo>
                    <a:pt x="28" y="17"/>
                    <a:pt x="28" y="17"/>
                    <a:pt x="28" y="17"/>
                  </a:cubicBezTo>
                  <a:cubicBezTo>
                    <a:pt x="27" y="18"/>
                    <a:pt x="27" y="18"/>
                    <a:pt x="27" y="18"/>
                  </a:cubicBezTo>
                  <a:cubicBezTo>
                    <a:pt x="27" y="19"/>
                    <a:pt x="27" y="19"/>
                    <a:pt x="28" y="19"/>
                  </a:cubicBezTo>
                  <a:cubicBezTo>
                    <a:pt x="28" y="19"/>
                    <a:pt x="28" y="20"/>
                    <a:pt x="28" y="20"/>
                  </a:cubicBezTo>
                  <a:cubicBezTo>
                    <a:pt x="28" y="20"/>
                    <a:pt x="29" y="20"/>
                    <a:pt x="29" y="20"/>
                  </a:cubicBezTo>
                  <a:cubicBezTo>
                    <a:pt x="29" y="20"/>
                    <a:pt x="29" y="20"/>
                    <a:pt x="29" y="19"/>
                  </a:cubicBezTo>
                  <a:cubicBezTo>
                    <a:pt x="29" y="19"/>
                    <a:pt x="29" y="18"/>
                    <a:pt x="28" y="18"/>
                  </a:cubicBezTo>
                  <a:cubicBezTo>
                    <a:pt x="28" y="18"/>
                    <a:pt x="29" y="18"/>
                    <a:pt x="29" y="18"/>
                  </a:cubicBezTo>
                  <a:cubicBezTo>
                    <a:pt x="29" y="18"/>
                    <a:pt x="29" y="19"/>
                    <a:pt x="29" y="19"/>
                  </a:cubicBezTo>
                  <a:cubicBezTo>
                    <a:pt x="30" y="19"/>
                    <a:pt x="30" y="19"/>
                    <a:pt x="30" y="19"/>
                  </a:cubicBezTo>
                  <a:cubicBezTo>
                    <a:pt x="30" y="19"/>
                    <a:pt x="30" y="18"/>
                    <a:pt x="30" y="18"/>
                  </a:cubicBezTo>
                  <a:cubicBezTo>
                    <a:pt x="30" y="18"/>
                    <a:pt x="31" y="19"/>
                    <a:pt x="30" y="19"/>
                  </a:cubicBezTo>
                  <a:cubicBezTo>
                    <a:pt x="30" y="20"/>
                    <a:pt x="30" y="20"/>
                    <a:pt x="30" y="20"/>
                  </a:cubicBezTo>
                  <a:cubicBezTo>
                    <a:pt x="30" y="20"/>
                    <a:pt x="30" y="21"/>
                    <a:pt x="30" y="21"/>
                  </a:cubicBezTo>
                  <a:cubicBezTo>
                    <a:pt x="31" y="21"/>
                    <a:pt x="31" y="21"/>
                    <a:pt x="30" y="21"/>
                  </a:cubicBezTo>
                  <a:cubicBezTo>
                    <a:pt x="30" y="21"/>
                    <a:pt x="30" y="21"/>
                    <a:pt x="30" y="21"/>
                  </a:cubicBezTo>
                  <a:cubicBezTo>
                    <a:pt x="30" y="22"/>
                    <a:pt x="30" y="22"/>
                    <a:pt x="30" y="22"/>
                  </a:cubicBezTo>
                  <a:cubicBezTo>
                    <a:pt x="29" y="22"/>
                    <a:pt x="29" y="21"/>
                    <a:pt x="29" y="21"/>
                  </a:cubicBezTo>
                  <a:cubicBezTo>
                    <a:pt x="29" y="22"/>
                    <a:pt x="29" y="22"/>
                    <a:pt x="29" y="22"/>
                  </a:cubicBezTo>
                  <a:cubicBezTo>
                    <a:pt x="29" y="22"/>
                    <a:pt x="29" y="22"/>
                    <a:pt x="29" y="22"/>
                  </a:cubicBezTo>
                  <a:cubicBezTo>
                    <a:pt x="29" y="23"/>
                    <a:pt x="29" y="23"/>
                    <a:pt x="29" y="23"/>
                  </a:cubicBezTo>
                  <a:cubicBezTo>
                    <a:pt x="29" y="23"/>
                    <a:pt x="29" y="23"/>
                    <a:pt x="29" y="23"/>
                  </a:cubicBezTo>
                  <a:cubicBezTo>
                    <a:pt x="29" y="24"/>
                    <a:pt x="29" y="24"/>
                    <a:pt x="30" y="24"/>
                  </a:cubicBezTo>
                  <a:cubicBezTo>
                    <a:pt x="30" y="24"/>
                    <a:pt x="30" y="24"/>
                    <a:pt x="30" y="24"/>
                  </a:cubicBezTo>
                  <a:cubicBezTo>
                    <a:pt x="30" y="25"/>
                    <a:pt x="30" y="25"/>
                    <a:pt x="31" y="25"/>
                  </a:cubicBezTo>
                  <a:cubicBezTo>
                    <a:pt x="31" y="25"/>
                    <a:pt x="31" y="24"/>
                    <a:pt x="31" y="25"/>
                  </a:cubicBezTo>
                  <a:cubicBezTo>
                    <a:pt x="31" y="25"/>
                    <a:pt x="31" y="25"/>
                    <a:pt x="32" y="25"/>
                  </a:cubicBezTo>
                  <a:cubicBezTo>
                    <a:pt x="32" y="25"/>
                    <a:pt x="32" y="25"/>
                    <a:pt x="32" y="25"/>
                  </a:cubicBezTo>
                  <a:cubicBezTo>
                    <a:pt x="32" y="25"/>
                    <a:pt x="32" y="24"/>
                    <a:pt x="33" y="24"/>
                  </a:cubicBezTo>
                  <a:cubicBezTo>
                    <a:pt x="33" y="24"/>
                    <a:pt x="33" y="25"/>
                    <a:pt x="33" y="25"/>
                  </a:cubicBezTo>
                  <a:cubicBezTo>
                    <a:pt x="33" y="25"/>
                    <a:pt x="32" y="25"/>
                    <a:pt x="33" y="26"/>
                  </a:cubicBezTo>
                  <a:cubicBezTo>
                    <a:pt x="33" y="26"/>
                    <a:pt x="33" y="26"/>
                    <a:pt x="33" y="26"/>
                  </a:cubicBezTo>
                  <a:cubicBezTo>
                    <a:pt x="33" y="27"/>
                    <a:pt x="32" y="27"/>
                    <a:pt x="32" y="26"/>
                  </a:cubicBezTo>
                  <a:cubicBezTo>
                    <a:pt x="32" y="26"/>
                    <a:pt x="32" y="26"/>
                    <a:pt x="31" y="26"/>
                  </a:cubicBezTo>
                  <a:cubicBezTo>
                    <a:pt x="31" y="26"/>
                    <a:pt x="32" y="27"/>
                    <a:pt x="32" y="27"/>
                  </a:cubicBezTo>
                  <a:cubicBezTo>
                    <a:pt x="32" y="27"/>
                    <a:pt x="32" y="28"/>
                    <a:pt x="32" y="28"/>
                  </a:cubicBezTo>
                  <a:cubicBezTo>
                    <a:pt x="32" y="28"/>
                    <a:pt x="33" y="28"/>
                    <a:pt x="33" y="28"/>
                  </a:cubicBezTo>
                  <a:cubicBezTo>
                    <a:pt x="33" y="28"/>
                    <a:pt x="33" y="28"/>
                    <a:pt x="33" y="28"/>
                  </a:cubicBezTo>
                  <a:cubicBezTo>
                    <a:pt x="33" y="28"/>
                    <a:pt x="34" y="28"/>
                    <a:pt x="34" y="28"/>
                  </a:cubicBezTo>
                  <a:cubicBezTo>
                    <a:pt x="34" y="27"/>
                    <a:pt x="34" y="27"/>
                    <a:pt x="34" y="27"/>
                  </a:cubicBezTo>
                  <a:cubicBezTo>
                    <a:pt x="35" y="27"/>
                    <a:pt x="35" y="27"/>
                    <a:pt x="35" y="28"/>
                  </a:cubicBezTo>
                  <a:cubicBezTo>
                    <a:pt x="35" y="28"/>
                    <a:pt x="35" y="29"/>
                    <a:pt x="35" y="29"/>
                  </a:cubicBezTo>
                  <a:cubicBezTo>
                    <a:pt x="35" y="30"/>
                    <a:pt x="36" y="30"/>
                    <a:pt x="36" y="30"/>
                  </a:cubicBezTo>
                  <a:cubicBezTo>
                    <a:pt x="36" y="30"/>
                    <a:pt x="36" y="30"/>
                    <a:pt x="36" y="30"/>
                  </a:cubicBezTo>
                  <a:cubicBezTo>
                    <a:pt x="36" y="31"/>
                    <a:pt x="36" y="31"/>
                    <a:pt x="36" y="31"/>
                  </a:cubicBezTo>
                  <a:cubicBezTo>
                    <a:pt x="37" y="30"/>
                    <a:pt x="37" y="30"/>
                    <a:pt x="37" y="31"/>
                  </a:cubicBezTo>
                  <a:cubicBezTo>
                    <a:pt x="37" y="31"/>
                    <a:pt x="37" y="31"/>
                    <a:pt x="37" y="31"/>
                  </a:cubicBezTo>
                  <a:cubicBezTo>
                    <a:pt x="37" y="31"/>
                    <a:pt x="38" y="31"/>
                    <a:pt x="38" y="31"/>
                  </a:cubicBezTo>
                  <a:cubicBezTo>
                    <a:pt x="38" y="31"/>
                    <a:pt x="39" y="31"/>
                    <a:pt x="39" y="31"/>
                  </a:cubicBezTo>
                  <a:cubicBezTo>
                    <a:pt x="39" y="31"/>
                    <a:pt x="39" y="32"/>
                    <a:pt x="39" y="32"/>
                  </a:cubicBezTo>
                  <a:cubicBezTo>
                    <a:pt x="39" y="32"/>
                    <a:pt x="39" y="32"/>
                    <a:pt x="39" y="33"/>
                  </a:cubicBezTo>
                  <a:cubicBezTo>
                    <a:pt x="38" y="33"/>
                    <a:pt x="38" y="33"/>
                    <a:pt x="38" y="33"/>
                  </a:cubicBezTo>
                  <a:cubicBezTo>
                    <a:pt x="38" y="34"/>
                    <a:pt x="39" y="33"/>
                    <a:pt x="39" y="33"/>
                  </a:cubicBezTo>
                  <a:cubicBezTo>
                    <a:pt x="39" y="33"/>
                    <a:pt x="39" y="33"/>
                    <a:pt x="39" y="33"/>
                  </a:cubicBezTo>
                  <a:cubicBezTo>
                    <a:pt x="39" y="33"/>
                    <a:pt x="39" y="33"/>
                    <a:pt x="39" y="34"/>
                  </a:cubicBezTo>
                  <a:cubicBezTo>
                    <a:pt x="38" y="34"/>
                    <a:pt x="39" y="34"/>
                    <a:pt x="39" y="34"/>
                  </a:cubicBezTo>
                  <a:cubicBezTo>
                    <a:pt x="40" y="34"/>
                    <a:pt x="40" y="34"/>
                    <a:pt x="40" y="34"/>
                  </a:cubicBezTo>
                  <a:cubicBezTo>
                    <a:pt x="41" y="34"/>
                    <a:pt x="41" y="34"/>
                    <a:pt x="40" y="35"/>
                  </a:cubicBezTo>
                  <a:cubicBezTo>
                    <a:pt x="40" y="35"/>
                    <a:pt x="39" y="35"/>
                    <a:pt x="39" y="35"/>
                  </a:cubicBezTo>
                  <a:cubicBezTo>
                    <a:pt x="38" y="35"/>
                    <a:pt x="38" y="35"/>
                    <a:pt x="38" y="35"/>
                  </a:cubicBezTo>
                  <a:cubicBezTo>
                    <a:pt x="38" y="35"/>
                    <a:pt x="39" y="35"/>
                    <a:pt x="39" y="36"/>
                  </a:cubicBezTo>
                  <a:cubicBezTo>
                    <a:pt x="39" y="36"/>
                    <a:pt x="39" y="36"/>
                    <a:pt x="40" y="36"/>
                  </a:cubicBezTo>
                  <a:cubicBezTo>
                    <a:pt x="40" y="36"/>
                    <a:pt x="40" y="35"/>
                    <a:pt x="40" y="35"/>
                  </a:cubicBezTo>
                  <a:cubicBezTo>
                    <a:pt x="41" y="35"/>
                    <a:pt x="41" y="36"/>
                    <a:pt x="41" y="36"/>
                  </a:cubicBezTo>
                  <a:cubicBezTo>
                    <a:pt x="42" y="36"/>
                    <a:pt x="41" y="35"/>
                    <a:pt x="41" y="35"/>
                  </a:cubicBezTo>
                  <a:cubicBezTo>
                    <a:pt x="41" y="35"/>
                    <a:pt x="41" y="35"/>
                    <a:pt x="42" y="35"/>
                  </a:cubicBezTo>
                  <a:cubicBezTo>
                    <a:pt x="43" y="34"/>
                    <a:pt x="43" y="34"/>
                    <a:pt x="43" y="34"/>
                  </a:cubicBezTo>
                  <a:cubicBezTo>
                    <a:pt x="43" y="34"/>
                    <a:pt x="44" y="34"/>
                    <a:pt x="43" y="33"/>
                  </a:cubicBezTo>
                  <a:cubicBezTo>
                    <a:pt x="43" y="33"/>
                    <a:pt x="43" y="33"/>
                    <a:pt x="43" y="32"/>
                  </a:cubicBezTo>
                  <a:cubicBezTo>
                    <a:pt x="43" y="32"/>
                    <a:pt x="43" y="32"/>
                    <a:pt x="43" y="31"/>
                  </a:cubicBezTo>
                  <a:cubicBezTo>
                    <a:pt x="43" y="31"/>
                    <a:pt x="43" y="30"/>
                    <a:pt x="44" y="30"/>
                  </a:cubicBezTo>
                  <a:cubicBezTo>
                    <a:pt x="44" y="29"/>
                    <a:pt x="44" y="30"/>
                    <a:pt x="44" y="29"/>
                  </a:cubicBezTo>
                  <a:cubicBezTo>
                    <a:pt x="45" y="29"/>
                    <a:pt x="44" y="28"/>
                    <a:pt x="44" y="28"/>
                  </a:cubicBezTo>
                  <a:cubicBezTo>
                    <a:pt x="44" y="27"/>
                    <a:pt x="44" y="27"/>
                    <a:pt x="44" y="27"/>
                  </a:cubicBezTo>
                  <a:cubicBezTo>
                    <a:pt x="44" y="27"/>
                    <a:pt x="44" y="26"/>
                    <a:pt x="44" y="26"/>
                  </a:cubicBezTo>
                  <a:cubicBezTo>
                    <a:pt x="44" y="26"/>
                    <a:pt x="44" y="26"/>
                    <a:pt x="44" y="26"/>
                  </a:cubicBezTo>
                  <a:cubicBezTo>
                    <a:pt x="44" y="26"/>
                    <a:pt x="44" y="26"/>
                    <a:pt x="44" y="25"/>
                  </a:cubicBezTo>
                  <a:cubicBezTo>
                    <a:pt x="44" y="25"/>
                    <a:pt x="44" y="25"/>
                    <a:pt x="44" y="25"/>
                  </a:cubicBezTo>
                  <a:cubicBezTo>
                    <a:pt x="44" y="25"/>
                    <a:pt x="44" y="24"/>
                    <a:pt x="44" y="24"/>
                  </a:cubicBezTo>
                  <a:cubicBezTo>
                    <a:pt x="43" y="24"/>
                    <a:pt x="43" y="24"/>
                    <a:pt x="43" y="24"/>
                  </a:cubicBezTo>
                  <a:cubicBezTo>
                    <a:pt x="43" y="23"/>
                    <a:pt x="43" y="23"/>
                    <a:pt x="43" y="22"/>
                  </a:cubicBezTo>
                  <a:cubicBezTo>
                    <a:pt x="43" y="22"/>
                    <a:pt x="43" y="22"/>
                    <a:pt x="42" y="21"/>
                  </a:cubicBezTo>
                  <a:cubicBezTo>
                    <a:pt x="42" y="21"/>
                    <a:pt x="42" y="21"/>
                    <a:pt x="42" y="21"/>
                  </a:cubicBezTo>
                  <a:cubicBezTo>
                    <a:pt x="42" y="20"/>
                    <a:pt x="42" y="20"/>
                    <a:pt x="42" y="21"/>
                  </a:cubicBezTo>
                  <a:cubicBezTo>
                    <a:pt x="42" y="21"/>
                    <a:pt x="43" y="21"/>
                    <a:pt x="43" y="22"/>
                  </a:cubicBezTo>
                  <a:cubicBezTo>
                    <a:pt x="43" y="22"/>
                    <a:pt x="43" y="24"/>
                    <a:pt x="44" y="23"/>
                  </a:cubicBezTo>
                  <a:cubicBezTo>
                    <a:pt x="44" y="23"/>
                    <a:pt x="43" y="22"/>
                    <a:pt x="43" y="21"/>
                  </a:cubicBezTo>
                  <a:cubicBezTo>
                    <a:pt x="43" y="21"/>
                    <a:pt x="43" y="20"/>
                    <a:pt x="42" y="19"/>
                  </a:cubicBezTo>
                  <a:cubicBezTo>
                    <a:pt x="42" y="19"/>
                    <a:pt x="42" y="18"/>
                    <a:pt x="42" y="18"/>
                  </a:cubicBezTo>
                  <a:cubicBezTo>
                    <a:pt x="41" y="17"/>
                    <a:pt x="41" y="17"/>
                    <a:pt x="41" y="17"/>
                  </a:cubicBezTo>
                  <a:cubicBezTo>
                    <a:pt x="41" y="17"/>
                    <a:pt x="41" y="18"/>
                    <a:pt x="41" y="18"/>
                  </a:cubicBezTo>
                  <a:cubicBezTo>
                    <a:pt x="41" y="18"/>
                    <a:pt x="41" y="19"/>
                    <a:pt x="41" y="19"/>
                  </a:cubicBezTo>
                  <a:cubicBezTo>
                    <a:pt x="41" y="19"/>
                    <a:pt x="41" y="18"/>
                    <a:pt x="41" y="18"/>
                  </a:cubicBezTo>
                  <a:cubicBezTo>
                    <a:pt x="40" y="17"/>
                    <a:pt x="40" y="17"/>
                    <a:pt x="40" y="17"/>
                  </a:cubicBezTo>
                  <a:cubicBezTo>
                    <a:pt x="40" y="17"/>
                    <a:pt x="40" y="17"/>
                    <a:pt x="41" y="17"/>
                  </a:cubicBezTo>
                  <a:cubicBezTo>
                    <a:pt x="41" y="17"/>
                    <a:pt x="41" y="16"/>
                    <a:pt x="41" y="16"/>
                  </a:cubicBezTo>
                  <a:cubicBezTo>
                    <a:pt x="41" y="16"/>
                    <a:pt x="40" y="15"/>
                    <a:pt x="40" y="15"/>
                  </a:cubicBezTo>
                  <a:cubicBezTo>
                    <a:pt x="40" y="15"/>
                    <a:pt x="40" y="15"/>
                    <a:pt x="40" y="15"/>
                  </a:cubicBezTo>
                  <a:cubicBezTo>
                    <a:pt x="40" y="15"/>
                    <a:pt x="40" y="16"/>
                    <a:pt x="40" y="16"/>
                  </a:cubicBezTo>
                  <a:cubicBezTo>
                    <a:pt x="40" y="16"/>
                    <a:pt x="40" y="16"/>
                    <a:pt x="40" y="16"/>
                  </a:cubicBezTo>
                  <a:cubicBezTo>
                    <a:pt x="40" y="16"/>
                    <a:pt x="39" y="16"/>
                    <a:pt x="39" y="16"/>
                  </a:cubicBezTo>
                  <a:cubicBezTo>
                    <a:pt x="39" y="15"/>
                    <a:pt x="39" y="15"/>
                    <a:pt x="39" y="14"/>
                  </a:cubicBezTo>
                  <a:cubicBezTo>
                    <a:pt x="38" y="14"/>
                    <a:pt x="38" y="13"/>
                    <a:pt x="38" y="13"/>
                  </a:cubicBezTo>
                  <a:cubicBezTo>
                    <a:pt x="38" y="13"/>
                    <a:pt x="38" y="12"/>
                    <a:pt x="38" y="13"/>
                  </a:cubicBezTo>
                  <a:cubicBezTo>
                    <a:pt x="38" y="13"/>
                    <a:pt x="39" y="13"/>
                    <a:pt x="39" y="13"/>
                  </a:cubicBezTo>
                  <a:cubicBezTo>
                    <a:pt x="39" y="13"/>
                    <a:pt x="39" y="14"/>
                    <a:pt x="39" y="13"/>
                  </a:cubicBezTo>
                  <a:cubicBezTo>
                    <a:pt x="40" y="13"/>
                    <a:pt x="39" y="13"/>
                    <a:pt x="39" y="12"/>
                  </a:cubicBezTo>
                  <a:cubicBezTo>
                    <a:pt x="38" y="11"/>
                    <a:pt x="38" y="11"/>
                    <a:pt x="38" y="11"/>
                  </a:cubicBezTo>
                  <a:cubicBezTo>
                    <a:pt x="38" y="11"/>
                    <a:pt x="38" y="11"/>
                    <a:pt x="38" y="11"/>
                  </a:cubicBezTo>
                  <a:cubicBezTo>
                    <a:pt x="38" y="11"/>
                    <a:pt x="38" y="11"/>
                    <a:pt x="37" y="11"/>
                  </a:cubicBezTo>
                  <a:cubicBezTo>
                    <a:pt x="37" y="11"/>
                    <a:pt x="37" y="11"/>
                    <a:pt x="37" y="11"/>
                  </a:cubicBezTo>
                  <a:cubicBezTo>
                    <a:pt x="36" y="10"/>
                    <a:pt x="36" y="10"/>
                    <a:pt x="36" y="10"/>
                  </a:cubicBezTo>
                  <a:cubicBezTo>
                    <a:pt x="36" y="10"/>
                    <a:pt x="36" y="10"/>
                    <a:pt x="36" y="10"/>
                  </a:cubicBezTo>
                  <a:cubicBezTo>
                    <a:pt x="36" y="10"/>
                    <a:pt x="37" y="10"/>
                    <a:pt x="37" y="10"/>
                  </a:cubicBezTo>
                  <a:cubicBezTo>
                    <a:pt x="37" y="10"/>
                    <a:pt x="37" y="10"/>
                    <a:pt x="37" y="10"/>
                  </a:cubicBezTo>
                  <a:cubicBezTo>
                    <a:pt x="37" y="10"/>
                    <a:pt x="37" y="9"/>
                    <a:pt x="37" y="9"/>
                  </a:cubicBezTo>
                  <a:cubicBezTo>
                    <a:pt x="37" y="9"/>
                    <a:pt x="37" y="9"/>
                    <a:pt x="37" y="9"/>
                  </a:cubicBezTo>
                  <a:cubicBezTo>
                    <a:pt x="37" y="9"/>
                    <a:pt x="36" y="9"/>
                    <a:pt x="36" y="8"/>
                  </a:cubicBezTo>
                  <a:cubicBezTo>
                    <a:pt x="36" y="8"/>
                    <a:pt x="36" y="8"/>
                    <a:pt x="36" y="7"/>
                  </a:cubicBezTo>
                  <a:cubicBezTo>
                    <a:pt x="35" y="7"/>
                    <a:pt x="35" y="6"/>
                    <a:pt x="35" y="6"/>
                  </a:cubicBezTo>
                  <a:cubicBezTo>
                    <a:pt x="35" y="6"/>
                    <a:pt x="35" y="5"/>
                    <a:pt x="35" y="5"/>
                  </a:cubicBezTo>
                  <a:cubicBezTo>
                    <a:pt x="35" y="5"/>
                    <a:pt x="35" y="4"/>
                    <a:pt x="35" y="4"/>
                  </a:cubicBezTo>
                  <a:cubicBezTo>
                    <a:pt x="35" y="4"/>
                    <a:pt x="35" y="3"/>
                    <a:pt x="34" y="3"/>
                  </a:cubicBezTo>
                  <a:cubicBezTo>
                    <a:pt x="34" y="2"/>
                    <a:pt x="34" y="2"/>
                    <a:pt x="34" y="2"/>
                  </a:cubicBezTo>
                  <a:cubicBezTo>
                    <a:pt x="34" y="2"/>
                    <a:pt x="34" y="1"/>
                    <a:pt x="34" y="1"/>
                  </a:cubicBezTo>
                  <a:cubicBezTo>
                    <a:pt x="34" y="1"/>
                    <a:pt x="34" y="0"/>
                    <a:pt x="34" y="0"/>
                  </a:cubicBezTo>
                  <a:cubicBezTo>
                    <a:pt x="34" y="0"/>
                    <a:pt x="34" y="0"/>
                    <a:pt x="34" y="0"/>
                  </a:cubicBezTo>
                  <a:cubicBezTo>
                    <a:pt x="33" y="1"/>
                    <a:pt x="32" y="0"/>
                    <a:pt x="3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2" name="Freeform 424">
              <a:extLst>
                <a:ext uri="{FF2B5EF4-FFF2-40B4-BE49-F238E27FC236}">
                  <a16:creationId xmlns:a16="http://schemas.microsoft.com/office/drawing/2014/main" id="{50D14AB4-2793-45CE-8A8B-154545D7DFB4}"/>
                </a:ext>
              </a:extLst>
            </p:cNvPr>
            <p:cNvSpPr>
              <a:spLocks/>
            </p:cNvSpPr>
            <p:nvPr/>
          </p:nvSpPr>
          <p:spPr bwMode="auto">
            <a:xfrm>
              <a:off x="-1604964" y="1016001"/>
              <a:ext cx="98425" cy="101600"/>
            </a:xfrm>
            <a:custGeom>
              <a:avLst/>
              <a:gdLst>
                <a:gd name="T0" fmla="*/ 23 w 27"/>
                <a:gd name="T1" fmla="*/ 12 h 28"/>
                <a:gd name="T2" fmla="*/ 21 w 27"/>
                <a:gd name="T3" fmla="*/ 10 h 28"/>
                <a:gd name="T4" fmla="*/ 20 w 27"/>
                <a:gd name="T5" fmla="*/ 9 h 28"/>
                <a:gd name="T6" fmla="*/ 13 w 27"/>
                <a:gd name="T7" fmla="*/ 2 h 28"/>
                <a:gd name="T8" fmla="*/ 13 w 27"/>
                <a:gd name="T9" fmla="*/ 1 h 28"/>
                <a:gd name="T10" fmla="*/ 13 w 27"/>
                <a:gd name="T11" fmla="*/ 0 h 28"/>
                <a:gd name="T12" fmla="*/ 0 w 27"/>
                <a:gd name="T13" fmla="*/ 1 h 28"/>
                <a:gd name="T14" fmla="*/ 3 w 27"/>
                <a:gd name="T15" fmla="*/ 14 h 28"/>
                <a:gd name="T16" fmla="*/ 5 w 27"/>
                <a:gd name="T17" fmla="*/ 17 h 28"/>
                <a:gd name="T18" fmla="*/ 5 w 27"/>
                <a:gd name="T19" fmla="*/ 19 h 28"/>
                <a:gd name="T20" fmla="*/ 4 w 27"/>
                <a:gd name="T21" fmla="*/ 23 h 28"/>
                <a:gd name="T22" fmla="*/ 5 w 27"/>
                <a:gd name="T23" fmla="*/ 27 h 28"/>
                <a:gd name="T24" fmla="*/ 6 w 27"/>
                <a:gd name="T25" fmla="*/ 28 h 28"/>
                <a:gd name="T26" fmla="*/ 21 w 27"/>
                <a:gd name="T27" fmla="*/ 27 h 28"/>
                <a:gd name="T28" fmla="*/ 21 w 27"/>
                <a:gd name="T29" fmla="*/ 28 h 28"/>
                <a:gd name="T30" fmla="*/ 22 w 27"/>
                <a:gd name="T31" fmla="*/ 27 h 28"/>
                <a:gd name="T32" fmla="*/ 22 w 27"/>
                <a:gd name="T33" fmla="*/ 26 h 28"/>
                <a:gd name="T34" fmla="*/ 25 w 27"/>
                <a:gd name="T35" fmla="*/ 26 h 28"/>
                <a:gd name="T36" fmla="*/ 25 w 27"/>
                <a:gd name="T37" fmla="*/ 26 h 28"/>
                <a:gd name="T38" fmla="*/ 24 w 27"/>
                <a:gd name="T39" fmla="*/ 26 h 28"/>
                <a:gd name="T40" fmla="*/ 24 w 27"/>
                <a:gd name="T41" fmla="*/ 24 h 28"/>
                <a:gd name="T42" fmla="*/ 25 w 27"/>
                <a:gd name="T43" fmla="*/ 23 h 28"/>
                <a:gd name="T44" fmla="*/ 25 w 27"/>
                <a:gd name="T45" fmla="*/ 22 h 28"/>
                <a:gd name="T46" fmla="*/ 25 w 27"/>
                <a:gd name="T47" fmla="*/ 22 h 28"/>
                <a:gd name="T48" fmla="*/ 26 w 27"/>
                <a:gd name="T49" fmla="*/ 20 h 28"/>
                <a:gd name="T50" fmla="*/ 26 w 27"/>
                <a:gd name="T51" fmla="*/ 20 h 28"/>
                <a:gd name="T52" fmla="*/ 26 w 27"/>
                <a:gd name="T53" fmla="*/ 19 h 28"/>
                <a:gd name="T54" fmla="*/ 27 w 27"/>
                <a:gd name="T55" fmla="*/ 17 h 28"/>
                <a:gd name="T56" fmla="*/ 25 w 27"/>
                <a:gd name="T57" fmla="*/ 17 h 28"/>
                <a:gd name="T58" fmla="*/ 25 w 27"/>
                <a:gd name="T59" fmla="*/ 16 h 28"/>
                <a:gd name="T60" fmla="*/ 25 w 27"/>
                <a:gd name="T61" fmla="*/ 15 h 28"/>
                <a:gd name="T62" fmla="*/ 25 w 27"/>
                <a:gd name="T63" fmla="*/ 14 h 28"/>
                <a:gd name="T64" fmla="*/ 24 w 27"/>
                <a:gd name="T65" fmla="*/ 13 h 28"/>
                <a:gd name="T66" fmla="*/ 23 w 27"/>
                <a:gd name="T67"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7" h="28">
                  <a:moveTo>
                    <a:pt x="23" y="12"/>
                  </a:moveTo>
                  <a:cubicBezTo>
                    <a:pt x="23" y="11"/>
                    <a:pt x="22" y="11"/>
                    <a:pt x="21" y="10"/>
                  </a:cubicBezTo>
                  <a:cubicBezTo>
                    <a:pt x="20" y="10"/>
                    <a:pt x="20" y="9"/>
                    <a:pt x="20" y="9"/>
                  </a:cubicBezTo>
                  <a:cubicBezTo>
                    <a:pt x="20" y="9"/>
                    <a:pt x="13" y="3"/>
                    <a:pt x="13" y="2"/>
                  </a:cubicBezTo>
                  <a:cubicBezTo>
                    <a:pt x="12" y="1"/>
                    <a:pt x="13" y="1"/>
                    <a:pt x="13" y="1"/>
                  </a:cubicBezTo>
                  <a:cubicBezTo>
                    <a:pt x="13" y="0"/>
                    <a:pt x="13" y="0"/>
                    <a:pt x="13" y="0"/>
                  </a:cubicBezTo>
                  <a:cubicBezTo>
                    <a:pt x="0" y="1"/>
                    <a:pt x="0" y="1"/>
                    <a:pt x="0" y="1"/>
                  </a:cubicBezTo>
                  <a:cubicBezTo>
                    <a:pt x="3" y="14"/>
                    <a:pt x="3" y="14"/>
                    <a:pt x="3" y="14"/>
                  </a:cubicBezTo>
                  <a:cubicBezTo>
                    <a:pt x="5" y="17"/>
                    <a:pt x="5" y="17"/>
                    <a:pt x="5" y="17"/>
                  </a:cubicBezTo>
                  <a:cubicBezTo>
                    <a:pt x="5" y="17"/>
                    <a:pt x="5" y="18"/>
                    <a:pt x="5" y="19"/>
                  </a:cubicBezTo>
                  <a:cubicBezTo>
                    <a:pt x="4" y="19"/>
                    <a:pt x="4" y="21"/>
                    <a:pt x="4" y="23"/>
                  </a:cubicBezTo>
                  <a:cubicBezTo>
                    <a:pt x="4" y="24"/>
                    <a:pt x="5" y="25"/>
                    <a:pt x="5" y="27"/>
                  </a:cubicBezTo>
                  <a:cubicBezTo>
                    <a:pt x="6" y="28"/>
                    <a:pt x="6" y="28"/>
                    <a:pt x="6" y="28"/>
                  </a:cubicBezTo>
                  <a:cubicBezTo>
                    <a:pt x="21" y="27"/>
                    <a:pt x="21" y="27"/>
                    <a:pt x="21" y="27"/>
                  </a:cubicBezTo>
                  <a:cubicBezTo>
                    <a:pt x="21" y="27"/>
                    <a:pt x="21" y="28"/>
                    <a:pt x="21" y="28"/>
                  </a:cubicBezTo>
                  <a:cubicBezTo>
                    <a:pt x="22" y="28"/>
                    <a:pt x="22" y="27"/>
                    <a:pt x="22" y="27"/>
                  </a:cubicBezTo>
                  <a:cubicBezTo>
                    <a:pt x="22" y="27"/>
                    <a:pt x="22" y="26"/>
                    <a:pt x="22" y="26"/>
                  </a:cubicBezTo>
                  <a:cubicBezTo>
                    <a:pt x="23" y="26"/>
                    <a:pt x="24" y="27"/>
                    <a:pt x="25" y="26"/>
                  </a:cubicBezTo>
                  <a:cubicBezTo>
                    <a:pt x="25" y="26"/>
                    <a:pt x="25" y="26"/>
                    <a:pt x="25" y="26"/>
                  </a:cubicBezTo>
                  <a:cubicBezTo>
                    <a:pt x="25" y="26"/>
                    <a:pt x="25" y="26"/>
                    <a:pt x="24" y="26"/>
                  </a:cubicBezTo>
                  <a:cubicBezTo>
                    <a:pt x="24" y="25"/>
                    <a:pt x="24" y="25"/>
                    <a:pt x="24" y="24"/>
                  </a:cubicBezTo>
                  <a:cubicBezTo>
                    <a:pt x="25" y="24"/>
                    <a:pt x="25" y="23"/>
                    <a:pt x="25" y="23"/>
                  </a:cubicBezTo>
                  <a:cubicBezTo>
                    <a:pt x="25" y="23"/>
                    <a:pt x="24" y="23"/>
                    <a:pt x="25" y="22"/>
                  </a:cubicBezTo>
                  <a:cubicBezTo>
                    <a:pt x="25" y="22"/>
                    <a:pt x="25" y="22"/>
                    <a:pt x="25" y="22"/>
                  </a:cubicBezTo>
                  <a:cubicBezTo>
                    <a:pt x="25" y="21"/>
                    <a:pt x="25" y="20"/>
                    <a:pt x="26" y="20"/>
                  </a:cubicBezTo>
                  <a:cubicBezTo>
                    <a:pt x="26" y="20"/>
                    <a:pt x="26" y="20"/>
                    <a:pt x="26" y="20"/>
                  </a:cubicBezTo>
                  <a:cubicBezTo>
                    <a:pt x="26" y="19"/>
                    <a:pt x="26" y="19"/>
                    <a:pt x="26" y="19"/>
                  </a:cubicBezTo>
                  <a:cubicBezTo>
                    <a:pt x="26" y="18"/>
                    <a:pt x="27" y="18"/>
                    <a:pt x="27" y="17"/>
                  </a:cubicBezTo>
                  <a:cubicBezTo>
                    <a:pt x="27" y="17"/>
                    <a:pt x="27" y="16"/>
                    <a:pt x="25" y="17"/>
                  </a:cubicBezTo>
                  <a:cubicBezTo>
                    <a:pt x="25" y="17"/>
                    <a:pt x="25" y="17"/>
                    <a:pt x="25" y="16"/>
                  </a:cubicBezTo>
                  <a:cubicBezTo>
                    <a:pt x="25" y="16"/>
                    <a:pt x="25" y="15"/>
                    <a:pt x="25" y="15"/>
                  </a:cubicBezTo>
                  <a:cubicBezTo>
                    <a:pt x="25" y="15"/>
                    <a:pt x="25" y="14"/>
                    <a:pt x="25" y="14"/>
                  </a:cubicBezTo>
                  <a:cubicBezTo>
                    <a:pt x="25" y="14"/>
                    <a:pt x="24" y="14"/>
                    <a:pt x="24" y="13"/>
                  </a:cubicBezTo>
                  <a:cubicBezTo>
                    <a:pt x="23" y="13"/>
                    <a:pt x="23" y="12"/>
                    <a:pt x="23"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3" name="Freeform 425">
              <a:extLst>
                <a:ext uri="{FF2B5EF4-FFF2-40B4-BE49-F238E27FC236}">
                  <a16:creationId xmlns:a16="http://schemas.microsoft.com/office/drawing/2014/main" id="{36760C4A-42E3-4208-864C-51557DA65991}"/>
                </a:ext>
              </a:extLst>
            </p:cNvPr>
            <p:cNvSpPr>
              <a:spLocks/>
            </p:cNvSpPr>
            <p:nvPr/>
          </p:nvSpPr>
          <p:spPr bwMode="auto">
            <a:xfrm>
              <a:off x="-1768477" y="1071563"/>
              <a:ext cx="101600" cy="93663"/>
            </a:xfrm>
            <a:custGeom>
              <a:avLst/>
              <a:gdLst>
                <a:gd name="T0" fmla="*/ 25 w 28"/>
                <a:gd name="T1" fmla="*/ 17 h 26"/>
                <a:gd name="T2" fmla="*/ 24 w 28"/>
                <a:gd name="T3" fmla="*/ 14 h 26"/>
                <a:gd name="T4" fmla="*/ 14 w 28"/>
                <a:gd name="T5" fmla="*/ 13 h 26"/>
                <a:gd name="T6" fmla="*/ 15 w 28"/>
                <a:gd name="T7" fmla="*/ 11 h 26"/>
                <a:gd name="T8" fmla="*/ 16 w 28"/>
                <a:gd name="T9" fmla="*/ 8 h 26"/>
                <a:gd name="T10" fmla="*/ 18 w 28"/>
                <a:gd name="T11" fmla="*/ 5 h 26"/>
                <a:gd name="T12" fmla="*/ 17 w 28"/>
                <a:gd name="T13" fmla="*/ 3 h 26"/>
                <a:gd name="T14" fmla="*/ 17 w 28"/>
                <a:gd name="T15" fmla="*/ 0 h 26"/>
                <a:gd name="T16" fmla="*/ 0 w 28"/>
                <a:gd name="T17" fmla="*/ 6 h 26"/>
                <a:gd name="T18" fmla="*/ 2 w 28"/>
                <a:gd name="T19" fmla="*/ 9 h 26"/>
                <a:gd name="T20" fmla="*/ 3 w 28"/>
                <a:gd name="T21" fmla="*/ 13 h 26"/>
                <a:gd name="T22" fmla="*/ 3 w 28"/>
                <a:gd name="T23" fmla="*/ 17 h 26"/>
                <a:gd name="T24" fmla="*/ 3 w 28"/>
                <a:gd name="T25" fmla="*/ 20 h 26"/>
                <a:gd name="T26" fmla="*/ 2 w 28"/>
                <a:gd name="T27" fmla="*/ 22 h 26"/>
                <a:gd name="T28" fmla="*/ 4 w 28"/>
                <a:gd name="T29" fmla="*/ 21 h 26"/>
                <a:gd name="T30" fmla="*/ 5 w 28"/>
                <a:gd name="T31" fmla="*/ 20 h 26"/>
                <a:gd name="T32" fmla="*/ 6 w 28"/>
                <a:gd name="T33" fmla="*/ 20 h 26"/>
                <a:gd name="T34" fmla="*/ 6 w 28"/>
                <a:gd name="T35" fmla="*/ 21 h 26"/>
                <a:gd name="T36" fmla="*/ 7 w 28"/>
                <a:gd name="T37" fmla="*/ 22 h 26"/>
                <a:gd name="T38" fmla="*/ 10 w 28"/>
                <a:gd name="T39" fmla="*/ 22 h 26"/>
                <a:gd name="T40" fmla="*/ 12 w 28"/>
                <a:gd name="T41" fmla="*/ 22 h 26"/>
                <a:gd name="T42" fmla="*/ 12 w 28"/>
                <a:gd name="T43" fmla="*/ 22 h 26"/>
                <a:gd name="T44" fmla="*/ 12 w 28"/>
                <a:gd name="T45" fmla="*/ 20 h 26"/>
                <a:gd name="T46" fmla="*/ 14 w 28"/>
                <a:gd name="T47" fmla="*/ 21 h 26"/>
                <a:gd name="T48" fmla="*/ 15 w 28"/>
                <a:gd name="T49" fmla="*/ 22 h 26"/>
                <a:gd name="T50" fmla="*/ 16 w 28"/>
                <a:gd name="T51" fmla="*/ 22 h 26"/>
                <a:gd name="T52" fmla="*/ 17 w 28"/>
                <a:gd name="T53" fmla="*/ 22 h 26"/>
                <a:gd name="T54" fmla="*/ 16 w 28"/>
                <a:gd name="T55" fmla="*/ 24 h 26"/>
                <a:gd name="T56" fmla="*/ 18 w 28"/>
                <a:gd name="T57" fmla="*/ 24 h 26"/>
                <a:gd name="T58" fmla="*/ 20 w 28"/>
                <a:gd name="T59" fmla="*/ 25 h 26"/>
                <a:gd name="T60" fmla="*/ 20 w 28"/>
                <a:gd name="T61" fmla="*/ 23 h 26"/>
                <a:gd name="T62" fmla="*/ 22 w 28"/>
                <a:gd name="T63" fmla="*/ 24 h 26"/>
                <a:gd name="T64" fmla="*/ 22 w 28"/>
                <a:gd name="T65" fmla="*/ 25 h 26"/>
                <a:gd name="T66" fmla="*/ 23 w 28"/>
                <a:gd name="T67" fmla="*/ 25 h 26"/>
                <a:gd name="T68" fmla="*/ 23 w 28"/>
                <a:gd name="T69" fmla="*/ 23 h 26"/>
                <a:gd name="T70" fmla="*/ 25 w 28"/>
                <a:gd name="T71" fmla="*/ 23 h 26"/>
                <a:gd name="T72" fmla="*/ 25 w 28"/>
                <a:gd name="T73" fmla="*/ 24 h 26"/>
                <a:gd name="T74" fmla="*/ 26 w 28"/>
                <a:gd name="T75" fmla="*/ 26 h 26"/>
                <a:gd name="T76" fmla="*/ 26 w 28"/>
                <a:gd name="T77" fmla="*/ 26 h 26"/>
                <a:gd name="T78" fmla="*/ 27 w 28"/>
                <a:gd name="T79" fmla="*/ 26 h 26"/>
                <a:gd name="T80" fmla="*/ 27 w 28"/>
                <a:gd name="T81" fmla="*/ 25 h 26"/>
                <a:gd name="T82" fmla="*/ 27 w 28"/>
                <a:gd name="T83" fmla="*/ 24 h 26"/>
                <a:gd name="T84" fmla="*/ 28 w 28"/>
                <a:gd name="T85" fmla="*/ 24 h 26"/>
                <a:gd name="T86" fmla="*/ 26 w 28"/>
                <a:gd name="T87" fmla="*/ 23 h 26"/>
                <a:gd name="T88" fmla="*/ 26 w 28"/>
                <a:gd name="T89" fmla="*/ 22 h 26"/>
                <a:gd name="T90" fmla="*/ 26 w 28"/>
                <a:gd name="T91" fmla="*/ 21 h 26"/>
                <a:gd name="T92" fmla="*/ 26 w 28"/>
                <a:gd name="T93" fmla="*/ 21 h 26"/>
                <a:gd name="T94" fmla="*/ 27 w 28"/>
                <a:gd name="T95" fmla="*/ 21 h 26"/>
                <a:gd name="T96" fmla="*/ 27 w 28"/>
                <a:gd name="T97" fmla="*/ 19 h 26"/>
                <a:gd name="T98" fmla="*/ 26 w 28"/>
                <a:gd name="T99" fmla="*/ 20 h 26"/>
                <a:gd name="T100" fmla="*/ 25 w 28"/>
                <a:gd name="T101" fmla="*/ 20 h 26"/>
                <a:gd name="T102" fmla="*/ 24 w 28"/>
                <a:gd name="T103" fmla="*/ 20 h 26"/>
                <a:gd name="T104" fmla="*/ 24 w 28"/>
                <a:gd name="T105" fmla="*/ 19 h 26"/>
                <a:gd name="T106" fmla="*/ 26 w 28"/>
                <a:gd name="T107" fmla="*/ 19 h 26"/>
                <a:gd name="T108" fmla="*/ 23 w 28"/>
                <a:gd name="T109" fmla="*/ 19 h 26"/>
                <a:gd name="T110" fmla="*/ 20 w 28"/>
                <a:gd name="T111" fmla="*/ 19 h 26"/>
                <a:gd name="T112" fmla="*/ 20 w 28"/>
                <a:gd name="T113" fmla="*/ 18 h 26"/>
                <a:gd name="T114" fmla="*/ 21 w 28"/>
                <a:gd name="T115" fmla="*/ 17 h 26"/>
                <a:gd name="T116" fmla="*/ 24 w 28"/>
                <a:gd name="T117" fmla="*/ 17 h 26"/>
                <a:gd name="T118" fmla="*/ 25 w 28"/>
                <a:gd name="T119"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8" h="26">
                  <a:moveTo>
                    <a:pt x="25" y="17"/>
                  </a:moveTo>
                  <a:cubicBezTo>
                    <a:pt x="25" y="17"/>
                    <a:pt x="25" y="17"/>
                    <a:pt x="25" y="17"/>
                  </a:cubicBezTo>
                  <a:cubicBezTo>
                    <a:pt x="25" y="16"/>
                    <a:pt x="25" y="16"/>
                    <a:pt x="24" y="16"/>
                  </a:cubicBezTo>
                  <a:cubicBezTo>
                    <a:pt x="24" y="15"/>
                    <a:pt x="24" y="15"/>
                    <a:pt x="24" y="14"/>
                  </a:cubicBezTo>
                  <a:cubicBezTo>
                    <a:pt x="24" y="14"/>
                    <a:pt x="24" y="13"/>
                    <a:pt x="24" y="13"/>
                  </a:cubicBezTo>
                  <a:cubicBezTo>
                    <a:pt x="24" y="13"/>
                    <a:pt x="14" y="14"/>
                    <a:pt x="14" y="13"/>
                  </a:cubicBezTo>
                  <a:cubicBezTo>
                    <a:pt x="14" y="13"/>
                    <a:pt x="15" y="13"/>
                    <a:pt x="15" y="12"/>
                  </a:cubicBezTo>
                  <a:cubicBezTo>
                    <a:pt x="15" y="12"/>
                    <a:pt x="15" y="11"/>
                    <a:pt x="15" y="11"/>
                  </a:cubicBezTo>
                  <a:cubicBezTo>
                    <a:pt x="16" y="10"/>
                    <a:pt x="16" y="10"/>
                    <a:pt x="16" y="9"/>
                  </a:cubicBezTo>
                  <a:cubicBezTo>
                    <a:pt x="16" y="9"/>
                    <a:pt x="16" y="9"/>
                    <a:pt x="16" y="8"/>
                  </a:cubicBezTo>
                  <a:cubicBezTo>
                    <a:pt x="17" y="8"/>
                    <a:pt x="17" y="7"/>
                    <a:pt x="17" y="6"/>
                  </a:cubicBezTo>
                  <a:cubicBezTo>
                    <a:pt x="17" y="6"/>
                    <a:pt x="18" y="5"/>
                    <a:pt x="18" y="5"/>
                  </a:cubicBezTo>
                  <a:cubicBezTo>
                    <a:pt x="18" y="4"/>
                    <a:pt x="17" y="4"/>
                    <a:pt x="17" y="4"/>
                  </a:cubicBezTo>
                  <a:cubicBezTo>
                    <a:pt x="17" y="3"/>
                    <a:pt x="17" y="3"/>
                    <a:pt x="17" y="3"/>
                  </a:cubicBezTo>
                  <a:cubicBezTo>
                    <a:pt x="17" y="2"/>
                    <a:pt x="17" y="2"/>
                    <a:pt x="17" y="1"/>
                  </a:cubicBezTo>
                  <a:cubicBezTo>
                    <a:pt x="17" y="1"/>
                    <a:pt x="17" y="0"/>
                    <a:pt x="17" y="0"/>
                  </a:cubicBezTo>
                  <a:cubicBezTo>
                    <a:pt x="1" y="1"/>
                    <a:pt x="1" y="1"/>
                    <a:pt x="1" y="1"/>
                  </a:cubicBezTo>
                  <a:cubicBezTo>
                    <a:pt x="0" y="6"/>
                    <a:pt x="0" y="6"/>
                    <a:pt x="0" y="6"/>
                  </a:cubicBezTo>
                  <a:cubicBezTo>
                    <a:pt x="0" y="6"/>
                    <a:pt x="1" y="7"/>
                    <a:pt x="1" y="8"/>
                  </a:cubicBezTo>
                  <a:cubicBezTo>
                    <a:pt x="1" y="9"/>
                    <a:pt x="2" y="9"/>
                    <a:pt x="2" y="9"/>
                  </a:cubicBezTo>
                  <a:cubicBezTo>
                    <a:pt x="2" y="9"/>
                    <a:pt x="2" y="10"/>
                    <a:pt x="2" y="11"/>
                  </a:cubicBezTo>
                  <a:cubicBezTo>
                    <a:pt x="2" y="12"/>
                    <a:pt x="2" y="12"/>
                    <a:pt x="3" y="13"/>
                  </a:cubicBezTo>
                  <a:cubicBezTo>
                    <a:pt x="3" y="13"/>
                    <a:pt x="4" y="13"/>
                    <a:pt x="3" y="14"/>
                  </a:cubicBezTo>
                  <a:cubicBezTo>
                    <a:pt x="3" y="15"/>
                    <a:pt x="3" y="16"/>
                    <a:pt x="3" y="17"/>
                  </a:cubicBezTo>
                  <a:cubicBezTo>
                    <a:pt x="3" y="18"/>
                    <a:pt x="3" y="19"/>
                    <a:pt x="3" y="19"/>
                  </a:cubicBezTo>
                  <a:cubicBezTo>
                    <a:pt x="3" y="20"/>
                    <a:pt x="3" y="20"/>
                    <a:pt x="3" y="20"/>
                  </a:cubicBezTo>
                  <a:cubicBezTo>
                    <a:pt x="3" y="20"/>
                    <a:pt x="3" y="20"/>
                    <a:pt x="3" y="20"/>
                  </a:cubicBezTo>
                  <a:cubicBezTo>
                    <a:pt x="2" y="21"/>
                    <a:pt x="2" y="21"/>
                    <a:pt x="2" y="22"/>
                  </a:cubicBezTo>
                  <a:cubicBezTo>
                    <a:pt x="2" y="22"/>
                    <a:pt x="3" y="22"/>
                    <a:pt x="3" y="22"/>
                  </a:cubicBezTo>
                  <a:cubicBezTo>
                    <a:pt x="4" y="21"/>
                    <a:pt x="4" y="21"/>
                    <a:pt x="4" y="21"/>
                  </a:cubicBezTo>
                  <a:cubicBezTo>
                    <a:pt x="5" y="21"/>
                    <a:pt x="6" y="21"/>
                    <a:pt x="5" y="21"/>
                  </a:cubicBezTo>
                  <a:cubicBezTo>
                    <a:pt x="5" y="20"/>
                    <a:pt x="5" y="20"/>
                    <a:pt x="5" y="20"/>
                  </a:cubicBezTo>
                  <a:cubicBezTo>
                    <a:pt x="5" y="20"/>
                    <a:pt x="5" y="19"/>
                    <a:pt x="5" y="19"/>
                  </a:cubicBezTo>
                  <a:cubicBezTo>
                    <a:pt x="5" y="19"/>
                    <a:pt x="6" y="20"/>
                    <a:pt x="6" y="20"/>
                  </a:cubicBezTo>
                  <a:cubicBezTo>
                    <a:pt x="6" y="20"/>
                    <a:pt x="5" y="21"/>
                    <a:pt x="5" y="21"/>
                  </a:cubicBezTo>
                  <a:cubicBezTo>
                    <a:pt x="5" y="21"/>
                    <a:pt x="6" y="21"/>
                    <a:pt x="6" y="21"/>
                  </a:cubicBezTo>
                  <a:cubicBezTo>
                    <a:pt x="6" y="21"/>
                    <a:pt x="7" y="21"/>
                    <a:pt x="7" y="22"/>
                  </a:cubicBezTo>
                  <a:cubicBezTo>
                    <a:pt x="7" y="22"/>
                    <a:pt x="7" y="22"/>
                    <a:pt x="7" y="22"/>
                  </a:cubicBezTo>
                  <a:cubicBezTo>
                    <a:pt x="8" y="22"/>
                    <a:pt x="8" y="22"/>
                    <a:pt x="8" y="22"/>
                  </a:cubicBezTo>
                  <a:cubicBezTo>
                    <a:pt x="9" y="22"/>
                    <a:pt x="9" y="22"/>
                    <a:pt x="10" y="22"/>
                  </a:cubicBezTo>
                  <a:cubicBezTo>
                    <a:pt x="11" y="23"/>
                    <a:pt x="11" y="23"/>
                    <a:pt x="12" y="22"/>
                  </a:cubicBezTo>
                  <a:cubicBezTo>
                    <a:pt x="12" y="22"/>
                    <a:pt x="12" y="22"/>
                    <a:pt x="12" y="22"/>
                  </a:cubicBezTo>
                  <a:cubicBezTo>
                    <a:pt x="12" y="22"/>
                    <a:pt x="13" y="22"/>
                    <a:pt x="13" y="22"/>
                  </a:cubicBezTo>
                  <a:cubicBezTo>
                    <a:pt x="13" y="22"/>
                    <a:pt x="12" y="22"/>
                    <a:pt x="12" y="22"/>
                  </a:cubicBezTo>
                  <a:cubicBezTo>
                    <a:pt x="12" y="22"/>
                    <a:pt x="11" y="21"/>
                    <a:pt x="11" y="21"/>
                  </a:cubicBezTo>
                  <a:cubicBezTo>
                    <a:pt x="11" y="21"/>
                    <a:pt x="12" y="20"/>
                    <a:pt x="12" y="20"/>
                  </a:cubicBezTo>
                  <a:cubicBezTo>
                    <a:pt x="13" y="20"/>
                    <a:pt x="13" y="20"/>
                    <a:pt x="13" y="21"/>
                  </a:cubicBezTo>
                  <a:cubicBezTo>
                    <a:pt x="14" y="21"/>
                    <a:pt x="14" y="21"/>
                    <a:pt x="14" y="21"/>
                  </a:cubicBezTo>
                  <a:cubicBezTo>
                    <a:pt x="14" y="21"/>
                    <a:pt x="14" y="20"/>
                    <a:pt x="15" y="20"/>
                  </a:cubicBezTo>
                  <a:cubicBezTo>
                    <a:pt x="15" y="21"/>
                    <a:pt x="15" y="22"/>
                    <a:pt x="15" y="22"/>
                  </a:cubicBezTo>
                  <a:cubicBezTo>
                    <a:pt x="15" y="22"/>
                    <a:pt x="14" y="22"/>
                    <a:pt x="15" y="22"/>
                  </a:cubicBezTo>
                  <a:cubicBezTo>
                    <a:pt x="15" y="23"/>
                    <a:pt x="16" y="22"/>
                    <a:pt x="16" y="22"/>
                  </a:cubicBezTo>
                  <a:cubicBezTo>
                    <a:pt x="16" y="21"/>
                    <a:pt x="16" y="21"/>
                    <a:pt x="16" y="21"/>
                  </a:cubicBezTo>
                  <a:cubicBezTo>
                    <a:pt x="17" y="21"/>
                    <a:pt x="17" y="21"/>
                    <a:pt x="17" y="22"/>
                  </a:cubicBezTo>
                  <a:cubicBezTo>
                    <a:pt x="16" y="22"/>
                    <a:pt x="16" y="23"/>
                    <a:pt x="17" y="23"/>
                  </a:cubicBezTo>
                  <a:cubicBezTo>
                    <a:pt x="17" y="23"/>
                    <a:pt x="16" y="24"/>
                    <a:pt x="16" y="24"/>
                  </a:cubicBezTo>
                  <a:cubicBezTo>
                    <a:pt x="16" y="24"/>
                    <a:pt x="16" y="25"/>
                    <a:pt x="17" y="24"/>
                  </a:cubicBezTo>
                  <a:cubicBezTo>
                    <a:pt x="18" y="24"/>
                    <a:pt x="18" y="24"/>
                    <a:pt x="18" y="24"/>
                  </a:cubicBezTo>
                  <a:cubicBezTo>
                    <a:pt x="18" y="25"/>
                    <a:pt x="18" y="25"/>
                    <a:pt x="18" y="25"/>
                  </a:cubicBezTo>
                  <a:cubicBezTo>
                    <a:pt x="19" y="25"/>
                    <a:pt x="19" y="25"/>
                    <a:pt x="20" y="25"/>
                  </a:cubicBezTo>
                  <a:cubicBezTo>
                    <a:pt x="20" y="26"/>
                    <a:pt x="21" y="25"/>
                    <a:pt x="21" y="25"/>
                  </a:cubicBezTo>
                  <a:cubicBezTo>
                    <a:pt x="21" y="24"/>
                    <a:pt x="20" y="24"/>
                    <a:pt x="20" y="23"/>
                  </a:cubicBezTo>
                  <a:cubicBezTo>
                    <a:pt x="21" y="23"/>
                    <a:pt x="21" y="24"/>
                    <a:pt x="21" y="24"/>
                  </a:cubicBezTo>
                  <a:cubicBezTo>
                    <a:pt x="21" y="24"/>
                    <a:pt x="21" y="24"/>
                    <a:pt x="22" y="24"/>
                  </a:cubicBezTo>
                  <a:cubicBezTo>
                    <a:pt x="22" y="24"/>
                    <a:pt x="22" y="24"/>
                    <a:pt x="22" y="24"/>
                  </a:cubicBezTo>
                  <a:cubicBezTo>
                    <a:pt x="22" y="24"/>
                    <a:pt x="22" y="24"/>
                    <a:pt x="22" y="25"/>
                  </a:cubicBezTo>
                  <a:cubicBezTo>
                    <a:pt x="22" y="25"/>
                    <a:pt x="22" y="25"/>
                    <a:pt x="22" y="25"/>
                  </a:cubicBezTo>
                  <a:cubicBezTo>
                    <a:pt x="23" y="25"/>
                    <a:pt x="23" y="25"/>
                    <a:pt x="23" y="25"/>
                  </a:cubicBezTo>
                  <a:cubicBezTo>
                    <a:pt x="23" y="25"/>
                    <a:pt x="24" y="24"/>
                    <a:pt x="23" y="24"/>
                  </a:cubicBezTo>
                  <a:cubicBezTo>
                    <a:pt x="23" y="23"/>
                    <a:pt x="23" y="23"/>
                    <a:pt x="23" y="23"/>
                  </a:cubicBezTo>
                  <a:cubicBezTo>
                    <a:pt x="23" y="22"/>
                    <a:pt x="24" y="23"/>
                    <a:pt x="24" y="23"/>
                  </a:cubicBezTo>
                  <a:cubicBezTo>
                    <a:pt x="24" y="23"/>
                    <a:pt x="24" y="23"/>
                    <a:pt x="25" y="23"/>
                  </a:cubicBezTo>
                  <a:cubicBezTo>
                    <a:pt x="25" y="23"/>
                    <a:pt x="25" y="24"/>
                    <a:pt x="25" y="24"/>
                  </a:cubicBezTo>
                  <a:cubicBezTo>
                    <a:pt x="25" y="24"/>
                    <a:pt x="25" y="24"/>
                    <a:pt x="25" y="24"/>
                  </a:cubicBezTo>
                  <a:cubicBezTo>
                    <a:pt x="26" y="24"/>
                    <a:pt x="26" y="25"/>
                    <a:pt x="25" y="25"/>
                  </a:cubicBezTo>
                  <a:cubicBezTo>
                    <a:pt x="25" y="26"/>
                    <a:pt x="26" y="26"/>
                    <a:pt x="26" y="26"/>
                  </a:cubicBezTo>
                  <a:cubicBezTo>
                    <a:pt x="26" y="25"/>
                    <a:pt x="26" y="25"/>
                    <a:pt x="26" y="25"/>
                  </a:cubicBezTo>
                  <a:cubicBezTo>
                    <a:pt x="26" y="25"/>
                    <a:pt x="26" y="26"/>
                    <a:pt x="26" y="26"/>
                  </a:cubicBezTo>
                  <a:cubicBezTo>
                    <a:pt x="27" y="26"/>
                    <a:pt x="27" y="25"/>
                    <a:pt x="27" y="25"/>
                  </a:cubicBezTo>
                  <a:cubicBezTo>
                    <a:pt x="27" y="25"/>
                    <a:pt x="27" y="26"/>
                    <a:pt x="27" y="26"/>
                  </a:cubicBezTo>
                  <a:cubicBezTo>
                    <a:pt x="27" y="26"/>
                    <a:pt x="28" y="26"/>
                    <a:pt x="28" y="25"/>
                  </a:cubicBezTo>
                  <a:cubicBezTo>
                    <a:pt x="28" y="24"/>
                    <a:pt x="27" y="25"/>
                    <a:pt x="27" y="25"/>
                  </a:cubicBezTo>
                  <a:cubicBezTo>
                    <a:pt x="27" y="25"/>
                    <a:pt x="27" y="25"/>
                    <a:pt x="26" y="24"/>
                  </a:cubicBezTo>
                  <a:cubicBezTo>
                    <a:pt x="26" y="24"/>
                    <a:pt x="26" y="24"/>
                    <a:pt x="27" y="24"/>
                  </a:cubicBezTo>
                  <a:cubicBezTo>
                    <a:pt x="27" y="24"/>
                    <a:pt x="27" y="24"/>
                    <a:pt x="28" y="24"/>
                  </a:cubicBezTo>
                  <a:cubicBezTo>
                    <a:pt x="28" y="24"/>
                    <a:pt x="28" y="24"/>
                    <a:pt x="28" y="24"/>
                  </a:cubicBezTo>
                  <a:cubicBezTo>
                    <a:pt x="28" y="24"/>
                    <a:pt x="28" y="24"/>
                    <a:pt x="28" y="24"/>
                  </a:cubicBezTo>
                  <a:cubicBezTo>
                    <a:pt x="27" y="24"/>
                    <a:pt x="27" y="23"/>
                    <a:pt x="26" y="23"/>
                  </a:cubicBezTo>
                  <a:cubicBezTo>
                    <a:pt x="26" y="23"/>
                    <a:pt x="25" y="23"/>
                    <a:pt x="25" y="22"/>
                  </a:cubicBezTo>
                  <a:cubicBezTo>
                    <a:pt x="25" y="22"/>
                    <a:pt x="25" y="22"/>
                    <a:pt x="26" y="22"/>
                  </a:cubicBezTo>
                  <a:cubicBezTo>
                    <a:pt x="26" y="22"/>
                    <a:pt x="26" y="22"/>
                    <a:pt x="26" y="22"/>
                  </a:cubicBezTo>
                  <a:cubicBezTo>
                    <a:pt x="26" y="22"/>
                    <a:pt x="26" y="21"/>
                    <a:pt x="26" y="21"/>
                  </a:cubicBezTo>
                  <a:cubicBezTo>
                    <a:pt x="25" y="21"/>
                    <a:pt x="25" y="21"/>
                    <a:pt x="25" y="21"/>
                  </a:cubicBezTo>
                  <a:cubicBezTo>
                    <a:pt x="25" y="21"/>
                    <a:pt x="25" y="21"/>
                    <a:pt x="26" y="21"/>
                  </a:cubicBezTo>
                  <a:cubicBezTo>
                    <a:pt x="26" y="21"/>
                    <a:pt x="26" y="21"/>
                    <a:pt x="26" y="21"/>
                  </a:cubicBezTo>
                  <a:cubicBezTo>
                    <a:pt x="26" y="21"/>
                    <a:pt x="27" y="21"/>
                    <a:pt x="27" y="21"/>
                  </a:cubicBezTo>
                  <a:cubicBezTo>
                    <a:pt x="26" y="21"/>
                    <a:pt x="26" y="20"/>
                    <a:pt x="26" y="20"/>
                  </a:cubicBezTo>
                  <a:cubicBezTo>
                    <a:pt x="26" y="20"/>
                    <a:pt x="27" y="20"/>
                    <a:pt x="27" y="19"/>
                  </a:cubicBezTo>
                  <a:cubicBezTo>
                    <a:pt x="27" y="19"/>
                    <a:pt x="27" y="19"/>
                    <a:pt x="26" y="19"/>
                  </a:cubicBezTo>
                  <a:cubicBezTo>
                    <a:pt x="26" y="19"/>
                    <a:pt x="26" y="19"/>
                    <a:pt x="26" y="20"/>
                  </a:cubicBezTo>
                  <a:cubicBezTo>
                    <a:pt x="26" y="20"/>
                    <a:pt x="25" y="21"/>
                    <a:pt x="25" y="20"/>
                  </a:cubicBezTo>
                  <a:cubicBezTo>
                    <a:pt x="25" y="20"/>
                    <a:pt x="25" y="20"/>
                    <a:pt x="25" y="20"/>
                  </a:cubicBezTo>
                  <a:cubicBezTo>
                    <a:pt x="24" y="20"/>
                    <a:pt x="24" y="21"/>
                    <a:pt x="24" y="20"/>
                  </a:cubicBezTo>
                  <a:cubicBezTo>
                    <a:pt x="24" y="20"/>
                    <a:pt x="24" y="19"/>
                    <a:pt x="24" y="20"/>
                  </a:cubicBezTo>
                  <a:cubicBezTo>
                    <a:pt x="24" y="20"/>
                    <a:pt x="24" y="20"/>
                    <a:pt x="24" y="20"/>
                  </a:cubicBezTo>
                  <a:cubicBezTo>
                    <a:pt x="24" y="19"/>
                    <a:pt x="24" y="19"/>
                    <a:pt x="24" y="19"/>
                  </a:cubicBezTo>
                  <a:cubicBezTo>
                    <a:pt x="24" y="19"/>
                    <a:pt x="24" y="19"/>
                    <a:pt x="24" y="19"/>
                  </a:cubicBezTo>
                  <a:cubicBezTo>
                    <a:pt x="24" y="19"/>
                    <a:pt x="26" y="19"/>
                    <a:pt x="26" y="19"/>
                  </a:cubicBezTo>
                  <a:cubicBezTo>
                    <a:pt x="24" y="18"/>
                    <a:pt x="24" y="18"/>
                    <a:pt x="24" y="18"/>
                  </a:cubicBezTo>
                  <a:cubicBezTo>
                    <a:pt x="24" y="18"/>
                    <a:pt x="23" y="19"/>
                    <a:pt x="23" y="19"/>
                  </a:cubicBezTo>
                  <a:cubicBezTo>
                    <a:pt x="22" y="19"/>
                    <a:pt x="22" y="20"/>
                    <a:pt x="21" y="19"/>
                  </a:cubicBezTo>
                  <a:cubicBezTo>
                    <a:pt x="21" y="19"/>
                    <a:pt x="20" y="18"/>
                    <a:pt x="20" y="19"/>
                  </a:cubicBezTo>
                  <a:cubicBezTo>
                    <a:pt x="20" y="19"/>
                    <a:pt x="19" y="19"/>
                    <a:pt x="19" y="18"/>
                  </a:cubicBezTo>
                  <a:cubicBezTo>
                    <a:pt x="19" y="18"/>
                    <a:pt x="19" y="18"/>
                    <a:pt x="20" y="18"/>
                  </a:cubicBezTo>
                  <a:cubicBezTo>
                    <a:pt x="20" y="18"/>
                    <a:pt x="21" y="18"/>
                    <a:pt x="21" y="18"/>
                  </a:cubicBezTo>
                  <a:cubicBezTo>
                    <a:pt x="21" y="17"/>
                    <a:pt x="20" y="17"/>
                    <a:pt x="21" y="17"/>
                  </a:cubicBezTo>
                  <a:cubicBezTo>
                    <a:pt x="22" y="17"/>
                    <a:pt x="23" y="17"/>
                    <a:pt x="23" y="17"/>
                  </a:cubicBezTo>
                  <a:cubicBezTo>
                    <a:pt x="23" y="17"/>
                    <a:pt x="23" y="17"/>
                    <a:pt x="24" y="17"/>
                  </a:cubicBezTo>
                  <a:cubicBezTo>
                    <a:pt x="24" y="18"/>
                    <a:pt x="25" y="18"/>
                    <a:pt x="26" y="18"/>
                  </a:cubicBezTo>
                  <a:cubicBezTo>
                    <a:pt x="26" y="18"/>
                    <a:pt x="26" y="17"/>
                    <a:pt x="25" y="17"/>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4" name="Freeform 426">
              <a:extLst>
                <a:ext uri="{FF2B5EF4-FFF2-40B4-BE49-F238E27FC236}">
                  <a16:creationId xmlns:a16="http://schemas.microsoft.com/office/drawing/2014/main" id="{2A074ECE-5E82-4556-B981-AFFA08711115}"/>
                </a:ext>
              </a:extLst>
            </p:cNvPr>
            <p:cNvSpPr>
              <a:spLocks/>
            </p:cNvSpPr>
            <p:nvPr/>
          </p:nvSpPr>
          <p:spPr bwMode="auto">
            <a:xfrm>
              <a:off x="-1560514" y="1009651"/>
              <a:ext cx="93663" cy="65088"/>
            </a:xfrm>
            <a:custGeom>
              <a:avLst/>
              <a:gdLst>
                <a:gd name="T0" fmla="*/ 14 w 26"/>
                <a:gd name="T1" fmla="*/ 1 h 18"/>
                <a:gd name="T2" fmla="*/ 11 w 26"/>
                <a:gd name="T3" fmla="*/ 0 h 18"/>
                <a:gd name="T4" fmla="*/ 5 w 26"/>
                <a:gd name="T5" fmla="*/ 0 h 18"/>
                <a:gd name="T6" fmla="*/ 1 w 26"/>
                <a:gd name="T7" fmla="*/ 2 h 18"/>
                <a:gd name="T8" fmla="*/ 1 w 26"/>
                <a:gd name="T9" fmla="*/ 3 h 18"/>
                <a:gd name="T10" fmla="*/ 1 w 26"/>
                <a:gd name="T11" fmla="*/ 4 h 18"/>
                <a:gd name="T12" fmla="*/ 8 w 26"/>
                <a:gd name="T13" fmla="*/ 11 h 18"/>
                <a:gd name="T14" fmla="*/ 9 w 26"/>
                <a:gd name="T15" fmla="*/ 12 h 18"/>
                <a:gd name="T16" fmla="*/ 11 w 26"/>
                <a:gd name="T17" fmla="*/ 14 h 18"/>
                <a:gd name="T18" fmla="*/ 12 w 26"/>
                <a:gd name="T19" fmla="*/ 15 h 18"/>
                <a:gd name="T20" fmla="*/ 13 w 26"/>
                <a:gd name="T21" fmla="*/ 16 h 18"/>
                <a:gd name="T22" fmla="*/ 13 w 26"/>
                <a:gd name="T23" fmla="*/ 17 h 18"/>
                <a:gd name="T24" fmla="*/ 14 w 26"/>
                <a:gd name="T25" fmla="*/ 18 h 18"/>
                <a:gd name="T26" fmla="*/ 15 w 26"/>
                <a:gd name="T27" fmla="*/ 18 h 18"/>
                <a:gd name="T28" fmla="*/ 15 w 26"/>
                <a:gd name="T29" fmla="*/ 18 h 18"/>
                <a:gd name="T30" fmla="*/ 16 w 26"/>
                <a:gd name="T31" fmla="*/ 18 h 18"/>
                <a:gd name="T32" fmla="*/ 16 w 26"/>
                <a:gd name="T33" fmla="*/ 18 h 18"/>
                <a:gd name="T34" fmla="*/ 16 w 26"/>
                <a:gd name="T35" fmla="*/ 18 h 18"/>
                <a:gd name="T36" fmla="*/ 17 w 26"/>
                <a:gd name="T37" fmla="*/ 17 h 18"/>
                <a:gd name="T38" fmla="*/ 16 w 26"/>
                <a:gd name="T39" fmla="*/ 17 h 18"/>
                <a:gd name="T40" fmla="*/ 15 w 26"/>
                <a:gd name="T41" fmla="*/ 16 h 18"/>
                <a:gd name="T42" fmla="*/ 16 w 26"/>
                <a:gd name="T43" fmla="*/ 16 h 18"/>
                <a:gd name="T44" fmla="*/ 17 w 26"/>
                <a:gd name="T45" fmla="*/ 16 h 18"/>
                <a:gd name="T46" fmla="*/ 17 w 26"/>
                <a:gd name="T47" fmla="*/ 16 h 18"/>
                <a:gd name="T48" fmla="*/ 18 w 26"/>
                <a:gd name="T49" fmla="*/ 16 h 18"/>
                <a:gd name="T50" fmla="*/ 19 w 26"/>
                <a:gd name="T51" fmla="*/ 15 h 18"/>
                <a:gd name="T52" fmla="*/ 21 w 26"/>
                <a:gd name="T53" fmla="*/ 14 h 18"/>
                <a:gd name="T54" fmla="*/ 21 w 26"/>
                <a:gd name="T55" fmla="*/ 13 h 18"/>
                <a:gd name="T56" fmla="*/ 21 w 26"/>
                <a:gd name="T57" fmla="*/ 12 h 18"/>
                <a:gd name="T58" fmla="*/ 22 w 26"/>
                <a:gd name="T59" fmla="*/ 12 h 18"/>
                <a:gd name="T60" fmla="*/ 22 w 26"/>
                <a:gd name="T61" fmla="*/ 12 h 18"/>
                <a:gd name="T62" fmla="*/ 23 w 26"/>
                <a:gd name="T63" fmla="*/ 11 h 18"/>
                <a:gd name="T64" fmla="*/ 23 w 26"/>
                <a:gd name="T65" fmla="*/ 10 h 18"/>
                <a:gd name="T66" fmla="*/ 23 w 26"/>
                <a:gd name="T67" fmla="*/ 9 h 18"/>
                <a:gd name="T68" fmla="*/ 24 w 26"/>
                <a:gd name="T69" fmla="*/ 9 h 18"/>
                <a:gd name="T70" fmla="*/ 24 w 26"/>
                <a:gd name="T71" fmla="*/ 8 h 18"/>
                <a:gd name="T72" fmla="*/ 25 w 26"/>
                <a:gd name="T73" fmla="*/ 7 h 18"/>
                <a:gd name="T74" fmla="*/ 26 w 26"/>
                <a:gd name="T75" fmla="*/ 6 h 18"/>
                <a:gd name="T76" fmla="*/ 19 w 26"/>
                <a:gd name="T77" fmla="*/ 0 h 18"/>
                <a:gd name="T78" fmla="*/ 14 w 26"/>
                <a:gd name="T79" fmla="*/ 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26" h="18">
                  <a:moveTo>
                    <a:pt x="14" y="1"/>
                  </a:moveTo>
                  <a:cubicBezTo>
                    <a:pt x="11" y="0"/>
                    <a:pt x="11" y="0"/>
                    <a:pt x="11" y="0"/>
                  </a:cubicBezTo>
                  <a:cubicBezTo>
                    <a:pt x="5" y="0"/>
                    <a:pt x="5" y="0"/>
                    <a:pt x="5" y="0"/>
                  </a:cubicBezTo>
                  <a:cubicBezTo>
                    <a:pt x="1" y="2"/>
                    <a:pt x="1" y="2"/>
                    <a:pt x="1" y="2"/>
                  </a:cubicBezTo>
                  <a:cubicBezTo>
                    <a:pt x="1" y="3"/>
                    <a:pt x="1" y="3"/>
                    <a:pt x="1" y="3"/>
                  </a:cubicBezTo>
                  <a:cubicBezTo>
                    <a:pt x="1" y="3"/>
                    <a:pt x="0" y="3"/>
                    <a:pt x="1" y="4"/>
                  </a:cubicBezTo>
                  <a:cubicBezTo>
                    <a:pt x="1" y="5"/>
                    <a:pt x="8" y="11"/>
                    <a:pt x="8" y="11"/>
                  </a:cubicBezTo>
                  <a:cubicBezTo>
                    <a:pt x="8" y="11"/>
                    <a:pt x="8" y="12"/>
                    <a:pt x="9" y="12"/>
                  </a:cubicBezTo>
                  <a:cubicBezTo>
                    <a:pt x="10" y="13"/>
                    <a:pt x="11" y="13"/>
                    <a:pt x="11" y="14"/>
                  </a:cubicBezTo>
                  <a:cubicBezTo>
                    <a:pt x="11" y="14"/>
                    <a:pt x="11" y="15"/>
                    <a:pt x="12" y="15"/>
                  </a:cubicBezTo>
                  <a:cubicBezTo>
                    <a:pt x="12" y="16"/>
                    <a:pt x="13" y="16"/>
                    <a:pt x="13" y="16"/>
                  </a:cubicBezTo>
                  <a:cubicBezTo>
                    <a:pt x="13" y="16"/>
                    <a:pt x="13" y="17"/>
                    <a:pt x="13" y="17"/>
                  </a:cubicBezTo>
                  <a:cubicBezTo>
                    <a:pt x="13" y="17"/>
                    <a:pt x="13" y="17"/>
                    <a:pt x="14" y="18"/>
                  </a:cubicBezTo>
                  <a:cubicBezTo>
                    <a:pt x="14" y="18"/>
                    <a:pt x="14" y="18"/>
                    <a:pt x="15" y="18"/>
                  </a:cubicBezTo>
                  <a:cubicBezTo>
                    <a:pt x="15" y="18"/>
                    <a:pt x="15" y="18"/>
                    <a:pt x="15" y="18"/>
                  </a:cubicBezTo>
                  <a:cubicBezTo>
                    <a:pt x="15" y="18"/>
                    <a:pt x="16" y="18"/>
                    <a:pt x="16" y="18"/>
                  </a:cubicBezTo>
                  <a:cubicBezTo>
                    <a:pt x="16" y="18"/>
                    <a:pt x="16" y="18"/>
                    <a:pt x="16" y="18"/>
                  </a:cubicBezTo>
                  <a:cubicBezTo>
                    <a:pt x="16" y="18"/>
                    <a:pt x="16" y="18"/>
                    <a:pt x="16" y="18"/>
                  </a:cubicBezTo>
                  <a:cubicBezTo>
                    <a:pt x="16" y="18"/>
                    <a:pt x="17" y="18"/>
                    <a:pt x="17" y="17"/>
                  </a:cubicBezTo>
                  <a:cubicBezTo>
                    <a:pt x="17" y="17"/>
                    <a:pt x="17" y="17"/>
                    <a:pt x="16" y="17"/>
                  </a:cubicBezTo>
                  <a:cubicBezTo>
                    <a:pt x="15" y="17"/>
                    <a:pt x="15" y="16"/>
                    <a:pt x="15" y="16"/>
                  </a:cubicBezTo>
                  <a:cubicBezTo>
                    <a:pt x="15" y="16"/>
                    <a:pt x="15" y="16"/>
                    <a:pt x="16" y="16"/>
                  </a:cubicBezTo>
                  <a:cubicBezTo>
                    <a:pt x="16" y="16"/>
                    <a:pt x="17" y="16"/>
                    <a:pt x="17" y="16"/>
                  </a:cubicBezTo>
                  <a:cubicBezTo>
                    <a:pt x="17" y="16"/>
                    <a:pt x="17" y="16"/>
                    <a:pt x="17" y="16"/>
                  </a:cubicBezTo>
                  <a:cubicBezTo>
                    <a:pt x="17" y="16"/>
                    <a:pt x="17" y="16"/>
                    <a:pt x="18" y="16"/>
                  </a:cubicBezTo>
                  <a:cubicBezTo>
                    <a:pt x="18" y="16"/>
                    <a:pt x="19" y="16"/>
                    <a:pt x="19" y="15"/>
                  </a:cubicBezTo>
                  <a:cubicBezTo>
                    <a:pt x="20" y="14"/>
                    <a:pt x="20" y="14"/>
                    <a:pt x="21" y="14"/>
                  </a:cubicBezTo>
                  <a:cubicBezTo>
                    <a:pt x="21" y="14"/>
                    <a:pt x="21" y="13"/>
                    <a:pt x="21" y="13"/>
                  </a:cubicBezTo>
                  <a:cubicBezTo>
                    <a:pt x="21" y="12"/>
                    <a:pt x="21" y="12"/>
                    <a:pt x="21" y="12"/>
                  </a:cubicBezTo>
                  <a:cubicBezTo>
                    <a:pt x="22" y="11"/>
                    <a:pt x="22" y="12"/>
                    <a:pt x="22" y="12"/>
                  </a:cubicBezTo>
                  <a:cubicBezTo>
                    <a:pt x="22" y="12"/>
                    <a:pt x="22" y="12"/>
                    <a:pt x="22" y="12"/>
                  </a:cubicBezTo>
                  <a:cubicBezTo>
                    <a:pt x="22" y="11"/>
                    <a:pt x="22" y="11"/>
                    <a:pt x="23" y="11"/>
                  </a:cubicBezTo>
                  <a:cubicBezTo>
                    <a:pt x="23" y="11"/>
                    <a:pt x="23" y="10"/>
                    <a:pt x="23" y="10"/>
                  </a:cubicBezTo>
                  <a:cubicBezTo>
                    <a:pt x="23" y="10"/>
                    <a:pt x="23" y="10"/>
                    <a:pt x="23" y="9"/>
                  </a:cubicBezTo>
                  <a:cubicBezTo>
                    <a:pt x="23" y="9"/>
                    <a:pt x="24" y="9"/>
                    <a:pt x="24" y="9"/>
                  </a:cubicBezTo>
                  <a:cubicBezTo>
                    <a:pt x="24" y="9"/>
                    <a:pt x="24" y="8"/>
                    <a:pt x="24" y="8"/>
                  </a:cubicBezTo>
                  <a:cubicBezTo>
                    <a:pt x="24" y="8"/>
                    <a:pt x="24" y="8"/>
                    <a:pt x="25" y="7"/>
                  </a:cubicBezTo>
                  <a:cubicBezTo>
                    <a:pt x="25" y="7"/>
                    <a:pt x="26" y="6"/>
                    <a:pt x="26" y="6"/>
                  </a:cubicBezTo>
                  <a:cubicBezTo>
                    <a:pt x="19" y="0"/>
                    <a:pt x="19" y="0"/>
                    <a:pt x="19" y="0"/>
                  </a:cubicBezTo>
                  <a:lnTo>
                    <a:pt x="14"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5" name="Freeform 427">
              <a:extLst>
                <a:ext uri="{FF2B5EF4-FFF2-40B4-BE49-F238E27FC236}">
                  <a16:creationId xmlns:a16="http://schemas.microsoft.com/office/drawing/2014/main" id="{677CAA59-DB4A-4C33-B742-822FA07D34F2}"/>
                </a:ext>
              </a:extLst>
            </p:cNvPr>
            <p:cNvSpPr>
              <a:spLocks/>
            </p:cNvSpPr>
            <p:nvPr/>
          </p:nvSpPr>
          <p:spPr bwMode="auto">
            <a:xfrm>
              <a:off x="-1717677" y="1023938"/>
              <a:ext cx="65088" cy="112713"/>
            </a:xfrm>
            <a:custGeom>
              <a:avLst/>
              <a:gdLst>
                <a:gd name="T0" fmla="*/ 18 w 18"/>
                <a:gd name="T1" fmla="*/ 1 h 31"/>
                <a:gd name="T2" fmla="*/ 17 w 18"/>
                <a:gd name="T3" fmla="*/ 0 h 31"/>
                <a:gd name="T4" fmla="*/ 7 w 18"/>
                <a:gd name="T5" fmla="*/ 0 h 31"/>
                <a:gd name="T6" fmla="*/ 7 w 18"/>
                <a:gd name="T7" fmla="*/ 0 h 31"/>
                <a:gd name="T8" fmla="*/ 7 w 18"/>
                <a:gd name="T9" fmla="*/ 1 h 31"/>
                <a:gd name="T10" fmla="*/ 6 w 18"/>
                <a:gd name="T11" fmla="*/ 2 h 31"/>
                <a:gd name="T12" fmla="*/ 6 w 18"/>
                <a:gd name="T13" fmla="*/ 2 h 31"/>
                <a:gd name="T14" fmla="*/ 6 w 18"/>
                <a:gd name="T15" fmla="*/ 3 h 31"/>
                <a:gd name="T16" fmla="*/ 4 w 18"/>
                <a:gd name="T17" fmla="*/ 5 h 31"/>
                <a:gd name="T18" fmla="*/ 3 w 18"/>
                <a:gd name="T19" fmla="*/ 9 h 31"/>
                <a:gd name="T20" fmla="*/ 3 w 18"/>
                <a:gd name="T21" fmla="*/ 10 h 31"/>
                <a:gd name="T22" fmla="*/ 4 w 18"/>
                <a:gd name="T23" fmla="*/ 11 h 31"/>
                <a:gd name="T24" fmla="*/ 3 w 18"/>
                <a:gd name="T25" fmla="*/ 13 h 31"/>
                <a:gd name="T26" fmla="*/ 3 w 18"/>
                <a:gd name="T27" fmla="*/ 14 h 31"/>
                <a:gd name="T28" fmla="*/ 3 w 18"/>
                <a:gd name="T29" fmla="*/ 16 h 31"/>
                <a:gd name="T30" fmla="*/ 3 w 18"/>
                <a:gd name="T31" fmla="*/ 17 h 31"/>
                <a:gd name="T32" fmla="*/ 4 w 18"/>
                <a:gd name="T33" fmla="*/ 18 h 31"/>
                <a:gd name="T34" fmla="*/ 3 w 18"/>
                <a:gd name="T35" fmla="*/ 19 h 31"/>
                <a:gd name="T36" fmla="*/ 2 w 18"/>
                <a:gd name="T37" fmla="*/ 21 h 31"/>
                <a:gd name="T38" fmla="*/ 2 w 18"/>
                <a:gd name="T39" fmla="*/ 22 h 31"/>
                <a:gd name="T40" fmla="*/ 1 w 18"/>
                <a:gd name="T41" fmla="*/ 24 h 31"/>
                <a:gd name="T42" fmla="*/ 1 w 18"/>
                <a:gd name="T43" fmla="*/ 25 h 31"/>
                <a:gd name="T44" fmla="*/ 0 w 18"/>
                <a:gd name="T45" fmla="*/ 26 h 31"/>
                <a:gd name="T46" fmla="*/ 10 w 18"/>
                <a:gd name="T47" fmla="*/ 26 h 31"/>
                <a:gd name="T48" fmla="*/ 10 w 18"/>
                <a:gd name="T49" fmla="*/ 27 h 31"/>
                <a:gd name="T50" fmla="*/ 10 w 18"/>
                <a:gd name="T51" fmla="*/ 29 h 31"/>
                <a:gd name="T52" fmla="*/ 11 w 18"/>
                <a:gd name="T53" fmla="*/ 30 h 31"/>
                <a:gd name="T54" fmla="*/ 11 w 18"/>
                <a:gd name="T55" fmla="*/ 30 h 31"/>
                <a:gd name="T56" fmla="*/ 12 w 18"/>
                <a:gd name="T57" fmla="*/ 31 h 31"/>
                <a:gd name="T58" fmla="*/ 13 w 18"/>
                <a:gd name="T59" fmla="*/ 31 h 31"/>
                <a:gd name="T60" fmla="*/ 14 w 18"/>
                <a:gd name="T61" fmla="*/ 30 h 31"/>
                <a:gd name="T62" fmla="*/ 15 w 18"/>
                <a:gd name="T63" fmla="*/ 30 h 31"/>
                <a:gd name="T64" fmla="*/ 16 w 18"/>
                <a:gd name="T65" fmla="*/ 30 h 31"/>
                <a:gd name="T66" fmla="*/ 18 w 18"/>
                <a:gd name="T67" fmla="*/ 30 h 31"/>
                <a:gd name="T68" fmla="*/ 17 w 18"/>
                <a:gd name="T69" fmla="*/ 21 h 31"/>
                <a:gd name="T70" fmla="*/ 18 w 18"/>
                <a:gd name="T71" fmla="*/ 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8" h="31">
                  <a:moveTo>
                    <a:pt x="18" y="1"/>
                  </a:moveTo>
                  <a:cubicBezTo>
                    <a:pt x="18" y="1"/>
                    <a:pt x="17" y="1"/>
                    <a:pt x="17" y="0"/>
                  </a:cubicBezTo>
                  <a:cubicBezTo>
                    <a:pt x="7" y="0"/>
                    <a:pt x="7" y="0"/>
                    <a:pt x="7" y="0"/>
                  </a:cubicBezTo>
                  <a:cubicBezTo>
                    <a:pt x="7" y="0"/>
                    <a:pt x="7" y="0"/>
                    <a:pt x="7" y="0"/>
                  </a:cubicBezTo>
                  <a:cubicBezTo>
                    <a:pt x="7" y="1"/>
                    <a:pt x="7" y="1"/>
                    <a:pt x="7" y="1"/>
                  </a:cubicBezTo>
                  <a:cubicBezTo>
                    <a:pt x="7" y="1"/>
                    <a:pt x="6" y="2"/>
                    <a:pt x="6" y="2"/>
                  </a:cubicBezTo>
                  <a:cubicBezTo>
                    <a:pt x="6" y="2"/>
                    <a:pt x="6" y="2"/>
                    <a:pt x="6" y="2"/>
                  </a:cubicBezTo>
                  <a:cubicBezTo>
                    <a:pt x="6" y="3"/>
                    <a:pt x="6" y="3"/>
                    <a:pt x="6" y="3"/>
                  </a:cubicBezTo>
                  <a:cubicBezTo>
                    <a:pt x="6" y="4"/>
                    <a:pt x="5" y="5"/>
                    <a:pt x="4" y="5"/>
                  </a:cubicBezTo>
                  <a:cubicBezTo>
                    <a:pt x="4" y="6"/>
                    <a:pt x="3" y="7"/>
                    <a:pt x="3" y="9"/>
                  </a:cubicBezTo>
                  <a:cubicBezTo>
                    <a:pt x="3" y="10"/>
                    <a:pt x="4" y="10"/>
                    <a:pt x="3" y="10"/>
                  </a:cubicBezTo>
                  <a:cubicBezTo>
                    <a:pt x="3" y="11"/>
                    <a:pt x="4" y="11"/>
                    <a:pt x="4" y="11"/>
                  </a:cubicBezTo>
                  <a:cubicBezTo>
                    <a:pt x="4" y="12"/>
                    <a:pt x="3" y="12"/>
                    <a:pt x="3" y="13"/>
                  </a:cubicBezTo>
                  <a:cubicBezTo>
                    <a:pt x="3" y="13"/>
                    <a:pt x="3" y="14"/>
                    <a:pt x="3" y="14"/>
                  </a:cubicBezTo>
                  <a:cubicBezTo>
                    <a:pt x="3" y="15"/>
                    <a:pt x="3" y="15"/>
                    <a:pt x="3" y="16"/>
                  </a:cubicBezTo>
                  <a:cubicBezTo>
                    <a:pt x="3" y="16"/>
                    <a:pt x="3" y="16"/>
                    <a:pt x="3" y="17"/>
                  </a:cubicBezTo>
                  <a:cubicBezTo>
                    <a:pt x="3" y="17"/>
                    <a:pt x="4" y="17"/>
                    <a:pt x="4" y="18"/>
                  </a:cubicBezTo>
                  <a:cubicBezTo>
                    <a:pt x="4" y="18"/>
                    <a:pt x="3" y="19"/>
                    <a:pt x="3" y="19"/>
                  </a:cubicBezTo>
                  <a:cubicBezTo>
                    <a:pt x="3" y="20"/>
                    <a:pt x="3" y="21"/>
                    <a:pt x="2" y="21"/>
                  </a:cubicBezTo>
                  <a:cubicBezTo>
                    <a:pt x="2" y="22"/>
                    <a:pt x="2" y="22"/>
                    <a:pt x="2" y="22"/>
                  </a:cubicBezTo>
                  <a:cubicBezTo>
                    <a:pt x="2" y="23"/>
                    <a:pt x="2" y="23"/>
                    <a:pt x="1" y="24"/>
                  </a:cubicBezTo>
                  <a:cubicBezTo>
                    <a:pt x="1" y="24"/>
                    <a:pt x="1" y="25"/>
                    <a:pt x="1" y="25"/>
                  </a:cubicBezTo>
                  <a:cubicBezTo>
                    <a:pt x="1" y="26"/>
                    <a:pt x="0" y="26"/>
                    <a:pt x="0" y="26"/>
                  </a:cubicBezTo>
                  <a:cubicBezTo>
                    <a:pt x="0" y="27"/>
                    <a:pt x="10" y="26"/>
                    <a:pt x="10" y="26"/>
                  </a:cubicBezTo>
                  <a:cubicBezTo>
                    <a:pt x="10" y="26"/>
                    <a:pt x="10" y="27"/>
                    <a:pt x="10" y="27"/>
                  </a:cubicBezTo>
                  <a:cubicBezTo>
                    <a:pt x="10" y="28"/>
                    <a:pt x="10" y="28"/>
                    <a:pt x="10" y="29"/>
                  </a:cubicBezTo>
                  <a:cubicBezTo>
                    <a:pt x="11" y="29"/>
                    <a:pt x="11" y="29"/>
                    <a:pt x="11" y="30"/>
                  </a:cubicBezTo>
                  <a:cubicBezTo>
                    <a:pt x="11" y="30"/>
                    <a:pt x="11" y="30"/>
                    <a:pt x="11" y="30"/>
                  </a:cubicBezTo>
                  <a:cubicBezTo>
                    <a:pt x="12" y="30"/>
                    <a:pt x="12" y="31"/>
                    <a:pt x="12" y="31"/>
                  </a:cubicBezTo>
                  <a:cubicBezTo>
                    <a:pt x="12" y="31"/>
                    <a:pt x="12" y="31"/>
                    <a:pt x="13" y="31"/>
                  </a:cubicBezTo>
                  <a:cubicBezTo>
                    <a:pt x="13" y="31"/>
                    <a:pt x="13" y="30"/>
                    <a:pt x="14" y="30"/>
                  </a:cubicBezTo>
                  <a:cubicBezTo>
                    <a:pt x="14" y="30"/>
                    <a:pt x="15" y="30"/>
                    <a:pt x="15" y="30"/>
                  </a:cubicBezTo>
                  <a:cubicBezTo>
                    <a:pt x="16" y="30"/>
                    <a:pt x="16" y="30"/>
                    <a:pt x="16" y="30"/>
                  </a:cubicBezTo>
                  <a:cubicBezTo>
                    <a:pt x="17" y="30"/>
                    <a:pt x="17" y="30"/>
                    <a:pt x="18" y="30"/>
                  </a:cubicBezTo>
                  <a:cubicBezTo>
                    <a:pt x="17" y="21"/>
                    <a:pt x="17" y="21"/>
                    <a:pt x="17" y="21"/>
                  </a:cubicBezTo>
                  <a:lnTo>
                    <a:pt x="18"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6" name="Freeform 428">
              <a:extLst>
                <a:ext uri="{FF2B5EF4-FFF2-40B4-BE49-F238E27FC236}">
                  <a16:creationId xmlns:a16="http://schemas.microsoft.com/office/drawing/2014/main" id="{712760E3-E457-4B58-849E-1243C0F49B2A}"/>
                </a:ext>
              </a:extLst>
            </p:cNvPr>
            <p:cNvSpPr>
              <a:spLocks/>
            </p:cNvSpPr>
            <p:nvPr/>
          </p:nvSpPr>
          <p:spPr bwMode="auto">
            <a:xfrm>
              <a:off x="-2303464" y="784226"/>
              <a:ext cx="152400" cy="254000"/>
            </a:xfrm>
            <a:custGeom>
              <a:avLst/>
              <a:gdLst>
                <a:gd name="T0" fmla="*/ 39 w 42"/>
                <a:gd name="T1" fmla="*/ 69 h 70"/>
                <a:gd name="T2" fmla="*/ 39 w 42"/>
                <a:gd name="T3" fmla="*/ 64 h 70"/>
                <a:gd name="T4" fmla="*/ 40 w 42"/>
                <a:gd name="T5" fmla="*/ 62 h 70"/>
                <a:gd name="T6" fmla="*/ 41 w 42"/>
                <a:gd name="T7" fmla="*/ 59 h 70"/>
                <a:gd name="T8" fmla="*/ 41 w 42"/>
                <a:gd name="T9" fmla="*/ 56 h 70"/>
                <a:gd name="T10" fmla="*/ 20 w 42"/>
                <a:gd name="T11" fmla="*/ 24 h 70"/>
                <a:gd name="T12" fmla="*/ 21 w 42"/>
                <a:gd name="T13" fmla="*/ 22 h 70"/>
                <a:gd name="T14" fmla="*/ 25 w 42"/>
                <a:gd name="T15" fmla="*/ 5 h 70"/>
                <a:gd name="T16" fmla="*/ 5 w 42"/>
                <a:gd name="T17" fmla="*/ 0 h 70"/>
                <a:gd name="T18" fmla="*/ 5 w 42"/>
                <a:gd name="T19" fmla="*/ 1 h 70"/>
                <a:gd name="T20" fmla="*/ 5 w 42"/>
                <a:gd name="T21" fmla="*/ 3 h 70"/>
                <a:gd name="T22" fmla="*/ 4 w 42"/>
                <a:gd name="T23" fmla="*/ 4 h 70"/>
                <a:gd name="T24" fmla="*/ 3 w 42"/>
                <a:gd name="T25" fmla="*/ 7 h 70"/>
                <a:gd name="T26" fmla="*/ 1 w 42"/>
                <a:gd name="T27" fmla="*/ 9 h 70"/>
                <a:gd name="T28" fmla="*/ 2 w 42"/>
                <a:gd name="T29" fmla="*/ 11 h 70"/>
                <a:gd name="T30" fmla="*/ 2 w 42"/>
                <a:gd name="T31" fmla="*/ 12 h 70"/>
                <a:gd name="T32" fmla="*/ 2 w 42"/>
                <a:gd name="T33" fmla="*/ 15 h 70"/>
                <a:gd name="T34" fmla="*/ 2 w 42"/>
                <a:gd name="T35" fmla="*/ 17 h 70"/>
                <a:gd name="T36" fmla="*/ 1 w 42"/>
                <a:gd name="T37" fmla="*/ 18 h 70"/>
                <a:gd name="T38" fmla="*/ 0 w 42"/>
                <a:gd name="T39" fmla="*/ 19 h 70"/>
                <a:gd name="T40" fmla="*/ 1 w 42"/>
                <a:gd name="T41" fmla="*/ 20 h 70"/>
                <a:gd name="T42" fmla="*/ 2 w 42"/>
                <a:gd name="T43" fmla="*/ 20 h 70"/>
                <a:gd name="T44" fmla="*/ 3 w 42"/>
                <a:gd name="T45" fmla="*/ 22 h 70"/>
                <a:gd name="T46" fmla="*/ 3 w 42"/>
                <a:gd name="T47" fmla="*/ 23 h 70"/>
                <a:gd name="T48" fmla="*/ 3 w 42"/>
                <a:gd name="T49" fmla="*/ 24 h 70"/>
                <a:gd name="T50" fmla="*/ 3 w 42"/>
                <a:gd name="T51" fmla="*/ 26 h 70"/>
                <a:gd name="T52" fmla="*/ 4 w 42"/>
                <a:gd name="T53" fmla="*/ 26 h 70"/>
                <a:gd name="T54" fmla="*/ 6 w 42"/>
                <a:gd name="T55" fmla="*/ 26 h 70"/>
                <a:gd name="T56" fmla="*/ 9 w 42"/>
                <a:gd name="T57" fmla="*/ 26 h 70"/>
                <a:gd name="T58" fmla="*/ 9 w 42"/>
                <a:gd name="T59" fmla="*/ 27 h 70"/>
                <a:gd name="T60" fmla="*/ 6 w 42"/>
                <a:gd name="T61" fmla="*/ 26 h 70"/>
                <a:gd name="T62" fmla="*/ 6 w 42"/>
                <a:gd name="T63" fmla="*/ 27 h 70"/>
                <a:gd name="T64" fmla="*/ 7 w 42"/>
                <a:gd name="T65" fmla="*/ 30 h 70"/>
                <a:gd name="T66" fmla="*/ 6 w 42"/>
                <a:gd name="T67" fmla="*/ 31 h 70"/>
                <a:gd name="T68" fmla="*/ 6 w 42"/>
                <a:gd name="T69" fmla="*/ 30 h 70"/>
                <a:gd name="T70" fmla="*/ 5 w 42"/>
                <a:gd name="T71" fmla="*/ 28 h 70"/>
                <a:gd name="T72" fmla="*/ 4 w 42"/>
                <a:gd name="T73" fmla="*/ 30 h 70"/>
                <a:gd name="T74" fmla="*/ 4 w 42"/>
                <a:gd name="T75" fmla="*/ 33 h 70"/>
                <a:gd name="T76" fmla="*/ 4 w 42"/>
                <a:gd name="T77" fmla="*/ 35 h 70"/>
                <a:gd name="T78" fmla="*/ 5 w 42"/>
                <a:gd name="T79" fmla="*/ 37 h 70"/>
                <a:gd name="T80" fmla="*/ 6 w 42"/>
                <a:gd name="T81" fmla="*/ 40 h 70"/>
                <a:gd name="T82" fmla="*/ 7 w 42"/>
                <a:gd name="T83" fmla="*/ 42 h 70"/>
                <a:gd name="T84" fmla="*/ 8 w 42"/>
                <a:gd name="T85" fmla="*/ 44 h 70"/>
                <a:gd name="T86" fmla="*/ 9 w 42"/>
                <a:gd name="T87" fmla="*/ 45 h 70"/>
                <a:gd name="T88" fmla="*/ 9 w 42"/>
                <a:gd name="T89" fmla="*/ 48 h 70"/>
                <a:gd name="T90" fmla="*/ 8 w 42"/>
                <a:gd name="T91" fmla="*/ 50 h 70"/>
                <a:gd name="T92" fmla="*/ 10 w 42"/>
                <a:gd name="T93" fmla="*/ 52 h 70"/>
                <a:gd name="T94" fmla="*/ 12 w 42"/>
                <a:gd name="T95" fmla="*/ 53 h 70"/>
                <a:gd name="T96" fmla="*/ 14 w 42"/>
                <a:gd name="T97" fmla="*/ 54 h 70"/>
                <a:gd name="T98" fmla="*/ 16 w 42"/>
                <a:gd name="T99" fmla="*/ 55 h 70"/>
                <a:gd name="T100" fmla="*/ 17 w 42"/>
                <a:gd name="T101" fmla="*/ 56 h 70"/>
                <a:gd name="T102" fmla="*/ 19 w 42"/>
                <a:gd name="T103" fmla="*/ 58 h 70"/>
                <a:gd name="T104" fmla="*/ 19 w 42"/>
                <a:gd name="T105" fmla="*/ 59 h 70"/>
                <a:gd name="T106" fmla="*/ 20 w 42"/>
                <a:gd name="T107" fmla="*/ 60 h 70"/>
                <a:gd name="T108" fmla="*/ 22 w 42"/>
                <a:gd name="T109" fmla="*/ 60 h 70"/>
                <a:gd name="T110" fmla="*/ 22 w 42"/>
                <a:gd name="T111" fmla="*/ 62 h 70"/>
                <a:gd name="T112" fmla="*/ 24 w 42"/>
                <a:gd name="T113" fmla="*/ 65 h 70"/>
                <a:gd name="T114" fmla="*/ 23 w 42"/>
                <a:gd name="T115" fmla="*/ 67 h 70"/>
                <a:gd name="T116" fmla="*/ 24 w 42"/>
                <a:gd name="T117" fmla="*/ 67 h 70"/>
                <a:gd name="T118" fmla="*/ 24 w 42"/>
                <a:gd name="T119" fmla="*/ 68 h 70"/>
                <a:gd name="T120" fmla="*/ 27 w 42"/>
                <a:gd name="T121" fmla="*/ 69 h 70"/>
                <a:gd name="T122" fmla="*/ 37 w 42"/>
                <a:gd name="T123" fmla="*/ 70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2" h="70">
                  <a:moveTo>
                    <a:pt x="38" y="69"/>
                  </a:moveTo>
                  <a:cubicBezTo>
                    <a:pt x="39" y="70"/>
                    <a:pt x="39" y="69"/>
                    <a:pt x="39" y="69"/>
                  </a:cubicBezTo>
                  <a:cubicBezTo>
                    <a:pt x="39" y="69"/>
                    <a:pt x="38" y="68"/>
                    <a:pt x="38" y="67"/>
                  </a:cubicBezTo>
                  <a:cubicBezTo>
                    <a:pt x="37" y="66"/>
                    <a:pt x="39" y="64"/>
                    <a:pt x="39" y="64"/>
                  </a:cubicBezTo>
                  <a:cubicBezTo>
                    <a:pt x="39" y="63"/>
                    <a:pt x="39" y="63"/>
                    <a:pt x="39" y="63"/>
                  </a:cubicBezTo>
                  <a:cubicBezTo>
                    <a:pt x="39" y="63"/>
                    <a:pt x="40" y="63"/>
                    <a:pt x="40" y="62"/>
                  </a:cubicBezTo>
                  <a:cubicBezTo>
                    <a:pt x="40" y="62"/>
                    <a:pt x="40" y="61"/>
                    <a:pt x="41" y="61"/>
                  </a:cubicBezTo>
                  <a:cubicBezTo>
                    <a:pt x="42" y="60"/>
                    <a:pt x="42" y="59"/>
                    <a:pt x="41" y="59"/>
                  </a:cubicBezTo>
                  <a:cubicBezTo>
                    <a:pt x="41" y="59"/>
                    <a:pt x="41" y="59"/>
                    <a:pt x="41" y="58"/>
                  </a:cubicBezTo>
                  <a:cubicBezTo>
                    <a:pt x="40" y="57"/>
                    <a:pt x="41" y="57"/>
                    <a:pt x="41" y="56"/>
                  </a:cubicBezTo>
                  <a:cubicBezTo>
                    <a:pt x="41" y="56"/>
                    <a:pt x="40" y="55"/>
                    <a:pt x="40" y="55"/>
                  </a:cubicBezTo>
                  <a:cubicBezTo>
                    <a:pt x="40" y="55"/>
                    <a:pt x="19" y="24"/>
                    <a:pt x="20" y="24"/>
                  </a:cubicBezTo>
                  <a:cubicBezTo>
                    <a:pt x="20" y="24"/>
                    <a:pt x="20" y="24"/>
                    <a:pt x="20" y="23"/>
                  </a:cubicBezTo>
                  <a:cubicBezTo>
                    <a:pt x="20" y="23"/>
                    <a:pt x="21" y="22"/>
                    <a:pt x="21" y="22"/>
                  </a:cubicBezTo>
                  <a:cubicBezTo>
                    <a:pt x="20" y="22"/>
                    <a:pt x="20" y="21"/>
                    <a:pt x="20" y="21"/>
                  </a:cubicBezTo>
                  <a:cubicBezTo>
                    <a:pt x="25" y="5"/>
                    <a:pt x="25" y="5"/>
                    <a:pt x="25" y="5"/>
                  </a:cubicBezTo>
                  <a:cubicBezTo>
                    <a:pt x="5" y="0"/>
                    <a:pt x="5" y="0"/>
                    <a:pt x="5" y="0"/>
                  </a:cubicBezTo>
                  <a:cubicBezTo>
                    <a:pt x="5" y="0"/>
                    <a:pt x="5" y="0"/>
                    <a:pt x="5" y="0"/>
                  </a:cubicBezTo>
                  <a:cubicBezTo>
                    <a:pt x="5" y="0"/>
                    <a:pt x="4" y="0"/>
                    <a:pt x="4" y="0"/>
                  </a:cubicBezTo>
                  <a:cubicBezTo>
                    <a:pt x="4" y="0"/>
                    <a:pt x="5" y="1"/>
                    <a:pt x="5" y="1"/>
                  </a:cubicBezTo>
                  <a:cubicBezTo>
                    <a:pt x="5" y="1"/>
                    <a:pt x="5" y="1"/>
                    <a:pt x="5" y="2"/>
                  </a:cubicBezTo>
                  <a:cubicBezTo>
                    <a:pt x="5" y="2"/>
                    <a:pt x="5" y="3"/>
                    <a:pt x="5" y="3"/>
                  </a:cubicBezTo>
                  <a:cubicBezTo>
                    <a:pt x="5" y="3"/>
                    <a:pt x="4" y="4"/>
                    <a:pt x="4" y="4"/>
                  </a:cubicBezTo>
                  <a:cubicBezTo>
                    <a:pt x="4" y="4"/>
                    <a:pt x="4" y="4"/>
                    <a:pt x="4" y="4"/>
                  </a:cubicBezTo>
                  <a:cubicBezTo>
                    <a:pt x="4" y="4"/>
                    <a:pt x="4" y="6"/>
                    <a:pt x="4" y="6"/>
                  </a:cubicBezTo>
                  <a:cubicBezTo>
                    <a:pt x="4" y="6"/>
                    <a:pt x="4" y="6"/>
                    <a:pt x="3" y="7"/>
                  </a:cubicBezTo>
                  <a:cubicBezTo>
                    <a:pt x="3" y="7"/>
                    <a:pt x="2" y="7"/>
                    <a:pt x="2" y="8"/>
                  </a:cubicBezTo>
                  <a:cubicBezTo>
                    <a:pt x="1" y="8"/>
                    <a:pt x="1" y="9"/>
                    <a:pt x="1" y="9"/>
                  </a:cubicBezTo>
                  <a:cubicBezTo>
                    <a:pt x="1" y="9"/>
                    <a:pt x="1" y="10"/>
                    <a:pt x="1" y="10"/>
                  </a:cubicBezTo>
                  <a:cubicBezTo>
                    <a:pt x="1" y="11"/>
                    <a:pt x="2" y="11"/>
                    <a:pt x="2" y="11"/>
                  </a:cubicBezTo>
                  <a:cubicBezTo>
                    <a:pt x="2" y="12"/>
                    <a:pt x="2" y="12"/>
                    <a:pt x="2" y="12"/>
                  </a:cubicBezTo>
                  <a:cubicBezTo>
                    <a:pt x="2" y="12"/>
                    <a:pt x="2" y="12"/>
                    <a:pt x="2" y="12"/>
                  </a:cubicBezTo>
                  <a:cubicBezTo>
                    <a:pt x="2" y="12"/>
                    <a:pt x="2" y="13"/>
                    <a:pt x="2" y="14"/>
                  </a:cubicBezTo>
                  <a:cubicBezTo>
                    <a:pt x="2" y="14"/>
                    <a:pt x="2" y="15"/>
                    <a:pt x="2" y="15"/>
                  </a:cubicBezTo>
                  <a:cubicBezTo>
                    <a:pt x="2" y="16"/>
                    <a:pt x="1" y="16"/>
                    <a:pt x="1" y="16"/>
                  </a:cubicBezTo>
                  <a:cubicBezTo>
                    <a:pt x="1" y="16"/>
                    <a:pt x="2" y="17"/>
                    <a:pt x="2" y="17"/>
                  </a:cubicBezTo>
                  <a:cubicBezTo>
                    <a:pt x="2" y="17"/>
                    <a:pt x="1" y="17"/>
                    <a:pt x="1" y="18"/>
                  </a:cubicBezTo>
                  <a:cubicBezTo>
                    <a:pt x="1" y="18"/>
                    <a:pt x="1" y="18"/>
                    <a:pt x="1" y="18"/>
                  </a:cubicBezTo>
                  <a:cubicBezTo>
                    <a:pt x="1" y="18"/>
                    <a:pt x="1" y="18"/>
                    <a:pt x="1" y="18"/>
                  </a:cubicBezTo>
                  <a:cubicBezTo>
                    <a:pt x="0" y="19"/>
                    <a:pt x="0" y="19"/>
                    <a:pt x="0" y="19"/>
                  </a:cubicBezTo>
                  <a:cubicBezTo>
                    <a:pt x="0" y="19"/>
                    <a:pt x="0" y="19"/>
                    <a:pt x="0" y="19"/>
                  </a:cubicBezTo>
                  <a:cubicBezTo>
                    <a:pt x="0" y="19"/>
                    <a:pt x="1" y="20"/>
                    <a:pt x="1" y="20"/>
                  </a:cubicBezTo>
                  <a:cubicBezTo>
                    <a:pt x="1" y="20"/>
                    <a:pt x="1" y="19"/>
                    <a:pt x="1" y="19"/>
                  </a:cubicBezTo>
                  <a:cubicBezTo>
                    <a:pt x="1" y="19"/>
                    <a:pt x="2" y="20"/>
                    <a:pt x="2" y="20"/>
                  </a:cubicBezTo>
                  <a:cubicBezTo>
                    <a:pt x="2" y="20"/>
                    <a:pt x="2" y="21"/>
                    <a:pt x="2" y="21"/>
                  </a:cubicBezTo>
                  <a:cubicBezTo>
                    <a:pt x="2" y="21"/>
                    <a:pt x="3" y="22"/>
                    <a:pt x="3" y="22"/>
                  </a:cubicBezTo>
                  <a:cubicBezTo>
                    <a:pt x="3" y="22"/>
                    <a:pt x="3" y="23"/>
                    <a:pt x="3" y="23"/>
                  </a:cubicBezTo>
                  <a:cubicBezTo>
                    <a:pt x="3" y="23"/>
                    <a:pt x="3" y="23"/>
                    <a:pt x="3" y="23"/>
                  </a:cubicBezTo>
                  <a:cubicBezTo>
                    <a:pt x="3" y="23"/>
                    <a:pt x="4" y="24"/>
                    <a:pt x="4" y="24"/>
                  </a:cubicBezTo>
                  <a:cubicBezTo>
                    <a:pt x="4" y="24"/>
                    <a:pt x="3" y="24"/>
                    <a:pt x="3" y="24"/>
                  </a:cubicBezTo>
                  <a:cubicBezTo>
                    <a:pt x="2" y="25"/>
                    <a:pt x="2" y="26"/>
                    <a:pt x="3" y="26"/>
                  </a:cubicBezTo>
                  <a:cubicBezTo>
                    <a:pt x="3" y="26"/>
                    <a:pt x="3" y="26"/>
                    <a:pt x="3" y="26"/>
                  </a:cubicBezTo>
                  <a:cubicBezTo>
                    <a:pt x="3" y="26"/>
                    <a:pt x="3" y="26"/>
                    <a:pt x="4" y="26"/>
                  </a:cubicBezTo>
                  <a:cubicBezTo>
                    <a:pt x="4" y="26"/>
                    <a:pt x="4" y="26"/>
                    <a:pt x="4" y="26"/>
                  </a:cubicBezTo>
                  <a:cubicBezTo>
                    <a:pt x="4" y="27"/>
                    <a:pt x="4" y="27"/>
                    <a:pt x="5" y="27"/>
                  </a:cubicBezTo>
                  <a:cubicBezTo>
                    <a:pt x="5" y="27"/>
                    <a:pt x="5" y="27"/>
                    <a:pt x="6" y="26"/>
                  </a:cubicBezTo>
                  <a:cubicBezTo>
                    <a:pt x="6" y="26"/>
                    <a:pt x="6" y="25"/>
                    <a:pt x="7" y="26"/>
                  </a:cubicBezTo>
                  <a:cubicBezTo>
                    <a:pt x="7" y="26"/>
                    <a:pt x="8" y="26"/>
                    <a:pt x="9" y="26"/>
                  </a:cubicBezTo>
                  <a:cubicBezTo>
                    <a:pt x="9" y="26"/>
                    <a:pt x="11" y="25"/>
                    <a:pt x="10" y="26"/>
                  </a:cubicBezTo>
                  <a:cubicBezTo>
                    <a:pt x="10" y="27"/>
                    <a:pt x="10" y="27"/>
                    <a:pt x="9" y="27"/>
                  </a:cubicBezTo>
                  <a:cubicBezTo>
                    <a:pt x="9" y="27"/>
                    <a:pt x="9" y="26"/>
                    <a:pt x="8" y="26"/>
                  </a:cubicBezTo>
                  <a:cubicBezTo>
                    <a:pt x="7" y="26"/>
                    <a:pt x="6" y="26"/>
                    <a:pt x="6" y="26"/>
                  </a:cubicBezTo>
                  <a:cubicBezTo>
                    <a:pt x="6" y="27"/>
                    <a:pt x="6" y="27"/>
                    <a:pt x="6" y="27"/>
                  </a:cubicBezTo>
                  <a:cubicBezTo>
                    <a:pt x="6" y="27"/>
                    <a:pt x="6" y="27"/>
                    <a:pt x="6" y="27"/>
                  </a:cubicBezTo>
                  <a:cubicBezTo>
                    <a:pt x="6" y="28"/>
                    <a:pt x="6" y="28"/>
                    <a:pt x="6" y="29"/>
                  </a:cubicBezTo>
                  <a:cubicBezTo>
                    <a:pt x="6" y="29"/>
                    <a:pt x="7" y="29"/>
                    <a:pt x="7" y="30"/>
                  </a:cubicBezTo>
                  <a:cubicBezTo>
                    <a:pt x="7" y="30"/>
                    <a:pt x="7" y="31"/>
                    <a:pt x="7" y="31"/>
                  </a:cubicBezTo>
                  <a:cubicBezTo>
                    <a:pt x="7" y="31"/>
                    <a:pt x="6" y="31"/>
                    <a:pt x="6" y="31"/>
                  </a:cubicBezTo>
                  <a:cubicBezTo>
                    <a:pt x="6" y="31"/>
                    <a:pt x="6" y="31"/>
                    <a:pt x="6" y="31"/>
                  </a:cubicBezTo>
                  <a:cubicBezTo>
                    <a:pt x="6" y="30"/>
                    <a:pt x="6" y="30"/>
                    <a:pt x="6" y="30"/>
                  </a:cubicBezTo>
                  <a:cubicBezTo>
                    <a:pt x="6" y="29"/>
                    <a:pt x="6" y="28"/>
                    <a:pt x="6" y="28"/>
                  </a:cubicBezTo>
                  <a:cubicBezTo>
                    <a:pt x="6" y="28"/>
                    <a:pt x="5" y="28"/>
                    <a:pt x="5" y="28"/>
                  </a:cubicBezTo>
                  <a:cubicBezTo>
                    <a:pt x="5" y="28"/>
                    <a:pt x="4" y="28"/>
                    <a:pt x="4" y="29"/>
                  </a:cubicBezTo>
                  <a:cubicBezTo>
                    <a:pt x="4" y="29"/>
                    <a:pt x="4" y="30"/>
                    <a:pt x="4" y="30"/>
                  </a:cubicBezTo>
                  <a:cubicBezTo>
                    <a:pt x="4" y="31"/>
                    <a:pt x="4" y="31"/>
                    <a:pt x="4" y="32"/>
                  </a:cubicBezTo>
                  <a:cubicBezTo>
                    <a:pt x="4" y="32"/>
                    <a:pt x="4" y="32"/>
                    <a:pt x="4" y="33"/>
                  </a:cubicBezTo>
                  <a:cubicBezTo>
                    <a:pt x="4" y="33"/>
                    <a:pt x="4" y="34"/>
                    <a:pt x="4" y="34"/>
                  </a:cubicBezTo>
                  <a:cubicBezTo>
                    <a:pt x="4" y="34"/>
                    <a:pt x="4" y="35"/>
                    <a:pt x="4" y="35"/>
                  </a:cubicBezTo>
                  <a:cubicBezTo>
                    <a:pt x="4" y="35"/>
                    <a:pt x="5" y="35"/>
                    <a:pt x="5" y="36"/>
                  </a:cubicBezTo>
                  <a:cubicBezTo>
                    <a:pt x="5" y="36"/>
                    <a:pt x="5" y="36"/>
                    <a:pt x="5" y="37"/>
                  </a:cubicBezTo>
                  <a:cubicBezTo>
                    <a:pt x="5" y="37"/>
                    <a:pt x="5" y="38"/>
                    <a:pt x="5" y="38"/>
                  </a:cubicBezTo>
                  <a:cubicBezTo>
                    <a:pt x="6" y="39"/>
                    <a:pt x="6" y="39"/>
                    <a:pt x="6" y="40"/>
                  </a:cubicBezTo>
                  <a:cubicBezTo>
                    <a:pt x="6" y="40"/>
                    <a:pt x="7" y="41"/>
                    <a:pt x="7" y="41"/>
                  </a:cubicBezTo>
                  <a:cubicBezTo>
                    <a:pt x="7" y="41"/>
                    <a:pt x="7" y="42"/>
                    <a:pt x="7" y="42"/>
                  </a:cubicBezTo>
                  <a:cubicBezTo>
                    <a:pt x="8" y="42"/>
                    <a:pt x="8" y="43"/>
                    <a:pt x="8" y="43"/>
                  </a:cubicBezTo>
                  <a:cubicBezTo>
                    <a:pt x="8" y="43"/>
                    <a:pt x="8" y="43"/>
                    <a:pt x="8" y="44"/>
                  </a:cubicBezTo>
                  <a:cubicBezTo>
                    <a:pt x="8" y="44"/>
                    <a:pt x="9" y="44"/>
                    <a:pt x="9" y="45"/>
                  </a:cubicBezTo>
                  <a:cubicBezTo>
                    <a:pt x="9" y="45"/>
                    <a:pt x="9" y="45"/>
                    <a:pt x="9" y="45"/>
                  </a:cubicBezTo>
                  <a:cubicBezTo>
                    <a:pt x="8" y="46"/>
                    <a:pt x="8" y="46"/>
                    <a:pt x="9" y="46"/>
                  </a:cubicBezTo>
                  <a:cubicBezTo>
                    <a:pt x="9" y="46"/>
                    <a:pt x="9" y="47"/>
                    <a:pt x="9" y="48"/>
                  </a:cubicBezTo>
                  <a:cubicBezTo>
                    <a:pt x="9" y="48"/>
                    <a:pt x="9" y="48"/>
                    <a:pt x="9" y="49"/>
                  </a:cubicBezTo>
                  <a:cubicBezTo>
                    <a:pt x="9" y="49"/>
                    <a:pt x="8" y="50"/>
                    <a:pt x="8" y="50"/>
                  </a:cubicBezTo>
                  <a:cubicBezTo>
                    <a:pt x="8" y="50"/>
                    <a:pt x="8" y="51"/>
                    <a:pt x="9" y="51"/>
                  </a:cubicBezTo>
                  <a:cubicBezTo>
                    <a:pt x="9" y="51"/>
                    <a:pt x="9" y="52"/>
                    <a:pt x="10" y="52"/>
                  </a:cubicBezTo>
                  <a:cubicBezTo>
                    <a:pt x="10" y="52"/>
                    <a:pt x="11" y="52"/>
                    <a:pt x="11" y="52"/>
                  </a:cubicBezTo>
                  <a:cubicBezTo>
                    <a:pt x="12" y="53"/>
                    <a:pt x="12" y="53"/>
                    <a:pt x="12" y="53"/>
                  </a:cubicBezTo>
                  <a:cubicBezTo>
                    <a:pt x="13" y="53"/>
                    <a:pt x="13" y="53"/>
                    <a:pt x="13" y="53"/>
                  </a:cubicBezTo>
                  <a:cubicBezTo>
                    <a:pt x="14" y="53"/>
                    <a:pt x="14" y="54"/>
                    <a:pt x="14" y="54"/>
                  </a:cubicBezTo>
                  <a:cubicBezTo>
                    <a:pt x="14" y="54"/>
                    <a:pt x="14" y="54"/>
                    <a:pt x="15" y="54"/>
                  </a:cubicBezTo>
                  <a:cubicBezTo>
                    <a:pt x="15" y="54"/>
                    <a:pt x="15" y="54"/>
                    <a:pt x="16" y="55"/>
                  </a:cubicBezTo>
                  <a:cubicBezTo>
                    <a:pt x="16" y="55"/>
                    <a:pt x="16" y="56"/>
                    <a:pt x="16" y="56"/>
                  </a:cubicBezTo>
                  <a:cubicBezTo>
                    <a:pt x="16" y="56"/>
                    <a:pt x="16" y="56"/>
                    <a:pt x="17" y="56"/>
                  </a:cubicBezTo>
                  <a:cubicBezTo>
                    <a:pt x="18" y="56"/>
                    <a:pt x="18" y="56"/>
                    <a:pt x="18" y="56"/>
                  </a:cubicBezTo>
                  <a:cubicBezTo>
                    <a:pt x="19" y="57"/>
                    <a:pt x="19" y="57"/>
                    <a:pt x="19" y="58"/>
                  </a:cubicBezTo>
                  <a:cubicBezTo>
                    <a:pt x="19" y="58"/>
                    <a:pt x="19" y="58"/>
                    <a:pt x="19" y="58"/>
                  </a:cubicBezTo>
                  <a:cubicBezTo>
                    <a:pt x="19" y="58"/>
                    <a:pt x="19" y="59"/>
                    <a:pt x="19" y="59"/>
                  </a:cubicBezTo>
                  <a:cubicBezTo>
                    <a:pt x="19" y="59"/>
                    <a:pt x="18" y="60"/>
                    <a:pt x="19" y="60"/>
                  </a:cubicBezTo>
                  <a:cubicBezTo>
                    <a:pt x="19" y="60"/>
                    <a:pt x="19" y="60"/>
                    <a:pt x="20" y="60"/>
                  </a:cubicBezTo>
                  <a:cubicBezTo>
                    <a:pt x="20" y="59"/>
                    <a:pt x="20" y="59"/>
                    <a:pt x="21" y="60"/>
                  </a:cubicBezTo>
                  <a:cubicBezTo>
                    <a:pt x="21" y="60"/>
                    <a:pt x="21" y="60"/>
                    <a:pt x="22" y="60"/>
                  </a:cubicBezTo>
                  <a:cubicBezTo>
                    <a:pt x="22" y="60"/>
                    <a:pt x="22" y="60"/>
                    <a:pt x="22" y="60"/>
                  </a:cubicBezTo>
                  <a:cubicBezTo>
                    <a:pt x="22" y="61"/>
                    <a:pt x="22" y="62"/>
                    <a:pt x="22" y="62"/>
                  </a:cubicBezTo>
                  <a:cubicBezTo>
                    <a:pt x="23" y="63"/>
                    <a:pt x="23" y="63"/>
                    <a:pt x="23" y="63"/>
                  </a:cubicBezTo>
                  <a:cubicBezTo>
                    <a:pt x="23" y="63"/>
                    <a:pt x="24" y="64"/>
                    <a:pt x="24" y="65"/>
                  </a:cubicBezTo>
                  <a:cubicBezTo>
                    <a:pt x="24" y="66"/>
                    <a:pt x="23" y="66"/>
                    <a:pt x="23" y="66"/>
                  </a:cubicBezTo>
                  <a:cubicBezTo>
                    <a:pt x="23" y="66"/>
                    <a:pt x="23" y="67"/>
                    <a:pt x="23" y="67"/>
                  </a:cubicBezTo>
                  <a:cubicBezTo>
                    <a:pt x="23" y="67"/>
                    <a:pt x="23" y="67"/>
                    <a:pt x="23" y="67"/>
                  </a:cubicBezTo>
                  <a:cubicBezTo>
                    <a:pt x="23" y="67"/>
                    <a:pt x="24" y="67"/>
                    <a:pt x="24" y="67"/>
                  </a:cubicBezTo>
                  <a:cubicBezTo>
                    <a:pt x="24" y="67"/>
                    <a:pt x="24" y="67"/>
                    <a:pt x="24" y="67"/>
                  </a:cubicBezTo>
                  <a:cubicBezTo>
                    <a:pt x="24" y="68"/>
                    <a:pt x="24" y="68"/>
                    <a:pt x="24" y="68"/>
                  </a:cubicBezTo>
                  <a:cubicBezTo>
                    <a:pt x="24" y="68"/>
                    <a:pt x="24" y="68"/>
                    <a:pt x="24" y="68"/>
                  </a:cubicBezTo>
                  <a:cubicBezTo>
                    <a:pt x="27" y="69"/>
                    <a:pt x="27" y="69"/>
                    <a:pt x="27" y="69"/>
                  </a:cubicBezTo>
                  <a:cubicBezTo>
                    <a:pt x="37" y="69"/>
                    <a:pt x="37" y="69"/>
                    <a:pt x="37" y="69"/>
                  </a:cubicBezTo>
                  <a:cubicBezTo>
                    <a:pt x="37" y="69"/>
                    <a:pt x="37" y="69"/>
                    <a:pt x="37" y="70"/>
                  </a:cubicBezTo>
                  <a:cubicBezTo>
                    <a:pt x="38" y="70"/>
                    <a:pt x="38" y="69"/>
                    <a:pt x="38" y="6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7" name="Freeform 429">
              <a:extLst>
                <a:ext uri="{FF2B5EF4-FFF2-40B4-BE49-F238E27FC236}">
                  <a16:creationId xmlns:a16="http://schemas.microsoft.com/office/drawing/2014/main" id="{8917CA36-CF4C-450A-8081-26A5D0F1C536}"/>
                </a:ext>
              </a:extLst>
            </p:cNvPr>
            <p:cNvSpPr>
              <a:spLocks/>
            </p:cNvSpPr>
            <p:nvPr/>
          </p:nvSpPr>
          <p:spPr bwMode="auto">
            <a:xfrm>
              <a:off x="-2173289" y="944563"/>
              <a:ext cx="131763" cy="144463"/>
            </a:xfrm>
            <a:custGeom>
              <a:avLst/>
              <a:gdLst>
                <a:gd name="T0" fmla="*/ 10 w 36"/>
                <a:gd name="T1" fmla="*/ 0 h 40"/>
                <a:gd name="T2" fmla="*/ 9 w 36"/>
                <a:gd name="T3" fmla="*/ 5 h 40"/>
                <a:gd name="T4" fmla="*/ 8 w 36"/>
                <a:gd name="T5" fmla="*/ 4 h 40"/>
                <a:gd name="T6" fmla="*/ 7 w 36"/>
                <a:gd name="T7" fmla="*/ 4 h 40"/>
                <a:gd name="T8" fmla="*/ 5 w 36"/>
                <a:gd name="T9" fmla="*/ 5 h 40"/>
                <a:gd name="T10" fmla="*/ 5 w 36"/>
                <a:gd name="T11" fmla="*/ 7 h 40"/>
                <a:gd name="T12" fmla="*/ 4 w 36"/>
                <a:gd name="T13" fmla="*/ 8 h 40"/>
                <a:gd name="T14" fmla="*/ 5 w 36"/>
                <a:gd name="T15" fmla="*/ 11 h 40"/>
                <a:gd name="T16" fmla="*/ 4 w 36"/>
                <a:gd name="T17" fmla="*/ 11 h 40"/>
                <a:gd name="T18" fmla="*/ 5 w 36"/>
                <a:gd name="T19" fmla="*/ 12 h 40"/>
                <a:gd name="T20" fmla="*/ 5 w 36"/>
                <a:gd name="T21" fmla="*/ 14 h 40"/>
                <a:gd name="T22" fmla="*/ 5 w 36"/>
                <a:gd name="T23" fmla="*/ 15 h 40"/>
                <a:gd name="T24" fmla="*/ 5 w 36"/>
                <a:gd name="T25" fmla="*/ 17 h 40"/>
                <a:gd name="T26" fmla="*/ 4 w 36"/>
                <a:gd name="T27" fmla="*/ 18 h 40"/>
                <a:gd name="T28" fmla="*/ 3 w 36"/>
                <a:gd name="T29" fmla="*/ 19 h 40"/>
                <a:gd name="T30" fmla="*/ 3 w 36"/>
                <a:gd name="T31" fmla="*/ 20 h 40"/>
                <a:gd name="T32" fmla="*/ 2 w 36"/>
                <a:gd name="T33" fmla="*/ 23 h 40"/>
                <a:gd name="T34" fmla="*/ 3 w 36"/>
                <a:gd name="T35" fmla="*/ 25 h 40"/>
                <a:gd name="T36" fmla="*/ 2 w 36"/>
                <a:gd name="T37" fmla="*/ 25 h 40"/>
                <a:gd name="T38" fmla="*/ 1 w 36"/>
                <a:gd name="T39" fmla="*/ 26 h 40"/>
                <a:gd name="T40" fmla="*/ 0 w 36"/>
                <a:gd name="T41" fmla="*/ 27 h 40"/>
                <a:gd name="T42" fmla="*/ 20 w 36"/>
                <a:gd name="T43" fmla="*/ 38 h 40"/>
                <a:gd name="T44" fmla="*/ 31 w 36"/>
                <a:gd name="T45" fmla="*/ 40 h 40"/>
                <a:gd name="T46" fmla="*/ 36 w 36"/>
                <a:gd name="T47" fmla="*/ 4 h 40"/>
                <a:gd name="T48" fmla="*/ 10 w 36"/>
                <a:gd name="T49" fmla="*/ 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36" h="40">
                  <a:moveTo>
                    <a:pt x="10" y="0"/>
                  </a:moveTo>
                  <a:cubicBezTo>
                    <a:pt x="9" y="5"/>
                    <a:pt x="9" y="5"/>
                    <a:pt x="9" y="5"/>
                  </a:cubicBezTo>
                  <a:cubicBezTo>
                    <a:pt x="9" y="5"/>
                    <a:pt x="8" y="5"/>
                    <a:pt x="8" y="4"/>
                  </a:cubicBezTo>
                  <a:cubicBezTo>
                    <a:pt x="8" y="4"/>
                    <a:pt x="8" y="4"/>
                    <a:pt x="7" y="4"/>
                  </a:cubicBezTo>
                  <a:cubicBezTo>
                    <a:pt x="5" y="4"/>
                    <a:pt x="5" y="5"/>
                    <a:pt x="5" y="5"/>
                  </a:cubicBezTo>
                  <a:cubicBezTo>
                    <a:pt x="5" y="6"/>
                    <a:pt x="5" y="6"/>
                    <a:pt x="5" y="7"/>
                  </a:cubicBezTo>
                  <a:cubicBezTo>
                    <a:pt x="4" y="7"/>
                    <a:pt x="4" y="8"/>
                    <a:pt x="4" y="8"/>
                  </a:cubicBezTo>
                  <a:cubicBezTo>
                    <a:pt x="5" y="9"/>
                    <a:pt x="5" y="10"/>
                    <a:pt x="5" y="11"/>
                  </a:cubicBezTo>
                  <a:cubicBezTo>
                    <a:pt x="5" y="12"/>
                    <a:pt x="4" y="11"/>
                    <a:pt x="4" y="11"/>
                  </a:cubicBezTo>
                  <a:cubicBezTo>
                    <a:pt x="4" y="11"/>
                    <a:pt x="5" y="12"/>
                    <a:pt x="5" y="12"/>
                  </a:cubicBezTo>
                  <a:cubicBezTo>
                    <a:pt x="5" y="13"/>
                    <a:pt x="4" y="13"/>
                    <a:pt x="5" y="14"/>
                  </a:cubicBezTo>
                  <a:cubicBezTo>
                    <a:pt x="5" y="15"/>
                    <a:pt x="5" y="15"/>
                    <a:pt x="5" y="15"/>
                  </a:cubicBezTo>
                  <a:cubicBezTo>
                    <a:pt x="6" y="15"/>
                    <a:pt x="6" y="16"/>
                    <a:pt x="5" y="17"/>
                  </a:cubicBezTo>
                  <a:cubicBezTo>
                    <a:pt x="4" y="17"/>
                    <a:pt x="4" y="18"/>
                    <a:pt x="4" y="18"/>
                  </a:cubicBezTo>
                  <a:cubicBezTo>
                    <a:pt x="4" y="19"/>
                    <a:pt x="3" y="19"/>
                    <a:pt x="3" y="19"/>
                  </a:cubicBezTo>
                  <a:cubicBezTo>
                    <a:pt x="3" y="20"/>
                    <a:pt x="3" y="20"/>
                    <a:pt x="3" y="20"/>
                  </a:cubicBezTo>
                  <a:cubicBezTo>
                    <a:pt x="3" y="20"/>
                    <a:pt x="1" y="22"/>
                    <a:pt x="2" y="23"/>
                  </a:cubicBezTo>
                  <a:cubicBezTo>
                    <a:pt x="2" y="24"/>
                    <a:pt x="3" y="25"/>
                    <a:pt x="3" y="25"/>
                  </a:cubicBezTo>
                  <a:cubicBezTo>
                    <a:pt x="3" y="25"/>
                    <a:pt x="3" y="26"/>
                    <a:pt x="2" y="25"/>
                  </a:cubicBezTo>
                  <a:cubicBezTo>
                    <a:pt x="2" y="25"/>
                    <a:pt x="2" y="26"/>
                    <a:pt x="1" y="26"/>
                  </a:cubicBezTo>
                  <a:cubicBezTo>
                    <a:pt x="1" y="26"/>
                    <a:pt x="0" y="26"/>
                    <a:pt x="0" y="27"/>
                  </a:cubicBezTo>
                  <a:cubicBezTo>
                    <a:pt x="20" y="38"/>
                    <a:pt x="20" y="38"/>
                    <a:pt x="20" y="38"/>
                  </a:cubicBezTo>
                  <a:cubicBezTo>
                    <a:pt x="31" y="40"/>
                    <a:pt x="31" y="40"/>
                    <a:pt x="31" y="40"/>
                  </a:cubicBezTo>
                  <a:cubicBezTo>
                    <a:pt x="36" y="4"/>
                    <a:pt x="36" y="4"/>
                    <a:pt x="36" y="4"/>
                  </a:cubicBezTo>
                  <a:lnTo>
                    <a:pt x="1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8" name="Freeform 430">
              <a:extLst>
                <a:ext uri="{FF2B5EF4-FFF2-40B4-BE49-F238E27FC236}">
                  <a16:creationId xmlns:a16="http://schemas.microsoft.com/office/drawing/2014/main" id="{D1DF04DF-1395-40F1-9A2C-2E1F079B5210}"/>
                </a:ext>
              </a:extLst>
            </p:cNvPr>
            <p:cNvSpPr>
              <a:spLocks/>
            </p:cNvSpPr>
            <p:nvPr/>
          </p:nvSpPr>
          <p:spPr bwMode="auto">
            <a:xfrm>
              <a:off x="-2012952" y="984251"/>
              <a:ext cx="258763" cy="254000"/>
            </a:xfrm>
            <a:custGeom>
              <a:avLst/>
              <a:gdLst>
                <a:gd name="T0" fmla="*/ 65 w 71"/>
                <a:gd name="T1" fmla="*/ 21 h 70"/>
                <a:gd name="T2" fmla="*/ 62 w 71"/>
                <a:gd name="T3" fmla="*/ 19 h 70"/>
                <a:gd name="T4" fmla="*/ 58 w 71"/>
                <a:gd name="T5" fmla="*/ 20 h 70"/>
                <a:gd name="T6" fmla="*/ 56 w 71"/>
                <a:gd name="T7" fmla="*/ 20 h 70"/>
                <a:gd name="T8" fmla="*/ 54 w 71"/>
                <a:gd name="T9" fmla="*/ 19 h 70"/>
                <a:gd name="T10" fmla="*/ 52 w 71"/>
                <a:gd name="T11" fmla="*/ 20 h 70"/>
                <a:gd name="T12" fmla="*/ 50 w 71"/>
                <a:gd name="T13" fmla="*/ 19 h 70"/>
                <a:gd name="T14" fmla="*/ 48 w 71"/>
                <a:gd name="T15" fmla="*/ 20 h 70"/>
                <a:gd name="T16" fmla="*/ 46 w 71"/>
                <a:gd name="T17" fmla="*/ 17 h 70"/>
                <a:gd name="T18" fmla="*/ 45 w 71"/>
                <a:gd name="T19" fmla="*/ 18 h 70"/>
                <a:gd name="T20" fmla="*/ 43 w 71"/>
                <a:gd name="T21" fmla="*/ 17 h 70"/>
                <a:gd name="T22" fmla="*/ 40 w 71"/>
                <a:gd name="T23" fmla="*/ 16 h 70"/>
                <a:gd name="T24" fmla="*/ 37 w 71"/>
                <a:gd name="T25" fmla="*/ 14 h 70"/>
                <a:gd name="T26" fmla="*/ 21 w 71"/>
                <a:gd name="T27" fmla="*/ 0 h 70"/>
                <a:gd name="T28" fmla="*/ 0 w 71"/>
                <a:gd name="T29" fmla="*/ 28 h 70"/>
                <a:gd name="T30" fmla="*/ 2 w 71"/>
                <a:gd name="T31" fmla="*/ 31 h 70"/>
                <a:gd name="T32" fmla="*/ 6 w 71"/>
                <a:gd name="T33" fmla="*/ 35 h 70"/>
                <a:gd name="T34" fmla="*/ 9 w 71"/>
                <a:gd name="T35" fmla="*/ 40 h 70"/>
                <a:gd name="T36" fmla="*/ 12 w 71"/>
                <a:gd name="T37" fmla="*/ 46 h 70"/>
                <a:gd name="T38" fmla="*/ 15 w 71"/>
                <a:gd name="T39" fmla="*/ 47 h 70"/>
                <a:gd name="T40" fmla="*/ 19 w 71"/>
                <a:gd name="T41" fmla="*/ 44 h 70"/>
                <a:gd name="T42" fmla="*/ 23 w 71"/>
                <a:gd name="T43" fmla="*/ 44 h 70"/>
                <a:gd name="T44" fmla="*/ 27 w 71"/>
                <a:gd name="T45" fmla="*/ 45 h 70"/>
                <a:gd name="T46" fmla="*/ 30 w 71"/>
                <a:gd name="T47" fmla="*/ 48 h 70"/>
                <a:gd name="T48" fmla="*/ 34 w 71"/>
                <a:gd name="T49" fmla="*/ 54 h 70"/>
                <a:gd name="T50" fmla="*/ 37 w 71"/>
                <a:gd name="T51" fmla="*/ 59 h 70"/>
                <a:gd name="T52" fmla="*/ 39 w 71"/>
                <a:gd name="T53" fmla="*/ 64 h 70"/>
                <a:gd name="T54" fmla="*/ 42 w 71"/>
                <a:gd name="T55" fmla="*/ 68 h 70"/>
                <a:gd name="T56" fmla="*/ 48 w 71"/>
                <a:gd name="T57" fmla="*/ 69 h 70"/>
                <a:gd name="T58" fmla="*/ 50 w 71"/>
                <a:gd name="T59" fmla="*/ 67 h 70"/>
                <a:gd name="T60" fmla="*/ 50 w 71"/>
                <a:gd name="T61" fmla="*/ 59 h 70"/>
                <a:gd name="T62" fmla="*/ 50 w 71"/>
                <a:gd name="T63" fmla="*/ 67 h 70"/>
                <a:gd name="T64" fmla="*/ 48 w 71"/>
                <a:gd name="T65" fmla="*/ 62 h 70"/>
                <a:gd name="T66" fmla="*/ 47 w 71"/>
                <a:gd name="T67" fmla="*/ 61 h 70"/>
                <a:gd name="T68" fmla="*/ 49 w 71"/>
                <a:gd name="T69" fmla="*/ 59 h 70"/>
                <a:gd name="T70" fmla="*/ 50 w 71"/>
                <a:gd name="T71" fmla="*/ 57 h 70"/>
                <a:gd name="T72" fmla="*/ 52 w 71"/>
                <a:gd name="T73" fmla="*/ 54 h 70"/>
                <a:gd name="T74" fmla="*/ 51 w 71"/>
                <a:gd name="T75" fmla="*/ 57 h 70"/>
                <a:gd name="T76" fmla="*/ 54 w 71"/>
                <a:gd name="T77" fmla="*/ 54 h 70"/>
                <a:gd name="T78" fmla="*/ 55 w 71"/>
                <a:gd name="T79" fmla="*/ 51 h 70"/>
                <a:gd name="T80" fmla="*/ 55 w 71"/>
                <a:gd name="T81" fmla="*/ 54 h 70"/>
                <a:gd name="T82" fmla="*/ 57 w 71"/>
                <a:gd name="T83" fmla="*/ 53 h 70"/>
                <a:gd name="T84" fmla="*/ 59 w 71"/>
                <a:gd name="T85" fmla="*/ 51 h 70"/>
                <a:gd name="T86" fmla="*/ 62 w 71"/>
                <a:gd name="T87" fmla="*/ 50 h 70"/>
                <a:gd name="T88" fmla="*/ 63 w 71"/>
                <a:gd name="T89" fmla="*/ 49 h 70"/>
                <a:gd name="T90" fmla="*/ 64 w 71"/>
                <a:gd name="T91" fmla="*/ 45 h 70"/>
                <a:gd name="T92" fmla="*/ 64 w 71"/>
                <a:gd name="T93" fmla="*/ 47 h 70"/>
                <a:gd name="T94" fmla="*/ 68 w 71"/>
                <a:gd name="T95" fmla="*/ 46 h 70"/>
                <a:gd name="T96" fmla="*/ 70 w 71"/>
                <a:gd name="T97" fmla="*/ 44 h 70"/>
                <a:gd name="T98" fmla="*/ 70 w 71"/>
                <a:gd name="T99" fmla="*/ 38 h 70"/>
                <a:gd name="T100" fmla="*/ 68 w 71"/>
                <a:gd name="T101" fmla="*/ 32 h 70"/>
                <a:gd name="T102" fmla="*/ 67 w 71"/>
                <a:gd name="T103" fmla="*/ 21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71" h="70">
                  <a:moveTo>
                    <a:pt x="67" y="21"/>
                  </a:moveTo>
                  <a:cubicBezTo>
                    <a:pt x="66" y="21"/>
                    <a:pt x="66" y="21"/>
                    <a:pt x="66" y="21"/>
                  </a:cubicBezTo>
                  <a:cubicBezTo>
                    <a:pt x="66" y="21"/>
                    <a:pt x="66" y="21"/>
                    <a:pt x="66" y="21"/>
                  </a:cubicBezTo>
                  <a:cubicBezTo>
                    <a:pt x="66" y="21"/>
                    <a:pt x="65" y="21"/>
                    <a:pt x="65" y="21"/>
                  </a:cubicBezTo>
                  <a:cubicBezTo>
                    <a:pt x="65" y="21"/>
                    <a:pt x="65" y="21"/>
                    <a:pt x="64" y="21"/>
                  </a:cubicBezTo>
                  <a:cubicBezTo>
                    <a:pt x="64" y="20"/>
                    <a:pt x="63" y="20"/>
                    <a:pt x="63" y="20"/>
                  </a:cubicBezTo>
                  <a:cubicBezTo>
                    <a:pt x="63" y="19"/>
                    <a:pt x="62" y="19"/>
                    <a:pt x="62" y="19"/>
                  </a:cubicBezTo>
                  <a:cubicBezTo>
                    <a:pt x="62" y="19"/>
                    <a:pt x="62" y="19"/>
                    <a:pt x="62" y="19"/>
                  </a:cubicBezTo>
                  <a:cubicBezTo>
                    <a:pt x="62" y="19"/>
                    <a:pt x="62" y="19"/>
                    <a:pt x="61" y="19"/>
                  </a:cubicBezTo>
                  <a:cubicBezTo>
                    <a:pt x="61" y="19"/>
                    <a:pt x="60" y="19"/>
                    <a:pt x="60" y="19"/>
                  </a:cubicBezTo>
                  <a:cubicBezTo>
                    <a:pt x="59" y="19"/>
                    <a:pt x="60" y="20"/>
                    <a:pt x="59" y="20"/>
                  </a:cubicBezTo>
                  <a:cubicBezTo>
                    <a:pt x="58" y="20"/>
                    <a:pt x="58" y="20"/>
                    <a:pt x="58" y="20"/>
                  </a:cubicBezTo>
                  <a:cubicBezTo>
                    <a:pt x="57" y="20"/>
                    <a:pt x="57" y="20"/>
                    <a:pt x="57" y="20"/>
                  </a:cubicBezTo>
                  <a:cubicBezTo>
                    <a:pt x="56" y="20"/>
                    <a:pt x="56" y="20"/>
                    <a:pt x="56" y="20"/>
                  </a:cubicBezTo>
                  <a:cubicBezTo>
                    <a:pt x="56" y="20"/>
                    <a:pt x="56" y="20"/>
                    <a:pt x="56" y="20"/>
                  </a:cubicBezTo>
                  <a:cubicBezTo>
                    <a:pt x="56" y="20"/>
                    <a:pt x="56" y="20"/>
                    <a:pt x="56" y="20"/>
                  </a:cubicBezTo>
                  <a:cubicBezTo>
                    <a:pt x="55" y="20"/>
                    <a:pt x="55" y="20"/>
                    <a:pt x="55" y="20"/>
                  </a:cubicBezTo>
                  <a:cubicBezTo>
                    <a:pt x="55" y="19"/>
                    <a:pt x="55" y="19"/>
                    <a:pt x="55" y="19"/>
                  </a:cubicBezTo>
                  <a:cubicBezTo>
                    <a:pt x="55" y="19"/>
                    <a:pt x="55" y="19"/>
                    <a:pt x="55" y="19"/>
                  </a:cubicBezTo>
                  <a:cubicBezTo>
                    <a:pt x="54" y="19"/>
                    <a:pt x="54" y="19"/>
                    <a:pt x="54" y="19"/>
                  </a:cubicBezTo>
                  <a:cubicBezTo>
                    <a:pt x="53" y="19"/>
                    <a:pt x="53" y="18"/>
                    <a:pt x="53" y="19"/>
                  </a:cubicBezTo>
                  <a:cubicBezTo>
                    <a:pt x="53" y="19"/>
                    <a:pt x="53" y="19"/>
                    <a:pt x="53" y="19"/>
                  </a:cubicBezTo>
                  <a:cubicBezTo>
                    <a:pt x="53" y="19"/>
                    <a:pt x="53" y="19"/>
                    <a:pt x="53" y="19"/>
                  </a:cubicBezTo>
                  <a:cubicBezTo>
                    <a:pt x="53" y="20"/>
                    <a:pt x="52" y="20"/>
                    <a:pt x="52" y="20"/>
                  </a:cubicBezTo>
                  <a:cubicBezTo>
                    <a:pt x="52" y="20"/>
                    <a:pt x="52" y="20"/>
                    <a:pt x="52" y="20"/>
                  </a:cubicBezTo>
                  <a:cubicBezTo>
                    <a:pt x="52" y="19"/>
                    <a:pt x="52" y="19"/>
                    <a:pt x="51" y="19"/>
                  </a:cubicBezTo>
                  <a:cubicBezTo>
                    <a:pt x="51" y="19"/>
                    <a:pt x="51" y="19"/>
                    <a:pt x="51" y="20"/>
                  </a:cubicBezTo>
                  <a:cubicBezTo>
                    <a:pt x="51" y="20"/>
                    <a:pt x="50" y="20"/>
                    <a:pt x="50" y="19"/>
                  </a:cubicBezTo>
                  <a:cubicBezTo>
                    <a:pt x="50" y="19"/>
                    <a:pt x="50" y="19"/>
                    <a:pt x="50" y="19"/>
                  </a:cubicBezTo>
                  <a:cubicBezTo>
                    <a:pt x="50" y="19"/>
                    <a:pt x="50" y="19"/>
                    <a:pt x="50" y="19"/>
                  </a:cubicBezTo>
                  <a:cubicBezTo>
                    <a:pt x="49" y="19"/>
                    <a:pt x="49" y="19"/>
                    <a:pt x="49" y="19"/>
                  </a:cubicBezTo>
                  <a:cubicBezTo>
                    <a:pt x="49" y="19"/>
                    <a:pt x="49" y="20"/>
                    <a:pt x="48" y="20"/>
                  </a:cubicBezTo>
                  <a:cubicBezTo>
                    <a:pt x="48" y="20"/>
                    <a:pt x="47" y="19"/>
                    <a:pt x="47" y="19"/>
                  </a:cubicBezTo>
                  <a:cubicBezTo>
                    <a:pt x="47" y="19"/>
                    <a:pt x="47" y="19"/>
                    <a:pt x="47" y="18"/>
                  </a:cubicBezTo>
                  <a:cubicBezTo>
                    <a:pt x="47" y="18"/>
                    <a:pt x="47" y="18"/>
                    <a:pt x="47" y="18"/>
                  </a:cubicBezTo>
                  <a:cubicBezTo>
                    <a:pt x="46" y="17"/>
                    <a:pt x="46" y="17"/>
                    <a:pt x="46" y="17"/>
                  </a:cubicBezTo>
                  <a:cubicBezTo>
                    <a:pt x="45" y="18"/>
                    <a:pt x="45" y="18"/>
                    <a:pt x="45" y="18"/>
                  </a:cubicBezTo>
                  <a:cubicBezTo>
                    <a:pt x="45" y="18"/>
                    <a:pt x="45" y="19"/>
                    <a:pt x="45" y="19"/>
                  </a:cubicBezTo>
                  <a:cubicBezTo>
                    <a:pt x="45" y="19"/>
                    <a:pt x="45" y="19"/>
                    <a:pt x="45" y="18"/>
                  </a:cubicBezTo>
                  <a:cubicBezTo>
                    <a:pt x="45" y="18"/>
                    <a:pt x="45" y="18"/>
                    <a:pt x="45" y="18"/>
                  </a:cubicBezTo>
                  <a:cubicBezTo>
                    <a:pt x="44" y="18"/>
                    <a:pt x="44" y="18"/>
                    <a:pt x="43" y="17"/>
                  </a:cubicBezTo>
                  <a:cubicBezTo>
                    <a:pt x="43" y="17"/>
                    <a:pt x="43" y="17"/>
                    <a:pt x="43" y="17"/>
                  </a:cubicBezTo>
                  <a:cubicBezTo>
                    <a:pt x="43" y="17"/>
                    <a:pt x="43" y="17"/>
                    <a:pt x="43" y="17"/>
                  </a:cubicBezTo>
                  <a:cubicBezTo>
                    <a:pt x="43" y="17"/>
                    <a:pt x="43" y="17"/>
                    <a:pt x="43" y="17"/>
                  </a:cubicBezTo>
                  <a:cubicBezTo>
                    <a:pt x="42" y="17"/>
                    <a:pt x="42" y="17"/>
                    <a:pt x="42" y="17"/>
                  </a:cubicBezTo>
                  <a:cubicBezTo>
                    <a:pt x="42" y="17"/>
                    <a:pt x="42" y="17"/>
                    <a:pt x="42" y="17"/>
                  </a:cubicBezTo>
                  <a:cubicBezTo>
                    <a:pt x="42" y="17"/>
                    <a:pt x="42" y="17"/>
                    <a:pt x="42" y="17"/>
                  </a:cubicBezTo>
                  <a:cubicBezTo>
                    <a:pt x="41" y="17"/>
                    <a:pt x="41" y="16"/>
                    <a:pt x="40" y="16"/>
                  </a:cubicBezTo>
                  <a:cubicBezTo>
                    <a:pt x="40" y="16"/>
                    <a:pt x="40" y="15"/>
                    <a:pt x="40" y="15"/>
                  </a:cubicBezTo>
                  <a:cubicBezTo>
                    <a:pt x="40" y="15"/>
                    <a:pt x="39" y="15"/>
                    <a:pt x="39" y="15"/>
                  </a:cubicBezTo>
                  <a:cubicBezTo>
                    <a:pt x="39" y="15"/>
                    <a:pt x="39" y="15"/>
                    <a:pt x="39" y="15"/>
                  </a:cubicBezTo>
                  <a:cubicBezTo>
                    <a:pt x="38" y="15"/>
                    <a:pt x="37" y="15"/>
                    <a:pt x="37" y="14"/>
                  </a:cubicBezTo>
                  <a:cubicBezTo>
                    <a:pt x="37" y="14"/>
                    <a:pt x="37" y="14"/>
                    <a:pt x="36" y="14"/>
                  </a:cubicBezTo>
                  <a:cubicBezTo>
                    <a:pt x="36" y="14"/>
                    <a:pt x="36" y="14"/>
                    <a:pt x="36" y="14"/>
                  </a:cubicBezTo>
                  <a:cubicBezTo>
                    <a:pt x="36" y="2"/>
                    <a:pt x="36" y="2"/>
                    <a:pt x="36" y="2"/>
                  </a:cubicBezTo>
                  <a:cubicBezTo>
                    <a:pt x="21" y="0"/>
                    <a:pt x="21" y="0"/>
                    <a:pt x="21" y="0"/>
                  </a:cubicBezTo>
                  <a:cubicBezTo>
                    <a:pt x="19" y="29"/>
                    <a:pt x="19" y="29"/>
                    <a:pt x="19" y="29"/>
                  </a:cubicBezTo>
                  <a:cubicBezTo>
                    <a:pt x="0" y="27"/>
                    <a:pt x="0" y="27"/>
                    <a:pt x="0" y="27"/>
                  </a:cubicBezTo>
                  <a:cubicBezTo>
                    <a:pt x="0" y="28"/>
                    <a:pt x="0" y="28"/>
                    <a:pt x="0" y="28"/>
                  </a:cubicBezTo>
                  <a:cubicBezTo>
                    <a:pt x="0" y="28"/>
                    <a:pt x="0" y="28"/>
                    <a:pt x="0" y="28"/>
                  </a:cubicBezTo>
                  <a:cubicBezTo>
                    <a:pt x="0" y="28"/>
                    <a:pt x="1" y="29"/>
                    <a:pt x="1" y="29"/>
                  </a:cubicBezTo>
                  <a:cubicBezTo>
                    <a:pt x="1" y="29"/>
                    <a:pt x="1" y="29"/>
                    <a:pt x="1" y="29"/>
                  </a:cubicBezTo>
                  <a:cubicBezTo>
                    <a:pt x="1" y="30"/>
                    <a:pt x="1" y="30"/>
                    <a:pt x="1" y="30"/>
                  </a:cubicBezTo>
                  <a:cubicBezTo>
                    <a:pt x="1" y="30"/>
                    <a:pt x="2" y="31"/>
                    <a:pt x="2" y="31"/>
                  </a:cubicBezTo>
                  <a:cubicBezTo>
                    <a:pt x="2" y="31"/>
                    <a:pt x="3" y="32"/>
                    <a:pt x="4" y="32"/>
                  </a:cubicBezTo>
                  <a:cubicBezTo>
                    <a:pt x="4" y="33"/>
                    <a:pt x="4" y="33"/>
                    <a:pt x="4" y="34"/>
                  </a:cubicBezTo>
                  <a:cubicBezTo>
                    <a:pt x="5" y="34"/>
                    <a:pt x="5" y="35"/>
                    <a:pt x="6" y="35"/>
                  </a:cubicBezTo>
                  <a:cubicBezTo>
                    <a:pt x="6" y="35"/>
                    <a:pt x="6" y="35"/>
                    <a:pt x="6" y="35"/>
                  </a:cubicBezTo>
                  <a:cubicBezTo>
                    <a:pt x="6" y="35"/>
                    <a:pt x="6" y="35"/>
                    <a:pt x="6" y="35"/>
                  </a:cubicBezTo>
                  <a:cubicBezTo>
                    <a:pt x="6" y="36"/>
                    <a:pt x="6" y="36"/>
                    <a:pt x="7" y="36"/>
                  </a:cubicBezTo>
                  <a:cubicBezTo>
                    <a:pt x="7" y="36"/>
                    <a:pt x="8" y="37"/>
                    <a:pt x="8" y="37"/>
                  </a:cubicBezTo>
                  <a:cubicBezTo>
                    <a:pt x="8" y="38"/>
                    <a:pt x="8" y="40"/>
                    <a:pt x="9" y="40"/>
                  </a:cubicBezTo>
                  <a:cubicBezTo>
                    <a:pt x="9" y="41"/>
                    <a:pt x="9" y="42"/>
                    <a:pt x="9" y="42"/>
                  </a:cubicBezTo>
                  <a:cubicBezTo>
                    <a:pt x="9" y="43"/>
                    <a:pt x="9" y="43"/>
                    <a:pt x="10" y="43"/>
                  </a:cubicBezTo>
                  <a:cubicBezTo>
                    <a:pt x="10" y="43"/>
                    <a:pt x="10" y="44"/>
                    <a:pt x="10" y="44"/>
                  </a:cubicBezTo>
                  <a:cubicBezTo>
                    <a:pt x="11" y="45"/>
                    <a:pt x="12" y="46"/>
                    <a:pt x="12" y="46"/>
                  </a:cubicBezTo>
                  <a:cubicBezTo>
                    <a:pt x="13" y="46"/>
                    <a:pt x="13" y="46"/>
                    <a:pt x="13" y="46"/>
                  </a:cubicBezTo>
                  <a:cubicBezTo>
                    <a:pt x="13" y="46"/>
                    <a:pt x="13" y="46"/>
                    <a:pt x="14" y="46"/>
                  </a:cubicBezTo>
                  <a:cubicBezTo>
                    <a:pt x="14" y="46"/>
                    <a:pt x="14" y="47"/>
                    <a:pt x="14" y="47"/>
                  </a:cubicBezTo>
                  <a:cubicBezTo>
                    <a:pt x="15" y="47"/>
                    <a:pt x="15" y="47"/>
                    <a:pt x="15" y="47"/>
                  </a:cubicBezTo>
                  <a:cubicBezTo>
                    <a:pt x="15" y="48"/>
                    <a:pt x="16" y="49"/>
                    <a:pt x="17" y="48"/>
                  </a:cubicBezTo>
                  <a:cubicBezTo>
                    <a:pt x="17" y="48"/>
                    <a:pt x="17" y="47"/>
                    <a:pt x="18" y="47"/>
                  </a:cubicBezTo>
                  <a:cubicBezTo>
                    <a:pt x="18" y="47"/>
                    <a:pt x="19" y="46"/>
                    <a:pt x="19" y="45"/>
                  </a:cubicBezTo>
                  <a:cubicBezTo>
                    <a:pt x="19" y="45"/>
                    <a:pt x="19" y="44"/>
                    <a:pt x="19" y="44"/>
                  </a:cubicBezTo>
                  <a:cubicBezTo>
                    <a:pt x="20" y="44"/>
                    <a:pt x="20" y="43"/>
                    <a:pt x="20" y="43"/>
                  </a:cubicBezTo>
                  <a:cubicBezTo>
                    <a:pt x="20" y="43"/>
                    <a:pt x="21" y="43"/>
                    <a:pt x="21" y="43"/>
                  </a:cubicBezTo>
                  <a:cubicBezTo>
                    <a:pt x="22" y="43"/>
                    <a:pt x="22" y="43"/>
                    <a:pt x="22" y="43"/>
                  </a:cubicBezTo>
                  <a:cubicBezTo>
                    <a:pt x="22" y="43"/>
                    <a:pt x="23" y="43"/>
                    <a:pt x="23" y="44"/>
                  </a:cubicBezTo>
                  <a:cubicBezTo>
                    <a:pt x="24" y="44"/>
                    <a:pt x="24" y="44"/>
                    <a:pt x="24" y="44"/>
                  </a:cubicBezTo>
                  <a:cubicBezTo>
                    <a:pt x="24" y="44"/>
                    <a:pt x="25" y="44"/>
                    <a:pt x="25" y="44"/>
                  </a:cubicBezTo>
                  <a:cubicBezTo>
                    <a:pt x="25" y="44"/>
                    <a:pt x="26" y="44"/>
                    <a:pt x="26" y="44"/>
                  </a:cubicBezTo>
                  <a:cubicBezTo>
                    <a:pt x="26" y="44"/>
                    <a:pt x="26" y="44"/>
                    <a:pt x="27" y="45"/>
                  </a:cubicBezTo>
                  <a:cubicBezTo>
                    <a:pt x="27" y="45"/>
                    <a:pt x="28" y="45"/>
                    <a:pt x="28" y="45"/>
                  </a:cubicBezTo>
                  <a:cubicBezTo>
                    <a:pt x="28" y="45"/>
                    <a:pt x="29" y="45"/>
                    <a:pt x="29" y="46"/>
                  </a:cubicBezTo>
                  <a:cubicBezTo>
                    <a:pt x="29" y="46"/>
                    <a:pt x="30" y="47"/>
                    <a:pt x="30" y="47"/>
                  </a:cubicBezTo>
                  <a:cubicBezTo>
                    <a:pt x="31" y="48"/>
                    <a:pt x="31" y="48"/>
                    <a:pt x="30" y="48"/>
                  </a:cubicBezTo>
                  <a:cubicBezTo>
                    <a:pt x="30" y="48"/>
                    <a:pt x="32" y="49"/>
                    <a:pt x="32" y="50"/>
                  </a:cubicBezTo>
                  <a:cubicBezTo>
                    <a:pt x="32" y="50"/>
                    <a:pt x="32" y="50"/>
                    <a:pt x="32" y="51"/>
                  </a:cubicBezTo>
                  <a:cubicBezTo>
                    <a:pt x="32" y="51"/>
                    <a:pt x="33" y="52"/>
                    <a:pt x="33" y="53"/>
                  </a:cubicBezTo>
                  <a:cubicBezTo>
                    <a:pt x="33" y="53"/>
                    <a:pt x="33" y="53"/>
                    <a:pt x="34" y="54"/>
                  </a:cubicBezTo>
                  <a:cubicBezTo>
                    <a:pt x="34" y="54"/>
                    <a:pt x="34" y="54"/>
                    <a:pt x="34" y="54"/>
                  </a:cubicBezTo>
                  <a:cubicBezTo>
                    <a:pt x="34" y="54"/>
                    <a:pt x="35" y="56"/>
                    <a:pt x="35" y="56"/>
                  </a:cubicBezTo>
                  <a:cubicBezTo>
                    <a:pt x="35" y="56"/>
                    <a:pt x="35" y="57"/>
                    <a:pt x="36" y="57"/>
                  </a:cubicBezTo>
                  <a:cubicBezTo>
                    <a:pt x="36" y="58"/>
                    <a:pt x="37" y="58"/>
                    <a:pt x="37" y="59"/>
                  </a:cubicBezTo>
                  <a:cubicBezTo>
                    <a:pt x="37" y="60"/>
                    <a:pt x="37" y="60"/>
                    <a:pt x="37" y="61"/>
                  </a:cubicBezTo>
                  <a:cubicBezTo>
                    <a:pt x="38" y="61"/>
                    <a:pt x="38" y="62"/>
                    <a:pt x="38" y="62"/>
                  </a:cubicBezTo>
                  <a:cubicBezTo>
                    <a:pt x="38" y="63"/>
                    <a:pt x="38" y="63"/>
                    <a:pt x="38" y="63"/>
                  </a:cubicBezTo>
                  <a:cubicBezTo>
                    <a:pt x="38" y="63"/>
                    <a:pt x="38" y="64"/>
                    <a:pt x="39" y="64"/>
                  </a:cubicBezTo>
                  <a:cubicBezTo>
                    <a:pt x="39" y="64"/>
                    <a:pt x="40" y="64"/>
                    <a:pt x="40" y="65"/>
                  </a:cubicBezTo>
                  <a:cubicBezTo>
                    <a:pt x="40" y="66"/>
                    <a:pt x="40" y="66"/>
                    <a:pt x="41" y="67"/>
                  </a:cubicBezTo>
                  <a:cubicBezTo>
                    <a:pt x="41" y="67"/>
                    <a:pt x="42" y="67"/>
                    <a:pt x="42" y="67"/>
                  </a:cubicBezTo>
                  <a:cubicBezTo>
                    <a:pt x="42" y="68"/>
                    <a:pt x="42" y="68"/>
                    <a:pt x="42" y="68"/>
                  </a:cubicBezTo>
                  <a:cubicBezTo>
                    <a:pt x="42" y="67"/>
                    <a:pt x="43" y="68"/>
                    <a:pt x="43" y="68"/>
                  </a:cubicBezTo>
                  <a:cubicBezTo>
                    <a:pt x="43" y="68"/>
                    <a:pt x="43" y="68"/>
                    <a:pt x="44" y="68"/>
                  </a:cubicBezTo>
                  <a:cubicBezTo>
                    <a:pt x="44" y="68"/>
                    <a:pt x="47" y="68"/>
                    <a:pt x="47" y="68"/>
                  </a:cubicBezTo>
                  <a:cubicBezTo>
                    <a:pt x="47" y="68"/>
                    <a:pt x="48" y="68"/>
                    <a:pt x="48" y="69"/>
                  </a:cubicBezTo>
                  <a:cubicBezTo>
                    <a:pt x="48" y="69"/>
                    <a:pt x="49" y="70"/>
                    <a:pt x="49" y="70"/>
                  </a:cubicBezTo>
                  <a:cubicBezTo>
                    <a:pt x="50" y="69"/>
                    <a:pt x="50" y="69"/>
                    <a:pt x="50" y="69"/>
                  </a:cubicBezTo>
                  <a:cubicBezTo>
                    <a:pt x="50" y="68"/>
                    <a:pt x="50" y="68"/>
                    <a:pt x="50" y="68"/>
                  </a:cubicBezTo>
                  <a:cubicBezTo>
                    <a:pt x="50" y="68"/>
                    <a:pt x="50" y="67"/>
                    <a:pt x="50" y="67"/>
                  </a:cubicBezTo>
                  <a:cubicBezTo>
                    <a:pt x="50" y="66"/>
                    <a:pt x="50" y="66"/>
                    <a:pt x="50" y="65"/>
                  </a:cubicBezTo>
                  <a:cubicBezTo>
                    <a:pt x="50" y="65"/>
                    <a:pt x="49" y="64"/>
                    <a:pt x="50" y="62"/>
                  </a:cubicBezTo>
                  <a:cubicBezTo>
                    <a:pt x="50" y="61"/>
                    <a:pt x="50" y="60"/>
                    <a:pt x="50" y="60"/>
                  </a:cubicBezTo>
                  <a:cubicBezTo>
                    <a:pt x="51" y="59"/>
                    <a:pt x="50" y="59"/>
                    <a:pt x="50" y="59"/>
                  </a:cubicBezTo>
                  <a:cubicBezTo>
                    <a:pt x="49" y="60"/>
                    <a:pt x="49" y="61"/>
                    <a:pt x="49" y="62"/>
                  </a:cubicBezTo>
                  <a:cubicBezTo>
                    <a:pt x="49" y="64"/>
                    <a:pt x="49" y="64"/>
                    <a:pt x="49" y="65"/>
                  </a:cubicBezTo>
                  <a:cubicBezTo>
                    <a:pt x="49" y="66"/>
                    <a:pt x="50" y="67"/>
                    <a:pt x="50" y="67"/>
                  </a:cubicBezTo>
                  <a:cubicBezTo>
                    <a:pt x="50" y="67"/>
                    <a:pt x="50" y="67"/>
                    <a:pt x="50" y="67"/>
                  </a:cubicBezTo>
                  <a:cubicBezTo>
                    <a:pt x="50" y="67"/>
                    <a:pt x="49" y="66"/>
                    <a:pt x="49" y="66"/>
                  </a:cubicBezTo>
                  <a:cubicBezTo>
                    <a:pt x="49" y="66"/>
                    <a:pt x="49" y="66"/>
                    <a:pt x="49" y="65"/>
                  </a:cubicBezTo>
                  <a:cubicBezTo>
                    <a:pt x="49" y="65"/>
                    <a:pt x="49" y="64"/>
                    <a:pt x="49" y="64"/>
                  </a:cubicBezTo>
                  <a:cubicBezTo>
                    <a:pt x="48" y="63"/>
                    <a:pt x="48" y="63"/>
                    <a:pt x="48" y="62"/>
                  </a:cubicBezTo>
                  <a:cubicBezTo>
                    <a:pt x="48" y="62"/>
                    <a:pt x="48" y="61"/>
                    <a:pt x="47" y="61"/>
                  </a:cubicBezTo>
                  <a:cubicBezTo>
                    <a:pt x="47" y="61"/>
                    <a:pt x="47" y="61"/>
                    <a:pt x="47" y="60"/>
                  </a:cubicBezTo>
                  <a:cubicBezTo>
                    <a:pt x="47" y="60"/>
                    <a:pt x="47" y="60"/>
                    <a:pt x="47" y="60"/>
                  </a:cubicBezTo>
                  <a:cubicBezTo>
                    <a:pt x="47" y="61"/>
                    <a:pt x="47" y="61"/>
                    <a:pt x="47" y="61"/>
                  </a:cubicBezTo>
                  <a:cubicBezTo>
                    <a:pt x="48" y="61"/>
                    <a:pt x="48" y="59"/>
                    <a:pt x="48" y="59"/>
                  </a:cubicBezTo>
                  <a:cubicBezTo>
                    <a:pt x="48" y="61"/>
                    <a:pt x="48" y="61"/>
                    <a:pt x="48" y="61"/>
                  </a:cubicBezTo>
                  <a:cubicBezTo>
                    <a:pt x="48" y="61"/>
                    <a:pt x="49" y="62"/>
                    <a:pt x="49" y="61"/>
                  </a:cubicBezTo>
                  <a:cubicBezTo>
                    <a:pt x="49" y="61"/>
                    <a:pt x="49" y="60"/>
                    <a:pt x="49" y="59"/>
                  </a:cubicBezTo>
                  <a:cubicBezTo>
                    <a:pt x="50" y="58"/>
                    <a:pt x="50" y="57"/>
                    <a:pt x="49" y="57"/>
                  </a:cubicBezTo>
                  <a:cubicBezTo>
                    <a:pt x="48" y="57"/>
                    <a:pt x="48" y="57"/>
                    <a:pt x="48" y="57"/>
                  </a:cubicBezTo>
                  <a:cubicBezTo>
                    <a:pt x="48" y="57"/>
                    <a:pt x="48" y="57"/>
                    <a:pt x="49" y="57"/>
                  </a:cubicBezTo>
                  <a:cubicBezTo>
                    <a:pt x="49" y="57"/>
                    <a:pt x="50" y="57"/>
                    <a:pt x="50" y="57"/>
                  </a:cubicBezTo>
                  <a:cubicBezTo>
                    <a:pt x="50" y="57"/>
                    <a:pt x="50" y="57"/>
                    <a:pt x="50" y="57"/>
                  </a:cubicBezTo>
                  <a:cubicBezTo>
                    <a:pt x="51" y="57"/>
                    <a:pt x="51" y="57"/>
                    <a:pt x="51" y="55"/>
                  </a:cubicBezTo>
                  <a:cubicBezTo>
                    <a:pt x="51" y="55"/>
                    <a:pt x="51" y="55"/>
                    <a:pt x="52" y="55"/>
                  </a:cubicBezTo>
                  <a:cubicBezTo>
                    <a:pt x="52" y="55"/>
                    <a:pt x="52" y="55"/>
                    <a:pt x="52" y="54"/>
                  </a:cubicBezTo>
                  <a:cubicBezTo>
                    <a:pt x="53" y="54"/>
                    <a:pt x="53" y="53"/>
                    <a:pt x="53" y="54"/>
                  </a:cubicBezTo>
                  <a:cubicBezTo>
                    <a:pt x="53" y="54"/>
                    <a:pt x="53" y="54"/>
                    <a:pt x="53" y="54"/>
                  </a:cubicBezTo>
                  <a:cubicBezTo>
                    <a:pt x="53" y="54"/>
                    <a:pt x="52" y="55"/>
                    <a:pt x="52" y="56"/>
                  </a:cubicBezTo>
                  <a:cubicBezTo>
                    <a:pt x="52" y="56"/>
                    <a:pt x="51" y="56"/>
                    <a:pt x="51" y="57"/>
                  </a:cubicBezTo>
                  <a:cubicBezTo>
                    <a:pt x="51" y="57"/>
                    <a:pt x="51" y="57"/>
                    <a:pt x="52" y="57"/>
                  </a:cubicBezTo>
                  <a:cubicBezTo>
                    <a:pt x="52" y="57"/>
                    <a:pt x="52" y="56"/>
                    <a:pt x="52" y="56"/>
                  </a:cubicBezTo>
                  <a:cubicBezTo>
                    <a:pt x="53" y="55"/>
                    <a:pt x="54" y="55"/>
                    <a:pt x="54" y="54"/>
                  </a:cubicBezTo>
                  <a:cubicBezTo>
                    <a:pt x="54" y="54"/>
                    <a:pt x="54" y="54"/>
                    <a:pt x="54" y="54"/>
                  </a:cubicBezTo>
                  <a:cubicBezTo>
                    <a:pt x="54" y="54"/>
                    <a:pt x="54" y="54"/>
                    <a:pt x="54" y="53"/>
                  </a:cubicBezTo>
                  <a:cubicBezTo>
                    <a:pt x="54" y="53"/>
                    <a:pt x="53" y="52"/>
                    <a:pt x="53" y="52"/>
                  </a:cubicBezTo>
                  <a:cubicBezTo>
                    <a:pt x="54" y="51"/>
                    <a:pt x="54" y="52"/>
                    <a:pt x="54" y="52"/>
                  </a:cubicBezTo>
                  <a:cubicBezTo>
                    <a:pt x="55" y="52"/>
                    <a:pt x="54" y="51"/>
                    <a:pt x="55" y="51"/>
                  </a:cubicBezTo>
                  <a:cubicBezTo>
                    <a:pt x="55" y="52"/>
                    <a:pt x="55" y="52"/>
                    <a:pt x="55" y="52"/>
                  </a:cubicBezTo>
                  <a:cubicBezTo>
                    <a:pt x="55" y="52"/>
                    <a:pt x="56" y="51"/>
                    <a:pt x="56" y="51"/>
                  </a:cubicBezTo>
                  <a:cubicBezTo>
                    <a:pt x="56" y="52"/>
                    <a:pt x="55" y="52"/>
                    <a:pt x="55" y="52"/>
                  </a:cubicBezTo>
                  <a:cubicBezTo>
                    <a:pt x="55" y="53"/>
                    <a:pt x="54" y="53"/>
                    <a:pt x="55" y="54"/>
                  </a:cubicBezTo>
                  <a:cubicBezTo>
                    <a:pt x="55" y="54"/>
                    <a:pt x="55" y="54"/>
                    <a:pt x="55" y="54"/>
                  </a:cubicBezTo>
                  <a:cubicBezTo>
                    <a:pt x="55" y="54"/>
                    <a:pt x="58" y="52"/>
                    <a:pt x="58" y="52"/>
                  </a:cubicBezTo>
                  <a:cubicBezTo>
                    <a:pt x="58" y="52"/>
                    <a:pt x="58" y="52"/>
                    <a:pt x="57" y="52"/>
                  </a:cubicBezTo>
                  <a:cubicBezTo>
                    <a:pt x="57" y="52"/>
                    <a:pt x="57" y="53"/>
                    <a:pt x="57" y="53"/>
                  </a:cubicBezTo>
                  <a:cubicBezTo>
                    <a:pt x="57" y="53"/>
                    <a:pt x="56" y="53"/>
                    <a:pt x="56" y="52"/>
                  </a:cubicBezTo>
                  <a:cubicBezTo>
                    <a:pt x="56" y="52"/>
                    <a:pt x="57" y="52"/>
                    <a:pt x="58" y="52"/>
                  </a:cubicBezTo>
                  <a:cubicBezTo>
                    <a:pt x="58" y="52"/>
                    <a:pt x="58" y="52"/>
                    <a:pt x="58" y="52"/>
                  </a:cubicBezTo>
                  <a:cubicBezTo>
                    <a:pt x="58" y="52"/>
                    <a:pt x="59" y="52"/>
                    <a:pt x="59" y="51"/>
                  </a:cubicBezTo>
                  <a:cubicBezTo>
                    <a:pt x="59" y="51"/>
                    <a:pt x="59" y="51"/>
                    <a:pt x="60" y="51"/>
                  </a:cubicBezTo>
                  <a:cubicBezTo>
                    <a:pt x="60" y="51"/>
                    <a:pt x="60" y="51"/>
                    <a:pt x="60" y="51"/>
                  </a:cubicBezTo>
                  <a:cubicBezTo>
                    <a:pt x="61" y="51"/>
                    <a:pt x="61" y="51"/>
                    <a:pt x="61" y="51"/>
                  </a:cubicBezTo>
                  <a:cubicBezTo>
                    <a:pt x="61" y="51"/>
                    <a:pt x="62" y="50"/>
                    <a:pt x="62" y="50"/>
                  </a:cubicBezTo>
                  <a:cubicBezTo>
                    <a:pt x="62" y="50"/>
                    <a:pt x="63" y="50"/>
                    <a:pt x="63" y="49"/>
                  </a:cubicBezTo>
                  <a:cubicBezTo>
                    <a:pt x="63" y="49"/>
                    <a:pt x="63" y="50"/>
                    <a:pt x="64" y="50"/>
                  </a:cubicBezTo>
                  <a:cubicBezTo>
                    <a:pt x="64" y="49"/>
                    <a:pt x="64" y="49"/>
                    <a:pt x="64" y="48"/>
                  </a:cubicBezTo>
                  <a:cubicBezTo>
                    <a:pt x="64" y="48"/>
                    <a:pt x="63" y="49"/>
                    <a:pt x="63" y="49"/>
                  </a:cubicBezTo>
                  <a:cubicBezTo>
                    <a:pt x="63" y="49"/>
                    <a:pt x="63" y="49"/>
                    <a:pt x="63" y="48"/>
                  </a:cubicBezTo>
                  <a:cubicBezTo>
                    <a:pt x="63" y="48"/>
                    <a:pt x="63" y="47"/>
                    <a:pt x="63" y="46"/>
                  </a:cubicBezTo>
                  <a:cubicBezTo>
                    <a:pt x="62" y="46"/>
                    <a:pt x="63" y="46"/>
                    <a:pt x="63" y="46"/>
                  </a:cubicBezTo>
                  <a:cubicBezTo>
                    <a:pt x="63" y="46"/>
                    <a:pt x="64" y="45"/>
                    <a:pt x="64" y="45"/>
                  </a:cubicBezTo>
                  <a:cubicBezTo>
                    <a:pt x="64" y="45"/>
                    <a:pt x="65" y="45"/>
                    <a:pt x="65" y="45"/>
                  </a:cubicBezTo>
                  <a:cubicBezTo>
                    <a:pt x="64" y="46"/>
                    <a:pt x="64" y="46"/>
                    <a:pt x="64" y="47"/>
                  </a:cubicBezTo>
                  <a:cubicBezTo>
                    <a:pt x="65" y="47"/>
                    <a:pt x="65" y="47"/>
                    <a:pt x="65" y="47"/>
                  </a:cubicBezTo>
                  <a:cubicBezTo>
                    <a:pt x="65" y="47"/>
                    <a:pt x="65" y="47"/>
                    <a:pt x="64" y="47"/>
                  </a:cubicBezTo>
                  <a:cubicBezTo>
                    <a:pt x="64" y="47"/>
                    <a:pt x="64" y="48"/>
                    <a:pt x="64" y="48"/>
                  </a:cubicBezTo>
                  <a:cubicBezTo>
                    <a:pt x="65" y="48"/>
                    <a:pt x="66" y="47"/>
                    <a:pt x="66" y="47"/>
                  </a:cubicBezTo>
                  <a:cubicBezTo>
                    <a:pt x="66" y="47"/>
                    <a:pt x="66" y="46"/>
                    <a:pt x="67" y="46"/>
                  </a:cubicBezTo>
                  <a:cubicBezTo>
                    <a:pt x="67" y="46"/>
                    <a:pt x="68" y="46"/>
                    <a:pt x="68" y="46"/>
                  </a:cubicBezTo>
                  <a:cubicBezTo>
                    <a:pt x="69" y="46"/>
                    <a:pt x="69" y="46"/>
                    <a:pt x="69" y="46"/>
                  </a:cubicBezTo>
                  <a:cubicBezTo>
                    <a:pt x="69" y="45"/>
                    <a:pt x="69" y="45"/>
                    <a:pt x="70" y="44"/>
                  </a:cubicBezTo>
                  <a:cubicBezTo>
                    <a:pt x="70" y="44"/>
                    <a:pt x="70" y="44"/>
                    <a:pt x="70" y="44"/>
                  </a:cubicBezTo>
                  <a:cubicBezTo>
                    <a:pt x="70" y="44"/>
                    <a:pt x="70" y="44"/>
                    <a:pt x="70" y="44"/>
                  </a:cubicBezTo>
                  <a:cubicBezTo>
                    <a:pt x="70" y="44"/>
                    <a:pt x="70" y="44"/>
                    <a:pt x="70" y="44"/>
                  </a:cubicBezTo>
                  <a:cubicBezTo>
                    <a:pt x="70" y="44"/>
                    <a:pt x="70" y="44"/>
                    <a:pt x="70" y="43"/>
                  </a:cubicBezTo>
                  <a:cubicBezTo>
                    <a:pt x="70" y="43"/>
                    <a:pt x="70" y="42"/>
                    <a:pt x="70" y="41"/>
                  </a:cubicBezTo>
                  <a:cubicBezTo>
                    <a:pt x="70" y="40"/>
                    <a:pt x="70" y="39"/>
                    <a:pt x="70" y="38"/>
                  </a:cubicBezTo>
                  <a:cubicBezTo>
                    <a:pt x="71" y="37"/>
                    <a:pt x="70" y="37"/>
                    <a:pt x="70" y="37"/>
                  </a:cubicBezTo>
                  <a:cubicBezTo>
                    <a:pt x="69" y="36"/>
                    <a:pt x="69" y="36"/>
                    <a:pt x="69" y="35"/>
                  </a:cubicBezTo>
                  <a:cubicBezTo>
                    <a:pt x="69" y="34"/>
                    <a:pt x="69" y="33"/>
                    <a:pt x="69" y="33"/>
                  </a:cubicBezTo>
                  <a:cubicBezTo>
                    <a:pt x="69" y="33"/>
                    <a:pt x="68" y="33"/>
                    <a:pt x="68" y="32"/>
                  </a:cubicBezTo>
                  <a:cubicBezTo>
                    <a:pt x="68" y="31"/>
                    <a:pt x="67" y="30"/>
                    <a:pt x="67" y="30"/>
                  </a:cubicBezTo>
                  <a:cubicBezTo>
                    <a:pt x="68" y="25"/>
                    <a:pt x="68" y="25"/>
                    <a:pt x="68" y="25"/>
                  </a:cubicBezTo>
                  <a:cubicBezTo>
                    <a:pt x="67" y="22"/>
                    <a:pt x="67" y="22"/>
                    <a:pt x="67" y="22"/>
                  </a:cubicBezTo>
                  <a:lnTo>
                    <a:pt x="67" y="2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9" name="Freeform 431">
              <a:extLst>
                <a:ext uri="{FF2B5EF4-FFF2-40B4-BE49-F238E27FC236}">
                  <a16:creationId xmlns:a16="http://schemas.microsoft.com/office/drawing/2014/main" id="{2F7C8341-6C95-44FC-AF8C-39E304727E07}"/>
                </a:ext>
              </a:extLst>
            </p:cNvPr>
            <p:cNvSpPr>
              <a:spLocks/>
            </p:cNvSpPr>
            <p:nvPr/>
          </p:nvSpPr>
          <p:spPr bwMode="auto">
            <a:xfrm>
              <a:off x="-2058989" y="958851"/>
              <a:ext cx="127000" cy="133350"/>
            </a:xfrm>
            <a:custGeom>
              <a:avLst/>
              <a:gdLst>
                <a:gd name="T0" fmla="*/ 13 w 35"/>
                <a:gd name="T1" fmla="*/ 34 h 37"/>
                <a:gd name="T2" fmla="*/ 32 w 35"/>
                <a:gd name="T3" fmla="*/ 36 h 37"/>
                <a:gd name="T4" fmla="*/ 35 w 35"/>
                <a:gd name="T5" fmla="*/ 4 h 37"/>
                <a:gd name="T6" fmla="*/ 34 w 35"/>
                <a:gd name="T7" fmla="*/ 4 h 37"/>
                <a:gd name="T8" fmla="*/ 5 w 35"/>
                <a:gd name="T9" fmla="*/ 0 h 37"/>
                <a:gd name="T10" fmla="*/ 0 w 35"/>
                <a:gd name="T11" fmla="*/ 36 h 37"/>
                <a:gd name="T12" fmla="*/ 4 w 35"/>
                <a:gd name="T13" fmla="*/ 37 h 37"/>
                <a:gd name="T14" fmla="*/ 4 w 35"/>
                <a:gd name="T15" fmla="*/ 34 h 37"/>
                <a:gd name="T16" fmla="*/ 13 w 35"/>
                <a:gd name="T17" fmla="*/ 35 h 37"/>
                <a:gd name="T18" fmla="*/ 13 w 35"/>
                <a:gd name="T19" fmla="*/ 35 h 37"/>
                <a:gd name="T20" fmla="*/ 13 w 35"/>
                <a:gd name="T21" fmla="*/ 35 h 37"/>
                <a:gd name="T22" fmla="*/ 13 w 35"/>
                <a:gd name="T23" fmla="*/ 34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5" h="37">
                  <a:moveTo>
                    <a:pt x="13" y="34"/>
                  </a:moveTo>
                  <a:cubicBezTo>
                    <a:pt x="32" y="36"/>
                    <a:pt x="32" y="36"/>
                    <a:pt x="32" y="36"/>
                  </a:cubicBezTo>
                  <a:cubicBezTo>
                    <a:pt x="35" y="4"/>
                    <a:pt x="35" y="4"/>
                    <a:pt x="35" y="4"/>
                  </a:cubicBezTo>
                  <a:cubicBezTo>
                    <a:pt x="34" y="4"/>
                    <a:pt x="34" y="4"/>
                    <a:pt x="34" y="4"/>
                  </a:cubicBezTo>
                  <a:cubicBezTo>
                    <a:pt x="22" y="3"/>
                    <a:pt x="6" y="1"/>
                    <a:pt x="5" y="0"/>
                  </a:cubicBezTo>
                  <a:cubicBezTo>
                    <a:pt x="0" y="36"/>
                    <a:pt x="0" y="36"/>
                    <a:pt x="0" y="36"/>
                  </a:cubicBezTo>
                  <a:cubicBezTo>
                    <a:pt x="4" y="37"/>
                    <a:pt x="4" y="37"/>
                    <a:pt x="4" y="37"/>
                  </a:cubicBezTo>
                  <a:cubicBezTo>
                    <a:pt x="4" y="34"/>
                    <a:pt x="4" y="34"/>
                    <a:pt x="4" y="34"/>
                  </a:cubicBezTo>
                  <a:cubicBezTo>
                    <a:pt x="13" y="35"/>
                    <a:pt x="13" y="35"/>
                    <a:pt x="13" y="35"/>
                  </a:cubicBezTo>
                  <a:cubicBezTo>
                    <a:pt x="13" y="35"/>
                    <a:pt x="13" y="35"/>
                    <a:pt x="13" y="35"/>
                  </a:cubicBezTo>
                  <a:cubicBezTo>
                    <a:pt x="13" y="35"/>
                    <a:pt x="13" y="35"/>
                    <a:pt x="13" y="35"/>
                  </a:cubicBezTo>
                  <a:lnTo>
                    <a:pt x="13" y="34"/>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0" name="Freeform 432">
              <a:extLst>
                <a:ext uri="{FF2B5EF4-FFF2-40B4-BE49-F238E27FC236}">
                  <a16:creationId xmlns:a16="http://schemas.microsoft.com/office/drawing/2014/main" id="{F9DC9C12-52CE-4CE7-80F6-218BAE7596EA}"/>
                </a:ext>
              </a:extLst>
            </p:cNvPr>
            <p:cNvSpPr>
              <a:spLocks/>
            </p:cNvSpPr>
            <p:nvPr/>
          </p:nvSpPr>
          <p:spPr bwMode="auto">
            <a:xfrm>
              <a:off x="-1936752" y="973138"/>
              <a:ext cx="165100" cy="87313"/>
            </a:xfrm>
            <a:custGeom>
              <a:avLst/>
              <a:gdLst>
                <a:gd name="T0" fmla="*/ 15 w 45"/>
                <a:gd name="T1" fmla="*/ 5 h 24"/>
                <a:gd name="T2" fmla="*/ 15 w 45"/>
                <a:gd name="T3" fmla="*/ 17 h 24"/>
                <a:gd name="T4" fmla="*/ 18 w 45"/>
                <a:gd name="T5" fmla="*/ 18 h 24"/>
                <a:gd name="T6" fmla="*/ 19 w 45"/>
                <a:gd name="T7" fmla="*/ 18 h 24"/>
                <a:gd name="T8" fmla="*/ 22 w 45"/>
                <a:gd name="T9" fmla="*/ 20 h 24"/>
                <a:gd name="T10" fmla="*/ 22 w 45"/>
                <a:gd name="T11" fmla="*/ 20 h 24"/>
                <a:gd name="T12" fmla="*/ 24 w 45"/>
                <a:gd name="T13" fmla="*/ 21 h 24"/>
                <a:gd name="T14" fmla="*/ 24 w 45"/>
                <a:gd name="T15" fmla="*/ 21 h 24"/>
                <a:gd name="T16" fmla="*/ 24 w 45"/>
                <a:gd name="T17" fmla="*/ 22 h 24"/>
                <a:gd name="T18" fmla="*/ 24 w 45"/>
                <a:gd name="T19" fmla="*/ 21 h 24"/>
                <a:gd name="T20" fmla="*/ 26 w 45"/>
                <a:gd name="T21" fmla="*/ 21 h 24"/>
                <a:gd name="T22" fmla="*/ 27 w 45"/>
                <a:gd name="T23" fmla="*/ 23 h 24"/>
                <a:gd name="T24" fmla="*/ 29 w 45"/>
                <a:gd name="T25" fmla="*/ 22 h 24"/>
                <a:gd name="T26" fmla="*/ 30 w 45"/>
                <a:gd name="T27" fmla="*/ 23 h 24"/>
                <a:gd name="T28" fmla="*/ 31 w 45"/>
                <a:gd name="T29" fmla="*/ 22 h 24"/>
                <a:gd name="T30" fmla="*/ 32 w 45"/>
                <a:gd name="T31" fmla="*/ 22 h 24"/>
                <a:gd name="T32" fmla="*/ 32 w 45"/>
                <a:gd name="T33" fmla="*/ 22 h 24"/>
                <a:gd name="T34" fmla="*/ 32 w 45"/>
                <a:gd name="T35" fmla="*/ 22 h 24"/>
                <a:gd name="T36" fmla="*/ 34 w 45"/>
                <a:gd name="T37" fmla="*/ 22 h 24"/>
                <a:gd name="T38" fmla="*/ 34 w 45"/>
                <a:gd name="T39" fmla="*/ 22 h 24"/>
                <a:gd name="T40" fmla="*/ 35 w 45"/>
                <a:gd name="T41" fmla="*/ 23 h 24"/>
                <a:gd name="T42" fmla="*/ 36 w 45"/>
                <a:gd name="T43" fmla="*/ 23 h 24"/>
                <a:gd name="T44" fmla="*/ 39 w 45"/>
                <a:gd name="T45" fmla="*/ 22 h 24"/>
                <a:gd name="T46" fmla="*/ 39 w 45"/>
                <a:gd name="T47" fmla="*/ 22 h 24"/>
                <a:gd name="T48" fmla="*/ 41 w 45"/>
                <a:gd name="T49" fmla="*/ 22 h 24"/>
                <a:gd name="T50" fmla="*/ 42 w 45"/>
                <a:gd name="T51" fmla="*/ 23 h 24"/>
                <a:gd name="T52" fmla="*/ 43 w 45"/>
                <a:gd name="T53" fmla="*/ 24 h 24"/>
                <a:gd name="T54" fmla="*/ 44 w 45"/>
                <a:gd name="T55" fmla="*/ 24 h 24"/>
                <a:gd name="T56" fmla="*/ 45 w 45"/>
                <a:gd name="T57" fmla="*/ 24 h 24"/>
                <a:gd name="T58" fmla="*/ 44 w 45"/>
                <a:gd name="T59" fmla="*/ 2 h 24"/>
                <a:gd name="T60" fmla="*/ 6 w 45"/>
                <a:gd name="T61" fmla="*/ 1 h 24"/>
                <a:gd name="T62" fmla="*/ 1 w 45"/>
                <a:gd name="T63" fmla="*/ 0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5" h="24">
                  <a:moveTo>
                    <a:pt x="0" y="3"/>
                  </a:moveTo>
                  <a:cubicBezTo>
                    <a:pt x="15" y="5"/>
                    <a:pt x="15" y="5"/>
                    <a:pt x="15" y="5"/>
                  </a:cubicBezTo>
                  <a:cubicBezTo>
                    <a:pt x="15" y="17"/>
                    <a:pt x="15" y="17"/>
                    <a:pt x="15" y="17"/>
                  </a:cubicBezTo>
                  <a:cubicBezTo>
                    <a:pt x="15" y="17"/>
                    <a:pt x="15" y="17"/>
                    <a:pt x="15" y="17"/>
                  </a:cubicBezTo>
                  <a:cubicBezTo>
                    <a:pt x="16" y="17"/>
                    <a:pt x="16" y="17"/>
                    <a:pt x="17" y="17"/>
                  </a:cubicBezTo>
                  <a:cubicBezTo>
                    <a:pt x="17" y="17"/>
                    <a:pt x="18" y="18"/>
                    <a:pt x="18" y="18"/>
                  </a:cubicBezTo>
                  <a:cubicBezTo>
                    <a:pt x="18" y="18"/>
                    <a:pt x="19" y="18"/>
                    <a:pt x="19" y="18"/>
                  </a:cubicBezTo>
                  <a:cubicBezTo>
                    <a:pt x="19" y="18"/>
                    <a:pt x="19" y="18"/>
                    <a:pt x="19" y="18"/>
                  </a:cubicBezTo>
                  <a:cubicBezTo>
                    <a:pt x="20" y="19"/>
                    <a:pt x="20" y="20"/>
                    <a:pt x="21" y="20"/>
                  </a:cubicBezTo>
                  <a:cubicBezTo>
                    <a:pt x="21" y="20"/>
                    <a:pt x="21" y="20"/>
                    <a:pt x="22" y="20"/>
                  </a:cubicBezTo>
                  <a:cubicBezTo>
                    <a:pt x="22" y="20"/>
                    <a:pt x="22" y="20"/>
                    <a:pt x="22" y="20"/>
                  </a:cubicBezTo>
                  <a:cubicBezTo>
                    <a:pt x="22" y="20"/>
                    <a:pt x="22" y="20"/>
                    <a:pt x="22" y="20"/>
                  </a:cubicBezTo>
                  <a:cubicBezTo>
                    <a:pt x="22" y="20"/>
                    <a:pt x="22" y="20"/>
                    <a:pt x="22" y="20"/>
                  </a:cubicBezTo>
                  <a:cubicBezTo>
                    <a:pt x="23" y="20"/>
                    <a:pt x="24" y="21"/>
                    <a:pt x="24" y="21"/>
                  </a:cubicBezTo>
                  <a:cubicBezTo>
                    <a:pt x="24" y="21"/>
                    <a:pt x="24" y="21"/>
                    <a:pt x="24" y="21"/>
                  </a:cubicBezTo>
                  <a:cubicBezTo>
                    <a:pt x="24" y="21"/>
                    <a:pt x="24" y="21"/>
                    <a:pt x="24" y="21"/>
                  </a:cubicBezTo>
                  <a:cubicBezTo>
                    <a:pt x="24" y="21"/>
                    <a:pt x="24" y="21"/>
                    <a:pt x="24" y="21"/>
                  </a:cubicBezTo>
                  <a:cubicBezTo>
                    <a:pt x="24" y="21"/>
                    <a:pt x="24" y="22"/>
                    <a:pt x="24" y="22"/>
                  </a:cubicBezTo>
                  <a:cubicBezTo>
                    <a:pt x="24" y="21"/>
                    <a:pt x="24" y="21"/>
                    <a:pt x="24" y="21"/>
                  </a:cubicBezTo>
                  <a:cubicBezTo>
                    <a:pt x="24" y="21"/>
                    <a:pt x="24" y="21"/>
                    <a:pt x="24" y="21"/>
                  </a:cubicBezTo>
                  <a:cubicBezTo>
                    <a:pt x="24" y="21"/>
                    <a:pt x="25" y="20"/>
                    <a:pt x="26" y="21"/>
                  </a:cubicBezTo>
                  <a:cubicBezTo>
                    <a:pt x="26" y="21"/>
                    <a:pt x="26" y="21"/>
                    <a:pt x="26" y="21"/>
                  </a:cubicBezTo>
                  <a:cubicBezTo>
                    <a:pt x="26" y="21"/>
                    <a:pt x="26" y="21"/>
                    <a:pt x="26" y="21"/>
                  </a:cubicBezTo>
                  <a:cubicBezTo>
                    <a:pt x="26" y="22"/>
                    <a:pt x="27" y="23"/>
                    <a:pt x="27" y="23"/>
                  </a:cubicBezTo>
                  <a:cubicBezTo>
                    <a:pt x="28" y="23"/>
                    <a:pt x="28" y="22"/>
                    <a:pt x="28" y="22"/>
                  </a:cubicBezTo>
                  <a:cubicBezTo>
                    <a:pt x="28" y="22"/>
                    <a:pt x="29" y="22"/>
                    <a:pt x="29" y="22"/>
                  </a:cubicBezTo>
                  <a:cubicBezTo>
                    <a:pt x="29" y="22"/>
                    <a:pt x="30" y="23"/>
                    <a:pt x="30" y="23"/>
                  </a:cubicBezTo>
                  <a:cubicBezTo>
                    <a:pt x="30" y="23"/>
                    <a:pt x="30" y="23"/>
                    <a:pt x="30" y="23"/>
                  </a:cubicBezTo>
                  <a:cubicBezTo>
                    <a:pt x="30" y="22"/>
                    <a:pt x="30" y="22"/>
                    <a:pt x="30" y="22"/>
                  </a:cubicBezTo>
                  <a:cubicBezTo>
                    <a:pt x="30" y="22"/>
                    <a:pt x="31" y="22"/>
                    <a:pt x="31" y="22"/>
                  </a:cubicBezTo>
                  <a:cubicBezTo>
                    <a:pt x="31" y="23"/>
                    <a:pt x="31" y="23"/>
                    <a:pt x="31" y="23"/>
                  </a:cubicBezTo>
                  <a:cubicBezTo>
                    <a:pt x="31" y="23"/>
                    <a:pt x="32" y="23"/>
                    <a:pt x="32" y="22"/>
                  </a:cubicBezTo>
                  <a:cubicBezTo>
                    <a:pt x="32" y="22"/>
                    <a:pt x="32" y="22"/>
                    <a:pt x="32" y="22"/>
                  </a:cubicBezTo>
                  <a:cubicBezTo>
                    <a:pt x="32" y="22"/>
                    <a:pt x="32" y="22"/>
                    <a:pt x="32" y="22"/>
                  </a:cubicBezTo>
                  <a:cubicBezTo>
                    <a:pt x="32" y="22"/>
                    <a:pt x="32" y="22"/>
                    <a:pt x="32" y="22"/>
                  </a:cubicBezTo>
                  <a:cubicBezTo>
                    <a:pt x="32" y="21"/>
                    <a:pt x="32" y="21"/>
                    <a:pt x="32" y="22"/>
                  </a:cubicBezTo>
                  <a:cubicBezTo>
                    <a:pt x="33" y="22"/>
                    <a:pt x="33" y="22"/>
                    <a:pt x="34" y="22"/>
                  </a:cubicBezTo>
                  <a:cubicBezTo>
                    <a:pt x="34" y="22"/>
                    <a:pt x="34" y="22"/>
                    <a:pt x="34" y="22"/>
                  </a:cubicBezTo>
                  <a:cubicBezTo>
                    <a:pt x="34" y="22"/>
                    <a:pt x="34" y="22"/>
                    <a:pt x="34" y="22"/>
                  </a:cubicBezTo>
                  <a:cubicBezTo>
                    <a:pt x="34" y="22"/>
                    <a:pt x="34" y="22"/>
                    <a:pt x="34" y="22"/>
                  </a:cubicBezTo>
                  <a:cubicBezTo>
                    <a:pt x="34" y="22"/>
                    <a:pt x="34" y="22"/>
                    <a:pt x="34" y="23"/>
                  </a:cubicBezTo>
                  <a:cubicBezTo>
                    <a:pt x="35" y="23"/>
                    <a:pt x="35" y="23"/>
                    <a:pt x="35" y="23"/>
                  </a:cubicBezTo>
                  <a:cubicBezTo>
                    <a:pt x="35" y="23"/>
                    <a:pt x="35" y="23"/>
                    <a:pt x="36" y="23"/>
                  </a:cubicBezTo>
                  <a:cubicBezTo>
                    <a:pt x="36" y="23"/>
                    <a:pt x="36" y="23"/>
                    <a:pt x="36" y="23"/>
                  </a:cubicBezTo>
                  <a:cubicBezTo>
                    <a:pt x="37" y="23"/>
                    <a:pt x="38" y="23"/>
                    <a:pt x="38" y="23"/>
                  </a:cubicBezTo>
                  <a:cubicBezTo>
                    <a:pt x="39" y="22"/>
                    <a:pt x="39" y="22"/>
                    <a:pt x="39" y="22"/>
                  </a:cubicBezTo>
                  <a:cubicBezTo>
                    <a:pt x="39" y="22"/>
                    <a:pt x="39" y="22"/>
                    <a:pt x="39" y="22"/>
                  </a:cubicBezTo>
                  <a:cubicBezTo>
                    <a:pt x="39" y="22"/>
                    <a:pt x="39" y="22"/>
                    <a:pt x="39" y="22"/>
                  </a:cubicBezTo>
                  <a:cubicBezTo>
                    <a:pt x="40" y="22"/>
                    <a:pt x="40" y="22"/>
                    <a:pt x="41" y="22"/>
                  </a:cubicBezTo>
                  <a:cubicBezTo>
                    <a:pt x="41" y="22"/>
                    <a:pt x="41" y="22"/>
                    <a:pt x="41" y="22"/>
                  </a:cubicBezTo>
                  <a:cubicBezTo>
                    <a:pt x="41" y="22"/>
                    <a:pt x="41" y="22"/>
                    <a:pt x="41" y="22"/>
                  </a:cubicBezTo>
                  <a:cubicBezTo>
                    <a:pt x="41" y="22"/>
                    <a:pt x="41" y="22"/>
                    <a:pt x="42" y="23"/>
                  </a:cubicBezTo>
                  <a:cubicBezTo>
                    <a:pt x="42" y="23"/>
                    <a:pt x="42" y="23"/>
                    <a:pt x="42" y="23"/>
                  </a:cubicBezTo>
                  <a:cubicBezTo>
                    <a:pt x="42" y="23"/>
                    <a:pt x="43" y="23"/>
                    <a:pt x="43" y="24"/>
                  </a:cubicBezTo>
                  <a:cubicBezTo>
                    <a:pt x="43" y="24"/>
                    <a:pt x="43" y="24"/>
                    <a:pt x="43" y="24"/>
                  </a:cubicBezTo>
                  <a:cubicBezTo>
                    <a:pt x="44" y="24"/>
                    <a:pt x="44" y="24"/>
                    <a:pt x="44" y="24"/>
                  </a:cubicBezTo>
                  <a:cubicBezTo>
                    <a:pt x="44" y="24"/>
                    <a:pt x="45" y="24"/>
                    <a:pt x="45" y="24"/>
                  </a:cubicBezTo>
                  <a:cubicBezTo>
                    <a:pt x="45" y="24"/>
                    <a:pt x="45" y="24"/>
                    <a:pt x="45" y="24"/>
                  </a:cubicBezTo>
                  <a:cubicBezTo>
                    <a:pt x="44" y="6"/>
                    <a:pt x="44" y="6"/>
                    <a:pt x="44" y="6"/>
                  </a:cubicBezTo>
                  <a:cubicBezTo>
                    <a:pt x="44" y="2"/>
                    <a:pt x="44" y="2"/>
                    <a:pt x="44" y="2"/>
                  </a:cubicBezTo>
                  <a:cubicBezTo>
                    <a:pt x="6" y="1"/>
                    <a:pt x="6" y="1"/>
                    <a:pt x="6" y="1"/>
                  </a:cubicBezTo>
                  <a:cubicBezTo>
                    <a:pt x="6" y="1"/>
                    <a:pt x="6" y="1"/>
                    <a:pt x="6" y="1"/>
                  </a:cubicBezTo>
                  <a:cubicBezTo>
                    <a:pt x="4" y="1"/>
                    <a:pt x="3" y="1"/>
                    <a:pt x="2" y="0"/>
                  </a:cubicBezTo>
                  <a:cubicBezTo>
                    <a:pt x="1" y="0"/>
                    <a:pt x="1" y="0"/>
                    <a:pt x="1" y="0"/>
                  </a:cubicBezTo>
                  <a:lnTo>
                    <a:pt x="0" y="3"/>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1" name="Freeform 433">
              <a:extLst>
                <a:ext uri="{FF2B5EF4-FFF2-40B4-BE49-F238E27FC236}">
                  <a16:creationId xmlns:a16="http://schemas.microsoft.com/office/drawing/2014/main" id="{8E712F6E-CD99-4322-A4DF-3EA8F4EB86E5}"/>
                </a:ext>
              </a:extLst>
            </p:cNvPr>
            <p:cNvSpPr>
              <a:spLocks/>
            </p:cNvSpPr>
            <p:nvPr/>
          </p:nvSpPr>
          <p:spPr bwMode="auto">
            <a:xfrm>
              <a:off x="-1776414" y="990601"/>
              <a:ext cx="95250" cy="84138"/>
            </a:xfrm>
            <a:custGeom>
              <a:avLst/>
              <a:gdLst>
                <a:gd name="T0" fmla="*/ 26 w 26"/>
                <a:gd name="T1" fmla="*/ 4 h 23"/>
                <a:gd name="T2" fmla="*/ 26 w 26"/>
                <a:gd name="T3" fmla="*/ 3 h 23"/>
                <a:gd name="T4" fmla="*/ 25 w 26"/>
                <a:gd name="T5" fmla="*/ 2 h 23"/>
                <a:gd name="T6" fmla="*/ 25 w 26"/>
                <a:gd name="T7" fmla="*/ 2 h 23"/>
                <a:gd name="T8" fmla="*/ 23 w 26"/>
                <a:gd name="T9" fmla="*/ 2 h 23"/>
                <a:gd name="T10" fmla="*/ 23 w 26"/>
                <a:gd name="T11" fmla="*/ 1 h 23"/>
                <a:gd name="T12" fmla="*/ 23 w 26"/>
                <a:gd name="T13" fmla="*/ 0 h 23"/>
                <a:gd name="T14" fmla="*/ 23 w 26"/>
                <a:gd name="T15" fmla="*/ 0 h 23"/>
                <a:gd name="T16" fmla="*/ 0 w 26"/>
                <a:gd name="T17" fmla="*/ 1 h 23"/>
                <a:gd name="T18" fmla="*/ 0 w 26"/>
                <a:gd name="T19" fmla="*/ 12 h 23"/>
                <a:gd name="T20" fmla="*/ 1 w 26"/>
                <a:gd name="T21" fmla="*/ 19 h 23"/>
                <a:gd name="T22" fmla="*/ 1 w 26"/>
                <a:gd name="T23" fmla="*/ 19 h 23"/>
                <a:gd name="T24" fmla="*/ 1 w 26"/>
                <a:gd name="T25" fmla="*/ 19 h 23"/>
                <a:gd name="T26" fmla="*/ 1 w 26"/>
                <a:gd name="T27" fmla="*/ 19 h 23"/>
                <a:gd name="T28" fmla="*/ 1 w 26"/>
                <a:gd name="T29" fmla="*/ 19 h 23"/>
                <a:gd name="T30" fmla="*/ 2 w 26"/>
                <a:gd name="T31" fmla="*/ 20 h 23"/>
                <a:gd name="T32" fmla="*/ 2 w 26"/>
                <a:gd name="T33" fmla="*/ 20 h 23"/>
                <a:gd name="T34" fmla="*/ 2 w 26"/>
                <a:gd name="T35" fmla="*/ 20 h 23"/>
                <a:gd name="T36" fmla="*/ 3 w 26"/>
                <a:gd name="T37" fmla="*/ 23 h 23"/>
                <a:gd name="T38" fmla="*/ 19 w 26"/>
                <a:gd name="T39" fmla="*/ 22 h 23"/>
                <a:gd name="T40" fmla="*/ 20 w 26"/>
                <a:gd name="T41" fmla="*/ 20 h 23"/>
                <a:gd name="T42" fmla="*/ 20 w 26"/>
                <a:gd name="T43" fmla="*/ 20 h 23"/>
                <a:gd name="T44" fmla="*/ 19 w 26"/>
                <a:gd name="T45" fmla="*/ 20 h 23"/>
                <a:gd name="T46" fmla="*/ 19 w 26"/>
                <a:gd name="T47" fmla="*/ 19 h 23"/>
                <a:gd name="T48" fmla="*/ 19 w 26"/>
                <a:gd name="T49" fmla="*/ 19 h 23"/>
                <a:gd name="T50" fmla="*/ 19 w 26"/>
                <a:gd name="T51" fmla="*/ 19 h 23"/>
                <a:gd name="T52" fmla="*/ 19 w 26"/>
                <a:gd name="T53" fmla="*/ 19 h 23"/>
                <a:gd name="T54" fmla="*/ 19 w 26"/>
                <a:gd name="T55" fmla="*/ 18 h 23"/>
                <a:gd name="T56" fmla="*/ 19 w 26"/>
                <a:gd name="T57" fmla="*/ 17 h 23"/>
                <a:gd name="T58" fmla="*/ 19 w 26"/>
                <a:gd name="T59" fmla="*/ 16 h 23"/>
                <a:gd name="T60" fmla="*/ 20 w 26"/>
                <a:gd name="T61" fmla="*/ 15 h 23"/>
                <a:gd name="T62" fmla="*/ 21 w 26"/>
                <a:gd name="T63" fmla="*/ 13 h 23"/>
                <a:gd name="T64" fmla="*/ 21 w 26"/>
                <a:gd name="T65" fmla="*/ 13 h 23"/>
                <a:gd name="T66" fmla="*/ 21 w 26"/>
                <a:gd name="T67" fmla="*/ 13 h 23"/>
                <a:gd name="T68" fmla="*/ 22 w 26"/>
                <a:gd name="T69" fmla="*/ 12 h 23"/>
                <a:gd name="T70" fmla="*/ 22 w 26"/>
                <a:gd name="T71" fmla="*/ 11 h 23"/>
                <a:gd name="T72" fmla="*/ 22 w 26"/>
                <a:gd name="T73" fmla="*/ 11 h 23"/>
                <a:gd name="T74" fmla="*/ 22 w 26"/>
                <a:gd name="T75" fmla="*/ 11 h 23"/>
                <a:gd name="T76" fmla="*/ 23 w 26"/>
                <a:gd name="T77" fmla="*/ 10 h 23"/>
                <a:gd name="T78" fmla="*/ 23 w 26"/>
                <a:gd name="T79" fmla="*/ 9 h 23"/>
                <a:gd name="T80" fmla="*/ 23 w 26"/>
                <a:gd name="T81" fmla="*/ 9 h 23"/>
                <a:gd name="T82" fmla="*/ 23 w 26"/>
                <a:gd name="T83" fmla="*/ 9 h 23"/>
                <a:gd name="T84" fmla="*/ 23 w 26"/>
                <a:gd name="T85" fmla="*/ 9 h 23"/>
                <a:gd name="T86" fmla="*/ 23 w 26"/>
                <a:gd name="T87" fmla="*/ 9 h 23"/>
                <a:gd name="T88" fmla="*/ 23 w 26"/>
                <a:gd name="T89" fmla="*/ 9 h 23"/>
                <a:gd name="T90" fmla="*/ 24 w 26"/>
                <a:gd name="T91" fmla="*/ 8 h 23"/>
                <a:gd name="T92" fmla="*/ 24 w 26"/>
                <a:gd name="T93" fmla="*/ 7 h 23"/>
                <a:gd name="T94" fmla="*/ 24 w 26"/>
                <a:gd name="T95" fmla="*/ 6 h 23"/>
                <a:gd name="T96" fmla="*/ 25 w 26"/>
                <a:gd name="T97" fmla="*/ 5 h 23"/>
                <a:gd name="T98" fmla="*/ 25 w 26"/>
                <a:gd name="T99" fmla="*/ 5 h 23"/>
                <a:gd name="T100" fmla="*/ 25 w 26"/>
                <a:gd name="T101" fmla="*/ 4 h 23"/>
                <a:gd name="T102" fmla="*/ 26 w 26"/>
                <a:gd name="T103" fmla="*/ 4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23">
                  <a:moveTo>
                    <a:pt x="26" y="4"/>
                  </a:moveTo>
                  <a:cubicBezTo>
                    <a:pt x="26" y="4"/>
                    <a:pt x="26" y="4"/>
                    <a:pt x="26" y="3"/>
                  </a:cubicBezTo>
                  <a:cubicBezTo>
                    <a:pt x="25" y="3"/>
                    <a:pt x="25" y="3"/>
                    <a:pt x="25" y="2"/>
                  </a:cubicBezTo>
                  <a:cubicBezTo>
                    <a:pt x="25" y="2"/>
                    <a:pt x="25" y="2"/>
                    <a:pt x="25" y="2"/>
                  </a:cubicBezTo>
                  <a:cubicBezTo>
                    <a:pt x="25" y="2"/>
                    <a:pt x="24" y="2"/>
                    <a:pt x="23" y="2"/>
                  </a:cubicBezTo>
                  <a:cubicBezTo>
                    <a:pt x="23" y="2"/>
                    <a:pt x="23" y="2"/>
                    <a:pt x="23" y="1"/>
                  </a:cubicBezTo>
                  <a:cubicBezTo>
                    <a:pt x="23" y="1"/>
                    <a:pt x="23" y="1"/>
                    <a:pt x="23" y="0"/>
                  </a:cubicBezTo>
                  <a:cubicBezTo>
                    <a:pt x="23" y="0"/>
                    <a:pt x="23" y="0"/>
                    <a:pt x="23" y="0"/>
                  </a:cubicBezTo>
                  <a:cubicBezTo>
                    <a:pt x="0" y="1"/>
                    <a:pt x="0" y="1"/>
                    <a:pt x="0" y="1"/>
                  </a:cubicBezTo>
                  <a:cubicBezTo>
                    <a:pt x="0" y="5"/>
                    <a:pt x="0" y="9"/>
                    <a:pt x="0" y="12"/>
                  </a:cubicBezTo>
                  <a:cubicBezTo>
                    <a:pt x="1" y="15"/>
                    <a:pt x="1" y="17"/>
                    <a:pt x="1" y="19"/>
                  </a:cubicBezTo>
                  <a:cubicBezTo>
                    <a:pt x="1" y="19"/>
                    <a:pt x="1" y="19"/>
                    <a:pt x="1" y="19"/>
                  </a:cubicBezTo>
                  <a:cubicBezTo>
                    <a:pt x="1" y="19"/>
                    <a:pt x="1" y="19"/>
                    <a:pt x="1" y="19"/>
                  </a:cubicBezTo>
                  <a:cubicBezTo>
                    <a:pt x="1" y="19"/>
                    <a:pt x="1" y="19"/>
                    <a:pt x="1" y="19"/>
                  </a:cubicBezTo>
                  <a:cubicBezTo>
                    <a:pt x="1" y="19"/>
                    <a:pt x="1" y="19"/>
                    <a:pt x="1" y="19"/>
                  </a:cubicBezTo>
                  <a:cubicBezTo>
                    <a:pt x="2" y="20"/>
                    <a:pt x="2" y="20"/>
                    <a:pt x="2" y="20"/>
                  </a:cubicBezTo>
                  <a:cubicBezTo>
                    <a:pt x="2" y="20"/>
                    <a:pt x="2" y="20"/>
                    <a:pt x="2" y="20"/>
                  </a:cubicBezTo>
                  <a:cubicBezTo>
                    <a:pt x="2" y="20"/>
                    <a:pt x="2" y="20"/>
                    <a:pt x="2" y="20"/>
                  </a:cubicBezTo>
                  <a:cubicBezTo>
                    <a:pt x="3" y="23"/>
                    <a:pt x="3" y="23"/>
                    <a:pt x="3" y="23"/>
                  </a:cubicBezTo>
                  <a:cubicBezTo>
                    <a:pt x="19" y="22"/>
                    <a:pt x="19" y="22"/>
                    <a:pt x="19" y="22"/>
                  </a:cubicBezTo>
                  <a:cubicBezTo>
                    <a:pt x="18" y="22"/>
                    <a:pt x="20" y="20"/>
                    <a:pt x="20" y="20"/>
                  </a:cubicBezTo>
                  <a:cubicBezTo>
                    <a:pt x="20" y="20"/>
                    <a:pt x="20" y="20"/>
                    <a:pt x="20" y="20"/>
                  </a:cubicBezTo>
                  <a:cubicBezTo>
                    <a:pt x="19" y="20"/>
                    <a:pt x="19" y="20"/>
                    <a:pt x="19" y="20"/>
                  </a:cubicBezTo>
                  <a:cubicBezTo>
                    <a:pt x="19" y="20"/>
                    <a:pt x="19" y="19"/>
                    <a:pt x="19" y="19"/>
                  </a:cubicBezTo>
                  <a:cubicBezTo>
                    <a:pt x="19" y="19"/>
                    <a:pt x="19" y="19"/>
                    <a:pt x="19" y="19"/>
                  </a:cubicBezTo>
                  <a:cubicBezTo>
                    <a:pt x="19" y="19"/>
                    <a:pt x="19" y="19"/>
                    <a:pt x="19" y="19"/>
                  </a:cubicBezTo>
                  <a:cubicBezTo>
                    <a:pt x="19" y="19"/>
                    <a:pt x="19" y="19"/>
                    <a:pt x="19" y="19"/>
                  </a:cubicBezTo>
                  <a:cubicBezTo>
                    <a:pt x="19" y="18"/>
                    <a:pt x="19" y="18"/>
                    <a:pt x="19" y="18"/>
                  </a:cubicBezTo>
                  <a:cubicBezTo>
                    <a:pt x="19" y="17"/>
                    <a:pt x="19" y="17"/>
                    <a:pt x="19" y="17"/>
                  </a:cubicBezTo>
                  <a:cubicBezTo>
                    <a:pt x="19" y="17"/>
                    <a:pt x="19" y="17"/>
                    <a:pt x="19" y="16"/>
                  </a:cubicBezTo>
                  <a:cubicBezTo>
                    <a:pt x="19" y="16"/>
                    <a:pt x="20" y="15"/>
                    <a:pt x="20" y="15"/>
                  </a:cubicBezTo>
                  <a:cubicBezTo>
                    <a:pt x="20" y="14"/>
                    <a:pt x="21" y="14"/>
                    <a:pt x="21" y="13"/>
                  </a:cubicBezTo>
                  <a:cubicBezTo>
                    <a:pt x="21" y="13"/>
                    <a:pt x="21" y="13"/>
                    <a:pt x="21" y="13"/>
                  </a:cubicBezTo>
                  <a:cubicBezTo>
                    <a:pt x="21" y="13"/>
                    <a:pt x="21" y="13"/>
                    <a:pt x="21" y="13"/>
                  </a:cubicBezTo>
                  <a:cubicBezTo>
                    <a:pt x="21" y="13"/>
                    <a:pt x="21" y="13"/>
                    <a:pt x="22" y="12"/>
                  </a:cubicBezTo>
                  <a:cubicBezTo>
                    <a:pt x="22" y="12"/>
                    <a:pt x="22" y="12"/>
                    <a:pt x="22" y="11"/>
                  </a:cubicBezTo>
                  <a:cubicBezTo>
                    <a:pt x="22" y="11"/>
                    <a:pt x="22" y="11"/>
                    <a:pt x="22" y="11"/>
                  </a:cubicBezTo>
                  <a:cubicBezTo>
                    <a:pt x="22" y="11"/>
                    <a:pt x="22" y="11"/>
                    <a:pt x="22" y="11"/>
                  </a:cubicBezTo>
                  <a:cubicBezTo>
                    <a:pt x="22" y="10"/>
                    <a:pt x="23" y="10"/>
                    <a:pt x="23" y="10"/>
                  </a:cubicBezTo>
                  <a:cubicBezTo>
                    <a:pt x="23" y="10"/>
                    <a:pt x="23" y="10"/>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4" y="8"/>
                    <a:pt x="24" y="8"/>
                  </a:cubicBezTo>
                  <a:cubicBezTo>
                    <a:pt x="24" y="8"/>
                    <a:pt x="24" y="7"/>
                    <a:pt x="24" y="7"/>
                  </a:cubicBezTo>
                  <a:cubicBezTo>
                    <a:pt x="24" y="7"/>
                    <a:pt x="24" y="7"/>
                    <a:pt x="24" y="6"/>
                  </a:cubicBezTo>
                  <a:cubicBezTo>
                    <a:pt x="25" y="6"/>
                    <a:pt x="25" y="5"/>
                    <a:pt x="25" y="5"/>
                  </a:cubicBezTo>
                  <a:cubicBezTo>
                    <a:pt x="25" y="5"/>
                    <a:pt x="25" y="5"/>
                    <a:pt x="25" y="5"/>
                  </a:cubicBezTo>
                  <a:cubicBezTo>
                    <a:pt x="25" y="4"/>
                    <a:pt x="25" y="4"/>
                    <a:pt x="25" y="4"/>
                  </a:cubicBezTo>
                  <a:cubicBezTo>
                    <a:pt x="25" y="4"/>
                    <a:pt x="26" y="4"/>
                    <a:pt x="26" y="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2" name="Freeform 434">
              <a:extLst>
                <a:ext uri="{FF2B5EF4-FFF2-40B4-BE49-F238E27FC236}">
                  <a16:creationId xmlns:a16="http://schemas.microsoft.com/office/drawing/2014/main" id="{D564E8FA-5C11-49C9-9C60-CAD431251BAA}"/>
                </a:ext>
              </a:extLst>
            </p:cNvPr>
            <p:cNvSpPr>
              <a:spLocks/>
            </p:cNvSpPr>
            <p:nvPr/>
          </p:nvSpPr>
          <p:spPr bwMode="auto">
            <a:xfrm>
              <a:off x="-1720852" y="854076"/>
              <a:ext cx="73025" cy="127000"/>
            </a:xfrm>
            <a:custGeom>
              <a:avLst/>
              <a:gdLst>
                <a:gd name="T0" fmla="*/ 13 w 20"/>
                <a:gd name="T1" fmla="*/ 35 h 35"/>
                <a:gd name="T2" fmla="*/ 14 w 20"/>
                <a:gd name="T3" fmla="*/ 33 h 35"/>
                <a:gd name="T4" fmla="*/ 16 w 20"/>
                <a:gd name="T5" fmla="*/ 34 h 35"/>
                <a:gd name="T6" fmla="*/ 17 w 20"/>
                <a:gd name="T7" fmla="*/ 32 h 35"/>
                <a:gd name="T8" fmla="*/ 18 w 20"/>
                <a:gd name="T9" fmla="*/ 31 h 35"/>
                <a:gd name="T10" fmla="*/ 18 w 20"/>
                <a:gd name="T11" fmla="*/ 29 h 35"/>
                <a:gd name="T12" fmla="*/ 18 w 20"/>
                <a:gd name="T13" fmla="*/ 28 h 35"/>
                <a:gd name="T14" fmla="*/ 18 w 20"/>
                <a:gd name="T15" fmla="*/ 27 h 35"/>
                <a:gd name="T16" fmla="*/ 18 w 20"/>
                <a:gd name="T17" fmla="*/ 27 h 35"/>
                <a:gd name="T18" fmla="*/ 19 w 20"/>
                <a:gd name="T19" fmla="*/ 26 h 35"/>
                <a:gd name="T20" fmla="*/ 20 w 20"/>
                <a:gd name="T21" fmla="*/ 24 h 35"/>
                <a:gd name="T22" fmla="*/ 20 w 20"/>
                <a:gd name="T23" fmla="*/ 22 h 35"/>
                <a:gd name="T24" fmla="*/ 20 w 20"/>
                <a:gd name="T25" fmla="*/ 20 h 35"/>
                <a:gd name="T26" fmla="*/ 19 w 20"/>
                <a:gd name="T27" fmla="*/ 4 h 35"/>
                <a:gd name="T28" fmla="*/ 17 w 20"/>
                <a:gd name="T29" fmla="*/ 1 h 35"/>
                <a:gd name="T30" fmla="*/ 16 w 20"/>
                <a:gd name="T31" fmla="*/ 0 h 35"/>
                <a:gd name="T32" fmla="*/ 3 w 20"/>
                <a:gd name="T33" fmla="*/ 0 h 35"/>
                <a:gd name="T34" fmla="*/ 5 w 20"/>
                <a:gd name="T35" fmla="*/ 2 h 35"/>
                <a:gd name="T36" fmla="*/ 6 w 20"/>
                <a:gd name="T37" fmla="*/ 3 h 35"/>
                <a:gd name="T38" fmla="*/ 6 w 20"/>
                <a:gd name="T39" fmla="*/ 5 h 35"/>
                <a:gd name="T40" fmla="*/ 6 w 20"/>
                <a:gd name="T41" fmla="*/ 5 h 35"/>
                <a:gd name="T42" fmla="*/ 5 w 20"/>
                <a:gd name="T43" fmla="*/ 6 h 35"/>
                <a:gd name="T44" fmla="*/ 3 w 20"/>
                <a:gd name="T45" fmla="*/ 8 h 35"/>
                <a:gd name="T46" fmla="*/ 3 w 20"/>
                <a:gd name="T47" fmla="*/ 8 h 35"/>
                <a:gd name="T48" fmla="*/ 2 w 20"/>
                <a:gd name="T49" fmla="*/ 9 h 35"/>
                <a:gd name="T50" fmla="*/ 2 w 20"/>
                <a:gd name="T51" fmla="*/ 11 h 35"/>
                <a:gd name="T52" fmla="*/ 1 w 20"/>
                <a:gd name="T53" fmla="*/ 12 h 35"/>
                <a:gd name="T54" fmla="*/ 0 w 20"/>
                <a:gd name="T55" fmla="*/ 14 h 35"/>
                <a:gd name="T56" fmla="*/ 1 w 20"/>
                <a:gd name="T57" fmla="*/ 18 h 35"/>
                <a:gd name="T58" fmla="*/ 3 w 20"/>
                <a:gd name="T59" fmla="*/ 20 h 35"/>
                <a:gd name="T60" fmla="*/ 4 w 20"/>
                <a:gd name="T61" fmla="*/ 22 h 35"/>
                <a:gd name="T62" fmla="*/ 7 w 20"/>
                <a:gd name="T63" fmla="*/ 24 h 35"/>
                <a:gd name="T64" fmla="*/ 7 w 20"/>
                <a:gd name="T65" fmla="*/ 27 h 35"/>
                <a:gd name="T66" fmla="*/ 10 w 20"/>
                <a:gd name="T67" fmla="*/ 30 h 35"/>
                <a:gd name="T68" fmla="*/ 11 w 20"/>
                <a:gd name="T69" fmla="*/ 33 h 35"/>
                <a:gd name="T70" fmla="*/ 13 w 20"/>
                <a:gd name="T71" fmla="*/ 35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0" h="35">
                  <a:moveTo>
                    <a:pt x="13" y="35"/>
                  </a:moveTo>
                  <a:cubicBezTo>
                    <a:pt x="13" y="35"/>
                    <a:pt x="13" y="35"/>
                    <a:pt x="13" y="35"/>
                  </a:cubicBezTo>
                  <a:cubicBezTo>
                    <a:pt x="13" y="35"/>
                    <a:pt x="13" y="34"/>
                    <a:pt x="13" y="34"/>
                  </a:cubicBezTo>
                  <a:cubicBezTo>
                    <a:pt x="13" y="34"/>
                    <a:pt x="13" y="33"/>
                    <a:pt x="14" y="33"/>
                  </a:cubicBezTo>
                  <a:cubicBezTo>
                    <a:pt x="14" y="33"/>
                    <a:pt x="14" y="33"/>
                    <a:pt x="14" y="33"/>
                  </a:cubicBezTo>
                  <a:cubicBezTo>
                    <a:pt x="15" y="33"/>
                    <a:pt x="15" y="34"/>
                    <a:pt x="16" y="34"/>
                  </a:cubicBezTo>
                  <a:cubicBezTo>
                    <a:pt x="16" y="33"/>
                    <a:pt x="16" y="33"/>
                    <a:pt x="16" y="33"/>
                  </a:cubicBezTo>
                  <a:cubicBezTo>
                    <a:pt x="17" y="32"/>
                    <a:pt x="17" y="32"/>
                    <a:pt x="17" y="32"/>
                  </a:cubicBezTo>
                  <a:cubicBezTo>
                    <a:pt x="17" y="32"/>
                    <a:pt x="17" y="32"/>
                    <a:pt x="17" y="32"/>
                  </a:cubicBezTo>
                  <a:cubicBezTo>
                    <a:pt x="18" y="32"/>
                    <a:pt x="18" y="31"/>
                    <a:pt x="18" y="31"/>
                  </a:cubicBezTo>
                  <a:cubicBezTo>
                    <a:pt x="18" y="31"/>
                    <a:pt x="18" y="30"/>
                    <a:pt x="18" y="29"/>
                  </a:cubicBezTo>
                  <a:cubicBezTo>
                    <a:pt x="18" y="29"/>
                    <a:pt x="18" y="29"/>
                    <a:pt x="18" y="29"/>
                  </a:cubicBezTo>
                  <a:cubicBezTo>
                    <a:pt x="18" y="29"/>
                    <a:pt x="18" y="29"/>
                    <a:pt x="18" y="28"/>
                  </a:cubicBezTo>
                  <a:cubicBezTo>
                    <a:pt x="18" y="28"/>
                    <a:pt x="18" y="28"/>
                    <a:pt x="18" y="28"/>
                  </a:cubicBezTo>
                  <a:cubicBezTo>
                    <a:pt x="18" y="28"/>
                    <a:pt x="18" y="28"/>
                    <a:pt x="18" y="27"/>
                  </a:cubicBezTo>
                  <a:cubicBezTo>
                    <a:pt x="18" y="27"/>
                    <a:pt x="18" y="27"/>
                    <a:pt x="18" y="27"/>
                  </a:cubicBezTo>
                  <a:cubicBezTo>
                    <a:pt x="18" y="27"/>
                    <a:pt x="18" y="27"/>
                    <a:pt x="18" y="27"/>
                  </a:cubicBezTo>
                  <a:cubicBezTo>
                    <a:pt x="18" y="27"/>
                    <a:pt x="18" y="27"/>
                    <a:pt x="18" y="27"/>
                  </a:cubicBezTo>
                  <a:cubicBezTo>
                    <a:pt x="18" y="27"/>
                    <a:pt x="19" y="27"/>
                    <a:pt x="19" y="26"/>
                  </a:cubicBezTo>
                  <a:cubicBezTo>
                    <a:pt x="19" y="26"/>
                    <a:pt x="19" y="26"/>
                    <a:pt x="19" y="26"/>
                  </a:cubicBezTo>
                  <a:cubicBezTo>
                    <a:pt x="19" y="26"/>
                    <a:pt x="19" y="25"/>
                    <a:pt x="19" y="25"/>
                  </a:cubicBezTo>
                  <a:cubicBezTo>
                    <a:pt x="19" y="25"/>
                    <a:pt x="19" y="25"/>
                    <a:pt x="20" y="24"/>
                  </a:cubicBezTo>
                  <a:cubicBezTo>
                    <a:pt x="20" y="24"/>
                    <a:pt x="20" y="24"/>
                    <a:pt x="20" y="24"/>
                  </a:cubicBezTo>
                  <a:cubicBezTo>
                    <a:pt x="20" y="23"/>
                    <a:pt x="20" y="22"/>
                    <a:pt x="20" y="22"/>
                  </a:cubicBezTo>
                  <a:cubicBezTo>
                    <a:pt x="20" y="21"/>
                    <a:pt x="20" y="21"/>
                    <a:pt x="20" y="21"/>
                  </a:cubicBezTo>
                  <a:cubicBezTo>
                    <a:pt x="20" y="20"/>
                    <a:pt x="20" y="20"/>
                    <a:pt x="20" y="20"/>
                  </a:cubicBezTo>
                  <a:cubicBezTo>
                    <a:pt x="20" y="20"/>
                    <a:pt x="20" y="20"/>
                    <a:pt x="20" y="20"/>
                  </a:cubicBezTo>
                  <a:cubicBezTo>
                    <a:pt x="19" y="4"/>
                    <a:pt x="19" y="4"/>
                    <a:pt x="19" y="4"/>
                  </a:cubicBezTo>
                  <a:cubicBezTo>
                    <a:pt x="19" y="4"/>
                    <a:pt x="18" y="4"/>
                    <a:pt x="18" y="3"/>
                  </a:cubicBezTo>
                  <a:cubicBezTo>
                    <a:pt x="18" y="3"/>
                    <a:pt x="17" y="2"/>
                    <a:pt x="17" y="1"/>
                  </a:cubicBezTo>
                  <a:cubicBezTo>
                    <a:pt x="16" y="0"/>
                    <a:pt x="16" y="0"/>
                    <a:pt x="16" y="0"/>
                  </a:cubicBezTo>
                  <a:cubicBezTo>
                    <a:pt x="16" y="0"/>
                    <a:pt x="16" y="0"/>
                    <a:pt x="16" y="0"/>
                  </a:cubicBezTo>
                  <a:cubicBezTo>
                    <a:pt x="16" y="0"/>
                    <a:pt x="16" y="0"/>
                    <a:pt x="16" y="0"/>
                  </a:cubicBezTo>
                  <a:cubicBezTo>
                    <a:pt x="16" y="0"/>
                    <a:pt x="4" y="0"/>
                    <a:pt x="3" y="0"/>
                  </a:cubicBezTo>
                  <a:cubicBezTo>
                    <a:pt x="5" y="1"/>
                    <a:pt x="5" y="1"/>
                    <a:pt x="5" y="1"/>
                  </a:cubicBezTo>
                  <a:cubicBezTo>
                    <a:pt x="5" y="1"/>
                    <a:pt x="5" y="2"/>
                    <a:pt x="5" y="2"/>
                  </a:cubicBezTo>
                  <a:cubicBezTo>
                    <a:pt x="6" y="3"/>
                    <a:pt x="6" y="3"/>
                    <a:pt x="6" y="3"/>
                  </a:cubicBezTo>
                  <a:cubicBezTo>
                    <a:pt x="6" y="3"/>
                    <a:pt x="6" y="3"/>
                    <a:pt x="6" y="3"/>
                  </a:cubicBezTo>
                  <a:cubicBezTo>
                    <a:pt x="6" y="3"/>
                    <a:pt x="6" y="3"/>
                    <a:pt x="6" y="3"/>
                  </a:cubicBezTo>
                  <a:cubicBezTo>
                    <a:pt x="6" y="3"/>
                    <a:pt x="6" y="4"/>
                    <a:pt x="6" y="5"/>
                  </a:cubicBezTo>
                  <a:cubicBezTo>
                    <a:pt x="6" y="5"/>
                    <a:pt x="6" y="5"/>
                    <a:pt x="6" y="5"/>
                  </a:cubicBezTo>
                  <a:cubicBezTo>
                    <a:pt x="6" y="5"/>
                    <a:pt x="6" y="5"/>
                    <a:pt x="6" y="5"/>
                  </a:cubicBezTo>
                  <a:cubicBezTo>
                    <a:pt x="6" y="5"/>
                    <a:pt x="6" y="6"/>
                    <a:pt x="5" y="6"/>
                  </a:cubicBezTo>
                  <a:cubicBezTo>
                    <a:pt x="5" y="6"/>
                    <a:pt x="5" y="6"/>
                    <a:pt x="5" y="6"/>
                  </a:cubicBezTo>
                  <a:cubicBezTo>
                    <a:pt x="4" y="7"/>
                    <a:pt x="4" y="7"/>
                    <a:pt x="4" y="7"/>
                  </a:cubicBezTo>
                  <a:cubicBezTo>
                    <a:pt x="4" y="7"/>
                    <a:pt x="4" y="7"/>
                    <a:pt x="3" y="8"/>
                  </a:cubicBezTo>
                  <a:cubicBezTo>
                    <a:pt x="3" y="8"/>
                    <a:pt x="3" y="8"/>
                    <a:pt x="3" y="8"/>
                  </a:cubicBezTo>
                  <a:cubicBezTo>
                    <a:pt x="3" y="8"/>
                    <a:pt x="3" y="8"/>
                    <a:pt x="3" y="8"/>
                  </a:cubicBezTo>
                  <a:cubicBezTo>
                    <a:pt x="3" y="8"/>
                    <a:pt x="3" y="8"/>
                    <a:pt x="3" y="8"/>
                  </a:cubicBezTo>
                  <a:cubicBezTo>
                    <a:pt x="2" y="8"/>
                    <a:pt x="2" y="9"/>
                    <a:pt x="2" y="9"/>
                  </a:cubicBezTo>
                  <a:cubicBezTo>
                    <a:pt x="2" y="10"/>
                    <a:pt x="2" y="10"/>
                    <a:pt x="2" y="10"/>
                  </a:cubicBezTo>
                  <a:cubicBezTo>
                    <a:pt x="2" y="11"/>
                    <a:pt x="2" y="11"/>
                    <a:pt x="2" y="11"/>
                  </a:cubicBezTo>
                  <a:cubicBezTo>
                    <a:pt x="2" y="11"/>
                    <a:pt x="1" y="12"/>
                    <a:pt x="1" y="12"/>
                  </a:cubicBezTo>
                  <a:cubicBezTo>
                    <a:pt x="1" y="12"/>
                    <a:pt x="1" y="12"/>
                    <a:pt x="1" y="12"/>
                  </a:cubicBezTo>
                  <a:cubicBezTo>
                    <a:pt x="1" y="12"/>
                    <a:pt x="1" y="14"/>
                    <a:pt x="1" y="14"/>
                  </a:cubicBezTo>
                  <a:cubicBezTo>
                    <a:pt x="0" y="14"/>
                    <a:pt x="0" y="14"/>
                    <a:pt x="0" y="14"/>
                  </a:cubicBezTo>
                  <a:cubicBezTo>
                    <a:pt x="0" y="14"/>
                    <a:pt x="1" y="16"/>
                    <a:pt x="1" y="16"/>
                  </a:cubicBezTo>
                  <a:cubicBezTo>
                    <a:pt x="1" y="17"/>
                    <a:pt x="0" y="18"/>
                    <a:pt x="1" y="18"/>
                  </a:cubicBezTo>
                  <a:cubicBezTo>
                    <a:pt x="1" y="19"/>
                    <a:pt x="2" y="19"/>
                    <a:pt x="2" y="19"/>
                  </a:cubicBezTo>
                  <a:cubicBezTo>
                    <a:pt x="2" y="19"/>
                    <a:pt x="3" y="20"/>
                    <a:pt x="3" y="20"/>
                  </a:cubicBezTo>
                  <a:cubicBezTo>
                    <a:pt x="3" y="20"/>
                    <a:pt x="3" y="20"/>
                    <a:pt x="4" y="21"/>
                  </a:cubicBezTo>
                  <a:cubicBezTo>
                    <a:pt x="4" y="21"/>
                    <a:pt x="4" y="21"/>
                    <a:pt x="4" y="22"/>
                  </a:cubicBezTo>
                  <a:cubicBezTo>
                    <a:pt x="4" y="22"/>
                    <a:pt x="5" y="23"/>
                    <a:pt x="6" y="23"/>
                  </a:cubicBezTo>
                  <a:cubicBezTo>
                    <a:pt x="6" y="23"/>
                    <a:pt x="7" y="23"/>
                    <a:pt x="7" y="24"/>
                  </a:cubicBezTo>
                  <a:cubicBezTo>
                    <a:pt x="7" y="25"/>
                    <a:pt x="7" y="26"/>
                    <a:pt x="7" y="26"/>
                  </a:cubicBezTo>
                  <a:cubicBezTo>
                    <a:pt x="7" y="26"/>
                    <a:pt x="6" y="26"/>
                    <a:pt x="7" y="27"/>
                  </a:cubicBezTo>
                  <a:cubicBezTo>
                    <a:pt x="7" y="27"/>
                    <a:pt x="9" y="29"/>
                    <a:pt x="9" y="29"/>
                  </a:cubicBezTo>
                  <a:cubicBezTo>
                    <a:pt x="9" y="29"/>
                    <a:pt x="9" y="30"/>
                    <a:pt x="10" y="30"/>
                  </a:cubicBezTo>
                  <a:cubicBezTo>
                    <a:pt x="10" y="30"/>
                    <a:pt x="10" y="30"/>
                    <a:pt x="11" y="31"/>
                  </a:cubicBezTo>
                  <a:cubicBezTo>
                    <a:pt x="11" y="31"/>
                    <a:pt x="11" y="32"/>
                    <a:pt x="11" y="33"/>
                  </a:cubicBezTo>
                  <a:cubicBezTo>
                    <a:pt x="11" y="34"/>
                    <a:pt x="12" y="35"/>
                    <a:pt x="13" y="35"/>
                  </a:cubicBezTo>
                  <a:cubicBezTo>
                    <a:pt x="13" y="35"/>
                    <a:pt x="13" y="35"/>
                    <a:pt x="13" y="35"/>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3" name="Freeform 435">
              <a:extLst>
                <a:ext uri="{FF2B5EF4-FFF2-40B4-BE49-F238E27FC236}">
                  <a16:creationId xmlns:a16="http://schemas.microsoft.com/office/drawing/2014/main" id="{05F4C58D-1D87-480D-8D28-AA0998D35985}"/>
                </a:ext>
              </a:extLst>
            </p:cNvPr>
            <p:cNvSpPr>
              <a:spLocks/>
            </p:cNvSpPr>
            <p:nvPr/>
          </p:nvSpPr>
          <p:spPr bwMode="auto">
            <a:xfrm>
              <a:off x="-1571627" y="904876"/>
              <a:ext cx="144463" cy="76200"/>
            </a:xfrm>
            <a:custGeom>
              <a:avLst/>
              <a:gdLst>
                <a:gd name="T0" fmla="*/ 40 w 40"/>
                <a:gd name="T1" fmla="*/ 13 h 21"/>
                <a:gd name="T2" fmla="*/ 40 w 40"/>
                <a:gd name="T3" fmla="*/ 14 h 21"/>
                <a:gd name="T4" fmla="*/ 39 w 40"/>
                <a:gd name="T5" fmla="*/ 14 h 21"/>
                <a:gd name="T6" fmla="*/ 38 w 40"/>
                <a:gd name="T7" fmla="*/ 14 h 21"/>
                <a:gd name="T8" fmla="*/ 37 w 40"/>
                <a:gd name="T9" fmla="*/ 14 h 21"/>
                <a:gd name="T10" fmla="*/ 32 w 40"/>
                <a:gd name="T11" fmla="*/ 12 h 21"/>
                <a:gd name="T12" fmla="*/ 35 w 40"/>
                <a:gd name="T13" fmla="*/ 12 h 21"/>
                <a:gd name="T14" fmla="*/ 38 w 40"/>
                <a:gd name="T15" fmla="*/ 13 h 21"/>
                <a:gd name="T16" fmla="*/ 36 w 40"/>
                <a:gd name="T17" fmla="*/ 11 h 21"/>
                <a:gd name="T18" fmla="*/ 36 w 40"/>
                <a:gd name="T19" fmla="*/ 10 h 21"/>
                <a:gd name="T20" fmla="*/ 34 w 40"/>
                <a:gd name="T21" fmla="*/ 9 h 21"/>
                <a:gd name="T22" fmla="*/ 36 w 40"/>
                <a:gd name="T23" fmla="*/ 9 h 21"/>
                <a:gd name="T24" fmla="*/ 37 w 40"/>
                <a:gd name="T25" fmla="*/ 9 h 21"/>
                <a:gd name="T26" fmla="*/ 36 w 40"/>
                <a:gd name="T27" fmla="*/ 9 h 21"/>
                <a:gd name="T28" fmla="*/ 36 w 40"/>
                <a:gd name="T29" fmla="*/ 7 h 21"/>
                <a:gd name="T30" fmla="*/ 33 w 40"/>
                <a:gd name="T31" fmla="*/ 6 h 21"/>
                <a:gd name="T32" fmla="*/ 32 w 40"/>
                <a:gd name="T33" fmla="*/ 6 h 21"/>
                <a:gd name="T34" fmla="*/ 31 w 40"/>
                <a:gd name="T35" fmla="*/ 5 h 21"/>
                <a:gd name="T36" fmla="*/ 31 w 40"/>
                <a:gd name="T37" fmla="*/ 3 h 21"/>
                <a:gd name="T38" fmla="*/ 30 w 40"/>
                <a:gd name="T39" fmla="*/ 1 h 21"/>
                <a:gd name="T40" fmla="*/ 28 w 40"/>
                <a:gd name="T41" fmla="*/ 0 h 21"/>
                <a:gd name="T42" fmla="*/ 27 w 40"/>
                <a:gd name="T43" fmla="*/ 0 h 21"/>
                <a:gd name="T44" fmla="*/ 26 w 40"/>
                <a:gd name="T45" fmla="*/ 1 h 21"/>
                <a:gd name="T46" fmla="*/ 25 w 40"/>
                <a:gd name="T47" fmla="*/ 2 h 21"/>
                <a:gd name="T48" fmla="*/ 24 w 40"/>
                <a:gd name="T49" fmla="*/ 2 h 21"/>
                <a:gd name="T50" fmla="*/ 23 w 40"/>
                <a:gd name="T51" fmla="*/ 4 h 21"/>
                <a:gd name="T52" fmla="*/ 22 w 40"/>
                <a:gd name="T53" fmla="*/ 6 h 21"/>
                <a:gd name="T54" fmla="*/ 20 w 40"/>
                <a:gd name="T55" fmla="*/ 7 h 21"/>
                <a:gd name="T56" fmla="*/ 18 w 40"/>
                <a:gd name="T57" fmla="*/ 7 h 21"/>
                <a:gd name="T58" fmla="*/ 17 w 40"/>
                <a:gd name="T59" fmla="*/ 9 h 21"/>
                <a:gd name="T60" fmla="*/ 15 w 40"/>
                <a:gd name="T61" fmla="*/ 11 h 21"/>
                <a:gd name="T62" fmla="*/ 14 w 40"/>
                <a:gd name="T63" fmla="*/ 12 h 21"/>
                <a:gd name="T64" fmla="*/ 13 w 40"/>
                <a:gd name="T65" fmla="*/ 13 h 21"/>
                <a:gd name="T66" fmla="*/ 12 w 40"/>
                <a:gd name="T67" fmla="*/ 13 h 21"/>
                <a:gd name="T68" fmla="*/ 11 w 40"/>
                <a:gd name="T69" fmla="*/ 13 h 21"/>
                <a:gd name="T70" fmla="*/ 10 w 40"/>
                <a:gd name="T71" fmla="*/ 14 h 21"/>
                <a:gd name="T72" fmla="*/ 8 w 40"/>
                <a:gd name="T73" fmla="*/ 14 h 21"/>
                <a:gd name="T74" fmla="*/ 7 w 40"/>
                <a:gd name="T75" fmla="*/ 13 h 21"/>
                <a:gd name="T76" fmla="*/ 7 w 40"/>
                <a:gd name="T77" fmla="*/ 13 h 21"/>
                <a:gd name="T78" fmla="*/ 6 w 40"/>
                <a:gd name="T79" fmla="*/ 15 h 21"/>
                <a:gd name="T80" fmla="*/ 4 w 40"/>
                <a:gd name="T81" fmla="*/ 17 h 21"/>
                <a:gd name="T82" fmla="*/ 4 w 40"/>
                <a:gd name="T83" fmla="*/ 17 h 21"/>
                <a:gd name="T84" fmla="*/ 4 w 40"/>
                <a:gd name="T85" fmla="*/ 17 h 21"/>
                <a:gd name="T86" fmla="*/ 3 w 40"/>
                <a:gd name="T87" fmla="*/ 18 h 21"/>
                <a:gd name="T88" fmla="*/ 3 w 40"/>
                <a:gd name="T89" fmla="*/ 18 h 21"/>
                <a:gd name="T90" fmla="*/ 2 w 40"/>
                <a:gd name="T91" fmla="*/ 19 h 21"/>
                <a:gd name="T92" fmla="*/ 0 w 40"/>
                <a:gd name="T93" fmla="*/ 20 h 21"/>
                <a:gd name="T94" fmla="*/ 0 w 40"/>
                <a:gd name="T95" fmla="*/ 21 h 21"/>
                <a:gd name="T96" fmla="*/ 11 w 40"/>
                <a:gd name="T97" fmla="*/ 20 h 21"/>
                <a:gd name="T98" fmla="*/ 11 w 40"/>
                <a:gd name="T99" fmla="*/ 20 h 21"/>
                <a:gd name="T100" fmla="*/ 11 w 40"/>
                <a:gd name="T101" fmla="*/ 20 h 21"/>
                <a:gd name="T102" fmla="*/ 11 w 40"/>
                <a:gd name="T103" fmla="*/ 20 h 21"/>
                <a:gd name="T104" fmla="*/ 40 w 40"/>
                <a:gd name="T105" fmla="*/ 15 h 21"/>
                <a:gd name="T106" fmla="*/ 40 w 40"/>
                <a:gd name="T107" fmla="*/ 14 h 21"/>
                <a:gd name="T108" fmla="*/ 40 w 40"/>
                <a:gd name="T109" fmla="*/ 13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40" h="21">
                  <a:moveTo>
                    <a:pt x="40" y="13"/>
                  </a:moveTo>
                  <a:cubicBezTo>
                    <a:pt x="40" y="13"/>
                    <a:pt x="40" y="14"/>
                    <a:pt x="40" y="14"/>
                  </a:cubicBezTo>
                  <a:cubicBezTo>
                    <a:pt x="39" y="14"/>
                    <a:pt x="39" y="14"/>
                    <a:pt x="39" y="14"/>
                  </a:cubicBezTo>
                  <a:cubicBezTo>
                    <a:pt x="39" y="13"/>
                    <a:pt x="38" y="13"/>
                    <a:pt x="38" y="14"/>
                  </a:cubicBezTo>
                  <a:cubicBezTo>
                    <a:pt x="38" y="14"/>
                    <a:pt x="37" y="14"/>
                    <a:pt x="37" y="14"/>
                  </a:cubicBezTo>
                  <a:cubicBezTo>
                    <a:pt x="36" y="13"/>
                    <a:pt x="35" y="12"/>
                    <a:pt x="32" y="12"/>
                  </a:cubicBezTo>
                  <a:cubicBezTo>
                    <a:pt x="32" y="12"/>
                    <a:pt x="34" y="11"/>
                    <a:pt x="35" y="12"/>
                  </a:cubicBezTo>
                  <a:cubicBezTo>
                    <a:pt x="37" y="12"/>
                    <a:pt x="37" y="13"/>
                    <a:pt x="38" y="13"/>
                  </a:cubicBezTo>
                  <a:cubicBezTo>
                    <a:pt x="38" y="13"/>
                    <a:pt x="38" y="12"/>
                    <a:pt x="36" y="11"/>
                  </a:cubicBezTo>
                  <a:cubicBezTo>
                    <a:pt x="36" y="11"/>
                    <a:pt x="37" y="11"/>
                    <a:pt x="36" y="10"/>
                  </a:cubicBezTo>
                  <a:cubicBezTo>
                    <a:pt x="34" y="10"/>
                    <a:pt x="34" y="10"/>
                    <a:pt x="34" y="9"/>
                  </a:cubicBezTo>
                  <a:cubicBezTo>
                    <a:pt x="34" y="9"/>
                    <a:pt x="35" y="9"/>
                    <a:pt x="36" y="9"/>
                  </a:cubicBezTo>
                  <a:cubicBezTo>
                    <a:pt x="36" y="9"/>
                    <a:pt x="36" y="10"/>
                    <a:pt x="37" y="9"/>
                  </a:cubicBezTo>
                  <a:cubicBezTo>
                    <a:pt x="37" y="9"/>
                    <a:pt x="37" y="9"/>
                    <a:pt x="36" y="9"/>
                  </a:cubicBezTo>
                  <a:cubicBezTo>
                    <a:pt x="36" y="9"/>
                    <a:pt x="36" y="8"/>
                    <a:pt x="36" y="7"/>
                  </a:cubicBezTo>
                  <a:cubicBezTo>
                    <a:pt x="35" y="6"/>
                    <a:pt x="34" y="7"/>
                    <a:pt x="33" y="6"/>
                  </a:cubicBezTo>
                  <a:cubicBezTo>
                    <a:pt x="32" y="6"/>
                    <a:pt x="32" y="5"/>
                    <a:pt x="32" y="6"/>
                  </a:cubicBezTo>
                  <a:cubicBezTo>
                    <a:pt x="31" y="6"/>
                    <a:pt x="31" y="6"/>
                    <a:pt x="31" y="5"/>
                  </a:cubicBezTo>
                  <a:cubicBezTo>
                    <a:pt x="30" y="4"/>
                    <a:pt x="31" y="4"/>
                    <a:pt x="31" y="3"/>
                  </a:cubicBezTo>
                  <a:cubicBezTo>
                    <a:pt x="31" y="2"/>
                    <a:pt x="30" y="1"/>
                    <a:pt x="30" y="1"/>
                  </a:cubicBezTo>
                  <a:cubicBezTo>
                    <a:pt x="29" y="1"/>
                    <a:pt x="29" y="1"/>
                    <a:pt x="28" y="0"/>
                  </a:cubicBezTo>
                  <a:cubicBezTo>
                    <a:pt x="28" y="0"/>
                    <a:pt x="27" y="0"/>
                    <a:pt x="27" y="0"/>
                  </a:cubicBezTo>
                  <a:cubicBezTo>
                    <a:pt x="27" y="0"/>
                    <a:pt x="26" y="0"/>
                    <a:pt x="26" y="1"/>
                  </a:cubicBezTo>
                  <a:cubicBezTo>
                    <a:pt x="26" y="1"/>
                    <a:pt x="26" y="1"/>
                    <a:pt x="25" y="2"/>
                  </a:cubicBezTo>
                  <a:cubicBezTo>
                    <a:pt x="24" y="2"/>
                    <a:pt x="24" y="2"/>
                    <a:pt x="24" y="2"/>
                  </a:cubicBezTo>
                  <a:cubicBezTo>
                    <a:pt x="24" y="3"/>
                    <a:pt x="23" y="4"/>
                    <a:pt x="23" y="4"/>
                  </a:cubicBezTo>
                  <a:cubicBezTo>
                    <a:pt x="22" y="4"/>
                    <a:pt x="22" y="5"/>
                    <a:pt x="22" y="6"/>
                  </a:cubicBezTo>
                  <a:cubicBezTo>
                    <a:pt x="22" y="6"/>
                    <a:pt x="20" y="7"/>
                    <a:pt x="20" y="7"/>
                  </a:cubicBezTo>
                  <a:cubicBezTo>
                    <a:pt x="19" y="6"/>
                    <a:pt x="18" y="6"/>
                    <a:pt x="18" y="7"/>
                  </a:cubicBezTo>
                  <a:cubicBezTo>
                    <a:pt x="19" y="8"/>
                    <a:pt x="18" y="9"/>
                    <a:pt x="17" y="9"/>
                  </a:cubicBezTo>
                  <a:cubicBezTo>
                    <a:pt x="16" y="9"/>
                    <a:pt x="15" y="10"/>
                    <a:pt x="15" y="11"/>
                  </a:cubicBezTo>
                  <a:cubicBezTo>
                    <a:pt x="15" y="12"/>
                    <a:pt x="15" y="12"/>
                    <a:pt x="14" y="12"/>
                  </a:cubicBezTo>
                  <a:cubicBezTo>
                    <a:pt x="13" y="12"/>
                    <a:pt x="13" y="13"/>
                    <a:pt x="13" y="13"/>
                  </a:cubicBezTo>
                  <a:cubicBezTo>
                    <a:pt x="13" y="13"/>
                    <a:pt x="12" y="13"/>
                    <a:pt x="12" y="13"/>
                  </a:cubicBezTo>
                  <a:cubicBezTo>
                    <a:pt x="12" y="13"/>
                    <a:pt x="12" y="13"/>
                    <a:pt x="11" y="13"/>
                  </a:cubicBezTo>
                  <a:cubicBezTo>
                    <a:pt x="11" y="13"/>
                    <a:pt x="10" y="14"/>
                    <a:pt x="10" y="14"/>
                  </a:cubicBezTo>
                  <a:cubicBezTo>
                    <a:pt x="10" y="15"/>
                    <a:pt x="8" y="14"/>
                    <a:pt x="8" y="14"/>
                  </a:cubicBezTo>
                  <a:cubicBezTo>
                    <a:pt x="8" y="14"/>
                    <a:pt x="7" y="13"/>
                    <a:pt x="7" y="13"/>
                  </a:cubicBezTo>
                  <a:cubicBezTo>
                    <a:pt x="7" y="13"/>
                    <a:pt x="7" y="13"/>
                    <a:pt x="7" y="13"/>
                  </a:cubicBezTo>
                  <a:cubicBezTo>
                    <a:pt x="7" y="13"/>
                    <a:pt x="7" y="14"/>
                    <a:pt x="6" y="15"/>
                  </a:cubicBezTo>
                  <a:cubicBezTo>
                    <a:pt x="5" y="15"/>
                    <a:pt x="4" y="16"/>
                    <a:pt x="4" y="17"/>
                  </a:cubicBezTo>
                  <a:cubicBezTo>
                    <a:pt x="4" y="17"/>
                    <a:pt x="4" y="17"/>
                    <a:pt x="4" y="17"/>
                  </a:cubicBezTo>
                  <a:cubicBezTo>
                    <a:pt x="4" y="17"/>
                    <a:pt x="4" y="17"/>
                    <a:pt x="4" y="17"/>
                  </a:cubicBezTo>
                  <a:cubicBezTo>
                    <a:pt x="4" y="18"/>
                    <a:pt x="3" y="18"/>
                    <a:pt x="3" y="18"/>
                  </a:cubicBezTo>
                  <a:cubicBezTo>
                    <a:pt x="3" y="18"/>
                    <a:pt x="3" y="18"/>
                    <a:pt x="3" y="18"/>
                  </a:cubicBezTo>
                  <a:cubicBezTo>
                    <a:pt x="3" y="18"/>
                    <a:pt x="3" y="18"/>
                    <a:pt x="2" y="19"/>
                  </a:cubicBezTo>
                  <a:cubicBezTo>
                    <a:pt x="2" y="19"/>
                    <a:pt x="1" y="20"/>
                    <a:pt x="0" y="20"/>
                  </a:cubicBezTo>
                  <a:cubicBezTo>
                    <a:pt x="0" y="21"/>
                    <a:pt x="0" y="21"/>
                    <a:pt x="0" y="21"/>
                  </a:cubicBezTo>
                  <a:cubicBezTo>
                    <a:pt x="11" y="20"/>
                    <a:pt x="11" y="20"/>
                    <a:pt x="11" y="20"/>
                  </a:cubicBezTo>
                  <a:cubicBezTo>
                    <a:pt x="11" y="20"/>
                    <a:pt x="11" y="20"/>
                    <a:pt x="11" y="20"/>
                  </a:cubicBezTo>
                  <a:cubicBezTo>
                    <a:pt x="11" y="20"/>
                    <a:pt x="11" y="20"/>
                    <a:pt x="11" y="20"/>
                  </a:cubicBezTo>
                  <a:cubicBezTo>
                    <a:pt x="11" y="20"/>
                    <a:pt x="11" y="20"/>
                    <a:pt x="11" y="20"/>
                  </a:cubicBezTo>
                  <a:cubicBezTo>
                    <a:pt x="40" y="15"/>
                    <a:pt x="40" y="15"/>
                    <a:pt x="40" y="15"/>
                  </a:cubicBezTo>
                  <a:cubicBezTo>
                    <a:pt x="40" y="14"/>
                    <a:pt x="40" y="14"/>
                    <a:pt x="40" y="14"/>
                  </a:cubicBezTo>
                  <a:cubicBezTo>
                    <a:pt x="40" y="14"/>
                    <a:pt x="40" y="13"/>
                    <a:pt x="40"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4" name="Freeform 436">
              <a:extLst>
                <a:ext uri="{FF2B5EF4-FFF2-40B4-BE49-F238E27FC236}">
                  <a16:creationId xmlns:a16="http://schemas.microsoft.com/office/drawing/2014/main" id="{6BC18685-2AFD-48AE-AB00-90F28B61E696}"/>
                </a:ext>
              </a:extLst>
            </p:cNvPr>
            <p:cNvSpPr>
              <a:spLocks/>
            </p:cNvSpPr>
            <p:nvPr/>
          </p:nvSpPr>
          <p:spPr bwMode="auto">
            <a:xfrm>
              <a:off x="-1681164" y="922338"/>
              <a:ext cx="134938" cy="68263"/>
            </a:xfrm>
            <a:custGeom>
              <a:avLst/>
              <a:gdLst>
                <a:gd name="T0" fmla="*/ 30 w 37"/>
                <a:gd name="T1" fmla="*/ 15 h 19"/>
                <a:gd name="T2" fmla="*/ 33 w 37"/>
                <a:gd name="T3" fmla="*/ 13 h 19"/>
                <a:gd name="T4" fmla="*/ 34 w 37"/>
                <a:gd name="T5" fmla="*/ 12 h 19"/>
                <a:gd name="T6" fmla="*/ 37 w 37"/>
                <a:gd name="T7" fmla="*/ 8 h 19"/>
                <a:gd name="T8" fmla="*/ 36 w 37"/>
                <a:gd name="T9" fmla="*/ 7 h 19"/>
                <a:gd name="T10" fmla="*/ 35 w 37"/>
                <a:gd name="T11" fmla="*/ 6 h 19"/>
                <a:gd name="T12" fmla="*/ 35 w 37"/>
                <a:gd name="T13" fmla="*/ 4 h 19"/>
                <a:gd name="T14" fmla="*/ 32 w 37"/>
                <a:gd name="T15" fmla="*/ 2 h 19"/>
                <a:gd name="T16" fmla="*/ 30 w 37"/>
                <a:gd name="T17" fmla="*/ 2 h 19"/>
                <a:gd name="T18" fmla="*/ 27 w 37"/>
                <a:gd name="T19" fmla="*/ 1 h 19"/>
                <a:gd name="T20" fmla="*/ 22 w 37"/>
                <a:gd name="T21" fmla="*/ 0 h 19"/>
                <a:gd name="T22" fmla="*/ 23 w 37"/>
                <a:gd name="T23" fmla="*/ 1 h 19"/>
                <a:gd name="T24" fmla="*/ 23 w 37"/>
                <a:gd name="T25" fmla="*/ 1 h 19"/>
                <a:gd name="T26" fmla="*/ 22 w 37"/>
                <a:gd name="T27" fmla="*/ 2 h 19"/>
                <a:gd name="T28" fmla="*/ 20 w 37"/>
                <a:gd name="T29" fmla="*/ 3 h 19"/>
                <a:gd name="T30" fmla="*/ 20 w 37"/>
                <a:gd name="T31" fmla="*/ 5 h 19"/>
                <a:gd name="T32" fmla="*/ 19 w 37"/>
                <a:gd name="T33" fmla="*/ 6 h 19"/>
                <a:gd name="T34" fmla="*/ 17 w 37"/>
                <a:gd name="T35" fmla="*/ 8 h 19"/>
                <a:gd name="T36" fmla="*/ 17 w 37"/>
                <a:gd name="T37" fmla="*/ 8 h 19"/>
                <a:gd name="T38" fmla="*/ 15 w 37"/>
                <a:gd name="T39" fmla="*/ 7 h 19"/>
                <a:gd name="T40" fmla="*/ 15 w 37"/>
                <a:gd name="T41" fmla="*/ 9 h 19"/>
                <a:gd name="T42" fmla="*/ 14 w 37"/>
                <a:gd name="T43" fmla="*/ 9 h 19"/>
                <a:gd name="T44" fmla="*/ 13 w 37"/>
                <a:gd name="T45" fmla="*/ 9 h 19"/>
                <a:gd name="T46" fmla="*/ 12 w 37"/>
                <a:gd name="T47" fmla="*/ 9 h 19"/>
                <a:gd name="T48" fmla="*/ 9 w 37"/>
                <a:gd name="T49" fmla="*/ 10 h 19"/>
                <a:gd name="T50" fmla="*/ 8 w 37"/>
                <a:gd name="T51" fmla="*/ 9 h 19"/>
                <a:gd name="T52" fmla="*/ 7 w 37"/>
                <a:gd name="T53" fmla="*/ 10 h 19"/>
                <a:gd name="T54" fmla="*/ 7 w 37"/>
                <a:gd name="T55" fmla="*/ 12 h 19"/>
                <a:gd name="T56" fmla="*/ 6 w 37"/>
                <a:gd name="T57" fmla="*/ 13 h 19"/>
                <a:gd name="T58" fmla="*/ 6 w 37"/>
                <a:gd name="T59" fmla="*/ 13 h 19"/>
                <a:gd name="T60" fmla="*/ 5 w 37"/>
                <a:gd name="T61" fmla="*/ 15 h 19"/>
                <a:gd name="T62" fmla="*/ 3 w 37"/>
                <a:gd name="T63" fmla="*/ 14 h 19"/>
                <a:gd name="T64" fmla="*/ 2 w 37"/>
                <a:gd name="T65" fmla="*/ 16 h 19"/>
                <a:gd name="T66" fmla="*/ 2 w 37"/>
                <a:gd name="T67" fmla="*/ 16 h 19"/>
                <a:gd name="T68" fmla="*/ 2 w 37"/>
                <a:gd name="T69" fmla="*/ 16 h 19"/>
                <a:gd name="T70" fmla="*/ 0 w 37"/>
                <a:gd name="T71" fmla="*/ 18 h 19"/>
                <a:gd name="T72" fmla="*/ 0 w 37"/>
                <a:gd name="T73" fmla="*/ 19 h 19"/>
                <a:gd name="T74" fmla="*/ 7 w 37"/>
                <a:gd name="T75" fmla="*/ 18 h 19"/>
                <a:gd name="T76" fmla="*/ 30 w 37"/>
                <a:gd name="T77" fmla="*/ 16 h 19"/>
                <a:gd name="T78" fmla="*/ 30 w 37"/>
                <a:gd name="T79" fmla="*/ 1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7" h="19">
                  <a:moveTo>
                    <a:pt x="30" y="16"/>
                  </a:moveTo>
                  <a:cubicBezTo>
                    <a:pt x="30" y="16"/>
                    <a:pt x="30" y="16"/>
                    <a:pt x="30" y="15"/>
                  </a:cubicBezTo>
                  <a:cubicBezTo>
                    <a:pt x="31" y="15"/>
                    <a:pt x="32" y="14"/>
                    <a:pt x="32" y="14"/>
                  </a:cubicBezTo>
                  <a:cubicBezTo>
                    <a:pt x="33" y="13"/>
                    <a:pt x="33" y="13"/>
                    <a:pt x="33" y="13"/>
                  </a:cubicBezTo>
                  <a:cubicBezTo>
                    <a:pt x="33" y="13"/>
                    <a:pt x="33" y="13"/>
                    <a:pt x="33" y="13"/>
                  </a:cubicBezTo>
                  <a:cubicBezTo>
                    <a:pt x="33" y="13"/>
                    <a:pt x="34" y="12"/>
                    <a:pt x="34" y="12"/>
                  </a:cubicBezTo>
                  <a:cubicBezTo>
                    <a:pt x="34" y="11"/>
                    <a:pt x="35" y="10"/>
                    <a:pt x="36" y="10"/>
                  </a:cubicBezTo>
                  <a:cubicBezTo>
                    <a:pt x="37" y="9"/>
                    <a:pt x="37" y="8"/>
                    <a:pt x="37" y="8"/>
                  </a:cubicBezTo>
                  <a:cubicBezTo>
                    <a:pt x="37" y="8"/>
                    <a:pt x="37" y="8"/>
                    <a:pt x="37" y="8"/>
                  </a:cubicBezTo>
                  <a:cubicBezTo>
                    <a:pt x="37" y="8"/>
                    <a:pt x="37" y="7"/>
                    <a:pt x="36" y="7"/>
                  </a:cubicBezTo>
                  <a:cubicBezTo>
                    <a:pt x="36" y="7"/>
                    <a:pt x="36" y="7"/>
                    <a:pt x="36" y="7"/>
                  </a:cubicBezTo>
                  <a:cubicBezTo>
                    <a:pt x="36" y="6"/>
                    <a:pt x="35" y="6"/>
                    <a:pt x="35" y="6"/>
                  </a:cubicBezTo>
                  <a:cubicBezTo>
                    <a:pt x="35" y="6"/>
                    <a:pt x="35" y="6"/>
                    <a:pt x="35" y="5"/>
                  </a:cubicBezTo>
                  <a:cubicBezTo>
                    <a:pt x="35" y="4"/>
                    <a:pt x="35" y="4"/>
                    <a:pt x="35" y="4"/>
                  </a:cubicBezTo>
                  <a:cubicBezTo>
                    <a:pt x="35" y="4"/>
                    <a:pt x="34" y="4"/>
                    <a:pt x="34" y="3"/>
                  </a:cubicBezTo>
                  <a:cubicBezTo>
                    <a:pt x="33" y="2"/>
                    <a:pt x="32" y="2"/>
                    <a:pt x="32" y="2"/>
                  </a:cubicBezTo>
                  <a:cubicBezTo>
                    <a:pt x="32" y="2"/>
                    <a:pt x="32" y="2"/>
                    <a:pt x="31" y="2"/>
                  </a:cubicBezTo>
                  <a:cubicBezTo>
                    <a:pt x="31" y="2"/>
                    <a:pt x="30" y="2"/>
                    <a:pt x="30" y="2"/>
                  </a:cubicBezTo>
                  <a:cubicBezTo>
                    <a:pt x="29" y="2"/>
                    <a:pt x="29" y="2"/>
                    <a:pt x="28" y="2"/>
                  </a:cubicBezTo>
                  <a:cubicBezTo>
                    <a:pt x="28" y="2"/>
                    <a:pt x="28" y="1"/>
                    <a:pt x="27" y="1"/>
                  </a:cubicBezTo>
                  <a:cubicBezTo>
                    <a:pt x="26" y="1"/>
                    <a:pt x="25" y="1"/>
                    <a:pt x="24" y="1"/>
                  </a:cubicBezTo>
                  <a:cubicBezTo>
                    <a:pt x="24" y="1"/>
                    <a:pt x="23" y="0"/>
                    <a:pt x="22" y="0"/>
                  </a:cubicBezTo>
                  <a:cubicBezTo>
                    <a:pt x="22" y="1"/>
                    <a:pt x="22" y="1"/>
                    <a:pt x="23" y="1"/>
                  </a:cubicBezTo>
                  <a:cubicBezTo>
                    <a:pt x="23" y="1"/>
                    <a:pt x="23" y="1"/>
                    <a:pt x="23" y="1"/>
                  </a:cubicBezTo>
                  <a:cubicBezTo>
                    <a:pt x="23" y="1"/>
                    <a:pt x="23" y="1"/>
                    <a:pt x="23" y="1"/>
                  </a:cubicBezTo>
                  <a:cubicBezTo>
                    <a:pt x="23" y="1"/>
                    <a:pt x="23" y="1"/>
                    <a:pt x="23" y="1"/>
                  </a:cubicBezTo>
                  <a:cubicBezTo>
                    <a:pt x="23" y="1"/>
                    <a:pt x="23" y="1"/>
                    <a:pt x="23" y="1"/>
                  </a:cubicBezTo>
                  <a:cubicBezTo>
                    <a:pt x="23" y="1"/>
                    <a:pt x="22" y="2"/>
                    <a:pt x="22" y="2"/>
                  </a:cubicBezTo>
                  <a:cubicBezTo>
                    <a:pt x="22" y="2"/>
                    <a:pt x="22" y="3"/>
                    <a:pt x="21" y="3"/>
                  </a:cubicBezTo>
                  <a:cubicBezTo>
                    <a:pt x="21" y="3"/>
                    <a:pt x="20" y="3"/>
                    <a:pt x="20" y="3"/>
                  </a:cubicBezTo>
                  <a:cubicBezTo>
                    <a:pt x="20" y="4"/>
                    <a:pt x="20" y="4"/>
                    <a:pt x="20" y="5"/>
                  </a:cubicBezTo>
                  <a:cubicBezTo>
                    <a:pt x="20" y="5"/>
                    <a:pt x="20" y="5"/>
                    <a:pt x="20" y="5"/>
                  </a:cubicBezTo>
                  <a:cubicBezTo>
                    <a:pt x="20" y="5"/>
                    <a:pt x="20" y="6"/>
                    <a:pt x="20" y="6"/>
                  </a:cubicBezTo>
                  <a:cubicBezTo>
                    <a:pt x="19" y="6"/>
                    <a:pt x="19" y="6"/>
                    <a:pt x="19" y="6"/>
                  </a:cubicBezTo>
                  <a:cubicBezTo>
                    <a:pt x="19" y="6"/>
                    <a:pt x="19" y="6"/>
                    <a:pt x="19" y="6"/>
                  </a:cubicBezTo>
                  <a:cubicBezTo>
                    <a:pt x="19" y="7"/>
                    <a:pt x="18" y="8"/>
                    <a:pt x="17" y="8"/>
                  </a:cubicBezTo>
                  <a:cubicBezTo>
                    <a:pt x="17" y="8"/>
                    <a:pt x="17" y="8"/>
                    <a:pt x="17" y="8"/>
                  </a:cubicBezTo>
                  <a:cubicBezTo>
                    <a:pt x="17" y="8"/>
                    <a:pt x="17" y="8"/>
                    <a:pt x="17" y="8"/>
                  </a:cubicBezTo>
                  <a:cubicBezTo>
                    <a:pt x="17" y="8"/>
                    <a:pt x="16" y="7"/>
                    <a:pt x="16" y="7"/>
                  </a:cubicBezTo>
                  <a:cubicBezTo>
                    <a:pt x="16" y="7"/>
                    <a:pt x="16" y="7"/>
                    <a:pt x="15" y="7"/>
                  </a:cubicBezTo>
                  <a:cubicBezTo>
                    <a:pt x="15" y="7"/>
                    <a:pt x="15" y="7"/>
                    <a:pt x="15" y="7"/>
                  </a:cubicBezTo>
                  <a:cubicBezTo>
                    <a:pt x="15" y="8"/>
                    <a:pt x="15" y="9"/>
                    <a:pt x="15" y="9"/>
                  </a:cubicBezTo>
                  <a:cubicBezTo>
                    <a:pt x="15" y="9"/>
                    <a:pt x="15" y="9"/>
                    <a:pt x="15" y="9"/>
                  </a:cubicBezTo>
                  <a:cubicBezTo>
                    <a:pt x="15" y="9"/>
                    <a:pt x="14" y="9"/>
                    <a:pt x="14" y="9"/>
                  </a:cubicBezTo>
                  <a:cubicBezTo>
                    <a:pt x="14" y="9"/>
                    <a:pt x="14" y="9"/>
                    <a:pt x="13" y="9"/>
                  </a:cubicBezTo>
                  <a:cubicBezTo>
                    <a:pt x="13" y="9"/>
                    <a:pt x="13" y="9"/>
                    <a:pt x="13" y="9"/>
                  </a:cubicBezTo>
                  <a:cubicBezTo>
                    <a:pt x="13" y="9"/>
                    <a:pt x="13" y="9"/>
                    <a:pt x="13" y="9"/>
                  </a:cubicBezTo>
                  <a:cubicBezTo>
                    <a:pt x="12" y="9"/>
                    <a:pt x="12" y="9"/>
                    <a:pt x="12" y="9"/>
                  </a:cubicBezTo>
                  <a:cubicBezTo>
                    <a:pt x="12" y="9"/>
                    <a:pt x="11" y="9"/>
                    <a:pt x="10" y="9"/>
                  </a:cubicBezTo>
                  <a:cubicBezTo>
                    <a:pt x="10" y="9"/>
                    <a:pt x="10" y="10"/>
                    <a:pt x="9" y="10"/>
                  </a:cubicBezTo>
                  <a:cubicBezTo>
                    <a:pt x="9" y="10"/>
                    <a:pt x="9" y="10"/>
                    <a:pt x="9" y="9"/>
                  </a:cubicBezTo>
                  <a:cubicBezTo>
                    <a:pt x="9" y="9"/>
                    <a:pt x="9" y="9"/>
                    <a:pt x="8" y="9"/>
                  </a:cubicBezTo>
                  <a:cubicBezTo>
                    <a:pt x="8" y="10"/>
                    <a:pt x="8" y="10"/>
                    <a:pt x="7" y="10"/>
                  </a:cubicBezTo>
                  <a:cubicBezTo>
                    <a:pt x="7" y="10"/>
                    <a:pt x="7" y="10"/>
                    <a:pt x="7" y="10"/>
                  </a:cubicBezTo>
                  <a:cubicBezTo>
                    <a:pt x="7" y="10"/>
                    <a:pt x="7" y="10"/>
                    <a:pt x="7" y="10"/>
                  </a:cubicBezTo>
                  <a:cubicBezTo>
                    <a:pt x="7" y="11"/>
                    <a:pt x="7" y="11"/>
                    <a:pt x="7" y="12"/>
                  </a:cubicBezTo>
                  <a:cubicBezTo>
                    <a:pt x="7" y="12"/>
                    <a:pt x="7" y="13"/>
                    <a:pt x="6" y="13"/>
                  </a:cubicBezTo>
                  <a:cubicBezTo>
                    <a:pt x="6" y="13"/>
                    <a:pt x="6" y="13"/>
                    <a:pt x="6" y="13"/>
                  </a:cubicBezTo>
                  <a:cubicBezTo>
                    <a:pt x="6" y="13"/>
                    <a:pt x="6" y="13"/>
                    <a:pt x="6" y="13"/>
                  </a:cubicBezTo>
                  <a:cubicBezTo>
                    <a:pt x="6" y="13"/>
                    <a:pt x="6" y="13"/>
                    <a:pt x="6" y="13"/>
                  </a:cubicBezTo>
                  <a:cubicBezTo>
                    <a:pt x="5" y="13"/>
                    <a:pt x="5" y="14"/>
                    <a:pt x="5" y="15"/>
                  </a:cubicBezTo>
                  <a:cubicBezTo>
                    <a:pt x="5" y="15"/>
                    <a:pt x="5" y="15"/>
                    <a:pt x="5" y="15"/>
                  </a:cubicBezTo>
                  <a:cubicBezTo>
                    <a:pt x="5" y="15"/>
                    <a:pt x="4" y="15"/>
                    <a:pt x="4" y="15"/>
                  </a:cubicBezTo>
                  <a:cubicBezTo>
                    <a:pt x="4" y="14"/>
                    <a:pt x="3" y="14"/>
                    <a:pt x="3" y="14"/>
                  </a:cubicBezTo>
                  <a:cubicBezTo>
                    <a:pt x="2" y="15"/>
                    <a:pt x="2" y="15"/>
                    <a:pt x="2" y="15"/>
                  </a:cubicBezTo>
                  <a:cubicBezTo>
                    <a:pt x="2" y="15"/>
                    <a:pt x="2" y="16"/>
                    <a:pt x="2" y="16"/>
                  </a:cubicBezTo>
                  <a:cubicBezTo>
                    <a:pt x="2" y="16"/>
                    <a:pt x="2" y="16"/>
                    <a:pt x="2" y="16"/>
                  </a:cubicBezTo>
                  <a:cubicBezTo>
                    <a:pt x="2" y="16"/>
                    <a:pt x="2" y="16"/>
                    <a:pt x="2" y="16"/>
                  </a:cubicBezTo>
                  <a:cubicBezTo>
                    <a:pt x="2" y="16"/>
                    <a:pt x="2" y="16"/>
                    <a:pt x="2" y="16"/>
                  </a:cubicBezTo>
                  <a:cubicBezTo>
                    <a:pt x="2" y="16"/>
                    <a:pt x="2" y="16"/>
                    <a:pt x="2" y="16"/>
                  </a:cubicBezTo>
                  <a:cubicBezTo>
                    <a:pt x="2" y="16"/>
                    <a:pt x="2" y="18"/>
                    <a:pt x="1" y="18"/>
                  </a:cubicBezTo>
                  <a:cubicBezTo>
                    <a:pt x="0" y="18"/>
                    <a:pt x="0" y="18"/>
                    <a:pt x="0" y="18"/>
                  </a:cubicBezTo>
                  <a:cubicBezTo>
                    <a:pt x="0" y="18"/>
                    <a:pt x="0" y="18"/>
                    <a:pt x="0" y="19"/>
                  </a:cubicBezTo>
                  <a:cubicBezTo>
                    <a:pt x="0" y="19"/>
                    <a:pt x="0" y="19"/>
                    <a:pt x="0" y="19"/>
                  </a:cubicBezTo>
                  <a:cubicBezTo>
                    <a:pt x="0" y="19"/>
                    <a:pt x="0" y="19"/>
                    <a:pt x="0" y="19"/>
                  </a:cubicBezTo>
                  <a:cubicBezTo>
                    <a:pt x="7" y="18"/>
                    <a:pt x="7" y="18"/>
                    <a:pt x="7" y="18"/>
                  </a:cubicBezTo>
                  <a:cubicBezTo>
                    <a:pt x="7" y="18"/>
                    <a:pt x="7" y="18"/>
                    <a:pt x="7" y="18"/>
                  </a:cubicBezTo>
                  <a:cubicBezTo>
                    <a:pt x="30" y="16"/>
                    <a:pt x="30" y="16"/>
                    <a:pt x="30" y="16"/>
                  </a:cubicBezTo>
                  <a:cubicBezTo>
                    <a:pt x="30" y="16"/>
                    <a:pt x="30" y="16"/>
                    <a:pt x="30" y="16"/>
                  </a:cubicBezTo>
                  <a:cubicBezTo>
                    <a:pt x="30" y="16"/>
                    <a:pt x="30" y="16"/>
                    <a:pt x="30" y="15"/>
                  </a:cubicBezTo>
                  <a:cubicBezTo>
                    <a:pt x="30" y="16"/>
                    <a:pt x="30" y="16"/>
                    <a:pt x="30" y="1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5" name="Freeform 437">
              <a:extLst>
                <a:ext uri="{FF2B5EF4-FFF2-40B4-BE49-F238E27FC236}">
                  <a16:creationId xmlns:a16="http://schemas.microsoft.com/office/drawing/2014/main" id="{65584E69-C5BE-4C7E-88E0-71E6DF5F4870}"/>
                </a:ext>
              </a:extLst>
            </p:cNvPr>
            <p:cNvSpPr>
              <a:spLocks/>
            </p:cNvSpPr>
            <p:nvPr/>
          </p:nvSpPr>
          <p:spPr bwMode="auto">
            <a:xfrm>
              <a:off x="-1812927" y="831851"/>
              <a:ext cx="114300" cy="73025"/>
            </a:xfrm>
            <a:custGeom>
              <a:avLst/>
              <a:gdLst>
                <a:gd name="T0" fmla="*/ 26 w 31"/>
                <a:gd name="T1" fmla="*/ 20 h 20"/>
                <a:gd name="T2" fmla="*/ 26 w 31"/>
                <a:gd name="T3" fmla="*/ 18 h 20"/>
                <a:gd name="T4" fmla="*/ 26 w 31"/>
                <a:gd name="T5" fmla="*/ 18 h 20"/>
                <a:gd name="T6" fmla="*/ 27 w 31"/>
                <a:gd name="T7" fmla="*/ 17 h 20"/>
                <a:gd name="T8" fmla="*/ 27 w 31"/>
                <a:gd name="T9" fmla="*/ 16 h 20"/>
                <a:gd name="T10" fmla="*/ 27 w 31"/>
                <a:gd name="T11" fmla="*/ 15 h 20"/>
                <a:gd name="T12" fmla="*/ 27 w 31"/>
                <a:gd name="T13" fmla="*/ 15 h 20"/>
                <a:gd name="T14" fmla="*/ 28 w 31"/>
                <a:gd name="T15" fmla="*/ 14 h 20"/>
                <a:gd name="T16" fmla="*/ 28 w 31"/>
                <a:gd name="T17" fmla="*/ 14 h 20"/>
                <a:gd name="T18" fmla="*/ 28 w 31"/>
                <a:gd name="T19" fmla="*/ 14 h 20"/>
                <a:gd name="T20" fmla="*/ 28 w 31"/>
                <a:gd name="T21" fmla="*/ 14 h 20"/>
                <a:gd name="T22" fmla="*/ 29 w 31"/>
                <a:gd name="T23" fmla="*/ 13 h 20"/>
                <a:gd name="T24" fmla="*/ 30 w 31"/>
                <a:gd name="T25" fmla="*/ 12 h 20"/>
                <a:gd name="T26" fmla="*/ 31 w 31"/>
                <a:gd name="T27" fmla="*/ 11 h 20"/>
                <a:gd name="T28" fmla="*/ 31 w 31"/>
                <a:gd name="T29" fmla="*/ 9 h 20"/>
                <a:gd name="T30" fmla="*/ 31 w 31"/>
                <a:gd name="T31" fmla="*/ 9 h 20"/>
                <a:gd name="T32" fmla="*/ 31 w 31"/>
                <a:gd name="T33" fmla="*/ 9 h 20"/>
                <a:gd name="T34" fmla="*/ 31 w 31"/>
                <a:gd name="T35" fmla="*/ 9 h 20"/>
                <a:gd name="T36" fmla="*/ 30 w 31"/>
                <a:gd name="T37" fmla="*/ 9 h 20"/>
                <a:gd name="T38" fmla="*/ 30 w 31"/>
                <a:gd name="T39" fmla="*/ 8 h 20"/>
                <a:gd name="T40" fmla="*/ 30 w 31"/>
                <a:gd name="T41" fmla="*/ 8 h 20"/>
                <a:gd name="T42" fmla="*/ 30 w 31"/>
                <a:gd name="T43" fmla="*/ 7 h 20"/>
                <a:gd name="T44" fmla="*/ 28 w 31"/>
                <a:gd name="T45" fmla="*/ 6 h 20"/>
                <a:gd name="T46" fmla="*/ 27 w 31"/>
                <a:gd name="T47" fmla="*/ 5 h 20"/>
                <a:gd name="T48" fmla="*/ 26 w 31"/>
                <a:gd name="T49" fmla="*/ 5 h 20"/>
                <a:gd name="T50" fmla="*/ 26 w 31"/>
                <a:gd name="T51" fmla="*/ 5 h 20"/>
                <a:gd name="T52" fmla="*/ 26 w 31"/>
                <a:gd name="T53" fmla="*/ 4 h 20"/>
                <a:gd name="T54" fmla="*/ 26 w 31"/>
                <a:gd name="T55" fmla="*/ 2 h 20"/>
                <a:gd name="T56" fmla="*/ 26 w 31"/>
                <a:gd name="T57" fmla="*/ 2 h 20"/>
                <a:gd name="T58" fmla="*/ 25 w 31"/>
                <a:gd name="T59" fmla="*/ 0 h 20"/>
                <a:gd name="T60" fmla="*/ 1 w 31"/>
                <a:gd name="T61" fmla="*/ 0 h 20"/>
                <a:gd name="T62" fmla="*/ 0 w 31"/>
                <a:gd name="T63" fmla="*/ 0 h 20"/>
                <a:gd name="T64" fmla="*/ 1 w 31"/>
                <a:gd name="T65" fmla="*/ 1 h 20"/>
                <a:gd name="T66" fmla="*/ 1 w 31"/>
                <a:gd name="T67" fmla="*/ 3 h 20"/>
                <a:gd name="T68" fmla="*/ 1 w 31"/>
                <a:gd name="T69" fmla="*/ 4 h 20"/>
                <a:gd name="T70" fmla="*/ 1 w 31"/>
                <a:gd name="T71" fmla="*/ 4 h 20"/>
                <a:gd name="T72" fmla="*/ 1 w 31"/>
                <a:gd name="T73" fmla="*/ 5 h 20"/>
                <a:gd name="T74" fmla="*/ 1 w 31"/>
                <a:gd name="T75" fmla="*/ 6 h 20"/>
                <a:gd name="T76" fmla="*/ 1 w 31"/>
                <a:gd name="T77" fmla="*/ 7 h 20"/>
                <a:gd name="T78" fmla="*/ 2 w 31"/>
                <a:gd name="T79" fmla="*/ 9 h 20"/>
                <a:gd name="T80" fmla="*/ 2 w 31"/>
                <a:gd name="T81" fmla="*/ 9 h 20"/>
                <a:gd name="T82" fmla="*/ 2 w 31"/>
                <a:gd name="T83" fmla="*/ 10 h 20"/>
                <a:gd name="T84" fmla="*/ 3 w 31"/>
                <a:gd name="T85" fmla="*/ 11 h 20"/>
                <a:gd name="T86" fmla="*/ 3 w 31"/>
                <a:gd name="T87" fmla="*/ 12 h 20"/>
                <a:gd name="T88" fmla="*/ 3 w 31"/>
                <a:gd name="T89" fmla="*/ 13 h 20"/>
                <a:gd name="T90" fmla="*/ 4 w 31"/>
                <a:gd name="T91" fmla="*/ 13 h 20"/>
                <a:gd name="T92" fmla="*/ 4 w 31"/>
                <a:gd name="T93" fmla="*/ 17 h 20"/>
                <a:gd name="T94" fmla="*/ 4 w 31"/>
                <a:gd name="T95" fmla="*/ 17 h 20"/>
                <a:gd name="T96" fmla="*/ 4 w 31"/>
                <a:gd name="T97" fmla="*/ 17 h 20"/>
                <a:gd name="T98" fmla="*/ 5 w 31"/>
                <a:gd name="T99" fmla="*/ 18 h 20"/>
                <a:gd name="T100" fmla="*/ 5 w 31"/>
                <a:gd name="T101" fmla="*/ 19 h 20"/>
                <a:gd name="T102" fmla="*/ 5 w 31"/>
                <a:gd name="T103" fmla="*/ 19 h 20"/>
                <a:gd name="T104" fmla="*/ 20 w 31"/>
                <a:gd name="T105" fmla="*/ 19 h 20"/>
                <a:gd name="T106" fmla="*/ 22 w 31"/>
                <a:gd name="T107" fmla="*/ 19 h 20"/>
                <a:gd name="T108" fmla="*/ 23 w 31"/>
                <a:gd name="T109" fmla="*/ 19 h 20"/>
                <a:gd name="T110" fmla="*/ 24 w 31"/>
                <a:gd name="T111" fmla="*/ 19 h 20"/>
                <a:gd name="T112" fmla="*/ 25 w 31"/>
                <a:gd name="T113" fmla="*/ 20 h 20"/>
                <a:gd name="T114" fmla="*/ 25 w 31"/>
                <a:gd name="T115" fmla="*/ 20 h 20"/>
                <a:gd name="T116" fmla="*/ 25 w 31"/>
                <a:gd name="T117" fmla="*/ 20 h 20"/>
                <a:gd name="T118" fmla="*/ 26 w 31"/>
                <a:gd name="T119" fmla="*/ 20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31" h="20">
                  <a:moveTo>
                    <a:pt x="26" y="20"/>
                  </a:moveTo>
                  <a:cubicBezTo>
                    <a:pt x="26" y="20"/>
                    <a:pt x="25" y="19"/>
                    <a:pt x="26" y="18"/>
                  </a:cubicBezTo>
                  <a:cubicBezTo>
                    <a:pt x="26" y="18"/>
                    <a:pt x="26" y="18"/>
                    <a:pt x="26" y="18"/>
                  </a:cubicBezTo>
                  <a:cubicBezTo>
                    <a:pt x="26" y="18"/>
                    <a:pt x="27" y="17"/>
                    <a:pt x="27" y="17"/>
                  </a:cubicBezTo>
                  <a:cubicBezTo>
                    <a:pt x="27" y="17"/>
                    <a:pt x="27" y="16"/>
                    <a:pt x="27" y="16"/>
                  </a:cubicBezTo>
                  <a:cubicBezTo>
                    <a:pt x="27" y="16"/>
                    <a:pt x="27" y="15"/>
                    <a:pt x="27" y="15"/>
                  </a:cubicBezTo>
                  <a:cubicBezTo>
                    <a:pt x="27" y="15"/>
                    <a:pt x="27" y="15"/>
                    <a:pt x="27" y="15"/>
                  </a:cubicBezTo>
                  <a:cubicBezTo>
                    <a:pt x="27" y="15"/>
                    <a:pt x="27" y="14"/>
                    <a:pt x="28" y="14"/>
                  </a:cubicBezTo>
                  <a:cubicBezTo>
                    <a:pt x="28" y="14"/>
                    <a:pt x="28" y="14"/>
                    <a:pt x="28" y="14"/>
                  </a:cubicBezTo>
                  <a:cubicBezTo>
                    <a:pt x="28" y="14"/>
                    <a:pt x="28" y="14"/>
                    <a:pt x="28" y="14"/>
                  </a:cubicBezTo>
                  <a:cubicBezTo>
                    <a:pt x="28" y="14"/>
                    <a:pt x="28" y="14"/>
                    <a:pt x="28" y="14"/>
                  </a:cubicBezTo>
                  <a:cubicBezTo>
                    <a:pt x="28" y="13"/>
                    <a:pt x="29" y="13"/>
                    <a:pt x="29" y="13"/>
                  </a:cubicBezTo>
                  <a:cubicBezTo>
                    <a:pt x="29" y="13"/>
                    <a:pt x="30" y="12"/>
                    <a:pt x="30" y="12"/>
                  </a:cubicBezTo>
                  <a:cubicBezTo>
                    <a:pt x="30" y="12"/>
                    <a:pt x="31" y="11"/>
                    <a:pt x="31" y="11"/>
                  </a:cubicBezTo>
                  <a:cubicBezTo>
                    <a:pt x="31" y="10"/>
                    <a:pt x="31" y="9"/>
                    <a:pt x="31" y="9"/>
                  </a:cubicBezTo>
                  <a:cubicBezTo>
                    <a:pt x="31" y="9"/>
                    <a:pt x="31" y="9"/>
                    <a:pt x="31" y="9"/>
                  </a:cubicBezTo>
                  <a:cubicBezTo>
                    <a:pt x="31" y="9"/>
                    <a:pt x="31" y="9"/>
                    <a:pt x="31" y="9"/>
                  </a:cubicBezTo>
                  <a:cubicBezTo>
                    <a:pt x="31" y="9"/>
                    <a:pt x="31" y="9"/>
                    <a:pt x="31" y="9"/>
                  </a:cubicBezTo>
                  <a:cubicBezTo>
                    <a:pt x="30" y="9"/>
                    <a:pt x="30" y="9"/>
                    <a:pt x="30" y="9"/>
                  </a:cubicBezTo>
                  <a:cubicBezTo>
                    <a:pt x="30" y="9"/>
                    <a:pt x="30" y="9"/>
                    <a:pt x="30" y="8"/>
                  </a:cubicBezTo>
                  <a:cubicBezTo>
                    <a:pt x="30" y="8"/>
                    <a:pt x="30" y="8"/>
                    <a:pt x="30" y="8"/>
                  </a:cubicBezTo>
                  <a:cubicBezTo>
                    <a:pt x="30" y="8"/>
                    <a:pt x="30" y="8"/>
                    <a:pt x="30" y="7"/>
                  </a:cubicBezTo>
                  <a:cubicBezTo>
                    <a:pt x="30" y="7"/>
                    <a:pt x="28" y="7"/>
                    <a:pt x="28" y="6"/>
                  </a:cubicBezTo>
                  <a:cubicBezTo>
                    <a:pt x="28" y="6"/>
                    <a:pt x="27" y="6"/>
                    <a:pt x="27" y="5"/>
                  </a:cubicBezTo>
                  <a:cubicBezTo>
                    <a:pt x="27" y="5"/>
                    <a:pt x="26" y="5"/>
                    <a:pt x="26" y="5"/>
                  </a:cubicBezTo>
                  <a:cubicBezTo>
                    <a:pt x="26" y="5"/>
                    <a:pt x="26" y="5"/>
                    <a:pt x="26" y="5"/>
                  </a:cubicBezTo>
                  <a:cubicBezTo>
                    <a:pt x="26" y="4"/>
                    <a:pt x="26" y="4"/>
                    <a:pt x="26" y="4"/>
                  </a:cubicBezTo>
                  <a:cubicBezTo>
                    <a:pt x="25" y="3"/>
                    <a:pt x="26" y="2"/>
                    <a:pt x="26" y="2"/>
                  </a:cubicBezTo>
                  <a:cubicBezTo>
                    <a:pt x="26" y="2"/>
                    <a:pt x="26" y="2"/>
                    <a:pt x="26" y="2"/>
                  </a:cubicBezTo>
                  <a:cubicBezTo>
                    <a:pt x="26" y="1"/>
                    <a:pt x="25" y="0"/>
                    <a:pt x="25" y="0"/>
                  </a:cubicBezTo>
                  <a:cubicBezTo>
                    <a:pt x="1" y="0"/>
                    <a:pt x="1" y="0"/>
                    <a:pt x="1" y="0"/>
                  </a:cubicBezTo>
                  <a:cubicBezTo>
                    <a:pt x="0" y="0"/>
                    <a:pt x="0" y="0"/>
                    <a:pt x="0" y="0"/>
                  </a:cubicBezTo>
                  <a:cubicBezTo>
                    <a:pt x="1" y="0"/>
                    <a:pt x="1" y="0"/>
                    <a:pt x="1" y="1"/>
                  </a:cubicBezTo>
                  <a:cubicBezTo>
                    <a:pt x="1" y="1"/>
                    <a:pt x="2" y="2"/>
                    <a:pt x="1" y="3"/>
                  </a:cubicBezTo>
                  <a:cubicBezTo>
                    <a:pt x="1" y="3"/>
                    <a:pt x="1" y="4"/>
                    <a:pt x="1" y="4"/>
                  </a:cubicBezTo>
                  <a:cubicBezTo>
                    <a:pt x="1" y="4"/>
                    <a:pt x="1" y="4"/>
                    <a:pt x="1" y="4"/>
                  </a:cubicBezTo>
                  <a:cubicBezTo>
                    <a:pt x="1" y="4"/>
                    <a:pt x="1" y="5"/>
                    <a:pt x="1" y="5"/>
                  </a:cubicBezTo>
                  <a:cubicBezTo>
                    <a:pt x="1" y="6"/>
                    <a:pt x="1" y="6"/>
                    <a:pt x="1" y="6"/>
                  </a:cubicBezTo>
                  <a:cubicBezTo>
                    <a:pt x="2" y="7"/>
                    <a:pt x="1" y="7"/>
                    <a:pt x="1" y="7"/>
                  </a:cubicBezTo>
                  <a:cubicBezTo>
                    <a:pt x="2" y="8"/>
                    <a:pt x="2" y="9"/>
                    <a:pt x="2" y="9"/>
                  </a:cubicBezTo>
                  <a:cubicBezTo>
                    <a:pt x="2" y="9"/>
                    <a:pt x="2" y="9"/>
                    <a:pt x="2" y="9"/>
                  </a:cubicBezTo>
                  <a:cubicBezTo>
                    <a:pt x="2" y="10"/>
                    <a:pt x="2" y="10"/>
                    <a:pt x="2" y="10"/>
                  </a:cubicBezTo>
                  <a:cubicBezTo>
                    <a:pt x="3" y="10"/>
                    <a:pt x="3" y="11"/>
                    <a:pt x="3" y="11"/>
                  </a:cubicBezTo>
                  <a:cubicBezTo>
                    <a:pt x="3" y="11"/>
                    <a:pt x="3" y="12"/>
                    <a:pt x="3" y="12"/>
                  </a:cubicBezTo>
                  <a:cubicBezTo>
                    <a:pt x="3" y="12"/>
                    <a:pt x="3" y="12"/>
                    <a:pt x="3" y="13"/>
                  </a:cubicBezTo>
                  <a:cubicBezTo>
                    <a:pt x="3" y="13"/>
                    <a:pt x="3" y="13"/>
                    <a:pt x="4" y="13"/>
                  </a:cubicBezTo>
                  <a:cubicBezTo>
                    <a:pt x="4" y="14"/>
                    <a:pt x="4" y="15"/>
                    <a:pt x="4" y="17"/>
                  </a:cubicBezTo>
                  <a:cubicBezTo>
                    <a:pt x="4" y="17"/>
                    <a:pt x="4" y="17"/>
                    <a:pt x="4" y="17"/>
                  </a:cubicBezTo>
                  <a:cubicBezTo>
                    <a:pt x="4" y="17"/>
                    <a:pt x="4" y="17"/>
                    <a:pt x="4" y="17"/>
                  </a:cubicBezTo>
                  <a:cubicBezTo>
                    <a:pt x="4" y="18"/>
                    <a:pt x="5" y="18"/>
                    <a:pt x="5" y="18"/>
                  </a:cubicBezTo>
                  <a:cubicBezTo>
                    <a:pt x="5" y="18"/>
                    <a:pt x="5" y="19"/>
                    <a:pt x="5" y="19"/>
                  </a:cubicBezTo>
                  <a:cubicBezTo>
                    <a:pt x="5" y="19"/>
                    <a:pt x="5" y="19"/>
                    <a:pt x="5" y="19"/>
                  </a:cubicBezTo>
                  <a:cubicBezTo>
                    <a:pt x="20" y="19"/>
                    <a:pt x="20" y="19"/>
                    <a:pt x="20" y="19"/>
                  </a:cubicBezTo>
                  <a:cubicBezTo>
                    <a:pt x="22" y="19"/>
                    <a:pt x="22" y="19"/>
                    <a:pt x="22" y="19"/>
                  </a:cubicBezTo>
                  <a:cubicBezTo>
                    <a:pt x="22" y="19"/>
                    <a:pt x="23" y="18"/>
                    <a:pt x="23" y="19"/>
                  </a:cubicBezTo>
                  <a:cubicBezTo>
                    <a:pt x="24" y="19"/>
                    <a:pt x="24" y="19"/>
                    <a:pt x="24" y="19"/>
                  </a:cubicBezTo>
                  <a:cubicBezTo>
                    <a:pt x="24" y="19"/>
                    <a:pt x="25" y="19"/>
                    <a:pt x="25" y="20"/>
                  </a:cubicBezTo>
                  <a:cubicBezTo>
                    <a:pt x="25" y="20"/>
                    <a:pt x="25" y="20"/>
                    <a:pt x="25" y="20"/>
                  </a:cubicBezTo>
                  <a:cubicBezTo>
                    <a:pt x="25" y="20"/>
                    <a:pt x="25" y="20"/>
                    <a:pt x="25" y="20"/>
                  </a:cubicBezTo>
                  <a:cubicBezTo>
                    <a:pt x="25" y="20"/>
                    <a:pt x="26" y="20"/>
                    <a:pt x="26" y="2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6" name="Freeform 438">
              <a:extLst>
                <a:ext uri="{FF2B5EF4-FFF2-40B4-BE49-F238E27FC236}">
                  <a16:creationId xmlns:a16="http://schemas.microsoft.com/office/drawing/2014/main" id="{681F352C-3ED0-4FA6-834E-8EF33B59B8B3}"/>
                </a:ext>
              </a:extLst>
            </p:cNvPr>
            <p:cNvSpPr>
              <a:spLocks/>
            </p:cNvSpPr>
            <p:nvPr/>
          </p:nvSpPr>
          <p:spPr bwMode="auto">
            <a:xfrm>
              <a:off x="-1936752" y="766763"/>
              <a:ext cx="131763" cy="90488"/>
            </a:xfrm>
            <a:custGeom>
              <a:avLst/>
              <a:gdLst>
                <a:gd name="T0" fmla="*/ 35 w 36"/>
                <a:gd name="T1" fmla="*/ 24 h 25"/>
                <a:gd name="T2" fmla="*/ 35 w 36"/>
                <a:gd name="T3" fmla="*/ 22 h 25"/>
                <a:gd name="T4" fmla="*/ 35 w 36"/>
                <a:gd name="T5" fmla="*/ 19 h 25"/>
                <a:gd name="T6" fmla="*/ 34 w 36"/>
                <a:gd name="T7" fmla="*/ 18 h 25"/>
                <a:gd name="T8" fmla="*/ 35 w 36"/>
                <a:gd name="T9" fmla="*/ 18 h 25"/>
                <a:gd name="T10" fmla="*/ 35 w 36"/>
                <a:gd name="T11" fmla="*/ 6 h 25"/>
                <a:gd name="T12" fmla="*/ 35 w 36"/>
                <a:gd name="T13" fmla="*/ 5 h 25"/>
                <a:gd name="T14" fmla="*/ 35 w 36"/>
                <a:gd name="T15" fmla="*/ 2 h 25"/>
                <a:gd name="T16" fmla="*/ 2 w 36"/>
                <a:gd name="T17" fmla="*/ 0 h 25"/>
                <a:gd name="T18" fmla="*/ 1 w 36"/>
                <a:gd name="T19" fmla="*/ 6 h 25"/>
                <a:gd name="T20" fmla="*/ 1 w 36"/>
                <a:gd name="T21" fmla="*/ 6 h 25"/>
                <a:gd name="T22" fmla="*/ 0 w 36"/>
                <a:gd name="T23" fmla="*/ 19 h 25"/>
                <a:gd name="T24" fmla="*/ 19 w 36"/>
                <a:gd name="T25" fmla="*/ 21 h 25"/>
                <a:gd name="T26" fmla="*/ 21 w 36"/>
                <a:gd name="T27" fmla="*/ 21 h 25"/>
                <a:gd name="T28" fmla="*/ 22 w 36"/>
                <a:gd name="T29" fmla="*/ 21 h 25"/>
                <a:gd name="T30" fmla="*/ 23 w 36"/>
                <a:gd name="T31" fmla="*/ 22 h 25"/>
                <a:gd name="T32" fmla="*/ 25 w 36"/>
                <a:gd name="T33" fmla="*/ 22 h 25"/>
                <a:gd name="T34" fmla="*/ 27 w 36"/>
                <a:gd name="T35" fmla="*/ 23 h 25"/>
                <a:gd name="T36" fmla="*/ 29 w 36"/>
                <a:gd name="T37" fmla="*/ 23 h 25"/>
                <a:gd name="T38" fmla="*/ 31 w 36"/>
                <a:gd name="T39" fmla="*/ 23 h 25"/>
                <a:gd name="T40" fmla="*/ 32 w 36"/>
                <a:gd name="T41" fmla="*/ 23 h 25"/>
                <a:gd name="T42" fmla="*/ 35 w 36"/>
                <a:gd name="T43" fmla="*/ 24 h 25"/>
                <a:gd name="T44" fmla="*/ 35 w 36"/>
                <a:gd name="T45" fmla="*/ 25 h 25"/>
                <a:gd name="T46" fmla="*/ 35 w 36"/>
                <a:gd name="T47" fmla="*/ 24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6" h="25">
                  <a:moveTo>
                    <a:pt x="35" y="24"/>
                  </a:moveTo>
                  <a:cubicBezTo>
                    <a:pt x="35" y="24"/>
                    <a:pt x="35" y="24"/>
                    <a:pt x="35" y="22"/>
                  </a:cubicBezTo>
                  <a:cubicBezTo>
                    <a:pt x="35" y="21"/>
                    <a:pt x="36" y="20"/>
                    <a:pt x="35" y="19"/>
                  </a:cubicBezTo>
                  <a:cubicBezTo>
                    <a:pt x="34" y="18"/>
                    <a:pt x="34" y="18"/>
                    <a:pt x="34" y="18"/>
                  </a:cubicBezTo>
                  <a:cubicBezTo>
                    <a:pt x="35" y="18"/>
                    <a:pt x="35" y="18"/>
                    <a:pt x="35" y="18"/>
                  </a:cubicBezTo>
                  <a:cubicBezTo>
                    <a:pt x="35" y="6"/>
                    <a:pt x="35" y="6"/>
                    <a:pt x="35" y="6"/>
                  </a:cubicBezTo>
                  <a:cubicBezTo>
                    <a:pt x="35" y="6"/>
                    <a:pt x="35" y="6"/>
                    <a:pt x="35" y="5"/>
                  </a:cubicBezTo>
                  <a:cubicBezTo>
                    <a:pt x="35" y="4"/>
                    <a:pt x="35" y="3"/>
                    <a:pt x="35" y="2"/>
                  </a:cubicBezTo>
                  <a:cubicBezTo>
                    <a:pt x="35" y="2"/>
                    <a:pt x="12" y="2"/>
                    <a:pt x="2" y="0"/>
                  </a:cubicBezTo>
                  <a:cubicBezTo>
                    <a:pt x="1" y="3"/>
                    <a:pt x="1" y="6"/>
                    <a:pt x="1" y="6"/>
                  </a:cubicBezTo>
                  <a:cubicBezTo>
                    <a:pt x="1" y="6"/>
                    <a:pt x="1" y="6"/>
                    <a:pt x="1" y="6"/>
                  </a:cubicBezTo>
                  <a:cubicBezTo>
                    <a:pt x="0" y="19"/>
                    <a:pt x="0" y="19"/>
                    <a:pt x="0" y="19"/>
                  </a:cubicBezTo>
                  <a:cubicBezTo>
                    <a:pt x="19" y="21"/>
                    <a:pt x="19" y="21"/>
                    <a:pt x="19" y="21"/>
                  </a:cubicBezTo>
                  <a:cubicBezTo>
                    <a:pt x="19" y="21"/>
                    <a:pt x="20" y="21"/>
                    <a:pt x="21" y="21"/>
                  </a:cubicBezTo>
                  <a:cubicBezTo>
                    <a:pt x="21" y="21"/>
                    <a:pt x="21" y="21"/>
                    <a:pt x="22" y="21"/>
                  </a:cubicBezTo>
                  <a:cubicBezTo>
                    <a:pt x="22" y="22"/>
                    <a:pt x="23" y="22"/>
                    <a:pt x="23" y="22"/>
                  </a:cubicBezTo>
                  <a:cubicBezTo>
                    <a:pt x="24" y="22"/>
                    <a:pt x="25" y="22"/>
                    <a:pt x="25" y="22"/>
                  </a:cubicBezTo>
                  <a:cubicBezTo>
                    <a:pt x="25" y="22"/>
                    <a:pt x="26" y="23"/>
                    <a:pt x="27" y="23"/>
                  </a:cubicBezTo>
                  <a:cubicBezTo>
                    <a:pt x="27" y="24"/>
                    <a:pt x="28" y="23"/>
                    <a:pt x="29" y="23"/>
                  </a:cubicBezTo>
                  <a:cubicBezTo>
                    <a:pt x="30" y="22"/>
                    <a:pt x="31" y="23"/>
                    <a:pt x="31" y="23"/>
                  </a:cubicBezTo>
                  <a:cubicBezTo>
                    <a:pt x="32" y="23"/>
                    <a:pt x="32" y="23"/>
                    <a:pt x="32" y="23"/>
                  </a:cubicBezTo>
                  <a:cubicBezTo>
                    <a:pt x="32" y="23"/>
                    <a:pt x="35" y="24"/>
                    <a:pt x="35" y="24"/>
                  </a:cubicBezTo>
                  <a:cubicBezTo>
                    <a:pt x="36" y="25"/>
                    <a:pt x="35" y="25"/>
                    <a:pt x="35" y="25"/>
                  </a:cubicBezTo>
                  <a:cubicBezTo>
                    <a:pt x="35" y="25"/>
                    <a:pt x="36" y="25"/>
                    <a:pt x="35" y="2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7" name="Freeform 439">
              <a:extLst>
                <a:ext uri="{FF2B5EF4-FFF2-40B4-BE49-F238E27FC236}">
                  <a16:creationId xmlns:a16="http://schemas.microsoft.com/office/drawing/2014/main" id="{AEAB3980-333D-4D48-9CF6-9BE08D827BCB}"/>
                </a:ext>
              </a:extLst>
            </p:cNvPr>
            <p:cNvSpPr>
              <a:spLocks/>
            </p:cNvSpPr>
            <p:nvPr/>
          </p:nvSpPr>
          <p:spPr bwMode="auto">
            <a:xfrm>
              <a:off x="-1655764" y="865188"/>
              <a:ext cx="58738" cy="93663"/>
            </a:xfrm>
            <a:custGeom>
              <a:avLst/>
              <a:gdLst>
                <a:gd name="T0" fmla="*/ 2 w 16"/>
                <a:gd name="T1" fmla="*/ 17 h 26"/>
                <a:gd name="T2" fmla="*/ 2 w 16"/>
                <a:gd name="T3" fmla="*/ 19 h 26"/>
                <a:gd name="T4" fmla="*/ 2 w 16"/>
                <a:gd name="T5" fmla="*/ 20 h 26"/>
                <a:gd name="T6" fmla="*/ 2 w 16"/>
                <a:gd name="T7" fmla="*/ 21 h 26"/>
                <a:gd name="T8" fmla="*/ 1 w 16"/>
                <a:gd name="T9" fmla="*/ 23 h 26"/>
                <a:gd name="T10" fmla="*/ 1 w 16"/>
                <a:gd name="T11" fmla="*/ 23 h 26"/>
                <a:gd name="T12" fmla="*/ 0 w 16"/>
                <a:gd name="T13" fmla="*/ 24 h 26"/>
                <a:gd name="T14" fmla="*/ 0 w 16"/>
                <a:gd name="T15" fmla="*/ 24 h 26"/>
                <a:gd name="T16" fmla="*/ 0 w 16"/>
                <a:gd name="T17" fmla="*/ 25 h 26"/>
                <a:gd name="T18" fmla="*/ 0 w 16"/>
                <a:gd name="T19" fmla="*/ 26 h 26"/>
                <a:gd name="T20" fmla="*/ 0 w 16"/>
                <a:gd name="T21" fmla="*/ 26 h 26"/>
                <a:gd name="T22" fmla="*/ 1 w 16"/>
                <a:gd name="T23" fmla="*/ 25 h 26"/>
                <a:gd name="T24" fmla="*/ 2 w 16"/>
                <a:gd name="T25" fmla="*/ 25 h 26"/>
                <a:gd name="T26" fmla="*/ 2 w 16"/>
                <a:gd name="T27" fmla="*/ 26 h 26"/>
                <a:gd name="T28" fmla="*/ 2 w 16"/>
                <a:gd name="T29" fmla="*/ 26 h 26"/>
                <a:gd name="T30" fmla="*/ 2 w 16"/>
                <a:gd name="T31" fmla="*/ 26 h 26"/>
                <a:gd name="T32" fmla="*/ 3 w 16"/>
                <a:gd name="T33" fmla="*/ 25 h 26"/>
                <a:gd name="T34" fmla="*/ 3 w 16"/>
                <a:gd name="T35" fmla="*/ 25 h 26"/>
                <a:gd name="T36" fmla="*/ 3 w 16"/>
                <a:gd name="T37" fmla="*/ 25 h 26"/>
                <a:gd name="T38" fmla="*/ 6 w 16"/>
                <a:gd name="T39" fmla="*/ 25 h 26"/>
                <a:gd name="T40" fmla="*/ 6 w 16"/>
                <a:gd name="T41" fmla="*/ 25 h 26"/>
                <a:gd name="T42" fmla="*/ 6 w 16"/>
                <a:gd name="T43" fmla="*/ 25 h 26"/>
                <a:gd name="T44" fmla="*/ 6 w 16"/>
                <a:gd name="T45" fmla="*/ 25 h 26"/>
                <a:gd name="T46" fmla="*/ 8 w 16"/>
                <a:gd name="T47" fmla="*/ 25 h 26"/>
                <a:gd name="T48" fmla="*/ 8 w 16"/>
                <a:gd name="T49" fmla="*/ 24 h 26"/>
                <a:gd name="T50" fmla="*/ 8 w 16"/>
                <a:gd name="T51" fmla="*/ 23 h 26"/>
                <a:gd name="T52" fmla="*/ 8 w 16"/>
                <a:gd name="T53" fmla="*/ 23 h 26"/>
                <a:gd name="T54" fmla="*/ 8 w 16"/>
                <a:gd name="T55" fmla="*/ 23 h 26"/>
                <a:gd name="T56" fmla="*/ 9 w 16"/>
                <a:gd name="T57" fmla="*/ 23 h 26"/>
                <a:gd name="T58" fmla="*/ 9 w 16"/>
                <a:gd name="T59" fmla="*/ 23 h 26"/>
                <a:gd name="T60" fmla="*/ 10 w 16"/>
                <a:gd name="T61" fmla="*/ 24 h 26"/>
                <a:gd name="T62" fmla="*/ 10 w 16"/>
                <a:gd name="T63" fmla="*/ 24 h 26"/>
                <a:gd name="T64" fmla="*/ 10 w 16"/>
                <a:gd name="T65" fmla="*/ 24 h 26"/>
                <a:gd name="T66" fmla="*/ 11 w 16"/>
                <a:gd name="T67" fmla="*/ 24 h 26"/>
                <a:gd name="T68" fmla="*/ 12 w 16"/>
                <a:gd name="T69" fmla="*/ 22 h 26"/>
                <a:gd name="T70" fmla="*/ 13 w 16"/>
                <a:gd name="T71" fmla="*/ 21 h 26"/>
                <a:gd name="T72" fmla="*/ 13 w 16"/>
                <a:gd name="T73" fmla="*/ 20 h 26"/>
                <a:gd name="T74" fmla="*/ 13 w 16"/>
                <a:gd name="T75" fmla="*/ 19 h 26"/>
                <a:gd name="T76" fmla="*/ 14 w 16"/>
                <a:gd name="T77" fmla="*/ 19 h 26"/>
                <a:gd name="T78" fmla="*/ 15 w 16"/>
                <a:gd name="T79" fmla="*/ 18 h 26"/>
                <a:gd name="T80" fmla="*/ 16 w 16"/>
                <a:gd name="T81" fmla="*/ 17 h 26"/>
                <a:gd name="T82" fmla="*/ 16 w 16"/>
                <a:gd name="T83" fmla="*/ 17 h 26"/>
                <a:gd name="T84" fmla="*/ 16 w 16"/>
                <a:gd name="T85" fmla="*/ 17 h 26"/>
                <a:gd name="T86" fmla="*/ 16 w 16"/>
                <a:gd name="T87" fmla="*/ 17 h 26"/>
                <a:gd name="T88" fmla="*/ 16 w 16"/>
                <a:gd name="T89" fmla="*/ 17 h 26"/>
                <a:gd name="T90" fmla="*/ 15 w 16"/>
                <a:gd name="T91" fmla="*/ 16 h 26"/>
                <a:gd name="T92" fmla="*/ 14 w 16"/>
                <a:gd name="T93" fmla="*/ 0 h 26"/>
                <a:gd name="T94" fmla="*/ 13 w 16"/>
                <a:gd name="T95" fmla="*/ 0 h 26"/>
                <a:gd name="T96" fmla="*/ 3 w 16"/>
                <a:gd name="T97" fmla="*/ 0 h 26"/>
                <a:gd name="T98" fmla="*/ 3 w 16"/>
                <a:gd name="T99" fmla="*/ 1 h 26"/>
                <a:gd name="T100" fmla="*/ 2 w 16"/>
                <a:gd name="T101" fmla="*/ 1 h 26"/>
                <a:gd name="T102" fmla="*/ 2 w 16"/>
                <a:gd name="T103" fmla="*/ 1 h 26"/>
                <a:gd name="T104" fmla="*/ 2 w 16"/>
                <a:gd name="T105" fmla="*/ 1 h 26"/>
                <a:gd name="T106" fmla="*/ 1 w 16"/>
                <a:gd name="T107" fmla="*/ 1 h 26"/>
                <a:gd name="T108" fmla="*/ 1 w 16"/>
                <a:gd name="T109" fmla="*/ 1 h 26"/>
                <a:gd name="T110" fmla="*/ 1 w 16"/>
                <a:gd name="T111" fmla="*/ 1 h 26"/>
                <a:gd name="T112" fmla="*/ 2 w 16"/>
                <a:gd name="T113"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6" h="26">
                  <a:moveTo>
                    <a:pt x="2" y="17"/>
                  </a:moveTo>
                  <a:cubicBezTo>
                    <a:pt x="2" y="18"/>
                    <a:pt x="2" y="18"/>
                    <a:pt x="2" y="19"/>
                  </a:cubicBezTo>
                  <a:cubicBezTo>
                    <a:pt x="2" y="19"/>
                    <a:pt x="2" y="20"/>
                    <a:pt x="2" y="20"/>
                  </a:cubicBezTo>
                  <a:cubicBezTo>
                    <a:pt x="2" y="20"/>
                    <a:pt x="2" y="21"/>
                    <a:pt x="2" y="21"/>
                  </a:cubicBezTo>
                  <a:cubicBezTo>
                    <a:pt x="1" y="23"/>
                    <a:pt x="1" y="22"/>
                    <a:pt x="1" y="23"/>
                  </a:cubicBezTo>
                  <a:cubicBezTo>
                    <a:pt x="1" y="23"/>
                    <a:pt x="1" y="23"/>
                    <a:pt x="1" y="23"/>
                  </a:cubicBezTo>
                  <a:cubicBezTo>
                    <a:pt x="1" y="24"/>
                    <a:pt x="1" y="24"/>
                    <a:pt x="0" y="24"/>
                  </a:cubicBezTo>
                  <a:cubicBezTo>
                    <a:pt x="0" y="24"/>
                    <a:pt x="0" y="24"/>
                    <a:pt x="0" y="24"/>
                  </a:cubicBezTo>
                  <a:cubicBezTo>
                    <a:pt x="0" y="24"/>
                    <a:pt x="0" y="25"/>
                    <a:pt x="0" y="25"/>
                  </a:cubicBezTo>
                  <a:cubicBezTo>
                    <a:pt x="0" y="25"/>
                    <a:pt x="0" y="26"/>
                    <a:pt x="0" y="26"/>
                  </a:cubicBezTo>
                  <a:cubicBezTo>
                    <a:pt x="0" y="26"/>
                    <a:pt x="0" y="26"/>
                    <a:pt x="0" y="26"/>
                  </a:cubicBezTo>
                  <a:cubicBezTo>
                    <a:pt x="1" y="26"/>
                    <a:pt x="1" y="26"/>
                    <a:pt x="1" y="25"/>
                  </a:cubicBezTo>
                  <a:cubicBezTo>
                    <a:pt x="2" y="25"/>
                    <a:pt x="2" y="25"/>
                    <a:pt x="2" y="25"/>
                  </a:cubicBezTo>
                  <a:cubicBezTo>
                    <a:pt x="2" y="26"/>
                    <a:pt x="2" y="26"/>
                    <a:pt x="2" y="26"/>
                  </a:cubicBezTo>
                  <a:cubicBezTo>
                    <a:pt x="2" y="26"/>
                    <a:pt x="2" y="26"/>
                    <a:pt x="2" y="26"/>
                  </a:cubicBezTo>
                  <a:cubicBezTo>
                    <a:pt x="2" y="26"/>
                    <a:pt x="2" y="26"/>
                    <a:pt x="2" y="26"/>
                  </a:cubicBezTo>
                  <a:cubicBezTo>
                    <a:pt x="3" y="25"/>
                    <a:pt x="3" y="25"/>
                    <a:pt x="3" y="25"/>
                  </a:cubicBezTo>
                  <a:cubicBezTo>
                    <a:pt x="3" y="25"/>
                    <a:pt x="3" y="25"/>
                    <a:pt x="3" y="25"/>
                  </a:cubicBezTo>
                  <a:cubicBezTo>
                    <a:pt x="3" y="25"/>
                    <a:pt x="3" y="25"/>
                    <a:pt x="3" y="25"/>
                  </a:cubicBezTo>
                  <a:cubicBezTo>
                    <a:pt x="4" y="25"/>
                    <a:pt x="5" y="25"/>
                    <a:pt x="6" y="25"/>
                  </a:cubicBezTo>
                  <a:cubicBezTo>
                    <a:pt x="6" y="25"/>
                    <a:pt x="6" y="25"/>
                    <a:pt x="6" y="25"/>
                  </a:cubicBezTo>
                  <a:cubicBezTo>
                    <a:pt x="6" y="25"/>
                    <a:pt x="6" y="25"/>
                    <a:pt x="6" y="25"/>
                  </a:cubicBezTo>
                  <a:cubicBezTo>
                    <a:pt x="6" y="25"/>
                    <a:pt x="6" y="25"/>
                    <a:pt x="6" y="25"/>
                  </a:cubicBezTo>
                  <a:cubicBezTo>
                    <a:pt x="7" y="25"/>
                    <a:pt x="7" y="25"/>
                    <a:pt x="8" y="25"/>
                  </a:cubicBezTo>
                  <a:cubicBezTo>
                    <a:pt x="8" y="25"/>
                    <a:pt x="8" y="24"/>
                    <a:pt x="8" y="24"/>
                  </a:cubicBezTo>
                  <a:cubicBezTo>
                    <a:pt x="8" y="24"/>
                    <a:pt x="8" y="23"/>
                    <a:pt x="8" y="23"/>
                  </a:cubicBezTo>
                  <a:cubicBezTo>
                    <a:pt x="8" y="23"/>
                    <a:pt x="8" y="23"/>
                    <a:pt x="8" y="23"/>
                  </a:cubicBezTo>
                  <a:cubicBezTo>
                    <a:pt x="8" y="23"/>
                    <a:pt x="8" y="23"/>
                    <a:pt x="8" y="23"/>
                  </a:cubicBezTo>
                  <a:cubicBezTo>
                    <a:pt x="8" y="23"/>
                    <a:pt x="8" y="23"/>
                    <a:pt x="9" y="23"/>
                  </a:cubicBezTo>
                  <a:cubicBezTo>
                    <a:pt x="9" y="23"/>
                    <a:pt x="9" y="23"/>
                    <a:pt x="9" y="23"/>
                  </a:cubicBezTo>
                  <a:cubicBezTo>
                    <a:pt x="9" y="23"/>
                    <a:pt x="9" y="24"/>
                    <a:pt x="10" y="24"/>
                  </a:cubicBezTo>
                  <a:cubicBezTo>
                    <a:pt x="10" y="24"/>
                    <a:pt x="10" y="24"/>
                    <a:pt x="10" y="24"/>
                  </a:cubicBezTo>
                  <a:cubicBezTo>
                    <a:pt x="10" y="24"/>
                    <a:pt x="10" y="24"/>
                    <a:pt x="10" y="24"/>
                  </a:cubicBezTo>
                  <a:cubicBezTo>
                    <a:pt x="10" y="24"/>
                    <a:pt x="11" y="24"/>
                    <a:pt x="11" y="24"/>
                  </a:cubicBezTo>
                  <a:cubicBezTo>
                    <a:pt x="11" y="24"/>
                    <a:pt x="12" y="23"/>
                    <a:pt x="12" y="22"/>
                  </a:cubicBezTo>
                  <a:cubicBezTo>
                    <a:pt x="12" y="22"/>
                    <a:pt x="13" y="22"/>
                    <a:pt x="13" y="21"/>
                  </a:cubicBezTo>
                  <a:cubicBezTo>
                    <a:pt x="13" y="21"/>
                    <a:pt x="13" y="20"/>
                    <a:pt x="13" y="20"/>
                  </a:cubicBezTo>
                  <a:cubicBezTo>
                    <a:pt x="13" y="20"/>
                    <a:pt x="13" y="20"/>
                    <a:pt x="13" y="19"/>
                  </a:cubicBezTo>
                  <a:cubicBezTo>
                    <a:pt x="13" y="19"/>
                    <a:pt x="13" y="19"/>
                    <a:pt x="14" y="19"/>
                  </a:cubicBezTo>
                  <a:cubicBezTo>
                    <a:pt x="14" y="19"/>
                    <a:pt x="15" y="19"/>
                    <a:pt x="15" y="18"/>
                  </a:cubicBezTo>
                  <a:cubicBezTo>
                    <a:pt x="15" y="18"/>
                    <a:pt x="16" y="17"/>
                    <a:pt x="16" y="17"/>
                  </a:cubicBezTo>
                  <a:cubicBezTo>
                    <a:pt x="16" y="17"/>
                    <a:pt x="16" y="17"/>
                    <a:pt x="16" y="17"/>
                  </a:cubicBezTo>
                  <a:cubicBezTo>
                    <a:pt x="16" y="17"/>
                    <a:pt x="16" y="17"/>
                    <a:pt x="16" y="17"/>
                  </a:cubicBezTo>
                  <a:cubicBezTo>
                    <a:pt x="16" y="17"/>
                    <a:pt x="16" y="17"/>
                    <a:pt x="16" y="17"/>
                  </a:cubicBezTo>
                  <a:cubicBezTo>
                    <a:pt x="16" y="17"/>
                    <a:pt x="16" y="17"/>
                    <a:pt x="16" y="17"/>
                  </a:cubicBezTo>
                  <a:cubicBezTo>
                    <a:pt x="15" y="17"/>
                    <a:pt x="15" y="16"/>
                    <a:pt x="15" y="16"/>
                  </a:cubicBezTo>
                  <a:cubicBezTo>
                    <a:pt x="14" y="0"/>
                    <a:pt x="14" y="0"/>
                    <a:pt x="14" y="0"/>
                  </a:cubicBezTo>
                  <a:cubicBezTo>
                    <a:pt x="13" y="0"/>
                    <a:pt x="13" y="0"/>
                    <a:pt x="13" y="0"/>
                  </a:cubicBezTo>
                  <a:cubicBezTo>
                    <a:pt x="3" y="0"/>
                    <a:pt x="3" y="0"/>
                    <a:pt x="3" y="0"/>
                  </a:cubicBezTo>
                  <a:cubicBezTo>
                    <a:pt x="3" y="1"/>
                    <a:pt x="3" y="1"/>
                    <a:pt x="3" y="1"/>
                  </a:cubicBezTo>
                  <a:cubicBezTo>
                    <a:pt x="3" y="1"/>
                    <a:pt x="3" y="1"/>
                    <a:pt x="2" y="1"/>
                  </a:cubicBezTo>
                  <a:cubicBezTo>
                    <a:pt x="2" y="1"/>
                    <a:pt x="2" y="1"/>
                    <a:pt x="2" y="1"/>
                  </a:cubicBezTo>
                  <a:cubicBezTo>
                    <a:pt x="2" y="1"/>
                    <a:pt x="2" y="1"/>
                    <a:pt x="2" y="1"/>
                  </a:cubicBezTo>
                  <a:cubicBezTo>
                    <a:pt x="2" y="1"/>
                    <a:pt x="2" y="1"/>
                    <a:pt x="1" y="1"/>
                  </a:cubicBezTo>
                  <a:cubicBezTo>
                    <a:pt x="1" y="1"/>
                    <a:pt x="1" y="1"/>
                    <a:pt x="1" y="1"/>
                  </a:cubicBezTo>
                  <a:cubicBezTo>
                    <a:pt x="1" y="1"/>
                    <a:pt x="1" y="1"/>
                    <a:pt x="1" y="1"/>
                  </a:cubicBezTo>
                  <a:lnTo>
                    <a:pt x="2" y="17"/>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8" name="Freeform 440">
              <a:extLst>
                <a:ext uri="{FF2B5EF4-FFF2-40B4-BE49-F238E27FC236}">
                  <a16:creationId xmlns:a16="http://schemas.microsoft.com/office/drawing/2014/main" id="{BCE4A5E6-7B0D-4F62-AB63-D925CE467DAB}"/>
                </a:ext>
              </a:extLst>
            </p:cNvPr>
            <p:cNvSpPr>
              <a:spLocks/>
            </p:cNvSpPr>
            <p:nvPr/>
          </p:nvSpPr>
          <p:spPr bwMode="auto">
            <a:xfrm>
              <a:off x="-1436689" y="882651"/>
              <a:ext cx="25400" cy="36513"/>
            </a:xfrm>
            <a:custGeom>
              <a:avLst/>
              <a:gdLst>
                <a:gd name="T0" fmla="*/ 6 w 7"/>
                <a:gd name="T1" fmla="*/ 9 h 10"/>
                <a:gd name="T2" fmla="*/ 5 w 7"/>
                <a:gd name="T3" fmla="*/ 9 h 10"/>
                <a:gd name="T4" fmla="*/ 6 w 7"/>
                <a:gd name="T5" fmla="*/ 8 h 10"/>
                <a:gd name="T6" fmla="*/ 6 w 7"/>
                <a:gd name="T7" fmla="*/ 8 h 10"/>
                <a:gd name="T8" fmla="*/ 6 w 7"/>
                <a:gd name="T9" fmla="*/ 8 h 10"/>
                <a:gd name="T10" fmla="*/ 6 w 7"/>
                <a:gd name="T11" fmla="*/ 7 h 10"/>
                <a:gd name="T12" fmla="*/ 4 w 7"/>
                <a:gd name="T13" fmla="*/ 6 h 10"/>
                <a:gd name="T14" fmla="*/ 4 w 7"/>
                <a:gd name="T15" fmla="*/ 6 h 10"/>
                <a:gd name="T16" fmla="*/ 4 w 7"/>
                <a:gd name="T17" fmla="*/ 5 h 10"/>
                <a:gd name="T18" fmla="*/ 3 w 7"/>
                <a:gd name="T19" fmla="*/ 4 h 10"/>
                <a:gd name="T20" fmla="*/ 2 w 7"/>
                <a:gd name="T21" fmla="*/ 3 h 10"/>
                <a:gd name="T22" fmla="*/ 2 w 7"/>
                <a:gd name="T23" fmla="*/ 2 h 10"/>
                <a:gd name="T24" fmla="*/ 2 w 7"/>
                <a:gd name="T25" fmla="*/ 2 h 10"/>
                <a:gd name="T26" fmla="*/ 1 w 7"/>
                <a:gd name="T27" fmla="*/ 1 h 10"/>
                <a:gd name="T28" fmla="*/ 1 w 7"/>
                <a:gd name="T29" fmla="*/ 0 h 10"/>
                <a:gd name="T30" fmla="*/ 0 w 7"/>
                <a:gd name="T31" fmla="*/ 1 h 10"/>
                <a:gd name="T32" fmla="*/ 0 w 7"/>
                <a:gd name="T33" fmla="*/ 1 h 10"/>
                <a:gd name="T34" fmla="*/ 1 w 7"/>
                <a:gd name="T35" fmla="*/ 0 h 10"/>
                <a:gd name="T36" fmla="*/ 0 w 7"/>
                <a:gd name="T37" fmla="*/ 1 h 10"/>
                <a:gd name="T38" fmla="*/ 0 w 7"/>
                <a:gd name="T39" fmla="*/ 1 h 10"/>
                <a:gd name="T40" fmla="*/ 3 w 7"/>
                <a:gd name="T41" fmla="*/ 10 h 10"/>
                <a:gd name="T42" fmla="*/ 6 w 7"/>
                <a:gd name="T43" fmla="*/ 9 h 10"/>
                <a:gd name="T44" fmla="*/ 7 w 7"/>
                <a:gd name="T45" fmla="*/ 9 h 10"/>
                <a:gd name="T46" fmla="*/ 6 w 7"/>
                <a:gd name="T47"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7" h="10">
                  <a:moveTo>
                    <a:pt x="6" y="9"/>
                  </a:moveTo>
                  <a:cubicBezTo>
                    <a:pt x="6" y="9"/>
                    <a:pt x="5" y="9"/>
                    <a:pt x="5" y="9"/>
                  </a:cubicBezTo>
                  <a:cubicBezTo>
                    <a:pt x="5" y="8"/>
                    <a:pt x="5" y="8"/>
                    <a:pt x="6" y="8"/>
                  </a:cubicBezTo>
                  <a:cubicBezTo>
                    <a:pt x="6" y="8"/>
                    <a:pt x="6" y="8"/>
                    <a:pt x="6" y="8"/>
                  </a:cubicBezTo>
                  <a:cubicBezTo>
                    <a:pt x="5" y="8"/>
                    <a:pt x="6" y="8"/>
                    <a:pt x="6" y="8"/>
                  </a:cubicBezTo>
                  <a:cubicBezTo>
                    <a:pt x="6" y="8"/>
                    <a:pt x="6" y="7"/>
                    <a:pt x="6" y="7"/>
                  </a:cubicBezTo>
                  <a:cubicBezTo>
                    <a:pt x="5" y="7"/>
                    <a:pt x="5" y="7"/>
                    <a:pt x="4" y="6"/>
                  </a:cubicBezTo>
                  <a:cubicBezTo>
                    <a:pt x="4" y="6"/>
                    <a:pt x="4" y="6"/>
                    <a:pt x="4" y="6"/>
                  </a:cubicBezTo>
                  <a:cubicBezTo>
                    <a:pt x="4" y="5"/>
                    <a:pt x="4" y="5"/>
                    <a:pt x="4" y="5"/>
                  </a:cubicBezTo>
                  <a:cubicBezTo>
                    <a:pt x="4" y="5"/>
                    <a:pt x="3" y="4"/>
                    <a:pt x="3" y="4"/>
                  </a:cubicBezTo>
                  <a:cubicBezTo>
                    <a:pt x="3" y="3"/>
                    <a:pt x="2" y="3"/>
                    <a:pt x="2" y="3"/>
                  </a:cubicBezTo>
                  <a:cubicBezTo>
                    <a:pt x="2" y="3"/>
                    <a:pt x="2" y="2"/>
                    <a:pt x="2" y="2"/>
                  </a:cubicBezTo>
                  <a:cubicBezTo>
                    <a:pt x="2" y="2"/>
                    <a:pt x="2" y="2"/>
                    <a:pt x="2" y="2"/>
                  </a:cubicBezTo>
                  <a:cubicBezTo>
                    <a:pt x="2" y="2"/>
                    <a:pt x="2" y="2"/>
                    <a:pt x="1" y="1"/>
                  </a:cubicBezTo>
                  <a:cubicBezTo>
                    <a:pt x="1" y="1"/>
                    <a:pt x="1" y="0"/>
                    <a:pt x="1" y="0"/>
                  </a:cubicBezTo>
                  <a:cubicBezTo>
                    <a:pt x="0" y="1"/>
                    <a:pt x="0" y="1"/>
                    <a:pt x="0" y="1"/>
                  </a:cubicBezTo>
                  <a:cubicBezTo>
                    <a:pt x="0" y="1"/>
                    <a:pt x="0" y="1"/>
                    <a:pt x="0" y="1"/>
                  </a:cubicBezTo>
                  <a:cubicBezTo>
                    <a:pt x="1" y="0"/>
                    <a:pt x="1" y="0"/>
                    <a:pt x="1" y="0"/>
                  </a:cubicBezTo>
                  <a:cubicBezTo>
                    <a:pt x="0" y="1"/>
                    <a:pt x="0" y="1"/>
                    <a:pt x="0" y="1"/>
                  </a:cubicBezTo>
                  <a:cubicBezTo>
                    <a:pt x="0" y="1"/>
                    <a:pt x="0" y="1"/>
                    <a:pt x="0" y="1"/>
                  </a:cubicBezTo>
                  <a:cubicBezTo>
                    <a:pt x="3" y="10"/>
                    <a:pt x="3" y="10"/>
                    <a:pt x="3" y="10"/>
                  </a:cubicBezTo>
                  <a:cubicBezTo>
                    <a:pt x="6" y="9"/>
                    <a:pt x="6" y="9"/>
                    <a:pt x="6" y="9"/>
                  </a:cubicBezTo>
                  <a:cubicBezTo>
                    <a:pt x="6" y="9"/>
                    <a:pt x="7" y="9"/>
                    <a:pt x="7" y="9"/>
                  </a:cubicBezTo>
                  <a:cubicBezTo>
                    <a:pt x="7" y="9"/>
                    <a:pt x="6" y="8"/>
                    <a:pt x="6" y="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9" name="Freeform 441">
              <a:extLst>
                <a:ext uri="{FF2B5EF4-FFF2-40B4-BE49-F238E27FC236}">
                  <a16:creationId xmlns:a16="http://schemas.microsoft.com/office/drawing/2014/main" id="{7E001865-CB38-4BBA-8D27-2865670E7AFE}"/>
                </a:ext>
              </a:extLst>
            </p:cNvPr>
            <p:cNvSpPr>
              <a:spLocks/>
            </p:cNvSpPr>
            <p:nvPr/>
          </p:nvSpPr>
          <p:spPr bwMode="auto">
            <a:xfrm>
              <a:off x="-1531939" y="831851"/>
              <a:ext cx="104775" cy="68263"/>
            </a:xfrm>
            <a:custGeom>
              <a:avLst/>
              <a:gdLst>
                <a:gd name="T0" fmla="*/ 27 w 29"/>
                <a:gd name="T1" fmla="*/ 14 h 19"/>
                <a:gd name="T2" fmla="*/ 27 w 29"/>
                <a:gd name="T3" fmla="*/ 13 h 19"/>
                <a:gd name="T4" fmla="*/ 28 w 29"/>
                <a:gd name="T5" fmla="*/ 13 h 19"/>
                <a:gd name="T6" fmla="*/ 28 w 29"/>
                <a:gd name="T7" fmla="*/ 13 h 19"/>
                <a:gd name="T8" fmla="*/ 29 w 29"/>
                <a:gd name="T9" fmla="*/ 13 h 19"/>
                <a:gd name="T10" fmla="*/ 29 w 29"/>
                <a:gd name="T11" fmla="*/ 12 h 19"/>
                <a:gd name="T12" fmla="*/ 29 w 29"/>
                <a:gd name="T13" fmla="*/ 11 h 19"/>
                <a:gd name="T14" fmla="*/ 29 w 29"/>
                <a:gd name="T15" fmla="*/ 11 h 19"/>
                <a:gd name="T16" fmla="*/ 29 w 29"/>
                <a:gd name="T17" fmla="*/ 11 h 19"/>
                <a:gd name="T18" fmla="*/ 28 w 29"/>
                <a:gd name="T19" fmla="*/ 10 h 19"/>
                <a:gd name="T20" fmla="*/ 27 w 29"/>
                <a:gd name="T21" fmla="*/ 9 h 19"/>
                <a:gd name="T22" fmla="*/ 27 w 29"/>
                <a:gd name="T23" fmla="*/ 6 h 19"/>
                <a:gd name="T24" fmla="*/ 28 w 29"/>
                <a:gd name="T25" fmla="*/ 5 h 19"/>
                <a:gd name="T26" fmla="*/ 28 w 29"/>
                <a:gd name="T27" fmla="*/ 4 h 19"/>
                <a:gd name="T28" fmla="*/ 28 w 29"/>
                <a:gd name="T29" fmla="*/ 4 h 19"/>
                <a:gd name="T30" fmla="*/ 28 w 29"/>
                <a:gd name="T31" fmla="*/ 4 h 19"/>
                <a:gd name="T32" fmla="*/ 28 w 29"/>
                <a:gd name="T33" fmla="*/ 4 h 19"/>
                <a:gd name="T34" fmla="*/ 27 w 29"/>
                <a:gd name="T35" fmla="*/ 4 h 19"/>
                <a:gd name="T36" fmla="*/ 26 w 29"/>
                <a:gd name="T37" fmla="*/ 3 h 19"/>
                <a:gd name="T38" fmla="*/ 24 w 29"/>
                <a:gd name="T39" fmla="*/ 1 h 19"/>
                <a:gd name="T40" fmla="*/ 23 w 29"/>
                <a:gd name="T41" fmla="*/ 1 h 19"/>
                <a:gd name="T42" fmla="*/ 3 w 29"/>
                <a:gd name="T43" fmla="*/ 5 h 19"/>
                <a:gd name="T44" fmla="*/ 3 w 29"/>
                <a:gd name="T45" fmla="*/ 3 h 19"/>
                <a:gd name="T46" fmla="*/ 2 w 29"/>
                <a:gd name="T47" fmla="*/ 4 h 19"/>
                <a:gd name="T48" fmla="*/ 1 w 29"/>
                <a:gd name="T49" fmla="*/ 4 h 19"/>
                <a:gd name="T50" fmla="*/ 0 w 29"/>
                <a:gd name="T51" fmla="*/ 5 h 19"/>
                <a:gd name="T52" fmla="*/ 0 w 29"/>
                <a:gd name="T53" fmla="*/ 5 h 19"/>
                <a:gd name="T54" fmla="*/ 2 w 29"/>
                <a:gd name="T55" fmla="*/ 19 h 19"/>
                <a:gd name="T56" fmla="*/ 26 w 29"/>
                <a:gd name="T57" fmla="*/ 15 h 19"/>
                <a:gd name="T58" fmla="*/ 27 w 29"/>
                <a:gd name="T59" fmla="*/ 14 h 19"/>
                <a:gd name="T60" fmla="*/ 27 w 29"/>
                <a:gd name="T61" fmla="*/ 14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9" h="19">
                  <a:moveTo>
                    <a:pt x="27" y="14"/>
                  </a:moveTo>
                  <a:cubicBezTo>
                    <a:pt x="27" y="14"/>
                    <a:pt x="27" y="14"/>
                    <a:pt x="27" y="13"/>
                  </a:cubicBezTo>
                  <a:cubicBezTo>
                    <a:pt x="28" y="13"/>
                    <a:pt x="28" y="13"/>
                    <a:pt x="28" y="13"/>
                  </a:cubicBezTo>
                  <a:cubicBezTo>
                    <a:pt x="28" y="13"/>
                    <a:pt x="28" y="13"/>
                    <a:pt x="28" y="13"/>
                  </a:cubicBezTo>
                  <a:cubicBezTo>
                    <a:pt x="28" y="13"/>
                    <a:pt x="28" y="13"/>
                    <a:pt x="29" y="13"/>
                  </a:cubicBezTo>
                  <a:cubicBezTo>
                    <a:pt x="29" y="13"/>
                    <a:pt x="29" y="12"/>
                    <a:pt x="29" y="12"/>
                  </a:cubicBezTo>
                  <a:cubicBezTo>
                    <a:pt x="29" y="12"/>
                    <a:pt x="29" y="12"/>
                    <a:pt x="29" y="11"/>
                  </a:cubicBezTo>
                  <a:cubicBezTo>
                    <a:pt x="29" y="11"/>
                    <a:pt x="29" y="11"/>
                    <a:pt x="29" y="11"/>
                  </a:cubicBezTo>
                  <a:cubicBezTo>
                    <a:pt x="29" y="11"/>
                    <a:pt x="29" y="11"/>
                    <a:pt x="29" y="11"/>
                  </a:cubicBezTo>
                  <a:cubicBezTo>
                    <a:pt x="29" y="11"/>
                    <a:pt x="28" y="10"/>
                    <a:pt x="28" y="10"/>
                  </a:cubicBezTo>
                  <a:cubicBezTo>
                    <a:pt x="27" y="10"/>
                    <a:pt x="27" y="10"/>
                    <a:pt x="27" y="9"/>
                  </a:cubicBezTo>
                  <a:cubicBezTo>
                    <a:pt x="26" y="8"/>
                    <a:pt x="26" y="6"/>
                    <a:pt x="27" y="6"/>
                  </a:cubicBezTo>
                  <a:cubicBezTo>
                    <a:pt x="27" y="5"/>
                    <a:pt x="27" y="5"/>
                    <a:pt x="28" y="5"/>
                  </a:cubicBezTo>
                  <a:cubicBezTo>
                    <a:pt x="28" y="5"/>
                    <a:pt x="28" y="5"/>
                    <a:pt x="28" y="4"/>
                  </a:cubicBezTo>
                  <a:cubicBezTo>
                    <a:pt x="28" y="4"/>
                    <a:pt x="28" y="4"/>
                    <a:pt x="28" y="4"/>
                  </a:cubicBezTo>
                  <a:cubicBezTo>
                    <a:pt x="28" y="4"/>
                    <a:pt x="28" y="4"/>
                    <a:pt x="28" y="4"/>
                  </a:cubicBezTo>
                  <a:cubicBezTo>
                    <a:pt x="28" y="4"/>
                    <a:pt x="28" y="4"/>
                    <a:pt x="28" y="4"/>
                  </a:cubicBezTo>
                  <a:cubicBezTo>
                    <a:pt x="28" y="4"/>
                    <a:pt x="27" y="4"/>
                    <a:pt x="27" y="4"/>
                  </a:cubicBezTo>
                  <a:cubicBezTo>
                    <a:pt x="27" y="4"/>
                    <a:pt x="27" y="4"/>
                    <a:pt x="26" y="3"/>
                  </a:cubicBezTo>
                  <a:cubicBezTo>
                    <a:pt x="26" y="3"/>
                    <a:pt x="25" y="2"/>
                    <a:pt x="24" y="1"/>
                  </a:cubicBezTo>
                  <a:cubicBezTo>
                    <a:pt x="24" y="0"/>
                    <a:pt x="23" y="1"/>
                    <a:pt x="23" y="1"/>
                  </a:cubicBezTo>
                  <a:cubicBezTo>
                    <a:pt x="3" y="5"/>
                    <a:pt x="3" y="5"/>
                    <a:pt x="3" y="5"/>
                  </a:cubicBezTo>
                  <a:cubicBezTo>
                    <a:pt x="3" y="3"/>
                    <a:pt x="3" y="3"/>
                    <a:pt x="3" y="3"/>
                  </a:cubicBezTo>
                  <a:cubicBezTo>
                    <a:pt x="3" y="3"/>
                    <a:pt x="2" y="4"/>
                    <a:pt x="2" y="4"/>
                  </a:cubicBezTo>
                  <a:cubicBezTo>
                    <a:pt x="2" y="4"/>
                    <a:pt x="2" y="4"/>
                    <a:pt x="1" y="4"/>
                  </a:cubicBezTo>
                  <a:cubicBezTo>
                    <a:pt x="1" y="5"/>
                    <a:pt x="0" y="5"/>
                    <a:pt x="0" y="5"/>
                  </a:cubicBezTo>
                  <a:cubicBezTo>
                    <a:pt x="0" y="5"/>
                    <a:pt x="0" y="5"/>
                    <a:pt x="0" y="5"/>
                  </a:cubicBezTo>
                  <a:cubicBezTo>
                    <a:pt x="2" y="19"/>
                    <a:pt x="2" y="19"/>
                    <a:pt x="2" y="19"/>
                  </a:cubicBezTo>
                  <a:cubicBezTo>
                    <a:pt x="26" y="15"/>
                    <a:pt x="26" y="15"/>
                    <a:pt x="26" y="15"/>
                  </a:cubicBezTo>
                  <a:cubicBezTo>
                    <a:pt x="27" y="14"/>
                    <a:pt x="27" y="14"/>
                    <a:pt x="27" y="14"/>
                  </a:cubicBezTo>
                  <a:cubicBezTo>
                    <a:pt x="27" y="14"/>
                    <a:pt x="27" y="14"/>
                    <a:pt x="27" y="1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0" name="Freeform 442">
              <a:extLst>
                <a:ext uri="{FF2B5EF4-FFF2-40B4-BE49-F238E27FC236}">
                  <a16:creationId xmlns:a16="http://schemas.microsoft.com/office/drawing/2014/main" id="{8F29545A-81EB-439F-98D9-5A1CC4FFAEDE}"/>
                </a:ext>
              </a:extLst>
            </p:cNvPr>
            <p:cNvSpPr>
              <a:spLocks noEditPoints="1"/>
            </p:cNvSpPr>
            <p:nvPr/>
          </p:nvSpPr>
          <p:spPr bwMode="auto">
            <a:xfrm>
              <a:off x="-1433514" y="846138"/>
              <a:ext cx="17463" cy="47625"/>
            </a:xfrm>
            <a:custGeom>
              <a:avLst/>
              <a:gdLst>
                <a:gd name="T0" fmla="*/ 1 w 5"/>
                <a:gd name="T1" fmla="*/ 1 h 13"/>
                <a:gd name="T2" fmla="*/ 0 w 5"/>
                <a:gd name="T3" fmla="*/ 2 h 13"/>
                <a:gd name="T4" fmla="*/ 0 w 5"/>
                <a:gd name="T5" fmla="*/ 4 h 13"/>
                <a:gd name="T6" fmla="*/ 0 w 5"/>
                <a:gd name="T7" fmla="*/ 5 h 13"/>
                <a:gd name="T8" fmla="*/ 1 w 5"/>
                <a:gd name="T9" fmla="*/ 6 h 13"/>
                <a:gd name="T10" fmla="*/ 2 w 5"/>
                <a:gd name="T11" fmla="*/ 7 h 13"/>
                <a:gd name="T12" fmla="*/ 2 w 5"/>
                <a:gd name="T13" fmla="*/ 7 h 13"/>
                <a:gd name="T14" fmla="*/ 2 w 5"/>
                <a:gd name="T15" fmla="*/ 7 h 13"/>
                <a:gd name="T16" fmla="*/ 2 w 5"/>
                <a:gd name="T17" fmla="*/ 8 h 13"/>
                <a:gd name="T18" fmla="*/ 2 w 5"/>
                <a:gd name="T19" fmla="*/ 8 h 13"/>
                <a:gd name="T20" fmla="*/ 2 w 5"/>
                <a:gd name="T21" fmla="*/ 9 h 13"/>
                <a:gd name="T22" fmla="*/ 2 w 5"/>
                <a:gd name="T23" fmla="*/ 9 h 13"/>
                <a:gd name="T24" fmla="*/ 1 w 5"/>
                <a:gd name="T25" fmla="*/ 9 h 13"/>
                <a:gd name="T26" fmla="*/ 0 w 5"/>
                <a:gd name="T27" fmla="*/ 9 h 13"/>
                <a:gd name="T28" fmla="*/ 0 w 5"/>
                <a:gd name="T29" fmla="*/ 10 h 13"/>
                <a:gd name="T30" fmla="*/ 0 w 5"/>
                <a:gd name="T31" fmla="*/ 10 h 13"/>
                <a:gd name="T32" fmla="*/ 0 w 5"/>
                <a:gd name="T33" fmla="*/ 11 h 13"/>
                <a:gd name="T34" fmla="*/ 1 w 5"/>
                <a:gd name="T35" fmla="*/ 12 h 13"/>
                <a:gd name="T36" fmla="*/ 1 w 5"/>
                <a:gd name="T37" fmla="*/ 12 h 13"/>
                <a:gd name="T38" fmla="*/ 2 w 5"/>
                <a:gd name="T39" fmla="*/ 12 h 13"/>
                <a:gd name="T40" fmla="*/ 2 w 5"/>
                <a:gd name="T41" fmla="*/ 12 h 13"/>
                <a:gd name="T42" fmla="*/ 3 w 5"/>
                <a:gd name="T43" fmla="*/ 12 h 13"/>
                <a:gd name="T44" fmla="*/ 3 w 5"/>
                <a:gd name="T45" fmla="*/ 12 h 13"/>
                <a:gd name="T46" fmla="*/ 3 w 5"/>
                <a:gd name="T47" fmla="*/ 13 h 13"/>
                <a:gd name="T48" fmla="*/ 4 w 5"/>
                <a:gd name="T49" fmla="*/ 12 h 13"/>
                <a:gd name="T50" fmla="*/ 4 w 5"/>
                <a:gd name="T51" fmla="*/ 11 h 13"/>
                <a:gd name="T52" fmla="*/ 4 w 5"/>
                <a:gd name="T53" fmla="*/ 11 h 13"/>
                <a:gd name="T54" fmla="*/ 4 w 5"/>
                <a:gd name="T55" fmla="*/ 11 h 13"/>
                <a:gd name="T56" fmla="*/ 5 w 5"/>
                <a:gd name="T57" fmla="*/ 10 h 13"/>
                <a:gd name="T58" fmla="*/ 4 w 5"/>
                <a:gd name="T59" fmla="*/ 10 h 13"/>
                <a:gd name="T60" fmla="*/ 5 w 5"/>
                <a:gd name="T61" fmla="*/ 9 h 13"/>
                <a:gd name="T62" fmla="*/ 5 w 5"/>
                <a:gd name="T63" fmla="*/ 8 h 13"/>
                <a:gd name="T64" fmla="*/ 5 w 5"/>
                <a:gd name="T65" fmla="*/ 7 h 13"/>
                <a:gd name="T66" fmla="*/ 5 w 5"/>
                <a:gd name="T67" fmla="*/ 6 h 13"/>
                <a:gd name="T68" fmla="*/ 5 w 5"/>
                <a:gd name="T69" fmla="*/ 5 h 13"/>
                <a:gd name="T70" fmla="*/ 5 w 5"/>
                <a:gd name="T71" fmla="*/ 4 h 13"/>
                <a:gd name="T72" fmla="*/ 4 w 5"/>
                <a:gd name="T73" fmla="*/ 5 h 13"/>
                <a:gd name="T74" fmla="*/ 4 w 5"/>
                <a:gd name="T75" fmla="*/ 4 h 13"/>
                <a:gd name="T76" fmla="*/ 4 w 5"/>
                <a:gd name="T77" fmla="*/ 4 h 13"/>
                <a:gd name="T78" fmla="*/ 4 w 5"/>
                <a:gd name="T79" fmla="*/ 3 h 13"/>
                <a:gd name="T80" fmla="*/ 5 w 5"/>
                <a:gd name="T81" fmla="*/ 2 h 13"/>
                <a:gd name="T82" fmla="*/ 5 w 5"/>
                <a:gd name="T83" fmla="*/ 1 h 13"/>
                <a:gd name="T84" fmla="*/ 1 w 5"/>
                <a:gd name="T85" fmla="*/ 0 h 13"/>
                <a:gd name="T86" fmla="*/ 1 w 5"/>
                <a:gd name="T87" fmla="*/ 0 h 13"/>
                <a:gd name="T88" fmla="*/ 1 w 5"/>
                <a:gd name="T89" fmla="*/ 1 h 13"/>
                <a:gd name="T90" fmla="*/ 1 w 5"/>
                <a:gd name="T91" fmla="*/ 12 h 13"/>
                <a:gd name="T92" fmla="*/ 0 w 5"/>
                <a:gd name="T93" fmla="*/ 11 h 13"/>
                <a:gd name="T94" fmla="*/ 0 w 5"/>
                <a:gd name="T95" fmla="*/ 10 h 13"/>
                <a:gd name="T96" fmla="*/ 0 w 5"/>
                <a:gd name="T97" fmla="*/ 11 h 13"/>
                <a:gd name="T98" fmla="*/ 1 w 5"/>
                <a:gd name="T99" fmla="*/ 12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5" h="13">
                  <a:moveTo>
                    <a:pt x="1" y="1"/>
                  </a:moveTo>
                  <a:cubicBezTo>
                    <a:pt x="0" y="1"/>
                    <a:pt x="0" y="1"/>
                    <a:pt x="0" y="2"/>
                  </a:cubicBezTo>
                  <a:cubicBezTo>
                    <a:pt x="0" y="2"/>
                    <a:pt x="0" y="3"/>
                    <a:pt x="0" y="4"/>
                  </a:cubicBezTo>
                  <a:cubicBezTo>
                    <a:pt x="0" y="4"/>
                    <a:pt x="0" y="5"/>
                    <a:pt x="0" y="5"/>
                  </a:cubicBezTo>
                  <a:cubicBezTo>
                    <a:pt x="0" y="6"/>
                    <a:pt x="0" y="6"/>
                    <a:pt x="1" y="6"/>
                  </a:cubicBezTo>
                  <a:cubicBezTo>
                    <a:pt x="1" y="6"/>
                    <a:pt x="2" y="7"/>
                    <a:pt x="2" y="7"/>
                  </a:cubicBezTo>
                  <a:cubicBezTo>
                    <a:pt x="2" y="7"/>
                    <a:pt x="2" y="7"/>
                    <a:pt x="2" y="7"/>
                  </a:cubicBezTo>
                  <a:cubicBezTo>
                    <a:pt x="2" y="7"/>
                    <a:pt x="2" y="7"/>
                    <a:pt x="2" y="7"/>
                  </a:cubicBezTo>
                  <a:cubicBezTo>
                    <a:pt x="2" y="7"/>
                    <a:pt x="2" y="8"/>
                    <a:pt x="2" y="8"/>
                  </a:cubicBezTo>
                  <a:cubicBezTo>
                    <a:pt x="2" y="8"/>
                    <a:pt x="2" y="8"/>
                    <a:pt x="2" y="8"/>
                  </a:cubicBezTo>
                  <a:cubicBezTo>
                    <a:pt x="2" y="8"/>
                    <a:pt x="2" y="9"/>
                    <a:pt x="2" y="9"/>
                  </a:cubicBezTo>
                  <a:cubicBezTo>
                    <a:pt x="2" y="9"/>
                    <a:pt x="2" y="9"/>
                    <a:pt x="2" y="9"/>
                  </a:cubicBezTo>
                  <a:cubicBezTo>
                    <a:pt x="1" y="9"/>
                    <a:pt x="1" y="9"/>
                    <a:pt x="1" y="9"/>
                  </a:cubicBezTo>
                  <a:cubicBezTo>
                    <a:pt x="1" y="9"/>
                    <a:pt x="1" y="9"/>
                    <a:pt x="0" y="9"/>
                  </a:cubicBezTo>
                  <a:cubicBezTo>
                    <a:pt x="0" y="9"/>
                    <a:pt x="0" y="10"/>
                    <a:pt x="0" y="10"/>
                  </a:cubicBezTo>
                  <a:cubicBezTo>
                    <a:pt x="0" y="10"/>
                    <a:pt x="0" y="10"/>
                    <a:pt x="0" y="10"/>
                  </a:cubicBezTo>
                  <a:cubicBezTo>
                    <a:pt x="0" y="10"/>
                    <a:pt x="0" y="11"/>
                    <a:pt x="0" y="11"/>
                  </a:cubicBezTo>
                  <a:cubicBezTo>
                    <a:pt x="1" y="12"/>
                    <a:pt x="1" y="12"/>
                    <a:pt x="1" y="12"/>
                  </a:cubicBezTo>
                  <a:cubicBezTo>
                    <a:pt x="1" y="12"/>
                    <a:pt x="1" y="12"/>
                    <a:pt x="1" y="12"/>
                  </a:cubicBezTo>
                  <a:cubicBezTo>
                    <a:pt x="1" y="12"/>
                    <a:pt x="1" y="12"/>
                    <a:pt x="2" y="12"/>
                  </a:cubicBezTo>
                  <a:cubicBezTo>
                    <a:pt x="2" y="12"/>
                    <a:pt x="2" y="12"/>
                    <a:pt x="2" y="12"/>
                  </a:cubicBezTo>
                  <a:cubicBezTo>
                    <a:pt x="2" y="12"/>
                    <a:pt x="3" y="12"/>
                    <a:pt x="3" y="12"/>
                  </a:cubicBezTo>
                  <a:cubicBezTo>
                    <a:pt x="3" y="12"/>
                    <a:pt x="3" y="12"/>
                    <a:pt x="3" y="12"/>
                  </a:cubicBezTo>
                  <a:cubicBezTo>
                    <a:pt x="3" y="13"/>
                    <a:pt x="3" y="13"/>
                    <a:pt x="3" y="13"/>
                  </a:cubicBezTo>
                  <a:cubicBezTo>
                    <a:pt x="4" y="13"/>
                    <a:pt x="4" y="12"/>
                    <a:pt x="4" y="12"/>
                  </a:cubicBezTo>
                  <a:cubicBezTo>
                    <a:pt x="4" y="12"/>
                    <a:pt x="4" y="12"/>
                    <a:pt x="4" y="11"/>
                  </a:cubicBezTo>
                  <a:cubicBezTo>
                    <a:pt x="4" y="11"/>
                    <a:pt x="4" y="11"/>
                    <a:pt x="4" y="11"/>
                  </a:cubicBezTo>
                  <a:cubicBezTo>
                    <a:pt x="4" y="11"/>
                    <a:pt x="4" y="11"/>
                    <a:pt x="4" y="11"/>
                  </a:cubicBezTo>
                  <a:cubicBezTo>
                    <a:pt x="4" y="11"/>
                    <a:pt x="5" y="10"/>
                    <a:pt x="5" y="10"/>
                  </a:cubicBezTo>
                  <a:cubicBezTo>
                    <a:pt x="5" y="10"/>
                    <a:pt x="5" y="10"/>
                    <a:pt x="4" y="10"/>
                  </a:cubicBezTo>
                  <a:cubicBezTo>
                    <a:pt x="4" y="10"/>
                    <a:pt x="4" y="9"/>
                    <a:pt x="5" y="9"/>
                  </a:cubicBezTo>
                  <a:cubicBezTo>
                    <a:pt x="5" y="9"/>
                    <a:pt x="5" y="9"/>
                    <a:pt x="5" y="8"/>
                  </a:cubicBezTo>
                  <a:cubicBezTo>
                    <a:pt x="5" y="8"/>
                    <a:pt x="5" y="7"/>
                    <a:pt x="5" y="7"/>
                  </a:cubicBezTo>
                  <a:cubicBezTo>
                    <a:pt x="5" y="7"/>
                    <a:pt x="5" y="7"/>
                    <a:pt x="5" y="6"/>
                  </a:cubicBezTo>
                  <a:cubicBezTo>
                    <a:pt x="5" y="6"/>
                    <a:pt x="5" y="5"/>
                    <a:pt x="5" y="5"/>
                  </a:cubicBezTo>
                  <a:cubicBezTo>
                    <a:pt x="5" y="5"/>
                    <a:pt x="5" y="4"/>
                    <a:pt x="5" y="4"/>
                  </a:cubicBezTo>
                  <a:cubicBezTo>
                    <a:pt x="5" y="4"/>
                    <a:pt x="4" y="5"/>
                    <a:pt x="4" y="5"/>
                  </a:cubicBezTo>
                  <a:cubicBezTo>
                    <a:pt x="4" y="5"/>
                    <a:pt x="4" y="4"/>
                    <a:pt x="4" y="4"/>
                  </a:cubicBezTo>
                  <a:cubicBezTo>
                    <a:pt x="4" y="4"/>
                    <a:pt x="4" y="4"/>
                    <a:pt x="4" y="4"/>
                  </a:cubicBezTo>
                  <a:cubicBezTo>
                    <a:pt x="4" y="3"/>
                    <a:pt x="4" y="3"/>
                    <a:pt x="4" y="3"/>
                  </a:cubicBezTo>
                  <a:cubicBezTo>
                    <a:pt x="4" y="3"/>
                    <a:pt x="5" y="2"/>
                    <a:pt x="5" y="2"/>
                  </a:cubicBezTo>
                  <a:cubicBezTo>
                    <a:pt x="5" y="1"/>
                    <a:pt x="5" y="1"/>
                    <a:pt x="5" y="1"/>
                  </a:cubicBezTo>
                  <a:cubicBezTo>
                    <a:pt x="5" y="1"/>
                    <a:pt x="1" y="0"/>
                    <a:pt x="1" y="0"/>
                  </a:cubicBezTo>
                  <a:cubicBezTo>
                    <a:pt x="1" y="0"/>
                    <a:pt x="1" y="0"/>
                    <a:pt x="1" y="0"/>
                  </a:cubicBezTo>
                  <a:cubicBezTo>
                    <a:pt x="1" y="1"/>
                    <a:pt x="1" y="1"/>
                    <a:pt x="1" y="1"/>
                  </a:cubicBezTo>
                  <a:close/>
                  <a:moveTo>
                    <a:pt x="1" y="12"/>
                  </a:moveTo>
                  <a:cubicBezTo>
                    <a:pt x="1" y="12"/>
                    <a:pt x="1" y="12"/>
                    <a:pt x="0" y="11"/>
                  </a:cubicBezTo>
                  <a:cubicBezTo>
                    <a:pt x="0" y="11"/>
                    <a:pt x="0" y="10"/>
                    <a:pt x="0" y="10"/>
                  </a:cubicBezTo>
                  <a:cubicBezTo>
                    <a:pt x="0" y="10"/>
                    <a:pt x="0" y="11"/>
                    <a:pt x="0" y="11"/>
                  </a:cubicBezTo>
                  <a:cubicBezTo>
                    <a:pt x="1" y="12"/>
                    <a:pt x="1" y="12"/>
                    <a:pt x="1"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1" name="Freeform 443">
              <a:extLst>
                <a:ext uri="{FF2B5EF4-FFF2-40B4-BE49-F238E27FC236}">
                  <a16:creationId xmlns:a16="http://schemas.microsoft.com/office/drawing/2014/main" id="{6338706E-2866-4B38-B155-E0A084866213}"/>
                </a:ext>
              </a:extLst>
            </p:cNvPr>
            <p:cNvSpPr>
              <a:spLocks/>
            </p:cNvSpPr>
            <p:nvPr/>
          </p:nvSpPr>
          <p:spPr bwMode="auto">
            <a:xfrm>
              <a:off x="-1385889" y="817563"/>
              <a:ext cx="17463" cy="17463"/>
            </a:xfrm>
            <a:custGeom>
              <a:avLst/>
              <a:gdLst>
                <a:gd name="T0" fmla="*/ 3 w 5"/>
                <a:gd name="T1" fmla="*/ 1 h 5"/>
                <a:gd name="T2" fmla="*/ 3 w 5"/>
                <a:gd name="T3" fmla="*/ 0 h 5"/>
                <a:gd name="T4" fmla="*/ 2 w 5"/>
                <a:gd name="T5" fmla="*/ 0 h 5"/>
                <a:gd name="T6" fmla="*/ 0 w 5"/>
                <a:gd name="T7" fmla="*/ 0 h 5"/>
                <a:gd name="T8" fmla="*/ 1 w 5"/>
                <a:gd name="T9" fmla="*/ 4 h 5"/>
                <a:gd name="T10" fmla="*/ 1 w 5"/>
                <a:gd name="T11" fmla="*/ 5 h 5"/>
                <a:gd name="T12" fmla="*/ 2 w 5"/>
                <a:gd name="T13" fmla="*/ 5 h 5"/>
                <a:gd name="T14" fmla="*/ 3 w 5"/>
                <a:gd name="T15" fmla="*/ 4 h 5"/>
                <a:gd name="T16" fmla="*/ 3 w 5"/>
                <a:gd name="T17" fmla="*/ 3 h 5"/>
                <a:gd name="T18" fmla="*/ 3 w 5"/>
                <a:gd name="T19" fmla="*/ 2 h 5"/>
                <a:gd name="T20" fmla="*/ 3 w 5"/>
                <a:gd name="T21" fmla="*/ 2 h 5"/>
                <a:gd name="T22" fmla="*/ 4 w 5"/>
                <a:gd name="T23" fmla="*/ 3 h 5"/>
                <a:gd name="T24" fmla="*/ 4 w 5"/>
                <a:gd name="T25" fmla="*/ 3 h 5"/>
                <a:gd name="T26" fmla="*/ 5 w 5"/>
                <a:gd name="T27" fmla="*/ 3 h 5"/>
                <a:gd name="T28" fmla="*/ 4 w 5"/>
                <a:gd name="T29" fmla="*/ 1 h 5"/>
                <a:gd name="T30" fmla="*/ 3 w 5"/>
                <a:gd name="T31"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5">
                  <a:moveTo>
                    <a:pt x="3" y="1"/>
                  </a:moveTo>
                  <a:cubicBezTo>
                    <a:pt x="3" y="0"/>
                    <a:pt x="3" y="0"/>
                    <a:pt x="3" y="0"/>
                  </a:cubicBezTo>
                  <a:cubicBezTo>
                    <a:pt x="2" y="0"/>
                    <a:pt x="2" y="0"/>
                    <a:pt x="2" y="0"/>
                  </a:cubicBezTo>
                  <a:cubicBezTo>
                    <a:pt x="0" y="0"/>
                    <a:pt x="0" y="0"/>
                    <a:pt x="0" y="0"/>
                  </a:cubicBezTo>
                  <a:cubicBezTo>
                    <a:pt x="0" y="1"/>
                    <a:pt x="2" y="4"/>
                    <a:pt x="1" y="4"/>
                  </a:cubicBezTo>
                  <a:cubicBezTo>
                    <a:pt x="1" y="4"/>
                    <a:pt x="1" y="5"/>
                    <a:pt x="1" y="5"/>
                  </a:cubicBezTo>
                  <a:cubicBezTo>
                    <a:pt x="1" y="5"/>
                    <a:pt x="2" y="5"/>
                    <a:pt x="2" y="5"/>
                  </a:cubicBezTo>
                  <a:cubicBezTo>
                    <a:pt x="2" y="4"/>
                    <a:pt x="3" y="4"/>
                    <a:pt x="3" y="4"/>
                  </a:cubicBezTo>
                  <a:cubicBezTo>
                    <a:pt x="3" y="4"/>
                    <a:pt x="3" y="4"/>
                    <a:pt x="3" y="3"/>
                  </a:cubicBezTo>
                  <a:cubicBezTo>
                    <a:pt x="3" y="3"/>
                    <a:pt x="3" y="3"/>
                    <a:pt x="3" y="2"/>
                  </a:cubicBezTo>
                  <a:cubicBezTo>
                    <a:pt x="3" y="2"/>
                    <a:pt x="3" y="2"/>
                    <a:pt x="3" y="2"/>
                  </a:cubicBezTo>
                  <a:cubicBezTo>
                    <a:pt x="3" y="2"/>
                    <a:pt x="4" y="3"/>
                    <a:pt x="4" y="3"/>
                  </a:cubicBezTo>
                  <a:cubicBezTo>
                    <a:pt x="4" y="3"/>
                    <a:pt x="4" y="3"/>
                    <a:pt x="4" y="3"/>
                  </a:cubicBezTo>
                  <a:cubicBezTo>
                    <a:pt x="4" y="3"/>
                    <a:pt x="5" y="3"/>
                    <a:pt x="5" y="3"/>
                  </a:cubicBezTo>
                  <a:cubicBezTo>
                    <a:pt x="4" y="1"/>
                    <a:pt x="4" y="1"/>
                    <a:pt x="4" y="1"/>
                  </a:cubicBezTo>
                  <a:lnTo>
                    <a:pt x="3"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2" name="Freeform 444">
              <a:extLst>
                <a:ext uri="{FF2B5EF4-FFF2-40B4-BE49-F238E27FC236}">
                  <a16:creationId xmlns:a16="http://schemas.microsoft.com/office/drawing/2014/main" id="{DF34CF10-6B55-4802-AC53-D09683CF482D}"/>
                </a:ext>
              </a:extLst>
            </p:cNvPr>
            <p:cNvSpPr>
              <a:spLocks/>
            </p:cNvSpPr>
            <p:nvPr/>
          </p:nvSpPr>
          <p:spPr bwMode="auto">
            <a:xfrm>
              <a:off x="-1416052" y="795338"/>
              <a:ext cx="66675" cy="33338"/>
            </a:xfrm>
            <a:custGeom>
              <a:avLst/>
              <a:gdLst>
                <a:gd name="T0" fmla="*/ 18 w 18"/>
                <a:gd name="T1" fmla="*/ 6 h 9"/>
                <a:gd name="T2" fmla="*/ 17 w 18"/>
                <a:gd name="T3" fmla="*/ 5 h 9"/>
                <a:gd name="T4" fmla="*/ 17 w 18"/>
                <a:gd name="T5" fmla="*/ 4 h 9"/>
                <a:gd name="T6" fmla="*/ 16 w 18"/>
                <a:gd name="T7" fmla="*/ 4 h 9"/>
                <a:gd name="T8" fmla="*/ 16 w 18"/>
                <a:gd name="T9" fmla="*/ 4 h 9"/>
                <a:gd name="T10" fmla="*/ 17 w 18"/>
                <a:gd name="T11" fmla="*/ 4 h 9"/>
                <a:gd name="T12" fmla="*/ 17 w 18"/>
                <a:gd name="T13" fmla="*/ 5 h 9"/>
                <a:gd name="T14" fmla="*/ 17 w 18"/>
                <a:gd name="T15" fmla="*/ 5 h 9"/>
                <a:gd name="T16" fmla="*/ 17 w 18"/>
                <a:gd name="T17" fmla="*/ 6 h 9"/>
                <a:gd name="T18" fmla="*/ 16 w 18"/>
                <a:gd name="T19" fmla="*/ 6 h 9"/>
                <a:gd name="T20" fmla="*/ 16 w 18"/>
                <a:gd name="T21" fmla="*/ 6 h 9"/>
                <a:gd name="T22" fmla="*/ 15 w 18"/>
                <a:gd name="T23" fmla="*/ 6 h 9"/>
                <a:gd name="T24" fmla="*/ 14 w 18"/>
                <a:gd name="T25" fmla="*/ 5 h 9"/>
                <a:gd name="T26" fmla="*/ 14 w 18"/>
                <a:gd name="T27" fmla="*/ 5 h 9"/>
                <a:gd name="T28" fmla="*/ 14 w 18"/>
                <a:gd name="T29" fmla="*/ 4 h 9"/>
                <a:gd name="T30" fmla="*/ 13 w 18"/>
                <a:gd name="T31" fmla="*/ 4 h 9"/>
                <a:gd name="T32" fmla="*/ 13 w 18"/>
                <a:gd name="T33" fmla="*/ 4 h 9"/>
                <a:gd name="T34" fmla="*/ 12 w 18"/>
                <a:gd name="T35" fmla="*/ 4 h 9"/>
                <a:gd name="T36" fmla="*/ 12 w 18"/>
                <a:gd name="T37" fmla="*/ 4 h 9"/>
                <a:gd name="T38" fmla="*/ 11 w 18"/>
                <a:gd name="T39" fmla="*/ 3 h 9"/>
                <a:gd name="T40" fmla="*/ 11 w 18"/>
                <a:gd name="T41" fmla="*/ 3 h 9"/>
                <a:gd name="T42" fmla="*/ 12 w 18"/>
                <a:gd name="T43" fmla="*/ 2 h 9"/>
                <a:gd name="T44" fmla="*/ 12 w 18"/>
                <a:gd name="T45" fmla="*/ 2 h 9"/>
                <a:gd name="T46" fmla="*/ 12 w 18"/>
                <a:gd name="T47" fmla="*/ 1 h 9"/>
                <a:gd name="T48" fmla="*/ 12 w 18"/>
                <a:gd name="T49" fmla="*/ 1 h 9"/>
                <a:gd name="T50" fmla="*/ 11 w 18"/>
                <a:gd name="T51" fmla="*/ 0 h 9"/>
                <a:gd name="T52" fmla="*/ 11 w 18"/>
                <a:gd name="T53" fmla="*/ 0 h 9"/>
                <a:gd name="T54" fmla="*/ 11 w 18"/>
                <a:gd name="T55" fmla="*/ 0 h 9"/>
                <a:gd name="T56" fmla="*/ 10 w 18"/>
                <a:gd name="T57" fmla="*/ 0 h 9"/>
                <a:gd name="T58" fmla="*/ 10 w 18"/>
                <a:gd name="T59" fmla="*/ 0 h 9"/>
                <a:gd name="T60" fmla="*/ 10 w 18"/>
                <a:gd name="T61" fmla="*/ 0 h 9"/>
                <a:gd name="T62" fmla="*/ 10 w 18"/>
                <a:gd name="T63" fmla="*/ 0 h 9"/>
                <a:gd name="T64" fmla="*/ 9 w 18"/>
                <a:gd name="T65" fmla="*/ 1 h 9"/>
                <a:gd name="T66" fmla="*/ 0 w 18"/>
                <a:gd name="T67" fmla="*/ 3 h 9"/>
                <a:gd name="T68" fmla="*/ 0 w 18"/>
                <a:gd name="T69" fmla="*/ 5 h 9"/>
                <a:gd name="T70" fmla="*/ 0 w 18"/>
                <a:gd name="T71" fmla="*/ 8 h 9"/>
                <a:gd name="T72" fmla="*/ 3 w 18"/>
                <a:gd name="T73" fmla="*/ 7 h 9"/>
                <a:gd name="T74" fmla="*/ 3 w 18"/>
                <a:gd name="T75" fmla="*/ 8 h 9"/>
                <a:gd name="T76" fmla="*/ 4 w 18"/>
                <a:gd name="T77" fmla="*/ 8 h 9"/>
                <a:gd name="T78" fmla="*/ 4 w 18"/>
                <a:gd name="T79" fmla="*/ 7 h 9"/>
                <a:gd name="T80" fmla="*/ 8 w 18"/>
                <a:gd name="T81" fmla="*/ 6 h 9"/>
                <a:gd name="T82" fmla="*/ 10 w 18"/>
                <a:gd name="T83" fmla="*/ 6 h 9"/>
                <a:gd name="T84" fmla="*/ 11 w 18"/>
                <a:gd name="T85" fmla="*/ 6 h 9"/>
                <a:gd name="T86" fmla="*/ 11 w 18"/>
                <a:gd name="T87" fmla="*/ 7 h 9"/>
                <a:gd name="T88" fmla="*/ 12 w 18"/>
                <a:gd name="T89" fmla="*/ 7 h 9"/>
                <a:gd name="T90" fmla="*/ 13 w 18"/>
                <a:gd name="T91" fmla="*/ 9 h 9"/>
                <a:gd name="T92" fmla="*/ 13 w 18"/>
                <a:gd name="T93" fmla="*/ 9 h 9"/>
                <a:gd name="T94" fmla="*/ 13 w 18"/>
                <a:gd name="T95" fmla="*/ 8 h 9"/>
                <a:gd name="T96" fmla="*/ 14 w 18"/>
                <a:gd name="T97" fmla="*/ 8 h 9"/>
                <a:gd name="T98" fmla="*/ 14 w 18"/>
                <a:gd name="T99" fmla="*/ 7 h 9"/>
                <a:gd name="T100" fmla="*/ 14 w 18"/>
                <a:gd name="T101" fmla="*/ 7 h 9"/>
                <a:gd name="T102" fmla="*/ 15 w 18"/>
                <a:gd name="T103" fmla="*/ 7 h 9"/>
                <a:gd name="T104" fmla="*/ 15 w 18"/>
                <a:gd name="T105" fmla="*/ 8 h 9"/>
                <a:gd name="T106" fmla="*/ 16 w 18"/>
                <a:gd name="T107" fmla="*/ 7 h 9"/>
                <a:gd name="T108" fmla="*/ 17 w 18"/>
                <a:gd name="T109" fmla="*/ 7 h 9"/>
                <a:gd name="T110" fmla="*/ 17 w 18"/>
                <a:gd name="T111" fmla="*/ 6 h 9"/>
                <a:gd name="T112" fmla="*/ 18 w 18"/>
                <a:gd name="T113"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8" h="9">
                  <a:moveTo>
                    <a:pt x="18" y="6"/>
                  </a:moveTo>
                  <a:cubicBezTo>
                    <a:pt x="18" y="6"/>
                    <a:pt x="18" y="6"/>
                    <a:pt x="17" y="5"/>
                  </a:cubicBezTo>
                  <a:cubicBezTo>
                    <a:pt x="17" y="5"/>
                    <a:pt x="17" y="4"/>
                    <a:pt x="17" y="4"/>
                  </a:cubicBezTo>
                  <a:cubicBezTo>
                    <a:pt x="17" y="4"/>
                    <a:pt x="16" y="3"/>
                    <a:pt x="16" y="4"/>
                  </a:cubicBezTo>
                  <a:cubicBezTo>
                    <a:pt x="15" y="4"/>
                    <a:pt x="16" y="4"/>
                    <a:pt x="16" y="4"/>
                  </a:cubicBezTo>
                  <a:cubicBezTo>
                    <a:pt x="16" y="4"/>
                    <a:pt x="17" y="4"/>
                    <a:pt x="17" y="4"/>
                  </a:cubicBezTo>
                  <a:cubicBezTo>
                    <a:pt x="17" y="5"/>
                    <a:pt x="17" y="5"/>
                    <a:pt x="17" y="5"/>
                  </a:cubicBezTo>
                  <a:cubicBezTo>
                    <a:pt x="17" y="5"/>
                    <a:pt x="17" y="5"/>
                    <a:pt x="17" y="5"/>
                  </a:cubicBezTo>
                  <a:cubicBezTo>
                    <a:pt x="17" y="5"/>
                    <a:pt x="17" y="6"/>
                    <a:pt x="17" y="6"/>
                  </a:cubicBezTo>
                  <a:cubicBezTo>
                    <a:pt x="17" y="6"/>
                    <a:pt x="16" y="6"/>
                    <a:pt x="16" y="6"/>
                  </a:cubicBezTo>
                  <a:cubicBezTo>
                    <a:pt x="16" y="6"/>
                    <a:pt x="16" y="6"/>
                    <a:pt x="16" y="6"/>
                  </a:cubicBezTo>
                  <a:cubicBezTo>
                    <a:pt x="15" y="6"/>
                    <a:pt x="15" y="6"/>
                    <a:pt x="15" y="6"/>
                  </a:cubicBezTo>
                  <a:cubicBezTo>
                    <a:pt x="14" y="5"/>
                    <a:pt x="14" y="5"/>
                    <a:pt x="14" y="5"/>
                  </a:cubicBezTo>
                  <a:cubicBezTo>
                    <a:pt x="14" y="5"/>
                    <a:pt x="14" y="5"/>
                    <a:pt x="14" y="5"/>
                  </a:cubicBezTo>
                  <a:cubicBezTo>
                    <a:pt x="14" y="5"/>
                    <a:pt x="14" y="5"/>
                    <a:pt x="14" y="4"/>
                  </a:cubicBezTo>
                  <a:cubicBezTo>
                    <a:pt x="14" y="4"/>
                    <a:pt x="13" y="4"/>
                    <a:pt x="13" y="4"/>
                  </a:cubicBezTo>
                  <a:cubicBezTo>
                    <a:pt x="13" y="4"/>
                    <a:pt x="13" y="4"/>
                    <a:pt x="13" y="4"/>
                  </a:cubicBezTo>
                  <a:cubicBezTo>
                    <a:pt x="13" y="3"/>
                    <a:pt x="12" y="4"/>
                    <a:pt x="12" y="4"/>
                  </a:cubicBezTo>
                  <a:cubicBezTo>
                    <a:pt x="12" y="4"/>
                    <a:pt x="12" y="4"/>
                    <a:pt x="12" y="4"/>
                  </a:cubicBezTo>
                  <a:cubicBezTo>
                    <a:pt x="12" y="4"/>
                    <a:pt x="11" y="3"/>
                    <a:pt x="11" y="3"/>
                  </a:cubicBezTo>
                  <a:cubicBezTo>
                    <a:pt x="11" y="3"/>
                    <a:pt x="11" y="3"/>
                    <a:pt x="11" y="3"/>
                  </a:cubicBezTo>
                  <a:cubicBezTo>
                    <a:pt x="11" y="2"/>
                    <a:pt x="12" y="2"/>
                    <a:pt x="12" y="2"/>
                  </a:cubicBezTo>
                  <a:cubicBezTo>
                    <a:pt x="12" y="2"/>
                    <a:pt x="12" y="2"/>
                    <a:pt x="12" y="2"/>
                  </a:cubicBezTo>
                  <a:cubicBezTo>
                    <a:pt x="12" y="2"/>
                    <a:pt x="12" y="1"/>
                    <a:pt x="12" y="1"/>
                  </a:cubicBezTo>
                  <a:cubicBezTo>
                    <a:pt x="12" y="1"/>
                    <a:pt x="12" y="1"/>
                    <a:pt x="12" y="1"/>
                  </a:cubicBezTo>
                  <a:cubicBezTo>
                    <a:pt x="12" y="1"/>
                    <a:pt x="11" y="0"/>
                    <a:pt x="11" y="0"/>
                  </a:cubicBezTo>
                  <a:cubicBezTo>
                    <a:pt x="11" y="0"/>
                    <a:pt x="11" y="0"/>
                    <a:pt x="11" y="0"/>
                  </a:cubicBezTo>
                  <a:cubicBezTo>
                    <a:pt x="11" y="0"/>
                    <a:pt x="11" y="0"/>
                    <a:pt x="11" y="0"/>
                  </a:cubicBezTo>
                  <a:cubicBezTo>
                    <a:pt x="10" y="0"/>
                    <a:pt x="10" y="0"/>
                    <a:pt x="10" y="0"/>
                  </a:cubicBezTo>
                  <a:cubicBezTo>
                    <a:pt x="10" y="0"/>
                    <a:pt x="10" y="0"/>
                    <a:pt x="10" y="0"/>
                  </a:cubicBezTo>
                  <a:cubicBezTo>
                    <a:pt x="10" y="0"/>
                    <a:pt x="10" y="0"/>
                    <a:pt x="10" y="0"/>
                  </a:cubicBezTo>
                  <a:cubicBezTo>
                    <a:pt x="10" y="0"/>
                    <a:pt x="10" y="0"/>
                    <a:pt x="10" y="0"/>
                  </a:cubicBezTo>
                  <a:cubicBezTo>
                    <a:pt x="9" y="1"/>
                    <a:pt x="9" y="1"/>
                    <a:pt x="9" y="1"/>
                  </a:cubicBezTo>
                  <a:cubicBezTo>
                    <a:pt x="0" y="3"/>
                    <a:pt x="0" y="3"/>
                    <a:pt x="0" y="3"/>
                  </a:cubicBezTo>
                  <a:cubicBezTo>
                    <a:pt x="0" y="3"/>
                    <a:pt x="0" y="3"/>
                    <a:pt x="0" y="5"/>
                  </a:cubicBezTo>
                  <a:cubicBezTo>
                    <a:pt x="0" y="6"/>
                    <a:pt x="0" y="8"/>
                    <a:pt x="0" y="8"/>
                  </a:cubicBezTo>
                  <a:cubicBezTo>
                    <a:pt x="3" y="7"/>
                    <a:pt x="3" y="7"/>
                    <a:pt x="3" y="7"/>
                  </a:cubicBezTo>
                  <a:cubicBezTo>
                    <a:pt x="3" y="7"/>
                    <a:pt x="3" y="8"/>
                    <a:pt x="3" y="8"/>
                  </a:cubicBezTo>
                  <a:cubicBezTo>
                    <a:pt x="3" y="8"/>
                    <a:pt x="3" y="8"/>
                    <a:pt x="4" y="8"/>
                  </a:cubicBezTo>
                  <a:cubicBezTo>
                    <a:pt x="4" y="7"/>
                    <a:pt x="4" y="7"/>
                    <a:pt x="4" y="7"/>
                  </a:cubicBezTo>
                  <a:cubicBezTo>
                    <a:pt x="8" y="6"/>
                    <a:pt x="8" y="6"/>
                    <a:pt x="8" y="6"/>
                  </a:cubicBezTo>
                  <a:cubicBezTo>
                    <a:pt x="10" y="6"/>
                    <a:pt x="10" y="6"/>
                    <a:pt x="10" y="6"/>
                  </a:cubicBezTo>
                  <a:cubicBezTo>
                    <a:pt x="11" y="6"/>
                    <a:pt x="11" y="6"/>
                    <a:pt x="11" y="6"/>
                  </a:cubicBezTo>
                  <a:cubicBezTo>
                    <a:pt x="11" y="7"/>
                    <a:pt x="11" y="7"/>
                    <a:pt x="11" y="7"/>
                  </a:cubicBezTo>
                  <a:cubicBezTo>
                    <a:pt x="12" y="7"/>
                    <a:pt x="12" y="7"/>
                    <a:pt x="12" y="7"/>
                  </a:cubicBezTo>
                  <a:cubicBezTo>
                    <a:pt x="13" y="9"/>
                    <a:pt x="13" y="9"/>
                    <a:pt x="13" y="9"/>
                  </a:cubicBezTo>
                  <a:cubicBezTo>
                    <a:pt x="13" y="9"/>
                    <a:pt x="13" y="9"/>
                    <a:pt x="13" y="9"/>
                  </a:cubicBezTo>
                  <a:cubicBezTo>
                    <a:pt x="13" y="8"/>
                    <a:pt x="13" y="8"/>
                    <a:pt x="13" y="8"/>
                  </a:cubicBezTo>
                  <a:cubicBezTo>
                    <a:pt x="13" y="8"/>
                    <a:pt x="13" y="8"/>
                    <a:pt x="14" y="8"/>
                  </a:cubicBezTo>
                  <a:cubicBezTo>
                    <a:pt x="14" y="8"/>
                    <a:pt x="14" y="7"/>
                    <a:pt x="14" y="7"/>
                  </a:cubicBezTo>
                  <a:cubicBezTo>
                    <a:pt x="14" y="7"/>
                    <a:pt x="14" y="7"/>
                    <a:pt x="14" y="7"/>
                  </a:cubicBezTo>
                  <a:cubicBezTo>
                    <a:pt x="15" y="7"/>
                    <a:pt x="15" y="7"/>
                    <a:pt x="15" y="7"/>
                  </a:cubicBezTo>
                  <a:cubicBezTo>
                    <a:pt x="15" y="7"/>
                    <a:pt x="15" y="8"/>
                    <a:pt x="15" y="8"/>
                  </a:cubicBezTo>
                  <a:cubicBezTo>
                    <a:pt x="15" y="8"/>
                    <a:pt x="16" y="7"/>
                    <a:pt x="16" y="7"/>
                  </a:cubicBezTo>
                  <a:cubicBezTo>
                    <a:pt x="16" y="7"/>
                    <a:pt x="16" y="7"/>
                    <a:pt x="17" y="7"/>
                  </a:cubicBezTo>
                  <a:cubicBezTo>
                    <a:pt x="17" y="7"/>
                    <a:pt x="17" y="6"/>
                    <a:pt x="17" y="6"/>
                  </a:cubicBezTo>
                  <a:cubicBezTo>
                    <a:pt x="18" y="7"/>
                    <a:pt x="18" y="7"/>
                    <a:pt x="18" y="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3" name="Freeform 445">
              <a:extLst>
                <a:ext uri="{FF2B5EF4-FFF2-40B4-BE49-F238E27FC236}">
                  <a16:creationId xmlns:a16="http://schemas.microsoft.com/office/drawing/2014/main" id="{31D7F7F5-0848-4D71-A6AF-31A6DD093A2F}"/>
                </a:ext>
              </a:extLst>
            </p:cNvPr>
            <p:cNvSpPr>
              <a:spLocks/>
            </p:cNvSpPr>
            <p:nvPr/>
          </p:nvSpPr>
          <p:spPr bwMode="auto">
            <a:xfrm>
              <a:off x="-1416052" y="817563"/>
              <a:ext cx="36513" cy="31750"/>
            </a:xfrm>
            <a:custGeom>
              <a:avLst/>
              <a:gdLst>
                <a:gd name="T0" fmla="*/ 9 w 10"/>
                <a:gd name="T1" fmla="*/ 4 h 9"/>
                <a:gd name="T2" fmla="*/ 8 w 10"/>
                <a:gd name="T3" fmla="*/ 0 h 9"/>
                <a:gd name="T4" fmla="*/ 8 w 10"/>
                <a:gd name="T5" fmla="*/ 0 h 9"/>
                <a:gd name="T6" fmla="*/ 4 w 10"/>
                <a:gd name="T7" fmla="*/ 1 h 9"/>
                <a:gd name="T8" fmla="*/ 4 w 10"/>
                <a:gd name="T9" fmla="*/ 2 h 9"/>
                <a:gd name="T10" fmla="*/ 3 w 10"/>
                <a:gd name="T11" fmla="*/ 2 h 9"/>
                <a:gd name="T12" fmla="*/ 3 w 10"/>
                <a:gd name="T13" fmla="*/ 1 h 9"/>
                <a:gd name="T14" fmla="*/ 0 w 10"/>
                <a:gd name="T15" fmla="*/ 2 h 9"/>
                <a:gd name="T16" fmla="*/ 0 w 10"/>
                <a:gd name="T17" fmla="*/ 4 h 9"/>
                <a:gd name="T18" fmla="*/ 1 w 10"/>
                <a:gd name="T19" fmla="*/ 6 h 9"/>
                <a:gd name="T20" fmla="*/ 1 w 10"/>
                <a:gd name="T21" fmla="*/ 7 h 9"/>
                <a:gd name="T22" fmla="*/ 1 w 10"/>
                <a:gd name="T23" fmla="*/ 8 h 9"/>
                <a:gd name="T24" fmla="*/ 1 w 10"/>
                <a:gd name="T25" fmla="*/ 9 h 9"/>
                <a:gd name="T26" fmla="*/ 1 w 10"/>
                <a:gd name="T27" fmla="*/ 8 h 9"/>
                <a:gd name="T28" fmla="*/ 1 w 10"/>
                <a:gd name="T29" fmla="*/ 9 h 9"/>
                <a:gd name="T30" fmla="*/ 1 w 10"/>
                <a:gd name="T31" fmla="*/ 9 h 9"/>
                <a:gd name="T32" fmla="*/ 1 w 10"/>
                <a:gd name="T33" fmla="*/ 9 h 9"/>
                <a:gd name="T34" fmla="*/ 2 w 10"/>
                <a:gd name="T35" fmla="*/ 8 h 9"/>
                <a:gd name="T36" fmla="*/ 3 w 10"/>
                <a:gd name="T37" fmla="*/ 8 h 9"/>
                <a:gd name="T38" fmla="*/ 3 w 10"/>
                <a:gd name="T39" fmla="*/ 8 h 9"/>
                <a:gd name="T40" fmla="*/ 3 w 10"/>
                <a:gd name="T41" fmla="*/ 8 h 9"/>
                <a:gd name="T42" fmla="*/ 4 w 10"/>
                <a:gd name="T43" fmla="*/ 7 h 9"/>
                <a:gd name="T44" fmla="*/ 4 w 10"/>
                <a:gd name="T45" fmla="*/ 7 h 9"/>
                <a:gd name="T46" fmla="*/ 4 w 10"/>
                <a:gd name="T47" fmla="*/ 7 h 9"/>
                <a:gd name="T48" fmla="*/ 5 w 10"/>
                <a:gd name="T49" fmla="*/ 7 h 9"/>
                <a:gd name="T50" fmla="*/ 5 w 10"/>
                <a:gd name="T51" fmla="*/ 6 h 9"/>
                <a:gd name="T52" fmla="*/ 6 w 10"/>
                <a:gd name="T53" fmla="*/ 6 h 9"/>
                <a:gd name="T54" fmla="*/ 6 w 10"/>
                <a:gd name="T55" fmla="*/ 6 h 9"/>
                <a:gd name="T56" fmla="*/ 7 w 10"/>
                <a:gd name="T57" fmla="*/ 6 h 9"/>
                <a:gd name="T58" fmla="*/ 7 w 10"/>
                <a:gd name="T59" fmla="*/ 6 h 9"/>
                <a:gd name="T60" fmla="*/ 7 w 10"/>
                <a:gd name="T61" fmla="*/ 6 h 9"/>
                <a:gd name="T62" fmla="*/ 8 w 10"/>
                <a:gd name="T63" fmla="*/ 5 h 9"/>
                <a:gd name="T64" fmla="*/ 8 w 10"/>
                <a:gd name="T65" fmla="*/ 5 h 9"/>
                <a:gd name="T66" fmla="*/ 9 w 10"/>
                <a:gd name="T67" fmla="*/ 5 h 9"/>
                <a:gd name="T68" fmla="*/ 9 w 10"/>
                <a:gd name="T69" fmla="*/ 5 h 9"/>
                <a:gd name="T70" fmla="*/ 9 w 10"/>
                <a:gd name="T71" fmla="*/ 5 h 9"/>
                <a:gd name="T72" fmla="*/ 9 w 10"/>
                <a:gd name="T73"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0" h="9">
                  <a:moveTo>
                    <a:pt x="9" y="4"/>
                  </a:moveTo>
                  <a:cubicBezTo>
                    <a:pt x="10" y="4"/>
                    <a:pt x="8" y="1"/>
                    <a:pt x="8" y="0"/>
                  </a:cubicBezTo>
                  <a:cubicBezTo>
                    <a:pt x="8" y="0"/>
                    <a:pt x="8" y="0"/>
                    <a:pt x="8" y="0"/>
                  </a:cubicBezTo>
                  <a:cubicBezTo>
                    <a:pt x="4" y="1"/>
                    <a:pt x="4" y="1"/>
                    <a:pt x="4" y="1"/>
                  </a:cubicBezTo>
                  <a:cubicBezTo>
                    <a:pt x="4" y="1"/>
                    <a:pt x="4" y="2"/>
                    <a:pt x="4" y="2"/>
                  </a:cubicBezTo>
                  <a:cubicBezTo>
                    <a:pt x="3" y="2"/>
                    <a:pt x="3" y="2"/>
                    <a:pt x="3" y="2"/>
                  </a:cubicBezTo>
                  <a:cubicBezTo>
                    <a:pt x="3" y="2"/>
                    <a:pt x="3" y="1"/>
                    <a:pt x="3" y="1"/>
                  </a:cubicBezTo>
                  <a:cubicBezTo>
                    <a:pt x="0" y="2"/>
                    <a:pt x="0" y="2"/>
                    <a:pt x="0" y="2"/>
                  </a:cubicBezTo>
                  <a:cubicBezTo>
                    <a:pt x="0" y="2"/>
                    <a:pt x="0" y="3"/>
                    <a:pt x="0" y="4"/>
                  </a:cubicBezTo>
                  <a:cubicBezTo>
                    <a:pt x="0" y="4"/>
                    <a:pt x="0" y="5"/>
                    <a:pt x="1" y="6"/>
                  </a:cubicBezTo>
                  <a:cubicBezTo>
                    <a:pt x="1" y="7"/>
                    <a:pt x="1" y="7"/>
                    <a:pt x="1" y="7"/>
                  </a:cubicBezTo>
                  <a:cubicBezTo>
                    <a:pt x="1" y="8"/>
                    <a:pt x="1" y="8"/>
                    <a:pt x="1" y="8"/>
                  </a:cubicBezTo>
                  <a:cubicBezTo>
                    <a:pt x="1" y="9"/>
                    <a:pt x="1" y="9"/>
                    <a:pt x="1" y="9"/>
                  </a:cubicBezTo>
                  <a:cubicBezTo>
                    <a:pt x="1" y="8"/>
                    <a:pt x="1" y="8"/>
                    <a:pt x="1" y="8"/>
                  </a:cubicBezTo>
                  <a:cubicBezTo>
                    <a:pt x="1" y="9"/>
                    <a:pt x="1" y="9"/>
                    <a:pt x="1" y="9"/>
                  </a:cubicBezTo>
                  <a:cubicBezTo>
                    <a:pt x="1" y="9"/>
                    <a:pt x="1" y="9"/>
                    <a:pt x="1" y="9"/>
                  </a:cubicBezTo>
                  <a:cubicBezTo>
                    <a:pt x="1" y="9"/>
                    <a:pt x="1" y="9"/>
                    <a:pt x="1" y="9"/>
                  </a:cubicBezTo>
                  <a:cubicBezTo>
                    <a:pt x="2" y="9"/>
                    <a:pt x="2" y="9"/>
                    <a:pt x="2" y="8"/>
                  </a:cubicBezTo>
                  <a:cubicBezTo>
                    <a:pt x="2" y="8"/>
                    <a:pt x="3" y="8"/>
                    <a:pt x="3" y="8"/>
                  </a:cubicBezTo>
                  <a:cubicBezTo>
                    <a:pt x="3" y="8"/>
                    <a:pt x="3" y="8"/>
                    <a:pt x="3" y="8"/>
                  </a:cubicBezTo>
                  <a:cubicBezTo>
                    <a:pt x="3" y="8"/>
                    <a:pt x="3" y="8"/>
                    <a:pt x="3" y="8"/>
                  </a:cubicBezTo>
                  <a:cubicBezTo>
                    <a:pt x="3" y="8"/>
                    <a:pt x="4" y="7"/>
                    <a:pt x="4" y="7"/>
                  </a:cubicBezTo>
                  <a:cubicBezTo>
                    <a:pt x="4" y="7"/>
                    <a:pt x="4" y="7"/>
                    <a:pt x="4" y="7"/>
                  </a:cubicBezTo>
                  <a:cubicBezTo>
                    <a:pt x="4" y="6"/>
                    <a:pt x="4" y="6"/>
                    <a:pt x="4" y="7"/>
                  </a:cubicBezTo>
                  <a:cubicBezTo>
                    <a:pt x="4" y="7"/>
                    <a:pt x="4" y="7"/>
                    <a:pt x="5" y="7"/>
                  </a:cubicBezTo>
                  <a:cubicBezTo>
                    <a:pt x="5" y="6"/>
                    <a:pt x="5" y="6"/>
                    <a:pt x="5" y="6"/>
                  </a:cubicBezTo>
                  <a:cubicBezTo>
                    <a:pt x="6" y="6"/>
                    <a:pt x="6" y="6"/>
                    <a:pt x="6" y="6"/>
                  </a:cubicBezTo>
                  <a:cubicBezTo>
                    <a:pt x="6" y="6"/>
                    <a:pt x="6" y="6"/>
                    <a:pt x="6" y="6"/>
                  </a:cubicBezTo>
                  <a:cubicBezTo>
                    <a:pt x="7" y="6"/>
                    <a:pt x="7" y="6"/>
                    <a:pt x="7" y="6"/>
                  </a:cubicBezTo>
                  <a:cubicBezTo>
                    <a:pt x="7" y="6"/>
                    <a:pt x="7" y="6"/>
                    <a:pt x="7" y="6"/>
                  </a:cubicBezTo>
                  <a:cubicBezTo>
                    <a:pt x="7" y="6"/>
                    <a:pt x="7" y="6"/>
                    <a:pt x="7" y="6"/>
                  </a:cubicBezTo>
                  <a:cubicBezTo>
                    <a:pt x="8" y="5"/>
                    <a:pt x="8" y="5"/>
                    <a:pt x="8" y="5"/>
                  </a:cubicBezTo>
                  <a:cubicBezTo>
                    <a:pt x="8" y="5"/>
                    <a:pt x="8" y="5"/>
                    <a:pt x="8" y="5"/>
                  </a:cubicBezTo>
                  <a:cubicBezTo>
                    <a:pt x="9" y="5"/>
                    <a:pt x="9" y="5"/>
                    <a:pt x="9" y="5"/>
                  </a:cubicBezTo>
                  <a:cubicBezTo>
                    <a:pt x="9" y="5"/>
                    <a:pt x="9" y="5"/>
                    <a:pt x="9" y="5"/>
                  </a:cubicBezTo>
                  <a:cubicBezTo>
                    <a:pt x="9" y="5"/>
                    <a:pt x="9" y="5"/>
                    <a:pt x="9" y="5"/>
                  </a:cubicBezTo>
                  <a:cubicBezTo>
                    <a:pt x="9" y="5"/>
                    <a:pt x="9" y="4"/>
                    <a:pt x="9" y="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4" name="Freeform 446">
              <a:extLst>
                <a:ext uri="{FF2B5EF4-FFF2-40B4-BE49-F238E27FC236}">
                  <a16:creationId xmlns:a16="http://schemas.microsoft.com/office/drawing/2014/main" id="{6B0F9729-2B87-45E5-A6B3-FDF92C4127D5}"/>
                </a:ext>
              </a:extLst>
            </p:cNvPr>
            <p:cNvSpPr>
              <a:spLocks/>
            </p:cNvSpPr>
            <p:nvPr/>
          </p:nvSpPr>
          <p:spPr bwMode="auto">
            <a:xfrm>
              <a:off x="-1554164" y="896938"/>
              <a:ext cx="80963" cy="61913"/>
            </a:xfrm>
            <a:custGeom>
              <a:avLst/>
              <a:gdLst>
                <a:gd name="T0" fmla="*/ 22 w 22"/>
                <a:gd name="T1" fmla="*/ 1 h 17"/>
                <a:gd name="T2" fmla="*/ 21 w 22"/>
                <a:gd name="T3" fmla="*/ 0 h 17"/>
                <a:gd name="T4" fmla="*/ 20 w 22"/>
                <a:gd name="T5" fmla="*/ 0 h 17"/>
                <a:gd name="T6" fmla="*/ 17 w 22"/>
                <a:gd name="T7" fmla="*/ 0 h 17"/>
                <a:gd name="T8" fmla="*/ 16 w 22"/>
                <a:gd name="T9" fmla="*/ 2 h 17"/>
                <a:gd name="T10" fmla="*/ 14 w 22"/>
                <a:gd name="T11" fmla="*/ 4 h 17"/>
                <a:gd name="T12" fmla="*/ 14 w 22"/>
                <a:gd name="T13" fmla="*/ 4 h 17"/>
                <a:gd name="T14" fmla="*/ 14 w 22"/>
                <a:gd name="T15" fmla="*/ 4 h 17"/>
                <a:gd name="T16" fmla="*/ 13 w 22"/>
                <a:gd name="T17" fmla="*/ 0 h 17"/>
                <a:gd name="T18" fmla="*/ 8 w 22"/>
                <a:gd name="T19" fmla="*/ 1 h 17"/>
                <a:gd name="T20" fmla="*/ 8 w 22"/>
                <a:gd name="T21" fmla="*/ 0 h 17"/>
                <a:gd name="T22" fmla="*/ 7 w 22"/>
                <a:gd name="T23" fmla="*/ 0 h 17"/>
                <a:gd name="T24" fmla="*/ 7 w 22"/>
                <a:gd name="T25" fmla="*/ 0 h 17"/>
                <a:gd name="T26" fmla="*/ 6 w 22"/>
                <a:gd name="T27" fmla="*/ 1 h 17"/>
                <a:gd name="T28" fmla="*/ 6 w 22"/>
                <a:gd name="T29" fmla="*/ 2 h 17"/>
                <a:gd name="T30" fmla="*/ 6 w 22"/>
                <a:gd name="T31" fmla="*/ 2 h 17"/>
                <a:gd name="T32" fmla="*/ 6 w 22"/>
                <a:gd name="T33" fmla="*/ 2 h 17"/>
                <a:gd name="T34" fmla="*/ 6 w 22"/>
                <a:gd name="T35" fmla="*/ 3 h 17"/>
                <a:gd name="T36" fmla="*/ 6 w 22"/>
                <a:gd name="T37" fmla="*/ 3 h 17"/>
                <a:gd name="T38" fmla="*/ 6 w 22"/>
                <a:gd name="T39" fmla="*/ 3 h 17"/>
                <a:gd name="T40" fmla="*/ 6 w 22"/>
                <a:gd name="T41" fmla="*/ 3 h 17"/>
                <a:gd name="T42" fmla="*/ 5 w 22"/>
                <a:gd name="T43" fmla="*/ 3 h 17"/>
                <a:gd name="T44" fmla="*/ 5 w 22"/>
                <a:gd name="T45" fmla="*/ 4 h 17"/>
                <a:gd name="T46" fmla="*/ 4 w 22"/>
                <a:gd name="T47" fmla="*/ 4 h 17"/>
                <a:gd name="T48" fmla="*/ 4 w 22"/>
                <a:gd name="T49" fmla="*/ 4 h 17"/>
                <a:gd name="T50" fmla="*/ 4 w 22"/>
                <a:gd name="T51" fmla="*/ 4 h 17"/>
                <a:gd name="T52" fmla="*/ 4 w 22"/>
                <a:gd name="T53" fmla="*/ 4 h 17"/>
                <a:gd name="T54" fmla="*/ 3 w 22"/>
                <a:gd name="T55" fmla="*/ 6 h 17"/>
                <a:gd name="T56" fmla="*/ 3 w 22"/>
                <a:gd name="T57" fmla="*/ 7 h 17"/>
                <a:gd name="T58" fmla="*/ 3 w 22"/>
                <a:gd name="T59" fmla="*/ 7 h 17"/>
                <a:gd name="T60" fmla="*/ 3 w 22"/>
                <a:gd name="T61" fmla="*/ 7 h 17"/>
                <a:gd name="T62" fmla="*/ 3 w 22"/>
                <a:gd name="T63" fmla="*/ 7 h 17"/>
                <a:gd name="T64" fmla="*/ 2 w 22"/>
                <a:gd name="T65" fmla="*/ 8 h 17"/>
                <a:gd name="T66" fmla="*/ 2 w 22"/>
                <a:gd name="T67" fmla="*/ 8 h 17"/>
                <a:gd name="T68" fmla="*/ 1 w 22"/>
                <a:gd name="T69" fmla="*/ 8 h 17"/>
                <a:gd name="T70" fmla="*/ 1 w 22"/>
                <a:gd name="T71" fmla="*/ 9 h 17"/>
                <a:gd name="T72" fmla="*/ 1 w 22"/>
                <a:gd name="T73" fmla="*/ 9 h 17"/>
                <a:gd name="T74" fmla="*/ 1 w 22"/>
                <a:gd name="T75" fmla="*/ 10 h 17"/>
                <a:gd name="T76" fmla="*/ 0 w 22"/>
                <a:gd name="T77" fmla="*/ 11 h 17"/>
                <a:gd name="T78" fmla="*/ 0 w 22"/>
                <a:gd name="T79" fmla="*/ 12 h 17"/>
                <a:gd name="T80" fmla="*/ 0 w 22"/>
                <a:gd name="T81" fmla="*/ 13 h 17"/>
                <a:gd name="T82" fmla="*/ 1 w 22"/>
                <a:gd name="T83" fmla="*/ 14 h 17"/>
                <a:gd name="T84" fmla="*/ 1 w 22"/>
                <a:gd name="T85" fmla="*/ 14 h 17"/>
                <a:gd name="T86" fmla="*/ 2 w 22"/>
                <a:gd name="T87" fmla="*/ 15 h 17"/>
                <a:gd name="T88" fmla="*/ 3 w 22"/>
                <a:gd name="T89" fmla="*/ 16 h 17"/>
                <a:gd name="T90" fmla="*/ 5 w 22"/>
                <a:gd name="T91" fmla="*/ 16 h 17"/>
                <a:gd name="T92" fmla="*/ 6 w 22"/>
                <a:gd name="T93" fmla="*/ 15 h 17"/>
                <a:gd name="T94" fmla="*/ 7 w 22"/>
                <a:gd name="T95" fmla="*/ 15 h 17"/>
                <a:gd name="T96" fmla="*/ 8 w 22"/>
                <a:gd name="T97" fmla="*/ 15 h 17"/>
                <a:gd name="T98" fmla="*/ 9 w 22"/>
                <a:gd name="T99" fmla="*/ 14 h 17"/>
                <a:gd name="T100" fmla="*/ 10 w 22"/>
                <a:gd name="T101" fmla="*/ 13 h 17"/>
                <a:gd name="T102" fmla="*/ 12 w 22"/>
                <a:gd name="T103" fmla="*/ 11 h 17"/>
                <a:gd name="T104" fmla="*/ 13 w 22"/>
                <a:gd name="T105" fmla="*/ 9 h 17"/>
                <a:gd name="T106" fmla="*/ 15 w 22"/>
                <a:gd name="T107" fmla="*/ 9 h 17"/>
                <a:gd name="T108" fmla="*/ 17 w 22"/>
                <a:gd name="T109" fmla="*/ 8 h 17"/>
                <a:gd name="T110" fmla="*/ 18 w 22"/>
                <a:gd name="T111" fmla="*/ 6 h 17"/>
                <a:gd name="T112" fmla="*/ 19 w 22"/>
                <a:gd name="T113" fmla="*/ 4 h 17"/>
                <a:gd name="T114" fmla="*/ 20 w 22"/>
                <a:gd name="T115" fmla="*/ 4 h 17"/>
                <a:gd name="T116" fmla="*/ 21 w 22"/>
                <a:gd name="T117" fmla="*/ 3 h 17"/>
                <a:gd name="T118" fmla="*/ 22 w 22"/>
                <a:gd name="T119" fmla="*/ 2 h 17"/>
                <a:gd name="T120" fmla="*/ 22 w 22"/>
                <a:gd name="T121"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2" h="17">
                  <a:moveTo>
                    <a:pt x="22" y="1"/>
                  </a:moveTo>
                  <a:cubicBezTo>
                    <a:pt x="21" y="1"/>
                    <a:pt x="21" y="1"/>
                    <a:pt x="21" y="0"/>
                  </a:cubicBezTo>
                  <a:cubicBezTo>
                    <a:pt x="21" y="0"/>
                    <a:pt x="20" y="0"/>
                    <a:pt x="20" y="0"/>
                  </a:cubicBezTo>
                  <a:cubicBezTo>
                    <a:pt x="19" y="1"/>
                    <a:pt x="18" y="0"/>
                    <a:pt x="17" y="0"/>
                  </a:cubicBezTo>
                  <a:cubicBezTo>
                    <a:pt x="17" y="0"/>
                    <a:pt x="16" y="1"/>
                    <a:pt x="16" y="2"/>
                  </a:cubicBezTo>
                  <a:cubicBezTo>
                    <a:pt x="15" y="2"/>
                    <a:pt x="15" y="3"/>
                    <a:pt x="14" y="4"/>
                  </a:cubicBezTo>
                  <a:cubicBezTo>
                    <a:pt x="14" y="4"/>
                    <a:pt x="14" y="4"/>
                    <a:pt x="14" y="4"/>
                  </a:cubicBezTo>
                  <a:cubicBezTo>
                    <a:pt x="14" y="4"/>
                    <a:pt x="14" y="4"/>
                    <a:pt x="14" y="4"/>
                  </a:cubicBezTo>
                  <a:cubicBezTo>
                    <a:pt x="13" y="0"/>
                    <a:pt x="13" y="0"/>
                    <a:pt x="13" y="0"/>
                  </a:cubicBezTo>
                  <a:cubicBezTo>
                    <a:pt x="8" y="1"/>
                    <a:pt x="8" y="1"/>
                    <a:pt x="8" y="1"/>
                  </a:cubicBezTo>
                  <a:cubicBezTo>
                    <a:pt x="8" y="0"/>
                    <a:pt x="8" y="0"/>
                    <a:pt x="8" y="0"/>
                  </a:cubicBezTo>
                  <a:cubicBezTo>
                    <a:pt x="7" y="0"/>
                    <a:pt x="7" y="0"/>
                    <a:pt x="7" y="0"/>
                  </a:cubicBezTo>
                  <a:cubicBezTo>
                    <a:pt x="7" y="0"/>
                    <a:pt x="7" y="0"/>
                    <a:pt x="7" y="0"/>
                  </a:cubicBezTo>
                  <a:cubicBezTo>
                    <a:pt x="7" y="1"/>
                    <a:pt x="7" y="1"/>
                    <a:pt x="6" y="1"/>
                  </a:cubicBezTo>
                  <a:cubicBezTo>
                    <a:pt x="6" y="2"/>
                    <a:pt x="6" y="2"/>
                    <a:pt x="6" y="2"/>
                  </a:cubicBezTo>
                  <a:cubicBezTo>
                    <a:pt x="6" y="2"/>
                    <a:pt x="6" y="2"/>
                    <a:pt x="6" y="2"/>
                  </a:cubicBezTo>
                  <a:cubicBezTo>
                    <a:pt x="6" y="2"/>
                    <a:pt x="6" y="2"/>
                    <a:pt x="6" y="2"/>
                  </a:cubicBezTo>
                  <a:cubicBezTo>
                    <a:pt x="6" y="3"/>
                    <a:pt x="6" y="3"/>
                    <a:pt x="6" y="3"/>
                  </a:cubicBezTo>
                  <a:cubicBezTo>
                    <a:pt x="6" y="3"/>
                    <a:pt x="6" y="3"/>
                    <a:pt x="6" y="3"/>
                  </a:cubicBezTo>
                  <a:cubicBezTo>
                    <a:pt x="6" y="3"/>
                    <a:pt x="6" y="3"/>
                    <a:pt x="6" y="3"/>
                  </a:cubicBezTo>
                  <a:cubicBezTo>
                    <a:pt x="6" y="3"/>
                    <a:pt x="6" y="3"/>
                    <a:pt x="6" y="3"/>
                  </a:cubicBezTo>
                  <a:cubicBezTo>
                    <a:pt x="6" y="3"/>
                    <a:pt x="5" y="3"/>
                    <a:pt x="5" y="3"/>
                  </a:cubicBezTo>
                  <a:cubicBezTo>
                    <a:pt x="5" y="3"/>
                    <a:pt x="5" y="4"/>
                    <a:pt x="5" y="4"/>
                  </a:cubicBezTo>
                  <a:cubicBezTo>
                    <a:pt x="5" y="4"/>
                    <a:pt x="5" y="4"/>
                    <a:pt x="4" y="4"/>
                  </a:cubicBezTo>
                  <a:cubicBezTo>
                    <a:pt x="4" y="4"/>
                    <a:pt x="4" y="4"/>
                    <a:pt x="4" y="4"/>
                  </a:cubicBezTo>
                  <a:cubicBezTo>
                    <a:pt x="4" y="4"/>
                    <a:pt x="4" y="4"/>
                    <a:pt x="4" y="4"/>
                  </a:cubicBezTo>
                  <a:cubicBezTo>
                    <a:pt x="4" y="4"/>
                    <a:pt x="4" y="4"/>
                    <a:pt x="4" y="4"/>
                  </a:cubicBezTo>
                  <a:cubicBezTo>
                    <a:pt x="3" y="5"/>
                    <a:pt x="3" y="5"/>
                    <a:pt x="3" y="6"/>
                  </a:cubicBezTo>
                  <a:cubicBezTo>
                    <a:pt x="3" y="6"/>
                    <a:pt x="3" y="7"/>
                    <a:pt x="3" y="7"/>
                  </a:cubicBezTo>
                  <a:cubicBezTo>
                    <a:pt x="3" y="7"/>
                    <a:pt x="3" y="7"/>
                    <a:pt x="3" y="7"/>
                  </a:cubicBezTo>
                  <a:cubicBezTo>
                    <a:pt x="3" y="7"/>
                    <a:pt x="3" y="7"/>
                    <a:pt x="3" y="7"/>
                  </a:cubicBezTo>
                  <a:cubicBezTo>
                    <a:pt x="3" y="7"/>
                    <a:pt x="3" y="7"/>
                    <a:pt x="3" y="7"/>
                  </a:cubicBezTo>
                  <a:cubicBezTo>
                    <a:pt x="2" y="6"/>
                    <a:pt x="2" y="7"/>
                    <a:pt x="2" y="8"/>
                  </a:cubicBezTo>
                  <a:cubicBezTo>
                    <a:pt x="2" y="8"/>
                    <a:pt x="2" y="8"/>
                    <a:pt x="2" y="8"/>
                  </a:cubicBezTo>
                  <a:cubicBezTo>
                    <a:pt x="1" y="8"/>
                    <a:pt x="1" y="8"/>
                    <a:pt x="1" y="8"/>
                  </a:cubicBezTo>
                  <a:cubicBezTo>
                    <a:pt x="1" y="8"/>
                    <a:pt x="1" y="8"/>
                    <a:pt x="1" y="9"/>
                  </a:cubicBezTo>
                  <a:cubicBezTo>
                    <a:pt x="1" y="9"/>
                    <a:pt x="1" y="9"/>
                    <a:pt x="1" y="9"/>
                  </a:cubicBezTo>
                  <a:cubicBezTo>
                    <a:pt x="1" y="9"/>
                    <a:pt x="0" y="10"/>
                    <a:pt x="1" y="10"/>
                  </a:cubicBezTo>
                  <a:cubicBezTo>
                    <a:pt x="0" y="11"/>
                    <a:pt x="0" y="11"/>
                    <a:pt x="0" y="11"/>
                  </a:cubicBezTo>
                  <a:cubicBezTo>
                    <a:pt x="0" y="11"/>
                    <a:pt x="0" y="11"/>
                    <a:pt x="0" y="12"/>
                  </a:cubicBezTo>
                  <a:cubicBezTo>
                    <a:pt x="0" y="13"/>
                    <a:pt x="0" y="13"/>
                    <a:pt x="0" y="13"/>
                  </a:cubicBezTo>
                  <a:cubicBezTo>
                    <a:pt x="0" y="13"/>
                    <a:pt x="1" y="13"/>
                    <a:pt x="1" y="14"/>
                  </a:cubicBezTo>
                  <a:cubicBezTo>
                    <a:pt x="1" y="14"/>
                    <a:pt x="1" y="14"/>
                    <a:pt x="1" y="14"/>
                  </a:cubicBezTo>
                  <a:cubicBezTo>
                    <a:pt x="2" y="14"/>
                    <a:pt x="2" y="15"/>
                    <a:pt x="2" y="15"/>
                  </a:cubicBezTo>
                  <a:cubicBezTo>
                    <a:pt x="2" y="15"/>
                    <a:pt x="3" y="16"/>
                    <a:pt x="3" y="16"/>
                  </a:cubicBezTo>
                  <a:cubicBezTo>
                    <a:pt x="3" y="16"/>
                    <a:pt x="5" y="17"/>
                    <a:pt x="5" y="16"/>
                  </a:cubicBezTo>
                  <a:cubicBezTo>
                    <a:pt x="5" y="16"/>
                    <a:pt x="6" y="15"/>
                    <a:pt x="6" y="15"/>
                  </a:cubicBezTo>
                  <a:cubicBezTo>
                    <a:pt x="7" y="15"/>
                    <a:pt x="7" y="15"/>
                    <a:pt x="7" y="15"/>
                  </a:cubicBezTo>
                  <a:cubicBezTo>
                    <a:pt x="7" y="15"/>
                    <a:pt x="8" y="15"/>
                    <a:pt x="8" y="15"/>
                  </a:cubicBezTo>
                  <a:cubicBezTo>
                    <a:pt x="8" y="15"/>
                    <a:pt x="8" y="14"/>
                    <a:pt x="9" y="14"/>
                  </a:cubicBezTo>
                  <a:cubicBezTo>
                    <a:pt x="10" y="14"/>
                    <a:pt x="10" y="14"/>
                    <a:pt x="10" y="13"/>
                  </a:cubicBezTo>
                  <a:cubicBezTo>
                    <a:pt x="10" y="12"/>
                    <a:pt x="11" y="11"/>
                    <a:pt x="12" y="11"/>
                  </a:cubicBezTo>
                  <a:cubicBezTo>
                    <a:pt x="13" y="11"/>
                    <a:pt x="14" y="10"/>
                    <a:pt x="13" y="9"/>
                  </a:cubicBezTo>
                  <a:cubicBezTo>
                    <a:pt x="13" y="8"/>
                    <a:pt x="14" y="8"/>
                    <a:pt x="15" y="9"/>
                  </a:cubicBezTo>
                  <a:cubicBezTo>
                    <a:pt x="15" y="9"/>
                    <a:pt x="17" y="8"/>
                    <a:pt x="17" y="8"/>
                  </a:cubicBezTo>
                  <a:cubicBezTo>
                    <a:pt x="17" y="7"/>
                    <a:pt x="17" y="6"/>
                    <a:pt x="18" y="6"/>
                  </a:cubicBezTo>
                  <a:cubicBezTo>
                    <a:pt x="18" y="6"/>
                    <a:pt x="19" y="5"/>
                    <a:pt x="19" y="4"/>
                  </a:cubicBezTo>
                  <a:cubicBezTo>
                    <a:pt x="19" y="4"/>
                    <a:pt x="19" y="4"/>
                    <a:pt x="20" y="4"/>
                  </a:cubicBezTo>
                  <a:cubicBezTo>
                    <a:pt x="21" y="3"/>
                    <a:pt x="21" y="3"/>
                    <a:pt x="21" y="3"/>
                  </a:cubicBezTo>
                  <a:cubicBezTo>
                    <a:pt x="21" y="2"/>
                    <a:pt x="22" y="2"/>
                    <a:pt x="22" y="2"/>
                  </a:cubicBezTo>
                  <a:cubicBezTo>
                    <a:pt x="22" y="2"/>
                    <a:pt x="22" y="2"/>
                    <a:pt x="22"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5" name="Freeform 447">
              <a:extLst>
                <a:ext uri="{FF2B5EF4-FFF2-40B4-BE49-F238E27FC236}">
                  <a16:creationId xmlns:a16="http://schemas.microsoft.com/office/drawing/2014/main" id="{1B49B3FF-1C5F-4A3A-B925-5F092BD69BC8}"/>
                </a:ext>
              </a:extLst>
            </p:cNvPr>
            <p:cNvSpPr>
              <a:spLocks/>
            </p:cNvSpPr>
            <p:nvPr/>
          </p:nvSpPr>
          <p:spPr bwMode="auto">
            <a:xfrm>
              <a:off x="-1604964" y="849313"/>
              <a:ext cx="80963" cy="87313"/>
            </a:xfrm>
            <a:custGeom>
              <a:avLst/>
              <a:gdLst>
                <a:gd name="T0" fmla="*/ 15 w 22"/>
                <a:gd name="T1" fmla="*/ 22 h 24"/>
                <a:gd name="T2" fmla="*/ 15 w 22"/>
                <a:gd name="T3" fmla="*/ 22 h 24"/>
                <a:gd name="T4" fmla="*/ 15 w 22"/>
                <a:gd name="T5" fmla="*/ 22 h 24"/>
                <a:gd name="T6" fmla="*/ 16 w 22"/>
                <a:gd name="T7" fmla="*/ 21 h 24"/>
                <a:gd name="T8" fmla="*/ 16 w 22"/>
                <a:gd name="T9" fmla="*/ 20 h 24"/>
                <a:gd name="T10" fmla="*/ 17 w 22"/>
                <a:gd name="T11" fmla="*/ 20 h 24"/>
                <a:gd name="T12" fmla="*/ 17 w 22"/>
                <a:gd name="T13" fmla="*/ 20 h 24"/>
                <a:gd name="T14" fmla="*/ 17 w 22"/>
                <a:gd name="T15" fmla="*/ 18 h 24"/>
                <a:gd name="T16" fmla="*/ 18 w 22"/>
                <a:gd name="T17" fmla="*/ 17 h 24"/>
                <a:gd name="T18" fmla="*/ 18 w 22"/>
                <a:gd name="T19" fmla="*/ 17 h 24"/>
                <a:gd name="T20" fmla="*/ 18 w 22"/>
                <a:gd name="T21" fmla="*/ 17 h 24"/>
                <a:gd name="T22" fmla="*/ 18 w 22"/>
                <a:gd name="T23" fmla="*/ 17 h 24"/>
                <a:gd name="T24" fmla="*/ 18 w 22"/>
                <a:gd name="T25" fmla="*/ 17 h 24"/>
                <a:gd name="T26" fmla="*/ 19 w 22"/>
                <a:gd name="T27" fmla="*/ 16 h 24"/>
                <a:gd name="T28" fmla="*/ 20 w 22"/>
                <a:gd name="T29" fmla="*/ 16 h 24"/>
                <a:gd name="T30" fmla="*/ 20 w 22"/>
                <a:gd name="T31" fmla="*/ 16 h 24"/>
                <a:gd name="T32" fmla="*/ 20 w 22"/>
                <a:gd name="T33" fmla="*/ 16 h 24"/>
                <a:gd name="T34" fmla="*/ 20 w 22"/>
                <a:gd name="T35" fmla="*/ 16 h 24"/>
                <a:gd name="T36" fmla="*/ 20 w 22"/>
                <a:gd name="T37" fmla="*/ 16 h 24"/>
                <a:gd name="T38" fmla="*/ 20 w 22"/>
                <a:gd name="T39" fmla="*/ 15 h 24"/>
                <a:gd name="T40" fmla="*/ 20 w 22"/>
                <a:gd name="T41" fmla="*/ 14 h 24"/>
                <a:gd name="T42" fmla="*/ 20 w 22"/>
                <a:gd name="T43" fmla="*/ 14 h 24"/>
                <a:gd name="T44" fmla="*/ 21 w 22"/>
                <a:gd name="T45" fmla="*/ 14 h 24"/>
                <a:gd name="T46" fmla="*/ 21 w 22"/>
                <a:gd name="T47" fmla="*/ 13 h 24"/>
                <a:gd name="T48" fmla="*/ 21 w 22"/>
                <a:gd name="T49" fmla="*/ 13 h 24"/>
                <a:gd name="T50" fmla="*/ 22 w 22"/>
                <a:gd name="T51" fmla="*/ 13 h 24"/>
                <a:gd name="T52" fmla="*/ 21 w 22"/>
                <a:gd name="T53" fmla="*/ 13 h 24"/>
                <a:gd name="T54" fmla="*/ 22 w 22"/>
                <a:gd name="T55" fmla="*/ 13 h 24"/>
                <a:gd name="T56" fmla="*/ 20 w 22"/>
                <a:gd name="T57" fmla="*/ 0 h 24"/>
                <a:gd name="T58" fmla="*/ 19 w 22"/>
                <a:gd name="T59" fmla="*/ 0 h 24"/>
                <a:gd name="T60" fmla="*/ 18 w 22"/>
                <a:gd name="T61" fmla="*/ 1 h 24"/>
                <a:gd name="T62" fmla="*/ 17 w 22"/>
                <a:gd name="T63" fmla="*/ 2 h 24"/>
                <a:gd name="T64" fmla="*/ 15 w 22"/>
                <a:gd name="T65" fmla="*/ 2 h 24"/>
                <a:gd name="T66" fmla="*/ 14 w 22"/>
                <a:gd name="T67" fmla="*/ 3 h 24"/>
                <a:gd name="T68" fmla="*/ 13 w 22"/>
                <a:gd name="T69" fmla="*/ 3 h 24"/>
                <a:gd name="T70" fmla="*/ 12 w 22"/>
                <a:gd name="T71" fmla="*/ 4 h 24"/>
                <a:gd name="T72" fmla="*/ 11 w 22"/>
                <a:gd name="T73" fmla="*/ 4 h 24"/>
                <a:gd name="T74" fmla="*/ 10 w 22"/>
                <a:gd name="T75" fmla="*/ 5 h 24"/>
                <a:gd name="T76" fmla="*/ 9 w 22"/>
                <a:gd name="T77" fmla="*/ 5 h 24"/>
                <a:gd name="T78" fmla="*/ 10 w 22"/>
                <a:gd name="T79" fmla="*/ 4 h 24"/>
                <a:gd name="T80" fmla="*/ 10 w 22"/>
                <a:gd name="T81" fmla="*/ 4 h 24"/>
                <a:gd name="T82" fmla="*/ 9 w 22"/>
                <a:gd name="T83" fmla="*/ 4 h 24"/>
                <a:gd name="T84" fmla="*/ 8 w 22"/>
                <a:gd name="T85" fmla="*/ 4 h 24"/>
                <a:gd name="T86" fmla="*/ 0 w 22"/>
                <a:gd name="T87" fmla="*/ 4 h 24"/>
                <a:gd name="T88" fmla="*/ 1 w 22"/>
                <a:gd name="T89" fmla="*/ 20 h 24"/>
                <a:gd name="T90" fmla="*/ 3 w 22"/>
                <a:gd name="T91" fmla="*/ 21 h 24"/>
                <a:gd name="T92" fmla="*/ 6 w 22"/>
                <a:gd name="T93" fmla="*/ 21 h 24"/>
                <a:gd name="T94" fmla="*/ 7 w 22"/>
                <a:gd name="T95" fmla="*/ 22 h 24"/>
                <a:gd name="T96" fmla="*/ 9 w 22"/>
                <a:gd name="T97" fmla="*/ 22 h 24"/>
                <a:gd name="T98" fmla="*/ 10 w 22"/>
                <a:gd name="T99" fmla="*/ 22 h 24"/>
                <a:gd name="T100" fmla="*/ 11 w 22"/>
                <a:gd name="T101" fmla="*/ 22 h 24"/>
                <a:gd name="T102" fmla="*/ 13 w 22"/>
                <a:gd name="T103" fmla="*/ 23 h 24"/>
                <a:gd name="T104" fmla="*/ 14 w 22"/>
                <a:gd name="T105" fmla="*/ 24 h 24"/>
                <a:gd name="T106" fmla="*/ 14 w 22"/>
                <a:gd name="T107" fmla="*/ 23 h 24"/>
                <a:gd name="T108" fmla="*/ 14 w 22"/>
                <a:gd name="T109" fmla="*/ 24 h 24"/>
                <a:gd name="T110" fmla="*/ 15 w 22"/>
                <a:gd name="T111" fmla="*/ 23 h 24"/>
                <a:gd name="T112" fmla="*/ 15 w 22"/>
                <a:gd name="T113" fmla="*/ 22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22" h="24">
                  <a:moveTo>
                    <a:pt x="15" y="22"/>
                  </a:moveTo>
                  <a:cubicBezTo>
                    <a:pt x="15" y="22"/>
                    <a:pt x="15" y="22"/>
                    <a:pt x="15" y="22"/>
                  </a:cubicBezTo>
                  <a:cubicBezTo>
                    <a:pt x="15" y="22"/>
                    <a:pt x="15" y="22"/>
                    <a:pt x="15" y="22"/>
                  </a:cubicBezTo>
                  <a:cubicBezTo>
                    <a:pt x="15" y="21"/>
                    <a:pt x="15" y="21"/>
                    <a:pt x="16" y="21"/>
                  </a:cubicBezTo>
                  <a:cubicBezTo>
                    <a:pt x="16" y="21"/>
                    <a:pt x="16" y="20"/>
                    <a:pt x="16" y="20"/>
                  </a:cubicBezTo>
                  <a:cubicBezTo>
                    <a:pt x="16" y="20"/>
                    <a:pt x="16" y="19"/>
                    <a:pt x="17" y="20"/>
                  </a:cubicBezTo>
                  <a:cubicBezTo>
                    <a:pt x="17" y="20"/>
                    <a:pt x="17" y="20"/>
                    <a:pt x="17" y="20"/>
                  </a:cubicBezTo>
                  <a:cubicBezTo>
                    <a:pt x="17" y="19"/>
                    <a:pt x="17" y="18"/>
                    <a:pt x="17" y="18"/>
                  </a:cubicBezTo>
                  <a:cubicBezTo>
                    <a:pt x="17" y="18"/>
                    <a:pt x="18" y="18"/>
                    <a:pt x="18" y="17"/>
                  </a:cubicBezTo>
                  <a:cubicBezTo>
                    <a:pt x="18" y="17"/>
                    <a:pt x="18" y="17"/>
                    <a:pt x="18" y="17"/>
                  </a:cubicBezTo>
                  <a:cubicBezTo>
                    <a:pt x="18" y="17"/>
                    <a:pt x="18" y="17"/>
                    <a:pt x="18" y="17"/>
                  </a:cubicBezTo>
                  <a:cubicBezTo>
                    <a:pt x="18" y="17"/>
                    <a:pt x="18" y="17"/>
                    <a:pt x="18" y="17"/>
                  </a:cubicBezTo>
                  <a:cubicBezTo>
                    <a:pt x="18" y="17"/>
                    <a:pt x="18" y="17"/>
                    <a:pt x="18" y="17"/>
                  </a:cubicBezTo>
                  <a:cubicBezTo>
                    <a:pt x="19" y="17"/>
                    <a:pt x="19" y="17"/>
                    <a:pt x="19" y="16"/>
                  </a:cubicBezTo>
                  <a:cubicBezTo>
                    <a:pt x="19" y="16"/>
                    <a:pt x="20" y="16"/>
                    <a:pt x="20" y="16"/>
                  </a:cubicBezTo>
                  <a:cubicBezTo>
                    <a:pt x="20" y="16"/>
                    <a:pt x="20" y="16"/>
                    <a:pt x="20" y="16"/>
                  </a:cubicBezTo>
                  <a:cubicBezTo>
                    <a:pt x="20" y="16"/>
                    <a:pt x="20" y="16"/>
                    <a:pt x="20" y="16"/>
                  </a:cubicBezTo>
                  <a:cubicBezTo>
                    <a:pt x="20" y="16"/>
                    <a:pt x="20" y="16"/>
                    <a:pt x="20" y="16"/>
                  </a:cubicBezTo>
                  <a:cubicBezTo>
                    <a:pt x="20" y="16"/>
                    <a:pt x="20" y="16"/>
                    <a:pt x="20" y="16"/>
                  </a:cubicBezTo>
                  <a:cubicBezTo>
                    <a:pt x="20" y="15"/>
                    <a:pt x="20" y="15"/>
                    <a:pt x="20" y="15"/>
                  </a:cubicBezTo>
                  <a:cubicBezTo>
                    <a:pt x="20" y="15"/>
                    <a:pt x="20" y="15"/>
                    <a:pt x="20" y="14"/>
                  </a:cubicBezTo>
                  <a:cubicBezTo>
                    <a:pt x="20" y="14"/>
                    <a:pt x="20" y="14"/>
                    <a:pt x="20" y="14"/>
                  </a:cubicBezTo>
                  <a:cubicBezTo>
                    <a:pt x="21" y="14"/>
                    <a:pt x="21" y="14"/>
                    <a:pt x="21" y="14"/>
                  </a:cubicBezTo>
                  <a:cubicBezTo>
                    <a:pt x="21" y="14"/>
                    <a:pt x="21" y="14"/>
                    <a:pt x="21" y="13"/>
                  </a:cubicBezTo>
                  <a:cubicBezTo>
                    <a:pt x="21" y="13"/>
                    <a:pt x="21" y="13"/>
                    <a:pt x="21" y="13"/>
                  </a:cubicBezTo>
                  <a:cubicBezTo>
                    <a:pt x="21" y="13"/>
                    <a:pt x="22" y="13"/>
                    <a:pt x="22" y="13"/>
                  </a:cubicBezTo>
                  <a:cubicBezTo>
                    <a:pt x="22" y="13"/>
                    <a:pt x="21" y="13"/>
                    <a:pt x="21" y="13"/>
                  </a:cubicBezTo>
                  <a:cubicBezTo>
                    <a:pt x="21" y="13"/>
                    <a:pt x="21" y="13"/>
                    <a:pt x="22" y="13"/>
                  </a:cubicBezTo>
                  <a:cubicBezTo>
                    <a:pt x="20" y="0"/>
                    <a:pt x="20" y="0"/>
                    <a:pt x="20" y="0"/>
                  </a:cubicBezTo>
                  <a:cubicBezTo>
                    <a:pt x="20" y="0"/>
                    <a:pt x="19" y="0"/>
                    <a:pt x="19" y="0"/>
                  </a:cubicBezTo>
                  <a:cubicBezTo>
                    <a:pt x="19" y="0"/>
                    <a:pt x="18" y="0"/>
                    <a:pt x="18" y="1"/>
                  </a:cubicBezTo>
                  <a:cubicBezTo>
                    <a:pt x="17" y="1"/>
                    <a:pt x="17" y="2"/>
                    <a:pt x="17" y="2"/>
                  </a:cubicBezTo>
                  <a:cubicBezTo>
                    <a:pt x="16" y="2"/>
                    <a:pt x="16" y="2"/>
                    <a:pt x="15" y="2"/>
                  </a:cubicBezTo>
                  <a:cubicBezTo>
                    <a:pt x="15" y="3"/>
                    <a:pt x="14" y="3"/>
                    <a:pt x="14" y="3"/>
                  </a:cubicBezTo>
                  <a:cubicBezTo>
                    <a:pt x="14" y="3"/>
                    <a:pt x="13" y="3"/>
                    <a:pt x="13" y="3"/>
                  </a:cubicBezTo>
                  <a:cubicBezTo>
                    <a:pt x="12" y="3"/>
                    <a:pt x="12" y="4"/>
                    <a:pt x="12" y="4"/>
                  </a:cubicBezTo>
                  <a:cubicBezTo>
                    <a:pt x="11" y="4"/>
                    <a:pt x="11" y="4"/>
                    <a:pt x="11" y="4"/>
                  </a:cubicBezTo>
                  <a:cubicBezTo>
                    <a:pt x="11" y="4"/>
                    <a:pt x="10" y="5"/>
                    <a:pt x="10" y="5"/>
                  </a:cubicBezTo>
                  <a:cubicBezTo>
                    <a:pt x="9" y="5"/>
                    <a:pt x="9" y="5"/>
                    <a:pt x="9" y="5"/>
                  </a:cubicBezTo>
                  <a:cubicBezTo>
                    <a:pt x="9" y="5"/>
                    <a:pt x="9" y="4"/>
                    <a:pt x="10" y="4"/>
                  </a:cubicBezTo>
                  <a:cubicBezTo>
                    <a:pt x="10" y="4"/>
                    <a:pt x="10" y="4"/>
                    <a:pt x="10" y="4"/>
                  </a:cubicBezTo>
                  <a:cubicBezTo>
                    <a:pt x="10" y="4"/>
                    <a:pt x="9" y="4"/>
                    <a:pt x="9" y="4"/>
                  </a:cubicBezTo>
                  <a:cubicBezTo>
                    <a:pt x="8" y="4"/>
                    <a:pt x="8" y="4"/>
                    <a:pt x="8" y="4"/>
                  </a:cubicBezTo>
                  <a:cubicBezTo>
                    <a:pt x="0" y="4"/>
                    <a:pt x="0" y="4"/>
                    <a:pt x="0" y="4"/>
                  </a:cubicBezTo>
                  <a:cubicBezTo>
                    <a:pt x="1" y="20"/>
                    <a:pt x="1" y="20"/>
                    <a:pt x="1" y="20"/>
                  </a:cubicBezTo>
                  <a:cubicBezTo>
                    <a:pt x="2" y="20"/>
                    <a:pt x="3" y="21"/>
                    <a:pt x="3" y="21"/>
                  </a:cubicBezTo>
                  <a:cubicBezTo>
                    <a:pt x="4" y="21"/>
                    <a:pt x="5" y="21"/>
                    <a:pt x="6" y="21"/>
                  </a:cubicBezTo>
                  <a:cubicBezTo>
                    <a:pt x="7" y="21"/>
                    <a:pt x="7" y="22"/>
                    <a:pt x="7" y="22"/>
                  </a:cubicBezTo>
                  <a:cubicBezTo>
                    <a:pt x="8" y="22"/>
                    <a:pt x="8" y="22"/>
                    <a:pt x="9" y="22"/>
                  </a:cubicBezTo>
                  <a:cubicBezTo>
                    <a:pt x="9" y="22"/>
                    <a:pt x="10" y="22"/>
                    <a:pt x="10" y="22"/>
                  </a:cubicBezTo>
                  <a:cubicBezTo>
                    <a:pt x="11" y="22"/>
                    <a:pt x="11" y="22"/>
                    <a:pt x="11" y="22"/>
                  </a:cubicBezTo>
                  <a:cubicBezTo>
                    <a:pt x="11" y="22"/>
                    <a:pt x="12" y="22"/>
                    <a:pt x="13" y="23"/>
                  </a:cubicBezTo>
                  <a:cubicBezTo>
                    <a:pt x="13" y="24"/>
                    <a:pt x="14" y="24"/>
                    <a:pt x="14" y="24"/>
                  </a:cubicBezTo>
                  <a:cubicBezTo>
                    <a:pt x="14" y="23"/>
                    <a:pt x="14" y="23"/>
                    <a:pt x="14" y="23"/>
                  </a:cubicBezTo>
                  <a:cubicBezTo>
                    <a:pt x="14" y="23"/>
                    <a:pt x="14" y="23"/>
                    <a:pt x="14" y="24"/>
                  </a:cubicBezTo>
                  <a:cubicBezTo>
                    <a:pt x="15" y="23"/>
                    <a:pt x="15" y="23"/>
                    <a:pt x="15" y="23"/>
                  </a:cubicBezTo>
                  <a:cubicBezTo>
                    <a:pt x="15" y="23"/>
                    <a:pt x="14" y="22"/>
                    <a:pt x="15" y="2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6" name="Freeform 448">
              <a:extLst>
                <a:ext uri="{FF2B5EF4-FFF2-40B4-BE49-F238E27FC236}">
                  <a16:creationId xmlns:a16="http://schemas.microsoft.com/office/drawing/2014/main" id="{410FED7F-FD40-4447-B7B7-4DF557D3E774}"/>
                </a:ext>
              </a:extLst>
            </p:cNvPr>
            <p:cNvSpPr>
              <a:spLocks/>
            </p:cNvSpPr>
            <p:nvPr/>
          </p:nvSpPr>
          <p:spPr bwMode="auto">
            <a:xfrm>
              <a:off x="-1506539" y="885826"/>
              <a:ext cx="95250" cy="47625"/>
            </a:xfrm>
            <a:custGeom>
              <a:avLst/>
              <a:gdLst>
                <a:gd name="T0" fmla="*/ 25 w 26"/>
                <a:gd name="T1" fmla="*/ 8 h 13"/>
                <a:gd name="T2" fmla="*/ 19 w 26"/>
                <a:gd name="T3" fmla="*/ 0 h 13"/>
                <a:gd name="T4" fmla="*/ 19 w 26"/>
                <a:gd name="T5" fmla="*/ 0 h 13"/>
                <a:gd name="T6" fmla="*/ 0 w 26"/>
                <a:gd name="T7" fmla="*/ 3 h 13"/>
                <a:gd name="T8" fmla="*/ 0 w 26"/>
                <a:gd name="T9" fmla="*/ 3 h 13"/>
                <a:gd name="T10" fmla="*/ 1 w 26"/>
                <a:gd name="T11" fmla="*/ 7 h 13"/>
                <a:gd name="T12" fmla="*/ 3 w 26"/>
                <a:gd name="T13" fmla="*/ 5 h 13"/>
                <a:gd name="T14" fmla="*/ 5 w 26"/>
                <a:gd name="T15" fmla="*/ 3 h 13"/>
                <a:gd name="T16" fmla="*/ 8 w 26"/>
                <a:gd name="T17" fmla="*/ 3 h 13"/>
                <a:gd name="T18" fmla="*/ 8 w 26"/>
                <a:gd name="T19" fmla="*/ 4 h 13"/>
                <a:gd name="T20" fmla="*/ 9 w 26"/>
                <a:gd name="T21" fmla="*/ 5 h 13"/>
                <a:gd name="T22" fmla="*/ 12 w 26"/>
                <a:gd name="T23" fmla="*/ 6 h 13"/>
                <a:gd name="T24" fmla="*/ 13 w 26"/>
                <a:gd name="T25" fmla="*/ 10 h 13"/>
                <a:gd name="T26" fmla="*/ 15 w 26"/>
                <a:gd name="T27" fmla="*/ 11 h 13"/>
                <a:gd name="T28" fmla="*/ 18 w 26"/>
                <a:gd name="T29" fmla="*/ 12 h 13"/>
                <a:gd name="T30" fmla="*/ 18 w 26"/>
                <a:gd name="T31" fmla="*/ 12 h 13"/>
                <a:gd name="T32" fmla="*/ 19 w 26"/>
                <a:gd name="T33" fmla="*/ 12 h 13"/>
                <a:gd name="T34" fmla="*/ 18 w 26"/>
                <a:gd name="T35" fmla="*/ 11 h 13"/>
                <a:gd name="T36" fmla="*/ 17 w 26"/>
                <a:gd name="T37" fmla="*/ 10 h 13"/>
                <a:gd name="T38" fmla="*/ 18 w 26"/>
                <a:gd name="T39" fmla="*/ 10 h 13"/>
                <a:gd name="T40" fmla="*/ 17 w 26"/>
                <a:gd name="T41" fmla="*/ 8 h 13"/>
                <a:gd name="T42" fmla="*/ 17 w 26"/>
                <a:gd name="T43" fmla="*/ 7 h 13"/>
                <a:gd name="T44" fmla="*/ 17 w 26"/>
                <a:gd name="T45" fmla="*/ 6 h 13"/>
                <a:gd name="T46" fmla="*/ 18 w 26"/>
                <a:gd name="T47" fmla="*/ 6 h 13"/>
                <a:gd name="T48" fmla="*/ 17 w 26"/>
                <a:gd name="T49" fmla="*/ 5 h 13"/>
                <a:gd name="T50" fmla="*/ 17 w 26"/>
                <a:gd name="T51" fmla="*/ 4 h 13"/>
                <a:gd name="T52" fmla="*/ 17 w 26"/>
                <a:gd name="T53" fmla="*/ 4 h 13"/>
                <a:gd name="T54" fmla="*/ 17 w 26"/>
                <a:gd name="T55" fmla="*/ 4 h 13"/>
                <a:gd name="T56" fmla="*/ 17 w 26"/>
                <a:gd name="T57" fmla="*/ 3 h 13"/>
                <a:gd name="T58" fmla="*/ 18 w 26"/>
                <a:gd name="T59" fmla="*/ 3 h 13"/>
                <a:gd name="T60" fmla="*/ 18 w 26"/>
                <a:gd name="T61" fmla="*/ 3 h 13"/>
                <a:gd name="T62" fmla="*/ 19 w 26"/>
                <a:gd name="T63" fmla="*/ 2 h 13"/>
                <a:gd name="T64" fmla="*/ 20 w 26"/>
                <a:gd name="T65" fmla="*/ 2 h 13"/>
                <a:gd name="T66" fmla="*/ 19 w 26"/>
                <a:gd name="T67" fmla="*/ 3 h 13"/>
                <a:gd name="T68" fmla="*/ 18 w 26"/>
                <a:gd name="T69" fmla="*/ 4 h 13"/>
                <a:gd name="T70" fmla="*/ 19 w 26"/>
                <a:gd name="T71" fmla="*/ 5 h 13"/>
                <a:gd name="T72" fmla="*/ 19 w 26"/>
                <a:gd name="T73" fmla="*/ 6 h 13"/>
                <a:gd name="T74" fmla="*/ 18 w 26"/>
                <a:gd name="T75" fmla="*/ 7 h 13"/>
                <a:gd name="T76" fmla="*/ 19 w 26"/>
                <a:gd name="T77" fmla="*/ 8 h 13"/>
                <a:gd name="T78" fmla="*/ 19 w 26"/>
                <a:gd name="T79" fmla="*/ 9 h 13"/>
                <a:gd name="T80" fmla="*/ 19 w 26"/>
                <a:gd name="T81" fmla="*/ 9 h 13"/>
                <a:gd name="T82" fmla="*/ 19 w 26"/>
                <a:gd name="T83" fmla="*/ 10 h 13"/>
                <a:gd name="T84" fmla="*/ 20 w 26"/>
                <a:gd name="T85" fmla="*/ 10 h 13"/>
                <a:gd name="T86" fmla="*/ 21 w 26"/>
                <a:gd name="T87" fmla="*/ 10 h 13"/>
                <a:gd name="T88" fmla="*/ 21 w 26"/>
                <a:gd name="T89" fmla="*/ 11 h 13"/>
                <a:gd name="T90" fmla="*/ 22 w 26"/>
                <a:gd name="T91" fmla="*/ 11 h 13"/>
                <a:gd name="T92" fmla="*/ 22 w 26"/>
                <a:gd name="T93" fmla="*/ 12 h 13"/>
                <a:gd name="T94" fmla="*/ 22 w 26"/>
                <a:gd name="T95" fmla="*/ 13 h 13"/>
                <a:gd name="T96" fmla="*/ 24 w 26"/>
                <a:gd name="T97" fmla="*/ 12 h 13"/>
                <a:gd name="T98" fmla="*/ 25 w 26"/>
                <a:gd name="T99" fmla="*/ 10 h 13"/>
                <a:gd name="T100" fmla="*/ 25 w 26"/>
                <a:gd name="T101" fmla="*/ 11 h 13"/>
                <a:gd name="T102" fmla="*/ 25 w 26"/>
                <a:gd name="T103"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13">
                  <a:moveTo>
                    <a:pt x="26" y="9"/>
                  </a:moveTo>
                  <a:cubicBezTo>
                    <a:pt x="25" y="8"/>
                    <a:pt x="25" y="8"/>
                    <a:pt x="25" y="8"/>
                  </a:cubicBezTo>
                  <a:cubicBezTo>
                    <a:pt x="22" y="9"/>
                    <a:pt x="22" y="9"/>
                    <a:pt x="22" y="9"/>
                  </a:cubicBezTo>
                  <a:cubicBezTo>
                    <a:pt x="19" y="0"/>
                    <a:pt x="19" y="0"/>
                    <a:pt x="19" y="0"/>
                  </a:cubicBezTo>
                  <a:cubicBezTo>
                    <a:pt x="19" y="0"/>
                    <a:pt x="19" y="0"/>
                    <a:pt x="19" y="0"/>
                  </a:cubicBezTo>
                  <a:cubicBezTo>
                    <a:pt x="19" y="0"/>
                    <a:pt x="19" y="0"/>
                    <a:pt x="19" y="0"/>
                  </a:cubicBezTo>
                  <a:cubicBezTo>
                    <a:pt x="19" y="0"/>
                    <a:pt x="19" y="0"/>
                    <a:pt x="19" y="0"/>
                  </a:cubicBezTo>
                  <a:cubicBezTo>
                    <a:pt x="0" y="3"/>
                    <a:pt x="0" y="3"/>
                    <a:pt x="0" y="3"/>
                  </a:cubicBezTo>
                  <a:cubicBezTo>
                    <a:pt x="1" y="7"/>
                    <a:pt x="1" y="7"/>
                    <a:pt x="1" y="7"/>
                  </a:cubicBezTo>
                  <a:cubicBezTo>
                    <a:pt x="0" y="3"/>
                    <a:pt x="0" y="3"/>
                    <a:pt x="0" y="3"/>
                  </a:cubicBezTo>
                  <a:cubicBezTo>
                    <a:pt x="1" y="7"/>
                    <a:pt x="1" y="7"/>
                    <a:pt x="1" y="7"/>
                  </a:cubicBezTo>
                  <a:cubicBezTo>
                    <a:pt x="1" y="7"/>
                    <a:pt x="1" y="7"/>
                    <a:pt x="1" y="7"/>
                  </a:cubicBezTo>
                  <a:cubicBezTo>
                    <a:pt x="1" y="7"/>
                    <a:pt x="1" y="7"/>
                    <a:pt x="1" y="7"/>
                  </a:cubicBezTo>
                  <a:cubicBezTo>
                    <a:pt x="2" y="6"/>
                    <a:pt x="2" y="6"/>
                    <a:pt x="3" y="5"/>
                  </a:cubicBezTo>
                  <a:cubicBezTo>
                    <a:pt x="3" y="4"/>
                    <a:pt x="3" y="4"/>
                    <a:pt x="3" y="4"/>
                  </a:cubicBezTo>
                  <a:cubicBezTo>
                    <a:pt x="4" y="3"/>
                    <a:pt x="5" y="3"/>
                    <a:pt x="5" y="3"/>
                  </a:cubicBezTo>
                  <a:cubicBezTo>
                    <a:pt x="5" y="3"/>
                    <a:pt x="6" y="3"/>
                    <a:pt x="7" y="3"/>
                  </a:cubicBezTo>
                  <a:cubicBezTo>
                    <a:pt x="7" y="3"/>
                    <a:pt x="8" y="3"/>
                    <a:pt x="8" y="3"/>
                  </a:cubicBezTo>
                  <a:cubicBezTo>
                    <a:pt x="8" y="3"/>
                    <a:pt x="8" y="3"/>
                    <a:pt x="8" y="3"/>
                  </a:cubicBezTo>
                  <a:cubicBezTo>
                    <a:pt x="8" y="3"/>
                    <a:pt x="8" y="3"/>
                    <a:pt x="8" y="4"/>
                  </a:cubicBezTo>
                  <a:cubicBezTo>
                    <a:pt x="8" y="4"/>
                    <a:pt x="8" y="4"/>
                    <a:pt x="9" y="4"/>
                  </a:cubicBezTo>
                  <a:cubicBezTo>
                    <a:pt x="9" y="5"/>
                    <a:pt x="9" y="5"/>
                    <a:pt x="9" y="5"/>
                  </a:cubicBezTo>
                  <a:cubicBezTo>
                    <a:pt x="9" y="5"/>
                    <a:pt x="10" y="5"/>
                    <a:pt x="10" y="5"/>
                  </a:cubicBezTo>
                  <a:cubicBezTo>
                    <a:pt x="11" y="6"/>
                    <a:pt x="11" y="6"/>
                    <a:pt x="12" y="6"/>
                  </a:cubicBezTo>
                  <a:cubicBezTo>
                    <a:pt x="12" y="6"/>
                    <a:pt x="13" y="7"/>
                    <a:pt x="13" y="8"/>
                  </a:cubicBezTo>
                  <a:cubicBezTo>
                    <a:pt x="13" y="9"/>
                    <a:pt x="12" y="9"/>
                    <a:pt x="13" y="10"/>
                  </a:cubicBezTo>
                  <a:cubicBezTo>
                    <a:pt x="13" y="11"/>
                    <a:pt x="13" y="11"/>
                    <a:pt x="14" y="11"/>
                  </a:cubicBezTo>
                  <a:cubicBezTo>
                    <a:pt x="14" y="10"/>
                    <a:pt x="14" y="11"/>
                    <a:pt x="15" y="11"/>
                  </a:cubicBezTo>
                  <a:cubicBezTo>
                    <a:pt x="16" y="12"/>
                    <a:pt x="17" y="11"/>
                    <a:pt x="18" y="12"/>
                  </a:cubicBezTo>
                  <a:cubicBezTo>
                    <a:pt x="18" y="12"/>
                    <a:pt x="18" y="12"/>
                    <a:pt x="18" y="12"/>
                  </a:cubicBezTo>
                  <a:cubicBezTo>
                    <a:pt x="18" y="12"/>
                    <a:pt x="18" y="12"/>
                    <a:pt x="18" y="12"/>
                  </a:cubicBezTo>
                  <a:cubicBezTo>
                    <a:pt x="18" y="12"/>
                    <a:pt x="18" y="12"/>
                    <a:pt x="18" y="12"/>
                  </a:cubicBezTo>
                  <a:cubicBezTo>
                    <a:pt x="18" y="12"/>
                    <a:pt x="19" y="12"/>
                    <a:pt x="19" y="12"/>
                  </a:cubicBezTo>
                  <a:cubicBezTo>
                    <a:pt x="19" y="13"/>
                    <a:pt x="19" y="13"/>
                    <a:pt x="19" y="12"/>
                  </a:cubicBezTo>
                  <a:cubicBezTo>
                    <a:pt x="19" y="12"/>
                    <a:pt x="18" y="11"/>
                    <a:pt x="18" y="11"/>
                  </a:cubicBezTo>
                  <a:cubicBezTo>
                    <a:pt x="18" y="11"/>
                    <a:pt x="18" y="11"/>
                    <a:pt x="18" y="11"/>
                  </a:cubicBezTo>
                  <a:cubicBezTo>
                    <a:pt x="18" y="11"/>
                    <a:pt x="19" y="11"/>
                    <a:pt x="18" y="11"/>
                  </a:cubicBezTo>
                  <a:cubicBezTo>
                    <a:pt x="18" y="11"/>
                    <a:pt x="17" y="10"/>
                    <a:pt x="17" y="10"/>
                  </a:cubicBezTo>
                  <a:cubicBezTo>
                    <a:pt x="17" y="10"/>
                    <a:pt x="17" y="10"/>
                    <a:pt x="17" y="10"/>
                  </a:cubicBezTo>
                  <a:cubicBezTo>
                    <a:pt x="18" y="10"/>
                    <a:pt x="18" y="11"/>
                    <a:pt x="18" y="10"/>
                  </a:cubicBezTo>
                  <a:cubicBezTo>
                    <a:pt x="19" y="10"/>
                    <a:pt x="18" y="10"/>
                    <a:pt x="18" y="9"/>
                  </a:cubicBezTo>
                  <a:cubicBezTo>
                    <a:pt x="17" y="9"/>
                    <a:pt x="17" y="9"/>
                    <a:pt x="17" y="8"/>
                  </a:cubicBezTo>
                  <a:cubicBezTo>
                    <a:pt x="17" y="8"/>
                    <a:pt x="17" y="8"/>
                    <a:pt x="17" y="8"/>
                  </a:cubicBezTo>
                  <a:cubicBezTo>
                    <a:pt x="17" y="8"/>
                    <a:pt x="17" y="7"/>
                    <a:pt x="17" y="7"/>
                  </a:cubicBezTo>
                  <a:cubicBezTo>
                    <a:pt x="17" y="7"/>
                    <a:pt x="17" y="7"/>
                    <a:pt x="17" y="7"/>
                  </a:cubicBezTo>
                  <a:cubicBezTo>
                    <a:pt x="17" y="7"/>
                    <a:pt x="17" y="7"/>
                    <a:pt x="17" y="6"/>
                  </a:cubicBezTo>
                  <a:cubicBezTo>
                    <a:pt x="17" y="6"/>
                    <a:pt x="17" y="6"/>
                    <a:pt x="17" y="6"/>
                  </a:cubicBezTo>
                  <a:cubicBezTo>
                    <a:pt x="17" y="6"/>
                    <a:pt x="18" y="6"/>
                    <a:pt x="18" y="6"/>
                  </a:cubicBezTo>
                  <a:cubicBezTo>
                    <a:pt x="17" y="6"/>
                    <a:pt x="17" y="6"/>
                    <a:pt x="17" y="6"/>
                  </a:cubicBezTo>
                  <a:cubicBezTo>
                    <a:pt x="17" y="5"/>
                    <a:pt x="17" y="5"/>
                    <a:pt x="17" y="5"/>
                  </a:cubicBezTo>
                  <a:cubicBezTo>
                    <a:pt x="16" y="4"/>
                    <a:pt x="16" y="4"/>
                    <a:pt x="16" y="4"/>
                  </a:cubicBezTo>
                  <a:cubicBezTo>
                    <a:pt x="16" y="4"/>
                    <a:pt x="16" y="4"/>
                    <a:pt x="17" y="4"/>
                  </a:cubicBezTo>
                  <a:cubicBezTo>
                    <a:pt x="17" y="4"/>
                    <a:pt x="17" y="4"/>
                    <a:pt x="17" y="4"/>
                  </a:cubicBezTo>
                  <a:cubicBezTo>
                    <a:pt x="17" y="4"/>
                    <a:pt x="17" y="4"/>
                    <a:pt x="17" y="4"/>
                  </a:cubicBezTo>
                  <a:cubicBezTo>
                    <a:pt x="17" y="4"/>
                    <a:pt x="17" y="4"/>
                    <a:pt x="17" y="4"/>
                  </a:cubicBezTo>
                  <a:cubicBezTo>
                    <a:pt x="17" y="4"/>
                    <a:pt x="17" y="4"/>
                    <a:pt x="17" y="4"/>
                  </a:cubicBezTo>
                  <a:cubicBezTo>
                    <a:pt x="17" y="4"/>
                    <a:pt x="17" y="4"/>
                    <a:pt x="17" y="4"/>
                  </a:cubicBezTo>
                  <a:cubicBezTo>
                    <a:pt x="17" y="3"/>
                    <a:pt x="17" y="3"/>
                    <a:pt x="17" y="3"/>
                  </a:cubicBezTo>
                  <a:cubicBezTo>
                    <a:pt x="17" y="3"/>
                    <a:pt x="18" y="3"/>
                    <a:pt x="18" y="3"/>
                  </a:cubicBezTo>
                  <a:cubicBezTo>
                    <a:pt x="18" y="3"/>
                    <a:pt x="18" y="3"/>
                    <a:pt x="18" y="3"/>
                  </a:cubicBezTo>
                  <a:cubicBezTo>
                    <a:pt x="18" y="3"/>
                    <a:pt x="18" y="3"/>
                    <a:pt x="18" y="3"/>
                  </a:cubicBezTo>
                  <a:cubicBezTo>
                    <a:pt x="18" y="3"/>
                    <a:pt x="18" y="3"/>
                    <a:pt x="18" y="3"/>
                  </a:cubicBezTo>
                  <a:cubicBezTo>
                    <a:pt x="18" y="2"/>
                    <a:pt x="18" y="2"/>
                    <a:pt x="18" y="2"/>
                  </a:cubicBezTo>
                  <a:cubicBezTo>
                    <a:pt x="18" y="2"/>
                    <a:pt x="18" y="2"/>
                    <a:pt x="19" y="2"/>
                  </a:cubicBezTo>
                  <a:cubicBezTo>
                    <a:pt x="19" y="1"/>
                    <a:pt x="19" y="1"/>
                    <a:pt x="19" y="2"/>
                  </a:cubicBezTo>
                  <a:cubicBezTo>
                    <a:pt x="19" y="2"/>
                    <a:pt x="20" y="2"/>
                    <a:pt x="20" y="2"/>
                  </a:cubicBezTo>
                  <a:cubicBezTo>
                    <a:pt x="20" y="2"/>
                    <a:pt x="19" y="2"/>
                    <a:pt x="19" y="2"/>
                  </a:cubicBezTo>
                  <a:cubicBezTo>
                    <a:pt x="19" y="3"/>
                    <a:pt x="19" y="3"/>
                    <a:pt x="19" y="3"/>
                  </a:cubicBezTo>
                  <a:cubicBezTo>
                    <a:pt x="19" y="3"/>
                    <a:pt x="19" y="3"/>
                    <a:pt x="19" y="3"/>
                  </a:cubicBezTo>
                  <a:cubicBezTo>
                    <a:pt x="18" y="3"/>
                    <a:pt x="18" y="3"/>
                    <a:pt x="18" y="4"/>
                  </a:cubicBezTo>
                  <a:cubicBezTo>
                    <a:pt x="18" y="4"/>
                    <a:pt x="18" y="5"/>
                    <a:pt x="18" y="5"/>
                  </a:cubicBezTo>
                  <a:cubicBezTo>
                    <a:pt x="19" y="5"/>
                    <a:pt x="19" y="5"/>
                    <a:pt x="19" y="5"/>
                  </a:cubicBezTo>
                  <a:cubicBezTo>
                    <a:pt x="19" y="6"/>
                    <a:pt x="19" y="6"/>
                    <a:pt x="19" y="6"/>
                  </a:cubicBezTo>
                  <a:cubicBezTo>
                    <a:pt x="19" y="6"/>
                    <a:pt x="18" y="6"/>
                    <a:pt x="19" y="6"/>
                  </a:cubicBezTo>
                  <a:cubicBezTo>
                    <a:pt x="19" y="7"/>
                    <a:pt x="19" y="7"/>
                    <a:pt x="19" y="7"/>
                  </a:cubicBezTo>
                  <a:cubicBezTo>
                    <a:pt x="18" y="7"/>
                    <a:pt x="18" y="7"/>
                    <a:pt x="18" y="7"/>
                  </a:cubicBezTo>
                  <a:cubicBezTo>
                    <a:pt x="18" y="8"/>
                    <a:pt x="18" y="8"/>
                    <a:pt x="19" y="8"/>
                  </a:cubicBezTo>
                  <a:cubicBezTo>
                    <a:pt x="19" y="8"/>
                    <a:pt x="19" y="8"/>
                    <a:pt x="19" y="8"/>
                  </a:cubicBezTo>
                  <a:cubicBezTo>
                    <a:pt x="19" y="8"/>
                    <a:pt x="19" y="8"/>
                    <a:pt x="20" y="8"/>
                  </a:cubicBezTo>
                  <a:cubicBezTo>
                    <a:pt x="20" y="8"/>
                    <a:pt x="20" y="9"/>
                    <a:pt x="19" y="9"/>
                  </a:cubicBezTo>
                  <a:cubicBezTo>
                    <a:pt x="19" y="8"/>
                    <a:pt x="19" y="8"/>
                    <a:pt x="19" y="9"/>
                  </a:cubicBezTo>
                  <a:cubicBezTo>
                    <a:pt x="19" y="9"/>
                    <a:pt x="19" y="9"/>
                    <a:pt x="19" y="9"/>
                  </a:cubicBezTo>
                  <a:cubicBezTo>
                    <a:pt x="19" y="9"/>
                    <a:pt x="19" y="9"/>
                    <a:pt x="19" y="10"/>
                  </a:cubicBezTo>
                  <a:cubicBezTo>
                    <a:pt x="19" y="10"/>
                    <a:pt x="19" y="10"/>
                    <a:pt x="19" y="10"/>
                  </a:cubicBezTo>
                  <a:cubicBezTo>
                    <a:pt x="19" y="10"/>
                    <a:pt x="20" y="11"/>
                    <a:pt x="20" y="11"/>
                  </a:cubicBezTo>
                  <a:cubicBezTo>
                    <a:pt x="20" y="10"/>
                    <a:pt x="20" y="10"/>
                    <a:pt x="20" y="10"/>
                  </a:cubicBezTo>
                  <a:cubicBezTo>
                    <a:pt x="20" y="10"/>
                    <a:pt x="21" y="10"/>
                    <a:pt x="21" y="10"/>
                  </a:cubicBezTo>
                  <a:cubicBezTo>
                    <a:pt x="21" y="10"/>
                    <a:pt x="21" y="10"/>
                    <a:pt x="21" y="10"/>
                  </a:cubicBezTo>
                  <a:cubicBezTo>
                    <a:pt x="21" y="10"/>
                    <a:pt x="21" y="10"/>
                    <a:pt x="21" y="10"/>
                  </a:cubicBezTo>
                  <a:cubicBezTo>
                    <a:pt x="21" y="11"/>
                    <a:pt x="22" y="11"/>
                    <a:pt x="21" y="11"/>
                  </a:cubicBezTo>
                  <a:cubicBezTo>
                    <a:pt x="21" y="11"/>
                    <a:pt x="21" y="11"/>
                    <a:pt x="21" y="11"/>
                  </a:cubicBezTo>
                  <a:cubicBezTo>
                    <a:pt x="22" y="11"/>
                    <a:pt x="22" y="11"/>
                    <a:pt x="22" y="11"/>
                  </a:cubicBezTo>
                  <a:cubicBezTo>
                    <a:pt x="22" y="11"/>
                    <a:pt x="22" y="11"/>
                    <a:pt x="22" y="12"/>
                  </a:cubicBezTo>
                  <a:cubicBezTo>
                    <a:pt x="21" y="12"/>
                    <a:pt x="21" y="12"/>
                    <a:pt x="22" y="12"/>
                  </a:cubicBezTo>
                  <a:cubicBezTo>
                    <a:pt x="22" y="12"/>
                    <a:pt x="22" y="12"/>
                    <a:pt x="22" y="12"/>
                  </a:cubicBezTo>
                  <a:cubicBezTo>
                    <a:pt x="22" y="12"/>
                    <a:pt x="21" y="13"/>
                    <a:pt x="22" y="13"/>
                  </a:cubicBezTo>
                  <a:cubicBezTo>
                    <a:pt x="22" y="13"/>
                    <a:pt x="22" y="13"/>
                    <a:pt x="22" y="13"/>
                  </a:cubicBezTo>
                  <a:cubicBezTo>
                    <a:pt x="23" y="12"/>
                    <a:pt x="23" y="12"/>
                    <a:pt x="24" y="12"/>
                  </a:cubicBezTo>
                  <a:cubicBezTo>
                    <a:pt x="24" y="12"/>
                    <a:pt x="24" y="12"/>
                    <a:pt x="25" y="11"/>
                  </a:cubicBezTo>
                  <a:cubicBezTo>
                    <a:pt x="25" y="10"/>
                    <a:pt x="25" y="10"/>
                    <a:pt x="25" y="10"/>
                  </a:cubicBezTo>
                  <a:cubicBezTo>
                    <a:pt x="25" y="11"/>
                    <a:pt x="25" y="11"/>
                    <a:pt x="25" y="11"/>
                  </a:cubicBezTo>
                  <a:cubicBezTo>
                    <a:pt x="25" y="11"/>
                    <a:pt x="25" y="11"/>
                    <a:pt x="25" y="11"/>
                  </a:cubicBezTo>
                  <a:cubicBezTo>
                    <a:pt x="25" y="9"/>
                    <a:pt x="25" y="9"/>
                    <a:pt x="25" y="9"/>
                  </a:cubicBezTo>
                  <a:cubicBezTo>
                    <a:pt x="25" y="9"/>
                    <a:pt x="25" y="9"/>
                    <a:pt x="25" y="9"/>
                  </a:cubicBezTo>
                  <a:cubicBezTo>
                    <a:pt x="25" y="9"/>
                    <a:pt x="26" y="9"/>
                    <a:pt x="26" y="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7" name="Freeform 449">
              <a:extLst>
                <a:ext uri="{FF2B5EF4-FFF2-40B4-BE49-F238E27FC236}">
                  <a16:creationId xmlns:a16="http://schemas.microsoft.com/office/drawing/2014/main" id="{50B45681-F6A7-4869-95A0-F57C10536FC0}"/>
                </a:ext>
              </a:extLst>
            </p:cNvPr>
            <p:cNvSpPr>
              <a:spLocks/>
            </p:cNvSpPr>
            <p:nvPr/>
          </p:nvSpPr>
          <p:spPr bwMode="auto">
            <a:xfrm>
              <a:off x="-1852614" y="704851"/>
              <a:ext cx="153988" cy="127000"/>
            </a:xfrm>
            <a:custGeom>
              <a:avLst/>
              <a:gdLst>
                <a:gd name="T0" fmla="*/ 34 w 42"/>
                <a:gd name="T1" fmla="*/ 6 h 35"/>
                <a:gd name="T2" fmla="*/ 31 w 42"/>
                <a:gd name="T3" fmla="*/ 5 h 35"/>
                <a:gd name="T4" fmla="*/ 30 w 42"/>
                <a:gd name="T5" fmla="*/ 5 h 35"/>
                <a:gd name="T6" fmla="*/ 29 w 42"/>
                <a:gd name="T7" fmla="*/ 3 h 35"/>
                <a:gd name="T8" fmla="*/ 28 w 42"/>
                <a:gd name="T9" fmla="*/ 4 h 35"/>
                <a:gd name="T10" fmla="*/ 24 w 42"/>
                <a:gd name="T11" fmla="*/ 3 h 35"/>
                <a:gd name="T12" fmla="*/ 21 w 42"/>
                <a:gd name="T13" fmla="*/ 2 h 35"/>
                <a:gd name="T14" fmla="*/ 19 w 42"/>
                <a:gd name="T15" fmla="*/ 1 h 35"/>
                <a:gd name="T16" fmla="*/ 19 w 42"/>
                <a:gd name="T17" fmla="*/ 1 h 35"/>
                <a:gd name="T18" fmla="*/ 10 w 42"/>
                <a:gd name="T19" fmla="*/ 0 h 35"/>
                <a:gd name="T20" fmla="*/ 10 w 42"/>
                <a:gd name="T21" fmla="*/ 0 h 35"/>
                <a:gd name="T22" fmla="*/ 9 w 42"/>
                <a:gd name="T23" fmla="*/ 2 h 35"/>
                <a:gd name="T24" fmla="*/ 10 w 42"/>
                <a:gd name="T25" fmla="*/ 2 h 35"/>
                <a:gd name="T26" fmla="*/ 10 w 42"/>
                <a:gd name="T27" fmla="*/ 2 h 35"/>
                <a:gd name="T28" fmla="*/ 10 w 42"/>
                <a:gd name="T29" fmla="*/ 3 h 35"/>
                <a:gd name="T30" fmla="*/ 10 w 42"/>
                <a:gd name="T31" fmla="*/ 4 h 35"/>
                <a:gd name="T32" fmla="*/ 10 w 42"/>
                <a:gd name="T33" fmla="*/ 5 h 35"/>
                <a:gd name="T34" fmla="*/ 10 w 42"/>
                <a:gd name="T35" fmla="*/ 5 h 35"/>
                <a:gd name="T36" fmla="*/ 11 w 42"/>
                <a:gd name="T37" fmla="*/ 6 h 35"/>
                <a:gd name="T38" fmla="*/ 11 w 42"/>
                <a:gd name="T39" fmla="*/ 7 h 35"/>
                <a:gd name="T40" fmla="*/ 11 w 42"/>
                <a:gd name="T41" fmla="*/ 8 h 35"/>
                <a:gd name="T42" fmla="*/ 12 w 42"/>
                <a:gd name="T43" fmla="*/ 13 h 35"/>
                <a:gd name="T44" fmla="*/ 12 w 42"/>
                <a:gd name="T45" fmla="*/ 14 h 35"/>
                <a:gd name="T46" fmla="*/ 12 w 42"/>
                <a:gd name="T47" fmla="*/ 18 h 35"/>
                <a:gd name="T48" fmla="*/ 12 w 42"/>
                <a:gd name="T49" fmla="*/ 22 h 35"/>
                <a:gd name="T50" fmla="*/ 12 w 42"/>
                <a:gd name="T51" fmla="*/ 35 h 35"/>
                <a:gd name="T52" fmla="*/ 36 w 42"/>
                <a:gd name="T53" fmla="*/ 34 h 35"/>
                <a:gd name="T54" fmla="*/ 36 w 42"/>
                <a:gd name="T55" fmla="*/ 33 h 35"/>
                <a:gd name="T56" fmla="*/ 34 w 42"/>
                <a:gd name="T57" fmla="*/ 31 h 35"/>
                <a:gd name="T58" fmla="*/ 31 w 42"/>
                <a:gd name="T59" fmla="*/ 29 h 35"/>
                <a:gd name="T60" fmla="*/ 30 w 42"/>
                <a:gd name="T61" fmla="*/ 27 h 35"/>
                <a:gd name="T62" fmla="*/ 29 w 42"/>
                <a:gd name="T63" fmla="*/ 24 h 35"/>
                <a:gd name="T64" fmla="*/ 29 w 42"/>
                <a:gd name="T65" fmla="*/ 20 h 35"/>
                <a:gd name="T66" fmla="*/ 31 w 42"/>
                <a:gd name="T67" fmla="*/ 19 h 35"/>
                <a:gd name="T68" fmla="*/ 32 w 42"/>
                <a:gd name="T69" fmla="*/ 15 h 35"/>
                <a:gd name="T70" fmla="*/ 33 w 42"/>
                <a:gd name="T71" fmla="*/ 13 h 35"/>
                <a:gd name="T72" fmla="*/ 37 w 42"/>
                <a:gd name="T73" fmla="*/ 9 h 35"/>
                <a:gd name="T74" fmla="*/ 42 w 42"/>
                <a:gd name="T75" fmla="*/ 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35">
                  <a:moveTo>
                    <a:pt x="40" y="5"/>
                  </a:moveTo>
                  <a:cubicBezTo>
                    <a:pt x="38" y="5"/>
                    <a:pt x="37" y="6"/>
                    <a:pt x="34" y="6"/>
                  </a:cubicBezTo>
                  <a:cubicBezTo>
                    <a:pt x="34" y="6"/>
                    <a:pt x="34" y="6"/>
                    <a:pt x="33" y="6"/>
                  </a:cubicBezTo>
                  <a:cubicBezTo>
                    <a:pt x="33" y="5"/>
                    <a:pt x="32" y="5"/>
                    <a:pt x="31" y="5"/>
                  </a:cubicBezTo>
                  <a:cubicBezTo>
                    <a:pt x="31" y="5"/>
                    <a:pt x="31" y="5"/>
                    <a:pt x="30" y="5"/>
                  </a:cubicBezTo>
                  <a:cubicBezTo>
                    <a:pt x="30" y="5"/>
                    <a:pt x="30" y="5"/>
                    <a:pt x="30" y="5"/>
                  </a:cubicBezTo>
                  <a:cubicBezTo>
                    <a:pt x="29" y="5"/>
                    <a:pt x="29" y="5"/>
                    <a:pt x="29" y="4"/>
                  </a:cubicBezTo>
                  <a:cubicBezTo>
                    <a:pt x="30" y="4"/>
                    <a:pt x="30" y="4"/>
                    <a:pt x="29" y="3"/>
                  </a:cubicBezTo>
                  <a:cubicBezTo>
                    <a:pt x="29" y="2"/>
                    <a:pt x="29" y="3"/>
                    <a:pt x="29" y="3"/>
                  </a:cubicBezTo>
                  <a:cubicBezTo>
                    <a:pt x="29" y="3"/>
                    <a:pt x="28" y="3"/>
                    <a:pt x="28" y="4"/>
                  </a:cubicBezTo>
                  <a:cubicBezTo>
                    <a:pt x="28" y="4"/>
                    <a:pt x="28" y="4"/>
                    <a:pt x="28" y="4"/>
                  </a:cubicBezTo>
                  <a:cubicBezTo>
                    <a:pt x="28" y="4"/>
                    <a:pt x="26" y="3"/>
                    <a:pt x="24" y="3"/>
                  </a:cubicBezTo>
                  <a:cubicBezTo>
                    <a:pt x="24" y="3"/>
                    <a:pt x="24" y="2"/>
                    <a:pt x="23" y="2"/>
                  </a:cubicBezTo>
                  <a:cubicBezTo>
                    <a:pt x="22" y="2"/>
                    <a:pt x="21" y="2"/>
                    <a:pt x="21" y="2"/>
                  </a:cubicBezTo>
                  <a:cubicBezTo>
                    <a:pt x="20" y="1"/>
                    <a:pt x="20" y="1"/>
                    <a:pt x="20" y="1"/>
                  </a:cubicBezTo>
                  <a:cubicBezTo>
                    <a:pt x="20" y="1"/>
                    <a:pt x="19" y="1"/>
                    <a:pt x="19" y="1"/>
                  </a:cubicBezTo>
                  <a:cubicBezTo>
                    <a:pt x="19" y="1"/>
                    <a:pt x="19" y="0"/>
                    <a:pt x="19" y="0"/>
                  </a:cubicBezTo>
                  <a:cubicBezTo>
                    <a:pt x="19" y="1"/>
                    <a:pt x="19" y="1"/>
                    <a:pt x="19" y="1"/>
                  </a:cubicBezTo>
                  <a:cubicBezTo>
                    <a:pt x="19" y="1"/>
                    <a:pt x="18" y="1"/>
                    <a:pt x="18" y="0"/>
                  </a:cubicBezTo>
                  <a:cubicBezTo>
                    <a:pt x="10" y="0"/>
                    <a:pt x="10" y="0"/>
                    <a:pt x="10" y="0"/>
                  </a:cubicBezTo>
                  <a:cubicBezTo>
                    <a:pt x="10" y="0"/>
                    <a:pt x="6" y="0"/>
                    <a:pt x="0" y="0"/>
                  </a:cubicBezTo>
                  <a:cubicBezTo>
                    <a:pt x="5" y="0"/>
                    <a:pt x="9" y="0"/>
                    <a:pt x="10" y="0"/>
                  </a:cubicBezTo>
                  <a:cubicBezTo>
                    <a:pt x="10" y="0"/>
                    <a:pt x="10" y="1"/>
                    <a:pt x="10" y="1"/>
                  </a:cubicBezTo>
                  <a:cubicBezTo>
                    <a:pt x="10" y="1"/>
                    <a:pt x="10" y="1"/>
                    <a:pt x="9" y="2"/>
                  </a:cubicBezTo>
                  <a:cubicBezTo>
                    <a:pt x="9" y="2"/>
                    <a:pt x="9" y="2"/>
                    <a:pt x="9" y="2"/>
                  </a:cubicBezTo>
                  <a:cubicBezTo>
                    <a:pt x="9" y="2"/>
                    <a:pt x="9" y="2"/>
                    <a:pt x="10" y="2"/>
                  </a:cubicBezTo>
                  <a:cubicBezTo>
                    <a:pt x="10" y="2"/>
                    <a:pt x="10" y="2"/>
                    <a:pt x="10" y="2"/>
                  </a:cubicBezTo>
                  <a:cubicBezTo>
                    <a:pt x="10" y="2"/>
                    <a:pt x="10" y="2"/>
                    <a:pt x="10" y="2"/>
                  </a:cubicBezTo>
                  <a:cubicBezTo>
                    <a:pt x="10" y="2"/>
                    <a:pt x="10" y="2"/>
                    <a:pt x="10" y="3"/>
                  </a:cubicBezTo>
                  <a:cubicBezTo>
                    <a:pt x="10" y="3"/>
                    <a:pt x="10" y="3"/>
                    <a:pt x="10" y="3"/>
                  </a:cubicBezTo>
                  <a:cubicBezTo>
                    <a:pt x="10" y="3"/>
                    <a:pt x="10" y="3"/>
                    <a:pt x="10" y="3"/>
                  </a:cubicBezTo>
                  <a:cubicBezTo>
                    <a:pt x="10" y="3"/>
                    <a:pt x="10" y="4"/>
                    <a:pt x="10" y="4"/>
                  </a:cubicBezTo>
                  <a:cubicBezTo>
                    <a:pt x="10" y="4"/>
                    <a:pt x="10" y="4"/>
                    <a:pt x="10" y="4"/>
                  </a:cubicBezTo>
                  <a:cubicBezTo>
                    <a:pt x="10" y="5"/>
                    <a:pt x="10" y="5"/>
                    <a:pt x="10" y="5"/>
                  </a:cubicBezTo>
                  <a:cubicBezTo>
                    <a:pt x="10" y="5"/>
                    <a:pt x="10" y="5"/>
                    <a:pt x="10" y="5"/>
                  </a:cubicBezTo>
                  <a:cubicBezTo>
                    <a:pt x="10" y="5"/>
                    <a:pt x="10" y="5"/>
                    <a:pt x="10" y="5"/>
                  </a:cubicBezTo>
                  <a:cubicBezTo>
                    <a:pt x="10" y="5"/>
                    <a:pt x="10" y="6"/>
                    <a:pt x="10" y="6"/>
                  </a:cubicBezTo>
                  <a:cubicBezTo>
                    <a:pt x="10" y="6"/>
                    <a:pt x="10" y="6"/>
                    <a:pt x="11" y="6"/>
                  </a:cubicBezTo>
                  <a:cubicBezTo>
                    <a:pt x="11" y="6"/>
                    <a:pt x="11" y="6"/>
                    <a:pt x="11" y="6"/>
                  </a:cubicBezTo>
                  <a:cubicBezTo>
                    <a:pt x="11" y="6"/>
                    <a:pt x="11" y="7"/>
                    <a:pt x="11" y="7"/>
                  </a:cubicBezTo>
                  <a:cubicBezTo>
                    <a:pt x="11" y="7"/>
                    <a:pt x="11" y="7"/>
                    <a:pt x="11" y="7"/>
                  </a:cubicBezTo>
                  <a:cubicBezTo>
                    <a:pt x="11" y="7"/>
                    <a:pt x="11" y="8"/>
                    <a:pt x="11" y="8"/>
                  </a:cubicBezTo>
                  <a:cubicBezTo>
                    <a:pt x="11" y="9"/>
                    <a:pt x="12" y="11"/>
                    <a:pt x="12" y="12"/>
                  </a:cubicBezTo>
                  <a:cubicBezTo>
                    <a:pt x="12" y="12"/>
                    <a:pt x="12" y="12"/>
                    <a:pt x="12" y="13"/>
                  </a:cubicBezTo>
                  <a:cubicBezTo>
                    <a:pt x="12" y="13"/>
                    <a:pt x="12" y="13"/>
                    <a:pt x="12" y="14"/>
                  </a:cubicBezTo>
                  <a:cubicBezTo>
                    <a:pt x="12" y="14"/>
                    <a:pt x="12" y="14"/>
                    <a:pt x="12" y="14"/>
                  </a:cubicBezTo>
                  <a:cubicBezTo>
                    <a:pt x="12" y="15"/>
                    <a:pt x="12" y="15"/>
                    <a:pt x="12" y="16"/>
                  </a:cubicBezTo>
                  <a:cubicBezTo>
                    <a:pt x="12" y="16"/>
                    <a:pt x="12" y="17"/>
                    <a:pt x="12" y="18"/>
                  </a:cubicBezTo>
                  <a:cubicBezTo>
                    <a:pt x="12" y="18"/>
                    <a:pt x="12" y="19"/>
                    <a:pt x="12" y="19"/>
                  </a:cubicBezTo>
                  <a:cubicBezTo>
                    <a:pt x="12" y="20"/>
                    <a:pt x="12" y="21"/>
                    <a:pt x="12" y="22"/>
                  </a:cubicBezTo>
                  <a:cubicBezTo>
                    <a:pt x="12" y="23"/>
                    <a:pt x="12" y="23"/>
                    <a:pt x="12" y="23"/>
                  </a:cubicBezTo>
                  <a:cubicBezTo>
                    <a:pt x="12" y="35"/>
                    <a:pt x="12" y="35"/>
                    <a:pt x="12" y="35"/>
                  </a:cubicBezTo>
                  <a:cubicBezTo>
                    <a:pt x="36" y="35"/>
                    <a:pt x="36" y="35"/>
                    <a:pt x="36" y="35"/>
                  </a:cubicBezTo>
                  <a:cubicBezTo>
                    <a:pt x="36" y="35"/>
                    <a:pt x="36" y="35"/>
                    <a:pt x="36" y="34"/>
                  </a:cubicBezTo>
                  <a:cubicBezTo>
                    <a:pt x="36" y="34"/>
                    <a:pt x="36" y="34"/>
                    <a:pt x="36" y="34"/>
                  </a:cubicBezTo>
                  <a:cubicBezTo>
                    <a:pt x="36" y="33"/>
                    <a:pt x="36" y="33"/>
                    <a:pt x="36" y="33"/>
                  </a:cubicBezTo>
                  <a:cubicBezTo>
                    <a:pt x="35" y="33"/>
                    <a:pt x="35" y="32"/>
                    <a:pt x="35" y="32"/>
                  </a:cubicBezTo>
                  <a:cubicBezTo>
                    <a:pt x="35" y="32"/>
                    <a:pt x="35" y="32"/>
                    <a:pt x="34" y="31"/>
                  </a:cubicBezTo>
                  <a:cubicBezTo>
                    <a:pt x="33" y="31"/>
                    <a:pt x="33" y="31"/>
                    <a:pt x="33" y="30"/>
                  </a:cubicBezTo>
                  <a:cubicBezTo>
                    <a:pt x="33" y="30"/>
                    <a:pt x="32" y="29"/>
                    <a:pt x="31" y="29"/>
                  </a:cubicBezTo>
                  <a:cubicBezTo>
                    <a:pt x="30" y="29"/>
                    <a:pt x="30" y="29"/>
                    <a:pt x="30" y="28"/>
                  </a:cubicBezTo>
                  <a:cubicBezTo>
                    <a:pt x="30" y="28"/>
                    <a:pt x="30" y="27"/>
                    <a:pt x="30" y="27"/>
                  </a:cubicBezTo>
                  <a:cubicBezTo>
                    <a:pt x="29" y="27"/>
                    <a:pt x="29" y="27"/>
                    <a:pt x="29" y="26"/>
                  </a:cubicBezTo>
                  <a:cubicBezTo>
                    <a:pt x="29" y="26"/>
                    <a:pt x="29" y="25"/>
                    <a:pt x="29" y="24"/>
                  </a:cubicBezTo>
                  <a:cubicBezTo>
                    <a:pt x="30" y="24"/>
                    <a:pt x="30" y="23"/>
                    <a:pt x="29" y="23"/>
                  </a:cubicBezTo>
                  <a:cubicBezTo>
                    <a:pt x="29" y="23"/>
                    <a:pt x="29" y="21"/>
                    <a:pt x="29" y="20"/>
                  </a:cubicBezTo>
                  <a:cubicBezTo>
                    <a:pt x="29" y="20"/>
                    <a:pt x="30" y="21"/>
                    <a:pt x="31" y="20"/>
                  </a:cubicBezTo>
                  <a:cubicBezTo>
                    <a:pt x="31" y="19"/>
                    <a:pt x="31" y="19"/>
                    <a:pt x="31" y="19"/>
                  </a:cubicBezTo>
                  <a:cubicBezTo>
                    <a:pt x="32" y="15"/>
                    <a:pt x="32" y="15"/>
                    <a:pt x="32" y="15"/>
                  </a:cubicBezTo>
                  <a:cubicBezTo>
                    <a:pt x="32" y="15"/>
                    <a:pt x="32" y="15"/>
                    <a:pt x="32" y="15"/>
                  </a:cubicBezTo>
                  <a:cubicBezTo>
                    <a:pt x="32" y="15"/>
                    <a:pt x="32" y="15"/>
                    <a:pt x="32" y="15"/>
                  </a:cubicBezTo>
                  <a:cubicBezTo>
                    <a:pt x="32" y="14"/>
                    <a:pt x="32" y="13"/>
                    <a:pt x="33" y="13"/>
                  </a:cubicBezTo>
                  <a:cubicBezTo>
                    <a:pt x="34" y="12"/>
                    <a:pt x="35" y="12"/>
                    <a:pt x="35" y="11"/>
                  </a:cubicBezTo>
                  <a:cubicBezTo>
                    <a:pt x="35" y="10"/>
                    <a:pt x="36" y="9"/>
                    <a:pt x="37" y="9"/>
                  </a:cubicBezTo>
                  <a:cubicBezTo>
                    <a:pt x="38" y="8"/>
                    <a:pt x="39" y="7"/>
                    <a:pt x="40" y="7"/>
                  </a:cubicBezTo>
                  <a:cubicBezTo>
                    <a:pt x="42" y="6"/>
                    <a:pt x="42" y="6"/>
                    <a:pt x="42" y="6"/>
                  </a:cubicBezTo>
                  <a:cubicBezTo>
                    <a:pt x="42" y="6"/>
                    <a:pt x="42" y="5"/>
                    <a:pt x="40" y="5"/>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8" name="Freeform 450">
              <a:extLst>
                <a:ext uri="{FF2B5EF4-FFF2-40B4-BE49-F238E27FC236}">
                  <a16:creationId xmlns:a16="http://schemas.microsoft.com/office/drawing/2014/main" id="{0CC26517-C60D-4D21-9B16-FABEF871852C}"/>
                </a:ext>
              </a:extLst>
            </p:cNvPr>
            <p:cNvSpPr>
              <a:spLocks/>
            </p:cNvSpPr>
            <p:nvPr/>
          </p:nvSpPr>
          <p:spPr bwMode="auto">
            <a:xfrm>
              <a:off x="-2114552" y="661988"/>
              <a:ext cx="193675" cy="130175"/>
            </a:xfrm>
            <a:custGeom>
              <a:avLst/>
              <a:gdLst>
                <a:gd name="T0" fmla="*/ 0 w 53"/>
                <a:gd name="T1" fmla="*/ 0 h 36"/>
                <a:gd name="T2" fmla="*/ 4 w 53"/>
                <a:gd name="T3" fmla="*/ 1 h 36"/>
                <a:gd name="T4" fmla="*/ 3 w 53"/>
                <a:gd name="T5" fmla="*/ 4 h 36"/>
                <a:gd name="T6" fmla="*/ 3 w 53"/>
                <a:gd name="T7" fmla="*/ 4 h 36"/>
                <a:gd name="T8" fmla="*/ 2 w 53"/>
                <a:gd name="T9" fmla="*/ 6 h 36"/>
                <a:gd name="T10" fmla="*/ 2 w 53"/>
                <a:gd name="T11" fmla="*/ 7 h 36"/>
                <a:gd name="T12" fmla="*/ 4 w 53"/>
                <a:gd name="T13" fmla="*/ 9 h 36"/>
                <a:gd name="T14" fmla="*/ 4 w 53"/>
                <a:gd name="T15" fmla="*/ 10 h 36"/>
                <a:gd name="T16" fmla="*/ 5 w 53"/>
                <a:gd name="T17" fmla="*/ 12 h 36"/>
                <a:gd name="T18" fmla="*/ 5 w 53"/>
                <a:gd name="T19" fmla="*/ 12 h 36"/>
                <a:gd name="T20" fmla="*/ 5 w 53"/>
                <a:gd name="T21" fmla="*/ 14 h 36"/>
                <a:gd name="T22" fmla="*/ 6 w 53"/>
                <a:gd name="T23" fmla="*/ 15 h 36"/>
                <a:gd name="T24" fmla="*/ 6 w 53"/>
                <a:gd name="T25" fmla="*/ 16 h 36"/>
                <a:gd name="T26" fmla="*/ 7 w 53"/>
                <a:gd name="T27" fmla="*/ 19 h 36"/>
                <a:gd name="T28" fmla="*/ 5 w 53"/>
                <a:gd name="T29" fmla="*/ 21 h 36"/>
                <a:gd name="T30" fmla="*/ 5 w 53"/>
                <a:gd name="T31" fmla="*/ 22 h 36"/>
                <a:gd name="T32" fmla="*/ 5 w 53"/>
                <a:gd name="T33" fmla="*/ 23 h 36"/>
                <a:gd name="T34" fmla="*/ 6 w 53"/>
                <a:gd name="T35" fmla="*/ 23 h 36"/>
                <a:gd name="T36" fmla="*/ 7 w 53"/>
                <a:gd name="T37" fmla="*/ 23 h 36"/>
                <a:gd name="T38" fmla="*/ 7 w 53"/>
                <a:gd name="T39" fmla="*/ 24 h 36"/>
                <a:gd name="T40" fmla="*/ 7 w 53"/>
                <a:gd name="T41" fmla="*/ 28 h 36"/>
                <a:gd name="T42" fmla="*/ 8 w 53"/>
                <a:gd name="T43" fmla="*/ 28 h 36"/>
                <a:gd name="T44" fmla="*/ 9 w 53"/>
                <a:gd name="T45" fmla="*/ 30 h 36"/>
                <a:gd name="T46" fmla="*/ 9 w 53"/>
                <a:gd name="T47" fmla="*/ 30 h 36"/>
                <a:gd name="T48" fmla="*/ 9 w 53"/>
                <a:gd name="T49" fmla="*/ 31 h 36"/>
                <a:gd name="T50" fmla="*/ 10 w 53"/>
                <a:gd name="T51" fmla="*/ 32 h 36"/>
                <a:gd name="T52" fmla="*/ 13 w 53"/>
                <a:gd name="T53" fmla="*/ 32 h 36"/>
                <a:gd name="T54" fmla="*/ 14 w 53"/>
                <a:gd name="T55" fmla="*/ 33 h 36"/>
                <a:gd name="T56" fmla="*/ 15 w 53"/>
                <a:gd name="T57" fmla="*/ 33 h 36"/>
                <a:gd name="T58" fmla="*/ 17 w 53"/>
                <a:gd name="T59" fmla="*/ 33 h 36"/>
                <a:gd name="T60" fmla="*/ 17 w 53"/>
                <a:gd name="T61" fmla="*/ 34 h 36"/>
                <a:gd name="T62" fmla="*/ 17 w 53"/>
                <a:gd name="T63" fmla="*/ 34 h 36"/>
                <a:gd name="T64" fmla="*/ 17 w 53"/>
                <a:gd name="T65" fmla="*/ 34 h 36"/>
                <a:gd name="T66" fmla="*/ 17 w 53"/>
                <a:gd name="T67" fmla="*/ 34 h 36"/>
                <a:gd name="T68" fmla="*/ 17 w 53"/>
                <a:gd name="T69" fmla="*/ 34 h 36"/>
                <a:gd name="T70" fmla="*/ 19 w 53"/>
                <a:gd name="T71" fmla="*/ 31 h 36"/>
                <a:gd name="T72" fmla="*/ 50 w 53"/>
                <a:gd name="T73" fmla="*/ 35 h 36"/>
                <a:gd name="T74" fmla="*/ 50 w 53"/>
                <a:gd name="T75" fmla="*/ 35 h 36"/>
                <a:gd name="T76" fmla="*/ 51 w 53"/>
                <a:gd name="T77" fmla="*/ 29 h 36"/>
                <a:gd name="T78" fmla="*/ 51 w 53"/>
                <a:gd name="T79" fmla="*/ 29 h 36"/>
                <a:gd name="T80" fmla="*/ 51 w 53"/>
                <a:gd name="T81" fmla="*/ 29 h 36"/>
                <a:gd name="T82" fmla="*/ 4 w 53"/>
                <a:gd name="T83" fmla="*/ 1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53" h="36">
                  <a:moveTo>
                    <a:pt x="4" y="1"/>
                  </a:moveTo>
                  <a:cubicBezTo>
                    <a:pt x="0" y="0"/>
                    <a:pt x="0" y="0"/>
                    <a:pt x="0" y="0"/>
                  </a:cubicBezTo>
                  <a:cubicBezTo>
                    <a:pt x="1" y="1"/>
                    <a:pt x="1" y="1"/>
                    <a:pt x="1" y="1"/>
                  </a:cubicBezTo>
                  <a:cubicBezTo>
                    <a:pt x="4" y="1"/>
                    <a:pt x="4" y="1"/>
                    <a:pt x="4" y="1"/>
                  </a:cubicBezTo>
                  <a:cubicBezTo>
                    <a:pt x="4" y="1"/>
                    <a:pt x="3" y="3"/>
                    <a:pt x="3" y="4"/>
                  </a:cubicBezTo>
                  <a:cubicBezTo>
                    <a:pt x="3" y="4"/>
                    <a:pt x="3" y="4"/>
                    <a:pt x="3" y="4"/>
                  </a:cubicBezTo>
                  <a:cubicBezTo>
                    <a:pt x="3" y="3"/>
                    <a:pt x="4" y="2"/>
                    <a:pt x="4" y="2"/>
                  </a:cubicBezTo>
                  <a:cubicBezTo>
                    <a:pt x="4" y="2"/>
                    <a:pt x="3" y="3"/>
                    <a:pt x="3" y="4"/>
                  </a:cubicBezTo>
                  <a:cubicBezTo>
                    <a:pt x="3" y="4"/>
                    <a:pt x="3" y="4"/>
                    <a:pt x="3" y="5"/>
                  </a:cubicBezTo>
                  <a:cubicBezTo>
                    <a:pt x="3" y="5"/>
                    <a:pt x="2" y="6"/>
                    <a:pt x="2" y="6"/>
                  </a:cubicBezTo>
                  <a:cubicBezTo>
                    <a:pt x="2" y="6"/>
                    <a:pt x="2" y="6"/>
                    <a:pt x="2" y="6"/>
                  </a:cubicBezTo>
                  <a:cubicBezTo>
                    <a:pt x="2" y="7"/>
                    <a:pt x="2" y="7"/>
                    <a:pt x="2" y="7"/>
                  </a:cubicBezTo>
                  <a:cubicBezTo>
                    <a:pt x="3" y="8"/>
                    <a:pt x="3" y="8"/>
                    <a:pt x="3" y="9"/>
                  </a:cubicBezTo>
                  <a:cubicBezTo>
                    <a:pt x="3" y="9"/>
                    <a:pt x="4" y="9"/>
                    <a:pt x="4" y="9"/>
                  </a:cubicBezTo>
                  <a:cubicBezTo>
                    <a:pt x="4" y="10"/>
                    <a:pt x="4" y="10"/>
                    <a:pt x="4" y="10"/>
                  </a:cubicBezTo>
                  <a:cubicBezTo>
                    <a:pt x="4" y="10"/>
                    <a:pt x="4" y="10"/>
                    <a:pt x="4" y="10"/>
                  </a:cubicBezTo>
                  <a:cubicBezTo>
                    <a:pt x="4" y="10"/>
                    <a:pt x="4" y="11"/>
                    <a:pt x="4" y="11"/>
                  </a:cubicBezTo>
                  <a:cubicBezTo>
                    <a:pt x="5" y="11"/>
                    <a:pt x="5" y="11"/>
                    <a:pt x="5" y="12"/>
                  </a:cubicBezTo>
                  <a:cubicBezTo>
                    <a:pt x="5" y="12"/>
                    <a:pt x="5" y="12"/>
                    <a:pt x="5" y="12"/>
                  </a:cubicBezTo>
                  <a:cubicBezTo>
                    <a:pt x="5" y="12"/>
                    <a:pt x="5" y="12"/>
                    <a:pt x="5" y="12"/>
                  </a:cubicBezTo>
                  <a:cubicBezTo>
                    <a:pt x="5" y="12"/>
                    <a:pt x="6" y="12"/>
                    <a:pt x="5" y="13"/>
                  </a:cubicBezTo>
                  <a:cubicBezTo>
                    <a:pt x="5" y="13"/>
                    <a:pt x="5" y="14"/>
                    <a:pt x="5" y="14"/>
                  </a:cubicBezTo>
                  <a:cubicBezTo>
                    <a:pt x="5" y="14"/>
                    <a:pt x="5" y="14"/>
                    <a:pt x="5" y="14"/>
                  </a:cubicBezTo>
                  <a:cubicBezTo>
                    <a:pt x="6" y="15"/>
                    <a:pt x="6" y="15"/>
                    <a:pt x="6" y="15"/>
                  </a:cubicBezTo>
                  <a:cubicBezTo>
                    <a:pt x="6" y="15"/>
                    <a:pt x="6" y="16"/>
                    <a:pt x="6" y="16"/>
                  </a:cubicBezTo>
                  <a:cubicBezTo>
                    <a:pt x="6" y="16"/>
                    <a:pt x="6" y="16"/>
                    <a:pt x="6" y="16"/>
                  </a:cubicBezTo>
                  <a:cubicBezTo>
                    <a:pt x="6" y="16"/>
                    <a:pt x="6" y="17"/>
                    <a:pt x="6" y="17"/>
                  </a:cubicBezTo>
                  <a:cubicBezTo>
                    <a:pt x="7" y="18"/>
                    <a:pt x="7" y="18"/>
                    <a:pt x="7" y="19"/>
                  </a:cubicBezTo>
                  <a:cubicBezTo>
                    <a:pt x="7" y="19"/>
                    <a:pt x="7" y="19"/>
                    <a:pt x="6" y="20"/>
                  </a:cubicBezTo>
                  <a:cubicBezTo>
                    <a:pt x="6" y="20"/>
                    <a:pt x="6" y="20"/>
                    <a:pt x="5" y="21"/>
                  </a:cubicBezTo>
                  <a:cubicBezTo>
                    <a:pt x="5" y="21"/>
                    <a:pt x="5" y="22"/>
                    <a:pt x="5" y="22"/>
                  </a:cubicBezTo>
                  <a:cubicBezTo>
                    <a:pt x="5" y="22"/>
                    <a:pt x="5" y="22"/>
                    <a:pt x="5" y="22"/>
                  </a:cubicBezTo>
                  <a:cubicBezTo>
                    <a:pt x="5" y="22"/>
                    <a:pt x="5" y="22"/>
                    <a:pt x="5" y="23"/>
                  </a:cubicBezTo>
                  <a:cubicBezTo>
                    <a:pt x="5" y="23"/>
                    <a:pt x="5" y="23"/>
                    <a:pt x="5" y="23"/>
                  </a:cubicBezTo>
                  <a:cubicBezTo>
                    <a:pt x="5" y="23"/>
                    <a:pt x="5" y="23"/>
                    <a:pt x="5" y="23"/>
                  </a:cubicBezTo>
                  <a:cubicBezTo>
                    <a:pt x="5" y="24"/>
                    <a:pt x="6" y="24"/>
                    <a:pt x="6" y="23"/>
                  </a:cubicBezTo>
                  <a:cubicBezTo>
                    <a:pt x="6" y="23"/>
                    <a:pt x="6" y="23"/>
                    <a:pt x="6" y="23"/>
                  </a:cubicBezTo>
                  <a:cubicBezTo>
                    <a:pt x="7" y="23"/>
                    <a:pt x="7" y="23"/>
                    <a:pt x="7" y="23"/>
                  </a:cubicBezTo>
                  <a:cubicBezTo>
                    <a:pt x="7" y="23"/>
                    <a:pt x="7" y="23"/>
                    <a:pt x="7" y="23"/>
                  </a:cubicBezTo>
                  <a:cubicBezTo>
                    <a:pt x="7" y="24"/>
                    <a:pt x="7" y="24"/>
                    <a:pt x="7" y="24"/>
                  </a:cubicBezTo>
                  <a:cubicBezTo>
                    <a:pt x="7" y="25"/>
                    <a:pt x="7" y="25"/>
                    <a:pt x="7" y="25"/>
                  </a:cubicBezTo>
                  <a:cubicBezTo>
                    <a:pt x="7" y="25"/>
                    <a:pt x="7" y="27"/>
                    <a:pt x="7" y="28"/>
                  </a:cubicBezTo>
                  <a:cubicBezTo>
                    <a:pt x="7" y="28"/>
                    <a:pt x="7" y="28"/>
                    <a:pt x="8" y="28"/>
                  </a:cubicBezTo>
                  <a:cubicBezTo>
                    <a:pt x="8" y="28"/>
                    <a:pt x="8" y="28"/>
                    <a:pt x="8" y="28"/>
                  </a:cubicBezTo>
                  <a:cubicBezTo>
                    <a:pt x="8" y="29"/>
                    <a:pt x="8" y="29"/>
                    <a:pt x="8" y="29"/>
                  </a:cubicBezTo>
                  <a:cubicBezTo>
                    <a:pt x="8" y="29"/>
                    <a:pt x="9" y="29"/>
                    <a:pt x="9" y="30"/>
                  </a:cubicBezTo>
                  <a:cubicBezTo>
                    <a:pt x="9" y="30"/>
                    <a:pt x="9" y="30"/>
                    <a:pt x="9" y="30"/>
                  </a:cubicBezTo>
                  <a:cubicBezTo>
                    <a:pt x="9" y="30"/>
                    <a:pt x="9" y="30"/>
                    <a:pt x="9" y="30"/>
                  </a:cubicBezTo>
                  <a:cubicBezTo>
                    <a:pt x="9" y="30"/>
                    <a:pt x="9" y="30"/>
                    <a:pt x="9" y="30"/>
                  </a:cubicBezTo>
                  <a:cubicBezTo>
                    <a:pt x="9" y="30"/>
                    <a:pt x="9" y="31"/>
                    <a:pt x="9" y="31"/>
                  </a:cubicBezTo>
                  <a:cubicBezTo>
                    <a:pt x="9" y="31"/>
                    <a:pt x="9" y="31"/>
                    <a:pt x="9" y="31"/>
                  </a:cubicBezTo>
                  <a:cubicBezTo>
                    <a:pt x="9" y="31"/>
                    <a:pt x="9" y="32"/>
                    <a:pt x="10" y="32"/>
                  </a:cubicBezTo>
                  <a:cubicBezTo>
                    <a:pt x="10" y="32"/>
                    <a:pt x="11" y="33"/>
                    <a:pt x="12" y="33"/>
                  </a:cubicBezTo>
                  <a:cubicBezTo>
                    <a:pt x="13" y="33"/>
                    <a:pt x="13" y="32"/>
                    <a:pt x="13" y="32"/>
                  </a:cubicBezTo>
                  <a:cubicBezTo>
                    <a:pt x="13" y="32"/>
                    <a:pt x="14" y="32"/>
                    <a:pt x="14" y="33"/>
                  </a:cubicBezTo>
                  <a:cubicBezTo>
                    <a:pt x="14" y="33"/>
                    <a:pt x="14" y="33"/>
                    <a:pt x="14" y="33"/>
                  </a:cubicBezTo>
                  <a:cubicBezTo>
                    <a:pt x="14" y="33"/>
                    <a:pt x="14" y="33"/>
                    <a:pt x="14" y="33"/>
                  </a:cubicBezTo>
                  <a:cubicBezTo>
                    <a:pt x="15" y="33"/>
                    <a:pt x="15" y="33"/>
                    <a:pt x="15" y="33"/>
                  </a:cubicBezTo>
                  <a:cubicBezTo>
                    <a:pt x="15" y="33"/>
                    <a:pt x="16" y="33"/>
                    <a:pt x="16" y="33"/>
                  </a:cubicBezTo>
                  <a:cubicBezTo>
                    <a:pt x="16" y="33"/>
                    <a:pt x="17" y="33"/>
                    <a:pt x="17" y="33"/>
                  </a:cubicBezTo>
                  <a:cubicBezTo>
                    <a:pt x="17" y="33"/>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9" y="34"/>
                    <a:pt x="19" y="34"/>
                    <a:pt x="19" y="34"/>
                  </a:cubicBezTo>
                  <a:cubicBezTo>
                    <a:pt x="19" y="31"/>
                    <a:pt x="19" y="31"/>
                    <a:pt x="19" y="31"/>
                  </a:cubicBezTo>
                  <a:cubicBezTo>
                    <a:pt x="50" y="35"/>
                    <a:pt x="50" y="35"/>
                    <a:pt x="50" y="35"/>
                  </a:cubicBezTo>
                  <a:cubicBezTo>
                    <a:pt x="50" y="35"/>
                    <a:pt x="50" y="36"/>
                    <a:pt x="50" y="35"/>
                  </a:cubicBezTo>
                  <a:cubicBezTo>
                    <a:pt x="50" y="35"/>
                    <a:pt x="50" y="35"/>
                    <a:pt x="50" y="35"/>
                  </a:cubicBezTo>
                  <a:cubicBezTo>
                    <a:pt x="50" y="35"/>
                    <a:pt x="50" y="35"/>
                    <a:pt x="50" y="35"/>
                  </a:cubicBezTo>
                  <a:cubicBezTo>
                    <a:pt x="50" y="35"/>
                    <a:pt x="50" y="35"/>
                    <a:pt x="50" y="35"/>
                  </a:cubicBezTo>
                  <a:cubicBezTo>
                    <a:pt x="50" y="35"/>
                    <a:pt x="50" y="32"/>
                    <a:pt x="51" y="29"/>
                  </a:cubicBezTo>
                  <a:cubicBezTo>
                    <a:pt x="51" y="29"/>
                    <a:pt x="51" y="29"/>
                    <a:pt x="51" y="29"/>
                  </a:cubicBezTo>
                  <a:cubicBezTo>
                    <a:pt x="51" y="29"/>
                    <a:pt x="51" y="29"/>
                    <a:pt x="51" y="29"/>
                  </a:cubicBezTo>
                  <a:cubicBezTo>
                    <a:pt x="52" y="22"/>
                    <a:pt x="53" y="10"/>
                    <a:pt x="53" y="10"/>
                  </a:cubicBezTo>
                  <a:cubicBezTo>
                    <a:pt x="53" y="10"/>
                    <a:pt x="52" y="22"/>
                    <a:pt x="51" y="29"/>
                  </a:cubicBezTo>
                  <a:cubicBezTo>
                    <a:pt x="53" y="10"/>
                    <a:pt x="53" y="10"/>
                    <a:pt x="53" y="10"/>
                  </a:cubicBezTo>
                  <a:cubicBezTo>
                    <a:pt x="53" y="10"/>
                    <a:pt x="20" y="6"/>
                    <a:pt x="4"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9" name="Freeform 451">
              <a:extLst>
                <a:ext uri="{FF2B5EF4-FFF2-40B4-BE49-F238E27FC236}">
                  <a16:creationId xmlns:a16="http://schemas.microsoft.com/office/drawing/2014/main" id="{9B9FD988-2BF7-4EB9-AF88-F88A458AD97B}"/>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0" name="Freeform 452">
              <a:extLst>
                <a:ext uri="{FF2B5EF4-FFF2-40B4-BE49-F238E27FC236}">
                  <a16:creationId xmlns:a16="http://schemas.microsoft.com/office/drawing/2014/main" id="{563356B0-75FF-47BE-9B3F-164E56E0E033}"/>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881" name="Freeform 453">
              <a:extLst>
                <a:ext uri="{FF2B5EF4-FFF2-40B4-BE49-F238E27FC236}">
                  <a16:creationId xmlns:a16="http://schemas.microsoft.com/office/drawing/2014/main" id="{EBE738FE-7397-4177-81D7-1F28953DBCBA}"/>
                </a:ext>
              </a:extLst>
            </p:cNvPr>
            <p:cNvSpPr>
              <a:spLocks/>
            </p:cNvSpPr>
            <p:nvPr/>
          </p:nvSpPr>
          <p:spPr bwMode="auto">
            <a:xfrm>
              <a:off x="-2157414" y="661988"/>
              <a:ext cx="112713" cy="177800"/>
            </a:xfrm>
            <a:custGeom>
              <a:avLst/>
              <a:gdLst>
                <a:gd name="T0" fmla="*/ 29 w 31"/>
                <a:gd name="T1" fmla="*/ 34 h 49"/>
                <a:gd name="T2" fmla="*/ 29 w 31"/>
                <a:gd name="T3" fmla="*/ 34 h 49"/>
                <a:gd name="T4" fmla="*/ 29 w 31"/>
                <a:gd name="T5" fmla="*/ 34 h 49"/>
                <a:gd name="T6" fmla="*/ 29 w 31"/>
                <a:gd name="T7" fmla="*/ 34 h 49"/>
                <a:gd name="T8" fmla="*/ 28 w 31"/>
                <a:gd name="T9" fmla="*/ 33 h 49"/>
                <a:gd name="T10" fmla="*/ 27 w 31"/>
                <a:gd name="T11" fmla="*/ 33 h 49"/>
                <a:gd name="T12" fmla="*/ 26 w 31"/>
                <a:gd name="T13" fmla="*/ 32 h 49"/>
                <a:gd name="T14" fmla="*/ 25 w 31"/>
                <a:gd name="T15" fmla="*/ 32 h 49"/>
                <a:gd name="T16" fmla="*/ 24 w 31"/>
                <a:gd name="T17" fmla="*/ 33 h 49"/>
                <a:gd name="T18" fmla="*/ 22 w 31"/>
                <a:gd name="T19" fmla="*/ 32 h 49"/>
                <a:gd name="T20" fmla="*/ 21 w 31"/>
                <a:gd name="T21" fmla="*/ 31 h 49"/>
                <a:gd name="T22" fmla="*/ 21 w 31"/>
                <a:gd name="T23" fmla="*/ 30 h 49"/>
                <a:gd name="T24" fmla="*/ 21 w 31"/>
                <a:gd name="T25" fmla="*/ 30 h 49"/>
                <a:gd name="T26" fmla="*/ 20 w 31"/>
                <a:gd name="T27" fmla="*/ 29 h 49"/>
                <a:gd name="T28" fmla="*/ 20 w 31"/>
                <a:gd name="T29" fmla="*/ 28 h 49"/>
                <a:gd name="T30" fmla="*/ 19 w 31"/>
                <a:gd name="T31" fmla="*/ 25 h 49"/>
                <a:gd name="T32" fmla="*/ 19 w 31"/>
                <a:gd name="T33" fmla="*/ 23 h 49"/>
                <a:gd name="T34" fmla="*/ 18 w 31"/>
                <a:gd name="T35" fmla="*/ 23 h 49"/>
                <a:gd name="T36" fmla="*/ 17 w 31"/>
                <a:gd name="T37" fmla="*/ 24 h 49"/>
                <a:gd name="T38" fmla="*/ 17 w 31"/>
                <a:gd name="T39" fmla="*/ 22 h 49"/>
                <a:gd name="T40" fmla="*/ 19 w 31"/>
                <a:gd name="T41" fmla="*/ 19 h 49"/>
                <a:gd name="T42" fmla="*/ 18 w 31"/>
                <a:gd name="T43" fmla="*/ 17 h 49"/>
                <a:gd name="T44" fmla="*/ 18 w 31"/>
                <a:gd name="T45" fmla="*/ 16 h 49"/>
                <a:gd name="T46" fmla="*/ 18 w 31"/>
                <a:gd name="T47" fmla="*/ 14 h 49"/>
                <a:gd name="T48" fmla="*/ 17 w 31"/>
                <a:gd name="T49" fmla="*/ 12 h 49"/>
                <a:gd name="T50" fmla="*/ 17 w 31"/>
                <a:gd name="T51" fmla="*/ 12 h 49"/>
                <a:gd name="T52" fmla="*/ 16 w 31"/>
                <a:gd name="T53" fmla="*/ 10 h 49"/>
                <a:gd name="T54" fmla="*/ 16 w 31"/>
                <a:gd name="T55" fmla="*/ 9 h 49"/>
                <a:gd name="T56" fmla="*/ 14 w 31"/>
                <a:gd name="T57" fmla="*/ 7 h 49"/>
                <a:gd name="T58" fmla="*/ 14 w 31"/>
                <a:gd name="T59" fmla="*/ 6 h 49"/>
                <a:gd name="T60" fmla="*/ 14 w 31"/>
                <a:gd name="T61" fmla="*/ 6 h 49"/>
                <a:gd name="T62" fmla="*/ 15 w 31"/>
                <a:gd name="T63" fmla="*/ 5 h 49"/>
                <a:gd name="T64" fmla="*/ 15 w 31"/>
                <a:gd name="T65" fmla="*/ 4 h 49"/>
                <a:gd name="T66" fmla="*/ 13 w 31"/>
                <a:gd name="T67" fmla="*/ 1 h 49"/>
                <a:gd name="T68" fmla="*/ 6 w 31"/>
                <a:gd name="T69" fmla="*/ 19 h 49"/>
                <a:gd name="T70" fmla="*/ 6 w 31"/>
                <a:gd name="T71" fmla="*/ 20 h 49"/>
                <a:gd name="T72" fmla="*/ 7 w 31"/>
                <a:gd name="T73" fmla="*/ 21 h 49"/>
                <a:gd name="T74" fmla="*/ 8 w 31"/>
                <a:gd name="T75" fmla="*/ 23 h 49"/>
                <a:gd name="T76" fmla="*/ 7 w 31"/>
                <a:gd name="T77" fmla="*/ 23 h 49"/>
                <a:gd name="T78" fmla="*/ 7 w 31"/>
                <a:gd name="T79" fmla="*/ 24 h 49"/>
                <a:gd name="T80" fmla="*/ 6 w 31"/>
                <a:gd name="T81" fmla="*/ 24 h 49"/>
                <a:gd name="T82" fmla="*/ 5 w 31"/>
                <a:gd name="T83" fmla="*/ 25 h 49"/>
                <a:gd name="T84" fmla="*/ 5 w 31"/>
                <a:gd name="T85" fmla="*/ 27 h 49"/>
                <a:gd name="T86" fmla="*/ 4 w 31"/>
                <a:gd name="T87" fmla="*/ 29 h 49"/>
                <a:gd name="T88" fmla="*/ 3 w 31"/>
                <a:gd name="T89" fmla="*/ 30 h 49"/>
                <a:gd name="T90" fmla="*/ 3 w 31"/>
                <a:gd name="T91" fmla="*/ 32 h 49"/>
                <a:gd name="T92" fmla="*/ 13 w 31"/>
                <a:gd name="T93" fmla="*/ 47 h 49"/>
                <a:gd name="T94" fmla="*/ 31 w 31"/>
                <a:gd name="T95" fmla="*/ 34 h 49"/>
                <a:gd name="T96" fmla="*/ 31 w 31"/>
                <a:gd name="T97" fmla="*/ 34 h 49"/>
                <a:gd name="T98" fmla="*/ 29 w 31"/>
                <a:gd name="T99" fmla="*/ 34 h 4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31" h="49">
                  <a:moveTo>
                    <a:pt x="29" y="34"/>
                  </a:move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3"/>
                    <a:pt x="29" y="33"/>
                    <a:pt x="28" y="33"/>
                  </a:cubicBezTo>
                  <a:cubicBezTo>
                    <a:pt x="28" y="33"/>
                    <a:pt x="28" y="33"/>
                    <a:pt x="28" y="33"/>
                  </a:cubicBezTo>
                  <a:cubicBezTo>
                    <a:pt x="28" y="33"/>
                    <a:pt x="27" y="33"/>
                    <a:pt x="27" y="33"/>
                  </a:cubicBezTo>
                  <a:cubicBezTo>
                    <a:pt x="27" y="33"/>
                    <a:pt x="27" y="33"/>
                    <a:pt x="27" y="33"/>
                  </a:cubicBezTo>
                  <a:cubicBezTo>
                    <a:pt x="26" y="33"/>
                    <a:pt x="26" y="33"/>
                    <a:pt x="26" y="33"/>
                  </a:cubicBezTo>
                  <a:cubicBezTo>
                    <a:pt x="26" y="33"/>
                    <a:pt x="26" y="32"/>
                    <a:pt x="26" y="32"/>
                  </a:cubicBezTo>
                  <a:cubicBezTo>
                    <a:pt x="25" y="32"/>
                    <a:pt x="25" y="32"/>
                    <a:pt x="25" y="32"/>
                  </a:cubicBezTo>
                  <a:cubicBezTo>
                    <a:pt x="25" y="32"/>
                    <a:pt x="25" y="32"/>
                    <a:pt x="25" y="32"/>
                  </a:cubicBezTo>
                  <a:cubicBezTo>
                    <a:pt x="25" y="32"/>
                    <a:pt x="24" y="33"/>
                    <a:pt x="24" y="33"/>
                  </a:cubicBezTo>
                  <a:cubicBezTo>
                    <a:pt x="24" y="33"/>
                    <a:pt x="24" y="33"/>
                    <a:pt x="24" y="33"/>
                  </a:cubicBezTo>
                  <a:cubicBezTo>
                    <a:pt x="23" y="33"/>
                    <a:pt x="23" y="33"/>
                    <a:pt x="23" y="32"/>
                  </a:cubicBezTo>
                  <a:cubicBezTo>
                    <a:pt x="22" y="32"/>
                    <a:pt x="22" y="32"/>
                    <a:pt x="22" y="32"/>
                  </a:cubicBezTo>
                  <a:cubicBezTo>
                    <a:pt x="22" y="32"/>
                    <a:pt x="22" y="32"/>
                    <a:pt x="22" y="32"/>
                  </a:cubicBezTo>
                  <a:cubicBezTo>
                    <a:pt x="21" y="31"/>
                    <a:pt x="21" y="31"/>
                    <a:pt x="21" y="31"/>
                  </a:cubicBezTo>
                  <a:cubicBezTo>
                    <a:pt x="21" y="31"/>
                    <a:pt x="21" y="31"/>
                    <a:pt x="21" y="31"/>
                  </a:cubicBezTo>
                  <a:cubicBezTo>
                    <a:pt x="21" y="30"/>
                    <a:pt x="21" y="30"/>
                    <a:pt x="21" y="30"/>
                  </a:cubicBezTo>
                  <a:cubicBezTo>
                    <a:pt x="21" y="30"/>
                    <a:pt x="21" y="30"/>
                    <a:pt x="21" y="30"/>
                  </a:cubicBezTo>
                  <a:cubicBezTo>
                    <a:pt x="21" y="30"/>
                    <a:pt x="21" y="30"/>
                    <a:pt x="21" y="30"/>
                  </a:cubicBezTo>
                  <a:cubicBezTo>
                    <a:pt x="21" y="30"/>
                    <a:pt x="21" y="30"/>
                    <a:pt x="21" y="30"/>
                  </a:cubicBezTo>
                  <a:cubicBezTo>
                    <a:pt x="21" y="30"/>
                    <a:pt x="20" y="29"/>
                    <a:pt x="20" y="29"/>
                  </a:cubicBezTo>
                  <a:cubicBezTo>
                    <a:pt x="20" y="29"/>
                    <a:pt x="20" y="29"/>
                    <a:pt x="20" y="28"/>
                  </a:cubicBezTo>
                  <a:cubicBezTo>
                    <a:pt x="20" y="28"/>
                    <a:pt x="20" y="28"/>
                    <a:pt x="20" y="28"/>
                  </a:cubicBezTo>
                  <a:cubicBezTo>
                    <a:pt x="19" y="28"/>
                    <a:pt x="19" y="28"/>
                    <a:pt x="19" y="27"/>
                  </a:cubicBezTo>
                  <a:cubicBezTo>
                    <a:pt x="19" y="27"/>
                    <a:pt x="19" y="26"/>
                    <a:pt x="19" y="25"/>
                  </a:cubicBezTo>
                  <a:cubicBezTo>
                    <a:pt x="19" y="25"/>
                    <a:pt x="19" y="25"/>
                    <a:pt x="19" y="24"/>
                  </a:cubicBezTo>
                  <a:cubicBezTo>
                    <a:pt x="19" y="24"/>
                    <a:pt x="19" y="24"/>
                    <a:pt x="19" y="23"/>
                  </a:cubicBezTo>
                  <a:cubicBezTo>
                    <a:pt x="19" y="23"/>
                    <a:pt x="19" y="23"/>
                    <a:pt x="19" y="23"/>
                  </a:cubicBezTo>
                  <a:cubicBezTo>
                    <a:pt x="19" y="23"/>
                    <a:pt x="19" y="23"/>
                    <a:pt x="18" y="23"/>
                  </a:cubicBezTo>
                  <a:cubicBezTo>
                    <a:pt x="18" y="23"/>
                    <a:pt x="18" y="23"/>
                    <a:pt x="18" y="23"/>
                  </a:cubicBezTo>
                  <a:cubicBezTo>
                    <a:pt x="18" y="24"/>
                    <a:pt x="17" y="24"/>
                    <a:pt x="17" y="24"/>
                  </a:cubicBezTo>
                  <a:cubicBezTo>
                    <a:pt x="17" y="23"/>
                    <a:pt x="17" y="23"/>
                    <a:pt x="17" y="23"/>
                  </a:cubicBezTo>
                  <a:cubicBezTo>
                    <a:pt x="17" y="22"/>
                    <a:pt x="17" y="22"/>
                    <a:pt x="17" y="22"/>
                  </a:cubicBezTo>
                  <a:cubicBezTo>
                    <a:pt x="17" y="22"/>
                    <a:pt x="17" y="21"/>
                    <a:pt x="18" y="20"/>
                  </a:cubicBezTo>
                  <a:cubicBezTo>
                    <a:pt x="18" y="20"/>
                    <a:pt x="18" y="20"/>
                    <a:pt x="19" y="19"/>
                  </a:cubicBezTo>
                  <a:cubicBezTo>
                    <a:pt x="19" y="19"/>
                    <a:pt x="19" y="19"/>
                    <a:pt x="19" y="19"/>
                  </a:cubicBezTo>
                  <a:cubicBezTo>
                    <a:pt x="19" y="18"/>
                    <a:pt x="19" y="18"/>
                    <a:pt x="18" y="17"/>
                  </a:cubicBezTo>
                  <a:cubicBezTo>
                    <a:pt x="18" y="17"/>
                    <a:pt x="18" y="16"/>
                    <a:pt x="18" y="16"/>
                  </a:cubicBezTo>
                  <a:cubicBezTo>
                    <a:pt x="18" y="16"/>
                    <a:pt x="18" y="16"/>
                    <a:pt x="18" y="16"/>
                  </a:cubicBezTo>
                  <a:cubicBezTo>
                    <a:pt x="18" y="15"/>
                    <a:pt x="18" y="15"/>
                    <a:pt x="18" y="15"/>
                  </a:cubicBezTo>
                  <a:cubicBezTo>
                    <a:pt x="18" y="15"/>
                    <a:pt x="18" y="15"/>
                    <a:pt x="18" y="14"/>
                  </a:cubicBezTo>
                  <a:cubicBezTo>
                    <a:pt x="18" y="14"/>
                    <a:pt x="17" y="14"/>
                    <a:pt x="17" y="14"/>
                  </a:cubicBezTo>
                  <a:cubicBezTo>
                    <a:pt x="17" y="13"/>
                    <a:pt x="18" y="13"/>
                    <a:pt x="17" y="12"/>
                  </a:cubicBezTo>
                  <a:cubicBezTo>
                    <a:pt x="17" y="12"/>
                    <a:pt x="17" y="12"/>
                    <a:pt x="17" y="12"/>
                  </a:cubicBezTo>
                  <a:cubicBezTo>
                    <a:pt x="17" y="12"/>
                    <a:pt x="17" y="12"/>
                    <a:pt x="17" y="12"/>
                  </a:cubicBezTo>
                  <a:cubicBezTo>
                    <a:pt x="17" y="11"/>
                    <a:pt x="17" y="11"/>
                    <a:pt x="16" y="11"/>
                  </a:cubicBezTo>
                  <a:cubicBezTo>
                    <a:pt x="16" y="11"/>
                    <a:pt x="16" y="10"/>
                    <a:pt x="16" y="10"/>
                  </a:cubicBezTo>
                  <a:cubicBezTo>
                    <a:pt x="16" y="10"/>
                    <a:pt x="16" y="10"/>
                    <a:pt x="16" y="9"/>
                  </a:cubicBezTo>
                  <a:cubicBezTo>
                    <a:pt x="16" y="9"/>
                    <a:pt x="16" y="9"/>
                    <a:pt x="16" y="9"/>
                  </a:cubicBezTo>
                  <a:cubicBezTo>
                    <a:pt x="16" y="9"/>
                    <a:pt x="15" y="9"/>
                    <a:pt x="15" y="9"/>
                  </a:cubicBezTo>
                  <a:cubicBezTo>
                    <a:pt x="15" y="8"/>
                    <a:pt x="15" y="8"/>
                    <a:pt x="14" y="7"/>
                  </a:cubicBezTo>
                  <a:cubicBezTo>
                    <a:pt x="14" y="7"/>
                    <a:pt x="14" y="7"/>
                    <a:pt x="14" y="6"/>
                  </a:cubicBezTo>
                  <a:cubicBezTo>
                    <a:pt x="14" y="6"/>
                    <a:pt x="14" y="6"/>
                    <a:pt x="14" y="6"/>
                  </a:cubicBezTo>
                  <a:cubicBezTo>
                    <a:pt x="14" y="6"/>
                    <a:pt x="14" y="6"/>
                    <a:pt x="14" y="6"/>
                  </a:cubicBezTo>
                  <a:cubicBezTo>
                    <a:pt x="14" y="6"/>
                    <a:pt x="14" y="6"/>
                    <a:pt x="14" y="6"/>
                  </a:cubicBezTo>
                  <a:cubicBezTo>
                    <a:pt x="15" y="5"/>
                    <a:pt x="15" y="5"/>
                    <a:pt x="15" y="5"/>
                  </a:cubicBezTo>
                  <a:cubicBezTo>
                    <a:pt x="15" y="5"/>
                    <a:pt x="15" y="5"/>
                    <a:pt x="15" y="5"/>
                  </a:cubicBezTo>
                  <a:cubicBezTo>
                    <a:pt x="15" y="4"/>
                    <a:pt x="15" y="4"/>
                    <a:pt x="15" y="4"/>
                  </a:cubicBezTo>
                  <a:cubicBezTo>
                    <a:pt x="15" y="4"/>
                    <a:pt x="15" y="4"/>
                    <a:pt x="15" y="4"/>
                  </a:cubicBezTo>
                  <a:cubicBezTo>
                    <a:pt x="15" y="3"/>
                    <a:pt x="16" y="1"/>
                    <a:pt x="16" y="1"/>
                  </a:cubicBezTo>
                  <a:cubicBezTo>
                    <a:pt x="13" y="1"/>
                    <a:pt x="13" y="1"/>
                    <a:pt x="13" y="1"/>
                  </a:cubicBezTo>
                  <a:cubicBezTo>
                    <a:pt x="12" y="0"/>
                    <a:pt x="12" y="0"/>
                    <a:pt x="12" y="0"/>
                  </a:cubicBezTo>
                  <a:cubicBezTo>
                    <a:pt x="6" y="19"/>
                    <a:pt x="6" y="19"/>
                    <a:pt x="6" y="19"/>
                  </a:cubicBezTo>
                  <a:cubicBezTo>
                    <a:pt x="6" y="19"/>
                    <a:pt x="6" y="19"/>
                    <a:pt x="6" y="19"/>
                  </a:cubicBezTo>
                  <a:cubicBezTo>
                    <a:pt x="6" y="19"/>
                    <a:pt x="6" y="19"/>
                    <a:pt x="6" y="20"/>
                  </a:cubicBezTo>
                  <a:cubicBezTo>
                    <a:pt x="7" y="20"/>
                    <a:pt x="7" y="20"/>
                    <a:pt x="7" y="21"/>
                  </a:cubicBezTo>
                  <a:cubicBezTo>
                    <a:pt x="7" y="21"/>
                    <a:pt x="7" y="21"/>
                    <a:pt x="7" y="21"/>
                  </a:cubicBezTo>
                  <a:cubicBezTo>
                    <a:pt x="7" y="22"/>
                    <a:pt x="7" y="22"/>
                    <a:pt x="8" y="22"/>
                  </a:cubicBezTo>
                  <a:cubicBezTo>
                    <a:pt x="8" y="22"/>
                    <a:pt x="8" y="23"/>
                    <a:pt x="8" y="23"/>
                  </a:cubicBezTo>
                  <a:cubicBezTo>
                    <a:pt x="8" y="23"/>
                    <a:pt x="8" y="23"/>
                    <a:pt x="7" y="23"/>
                  </a:cubicBezTo>
                  <a:cubicBezTo>
                    <a:pt x="7" y="23"/>
                    <a:pt x="7" y="23"/>
                    <a:pt x="7" y="23"/>
                  </a:cubicBezTo>
                  <a:cubicBezTo>
                    <a:pt x="7" y="23"/>
                    <a:pt x="7" y="23"/>
                    <a:pt x="7" y="23"/>
                  </a:cubicBezTo>
                  <a:cubicBezTo>
                    <a:pt x="7" y="23"/>
                    <a:pt x="7" y="24"/>
                    <a:pt x="7" y="24"/>
                  </a:cubicBezTo>
                  <a:cubicBezTo>
                    <a:pt x="7" y="24"/>
                    <a:pt x="6" y="24"/>
                    <a:pt x="6" y="24"/>
                  </a:cubicBezTo>
                  <a:cubicBezTo>
                    <a:pt x="6" y="24"/>
                    <a:pt x="6" y="24"/>
                    <a:pt x="6" y="24"/>
                  </a:cubicBezTo>
                  <a:cubicBezTo>
                    <a:pt x="6" y="25"/>
                    <a:pt x="6" y="25"/>
                    <a:pt x="6" y="25"/>
                  </a:cubicBezTo>
                  <a:cubicBezTo>
                    <a:pt x="6" y="25"/>
                    <a:pt x="6" y="25"/>
                    <a:pt x="5" y="25"/>
                  </a:cubicBezTo>
                  <a:cubicBezTo>
                    <a:pt x="5" y="25"/>
                    <a:pt x="5" y="25"/>
                    <a:pt x="5" y="25"/>
                  </a:cubicBezTo>
                  <a:cubicBezTo>
                    <a:pt x="5" y="25"/>
                    <a:pt x="5" y="26"/>
                    <a:pt x="5" y="27"/>
                  </a:cubicBezTo>
                  <a:cubicBezTo>
                    <a:pt x="4" y="28"/>
                    <a:pt x="4" y="28"/>
                    <a:pt x="4" y="28"/>
                  </a:cubicBezTo>
                  <a:cubicBezTo>
                    <a:pt x="4" y="28"/>
                    <a:pt x="4" y="29"/>
                    <a:pt x="4" y="29"/>
                  </a:cubicBezTo>
                  <a:cubicBezTo>
                    <a:pt x="4" y="29"/>
                    <a:pt x="3" y="30"/>
                    <a:pt x="3" y="30"/>
                  </a:cubicBezTo>
                  <a:cubicBezTo>
                    <a:pt x="3" y="30"/>
                    <a:pt x="3" y="30"/>
                    <a:pt x="3" y="30"/>
                  </a:cubicBezTo>
                  <a:cubicBezTo>
                    <a:pt x="3" y="30"/>
                    <a:pt x="3" y="31"/>
                    <a:pt x="3" y="31"/>
                  </a:cubicBezTo>
                  <a:cubicBezTo>
                    <a:pt x="3" y="31"/>
                    <a:pt x="3" y="32"/>
                    <a:pt x="3" y="32"/>
                  </a:cubicBezTo>
                  <a:cubicBezTo>
                    <a:pt x="0" y="43"/>
                    <a:pt x="0" y="43"/>
                    <a:pt x="0" y="43"/>
                  </a:cubicBezTo>
                  <a:cubicBezTo>
                    <a:pt x="13" y="47"/>
                    <a:pt x="13" y="47"/>
                    <a:pt x="13" y="47"/>
                  </a:cubicBezTo>
                  <a:cubicBezTo>
                    <a:pt x="27" y="49"/>
                    <a:pt x="27" y="49"/>
                    <a:pt x="27" y="49"/>
                  </a:cubicBezTo>
                  <a:cubicBezTo>
                    <a:pt x="31" y="34"/>
                    <a:pt x="31" y="34"/>
                    <a:pt x="31" y="34"/>
                  </a:cubicBezTo>
                  <a:cubicBezTo>
                    <a:pt x="31" y="34"/>
                    <a:pt x="31" y="34"/>
                    <a:pt x="31" y="34"/>
                  </a:cubicBezTo>
                  <a:cubicBezTo>
                    <a:pt x="31" y="34"/>
                    <a:pt x="31" y="34"/>
                    <a:pt x="31" y="34"/>
                  </a:cubicBezTo>
                  <a:cubicBezTo>
                    <a:pt x="30" y="34"/>
                    <a:pt x="30" y="34"/>
                    <a:pt x="29" y="34"/>
                  </a:cubicBezTo>
                  <a:cubicBezTo>
                    <a:pt x="29" y="34"/>
                    <a:pt x="29" y="34"/>
                    <a:pt x="29" y="3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2" name="Freeform 454">
              <a:extLst>
                <a:ext uri="{FF2B5EF4-FFF2-40B4-BE49-F238E27FC236}">
                  <a16:creationId xmlns:a16="http://schemas.microsoft.com/office/drawing/2014/main" id="{94FE291C-D000-42ED-AD6C-60A9D7A39DEC}"/>
                </a:ext>
              </a:extLst>
            </p:cNvPr>
            <p:cNvSpPr>
              <a:spLocks/>
            </p:cNvSpPr>
            <p:nvPr/>
          </p:nvSpPr>
          <p:spPr bwMode="auto">
            <a:xfrm>
              <a:off x="-2289177" y="690563"/>
              <a:ext cx="160338" cy="127000"/>
            </a:xfrm>
            <a:custGeom>
              <a:avLst/>
              <a:gdLst>
                <a:gd name="T0" fmla="*/ 43 w 44"/>
                <a:gd name="T1" fmla="*/ 12 h 35"/>
                <a:gd name="T2" fmla="*/ 34 w 44"/>
                <a:gd name="T3" fmla="*/ 8 h 35"/>
                <a:gd name="T4" fmla="*/ 33 w 44"/>
                <a:gd name="T5" fmla="*/ 8 h 35"/>
                <a:gd name="T6" fmla="*/ 31 w 44"/>
                <a:gd name="T7" fmla="*/ 9 h 35"/>
                <a:gd name="T8" fmla="*/ 31 w 44"/>
                <a:gd name="T9" fmla="*/ 8 h 35"/>
                <a:gd name="T10" fmla="*/ 30 w 44"/>
                <a:gd name="T11" fmla="*/ 8 h 35"/>
                <a:gd name="T12" fmla="*/ 25 w 44"/>
                <a:gd name="T13" fmla="*/ 8 h 35"/>
                <a:gd name="T14" fmla="*/ 23 w 44"/>
                <a:gd name="T15" fmla="*/ 8 h 35"/>
                <a:gd name="T16" fmla="*/ 21 w 44"/>
                <a:gd name="T17" fmla="*/ 7 h 35"/>
                <a:gd name="T18" fmla="*/ 19 w 44"/>
                <a:gd name="T19" fmla="*/ 7 h 35"/>
                <a:gd name="T20" fmla="*/ 17 w 44"/>
                <a:gd name="T21" fmla="*/ 6 h 35"/>
                <a:gd name="T22" fmla="*/ 17 w 44"/>
                <a:gd name="T23" fmla="*/ 5 h 35"/>
                <a:gd name="T24" fmla="*/ 17 w 44"/>
                <a:gd name="T25" fmla="*/ 3 h 35"/>
                <a:gd name="T26" fmla="*/ 15 w 44"/>
                <a:gd name="T27" fmla="*/ 2 h 35"/>
                <a:gd name="T28" fmla="*/ 12 w 44"/>
                <a:gd name="T29" fmla="*/ 1 h 35"/>
                <a:gd name="T30" fmla="*/ 12 w 44"/>
                <a:gd name="T31" fmla="*/ 2 h 35"/>
                <a:gd name="T32" fmla="*/ 10 w 44"/>
                <a:gd name="T33" fmla="*/ 5 h 35"/>
                <a:gd name="T34" fmla="*/ 10 w 44"/>
                <a:gd name="T35" fmla="*/ 6 h 35"/>
                <a:gd name="T36" fmla="*/ 8 w 44"/>
                <a:gd name="T37" fmla="*/ 9 h 35"/>
                <a:gd name="T38" fmla="*/ 7 w 44"/>
                <a:gd name="T39" fmla="*/ 11 h 35"/>
                <a:gd name="T40" fmla="*/ 7 w 44"/>
                <a:gd name="T41" fmla="*/ 12 h 35"/>
                <a:gd name="T42" fmla="*/ 6 w 44"/>
                <a:gd name="T43" fmla="*/ 14 h 35"/>
                <a:gd name="T44" fmla="*/ 5 w 44"/>
                <a:gd name="T45" fmla="*/ 15 h 35"/>
                <a:gd name="T46" fmla="*/ 4 w 44"/>
                <a:gd name="T47" fmla="*/ 17 h 35"/>
                <a:gd name="T48" fmla="*/ 3 w 44"/>
                <a:gd name="T49" fmla="*/ 18 h 35"/>
                <a:gd name="T50" fmla="*/ 3 w 44"/>
                <a:gd name="T51" fmla="*/ 19 h 35"/>
                <a:gd name="T52" fmla="*/ 1 w 44"/>
                <a:gd name="T53" fmla="*/ 19 h 35"/>
                <a:gd name="T54" fmla="*/ 2 w 44"/>
                <a:gd name="T55" fmla="*/ 22 h 35"/>
                <a:gd name="T56" fmla="*/ 1 w 44"/>
                <a:gd name="T57" fmla="*/ 24 h 35"/>
                <a:gd name="T58" fmla="*/ 1 w 44"/>
                <a:gd name="T59" fmla="*/ 26 h 35"/>
                <a:gd name="T60" fmla="*/ 36 w 44"/>
                <a:gd name="T61" fmla="*/ 35 h 35"/>
                <a:gd name="T62" fmla="*/ 39 w 44"/>
                <a:gd name="T63" fmla="*/ 23 h 35"/>
                <a:gd name="T64" fmla="*/ 40 w 44"/>
                <a:gd name="T65" fmla="*/ 21 h 35"/>
                <a:gd name="T66" fmla="*/ 41 w 44"/>
                <a:gd name="T67" fmla="*/ 18 h 35"/>
                <a:gd name="T68" fmla="*/ 42 w 44"/>
                <a:gd name="T69" fmla="*/ 16 h 35"/>
                <a:gd name="T70" fmla="*/ 43 w 44"/>
                <a:gd name="T71" fmla="*/ 15 h 35"/>
                <a:gd name="T72" fmla="*/ 43 w 44"/>
                <a:gd name="T73" fmla="*/ 13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44" h="35">
                  <a:moveTo>
                    <a:pt x="43" y="13"/>
                  </a:moveTo>
                  <a:cubicBezTo>
                    <a:pt x="43" y="13"/>
                    <a:pt x="43" y="13"/>
                    <a:pt x="43" y="12"/>
                  </a:cubicBezTo>
                  <a:cubicBezTo>
                    <a:pt x="42" y="12"/>
                    <a:pt x="42" y="11"/>
                    <a:pt x="42" y="11"/>
                  </a:cubicBezTo>
                  <a:cubicBezTo>
                    <a:pt x="34" y="8"/>
                    <a:pt x="34" y="8"/>
                    <a:pt x="34" y="8"/>
                  </a:cubicBezTo>
                  <a:cubicBezTo>
                    <a:pt x="34" y="8"/>
                    <a:pt x="33" y="8"/>
                    <a:pt x="33" y="8"/>
                  </a:cubicBezTo>
                  <a:cubicBezTo>
                    <a:pt x="33" y="8"/>
                    <a:pt x="33" y="8"/>
                    <a:pt x="33" y="8"/>
                  </a:cubicBezTo>
                  <a:cubicBezTo>
                    <a:pt x="32" y="8"/>
                    <a:pt x="32" y="8"/>
                    <a:pt x="32" y="8"/>
                  </a:cubicBezTo>
                  <a:cubicBezTo>
                    <a:pt x="32" y="8"/>
                    <a:pt x="31" y="9"/>
                    <a:pt x="31" y="9"/>
                  </a:cubicBezTo>
                  <a:cubicBezTo>
                    <a:pt x="31" y="9"/>
                    <a:pt x="31" y="8"/>
                    <a:pt x="31" y="8"/>
                  </a:cubicBezTo>
                  <a:cubicBezTo>
                    <a:pt x="31" y="8"/>
                    <a:pt x="31" y="8"/>
                    <a:pt x="31" y="8"/>
                  </a:cubicBezTo>
                  <a:cubicBezTo>
                    <a:pt x="30" y="8"/>
                    <a:pt x="30" y="8"/>
                    <a:pt x="30" y="8"/>
                  </a:cubicBezTo>
                  <a:cubicBezTo>
                    <a:pt x="30" y="8"/>
                    <a:pt x="30" y="8"/>
                    <a:pt x="30" y="8"/>
                  </a:cubicBezTo>
                  <a:cubicBezTo>
                    <a:pt x="29" y="9"/>
                    <a:pt x="27" y="9"/>
                    <a:pt x="26" y="8"/>
                  </a:cubicBezTo>
                  <a:cubicBezTo>
                    <a:pt x="26" y="8"/>
                    <a:pt x="25" y="8"/>
                    <a:pt x="25" y="8"/>
                  </a:cubicBezTo>
                  <a:cubicBezTo>
                    <a:pt x="24" y="8"/>
                    <a:pt x="24" y="8"/>
                    <a:pt x="23" y="8"/>
                  </a:cubicBezTo>
                  <a:cubicBezTo>
                    <a:pt x="23" y="8"/>
                    <a:pt x="23" y="8"/>
                    <a:pt x="23" y="8"/>
                  </a:cubicBezTo>
                  <a:cubicBezTo>
                    <a:pt x="23" y="8"/>
                    <a:pt x="22" y="7"/>
                    <a:pt x="22" y="7"/>
                  </a:cubicBezTo>
                  <a:cubicBezTo>
                    <a:pt x="22" y="7"/>
                    <a:pt x="21" y="7"/>
                    <a:pt x="21" y="7"/>
                  </a:cubicBezTo>
                  <a:cubicBezTo>
                    <a:pt x="21" y="7"/>
                    <a:pt x="21" y="7"/>
                    <a:pt x="20" y="7"/>
                  </a:cubicBezTo>
                  <a:cubicBezTo>
                    <a:pt x="20" y="7"/>
                    <a:pt x="20" y="7"/>
                    <a:pt x="19" y="7"/>
                  </a:cubicBezTo>
                  <a:cubicBezTo>
                    <a:pt x="19" y="7"/>
                    <a:pt x="19" y="7"/>
                    <a:pt x="19" y="7"/>
                  </a:cubicBezTo>
                  <a:cubicBezTo>
                    <a:pt x="18" y="7"/>
                    <a:pt x="18" y="6"/>
                    <a:pt x="17" y="6"/>
                  </a:cubicBezTo>
                  <a:cubicBezTo>
                    <a:pt x="17" y="6"/>
                    <a:pt x="17" y="5"/>
                    <a:pt x="17" y="5"/>
                  </a:cubicBezTo>
                  <a:cubicBezTo>
                    <a:pt x="17" y="5"/>
                    <a:pt x="17" y="5"/>
                    <a:pt x="17" y="5"/>
                  </a:cubicBezTo>
                  <a:cubicBezTo>
                    <a:pt x="17" y="5"/>
                    <a:pt x="17" y="5"/>
                    <a:pt x="17" y="4"/>
                  </a:cubicBezTo>
                  <a:cubicBezTo>
                    <a:pt x="17" y="4"/>
                    <a:pt x="17" y="4"/>
                    <a:pt x="17" y="3"/>
                  </a:cubicBezTo>
                  <a:cubicBezTo>
                    <a:pt x="17" y="3"/>
                    <a:pt x="17" y="3"/>
                    <a:pt x="17" y="3"/>
                  </a:cubicBezTo>
                  <a:cubicBezTo>
                    <a:pt x="16" y="3"/>
                    <a:pt x="16" y="2"/>
                    <a:pt x="15" y="2"/>
                  </a:cubicBezTo>
                  <a:cubicBezTo>
                    <a:pt x="15" y="2"/>
                    <a:pt x="14" y="2"/>
                    <a:pt x="14" y="1"/>
                  </a:cubicBezTo>
                  <a:cubicBezTo>
                    <a:pt x="13" y="1"/>
                    <a:pt x="12" y="1"/>
                    <a:pt x="12" y="1"/>
                  </a:cubicBezTo>
                  <a:cubicBezTo>
                    <a:pt x="12" y="1"/>
                    <a:pt x="12" y="0"/>
                    <a:pt x="12" y="1"/>
                  </a:cubicBezTo>
                  <a:cubicBezTo>
                    <a:pt x="12" y="1"/>
                    <a:pt x="12" y="1"/>
                    <a:pt x="12" y="2"/>
                  </a:cubicBezTo>
                  <a:cubicBezTo>
                    <a:pt x="12" y="2"/>
                    <a:pt x="12" y="3"/>
                    <a:pt x="11" y="3"/>
                  </a:cubicBezTo>
                  <a:cubicBezTo>
                    <a:pt x="11" y="4"/>
                    <a:pt x="10" y="5"/>
                    <a:pt x="10" y="5"/>
                  </a:cubicBezTo>
                  <a:cubicBezTo>
                    <a:pt x="10" y="5"/>
                    <a:pt x="10" y="6"/>
                    <a:pt x="10" y="6"/>
                  </a:cubicBezTo>
                  <a:cubicBezTo>
                    <a:pt x="10" y="6"/>
                    <a:pt x="10" y="6"/>
                    <a:pt x="10" y="6"/>
                  </a:cubicBezTo>
                  <a:cubicBezTo>
                    <a:pt x="10" y="6"/>
                    <a:pt x="9" y="7"/>
                    <a:pt x="9" y="7"/>
                  </a:cubicBezTo>
                  <a:cubicBezTo>
                    <a:pt x="9" y="8"/>
                    <a:pt x="8" y="8"/>
                    <a:pt x="8" y="9"/>
                  </a:cubicBezTo>
                  <a:cubicBezTo>
                    <a:pt x="8" y="9"/>
                    <a:pt x="8" y="10"/>
                    <a:pt x="8" y="10"/>
                  </a:cubicBezTo>
                  <a:cubicBezTo>
                    <a:pt x="8" y="11"/>
                    <a:pt x="7" y="11"/>
                    <a:pt x="7" y="11"/>
                  </a:cubicBezTo>
                  <a:cubicBezTo>
                    <a:pt x="7" y="11"/>
                    <a:pt x="7" y="11"/>
                    <a:pt x="7" y="12"/>
                  </a:cubicBezTo>
                  <a:cubicBezTo>
                    <a:pt x="7" y="12"/>
                    <a:pt x="7" y="12"/>
                    <a:pt x="7" y="12"/>
                  </a:cubicBezTo>
                  <a:cubicBezTo>
                    <a:pt x="7" y="13"/>
                    <a:pt x="6" y="13"/>
                    <a:pt x="6" y="13"/>
                  </a:cubicBezTo>
                  <a:cubicBezTo>
                    <a:pt x="6" y="13"/>
                    <a:pt x="7" y="14"/>
                    <a:pt x="6" y="14"/>
                  </a:cubicBezTo>
                  <a:cubicBezTo>
                    <a:pt x="6" y="14"/>
                    <a:pt x="6" y="14"/>
                    <a:pt x="5" y="15"/>
                  </a:cubicBezTo>
                  <a:cubicBezTo>
                    <a:pt x="5" y="15"/>
                    <a:pt x="5" y="15"/>
                    <a:pt x="5" y="15"/>
                  </a:cubicBezTo>
                  <a:cubicBezTo>
                    <a:pt x="5" y="15"/>
                    <a:pt x="4" y="16"/>
                    <a:pt x="4" y="16"/>
                  </a:cubicBezTo>
                  <a:cubicBezTo>
                    <a:pt x="4" y="16"/>
                    <a:pt x="4" y="17"/>
                    <a:pt x="4" y="17"/>
                  </a:cubicBezTo>
                  <a:cubicBezTo>
                    <a:pt x="4" y="17"/>
                    <a:pt x="4" y="17"/>
                    <a:pt x="4" y="17"/>
                  </a:cubicBezTo>
                  <a:cubicBezTo>
                    <a:pt x="3" y="17"/>
                    <a:pt x="3" y="18"/>
                    <a:pt x="3" y="18"/>
                  </a:cubicBezTo>
                  <a:cubicBezTo>
                    <a:pt x="3" y="18"/>
                    <a:pt x="3" y="19"/>
                    <a:pt x="3" y="19"/>
                  </a:cubicBezTo>
                  <a:cubicBezTo>
                    <a:pt x="3" y="19"/>
                    <a:pt x="3" y="19"/>
                    <a:pt x="3" y="19"/>
                  </a:cubicBezTo>
                  <a:cubicBezTo>
                    <a:pt x="3" y="19"/>
                    <a:pt x="3" y="20"/>
                    <a:pt x="2" y="20"/>
                  </a:cubicBezTo>
                  <a:cubicBezTo>
                    <a:pt x="2" y="20"/>
                    <a:pt x="1" y="19"/>
                    <a:pt x="1" y="19"/>
                  </a:cubicBezTo>
                  <a:cubicBezTo>
                    <a:pt x="1" y="20"/>
                    <a:pt x="0" y="20"/>
                    <a:pt x="1" y="21"/>
                  </a:cubicBezTo>
                  <a:cubicBezTo>
                    <a:pt x="1" y="21"/>
                    <a:pt x="2" y="21"/>
                    <a:pt x="2" y="22"/>
                  </a:cubicBezTo>
                  <a:cubicBezTo>
                    <a:pt x="2" y="23"/>
                    <a:pt x="2" y="23"/>
                    <a:pt x="2" y="23"/>
                  </a:cubicBezTo>
                  <a:cubicBezTo>
                    <a:pt x="2" y="23"/>
                    <a:pt x="1" y="23"/>
                    <a:pt x="1" y="24"/>
                  </a:cubicBezTo>
                  <a:cubicBezTo>
                    <a:pt x="1" y="24"/>
                    <a:pt x="1" y="25"/>
                    <a:pt x="1" y="25"/>
                  </a:cubicBezTo>
                  <a:cubicBezTo>
                    <a:pt x="1" y="25"/>
                    <a:pt x="1" y="25"/>
                    <a:pt x="1" y="26"/>
                  </a:cubicBezTo>
                  <a:cubicBezTo>
                    <a:pt x="21" y="31"/>
                    <a:pt x="21" y="31"/>
                    <a:pt x="21" y="31"/>
                  </a:cubicBezTo>
                  <a:cubicBezTo>
                    <a:pt x="36" y="35"/>
                    <a:pt x="36" y="35"/>
                    <a:pt x="36" y="35"/>
                  </a:cubicBezTo>
                  <a:cubicBezTo>
                    <a:pt x="39" y="24"/>
                    <a:pt x="39" y="24"/>
                    <a:pt x="39" y="24"/>
                  </a:cubicBezTo>
                  <a:cubicBezTo>
                    <a:pt x="39" y="24"/>
                    <a:pt x="39" y="23"/>
                    <a:pt x="39" y="23"/>
                  </a:cubicBezTo>
                  <a:cubicBezTo>
                    <a:pt x="39" y="23"/>
                    <a:pt x="39" y="22"/>
                    <a:pt x="39" y="22"/>
                  </a:cubicBezTo>
                  <a:cubicBezTo>
                    <a:pt x="39" y="22"/>
                    <a:pt x="40" y="21"/>
                    <a:pt x="40" y="21"/>
                  </a:cubicBezTo>
                  <a:cubicBezTo>
                    <a:pt x="40" y="21"/>
                    <a:pt x="40" y="20"/>
                    <a:pt x="40" y="20"/>
                  </a:cubicBezTo>
                  <a:cubicBezTo>
                    <a:pt x="40" y="20"/>
                    <a:pt x="41" y="18"/>
                    <a:pt x="41" y="18"/>
                  </a:cubicBezTo>
                  <a:cubicBezTo>
                    <a:pt x="41" y="18"/>
                    <a:pt x="42" y="17"/>
                    <a:pt x="42" y="17"/>
                  </a:cubicBezTo>
                  <a:cubicBezTo>
                    <a:pt x="42" y="17"/>
                    <a:pt x="42" y="16"/>
                    <a:pt x="42" y="16"/>
                  </a:cubicBezTo>
                  <a:cubicBezTo>
                    <a:pt x="42" y="16"/>
                    <a:pt x="43" y="16"/>
                    <a:pt x="43" y="16"/>
                  </a:cubicBezTo>
                  <a:cubicBezTo>
                    <a:pt x="43" y="15"/>
                    <a:pt x="43" y="15"/>
                    <a:pt x="43" y="15"/>
                  </a:cubicBezTo>
                  <a:cubicBezTo>
                    <a:pt x="44" y="15"/>
                    <a:pt x="44" y="15"/>
                    <a:pt x="44" y="14"/>
                  </a:cubicBezTo>
                  <a:cubicBezTo>
                    <a:pt x="43" y="14"/>
                    <a:pt x="43" y="13"/>
                    <a:pt x="43"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3" name="Freeform 455">
              <a:extLst>
                <a:ext uri="{FF2B5EF4-FFF2-40B4-BE49-F238E27FC236}">
                  <a16:creationId xmlns:a16="http://schemas.microsoft.com/office/drawing/2014/main" id="{78E92BC0-96BC-44DB-8E28-9735A342B760}"/>
                </a:ext>
              </a:extLst>
            </p:cNvPr>
            <p:cNvSpPr>
              <a:spLocks/>
            </p:cNvSpPr>
            <p:nvPr/>
          </p:nvSpPr>
          <p:spPr bwMode="auto">
            <a:xfrm>
              <a:off x="-2244727" y="639763"/>
              <a:ext cx="130175" cy="90488"/>
            </a:xfrm>
            <a:custGeom>
              <a:avLst/>
              <a:gdLst>
                <a:gd name="T0" fmla="*/ 5 w 36"/>
                <a:gd name="T1" fmla="*/ 19 h 25"/>
                <a:gd name="T2" fmla="*/ 6 w 36"/>
                <a:gd name="T3" fmla="*/ 20 h 25"/>
                <a:gd name="T4" fmla="*/ 8 w 36"/>
                <a:gd name="T5" fmla="*/ 21 h 25"/>
                <a:gd name="T6" fmla="*/ 10 w 36"/>
                <a:gd name="T7" fmla="*/ 21 h 25"/>
                <a:gd name="T8" fmla="*/ 11 w 36"/>
                <a:gd name="T9" fmla="*/ 22 h 25"/>
                <a:gd name="T10" fmla="*/ 13 w 36"/>
                <a:gd name="T11" fmla="*/ 22 h 25"/>
                <a:gd name="T12" fmla="*/ 15 w 36"/>
                <a:gd name="T13" fmla="*/ 22 h 25"/>
                <a:gd name="T14" fmla="*/ 18 w 36"/>
                <a:gd name="T15" fmla="*/ 22 h 25"/>
                <a:gd name="T16" fmla="*/ 19 w 36"/>
                <a:gd name="T17" fmla="*/ 22 h 25"/>
                <a:gd name="T18" fmla="*/ 20 w 36"/>
                <a:gd name="T19" fmla="*/ 22 h 25"/>
                <a:gd name="T20" fmla="*/ 20 w 36"/>
                <a:gd name="T21" fmla="*/ 22 h 25"/>
                <a:gd name="T22" fmla="*/ 21 w 36"/>
                <a:gd name="T23" fmla="*/ 22 h 25"/>
                <a:gd name="T24" fmla="*/ 21 w 36"/>
                <a:gd name="T25" fmla="*/ 22 h 25"/>
                <a:gd name="T26" fmla="*/ 30 w 36"/>
                <a:gd name="T27" fmla="*/ 25 h 25"/>
                <a:gd name="T28" fmla="*/ 30 w 36"/>
                <a:gd name="T29" fmla="*/ 25 h 25"/>
                <a:gd name="T30" fmla="*/ 12 w 36"/>
                <a:gd name="T31" fmla="*/ 0 h 25"/>
                <a:gd name="T32" fmla="*/ 12 w 36"/>
                <a:gd name="T33" fmla="*/ 2 h 25"/>
                <a:gd name="T34" fmla="*/ 12 w 36"/>
                <a:gd name="T35" fmla="*/ 2 h 25"/>
                <a:gd name="T36" fmla="*/ 13 w 36"/>
                <a:gd name="T37" fmla="*/ 3 h 25"/>
                <a:gd name="T38" fmla="*/ 12 w 36"/>
                <a:gd name="T39" fmla="*/ 4 h 25"/>
                <a:gd name="T40" fmla="*/ 12 w 36"/>
                <a:gd name="T41" fmla="*/ 4 h 25"/>
                <a:gd name="T42" fmla="*/ 12 w 36"/>
                <a:gd name="T43" fmla="*/ 6 h 25"/>
                <a:gd name="T44" fmla="*/ 12 w 36"/>
                <a:gd name="T45" fmla="*/ 5 h 25"/>
                <a:gd name="T46" fmla="*/ 13 w 36"/>
                <a:gd name="T47" fmla="*/ 7 h 25"/>
                <a:gd name="T48" fmla="*/ 12 w 36"/>
                <a:gd name="T49" fmla="*/ 8 h 25"/>
                <a:gd name="T50" fmla="*/ 11 w 36"/>
                <a:gd name="T51" fmla="*/ 8 h 25"/>
                <a:gd name="T52" fmla="*/ 10 w 36"/>
                <a:gd name="T53" fmla="*/ 9 h 25"/>
                <a:gd name="T54" fmla="*/ 10 w 36"/>
                <a:gd name="T55" fmla="*/ 10 h 25"/>
                <a:gd name="T56" fmla="*/ 9 w 36"/>
                <a:gd name="T57" fmla="*/ 10 h 25"/>
                <a:gd name="T58" fmla="*/ 10 w 36"/>
                <a:gd name="T59" fmla="*/ 8 h 25"/>
                <a:gd name="T60" fmla="*/ 10 w 36"/>
                <a:gd name="T61" fmla="*/ 7 h 25"/>
                <a:gd name="T62" fmla="*/ 9 w 36"/>
                <a:gd name="T63" fmla="*/ 8 h 25"/>
                <a:gd name="T64" fmla="*/ 10 w 36"/>
                <a:gd name="T65" fmla="*/ 6 h 25"/>
                <a:gd name="T66" fmla="*/ 10 w 36"/>
                <a:gd name="T67" fmla="*/ 6 h 25"/>
                <a:gd name="T68" fmla="*/ 9 w 36"/>
                <a:gd name="T69" fmla="*/ 4 h 25"/>
                <a:gd name="T70" fmla="*/ 9 w 36"/>
                <a:gd name="T71" fmla="*/ 5 h 25"/>
                <a:gd name="T72" fmla="*/ 8 w 36"/>
                <a:gd name="T73" fmla="*/ 4 h 25"/>
                <a:gd name="T74" fmla="*/ 6 w 36"/>
                <a:gd name="T75" fmla="*/ 4 h 25"/>
                <a:gd name="T76" fmla="*/ 5 w 36"/>
                <a:gd name="T77" fmla="*/ 3 h 25"/>
                <a:gd name="T78" fmla="*/ 2 w 36"/>
                <a:gd name="T79" fmla="*/ 1 h 25"/>
                <a:gd name="T80" fmla="*/ 2 w 36"/>
                <a:gd name="T81" fmla="*/ 3 h 25"/>
                <a:gd name="T82" fmla="*/ 2 w 36"/>
                <a:gd name="T83" fmla="*/ 5 h 25"/>
                <a:gd name="T84" fmla="*/ 2 w 36"/>
                <a:gd name="T85" fmla="*/ 7 h 25"/>
                <a:gd name="T86" fmla="*/ 2 w 36"/>
                <a:gd name="T87" fmla="*/ 9 h 25"/>
                <a:gd name="T88" fmla="*/ 1 w 36"/>
                <a:gd name="T89" fmla="*/ 10 h 25"/>
                <a:gd name="T90" fmla="*/ 2 w 36"/>
                <a:gd name="T91" fmla="*/ 10 h 25"/>
                <a:gd name="T92" fmla="*/ 1 w 36"/>
                <a:gd name="T93" fmla="*/ 11 h 25"/>
                <a:gd name="T94" fmla="*/ 1 w 36"/>
                <a:gd name="T95" fmla="*/ 12 h 25"/>
                <a:gd name="T96" fmla="*/ 1 w 36"/>
                <a:gd name="T97" fmla="*/ 14 h 25"/>
                <a:gd name="T98" fmla="*/ 0 w 36"/>
                <a:gd name="T99" fmla="*/ 12 h 25"/>
                <a:gd name="T100" fmla="*/ 0 w 36"/>
                <a:gd name="T101" fmla="*/ 11 h 25"/>
                <a:gd name="T102" fmla="*/ 0 w 36"/>
                <a:gd name="T103" fmla="*/ 12 h 25"/>
                <a:gd name="T104" fmla="*/ 0 w 36"/>
                <a:gd name="T105" fmla="*/ 14 h 25"/>
                <a:gd name="T106" fmla="*/ 2 w 36"/>
                <a:gd name="T107" fmla="*/ 15 h 25"/>
                <a:gd name="T108" fmla="*/ 5 w 36"/>
                <a:gd name="T109" fmla="*/ 17 h 25"/>
                <a:gd name="T110" fmla="*/ 5 w 36"/>
                <a:gd name="T111" fmla="*/ 18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6" h="25">
                  <a:moveTo>
                    <a:pt x="5" y="18"/>
                  </a:moveTo>
                  <a:cubicBezTo>
                    <a:pt x="5" y="18"/>
                    <a:pt x="5" y="19"/>
                    <a:pt x="5" y="19"/>
                  </a:cubicBezTo>
                  <a:cubicBezTo>
                    <a:pt x="5" y="19"/>
                    <a:pt x="5" y="19"/>
                    <a:pt x="5" y="20"/>
                  </a:cubicBezTo>
                  <a:cubicBezTo>
                    <a:pt x="6" y="20"/>
                    <a:pt x="6" y="20"/>
                    <a:pt x="6" y="20"/>
                  </a:cubicBezTo>
                  <a:cubicBezTo>
                    <a:pt x="7" y="21"/>
                    <a:pt x="7" y="21"/>
                    <a:pt x="7" y="21"/>
                  </a:cubicBezTo>
                  <a:cubicBezTo>
                    <a:pt x="8" y="21"/>
                    <a:pt x="8" y="21"/>
                    <a:pt x="8" y="21"/>
                  </a:cubicBezTo>
                  <a:cubicBezTo>
                    <a:pt x="9" y="21"/>
                    <a:pt x="10" y="21"/>
                    <a:pt x="10" y="21"/>
                  </a:cubicBezTo>
                  <a:cubicBezTo>
                    <a:pt x="10" y="21"/>
                    <a:pt x="10" y="21"/>
                    <a:pt x="10" y="21"/>
                  </a:cubicBezTo>
                  <a:cubicBezTo>
                    <a:pt x="10" y="21"/>
                    <a:pt x="10" y="21"/>
                    <a:pt x="10" y="21"/>
                  </a:cubicBezTo>
                  <a:cubicBezTo>
                    <a:pt x="10" y="21"/>
                    <a:pt x="11" y="22"/>
                    <a:pt x="11" y="22"/>
                  </a:cubicBezTo>
                  <a:cubicBezTo>
                    <a:pt x="11" y="22"/>
                    <a:pt x="11" y="22"/>
                    <a:pt x="11" y="22"/>
                  </a:cubicBezTo>
                  <a:cubicBezTo>
                    <a:pt x="11" y="22"/>
                    <a:pt x="12" y="22"/>
                    <a:pt x="13" y="22"/>
                  </a:cubicBezTo>
                  <a:cubicBezTo>
                    <a:pt x="13" y="22"/>
                    <a:pt x="13" y="22"/>
                    <a:pt x="13" y="22"/>
                  </a:cubicBezTo>
                  <a:cubicBezTo>
                    <a:pt x="13" y="22"/>
                    <a:pt x="14" y="22"/>
                    <a:pt x="15" y="22"/>
                  </a:cubicBezTo>
                  <a:cubicBezTo>
                    <a:pt x="15" y="23"/>
                    <a:pt x="16" y="23"/>
                    <a:pt x="16" y="23"/>
                  </a:cubicBezTo>
                  <a:cubicBezTo>
                    <a:pt x="16" y="23"/>
                    <a:pt x="18" y="23"/>
                    <a:pt x="18" y="22"/>
                  </a:cubicBezTo>
                  <a:cubicBezTo>
                    <a:pt x="18" y="22"/>
                    <a:pt x="18" y="22"/>
                    <a:pt x="18" y="22"/>
                  </a:cubicBezTo>
                  <a:cubicBezTo>
                    <a:pt x="18" y="22"/>
                    <a:pt x="18" y="22"/>
                    <a:pt x="19" y="22"/>
                  </a:cubicBezTo>
                  <a:cubicBezTo>
                    <a:pt x="19" y="22"/>
                    <a:pt x="19" y="22"/>
                    <a:pt x="19" y="22"/>
                  </a:cubicBezTo>
                  <a:cubicBezTo>
                    <a:pt x="19" y="22"/>
                    <a:pt x="19" y="23"/>
                    <a:pt x="20" y="22"/>
                  </a:cubicBezTo>
                  <a:cubicBezTo>
                    <a:pt x="20" y="22"/>
                    <a:pt x="20" y="22"/>
                    <a:pt x="20" y="22"/>
                  </a:cubicBezTo>
                  <a:cubicBezTo>
                    <a:pt x="20" y="22"/>
                    <a:pt x="20" y="22"/>
                    <a:pt x="20" y="22"/>
                  </a:cubicBezTo>
                  <a:cubicBezTo>
                    <a:pt x="20" y="22"/>
                    <a:pt x="21" y="22"/>
                    <a:pt x="21" y="22"/>
                  </a:cubicBezTo>
                  <a:cubicBezTo>
                    <a:pt x="21" y="22"/>
                    <a:pt x="21" y="22"/>
                    <a:pt x="21" y="22"/>
                  </a:cubicBezTo>
                  <a:cubicBezTo>
                    <a:pt x="21" y="22"/>
                    <a:pt x="21" y="22"/>
                    <a:pt x="21" y="22"/>
                  </a:cubicBezTo>
                  <a:cubicBezTo>
                    <a:pt x="21" y="22"/>
                    <a:pt x="21" y="22"/>
                    <a:pt x="21" y="22"/>
                  </a:cubicBezTo>
                  <a:cubicBezTo>
                    <a:pt x="22" y="22"/>
                    <a:pt x="22" y="22"/>
                    <a:pt x="22" y="22"/>
                  </a:cubicBezTo>
                  <a:cubicBezTo>
                    <a:pt x="23" y="23"/>
                    <a:pt x="30" y="25"/>
                    <a:pt x="30" y="25"/>
                  </a:cubicBezTo>
                  <a:cubicBezTo>
                    <a:pt x="30" y="25"/>
                    <a:pt x="30" y="25"/>
                    <a:pt x="30" y="25"/>
                  </a:cubicBezTo>
                  <a:cubicBezTo>
                    <a:pt x="30" y="25"/>
                    <a:pt x="30" y="25"/>
                    <a:pt x="30" y="25"/>
                  </a:cubicBezTo>
                  <a:cubicBezTo>
                    <a:pt x="36" y="6"/>
                    <a:pt x="36" y="6"/>
                    <a:pt x="36" y="6"/>
                  </a:cubicBezTo>
                  <a:cubicBezTo>
                    <a:pt x="12" y="0"/>
                    <a:pt x="12" y="0"/>
                    <a:pt x="12" y="0"/>
                  </a:cubicBezTo>
                  <a:cubicBezTo>
                    <a:pt x="12" y="0"/>
                    <a:pt x="12" y="1"/>
                    <a:pt x="12" y="1"/>
                  </a:cubicBezTo>
                  <a:cubicBezTo>
                    <a:pt x="12" y="1"/>
                    <a:pt x="12" y="2"/>
                    <a:pt x="12" y="2"/>
                  </a:cubicBezTo>
                  <a:cubicBezTo>
                    <a:pt x="12" y="2"/>
                    <a:pt x="12" y="2"/>
                    <a:pt x="12" y="2"/>
                  </a:cubicBezTo>
                  <a:cubicBezTo>
                    <a:pt x="12" y="2"/>
                    <a:pt x="12" y="2"/>
                    <a:pt x="12" y="2"/>
                  </a:cubicBezTo>
                  <a:cubicBezTo>
                    <a:pt x="12" y="2"/>
                    <a:pt x="13" y="2"/>
                    <a:pt x="13" y="2"/>
                  </a:cubicBezTo>
                  <a:cubicBezTo>
                    <a:pt x="13" y="2"/>
                    <a:pt x="13" y="2"/>
                    <a:pt x="13" y="3"/>
                  </a:cubicBezTo>
                  <a:cubicBezTo>
                    <a:pt x="12" y="3"/>
                    <a:pt x="12" y="3"/>
                    <a:pt x="12" y="3"/>
                  </a:cubicBezTo>
                  <a:cubicBezTo>
                    <a:pt x="12" y="3"/>
                    <a:pt x="13" y="4"/>
                    <a:pt x="12" y="4"/>
                  </a:cubicBezTo>
                  <a:cubicBezTo>
                    <a:pt x="12" y="4"/>
                    <a:pt x="12" y="4"/>
                    <a:pt x="12" y="4"/>
                  </a:cubicBezTo>
                  <a:cubicBezTo>
                    <a:pt x="12" y="4"/>
                    <a:pt x="12" y="4"/>
                    <a:pt x="12" y="4"/>
                  </a:cubicBezTo>
                  <a:cubicBezTo>
                    <a:pt x="12" y="4"/>
                    <a:pt x="12" y="5"/>
                    <a:pt x="12" y="5"/>
                  </a:cubicBezTo>
                  <a:cubicBezTo>
                    <a:pt x="12" y="5"/>
                    <a:pt x="11" y="5"/>
                    <a:pt x="12" y="6"/>
                  </a:cubicBezTo>
                  <a:cubicBezTo>
                    <a:pt x="12" y="6"/>
                    <a:pt x="12" y="6"/>
                    <a:pt x="12" y="5"/>
                  </a:cubicBezTo>
                  <a:cubicBezTo>
                    <a:pt x="12" y="5"/>
                    <a:pt x="12" y="5"/>
                    <a:pt x="12" y="5"/>
                  </a:cubicBezTo>
                  <a:cubicBezTo>
                    <a:pt x="12" y="6"/>
                    <a:pt x="12" y="6"/>
                    <a:pt x="12" y="6"/>
                  </a:cubicBezTo>
                  <a:cubicBezTo>
                    <a:pt x="12" y="6"/>
                    <a:pt x="13" y="7"/>
                    <a:pt x="13" y="7"/>
                  </a:cubicBezTo>
                  <a:cubicBezTo>
                    <a:pt x="13" y="7"/>
                    <a:pt x="13" y="8"/>
                    <a:pt x="12" y="8"/>
                  </a:cubicBezTo>
                  <a:cubicBezTo>
                    <a:pt x="12" y="8"/>
                    <a:pt x="12" y="8"/>
                    <a:pt x="12" y="8"/>
                  </a:cubicBezTo>
                  <a:cubicBezTo>
                    <a:pt x="12" y="7"/>
                    <a:pt x="12" y="7"/>
                    <a:pt x="12" y="7"/>
                  </a:cubicBezTo>
                  <a:cubicBezTo>
                    <a:pt x="11" y="7"/>
                    <a:pt x="11" y="7"/>
                    <a:pt x="11" y="8"/>
                  </a:cubicBezTo>
                  <a:cubicBezTo>
                    <a:pt x="11" y="8"/>
                    <a:pt x="11" y="8"/>
                    <a:pt x="11" y="8"/>
                  </a:cubicBezTo>
                  <a:cubicBezTo>
                    <a:pt x="11" y="8"/>
                    <a:pt x="10" y="9"/>
                    <a:pt x="10" y="9"/>
                  </a:cubicBezTo>
                  <a:cubicBezTo>
                    <a:pt x="11" y="9"/>
                    <a:pt x="11" y="10"/>
                    <a:pt x="11" y="10"/>
                  </a:cubicBezTo>
                  <a:cubicBezTo>
                    <a:pt x="10" y="10"/>
                    <a:pt x="10" y="10"/>
                    <a:pt x="10" y="10"/>
                  </a:cubicBezTo>
                  <a:cubicBezTo>
                    <a:pt x="10" y="10"/>
                    <a:pt x="10" y="11"/>
                    <a:pt x="10" y="11"/>
                  </a:cubicBezTo>
                  <a:cubicBezTo>
                    <a:pt x="10" y="11"/>
                    <a:pt x="9" y="10"/>
                    <a:pt x="9" y="10"/>
                  </a:cubicBezTo>
                  <a:cubicBezTo>
                    <a:pt x="10" y="9"/>
                    <a:pt x="10" y="9"/>
                    <a:pt x="10" y="9"/>
                  </a:cubicBezTo>
                  <a:cubicBezTo>
                    <a:pt x="10" y="9"/>
                    <a:pt x="10" y="8"/>
                    <a:pt x="10" y="8"/>
                  </a:cubicBezTo>
                  <a:cubicBezTo>
                    <a:pt x="10" y="8"/>
                    <a:pt x="10" y="8"/>
                    <a:pt x="10" y="8"/>
                  </a:cubicBezTo>
                  <a:cubicBezTo>
                    <a:pt x="10" y="7"/>
                    <a:pt x="11" y="7"/>
                    <a:pt x="10" y="7"/>
                  </a:cubicBezTo>
                  <a:cubicBezTo>
                    <a:pt x="10" y="7"/>
                    <a:pt x="10" y="7"/>
                    <a:pt x="10" y="7"/>
                  </a:cubicBezTo>
                  <a:cubicBezTo>
                    <a:pt x="9" y="8"/>
                    <a:pt x="9" y="8"/>
                    <a:pt x="9" y="8"/>
                  </a:cubicBezTo>
                  <a:cubicBezTo>
                    <a:pt x="9" y="8"/>
                    <a:pt x="9" y="8"/>
                    <a:pt x="9" y="7"/>
                  </a:cubicBezTo>
                  <a:cubicBezTo>
                    <a:pt x="10" y="6"/>
                    <a:pt x="10" y="6"/>
                    <a:pt x="10" y="6"/>
                  </a:cubicBezTo>
                  <a:cubicBezTo>
                    <a:pt x="10" y="6"/>
                    <a:pt x="10" y="5"/>
                    <a:pt x="10" y="5"/>
                  </a:cubicBezTo>
                  <a:cubicBezTo>
                    <a:pt x="10" y="6"/>
                    <a:pt x="10" y="6"/>
                    <a:pt x="10" y="6"/>
                  </a:cubicBezTo>
                  <a:cubicBezTo>
                    <a:pt x="10" y="6"/>
                    <a:pt x="10" y="5"/>
                    <a:pt x="10" y="5"/>
                  </a:cubicBezTo>
                  <a:cubicBezTo>
                    <a:pt x="10" y="5"/>
                    <a:pt x="9" y="4"/>
                    <a:pt x="9" y="4"/>
                  </a:cubicBezTo>
                  <a:cubicBezTo>
                    <a:pt x="9" y="4"/>
                    <a:pt x="9" y="5"/>
                    <a:pt x="9" y="5"/>
                  </a:cubicBezTo>
                  <a:cubicBezTo>
                    <a:pt x="9" y="5"/>
                    <a:pt x="9" y="5"/>
                    <a:pt x="9" y="5"/>
                  </a:cubicBezTo>
                  <a:cubicBezTo>
                    <a:pt x="9" y="5"/>
                    <a:pt x="9" y="5"/>
                    <a:pt x="9" y="5"/>
                  </a:cubicBezTo>
                  <a:cubicBezTo>
                    <a:pt x="9" y="4"/>
                    <a:pt x="8" y="4"/>
                    <a:pt x="8" y="4"/>
                  </a:cubicBezTo>
                  <a:cubicBezTo>
                    <a:pt x="8" y="4"/>
                    <a:pt x="7" y="4"/>
                    <a:pt x="7" y="4"/>
                  </a:cubicBezTo>
                  <a:cubicBezTo>
                    <a:pt x="7" y="4"/>
                    <a:pt x="7" y="4"/>
                    <a:pt x="6" y="4"/>
                  </a:cubicBezTo>
                  <a:cubicBezTo>
                    <a:pt x="6" y="4"/>
                    <a:pt x="6" y="4"/>
                    <a:pt x="6" y="4"/>
                  </a:cubicBezTo>
                  <a:cubicBezTo>
                    <a:pt x="6" y="4"/>
                    <a:pt x="6" y="3"/>
                    <a:pt x="5" y="3"/>
                  </a:cubicBezTo>
                  <a:cubicBezTo>
                    <a:pt x="5" y="3"/>
                    <a:pt x="5" y="3"/>
                    <a:pt x="4" y="3"/>
                  </a:cubicBezTo>
                  <a:cubicBezTo>
                    <a:pt x="4" y="2"/>
                    <a:pt x="2" y="1"/>
                    <a:pt x="2" y="1"/>
                  </a:cubicBezTo>
                  <a:cubicBezTo>
                    <a:pt x="2" y="2"/>
                    <a:pt x="2" y="2"/>
                    <a:pt x="2" y="2"/>
                  </a:cubicBezTo>
                  <a:cubicBezTo>
                    <a:pt x="2" y="2"/>
                    <a:pt x="2" y="3"/>
                    <a:pt x="2" y="3"/>
                  </a:cubicBezTo>
                  <a:cubicBezTo>
                    <a:pt x="2" y="3"/>
                    <a:pt x="1" y="3"/>
                    <a:pt x="2" y="4"/>
                  </a:cubicBezTo>
                  <a:cubicBezTo>
                    <a:pt x="2" y="4"/>
                    <a:pt x="2" y="5"/>
                    <a:pt x="2" y="5"/>
                  </a:cubicBezTo>
                  <a:cubicBezTo>
                    <a:pt x="2" y="5"/>
                    <a:pt x="2" y="6"/>
                    <a:pt x="2" y="6"/>
                  </a:cubicBezTo>
                  <a:cubicBezTo>
                    <a:pt x="2" y="6"/>
                    <a:pt x="2" y="7"/>
                    <a:pt x="2" y="7"/>
                  </a:cubicBezTo>
                  <a:cubicBezTo>
                    <a:pt x="2" y="7"/>
                    <a:pt x="2" y="8"/>
                    <a:pt x="2" y="8"/>
                  </a:cubicBezTo>
                  <a:cubicBezTo>
                    <a:pt x="2" y="9"/>
                    <a:pt x="2" y="9"/>
                    <a:pt x="2" y="9"/>
                  </a:cubicBezTo>
                  <a:cubicBezTo>
                    <a:pt x="2" y="9"/>
                    <a:pt x="1" y="10"/>
                    <a:pt x="1" y="10"/>
                  </a:cubicBezTo>
                  <a:cubicBezTo>
                    <a:pt x="1" y="10"/>
                    <a:pt x="1" y="11"/>
                    <a:pt x="1" y="10"/>
                  </a:cubicBezTo>
                  <a:cubicBezTo>
                    <a:pt x="2" y="10"/>
                    <a:pt x="2" y="10"/>
                    <a:pt x="2" y="10"/>
                  </a:cubicBezTo>
                  <a:cubicBezTo>
                    <a:pt x="2" y="10"/>
                    <a:pt x="2" y="10"/>
                    <a:pt x="2" y="10"/>
                  </a:cubicBezTo>
                  <a:cubicBezTo>
                    <a:pt x="2" y="10"/>
                    <a:pt x="3" y="11"/>
                    <a:pt x="2" y="11"/>
                  </a:cubicBezTo>
                  <a:cubicBezTo>
                    <a:pt x="2" y="11"/>
                    <a:pt x="1" y="11"/>
                    <a:pt x="1" y="11"/>
                  </a:cubicBezTo>
                  <a:cubicBezTo>
                    <a:pt x="1" y="11"/>
                    <a:pt x="2" y="12"/>
                    <a:pt x="2" y="12"/>
                  </a:cubicBezTo>
                  <a:cubicBezTo>
                    <a:pt x="2" y="12"/>
                    <a:pt x="2" y="12"/>
                    <a:pt x="1" y="12"/>
                  </a:cubicBezTo>
                  <a:cubicBezTo>
                    <a:pt x="1" y="13"/>
                    <a:pt x="1" y="13"/>
                    <a:pt x="1" y="13"/>
                  </a:cubicBezTo>
                  <a:cubicBezTo>
                    <a:pt x="1" y="13"/>
                    <a:pt x="1" y="14"/>
                    <a:pt x="1" y="14"/>
                  </a:cubicBezTo>
                  <a:cubicBezTo>
                    <a:pt x="0" y="14"/>
                    <a:pt x="0" y="13"/>
                    <a:pt x="0" y="13"/>
                  </a:cubicBezTo>
                  <a:cubicBezTo>
                    <a:pt x="1" y="13"/>
                    <a:pt x="0" y="12"/>
                    <a:pt x="0" y="12"/>
                  </a:cubicBezTo>
                  <a:cubicBezTo>
                    <a:pt x="1" y="12"/>
                    <a:pt x="1" y="12"/>
                    <a:pt x="1" y="11"/>
                  </a:cubicBezTo>
                  <a:cubicBezTo>
                    <a:pt x="1" y="11"/>
                    <a:pt x="1" y="11"/>
                    <a:pt x="0" y="11"/>
                  </a:cubicBezTo>
                  <a:cubicBezTo>
                    <a:pt x="0" y="11"/>
                    <a:pt x="0" y="11"/>
                    <a:pt x="0" y="11"/>
                  </a:cubicBezTo>
                  <a:cubicBezTo>
                    <a:pt x="0" y="12"/>
                    <a:pt x="0" y="12"/>
                    <a:pt x="0" y="12"/>
                  </a:cubicBezTo>
                  <a:cubicBezTo>
                    <a:pt x="0" y="13"/>
                    <a:pt x="0" y="13"/>
                    <a:pt x="0" y="13"/>
                  </a:cubicBezTo>
                  <a:cubicBezTo>
                    <a:pt x="0" y="13"/>
                    <a:pt x="0" y="14"/>
                    <a:pt x="0" y="14"/>
                  </a:cubicBezTo>
                  <a:cubicBezTo>
                    <a:pt x="0" y="14"/>
                    <a:pt x="1" y="14"/>
                    <a:pt x="1" y="14"/>
                  </a:cubicBezTo>
                  <a:cubicBezTo>
                    <a:pt x="2" y="14"/>
                    <a:pt x="2" y="15"/>
                    <a:pt x="2" y="15"/>
                  </a:cubicBezTo>
                  <a:cubicBezTo>
                    <a:pt x="2" y="15"/>
                    <a:pt x="3" y="15"/>
                    <a:pt x="4" y="16"/>
                  </a:cubicBezTo>
                  <a:cubicBezTo>
                    <a:pt x="4" y="16"/>
                    <a:pt x="5" y="16"/>
                    <a:pt x="5" y="17"/>
                  </a:cubicBezTo>
                  <a:cubicBezTo>
                    <a:pt x="5" y="17"/>
                    <a:pt x="5" y="18"/>
                    <a:pt x="5" y="18"/>
                  </a:cubicBezTo>
                  <a:cubicBezTo>
                    <a:pt x="5" y="18"/>
                    <a:pt x="5" y="18"/>
                    <a:pt x="5" y="18"/>
                  </a:cubicBezTo>
                  <a:cubicBezTo>
                    <a:pt x="5" y="18"/>
                    <a:pt x="5" y="18"/>
                    <a:pt x="5" y="18"/>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4" name="Freeform 456">
              <a:extLst>
                <a:ext uri="{FF2B5EF4-FFF2-40B4-BE49-F238E27FC236}">
                  <a16:creationId xmlns:a16="http://schemas.microsoft.com/office/drawing/2014/main" id="{E0B0719E-E1DE-4EDE-B5F7-8693489B0CDA}"/>
                </a:ext>
              </a:extLst>
            </p:cNvPr>
            <p:cNvSpPr>
              <a:spLocks/>
            </p:cNvSpPr>
            <p:nvPr/>
          </p:nvSpPr>
          <p:spPr bwMode="auto">
            <a:xfrm>
              <a:off x="-1604964" y="958851"/>
              <a:ext cx="188913" cy="73025"/>
            </a:xfrm>
            <a:custGeom>
              <a:avLst/>
              <a:gdLst>
                <a:gd name="T0" fmla="*/ 20 w 52"/>
                <a:gd name="T1" fmla="*/ 5 h 20"/>
                <a:gd name="T2" fmla="*/ 19 w 52"/>
                <a:gd name="T3" fmla="*/ 7 h 20"/>
                <a:gd name="T4" fmla="*/ 17 w 52"/>
                <a:gd name="T5" fmla="*/ 8 h 20"/>
                <a:gd name="T6" fmla="*/ 15 w 52"/>
                <a:gd name="T7" fmla="*/ 10 h 20"/>
                <a:gd name="T8" fmla="*/ 15 w 52"/>
                <a:gd name="T9" fmla="*/ 10 h 20"/>
                <a:gd name="T10" fmla="*/ 15 w 52"/>
                <a:gd name="T11" fmla="*/ 10 h 20"/>
                <a:gd name="T12" fmla="*/ 13 w 52"/>
                <a:gd name="T13" fmla="*/ 11 h 20"/>
                <a:gd name="T14" fmla="*/ 12 w 52"/>
                <a:gd name="T15" fmla="*/ 12 h 20"/>
                <a:gd name="T16" fmla="*/ 9 w 52"/>
                <a:gd name="T17" fmla="*/ 14 h 20"/>
                <a:gd name="T18" fmla="*/ 8 w 52"/>
                <a:gd name="T19" fmla="*/ 14 h 20"/>
                <a:gd name="T20" fmla="*/ 6 w 52"/>
                <a:gd name="T21" fmla="*/ 15 h 20"/>
                <a:gd name="T22" fmla="*/ 6 w 52"/>
                <a:gd name="T23" fmla="*/ 16 h 20"/>
                <a:gd name="T24" fmla="*/ 6 w 52"/>
                <a:gd name="T25" fmla="*/ 16 h 20"/>
                <a:gd name="T26" fmla="*/ 0 w 52"/>
                <a:gd name="T27" fmla="*/ 17 h 20"/>
                <a:gd name="T28" fmla="*/ 17 w 52"/>
                <a:gd name="T29" fmla="*/ 14 h 20"/>
                <a:gd name="T30" fmla="*/ 26 w 52"/>
                <a:gd name="T31" fmla="*/ 15 h 20"/>
                <a:gd name="T32" fmla="*/ 38 w 52"/>
                <a:gd name="T33" fmla="*/ 20 h 20"/>
                <a:gd name="T34" fmla="*/ 39 w 52"/>
                <a:gd name="T35" fmla="*/ 20 h 20"/>
                <a:gd name="T36" fmla="*/ 40 w 52"/>
                <a:gd name="T37" fmla="*/ 19 h 20"/>
                <a:gd name="T38" fmla="*/ 40 w 52"/>
                <a:gd name="T39" fmla="*/ 18 h 20"/>
                <a:gd name="T40" fmla="*/ 42 w 52"/>
                <a:gd name="T41" fmla="*/ 19 h 20"/>
                <a:gd name="T42" fmla="*/ 43 w 52"/>
                <a:gd name="T43" fmla="*/ 17 h 20"/>
                <a:gd name="T44" fmla="*/ 43 w 52"/>
                <a:gd name="T45" fmla="*/ 16 h 20"/>
                <a:gd name="T46" fmla="*/ 44 w 52"/>
                <a:gd name="T47" fmla="*/ 14 h 20"/>
                <a:gd name="T48" fmla="*/ 43 w 52"/>
                <a:gd name="T49" fmla="*/ 14 h 20"/>
                <a:gd name="T50" fmla="*/ 46 w 52"/>
                <a:gd name="T51" fmla="*/ 13 h 20"/>
                <a:gd name="T52" fmla="*/ 47 w 52"/>
                <a:gd name="T53" fmla="*/ 12 h 20"/>
                <a:gd name="T54" fmla="*/ 49 w 52"/>
                <a:gd name="T55" fmla="*/ 10 h 20"/>
                <a:gd name="T56" fmla="*/ 46 w 52"/>
                <a:gd name="T57" fmla="*/ 11 h 20"/>
                <a:gd name="T58" fmla="*/ 46 w 52"/>
                <a:gd name="T59" fmla="*/ 11 h 20"/>
                <a:gd name="T60" fmla="*/ 47 w 52"/>
                <a:gd name="T61" fmla="*/ 10 h 20"/>
                <a:gd name="T62" fmla="*/ 47 w 52"/>
                <a:gd name="T63" fmla="*/ 9 h 20"/>
                <a:gd name="T64" fmla="*/ 45 w 52"/>
                <a:gd name="T65" fmla="*/ 9 h 20"/>
                <a:gd name="T66" fmla="*/ 45 w 52"/>
                <a:gd name="T67" fmla="*/ 9 h 20"/>
                <a:gd name="T68" fmla="*/ 46 w 52"/>
                <a:gd name="T69" fmla="*/ 9 h 20"/>
                <a:gd name="T70" fmla="*/ 47 w 52"/>
                <a:gd name="T71" fmla="*/ 8 h 20"/>
                <a:gd name="T72" fmla="*/ 47 w 52"/>
                <a:gd name="T73" fmla="*/ 8 h 20"/>
                <a:gd name="T74" fmla="*/ 48 w 52"/>
                <a:gd name="T75" fmla="*/ 9 h 20"/>
                <a:gd name="T76" fmla="*/ 50 w 52"/>
                <a:gd name="T77" fmla="*/ 7 h 20"/>
                <a:gd name="T78" fmla="*/ 48 w 52"/>
                <a:gd name="T79" fmla="*/ 7 h 20"/>
                <a:gd name="T80" fmla="*/ 51 w 52"/>
                <a:gd name="T81" fmla="*/ 5 h 20"/>
                <a:gd name="T82" fmla="*/ 49 w 52"/>
                <a:gd name="T83" fmla="*/ 5 h 20"/>
                <a:gd name="T84" fmla="*/ 49 w 52"/>
                <a:gd name="T85" fmla="*/ 5 h 20"/>
                <a:gd name="T86" fmla="*/ 48 w 52"/>
                <a:gd name="T87" fmla="*/ 4 h 20"/>
                <a:gd name="T88" fmla="*/ 46 w 52"/>
                <a:gd name="T89" fmla="*/ 5 h 20"/>
                <a:gd name="T90" fmla="*/ 46 w 52"/>
                <a:gd name="T91" fmla="*/ 4 h 20"/>
                <a:gd name="T92" fmla="*/ 47 w 52"/>
                <a:gd name="T93" fmla="*/ 3 h 20"/>
                <a:gd name="T94" fmla="*/ 49 w 52"/>
                <a:gd name="T95" fmla="*/ 3 h 20"/>
                <a:gd name="T96" fmla="*/ 48 w 52"/>
                <a:gd name="T97" fmla="*/ 1 h 20"/>
                <a:gd name="T98" fmla="*/ 50 w 52"/>
                <a:gd name="T99" fmla="*/ 2 h 20"/>
                <a:gd name="T100" fmla="*/ 52 w 52"/>
                <a:gd name="T101" fmla="*/ 5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52" h="20">
                  <a:moveTo>
                    <a:pt x="49" y="0"/>
                  </a:moveTo>
                  <a:cubicBezTo>
                    <a:pt x="20" y="5"/>
                    <a:pt x="20" y="5"/>
                    <a:pt x="20" y="5"/>
                  </a:cubicBezTo>
                  <a:cubicBezTo>
                    <a:pt x="19" y="6"/>
                    <a:pt x="19" y="6"/>
                    <a:pt x="19" y="6"/>
                  </a:cubicBezTo>
                  <a:cubicBezTo>
                    <a:pt x="19" y="6"/>
                    <a:pt x="19" y="6"/>
                    <a:pt x="19" y="7"/>
                  </a:cubicBezTo>
                  <a:cubicBezTo>
                    <a:pt x="18" y="7"/>
                    <a:pt x="18" y="7"/>
                    <a:pt x="18" y="7"/>
                  </a:cubicBezTo>
                  <a:cubicBezTo>
                    <a:pt x="18" y="7"/>
                    <a:pt x="17" y="8"/>
                    <a:pt x="17" y="8"/>
                  </a:cubicBezTo>
                  <a:cubicBezTo>
                    <a:pt x="17" y="8"/>
                    <a:pt x="17" y="8"/>
                    <a:pt x="17" y="8"/>
                  </a:cubicBezTo>
                  <a:cubicBezTo>
                    <a:pt x="15" y="10"/>
                    <a:pt x="15" y="10"/>
                    <a:pt x="15" y="10"/>
                  </a:cubicBezTo>
                  <a:cubicBezTo>
                    <a:pt x="15" y="10"/>
                    <a:pt x="15" y="10"/>
                    <a:pt x="15" y="10"/>
                  </a:cubicBezTo>
                  <a:cubicBezTo>
                    <a:pt x="15" y="10"/>
                    <a:pt x="15" y="10"/>
                    <a:pt x="15" y="10"/>
                  </a:cubicBezTo>
                  <a:cubicBezTo>
                    <a:pt x="15" y="10"/>
                    <a:pt x="15" y="10"/>
                    <a:pt x="15" y="10"/>
                  </a:cubicBezTo>
                  <a:cubicBezTo>
                    <a:pt x="15" y="10"/>
                    <a:pt x="15" y="10"/>
                    <a:pt x="15" y="10"/>
                  </a:cubicBezTo>
                  <a:cubicBezTo>
                    <a:pt x="14" y="10"/>
                    <a:pt x="14" y="10"/>
                    <a:pt x="14" y="10"/>
                  </a:cubicBezTo>
                  <a:cubicBezTo>
                    <a:pt x="14" y="11"/>
                    <a:pt x="13" y="11"/>
                    <a:pt x="13" y="11"/>
                  </a:cubicBezTo>
                  <a:cubicBezTo>
                    <a:pt x="13" y="11"/>
                    <a:pt x="13" y="12"/>
                    <a:pt x="13" y="12"/>
                  </a:cubicBezTo>
                  <a:cubicBezTo>
                    <a:pt x="12" y="12"/>
                    <a:pt x="12" y="12"/>
                    <a:pt x="12" y="12"/>
                  </a:cubicBezTo>
                  <a:cubicBezTo>
                    <a:pt x="12" y="13"/>
                    <a:pt x="10" y="14"/>
                    <a:pt x="9" y="14"/>
                  </a:cubicBezTo>
                  <a:cubicBezTo>
                    <a:pt x="9" y="14"/>
                    <a:pt x="9" y="14"/>
                    <a:pt x="9" y="14"/>
                  </a:cubicBezTo>
                  <a:cubicBezTo>
                    <a:pt x="9" y="14"/>
                    <a:pt x="8" y="14"/>
                    <a:pt x="8" y="14"/>
                  </a:cubicBezTo>
                  <a:cubicBezTo>
                    <a:pt x="8" y="14"/>
                    <a:pt x="8" y="14"/>
                    <a:pt x="8" y="14"/>
                  </a:cubicBezTo>
                  <a:cubicBezTo>
                    <a:pt x="8" y="15"/>
                    <a:pt x="8" y="15"/>
                    <a:pt x="8" y="15"/>
                  </a:cubicBezTo>
                  <a:cubicBezTo>
                    <a:pt x="8" y="15"/>
                    <a:pt x="7" y="15"/>
                    <a:pt x="6" y="15"/>
                  </a:cubicBezTo>
                  <a:cubicBezTo>
                    <a:pt x="6" y="16"/>
                    <a:pt x="6" y="16"/>
                    <a:pt x="6" y="16"/>
                  </a:cubicBezTo>
                  <a:cubicBezTo>
                    <a:pt x="6" y="16"/>
                    <a:pt x="6" y="16"/>
                    <a:pt x="6" y="16"/>
                  </a:cubicBezTo>
                  <a:cubicBezTo>
                    <a:pt x="6" y="16"/>
                    <a:pt x="6" y="16"/>
                    <a:pt x="6" y="16"/>
                  </a:cubicBezTo>
                  <a:cubicBezTo>
                    <a:pt x="6" y="16"/>
                    <a:pt x="6" y="16"/>
                    <a:pt x="6" y="16"/>
                  </a:cubicBezTo>
                  <a:cubicBezTo>
                    <a:pt x="6" y="16"/>
                    <a:pt x="5" y="17"/>
                    <a:pt x="5" y="17"/>
                  </a:cubicBezTo>
                  <a:cubicBezTo>
                    <a:pt x="0" y="17"/>
                    <a:pt x="0" y="17"/>
                    <a:pt x="0" y="17"/>
                  </a:cubicBezTo>
                  <a:cubicBezTo>
                    <a:pt x="13" y="16"/>
                    <a:pt x="13" y="16"/>
                    <a:pt x="13" y="16"/>
                  </a:cubicBezTo>
                  <a:cubicBezTo>
                    <a:pt x="17" y="14"/>
                    <a:pt x="17" y="14"/>
                    <a:pt x="17" y="14"/>
                  </a:cubicBezTo>
                  <a:cubicBezTo>
                    <a:pt x="23" y="14"/>
                    <a:pt x="23" y="14"/>
                    <a:pt x="23" y="14"/>
                  </a:cubicBezTo>
                  <a:cubicBezTo>
                    <a:pt x="26" y="15"/>
                    <a:pt x="26" y="15"/>
                    <a:pt x="26" y="15"/>
                  </a:cubicBezTo>
                  <a:cubicBezTo>
                    <a:pt x="31" y="14"/>
                    <a:pt x="31" y="14"/>
                    <a:pt x="31" y="14"/>
                  </a:cubicBezTo>
                  <a:cubicBezTo>
                    <a:pt x="38" y="20"/>
                    <a:pt x="38" y="20"/>
                    <a:pt x="38" y="20"/>
                  </a:cubicBezTo>
                  <a:cubicBezTo>
                    <a:pt x="38" y="20"/>
                    <a:pt x="38" y="20"/>
                    <a:pt x="38" y="20"/>
                  </a:cubicBezTo>
                  <a:cubicBezTo>
                    <a:pt x="39" y="20"/>
                    <a:pt x="39" y="20"/>
                    <a:pt x="39" y="20"/>
                  </a:cubicBezTo>
                  <a:cubicBezTo>
                    <a:pt x="39" y="20"/>
                    <a:pt x="39" y="20"/>
                    <a:pt x="39" y="19"/>
                  </a:cubicBezTo>
                  <a:cubicBezTo>
                    <a:pt x="39" y="19"/>
                    <a:pt x="39" y="19"/>
                    <a:pt x="40" y="19"/>
                  </a:cubicBezTo>
                  <a:cubicBezTo>
                    <a:pt x="41" y="19"/>
                    <a:pt x="41" y="19"/>
                    <a:pt x="41" y="19"/>
                  </a:cubicBezTo>
                  <a:cubicBezTo>
                    <a:pt x="40" y="18"/>
                    <a:pt x="40" y="18"/>
                    <a:pt x="40" y="18"/>
                  </a:cubicBezTo>
                  <a:cubicBezTo>
                    <a:pt x="42" y="19"/>
                    <a:pt x="42" y="19"/>
                    <a:pt x="42" y="19"/>
                  </a:cubicBezTo>
                  <a:cubicBezTo>
                    <a:pt x="42" y="19"/>
                    <a:pt x="42" y="19"/>
                    <a:pt x="42" y="19"/>
                  </a:cubicBezTo>
                  <a:cubicBezTo>
                    <a:pt x="42" y="18"/>
                    <a:pt x="42" y="18"/>
                    <a:pt x="42" y="18"/>
                  </a:cubicBezTo>
                  <a:cubicBezTo>
                    <a:pt x="42" y="17"/>
                    <a:pt x="42" y="17"/>
                    <a:pt x="43" y="17"/>
                  </a:cubicBezTo>
                  <a:cubicBezTo>
                    <a:pt x="43" y="16"/>
                    <a:pt x="43" y="16"/>
                    <a:pt x="43" y="16"/>
                  </a:cubicBezTo>
                  <a:cubicBezTo>
                    <a:pt x="43" y="16"/>
                    <a:pt x="43" y="16"/>
                    <a:pt x="43" y="16"/>
                  </a:cubicBezTo>
                  <a:cubicBezTo>
                    <a:pt x="42" y="16"/>
                    <a:pt x="43" y="15"/>
                    <a:pt x="43" y="15"/>
                  </a:cubicBezTo>
                  <a:cubicBezTo>
                    <a:pt x="43" y="15"/>
                    <a:pt x="43" y="14"/>
                    <a:pt x="44" y="14"/>
                  </a:cubicBezTo>
                  <a:cubicBezTo>
                    <a:pt x="44" y="14"/>
                    <a:pt x="43" y="15"/>
                    <a:pt x="43" y="15"/>
                  </a:cubicBezTo>
                  <a:cubicBezTo>
                    <a:pt x="43" y="15"/>
                    <a:pt x="43" y="15"/>
                    <a:pt x="43" y="14"/>
                  </a:cubicBezTo>
                  <a:cubicBezTo>
                    <a:pt x="43" y="14"/>
                    <a:pt x="43" y="13"/>
                    <a:pt x="44" y="13"/>
                  </a:cubicBezTo>
                  <a:cubicBezTo>
                    <a:pt x="45" y="13"/>
                    <a:pt x="45" y="13"/>
                    <a:pt x="46" y="13"/>
                  </a:cubicBezTo>
                  <a:cubicBezTo>
                    <a:pt x="46" y="12"/>
                    <a:pt x="46" y="12"/>
                    <a:pt x="46" y="12"/>
                  </a:cubicBezTo>
                  <a:cubicBezTo>
                    <a:pt x="46" y="12"/>
                    <a:pt x="47" y="12"/>
                    <a:pt x="47" y="12"/>
                  </a:cubicBezTo>
                  <a:cubicBezTo>
                    <a:pt x="48" y="12"/>
                    <a:pt x="48" y="12"/>
                    <a:pt x="49" y="11"/>
                  </a:cubicBezTo>
                  <a:cubicBezTo>
                    <a:pt x="49" y="11"/>
                    <a:pt x="49" y="10"/>
                    <a:pt x="49" y="10"/>
                  </a:cubicBezTo>
                  <a:cubicBezTo>
                    <a:pt x="49" y="10"/>
                    <a:pt x="48" y="10"/>
                    <a:pt x="48" y="10"/>
                  </a:cubicBezTo>
                  <a:cubicBezTo>
                    <a:pt x="47" y="11"/>
                    <a:pt x="47" y="11"/>
                    <a:pt x="46" y="11"/>
                  </a:cubicBezTo>
                  <a:cubicBezTo>
                    <a:pt x="46" y="11"/>
                    <a:pt x="45" y="11"/>
                    <a:pt x="45" y="10"/>
                  </a:cubicBezTo>
                  <a:cubicBezTo>
                    <a:pt x="45" y="10"/>
                    <a:pt x="45" y="10"/>
                    <a:pt x="46" y="11"/>
                  </a:cubicBezTo>
                  <a:cubicBezTo>
                    <a:pt x="46" y="11"/>
                    <a:pt x="46" y="11"/>
                    <a:pt x="46" y="11"/>
                  </a:cubicBezTo>
                  <a:cubicBezTo>
                    <a:pt x="47" y="11"/>
                    <a:pt x="47" y="11"/>
                    <a:pt x="47" y="10"/>
                  </a:cubicBezTo>
                  <a:cubicBezTo>
                    <a:pt x="48" y="10"/>
                    <a:pt x="48" y="10"/>
                    <a:pt x="48" y="9"/>
                  </a:cubicBezTo>
                  <a:cubicBezTo>
                    <a:pt x="48" y="9"/>
                    <a:pt x="48" y="9"/>
                    <a:pt x="47" y="9"/>
                  </a:cubicBezTo>
                  <a:cubicBezTo>
                    <a:pt x="47" y="9"/>
                    <a:pt x="47" y="10"/>
                    <a:pt x="47" y="10"/>
                  </a:cubicBezTo>
                  <a:cubicBezTo>
                    <a:pt x="46" y="10"/>
                    <a:pt x="46" y="9"/>
                    <a:pt x="45" y="9"/>
                  </a:cubicBezTo>
                  <a:cubicBezTo>
                    <a:pt x="45" y="9"/>
                    <a:pt x="45" y="9"/>
                    <a:pt x="45" y="9"/>
                  </a:cubicBezTo>
                  <a:cubicBezTo>
                    <a:pt x="45" y="9"/>
                    <a:pt x="45" y="9"/>
                    <a:pt x="45" y="9"/>
                  </a:cubicBezTo>
                  <a:cubicBezTo>
                    <a:pt x="45" y="9"/>
                    <a:pt x="45" y="8"/>
                    <a:pt x="45" y="8"/>
                  </a:cubicBezTo>
                  <a:cubicBezTo>
                    <a:pt x="46" y="8"/>
                    <a:pt x="46" y="9"/>
                    <a:pt x="46" y="9"/>
                  </a:cubicBezTo>
                  <a:cubicBezTo>
                    <a:pt x="46" y="9"/>
                    <a:pt x="47" y="9"/>
                    <a:pt x="47" y="9"/>
                  </a:cubicBezTo>
                  <a:cubicBezTo>
                    <a:pt x="47" y="9"/>
                    <a:pt x="47" y="9"/>
                    <a:pt x="47" y="8"/>
                  </a:cubicBezTo>
                  <a:cubicBezTo>
                    <a:pt x="46" y="8"/>
                    <a:pt x="46" y="8"/>
                    <a:pt x="46" y="7"/>
                  </a:cubicBezTo>
                  <a:cubicBezTo>
                    <a:pt x="47" y="7"/>
                    <a:pt x="47" y="8"/>
                    <a:pt x="47" y="8"/>
                  </a:cubicBezTo>
                  <a:cubicBezTo>
                    <a:pt x="47" y="8"/>
                    <a:pt x="48" y="9"/>
                    <a:pt x="48" y="9"/>
                  </a:cubicBezTo>
                  <a:cubicBezTo>
                    <a:pt x="49" y="9"/>
                    <a:pt x="48" y="9"/>
                    <a:pt x="48" y="9"/>
                  </a:cubicBezTo>
                  <a:cubicBezTo>
                    <a:pt x="48" y="8"/>
                    <a:pt x="48" y="8"/>
                    <a:pt x="49" y="8"/>
                  </a:cubicBezTo>
                  <a:cubicBezTo>
                    <a:pt x="49" y="8"/>
                    <a:pt x="50" y="8"/>
                    <a:pt x="50" y="7"/>
                  </a:cubicBezTo>
                  <a:cubicBezTo>
                    <a:pt x="50" y="7"/>
                    <a:pt x="50" y="7"/>
                    <a:pt x="49" y="7"/>
                  </a:cubicBezTo>
                  <a:cubicBezTo>
                    <a:pt x="49" y="7"/>
                    <a:pt x="48" y="7"/>
                    <a:pt x="48" y="7"/>
                  </a:cubicBezTo>
                  <a:cubicBezTo>
                    <a:pt x="48" y="7"/>
                    <a:pt x="48" y="6"/>
                    <a:pt x="49" y="6"/>
                  </a:cubicBezTo>
                  <a:cubicBezTo>
                    <a:pt x="50" y="7"/>
                    <a:pt x="51" y="6"/>
                    <a:pt x="51" y="5"/>
                  </a:cubicBezTo>
                  <a:cubicBezTo>
                    <a:pt x="51" y="5"/>
                    <a:pt x="50" y="3"/>
                    <a:pt x="50" y="4"/>
                  </a:cubicBezTo>
                  <a:cubicBezTo>
                    <a:pt x="49" y="4"/>
                    <a:pt x="49" y="5"/>
                    <a:pt x="49" y="5"/>
                  </a:cubicBezTo>
                  <a:cubicBezTo>
                    <a:pt x="50" y="5"/>
                    <a:pt x="50" y="6"/>
                    <a:pt x="49" y="6"/>
                  </a:cubicBezTo>
                  <a:cubicBezTo>
                    <a:pt x="49" y="6"/>
                    <a:pt x="49" y="5"/>
                    <a:pt x="49" y="5"/>
                  </a:cubicBezTo>
                  <a:cubicBezTo>
                    <a:pt x="49" y="5"/>
                    <a:pt x="49" y="4"/>
                    <a:pt x="49" y="4"/>
                  </a:cubicBezTo>
                  <a:cubicBezTo>
                    <a:pt x="48" y="4"/>
                    <a:pt x="48" y="4"/>
                    <a:pt x="48" y="4"/>
                  </a:cubicBezTo>
                  <a:cubicBezTo>
                    <a:pt x="48" y="5"/>
                    <a:pt x="47" y="4"/>
                    <a:pt x="47" y="4"/>
                  </a:cubicBezTo>
                  <a:cubicBezTo>
                    <a:pt x="47" y="4"/>
                    <a:pt x="46" y="5"/>
                    <a:pt x="46" y="5"/>
                  </a:cubicBezTo>
                  <a:cubicBezTo>
                    <a:pt x="46" y="5"/>
                    <a:pt x="45" y="6"/>
                    <a:pt x="45" y="5"/>
                  </a:cubicBezTo>
                  <a:cubicBezTo>
                    <a:pt x="45" y="4"/>
                    <a:pt x="46" y="4"/>
                    <a:pt x="46" y="4"/>
                  </a:cubicBezTo>
                  <a:cubicBezTo>
                    <a:pt x="46" y="4"/>
                    <a:pt x="47" y="4"/>
                    <a:pt x="47" y="4"/>
                  </a:cubicBezTo>
                  <a:cubicBezTo>
                    <a:pt x="47" y="3"/>
                    <a:pt x="47" y="3"/>
                    <a:pt x="47" y="3"/>
                  </a:cubicBezTo>
                  <a:cubicBezTo>
                    <a:pt x="47" y="3"/>
                    <a:pt x="47" y="2"/>
                    <a:pt x="48" y="3"/>
                  </a:cubicBezTo>
                  <a:cubicBezTo>
                    <a:pt x="48" y="3"/>
                    <a:pt x="49" y="3"/>
                    <a:pt x="49" y="3"/>
                  </a:cubicBezTo>
                  <a:cubicBezTo>
                    <a:pt x="49" y="3"/>
                    <a:pt x="49" y="2"/>
                    <a:pt x="48" y="2"/>
                  </a:cubicBezTo>
                  <a:cubicBezTo>
                    <a:pt x="48" y="1"/>
                    <a:pt x="48" y="1"/>
                    <a:pt x="48" y="1"/>
                  </a:cubicBezTo>
                  <a:cubicBezTo>
                    <a:pt x="48" y="1"/>
                    <a:pt x="49" y="1"/>
                    <a:pt x="49" y="1"/>
                  </a:cubicBezTo>
                  <a:cubicBezTo>
                    <a:pt x="49" y="1"/>
                    <a:pt x="50" y="2"/>
                    <a:pt x="50" y="2"/>
                  </a:cubicBezTo>
                  <a:cubicBezTo>
                    <a:pt x="50" y="3"/>
                    <a:pt x="51" y="3"/>
                    <a:pt x="51" y="4"/>
                  </a:cubicBezTo>
                  <a:cubicBezTo>
                    <a:pt x="51" y="4"/>
                    <a:pt x="51" y="5"/>
                    <a:pt x="52" y="5"/>
                  </a:cubicBezTo>
                  <a:lnTo>
                    <a:pt x="49"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5" name="Freeform 457">
              <a:extLst>
                <a:ext uri="{FF2B5EF4-FFF2-40B4-BE49-F238E27FC236}">
                  <a16:creationId xmlns:a16="http://schemas.microsoft.com/office/drawing/2014/main" id="{3445B9C7-3E2D-44DD-BF3D-9A75DF7372B0}"/>
                </a:ext>
              </a:extLst>
            </p:cNvPr>
            <p:cNvSpPr>
              <a:spLocks/>
            </p:cNvSpPr>
            <p:nvPr/>
          </p:nvSpPr>
          <p:spPr bwMode="auto">
            <a:xfrm>
              <a:off x="-1692277" y="976313"/>
              <a:ext cx="160338" cy="47625"/>
            </a:xfrm>
            <a:custGeom>
              <a:avLst/>
              <a:gdLst>
                <a:gd name="T0" fmla="*/ 30 w 44"/>
                <a:gd name="T1" fmla="*/ 11 h 13"/>
                <a:gd name="T2" fmla="*/ 30 w 44"/>
                <a:gd name="T3" fmla="*/ 11 h 13"/>
                <a:gd name="T4" fmla="*/ 30 w 44"/>
                <a:gd name="T5" fmla="*/ 10 h 13"/>
                <a:gd name="T6" fmla="*/ 31 w 44"/>
                <a:gd name="T7" fmla="*/ 10 h 13"/>
                <a:gd name="T8" fmla="*/ 32 w 44"/>
                <a:gd name="T9" fmla="*/ 9 h 13"/>
                <a:gd name="T10" fmla="*/ 32 w 44"/>
                <a:gd name="T11" fmla="*/ 9 h 13"/>
                <a:gd name="T12" fmla="*/ 33 w 44"/>
                <a:gd name="T13" fmla="*/ 9 h 13"/>
                <a:gd name="T14" fmla="*/ 33 w 44"/>
                <a:gd name="T15" fmla="*/ 9 h 13"/>
                <a:gd name="T16" fmla="*/ 37 w 44"/>
                <a:gd name="T17" fmla="*/ 7 h 13"/>
                <a:gd name="T18" fmla="*/ 37 w 44"/>
                <a:gd name="T19" fmla="*/ 6 h 13"/>
                <a:gd name="T20" fmla="*/ 37 w 44"/>
                <a:gd name="T21" fmla="*/ 6 h 13"/>
                <a:gd name="T22" fmla="*/ 38 w 44"/>
                <a:gd name="T23" fmla="*/ 5 h 13"/>
                <a:gd name="T24" fmla="*/ 39 w 44"/>
                <a:gd name="T25" fmla="*/ 5 h 13"/>
                <a:gd name="T26" fmla="*/ 39 w 44"/>
                <a:gd name="T27" fmla="*/ 5 h 13"/>
                <a:gd name="T28" fmla="*/ 39 w 44"/>
                <a:gd name="T29" fmla="*/ 4 h 13"/>
                <a:gd name="T30" fmla="*/ 41 w 44"/>
                <a:gd name="T31" fmla="*/ 3 h 13"/>
                <a:gd name="T32" fmla="*/ 41 w 44"/>
                <a:gd name="T33" fmla="*/ 3 h 13"/>
                <a:gd name="T34" fmla="*/ 42 w 44"/>
                <a:gd name="T35" fmla="*/ 2 h 13"/>
                <a:gd name="T36" fmla="*/ 42 w 44"/>
                <a:gd name="T37" fmla="*/ 2 h 13"/>
                <a:gd name="T38" fmla="*/ 42 w 44"/>
                <a:gd name="T39" fmla="*/ 2 h 13"/>
                <a:gd name="T40" fmla="*/ 43 w 44"/>
                <a:gd name="T41" fmla="*/ 2 h 13"/>
                <a:gd name="T42" fmla="*/ 43 w 44"/>
                <a:gd name="T43" fmla="*/ 1 h 13"/>
                <a:gd name="T44" fmla="*/ 44 w 44"/>
                <a:gd name="T45" fmla="*/ 0 h 13"/>
                <a:gd name="T46" fmla="*/ 44 w 44"/>
                <a:gd name="T47" fmla="*/ 0 h 13"/>
                <a:gd name="T48" fmla="*/ 33 w 44"/>
                <a:gd name="T49" fmla="*/ 1 h 13"/>
                <a:gd name="T50" fmla="*/ 31 w 44"/>
                <a:gd name="T51" fmla="*/ 1 h 13"/>
                <a:gd name="T52" fmla="*/ 10 w 44"/>
                <a:gd name="T53" fmla="*/ 3 h 13"/>
                <a:gd name="T54" fmla="*/ 10 w 44"/>
                <a:gd name="T55" fmla="*/ 3 h 13"/>
                <a:gd name="T56" fmla="*/ 10 w 44"/>
                <a:gd name="T57" fmla="*/ 3 h 13"/>
                <a:gd name="T58" fmla="*/ 3 w 44"/>
                <a:gd name="T59" fmla="*/ 4 h 13"/>
                <a:gd name="T60" fmla="*/ 3 w 44"/>
                <a:gd name="T61" fmla="*/ 5 h 13"/>
                <a:gd name="T62" fmla="*/ 3 w 44"/>
                <a:gd name="T63" fmla="*/ 5 h 13"/>
                <a:gd name="T64" fmla="*/ 3 w 44"/>
                <a:gd name="T65" fmla="*/ 6 h 13"/>
                <a:gd name="T66" fmla="*/ 3 w 44"/>
                <a:gd name="T67" fmla="*/ 6 h 13"/>
                <a:gd name="T68" fmla="*/ 2 w 44"/>
                <a:gd name="T69" fmla="*/ 6 h 13"/>
                <a:gd name="T70" fmla="*/ 2 w 44"/>
                <a:gd name="T71" fmla="*/ 7 h 13"/>
                <a:gd name="T72" fmla="*/ 2 w 44"/>
                <a:gd name="T73" fmla="*/ 7 h 13"/>
                <a:gd name="T74" fmla="*/ 3 w 44"/>
                <a:gd name="T75" fmla="*/ 8 h 13"/>
                <a:gd name="T76" fmla="*/ 3 w 44"/>
                <a:gd name="T77" fmla="*/ 8 h 13"/>
                <a:gd name="T78" fmla="*/ 2 w 44"/>
                <a:gd name="T79" fmla="*/ 8 h 13"/>
                <a:gd name="T80" fmla="*/ 2 w 44"/>
                <a:gd name="T81" fmla="*/ 9 h 13"/>
                <a:gd name="T82" fmla="*/ 2 w 44"/>
                <a:gd name="T83" fmla="*/ 9 h 13"/>
                <a:gd name="T84" fmla="*/ 1 w 44"/>
                <a:gd name="T85" fmla="*/ 10 h 13"/>
                <a:gd name="T86" fmla="*/ 1 w 44"/>
                <a:gd name="T87" fmla="*/ 12 h 13"/>
                <a:gd name="T88" fmla="*/ 0 w 44"/>
                <a:gd name="T89" fmla="*/ 13 h 13"/>
                <a:gd name="T90" fmla="*/ 10 w 44"/>
                <a:gd name="T91" fmla="*/ 13 h 13"/>
                <a:gd name="T92" fmla="*/ 24 w 44"/>
                <a:gd name="T93" fmla="*/ 12 h 13"/>
                <a:gd name="T94" fmla="*/ 29 w 44"/>
                <a:gd name="T95" fmla="*/ 12 h 13"/>
                <a:gd name="T96" fmla="*/ 30 w 44"/>
                <a:gd name="T97"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44" h="13">
                  <a:moveTo>
                    <a:pt x="30" y="11"/>
                  </a:moveTo>
                  <a:cubicBezTo>
                    <a:pt x="30" y="11"/>
                    <a:pt x="30" y="11"/>
                    <a:pt x="30" y="11"/>
                  </a:cubicBezTo>
                  <a:cubicBezTo>
                    <a:pt x="30" y="11"/>
                    <a:pt x="30" y="11"/>
                    <a:pt x="30" y="10"/>
                  </a:cubicBezTo>
                  <a:cubicBezTo>
                    <a:pt x="31" y="10"/>
                    <a:pt x="31" y="10"/>
                    <a:pt x="31" y="10"/>
                  </a:cubicBezTo>
                  <a:cubicBezTo>
                    <a:pt x="31" y="10"/>
                    <a:pt x="32" y="10"/>
                    <a:pt x="32" y="9"/>
                  </a:cubicBezTo>
                  <a:cubicBezTo>
                    <a:pt x="32" y="9"/>
                    <a:pt x="32" y="9"/>
                    <a:pt x="32" y="9"/>
                  </a:cubicBezTo>
                  <a:cubicBezTo>
                    <a:pt x="32" y="9"/>
                    <a:pt x="33" y="9"/>
                    <a:pt x="33" y="9"/>
                  </a:cubicBezTo>
                  <a:cubicBezTo>
                    <a:pt x="33" y="9"/>
                    <a:pt x="33" y="9"/>
                    <a:pt x="33" y="9"/>
                  </a:cubicBezTo>
                  <a:cubicBezTo>
                    <a:pt x="34" y="9"/>
                    <a:pt x="36" y="8"/>
                    <a:pt x="37" y="7"/>
                  </a:cubicBezTo>
                  <a:cubicBezTo>
                    <a:pt x="37" y="7"/>
                    <a:pt x="37" y="6"/>
                    <a:pt x="37" y="6"/>
                  </a:cubicBezTo>
                  <a:cubicBezTo>
                    <a:pt x="37" y="6"/>
                    <a:pt x="37" y="6"/>
                    <a:pt x="37" y="6"/>
                  </a:cubicBezTo>
                  <a:cubicBezTo>
                    <a:pt x="37" y="6"/>
                    <a:pt x="38" y="6"/>
                    <a:pt x="38" y="5"/>
                  </a:cubicBezTo>
                  <a:cubicBezTo>
                    <a:pt x="38" y="5"/>
                    <a:pt x="38" y="5"/>
                    <a:pt x="39" y="5"/>
                  </a:cubicBezTo>
                  <a:cubicBezTo>
                    <a:pt x="39" y="5"/>
                    <a:pt x="39" y="5"/>
                    <a:pt x="39" y="5"/>
                  </a:cubicBezTo>
                  <a:cubicBezTo>
                    <a:pt x="39" y="5"/>
                    <a:pt x="39" y="5"/>
                    <a:pt x="39" y="4"/>
                  </a:cubicBezTo>
                  <a:cubicBezTo>
                    <a:pt x="40" y="4"/>
                    <a:pt x="41" y="3"/>
                    <a:pt x="41" y="3"/>
                  </a:cubicBezTo>
                  <a:cubicBezTo>
                    <a:pt x="41" y="3"/>
                    <a:pt x="41" y="3"/>
                    <a:pt x="41" y="3"/>
                  </a:cubicBezTo>
                  <a:cubicBezTo>
                    <a:pt x="41" y="3"/>
                    <a:pt x="42" y="2"/>
                    <a:pt x="42" y="2"/>
                  </a:cubicBezTo>
                  <a:cubicBezTo>
                    <a:pt x="42" y="2"/>
                    <a:pt x="42" y="2"/>
                    <a:pt x="42" y="2"/>
                  </a:cubicBezTo>
                  <a:cubicBezTo>
                    <a:pt x="42" y="2"/>
                    <a:pt x="42" y="2"/>
                    <a:pt x="42" y="2"/>
                  </a:cubicBezTo>
                  <a:cubicBezTo>
                    <a:pt x="42" y="2"/>
                    <a:pt x="42" y="2"/>
                    <a:pt x="43" y="2"/>
                  </a:cubicBezTo>
                  <a:cubicBezTo>
                    <a:pt x="43" y="1"/>
                    <a:pt x="43" y="1"/>
                    <a:pt x="43" y="1"/>
                  </a:cubicBezTo>
                  <a:cubicBezTo>
                    <a:pt x="44" y="0"/>
                    <a:pt x="44" y="0"/>
                    <a:pt x="44" y="0"/>
                  </a:cubicBezTo>
                  <a:cubicBezTo>
                    <a:pt x="44" y="0"/>
                    <a:pt x="44" y="0"/>
                    <a:pt x="44" y="0"/>
                  </a:cubicBezTo>
                  <a:cubicBezTo>
                    <a:pt x="33" y="1"/>
                    <a:pt x="33" y="1"/>
                    <a:pt x="33" y="1"/>
                  </a:cubicBezTo>
                  <a:cubicBezTo>
                    <a:pt x="31" y="1"/>
                    <a:pt x="31" y="1"/>
                    <a:pt x="31" y="1"/>
                  </a:cubicBezTo>
                  <a:cubicBezTo>
                    <a:pt x="10" y="3"/>
                    <a:pt x="10" y="3"/>
                    <a:pt x="10" y="3"/>
                  </a:cubicBezTo>
                  <a:cubicBezTo>
                    <a:pt x="10" y="3"/>
                    <a:pt x="10" y="3"/>
                    <a:pt x="10" y="3"/>
                  </a:cubicBezTo>
                  <a:cubicBezTo>
                    <a:pt x="10" y="3"/>
                    <a:pt x="10" y="3"/>
                    <a:pt x="10" y="3"/>
                  </a:cubicBezTo>
                  <a:cubicBezTo>
                    <a:pt x="3" y="4"/>
                    <a:pt x="3" y="4"/>
                    <a:pt x="3" y="4"/>
                  </a:cubicBezTo>
                  <a:cubicBezTo>
                    <a:pt x="3" y="4"/>
                    <a:pt x="3" y="4"/>
                    <a:pt x="3" y="5"/>
                  </a:cubicBezTo>
                  <a:cubicBezTo>
                    <a:pt x="3" y="5"/>
                    <a:pt x="3" y="5"/>
                    <a:pt x="3" y="5"/>
                  </a:cubicBezTo>
                  <a:cubicBezTo>
                    <a:pt x="3" y="5"/>
                    <a:pt x="3" y="6"/>
                    <a:pt x="3" y="6"/>
                  </a:cubicBezTo>
                  <a:cubicBezTo>
                    <a:pt x="3" y="6"/>
                    <a:pt x="3" y="6"/>
                    <a:pt x="3" y="6"/>
                  </a:cubicBezTo>
                  <a:cubicBezTo>
                    <a:pt x="3" y="6"/>
                    <a:pt x="2" y="6"/>
                    <a:pt x="2" y="6"/>
                  </a:cubicBezTo>
                  <a:cubicBezTo>
                    <a:pt x="2" y="6"/>
                    <a:pt x="2" y="7"/>
                    <a:pt x="2" y="7"/>
                  </a:cubicBezTo>
                  <a:cubicBezTo>
                    <a:pt x="2" y="7"/>
                    <a:pt x="2" y="7"/>
                    <a:pt x="2" y="7"/>
                  </a:cubicBezTo>
                  <a:cubicBezTo>
                    <a:pt x="3" y="7"/>
                    <a:pt x="3" y="8"/>
                    <a:pt x="3" y="8"/>
                  </a:cubicBezTo>
                  <a:cubicBezTo>
                    <a:pt x="3" y="8"/>
                    <a:pt x="3" y="8"/>
                    <a:pt x="3" y="8"/>
                  </a:cubicBezTo>
                  <a:cubicBezTo>
                    <a:pt x="2" y="8"/>
                    <a:pt x="2" y="8"/>
                    <a:pt x="2" y="8"/>
                  </a:cubicBezTo>
                  <a:cubicBezTo>
                    <a:pt x="2" y="9"/>
                    <a:pt x="2" y="9"/>
                    <a:pt x="2" y="9"/>
                  </a:cubicBezTo>
                  <a:cubicBezTo>
                    <a:pt x="2" y="9"/>
                    <a:pt x="2" y="9"/>
                    <a:pt x="2" y="9"/>
                  </a:cubicBezTo>
                  <a:cubicBezTo>
                    <a:pt x="2" y="9"/>
                    <a:pt x="2" y="10"/>
                    <a:pt x="1" y="10"/>
                  </a:cubicBezTo>
                  <a:cubicBezTo>
                    <a:pt x="1" y="11"/>
                    <a:pt x="1" y="11"/>
                    <a:pt x="1" y="12"/>
                  </a:cubicBezTo>
                  <a:cubicBezTo>
                    <a:pt x="1" y="12"/>
                    <a:pt x="1" y="13"/>
                    <a:pt x="0" y="13"/>
                  </a:cubicBezTo>
                  <a:cubicBezTo>
                    <a:pt x="10" y="13"/>
                    <a:pt x="10" y="13"/>
                    <a:pt x="10" y="13"/>
                  </a:cubicBezTo>
                  <a:cubicBezTo>
                    <a:pt x="24" y="12"/>
                    <a:pt x="24" y="12"/>
                    <a:pt x="24" y="12"/>
                  </a:cubicBezTo>
                  <a:cubicBezTo>
                    <a:pt x="29" y="12"/>
                    <a:pt x="29" y="12"/>
                    <a:pt x="29" y="12"/>
                  </a:cubicBezTo>
                  <a:cubicBezTo>
                    <a:pt x="29" y="11"/>
                    <a:pt x="30" y="11"/>
                    <a:pt x="30" y="1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6" name="Freeform 458">
              <a:extLst>
                <a:ext uri="{FF2B5EF4-FFF2-40B4-BE49-F238E27FC236}">
                  <a16:creationId xmlns:a16="http://schemas.microsoft.com/office/drawing/2014/main" id="{97D9E67F-B390-420F-AB89-B9B7F47BBD22}"/>
                </a:ext>
              </a:extLst>
            </p:cNvPr>
            <p:cNvSpPr>
              <a:spLocks/>
            </p:cNvSpPr>
            <p:nvPr/>
          </p:nvSpPr>
          <p:spPr bwMode="auto">
            <a:xfrm>
              <a:off x="-1520827" y="749301"/>
              <a:ext cx="141288" cy="111125"/>
            </a:xfrm>
            <a:custGeom>
              <a:avLst/>
              <a:gdLst>
                <a:gd name="T0" fmla="*/ 28 w 39"/>
                <a:gd name="T1" fmla="*/ 12 h 31"/>
                <a:gd name="T2" fmla="*/ 28 w 39"/>
                <a:gd name="T3" fmla="*/ 11 h 31"/>
                <a:gd name="T4" fmla="*/ 27 w 39"/>
                <a:gd name="T5" fmla="*/ 12 h 31"/>
                <a:gd name="T6" fmla="*/ 27 w 39"/>
                <a:gd name="T7" fmla="*/ 10 h 31"/>
                <a:gd name="T8" fmla="*/ 26 w 39"/>
                <a:gd name="T9" fmla="*/ 8 h 31"/>
                <a:gd name="T10" fmla="*/ 25 w 39"/>
                <a:gd name="T11" fmla="*/ 5 h 31"/>
                <a:gd name="T12" fmla="*/ 25 w 39"/>
                <a:gd name="T13" fmla="*/ 4 h 31"/>
                <a:gd name="T14" fmla="*/ 25 w 39"/>
                <a:gd name="T15" fmla="*/ 4 h 31"/>
                <a:gd name="T16" fmla="*/ 33 w 39"/>
                <a:gd name="T17" fmla="*/ 0 h 31"/>
                <a:gd name="T18" fmla="*/ 19 w 39"/>
                <a:gd name="T19" fmla="*/ 4 h 31"/>
                <a:gd name="T20" fmla="*/ 17 w 39"/>
                <a:gd name="T21" fmla="*/ 5 h 31"/>
                <a:gd name="T22" fmla="*/ 15 w 39"/>
                <a:gd name="T23" fmla="*/ 7 h 31"/>
                <a:gd name="T24" fmla="*/ 15 w 39"/>
                <a:gd name="T25" fmla="*/ 9 h 31"/>
                <a:gd name="T26" fmla="*/ 14 w 39"/>
                <a:gd name="T27" fmla="*/ 12 h 31"/>
                <a:gd name="T28" fmla="*/ 14 w 39"/>
                <a:gd name="T29" fmla="*/ 12 h 31"/>
                <a:gd name="T30" fmla="*/ 14 w 39"/>
                <a:gd name="T31" fmla="*/ 13 h 31"/>
                <a:gd name="T32" fmla="*/ 14 w 39"/>
                <a:gd name="T33" fmla="*/ 15 h 31"/>
                <a:gd name="T34" fmla="*/ 13 w 39"/>
                <a:gd name="T35" fmla="*/ 16 h 31"/>
                <a:gd name="T36" fmla="*/ 12 w 39"/>
                <a:gd name="T37" fmla="*/ 17 h 31"/>
                <a:gd name="T38" fmla="*/ 9 w 39"/>
                <a:gd name="T39" fmla="*/ 18 h 31"/>
                <a:gd name="T40" fmla="*/ 7 w 39"/>
                <a:gd name="T41" fmla="*/ 17 h 31"/>
                <a:gd name="T42" fmla="*/ 3 w 39"/>
                <a:gd name="T43" fmla="*/ 18 h 31"/>
                <a:gd name="T44" fmla="*/ 2 w 39"/>
                <a:gd name="T45" fmla="*/ 20 h 31"/>
                <a:gd name="T46" fmla="*/ 3 w 39"/>
                <a:gd name="T47" fmla="*/ 21 h 31"/>
                <a:gd name="T48" fmla="*/ 4 w 39"/>
                <a:gd name="T49" fmla="*/ 22 h 31"/>
                <a:gd name="T50" fmla="*/ 3 w 39"/>
                <a:gd name="T51" fmla="*/ 23 h 31"/>
                <a:gd name="T52" fmla="*/ 0 w 39"/>
                <a:gd name="T53" fmla="*/ 25 h 31"/>
                <a:gd name="T54" fmla="*/ 0 w 39"/>
                <a:gd name="T55" fmla="*/ 28 h 31"/>
                <a:gd name="T56" fmla="*/ 21 w 39"/>
                <a:gd name="T57" fmla="*/ 24 h 31"/>
                <a:gd name="T58" fmla="*/ 24 w 39"/>
                <a:gd name="T59" fmla="*/ 27 h 31"/>
                <a:gd name="T60" fmla="*/ 29 w 39"/>
                <a:gd name="T61" fmla="*/ 29 h 31"/>
                <a:gd name="T62" fmla="*/ 29 w 39"/>
                <a:gd name="T63" fmla="*/ 29 h 31"/>
                <a:gd name="T64" fmla="*/ 29 w 39"/>
                <a:gd name="T65" fmla="*/ 31 h 31"/>
                <a:gd name="T66" fmla="*/ 30 w 39"/>
                <a:gd name="T67" fmla="*/ 30 h 31"/>
                <a:gd name="T68" fmla="*/ 30 w 39"/>
                <a:gd name="T69" fmla="*/ 30 h 31"/>
                <a:gd name="T70" fmla="*/ 33 w 39"/>
                <a:gd name="T71" fmla="*/ 29 h 31"/>
                <a:gd name="T72" fmla="*/ 35 w 39"/>
                <a:gd name="T73" fmla="*/ 28 h 31"/>
                <a:gd name="T74" fmla="*/ 33 w 39"/>
                <a:gd name="T75" fmla="*/ 30 h 31"/>
                <a:gd name="T76" fmla="*/ 37 w 39"/>
                <a:gd name="T77" fmla="*/ 27 h 31"/>
                <a:gd name="T78" fmla="*/ 37 w 39"/>
                <a:gd name="T79" fmla="*/ 26 h 31"/>
                <a:gd name="T80" fmla="*/ 37 w 39"/>
                <a:gd name="T81" fmla="*/ 26 h 31"/>
                <a:gd name="T82" fmla="*/ 36 w 39"/>
                <a:gd name="T83" fmla="*/ 27 h 31"/>
                <a:gd name="T84" fmla="*/ 35 w 39"/>
                <a:gd name="T85" fmla="*/ 27 h 31"/>
                <a:gd name="T86" fmla="*/ 36 w 39"/>
                <a:gd name="T87" fmla="*/ 26 h 31"/>
                <a:gd name="T88" fmla="*/ 36 w 39"/>
                <a:gd name="T89" fmla="*/ 26 h 31"/>
                <a:gd name="T90" fmla="*/ 36 w 39"/>
                <a:gd name="T91" fmla="*/ 25 h 31"/>
                <a:gd name="T92" fmla="*/ 34 w 39"/>
                <a:gd name="T93" fmla="*/ 27 h 31"/>
                <a:gd name="T94" fmla="*/ 32 w 39"/>
                <a:gd name="T95" fmla="*/ 27 h 31"/>
                <a:gd name="T96" fmla="*/ 31 w 39"/>
                <a:gd name="T97" fmla="*/ 28 h 31"/>
                <a:gd name="T98" fmla="*/ 30 w 39"/>
                <a:gd name="T99" fmla="*/ 29 h 31"/>
                <a:gd name="T100" fmla="*/ 30 w 39"/>
                <a:gd name="T101" fmla="*/ 29 h 31"/>
                <a:gd name="T102" fmla="*/ 29 w 39"/>
                <a:gd name="T103" fmla="*/ 29 h 31"/>
                <a:gd name="T104" fmla="*/ 30 w 39"/>
                <a:gd name="T105" fmla="*/ 28 h 31"/>
                <a:gd name="T106" fmla="*/ 30 w 39"/>
                <a:gd name="T107" fmla="*/ 26 h 31"/>
                <a:gd name="T108" fmla="*/ 30 w 39"/>
                <a:gd name="T109" fmla="*/ 25 h 31"/>
                <a:gd name="T110" fmla="*/ 29 w 39"/>
                <a:gd name="T111" fmla="*/ 21 h 31"/>
                <a:gd name="T112" fmla="*/ 29 w 39"/>
                <a:gd name="T113" fmla="*/ 16 h 31"/>
                <a:gd name="T114" fmla="*/ 29 w 39"/>
                <a:gd name="T115" fmla="*/ 16 h 31"/>
                <a:gd name="T116" fmla="*/ 28 w 39"/>
                <a:gd name="T117" fmla="*/ 13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39" h="31">
                  <a:moveTo>
                    <a:pt x="28" y="13"/>
                  </a:moveTo>
                  <a:cubicBezTo>
                    <a:pt x="28" y="12"/>
                    <a:pt x="28" y="12"/>
                    <a:pt x="28" y="12"/>
                  </a:cubicBezTo>
                  <a:cubicBezTo>
                    <a:pt x="28" y="12"/>
                    <a:pt x="28" y="11"/>
                    <a:pt x="28" y="11"/>
                  </a:cubicBezTo>
                  <a:cubicBezTo>
                    <a:pt x="28" y="11"/>
                    <a:pt x="28" y="11"/>
                    <a:pt x="28" y="11"/>
                  </a:cubicBezTo>
                  <a:cubicBezTo>
                    <a:pt x="28" y="11"/>
                    <a:pt x="28" y="11"/>
                    <a:pt x="28" y="11"/>
                  </a:cubicBezTo>
                  <a:cubicBezTo>
                    <a:pt x="27" y="11"/>
                    <a:pt x="27" y="12"/>
                    <a:pt x="27" y="12"/>
                  </a:cubicBezTo>
                  <a:cubicBezTo>
                    <a:pt x="27" y="12"/>
                    <a:pt x="27" y="11"/>
                    <a:pt x="27" y="11"/>
                  </a:cubicBezTo>
                  <a:cubicBezTo>
                    <a:pt x="27" y="10"/>
                    <a:pt x="27" y="10"/>
                    <a:pt x="27" y="10"/>
                  </a:cubicBezTo>
                  <a:cubicBezTo>
                    <a:pt x="27" y="10"/>
                    <a:pt x="27" y="9"/>
                    <a:pt x="26" y="9"/>
                  </a:cubicBezTo>
                  <a:cubicBezTo>
                    <a:pt x="26" y="9"/>
                    <a:pt x="26" y="8"/>
                    <a:pt x="26" y="8"/>
                  </a:cubicBezTo>
                  <a:cubicBezTo>
                    <a:pt x="26" y="7"/>
                    <a:pt x="26" y="6"/>
                    <a:pt x="26" y="5"/>
                  </a:cubicBezTo>
                  <a:cubicBezTo>
                    <a:pt x="25" y="5"/>
                    <a:pt x="25" y="5"/>
                    <a:pt x="25" y="5"/>
                  </a:cubicBezTo>
                  <a:cubicBezTo>
                    <a:pt x="25" y="5"/>
                    <a:pt x="25" y="4"/>
                    <a:pt x="25" y="4"/>
                  </a:cubicBezTo>
                  <a:cubicBezTo>
                    <a:pt x="25" y="4"/>
                    <a:pt x="25" y="4"/>
                    <a:pt x="25" y="4"/>
                  </a:cubicBezTo>
                  <a:cubicBezTo>
                    <a:pt x="25" y="4"/>
                    <a:pt x="25" y="4"/>
                    <a:pt x="25" y="4"/>
                  </a:cubicBezTo>
                  <a:cubicBezTo>
                    <a:pt x="25" y="4"/>
                    <a:pt x="25" y="4"/>
                    <a:pt x="25" y="4"/>
                  </a:cubicBezTo>
                  <a:cubicBezTo>
                    <a:pt x="25" y="3"/>
                    <a:pt x="25" y="3"/>
                    <a:pt x="25" y="3"/>
                  </a:cubicBezTo>
                  <a:cubicBezTo>
                    <a:pt x="33" y="0"/>
                    <a:pt x="33" y="0"/>
                    <a:pt x="33" y="0"/>
                  </a:cubicBezTo>
                  <a:cubicBezTo>
                    <a:pt x="20" y="4"/>
                    <a:pt x="20" y="4"/>
                    <a:pt x="20" y="4"/>
                  </a:cubicBezTo>
                  <a:cubicBezTo>
                    <a:pt x="20" y="4"/>
                    <a:pt x="19" y="4"/>
                    <a:pt x="19" y="4"/>
                  </a:cubicBezTo>
                  <a:cubicBezTo>
                    <a:pt x="19" y="4"/>
                    <a:pt x="19" y="4"/>
                    <a:pt x="18" y="4"/>
                  </a:cubicBezTo>
                  <a:cubicBezTo>
                    <a:pt x="18" y="4"/>
                    <a:pt x="17" y="5"/>
                    <a:pt x="17" y="5"/>
                  </a:cubicBezTo>
                  <a:cubicBezTo>
                    <a:pt x="17" y="6"/>
                    <a:pt x="16" y="6"/>
                    <a:pt x="16" y="6"/>
                  </a:cubicBezTo>
                  <a:cubicBezTo>
                    <a:pt x="16" y="7"/>
                    <a:pt x="16" y="7"/>
                    <a:pt x="15" y="7"/>
                  </a:cubicBezTo>
                  <a:cubicBezTo>
                    <a:pt x="15" y="8"/>
                    <a:pt x="15" y="8"/>
                    <a:pt x="15" y="8"/>
                  </a:cubicBezTo>
                  <a:cubicBezTo>
                    <a:pt x="15" y="9"/>
                    <a:pt x="15" y="9"/>
                    <a:pt x="15" y="9"/>
                  </a:cubicBezTo>
                  <a:cubicBezTo>
                    <a:pt x="15" y="10"/>
                    <a:pt x="13" y="11"/>
                    <a:pt x="13" y="11"/>
                  </a:cubicBezTo>
                  <a:cubicBezTo>
                    <a:pt x="14" y="12"/>
                    <a:pt x="14" y="12"/>
                    <a:pt x="14" y="12"/>
                  </a:cubicBezTo>
                  <a:cubicBezTo>
                    <a:pt x="14" y="12"/>
                    <a:pt x="14" y="12"/>
                    <a:pt x="14" y="12"/>
                  </a:cubicBezTo>
                  <a:cubicBezTo>
                    <a:pt x="14" y="12"/>
                    <a:pt x="14" y="12"/>
                    <a:pt x="14" y="12"/>
                  </a:cubicBezTo>
                  <a:cubicBezTo>
                    <a:pt x="14" y="12"/>
                    <a:pt x="14" y="13"/>
                    <a:pt x="14" y="13"/>
                  </a:cubicBezTo>
                  <a:cubicBezTo>
                    <a:pt x="14" y="13"/>
                    <a:pt x="14" y="13"/>
                    <a:pt x="14" y="13"/>
                  </a:cubicBezTo>
                  <a:cubicBezTo>
                    <a:pt x="14" y="13"/>
                    <a:pt x="15" y="14"/>
                    <a:pt x="15" y="14"/>
                  </a:cubicBezTo>
                  <a:cubicBezTo>
                    <a:pt x="15" y="14"/>
                    <a:pt x="15" y="15"/>
                    <a:pt x="14" y="15"/>
                  </a:cubicBezTo>
                  <a:cubicBezTo>
                    <a:pt x="14" y="15"/>
                    <a:pt x="13" y="15"/>
                    <a:pt x="13" y="15"/>
                  </a:cubicBezTo>
                  <a:cubicBezTo>
                    <a:pt x="13" y="15"/>
                    <a:pt x="13" y="16"/>
                    <a:pt x="13" y="16"/>
                  </a:cubicBezTo>
                  <a:cubicBezTo>
                    <a:pt x="13" y="16"/>
                    <a:pt x="13" y="16"/>
                    <a:pt x="12" y="17"/>
                  </a:cubicBezTo>
                  <a:cubicBezTo>
                    <a:pt x="12" y="17"/>
                    <a:pt x="12" y="17"/>
                    <a:pt x="12" y="17"/>
                  </a:cubicBezTo>
                  <a:cubicBezTo>
                    <a:pt x="12" y="17"/>
                    <a:pt x="11" y="17"/>
                    <a:pt x="10" y="17"/>
                  </a:cubicBezTo>
                  <a:cubicBezTo>
                    <a:pt x="9" y="18"/>
                    <a:pt x="9" y="18"/>
                    <a:pt x="9" y="18"/>
                  </a:cubicBezTo>
                  <a:cubicBezTo>
                    <a:pt x="9" y="18"/>
                    <a:pt x="9" y="18"/>
                    <a:pt x="8" y="18"/>
                  </a:cubicBezTo>
                  <a:cubicBezTo>
                    <a:pt x="8" y="17"/>
                    <a:pt x="7" y="17"/>
                    <a:pt x="7" y="17"/>
                  </a:cubicBezTo>
                  <a:cubicBezTo>
                    <a:pt x="7" y="17"/>
                    <a:pt x="6" y="18"/>
                    <a:pt x="5" y="18"/>
                  </a:cubicBezTo>
                  <a:cubicBezTo>
                    <a:pt x="5" y="18"/>
                    <a:pt x="4" y="18"/>
                    <a:pt x="3" y="18"/>
                  </a:cubicBezTo>
                  <a:cubicBezTo>
                    <a:pt x="3" y="19"/>
                    <a:pt x="2" y="19"/>
                    <a:pt x="2" y="19"/>
                  </a:cubicBezTo>
                  <a:cubicBezTo>
                    <a:pt x="2" y="19"/>
                    <a:pt x="2" y="20"/>
                    <a:pt x="2" y="20"/>
                  </a:cubicBezTo>
                  <a:cubicBezTo>
                    <a:pt x="2" y="20"/>
                    <a:pt x="3" y="20"/>
                    <a:pt x="3" y="20"/>
                  </a:cubicBezTo>
                  <a:cubicBezTo>
                    <a:pt x="3" y="21"/>
                    <a:pt x="3" y="21"/>
                    <a:pt x="3" y="21"/>
                  </a:cubicBezTo>
                  <a:cubicBezTo>
                    <a:pt x="3" y="21"/>
                    <a:pt x="3" y="21"/>
                    <a:pt x="3" y="21"/>
                  </a:cubicBezTo>
                  <a:cubicBezTo>
                    <a:pt x="3" y="21"/>
                    <a:pt x="4" y="22"/>
                    <a:pt x="4" y="22"/>
                  </a:cubicBezTo>
                  <a:cubicBezTo>
                    <a:pt x="3" y="22"/>
                    <a:pt x="3" y="22"/>
                    <a:pt x="3" y="22"/>
                  </a:cubicBezTo>
                  <a:cubicBezTo>
                    <a:pt x="3" y="23"/>
                    <a:pt x="3" y="23"/>
                    <a:pt x="3" y="23"/>
                  </a:cubicBezTo>
                  <a:cubicBezTo>
                    <a:pt x="3" y="23"/>
                    <a:pt x="2" y="24"/>
                    <a:pt x="2" y="24"/>
                  </a:cubicBezTo>
                  <a:cubicBezTo>
                    <a:pt x="2" y="24"/>
                    <a:pt x="1" y="25"/>
                    <a:pt x="0" y="25"/>
                  </a:cubicBezTo>
                  <a:cubicBezTo>
                    <a:pt x="0" y="26"/>
                    <a:pt x="0" y="26"/>
                    <a:pt x="0" y="26"/>
                  </a:cubicBezTo>
                  <a:cubicBezTo>
                    <a:pt x="0" y="28"/>
                    <a:pt x="0" y="28"/>
                    <a:pt x="0" y="28"/>
                  </a:cubicBezTo>
                  <a:cubicBezTo>
                    <a:pt x="20" y="24"/>
                    <a:pt x="20" y="24"/>
                    <a:pt x="20" y="24"/>
                  </a:cubicBezTo>
                  <a:cubicBezTo>
                    <a:pt x="20" y="24"/>
                    <a:pt x="21" y="23"/>
                    <a:pt x="21" y="24"/>
                  </a:cubicBezTo>
                  <a:cubicBezTo>
                    <a:pt x="22" y="25"/>
                    <a:pt x="23" y="26"/>
                    <a:pt x="23" y="26"/>
                  </a:cubicBezTo>
                  <a:cubicBezTo>
                    <a:pt x="24" y="27"/>
                    <a:pt x="24" y="27"/>
                    <a:pt x="24" y="27"/>
                  </a:cubicBezTo>
                  <a:cubicBezTo>
                    <a:pt x="25" y="27"/>
                    <a:pt x="29" y="28"/>
                    <a:pt x="29" y="28"/>
                  </a:cubicBezTo>
                  <a:cubicBezTo>
                    <a:pt x="29" y="29"/>
                    <a:pt x="29" y="29"/>
                    <a:pt x="29" y="29"/>
                  </a:cubicBezTo>
                  <a:cubicBezTo>
                    <a:pt x="29" y="29"/>
                    <a:pt x="29" y="29"/>
                    <a:pt x="29" y="29"/>
                  </a:cubicBezTo>
                  <a:cubicBezTo>
                    <a:pt x="29" y="29"/>
                    <a:pt x="29" y="29"/>
                    <a:pt x="29" y="29"/>
                  </a:cubicBezTo>
                  <a:cubicBezTo>
                    <a:pt x="29" y="29"/>
                    <a:pt x="29" y="30"/>
                    <a:pt x="29" y="30"/>
                  </a:cubicBezTo>
                  <a:cubicBezTo>
                    <a:pt x="29" y="31"/>
                    <a:pt x="29" y="31"/>
                    <a:pt x="29" y="31"/>
                  </a:cubicBezTo>
                  <a:cubicBezTo>
                    <a:pt x="29" y="31"/>
                    <a:pt x="29" y="31"/>
                    <a:pt x="29" y="31"/>
                  </a:cubicBezTo>
                  <a:cubicBezTo>
                    <a:pt x="29" y="30"/>
                    <a:pt x="30" y="30"/>
                    <a:pt x="30" y="30"/>
                  </a:cubicBezTo>
                  <a:cubicBezTo>
                    <a:pt x="30" y="30"/>
                    <a:pt x="30" y="31"/>
                    <a:pt x="30" y="31"/>
                  </a:cubicBezTo>
                  <a:cubicBezTo>
                    <a:pt x="30" y="31"/>
                    <a:pt x="30" y="31"/>
                    <a:pt x="30" y="30"/>
                  </a:cubicBezTo>
                  <a:cubicBezTo>
                    <a:pt x="30" y="30"/>
                    <a:pt x="31" y="30"/>
                    <a:pt x="31" y="30"/>
                  </a:cubicBezTo>
                  <a:cubicBezTo>
                    <a:pt x="32" y="30"/>
                    <a:pt x="33" y="29"/>
                    <a:pt x="33" y="29"/>
                  </a:cubicBezTo>
                  <a:cubicBezTo>
                    <a:pt x="33" y="29"/>
                    <a:pt x="34" y="29"/>
                    <a:pt x="34" y="28"/>
                  </a:cubicBezTo>
                  <a:cubicBezTo>
                    <a:pt x="34" y="28"/>
                    <a:pt x="35" y="28"/>
                    <a:pt x="35" y="28"/>
                  </a:cubicBezTo>
                  <a:cubicBezTo>
                    <a:pt x="35" y="28"/>
                    <a:pt x="35" y="28"/>
                    <a:pt x="34" y="29"/>
                  </a:cubicBezTo>
                  <a:cubicBezTo>
                    <a:pt x="33" y="29"/>
                    <a:pt x="32" y="29"/>
                    <a:pt x="33" y="30"/>
                  </a:cubicBezTo>
                  <a:cubicBezTo>
                    <a:pt x="33" y="30"/>
                    <a:pt x="34" y="30"/>
                    <a:pt x="35" y="28"/>
                  </a:cubicBezTo>
                  <a:cubicBezTo>
                    <a:pt x="37" y="27"/>
                    <a:pt x="37" y="27"/>
                    <a:pt x="37" y="27"/>
                  </a:cubicBezTo>
                  <a:cubicBezTo>
                    <a:pt x="38" y="26"/>
                    <a:pt x="39" y="26"/>
                    <a:pt x="38" y="25"/>
                  </a:cubicBezTo>
                  <a:cubicBezTo>
                    <a:pt x="38" y="25"/>
                    <a:pt x="38" y="26"/>
                    <a:pt x="37" y="26"/>
                  </a:cubicBezTo>
                  <a:cubicBezTo>
                    <a:pt x="37" y="26"/>
                    <a:pt x="37" y="26"/>
                    <a:pt x="37" y="26"/>
                  </a:cubicBezTo>
                  <a:cubicBezTo>
                    <a:pt x="37" y="26"/>
                    <a:pt x="37" y="26"/>
                    <a:pt x="37" y="26"/>
                  </a:cubicBezTo>
                  <a:cubicBezTo>
                    <a:pt x="36" y="26"/>
                    <a:pt x="36" y="26"/>
                    <a:pt x="36" y="26"/>
                  </a:cubicBezTo>
                  <a:cubicBezTo>
                    <a:pt x="36" y="26"/>
                    <a:pt x="36" y="27"/>
                    <a:pt x="36" y="27"/>
                  </a:cubicBezTo>
                  <a:cubicBezTo>
                    <a:pt x="36" y="27"/>
                    <a:pt x="36" y="27"/>
                    <a:pt x="36" y="27"/>
                  </a:cubicBezTo>
                  <a:cubicBezTo>
                    <a:pt x="36" y="27"/>
                    <a:pt x="36" y="28"/>
                    <a:pt x="35" y="27"/>
                  </a:cubicBezTo>
                  <a:cubicBezTo>
                    <a:pt x="35" y="27"/>
                    <a:pt x="35" y="27"/>
                    <a:pt x="35" y="27"/>
                  </a:cubicBezTo>
                  <a:cubicBezTo>
                    <a:pt x="35" y="27"/>
                    <a:pt x="36" y="27"/>
                    <a:pt x="36" y="26"/>
                  </a:cubicBezTo>
                  <a:cubicBezTo>
                    <a:pt x="36" y="26"/>
                    <a:pt x="36" y="26"/>
                    <a:pt x="36" y="26"/>
                  </a:cubicBezTo>
                  <a:cubicBezTo>
                    <a:pt x="36" y="26"/>
                    <a:pt x="36" y="26"/>
                    <a:pt x="36" y="26"/>
                  </a:cubicBezTo>
                  <a:cubicBezTo>
                    <a:pt x="36" y="25"/>
                    <a:pt x="37" y="26"/>
                    <a:pt x="37" y="25"/>
                  </a:cubicBezTo>
                  <a:cubicBezTo>
                    <a:pt x="37" y="25"/>
                    <a:pt x="36" y="25"/>
                    <a:pt x="36" y="25"/>
                  </a:cubicBezTo>
                  <a:cubicBezTo>
                    <a:pt x="36" y="25"/>
                    <a:pt x="35" y="26"/>
                    <a:pt x="35" y="26"/>
                  </a:cubicBezTo>
                  <a:cubicBezTo>
                    <a:pt x="35" y="26"/>
                    <a:pt x="35" y="27"/>
                    <a:pt x="34" y="27"/>
                  </a:cubicBezTo>
                  <a:cubicBezTo>
                    <a:pt x="34" y="27"/>
                    <a:pt x="33" y="27"/>
                    <a:pt x="32" y="27"/>
                  </a:cubicBezTo>
                  <a:cubicBezTo>
                    <a:pt x="32" y="27"/>
                    <a:pt x="32" y="27"/>
                    <a:pt x="32" y="27"/>
                  </a:cubicBezTo>
                  <a:cubicBezTo>
                    <a:pt x="32" y="27"/>
                    <a:pt x="32" y="28"/>
                    <a:pt x="32" y="28"/>
                  </a:cubicBezTo>
                  <a:cubicBezTo>
                    <a:pt x="32" y="28"/>
                    <a:pt x="31" y="28"/>
                    <a:pt x="31" y="28"/>
                  </a:cubicBezTo>
                  <a:cubicBezTo>
                    <a:pt x="31" y="28"/>
                    <a:pt x="31" y="28"/>
                    <a:pt x="31" y="28"/>
                  </a:cubicBezTo>
                  <a:cubicBezTo>
                    <a:pt x="31" y="28"/>
                    <a:pt x="30" y="28"/>
                    <a:pt x="30" y="29"/>
                  </a:cubicBezTo>
                  <a:cubicBezTo>
                    <a:pt x="30" y="29"/>
                    <a:pt x="30" y="29"/>
                    <a:pt x="30" y="29"/>
                  </a:cubicBezTo>
                  <a:cubicBezTo>
                    <a:pt x="30" y="29"/>
                    <a:pt x="30" y="29"/>
                    <a:pt x="30" y="29"/>
                  </a:cubicBezTo>
                  <a:cubicBezTo>
                    <a:pt x="30" y="29"/>
                    <a:pt x="30" y="29"/>
                    <a:pt x="30" y="29"/>
                  </a:cubicBezTo>
                  <a:cubicBezTo>
                    <a:pt x="30" y="29"/>
                    <a:pt x="29" y="29"/>
                    <a:pt x="29" y="29"/>
                  </a:cubicBezTo>
                  <a:cubicBezTo>
                    <a:pt x="29" y="29"/>
                    <a:pt x="29" y="29"/>
                    <a:pt x="29" y="29"/>
                  </a:cubicBezTo>
                  <a:cubicBezTo>
                    <a:pt x="29" y="29"/>
                    <a:pt x="30" y="28"/>
                    <a:pt x="30" y="28"/>
                  </a:cubicBezTo>
                  <a:cubicBezTo>
                    <a:pt x="30" y="27"/>
                    <a:pt x="30" y="27"/>
                    <a:pt x="30" y="27"/>
                  </a:cubicBezTo>
                  <a:cubicBezTo>
                    <a:pt x="30" y="26"/>
                    <a:pt x="30" y="26"/>
                    <a:pt x="30" y="26"/>
                  </a:cubicBezTo>
                  <a:cubicBezTo>
                    <a:pt x="30" y="26"/>
                    <a:pt x="30" y="26"/>
                    <a:pt x="30" y="25"/>
                  </a:cubicBezTo>
                  <a:cubicBezTo>
                    <a:pt x="30" y="25"/>
                    <a:pt x="30" y="25"/>
                    <a:pt x="30" y="25"/>
                  </a:cubicBezTo>
                  <a:cubicBezTo>
                    <a:pt x="30" y="24"/>
                    <a:pt x="29" y="24"/>
                    <a:pt x="29" y="24"/>
                  </a:cubicBezTo>
                  <a:cubicBezTo>
                    <a:pt x="29" y="23"/>
                    <a:pt x="29" y="22"/>
                    <a:pt x="29" y="21"/>
                  </a:cubicBezTo>
                  <a:cubicBezTo>
                    <a:pt x="29" y="21"/>
                    <a:pt x="29" y="17"/>
                    <a:pt x="29" y="16"/>
                  </a:cubicBezTo>
                  <a:cubicBezTo>
                    <a:pt x="29" y="16"/>
                    <a:pt x="29" y="16"/>
                    <a:pt x="29" y="16"/>
                  </a:cubicBezTo>
                  <a:cubicBezTo>
                    <a:pt x="29" y="16"/>
                    <a:pt x="29" y="16"/>
                    <a:pt x="29" y="16"/>
                  </a:cubicBezTo>
                  <a:cubicBezTo>
                    <a:pt x="29" y="16"/>
                    <a:pt x="29" y="16"/>
                    <a:pt x="29" y="16"/>
                  </a:cubicBezTo>
                  <a:cubicBezTo>
                    <a:pt x="29" y="16"/>
                    <a:pt x="28" y="15"/>
                    <a:pt x="28" y="14"/>
                  </a:cubicBezTo>
                  <a:cubicBezTo>
                    <a:pt x="28" y="14"/>
                    <a:pt x="28" y="13"/>
                    <a:pt x="28"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7" name="Freeform 459">
              <a:extLst>
                <a:ext uri="{FF2B5EF4-FFF2-40B4-BE49-F238E27FC236}">
                  <a16:creationId xmlns:a16="http://schemas.microsoft.com/office/drawing/2014/main" id="{48F5178F-3A26-47C2-BC92-223FF16128D7}"/>
                </a:ext>
              </a:extLst>
            </p:cNvPr>
            <p:cNvSpPr>
              <a:spLocks/>
            </p:cNvSpPr>
            <p:nvPr/>
          </p:nvSpPr>
          <p:spPr bwMode="auto">
            <a:xfrm>
              <a:off x="-1404939" y="741363"/>
              <a:ext cx="33338" cy="61913"/>
            </a:xfrm>
            <a:custGeom>
              <a:avLst/>
              <a:gdLst>
                <a:gd name="T0" fmla="*/ 7 w 9"/>
                <a:gd name="T1" fmla="*/ 13 h 17"/>
                <a:gd name="T2" fmla="*/ 3 w 9"/>
                <a:gd name="T3" fmla="*/ 0 h 17"/>
                <a:gd name="T4" fmla="*/ 2 w 9"/>
                <a:gd name="T5" fmla="*/ 1 h 17"/>
                <a:gd name="T6" fmla="*/ 2 w 9"/>
                <a:gd name="T7" fmla="*/ 0 h 17"/>
                <a:gd name="T8" fmla="*/ 1 w 9"/>
                <a:gd name="T9" fmla="*/ 1 h 17"/>
                <a:gd name="T10" fmla="*/ 1 w 9"/>
                <a:gd name="T11" fmla="*/ 1 h 17"/>
                <a:gd name="T12" fmla="*/ 1 w 9"/>
                <a:gd name="T13" fmla="*/ 2 h 17"/>
                <a:gd name="T14" fmla="*/ 1 w 9"/>
                <a:gd name="T15" fmla="*/ 2 h 17"/>
                <a:gd name="T16" fmla="*/ 1 w 9"/>
                <a:gd name="T17" fmla="*/ 3 h 17"/>
                <a:gd name="T18" fmla="*/ 2 w 9"/>
                <a:gd name="T19" fmla="*/ 4 h 17"/>
                <a:gd name="T20" fmla="*/ 2 w 9"/>
                <a:gd name="T21" fmla="*/ 4 h 17"/>
                <a:gd name="T22" fmla="*/ 2 w 9"/>
                <a:gd name="T23" fmla="*/ 5 h 17"/>
                <a:gd name="T24" fmla="*/ 2 w 9"/>
                <a:gd name="T25" fmla="*/ 5 h 17"/>
                <a:gd name="T26" fmla="*/ 1 w 9"/>
                <a:gd name="T27" fmla="*/ 7 h 17"/>
                <a:gd name="T28" fmla="*/ 1 w 9"/>
                <a:gd name="T29" fmla="*/ 7 h 17"/>
                <a:gd name="T30" fmla="*/ 1 w 9"/>
                <a:gd name="T31" fmla="*/ 7 h 17"/>
                <a:gd name="T32" fmla="*/ 1 w 9"/>
                <a:gd name="T33" fmla="*/ 7 h 17"/>
                <a:gd name="T34" fmla="*/ 1 w 9"/>
                <a:gd name="T35" fmla="*/ 8 h 17"/>
                <a:gd name="T36" fmla="*/ 1 w 9"/>
                <a:gd name="T37" fmla="*/ 9 h 17"/>
                <a:gd name="T38" fmla="*/ 1 w 9"/>
                <a:gd name="T39" fmla="*/ 10 h 17"/>
                <a:gd name="T40" fmla="*/ 1 w 9"/>
                <a:gd name="T41" fmla="*/ 11 h 17"/>
                <a:gd name="T42" fmla="*/ 1 w 9"/>
                <a:gd name="T43" fmla="*/ 11 h 17"/>
                <a:gd name="T44" fmla="*/ 1 w 9"/>
                <a:gd name="T45" fmla="*/ 11 h 17"/>
                <a:gd name="T46" fmla="*/ 0 w 9"/>
                <a:gd name="T47" fmla="*/ 11 h 17"/>
                <a:gd name="T48" fmla="*/ 0 w 9"/>
                <a:gd name="T49" fmla="*/ 12 h 17"/>
                <a:gd name="T50" fmla="*/ 0 w 9"/>
                <a:gd name="T51" fmla="*/ 12 h 17"/>
                <a:gd name="T52" fmla="*/ 0 w 9"/>
                <a:gd name="T53" fmla="*/ 12 h 17"/>
                <a:gd name="T54" fmla="*/ 0 w 9"/>
                <a:gd name="T55" fmla="*/ 13 h 17"/>
                <a:gd name="T56" fmla="*/ 0 w 9"/>
                <a:gd name="T57" fmla="*/ 13 h 17"/>
                <a:gd name="T58" fmla="*/ 0 w 9"/>
                <a:gd name="T59" fmla="*/ 13 h 17"/>
                <a:gd name="T60" fmla="*/ 0 w 9"/>
                <a:gd name="T61" fmla="*/ 13 h 17"/>
                <a:gd name="T62" fmla="*/ 0 w 9"/>
                <a:gd name="T63" fmla="*/ 14 h 17"/>
                <a:gd name="T64" fmla="*/ 1 w 9"/>
                <a:gd name="T65" fmla="*/ 14 h 17"/>
                <a:gd name="T66" fmla="*/ 1 w 9"/>
                <a:gd name="T67" fmla="*/ 15 h 17"/>
                <a:gd name="T68" fmla="*/ 1 w 9"/>
                <a:gd name="T69" fmla="*/ 15 h 17"/>
                <a:gd name="T70" fmla="*/ 1 w 9"/>
                <a:gd name="T71" fmla="*/ 15 h 17"/>
                <a:gd name="T72" fmla="*/ 1 w 9"/>
                <a:gd name="T73" fmla="*/ 15 h 17"/>
                <a:gd name="T74" fmla="*/ 1 w 9"/>
                <a:gd name="T75" fmla="*/ 16 h 17"/>
                <a:gd name="T76" fmla="*/ 1 w 9"/>
                <a:gd name="T77" fmla="*/ 16 h 17"/>
                <a:gd name="T78" fmla="*/ 1 w 9"/>
                <a:gd name="T79" fmla="*/ 16 h 17"/>
                <a:gd name="T80" fmla="*/ 1 w 9"/>
                <a:gd name="T81" fmla="*/ 17 h 17"/>
                <a:gd name="T82" fmla="*/ 1 w 9"/>
                <a:gd name="T83" fmla="*/ 17 h 17"/>
                <a:gd name="T84" fmla="*/ 1 w 9"/>
                <a:gd name="T85" fmla="*/ 16 h 17"/>
                <a:gd name="T86" fmla="*/ 1 w 9"/>
                <a:gd name="T87" fmla="*/ 16 h 17"/>
                <a:gd name="T88" fmla="*/ 1 w 9"/>
                <a:gd name="T89" fmla="*/ 16 h 17"/>
                <a:gd name="T90" fmla="*/ 1 w 9"/>
                <a:gd name="T91" fmla="*/ 17 h 17"/>
                <a:gd name="T92" fmla="*/ 6 w 9"/>
                <a:gd name="T93" fmla="*/ 16 h 17"/>
                <a:gd name="T94" fmla="*/ 7 w 9"/>
                <a:gd name="T95" fmla="*/ 15 h 17"/>
                <a:gd name="T96" fmla="*/ 7 w 9"/>
                <a:gd name="T97" fmla="*/ 15 h 17"/>
                <a:gd name="T98" fmla="*/ 7 w 9"/>
                <a:gd name="T99" fmla="*/ 15 h 17"/>
                <a:gd name="T100" fmla="*/ 7 w 9"/>
                <a:gd name="T101" fmla="*/ 15 h 17"/>
                <a:gd name="T102" fmla="*/ 7 w 9"/>
                <a:gd name="T103" fmla="*/ 15 h 17"/>
                <a:gd name="T104" fmla="*/ 7 w 9"/>
                <a:gd name="T105" fmla="*/ 15 h 17"/>
                <a:gd name="T106" fmla="*/ 8 w 9"/>
                <a:gd name="T107" fmla="*/ 15 h 17"/>
                <a:gd name="T108" fmla="*/ 8 w 9"/>
                <a:gd name="T109" fmla="*/ 15 h 17"/>
                <a:gd name="T110" fmla="*/ 8 w 9"/>
                <a:gd name="T111" fmla="*/ 15 h 17"/>
                <a:gd name="T112" fmla="*/ 7 w 9"/>
                <a:gd name="T113" fmla="*/ 15 h 17"/>
                <a:gd name="T114" fmla="*/ 8 w 9"/>
                <a:gd name="T115" fmla="*/ 15 h 17"/>
                <a:gd name="T116" fmla="*/ 8 w 9"/>
                <a:gd name="T117" fmla="*/ 15 h 17"/>
                <a:gd name="T118" fmla="*/ 9 w 9"/>
                <a:gd name="T119" fmla="*/ 14 h 17"/>
                <a:gd name="T120" fmla="*/ 7 w 9"/>
                <a:gd name="T121" fmla="*/ 1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9" h="17">
                  <a:moveTo>
                    <a:pt x="7" y="13"/>
                  </a:moveTo>
                  <a:cubicBezTo>
                    <a:pt x="3" y="0"/>
                    <a:pt x="3" y="0"/>
                    <a:pt x="3" y="0"/>
                  </a:cubicBezTo>
                  <a:cubicBezTo>
                    <a:pt x="2" y="1"/>
                    <a:pt x="2" y="1"/>
                    <a:pt x="2" y="1"/>
                  </a:cubicBezTo>
                  <a:cubicBezTo>
                    <a:pt x="2" y="0"/>
                    <a:pt x="2" y="0"/>
                    <a:pt x="2" y="0"/>
                  </a:cubicBezTo>
                  <a:cubicBezTo>
                    <a:pt x="2" y="0"/>
                    <a:pt x="2" y="1"/>
                    <a:pt x="1" y="1"/>
                  </a:cubicBezTo>
                  <a:cubicBezTo>
                    <a:pt x="1" y="1"/>
                    <a:pt x="1" y="1"/>
                    <a:pt x="1" y="1"/>
                  </a:cubicBezTo>
                  <a:cubicBezTo>
                    <a:pt x="1" y="2"/>
                    <a:pt x="1" y="2"/>
                    <a:pt x="1" y="2"/>
                  </a:cubicBezTo>
                  <a:cubicBezTo>
                    <a:pt x="1" y="2"/>
                    <a:pt x="1" y="2"/>
                    <a:pt x="1" y="2"/>
                  </a:cubicBezTo>
                  <a:cubicBezTo>
                    <a:pt x="1" y="2"/>
                    <a:pt x="1" y="3"/>
                    <a:pt x="1" y="3"/>
                  </a:cubicBezTo>
                  <a:cubicBezTo>
                    <a:pt x="2" y="3"/>
                    <a:pt x="2" y="3"/>
                    <a:pt x="2" y="4"/>
                  </a:cubicBezTo>
                  <a:cubicBezTo>
                    <a:pt x="1" y="4"/>
                    <a:pt x="1" y="4"/>
                    <a:pt x="2" y="4"/>
                  </a:cubicBezTo>
                  <a:cubicBezTo>
                    <a:pt x="2" y="4"/>
                    <a:pt x="2" y="5"/>
                    <a:pt x="2" y="5"/>
                  </a:cubicBezTo>
                  <a:cubicBezTo>
                    <a:pt x="2" y="5"/>
                    <a:pt x="2" y="5"/>
                    <a:pt x="2" y="5"/>
                  </a:cubicBezTo>
                  <a:cubicBezTo>
                    <a:pt x="2" y="6"/>
                    <a:pt x="2" y="7"/>
                    <a:pt x="1" y="7"/>
                  </a:cubicBezTo>
                  <a:cubicBezTo>
                    <a:pt x="1" y="7"/>
                    <a:pt x="1" y="7"/>
                    <a:pt x="1" y="7"/>
                  </a:cubicBezTo>
                  <a:cubicBezTo>
                    <a:pt x="1" y="7"/>
                    <a:pt x="1" y="7"/>
                    <a:pt x="1" y="7"/>
                  </a:cubicBezTo>
                  <a:cubicBezTo>
                    <a:pt x="1" y="7"/>
                    <a:pt x="1" y="7"/>
                    <a:pt x="1" y="7"/>
                  </a:cubicBezTo>
                  <a:cubicBezTo>
                    <a:pt x="1" y="8"/>
                    <a:pt x="1" y="8"/>
                    <a:pt x="1" y="8"/>
                  </a:cubicBezTo>
                  <a:cubicBezTo>
                    <a:pt x="1" y="8"/>
                    <a:pt x="1" y="8"/>
                    <a:pt x="1" y="9"/>
                  </a:cubicBezTo>
                  <a:cubicBezTo>
                    <a:pt x="1" y="9"/>
                    <a:pt x="1" y="10"/>
                    <a:pt x="1" y="10"/>
                  </a:cubicBezTo>
                  <a:cubicBezTo>
                    <a:pt x="1" y="10"/>
                    <a:pt x="1" y="11"/>
                    <a:pt x="1" y="11"/>
                  </a:cubicBezTo>
                  <a:cubicBezTo>
                    <a:pt x="1" y="11"/>
                    <a:pt x="1" y="11"/>
                    <a:pt x="1" y="11"/>
                  </a:cubicBezTo>
                  <a:cubicBezTo>
                    <a:pt x="1" y="11"/>
                    <a:pt x="1" y="11"/>
                    <a:pt x="1" y="11"/>
                  </a:cubicBezTo>
                  <a:cubicBezTo>
                    <a:pt x="0" y="11"/>
                    <a:pt x="0" y="11"/>
                    <a:pt x="0" y="11"/>
                  </a:cubicBezTo>
                  <a:cubicBezTo>
                    <a:pt x="0" y="11"/>
                    <a:pt x="0" y="11"/>
                    <a:pt x="0" y="12"/>
                  </a:cubicBezTo>
                  <a:cubicBezTo>
                    <a:pt x="0" y="12"/>
                    <a:pt x="0" y="12"/>
                    <a:pt x="0" y="12"/>
                  </a:cubicBezTo>
                  <a:cubicBezTo>
                    <a:pt x="0" y="12"/>
                    <a:pt x="0" y="12"/>
                    <a:pt x="0" y="12"/>
                  </a:cubicBezTo>
                  <a:cubicBezTo>
                    <a:pt x="0" y="12"/>
                    <a:pt x="0" y="13"/>
                    <a:pt x="0" y="13"/>
                  </a:cubicBezTo>
                  <a:cubicBezTo>
                    <a:pt x="0" y="13"/>
                    <a:pt x="0" y="13"/>
                    <a:pt x="0" y="13"/>
                  </a:cubicBezTo>
                  <a:cubicBezTo>
                    <a:pt x="0" y="13"/>
                    <a:pt x="0" y="13"/>
                    <a:pt x="0" y="13"/>
                  </a:cubicBezTo>
                  <a:cubicBezTo>
                    <a:pt x="0" y="13"/>
                    <a:pt x="0" y="13"/>
                    <a:pt x="0" y="13"/>
                  </a:cubicBezTo>
                  <a:cubicBezTo>
                    <a:pt x="0" y="13"/>
                    <a:pt x="0" y="14"/>
                    <a:pt x="0" y="14"/>
                  </a:cubicBezTo>
                  <a:cubicBezTo>
                    <a:pt x="0" y="14"/>
                    <a:pt x="1" y="14"/>
                    <a:pt x="1" y="14"/>
                  </a:cubicBezTo>
                  <a:cubicBezTo>
                    <a:pt x="1" y="15"/>
                    <a:pt x="1" y="15"/>
                    <a:pt x="1" y="15"/>
                  </a:cubicBezTo>
                  <a:cubicBezTo>
                    <a:pt x="1" y="15"/>
                    <a:pt x="1" y="15"/>
                    <a:pt x="1" y="15"/>
                  </a:cubicBezTo>
                  <a:cubicBezTo>
                    <a:pt x="1" y="15"/>
                    <a:pt x="1" y="15"/>
                    <a:pt x="1" y="15"/>
                  </a:cubicBezTo>
                  <a:cubicBezTo>
                    <a:pt x="1" y="15"/>
                    <a:pt x="1" y="15"/>
                    <a:pt x="1" y="15"/>
                  </a:cubicBezTo>
                  <a:cubicBezTo>
                    <a:pt x="1" y="15"/>
                    <a:pt x="1" y="16"/>
                    <a:pt x="1" y="16"/>
                  </a:cubicBezTo>
                  <a:cubicBezTo>
                    <a:pt x="1" y="16"/>
                    <a:pt x="1" y="16"/>
                    <a:pt x="1" y="16"/>
                  </a:cubicBezTo>
                  <a:cubicBezTo>
                    <a:pt x="1" y="16"/>
                    <a:pt x="1" y="16"/>
                    <a:pt x="1" y="16"/>
                  </a:cubicBezTo>
                  <a:cubicBezTo>
                    <a:pt x="1" y="16"/>
                    <a:pt x="1" y="17"/>
                    <a:pt x="1" y="17"/>
                  </a:cubicBezTo>
                  <a:cubicBezTo>
                    <a:pt x="1" y="17"/>
                    <a:pt x="1" y="17"/>
                    <a:pt x="1" y="17"/>
                  </a:cubicBezTo>
                  <a:cubicBezTo>
                    <a:pt x="1" y="17"/>
                    <a:pt x="1" y="16"/>
                    <a:pt x="1" y="16"/>
                  </a:cubicBezTo>
                  <a:cubicBezTo>
                    <a:pt x="1" y="16"/>
                    <a:pt x="1" y="16"/>
                    <a:pt x="1" y="16"/>
                  </a:cubicBezTo>
                  <a:cubicBezTo>
                    <a:pt x="1" y="16"/>
                    <a:pt x="1" y="16"/>
                    <a:pt x="1" y="16"/>
                  </a:cubicBezTo>
                  <a:cubicBezTo>
                    <a:pt x="1" y="16"/>
                    <a:pt x="1" y="17"/>
                    <a:pt x="1" y="17"/>
                  </a:cubicBezTo>
                  <a:cubicBezTo>
                    <a:pt x="6" y="16"/>
                    <a:pt x="6" y="16"/>
                    <a:pt x="6" y="16"/>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8" y="15"/>
                    <a:pt x="8" y="15"/>
                    <a:pt x="8" y="15"/>
                  </a:cubicBezTo>
                  <a:cubicBezTo>
                    <a:pt x="8" y="15"/>
                    <a:pt x="8" y="15"/>
                    <a:pt x="8" y="15"/>
                  </a:cubicBezTo>
                  <a:cubicBezTo>
                    <a:pt x="8" y="15"/>
                    <a:pt x="8" y="15"/>
                    <a:pt x="8" y="15"/>
                  </a:cubicBezTo>
                  <a:cubicBezTo>
                    <a:pt x="7" y="15"/>
                    <a:pt x="7" y="15"/>
                    <a:pt x="7" y="15"/>
                  </a:cubicBezTo>
                  <a:cubicBezTo>
                    <a:pt x="8" y="15"/>
                    <a:pt x="8" y="15"/>
                    <a:pt x="8" y="15"/>
                  </a:cubicBezTo>
                  <a:cubicBezTo>
                    <a:pt x="8" y="15"/>
                    <a:pt x="8" y="15"/>
                    <a:pt x="8" y="15"/>
                  </a:cubicBezTo>
                  <a:cubicBezTo>
                    <a:pt x="8" y="15"/>
                    <a:pt x="9" y="14"/>
                    <a:pt x="9" y="14"/>
                  </a:cubicBezTo>
                  <a:cubicBezTo>
                    <a:pt x="8" y="15"/>
                    <a:pt x="7" y="13"/>
                    <a:pt x="7"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8" name="Freeform 460">
              <a:extLst>
                <a:ext uri="{FF2B5EF4-FFF2-40B4-BE49-F238E27FC236}">
                  <a16:creationId xmlns:a16="http://schemas.microsoft.com/office/drawing/2014/main" id="{C6B77FF7-585E-4792-988F-52EC06E1451C}"/>
                </a:ext>
              </a:extLst>
            </p:cNvPr>
            <p:cNvSpPr>
              <a:spLocks/>
            </p:cNvSpPr>
            <p:nvPr/>
          </p:nvSpPr>
          <p:spPr bwMode="auto">
            <a:xfrm>
              <a:off x="-1430339" y="749301"/>
              <a:ext cx="33338" cy="57150"/>
            </a:xfrm>
            <a:custGeom>
              <a:avLst/>
              <a:gdLst>
                <a:gd name="T0" fmla="*/ 8 w 9"/>
                <a:gd name="T1" fmla="*/ 14 h 16"/>
                <a:gd name="T2" fmla="*/ 8 w 9"/>
                <a:gd name="T3" fmla="*/ 14 h 16"/>
                <a:gd name="T4" fmla="*/ 8 w 9"/>
                <a:gd name="T5" fmla="*/ 13 h 16"/>
                <a:gd name="T6" fmla="*/ 7 w 9"/>
                <a:gd name="T7" fmla="*/ 12 h 16"/>
                <a:gd name="T8" fmla="*/ 7 w 9"/>
                <a:gd name="T9" fmla="*/ 11 h 16"/>
                <a:gd name="T10" fmla="*/ 7 w 9"/>
                <a:gd name="T11" fmla="*/ 11 h 16"/>
                <a:gd name="T12" fmla="*/ 7 w 9"/>
                <a:gd name="T13" fmla="*/ 10 h 16"/>
                <a:gd name="T14" fmla="*/ 7 w 9"/>
                <a:gd name="T15" fmla="*/ 10 h 16"/>
                <a:gd name="T16" fmla="*/ 7 w 9"/>
                <a:gd name="T17" fmla="*/ 9 h 16"/>
                <a:gd name="T18" fmla="*/ 8 w 9"/>
                <a:gd name="T19" fmla="*/ 9 h 16"/>
                <a:gd name="T20" fmla="*/ 8 w 9"/>
                <a:gd name="T21" fmla="*/ 6 h 16"/>
                <a:gd name="T22" fmla="*/ 8 w 9"/>
                <a:gd name="T23" fmla="*/ 6 h 16"/>
                <a:gd name="T24" fmla="*/ 8 w 9"/>
                <a:gd name="T25" fmla="*/ 5 h 16"/>
                <a:gd name="T26" fmla="*/ 8 w 9"/>
                <a:gd name="T27" fmla="*/ 5 h 16"/>
                <a:gd name="T28" fmla="*/ 8 w 9"/>
                <a:gd name="T29" fmla="*/ 5 h 16"/>
                <a:gd name="T30" fmla="*/ 9 w 9"/>
                <a:gd name="T31" fmla="*/ 4 h 16"/>
                <a:gd name="T32" fmla="*/ 9 w 9"/>
                <a:gd name="T33" fmla="*/ 3 h 16"/>
                <a:gd name="T34" fmla="*/ 9 w 9"/>
                <a:gd name="T35" fmla="*/ 2 h 16"/>
                <a:gd name="T36" fmla="*/ 9 w 9"/>
                <a:gd name="T37" fmla="*/ 2 h 16"/>
                <a:gd name="T38" fmla="*/ 8 w 9"/>
                <a:gd name="T39" fmla="*/ 1 h 16"/>
                <a:gd name="T40" fmla="*/ 0 w 9"/>
                <a:gd name="T41" fmla="*/ 3 h 16"/>
                <a:gd name="T42" fmla="*/ 0 w 9"/>
                <a:gd name="T43" fmla="*/ 3 h 16"/>
                <a:gd name="T44" fmla="*/ 0 w 9"/>
                <a:gd name="T45" fmla="*/ 4 h 16"/>
                <a:gd name="T46" fmla="*/ 0 w 9"/>
                <a:gd name="T47" fmla="*/ 4 h 16"/>
                <a:gd name="T48" fmla="*/ 1 w 9"/>
                <a:gd name="T49" fmla="*/ 6 h 16"/>
                <a:gd name="T50" fmla="*/ 1 w 9"/>
                <a:gd name="T51" fmla="*/ 8 h 16"/>
                <a:gd name="T52" fmla="*/ 2 w 9"/>
                <a:gd name="T53" fmla="*/ 9 h 16"/>
                <a:gd name="T54" fmla="*/ 2 w 9"/>
                <a:gd name="T55" fmla="*/ 10 h 16"/>
                <a:gd name="T56" fmla="*/ 2 w 9"/>
                <a:gd name="T57" fmla="*/ 11 h 16"/>
                <a:gd name="T58" fmla="*/ 2 w 9"/>
                <a:gd name="T59" fmla="*/ 11 h 16"/>
                <a:gd name="T60" fmla="*/ 2 w 9"/>
                <a:gd name="T61" fmla="*/ 11 h 16"/>
                <a:gd name="T62" fmla="*/ 3 w 9"/>
                <a:gd name="T63" fmla="*/ 11 h 16"/>
                <a:gd name="T64" fmla="*/ 3 w 9"/>
                <a:gd name="T65" fmla="*/ 12 h 16"/>
                <a:gd name="T66" fmla="*/ 3 w 9"/>
                <a:gd name="T67" fmla="*/ 14 h 16"/>
                <a:gd name="T68" fmla="*/ 4 w 9"/>
                <a:gd name="T69" fmla="*/ 15 h 16"/>
                <a:gd name="T70" fmla="*/ 4 w 9"/>
                <a:gd name="T71" fmla="*/ 16 h 16"/>
                <a:gd name="T72" fmla="*/ 8 w 9"/>
                <a:gd name="T73" fmla="*/ 1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9" h="16">
                  <a:moveTo>
                    <a:pt x="8" y="14"/>
                  </a:moveTo>
                  <a:cubicBezTo>
                    <a:pt x="8" y="14"/>
                    <a:pt x="8" y="14"/>
                    <a:pt x="8" y="14"/>
                  </a:cubicBezTo>
                  <a:cubicBezTo>
                    <a:pt x="8" y="14"/>
                    <a:pt x="8" y="14"/>
                    <a:pt x="8" y="14"/>
                  </a:cubicBezTo>
                  <a:cubicBezTo>
                    <a:pt x="8" y="14"/>
                    <a:pt x="8" y="14"/>
                    <a:pt x="8" y="14"/>
                  </a:cubicBezTo>
                  <a:cubicBezTo>
                    <a:pt x="8" y="14"/>
                    <a:pt x="8" y="13"/>
                    <a:pt x="8" y="13"/>
                  </a:cubicBezTo>
                  <a:cubicBezTo>
                    <a:pt x="8" y="13"/>
                    <a:pt x="8" y="13"/>
                    <a:pt x="8" y="13"/>
                  </a:cubicBezTo>
                  <a:cubicBezTo>
                    <a:pt x="7" y="12"/>
                    <a:pt x="7" y="12"/>
                    <a:pt x="7" y="12"/>
                  </a:cubicBezTo>
                  <a:cubicBezTo>
                    <a:pt x="7" y="12"/>
                    <a:pt x="7" y="12"/>
                    <a:pt x="7" y="12"/>
                  </a:cubicBezTo>
                  <a:cubicBezTo>
                    <a:pt x="7" y="12"/>
                    <a:pt x="7" y="12"/>
                    <a:pt x="7" y="12"/>
                  </a:cubicBezTo>
                  <a:cubicBezTo>
                    <a:pt x="7" y="11"/>
                    <a:pt x="7" y="11"/>
                    <a:pt x="7" y="11"/>
                  </a:cubicBezTo>
                  <a:cubicBezTo>
                    <a:pt x="7" y="11"/>
                    <a:pt x="7" y="11"/>
                    <a:pt x="7" y="11"/>
                  </a:cubicBezTo>
                  <a:cubicBezTo>
                    <a:pt x="7" y="11"/>
                    <a:pt x="7" y="11"/>
                    <a:pt x="7" y="11"/>
                  </a:cubicBezTo>
                  <a:cubicBezTo>
                    <a:pt x="7" y="11"/>
                    <a:pt x="7" y="11"/>
                    <a:pt x="7" y="11"/>
                  </a:cubicBezTo>
                  <a:cubicBezTo>
                    <a:pt x="7" y="11"/>
                    <a:pt x="7" y="11"/>
                    <a:pt x="7" y="10"/>
                  </a:cubicBezTo>
                  <a:cubicBezTo>
                    <a:pt x="7" y="10"/>
                    <a:pt x="7" y="10"/>
                    <a:pt x="7" y="10"/>
                  </a:cubicBezTo>
                  <a:cubicBezTo>
                    <a:pt x="7" y="10"/>
                    <a:pt x="7" y="10"/>
                    <a:pt x="7" y="10"/>
                  </a:cubicBezTo>
                  <a:cubicBezTo>
                    <a:pt x="7" y="10"/>
                    <a:pt x="7" y="9"/>
                    <a:pt x="7" y="9"/>
                  </a:cubicBezTo>
                  <a:cubicBezTo>
                    <a:pt x="7" y="9"/>
                    <a:pt x="7" y="9"/>
                    <a:pt x="7" y="9"/>
                  </a:cubicBezTo>
                  <a:cubicBezTo>
                    <a:pt x="8" y="9"/>
                    <a:pt x="8" y="9"/>
                    <a:pt x="8" y="9"/>
                  </a:cubicBezTo>
                  <a:cubicBezTo>
                    <a:pt x="8" y="9"/>
                    <a:pt x="8" y="9"/>
                    <a:pt x="8" y="9"/>
                  </a:cubicBezTo>
                  <a:cubicBezTo>
                    <a:pt x="8" y="9"/>
                    <a:pt x="8" y="9"/>
                    <a:pt x="8" y="9"/>
                  </a:cubicBezTo>
                  <a:cubicBezTo>
                    <a:pt x="8" y="9"/>
                    <a:pt x="8" y="6"/>
                    <a:pt x="8" y="6"/>
                  </a:cubicBezTo>
                  <a:cubicBezTo>
                    <a:pt x="8" y="6"/>
                    <a:pt x="8" y="6"/>
                    <a:pt x="8" y="6"/>
                  </a:cubicBezTo>
                  <a:cubicBezTo>
                    <a:pt x="8" y="6"/>
                    <a:pt x="8" y="6"/>
                    <a:pt x="8" y="6"/>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9" y="4"/>
                    <a:pt x="9" y="4"/>
                  </a:cubicBezTo>
                  <a:cubicBezTo>
                    <a:pt x="9" y="4"/>
                    <a:pt x="9" y="4"/>
                    <a:pt x="9" y="3"/>
                  </a:cubicBezTo>
                  <a:cubicBezTo>
                    <a:pt x="9" y="3"/>
                    <a:pt x="9" y="3"/>
                    <a:pt x="9" y="3"/>
                  </a:cubicBezTo>
                  <a:cubicBezTo>
                    <a:pt x="9" y="3"/>
                    <a:pt x="9" y="3"/>
                    <a:pt x="9" y="3"/>
                  </a:cubicBezTo>
                  <a:cubicBezTo>
                    <a:pt x="9" y="3"/>
                    <a:pt x="9" y="3"/>
                    <a:pt x="9" y="2"/>
                  </a:cubicBezTo>
                  <a:cubicBezTo>
                    <a:pt x="8" y="2"/>
                    <a:pt x="8" y="2"/>
                    <a:pt x="8" y="2"/>
                  </a:cubicBezTo>
                  <a:cubicBezTo>
                    <a:pt x="8" y="2"/>
                    <a:pt x="8" y="2"/>
                    <a:pt x="9" y="2"/>
                  </a:cubicBezTo>
                  <a:cubicBezTo>
                    <a:pt x="9" y="1"/>
                    <a:pt x="8" y="1"/>
                    <a:pt x="8" y="1"/>
                  </a:cubicBezTo>
                  <a:cubicBezTo>
                    <a:pt x="8" y="1"/>
                    <a:pt x="8" y="1"/>
                    <a:pt x="8" y="1"/>
                  </a:cubicBezTo>
                  <a:cubicBezTo>
                    <a:pt x="8" y="1"/>
                    <a:pt x="8" y="0"/>
                    <a:pt x="8" y="0"/>
                  </a:cubicBezTo>
                  <a:cubicBezTo>
                    <a:pt x="0" y="3"/>
                    <a:pt x="0" y="3"/>
                    <a:pt x="0" y="3"/>
                  </a:cubicBezTo>
                  <a:cubicBezTo>
                    <a:pt x="0" y="3"/>
                    <a:pt x="0" y="3"/>
                    <a:pt x="0" y="3"/>
                  </a:cubicBezTo>
                  <a:cubicBezTo>
                    <a:pt x="0" y="3"/>
                    <a:pt x="0" y="3"/>
                    <a:pt x="0" y="3"/>
                  </a:cubicBezTo>
                  <a:cubicBezTo>
                    <a:pt x="0" y="3"/>
                    <a:pt x="0" y="3"/>
                    <a:pt x="0" y="3"/>
                  </a:cubicBezTo>
                  <a:cubicBezTo>
                    <a:pt x="0" y="3"/>
                    <a:pt x="0" y="4"/>
                    <a:pt x="0" y="4"/>
                  </a:cubicBezTo>
                  <a:cubicBezTo>
                    <a:pt x="0" y="4"/>
                    <a:pt x="0" y="4"/>
                    <a:pt x="0" y="4"/>
                  </a:cubicBezTo>
                  <a:cubicBezTo>
                    <a:pt x="0" y="4"/>
                    <a:pt x="0" y="4"/>
                    <a:pt x="0" y="4"/>
                  </a:cubicBezTo>
                  <a:cubicBezTo>
                    <a:pt x="0" y="5"/>
                    <a:pt x="0" y="5"/>
                    <a:pt x="0" y="5"/>
                  </a:cubicBezTo>
                  <a:cubicBezTo>
                    <a:pt x="1" y="5"/>
                    <a:pt x="1" y="6"/>
                    <a:pt x="1" y="6"/>
                  </a:cubicBezTo>
                  <a:cubicBezTo>
                    <a:pt x="1" y="7"/>
                    <a:pt x="1" y="7"/>
                    <a:pt x="1" y="8"/>
                  </a:cubicBezTo>
                  <a:cubicBezTo>
                    <a:pt x="1" y="8"/>
                    <a:pt x="1" y="8"/>
                    <a:pt x="1" y="8"/>
                  </a:cubicBezTo>
                  <a:cubicBezTo>
                    <a:pt x="1" y="8"/>
                    <a:pt x="1" y="9"/>
                    <a:pt x="1" y="9"/>
                  </a:cubicBezTo>
                  <a:cubicBezTo>
                    <a:pt x="1" y="9"/>
                    <a:pt x="2" y="9"/>
                    <a:pt x="2" y="9"/>
                  </a:cubicBezTo>
                  <a:cubicBezTo>
                    <a:pt x="2" y="9"/>
                    <a:pt x="2" y="9"/>
                    <a:pt x="2" y="10"/>
                  </a:cubicBezTo>
                  <a:cubicBezTo>
                    <a:pt x="2" y="10"/>
                    <a:pt x="2" y="10"/>
                    <a:pt x="2" y="10"/>
                  </a:cubicBezTo>
                  <a:cubicBezTo>
                    <a:pt x="2" y="10"/>
                    <a:pt x="2" y="10"/>
                    <a:pt x="2" y="10"/>
                  </a:cubicBezTo>
                  <a:cubicBezTo>
                    <a:pt x="2" y="10"/>
                    <a:pt x="2" y="10"/>
                    <a:pt x="2" y="11"/>
                  </a:cubicBezTo>
                  <a:cubicBezTo>
                    <a:pt x="2" y="11"/>
                    <a:pt x="2" y="11"/>
                    <a:pt x="2" y="11"/>
                  </a:cubicBezTo>
                  <a:cubicBezTo>
                    <a:pt x="2" y="11"/>
                    <a:pt x="2" y="11"/>
                    <a:pt x="2" y="11"/>
                  </a:cubicBezTo>
                  <a:cubicBezTo>
                    <a:pt x="2" y="11"/>
                    <a:pt x="2" y="11"/>
                    <a:pt x="2" y="11"/>
                  </a:cubicBezTo>
                  <a:cubicBezTo>
                    <a:pt x="2" y="11"/>
                    <a:pt x="2" y="11"/>
                    <a:pt x="2" y="11"/>
                  </a:cubicBezTo>
                  <a:cubicBezTo>
                    <a:pt x="2" y="11"/>
                    <a:pt x="3" y="11"/>
                    <a:pt x="3" y="11"/>
                  </a:cubicBezTo>
                  <a:cubicBezTo>
                    <a:pt x="3" y="11"/>
                    <a:pt x="3" y="11"/>
                    <a:pt x="3" y="11"/>
                  </a:cubicBezTo>
                  <a:cubicBezTo>
                    <a:pt x="3" y="11"/>
                    <a:pt x="3" y="11"/>
                    <a:pt x="3" y="12"/>
                  </a:cubicBezTo>
                  <a:cubicBezTo>
                    <a:pt x="3" y="12"/>
                    <a:pt x="3" y="12"/>
                    <a:pt x="3" y="12"/>
                  </a:cubicBezTo>
                  <a:cubicBezTo>
                    <a:pt x="3" y="12"/>
                    <a:pt x="3" y="12"/>
                    <a:pt x="3" y="13"/>
                  </a:cubicBezTo>
                  <a:cubicBezTo>
                    <a:pt x="3" y="13"/>
                    <a:pt x="3" y="13"/>
                    <a:pt x="3" y="14"/>
                  </a:cubicBezTo>
                  <a:cubicBezTo>
                    <a:pt x="3" y="14"/>
                    <a:pt x="3" y="14"/>
                    <a:pt x="3" y="14"/>
                  </a:cubicBezTo>
                  <a:cubicBezTo>
                    <a:pt x="3" y="14"/>
                    <a:pt x="4" y="15"/>
                    <a:pt x="4" y="15"/>
                  </a:cubicBezTo>
                  <a:cubicBezTo>
                    <a:pt x="4" y="15"/>
                    <a:pt x="4" y="16"/>
                    <a:pt x="4" y="16"/>
                  </a:cubicBezTo>
                  <a:cubicBezTo>
                    <a:pt x="4" y="16"/>
                    <a:pt x="4" y="16"/>
                    <a:pt x="4" y="16"/>
                  </a:cubicBezTo>
                  <a:cubicBezTo>
                    <a:pt x="8" y="15"/>
                    <a:pt x="8" y="15"/>
                    <a:pt x="8" y="15"/>
                  </a:cubicBezTo>
                  <a:cubicBezTo>
                    <a:pt x="8" y="15"/>
                    <a:pt x="8" y="14"/>
                    <a:pt x="8" y="1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9" name="Freeform 461">
              <a:extLst>
                <a:ext uri="{FF2B5EF4-FFF2-40B4-BE49-F238E27FC236}">
                  <a16:creationId xmlns:a16="http://schemas.microsoft.com/office/drawing/2014/main" id="{7DD31958-63CE-4701-96B5-E991A5F1DC0C}"/>
                </a:ext>
              </a:extLst>
            </p:cNvPr>
            <p:cNvSpPr>
              <a:spLocks/>
            </p:cNvSpPr>
            <p:nvPr/>
          </p:nvSpPr>
          <p:spPr bwMode="auto">
            <a:xfrm>
              <a:off x="-1746252" y="752476"/>
              <a:ext cx="93663" cy="101600"/>
            </a:xfrm>
            <a:custGeom>
              <a:avLst/>
              <a:gdLst>
                <a:gd name="T0" fmla="*/ 23 w 26"/>
                <a:gd name="T1" fmla="*/ 11 h 28"/>
                <a:gd name="T2" fmla="*/ 22 w 26"/>
                <a:gd name="T3" fmla="*/ 10 h 28"/>
                <a:gd name="T4" fmla="*/ 22 w 26"/>
                <a:gd name="T5" fmla="*/ 9 h 28"/>
                <a:gd name="T6" fmla="*/ 22 w 26"/>
                <a:gd name="T7" fmla="*/ 8 h 28"/>
                <a:gd name="T8" fmla="*/ 22 w 26"/>
                <a:gd name="T9" fmla="*/ 8 h 28"/>
                <a:gd name="T10" fmla="*/ 20 w 26"/>
                <a:gd name="T11" fmla="*/ 6 h 28"/>
                <a:gd name="T12" fmla="*/ 16 w 26"/>
                <a:gd name="T13" fmla="*/ 5 h 28"/>
                <a:gd name="T14" fmla="*/ 16 w 26"/>
                <a:gd name="T15" fmla="*/ 5 h 28"/>
                <a:gd name="T16" fmla="*/ 16 w 26"/>
                <a:gd name="T17" fmla="*/ 4 h 28"/>
                <a:gd name="T18" fmla="*/ 15 w 26"/>
                <a:gd name="T19" fmla="*/ 4 h 28"/>
                <a:gd name="T20" fmla="*/ 14 w 26"/>
                <a:gd name="T21" fmla="*/ 4 h 28"/>
                <a:gd name="T22" fmla="*/ 13 w 26"/>
                <a:gd name="T23" fmla="*/ 4 h 28"/>
                <a:gd name="T24" fmla="*/ 12 w 26"/>
                <a:gd name="T25" fmla="*/ 3 h 28"/>
                <a:gd name="T26" fmla="*/ 11 w 26"/>
                <a:gd name="T27" fmla="*/ 3 h 28"/>
                <a:gd name="T28" fmla="*/ 10 w 26"/>
                <a:gd name="T29" fmla="*/ 2 h 28"/>
                <a:gd name="T30" fmla="*/ 9 w 26"/>
                <a:gd name="T31" fmla="*/ 1 h 28"/>
                <a:gd name="T32" fmla="*/ 8 w 26"/>
                <a:gd name="T33" fmla="*/ 0 h 28"/>
                <a:gd name="T34" fmla="*/ 6 w 26"/>
                <a:gd name="T35" fmla="*/ 1 h 28"/>
                <a:gd name="T36" fmla="*/ 3 w 26"/>
                <a:gd name="T37" fmla="*/ 2 h 28"/>
                <a:gd name="T38" fmla="*/ 2 w 26"/>
                <a:gd name="T39" fmla="*/ 6 h 28"/>
                <a:gd name="T40" fmla="*/ 0 w 26"/>
                <a:gd name="T41" fmla="*/ 7 h 28"/>
                <a:gd name="T42" fmla="*/ 0 w 26"/>
                <a:gd name="T43" fmla="*/ 11 h 28"/>
                <a:gd name="T44" fmla="*/ 1 w 26"/>
                <a:gd name="T45" fmla="*/ 14 h 28"/>
                <a:gd name="T46" fmla="*/ 2 w 26"/>
                <a:gd name="T47" fmla="*/ 16 h 28"/>
                <a:gd name="T48" fmla="*/ 5 w 26"/>
                <a:gd name="T49" fmla="*/ 18 h 28"/>
                <a:gd name="T50" fmla="*/ 7 w 26"/>
                <a:gd name="T51" fmla="*/ 20 h 28"/>
                <a:gd name="T52" fmla="*/ 7 w 26"/>
                <a:gd name="T53" fmla="*/ 21 h 28"/>
                <a:gd name="T54" fmla="*/ 8 w 26"/>
                <a:gd name="T55" fmla="*/ 24 h 28"/>
                <a:gd name="T56" fmla="*/ 8 w 26"/>
                <a:gd name="T57" fmla="*/ 25 h 28"/>
                <a:gd name="T58" fmla="*/ 9 w 26"/>
                <a:gd name="T59" fmla="*/ 27 h 28"/>
                <a:gd name="T60" fmla="*/ 10 w 26"/>
                <a:gd name="T61" fmla="*/ 28 h 28"/>
                <a:gd name="T62" fmla="*/ 23 w 26"/>
                <a:gd name="T63" fmla="*/ 28 h 28"/>
                <a:gd name="T64" fmla="*/ 23 w 26"/>
                <a:gd name="T65" fmla="*/ 27 h 28"/>
                <a:gd name="T66" fmla="*/ 23 w 26"/>
                <a:gd name="T67" fmla="*/ 25 h 28"/>
                <a:gd name="T68" fmla="*/ 23 w 26"/>
                <a:gd name="T69" fmla="*/ 23 h 28"/>
                <a:gd name="T70" fmla="*/ 23 w 26"/>
                <a:gd name="T71" fmla="*/ 19 h 28"/>
                <a:gd name="T72" fmla="*/ 23 w 26"/>
                <a:gd name="T73" fmla="*/ 17 h 28"/>
                <a:gd name="T74" fmla="*/ 24 w 26"/>
                <a:gd name="T75" fmla="*/ 15 h 28"/>
                <a:gd name="T76" fmla="*/ 26 w 26"/>
                <a:gd name="T77" fmla="*/ 9 h 28"/>
                <a:gd name="T78" fmla="*/ 25 w 26"/>
                <a:gd name="T79" fmla="*/ 10 h 28"/>
                <a:gd name="T80" fmla="*/ 25 w 26"/>
                <a:gd name="T81" fmla="*/ 11 h 28"/>
                <a:gd name="T82" fmla="*/ 24 w 26"/>
                <a:gd name="T83" fmla="*/ 13 h 28"/>
                <a:gd name="T84" fmla="*/ 22 w 26"/>
                <a:gd name="T85" fmla="*/ 16 h 28"/>
                <a:gd name="T86" fmla="*/ 21 w 26"/>
                <a:gd name="T87" fmla="*/ 16 h 28"/>
                <a:gd name="T88" fmla="*/ 21 w 26"/>
                <a:gd name="T89" fmla="*/ 15 h 28"/>
                <a:gd name="T90" fmla="*/ 22 w 26"/>
                <a:gd name="T91" fmla="*/ 14 h 28"/>
                <a:gd name="T92" fmla="*/ 22 w 26"/>
                <a:gd name="T93" fmla="*/ 13 h 28"/>
                <a:gd name="T94" fmla="*/ 23 w 26"/>
                <a:gd name="T95" fmla="*/ 11 h 28"/>
                <a:gd name="T96" fmla="*/ 23 w 26"/>
                <a:gd name="T97" fmla="*/ 11 h 28"/>
                <a:gd name="T98" fmla="*/ 23 w 26"/>
                <a:gd name="T99"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26" h="28">
                  <a:moveTo>
                    <a:pt x="23" y="12"/>
                  </a:moveTo>
                  <a:cubicBezTo>
                    <a:pt x="23" y="12"/>
                    <a:pt x="23" y="11"/>
                    <a:pt x="23" y="11"/>
                  </a:cubicBezTo>
                  <a:cubicBezTo>
                    <a:pt x="23" y="11"/>
                    <a:pt x="23" y="11"/>
                    <a:pt x="23" y="11"/>
                  </a:cubicBezTo>
                  <a:cubicBezTo>
                    <a:pt x="23" y="11"/>
                    <a:pt x="22" y="10"/>
                    <a:pt x="22" y="10"/>
                  </a:cubicBezTo>
                  <a:cubicBezTo>
                    <a:pt x="22" y="10"/>
                    <a:pt x="22" y="10"/>
                    <a:pt x="22" y="10"/>
                  </a:cubicBezTo>
                  <a:cubicBezTo>
                    <a:pt x="22" y="9"/>
                    <a:pt x="22" y="9"/>
                    <a:pt x="22" y="9"/>
                  </a:cubicBezTo>
                  <a:cubicBezTo>
                    <a:pt x="22" y="9"/>
                    <a:pt x="22" y="9"/>
                    <a:pt x="22" y="9"/>
                  </a:cubicBezTo>
                  <a:cubicBezTo>
                    <a:pt x="22" y="9"/>
                    <a:pt x="22" y="8"/>
                    <a:pt x="22" y="8"/>
                  </a:cubicBezTo>
                  <a:cubicBezTo>
                    <a:pt x="22" y="8"/>
                    <a:pt x="22" y="8"/>
                    <a:pt x="22" y="8"/>
                  </a:cubicBezTo>
                  <a:cubicBezTo>
                    <a:pt x="22" y="8"/>
                    <a:pt x="22" y="8"/>
                    <a:pt x="22" y="8"/>
                  </a:cubicBezTo>
                  <a:cubicBezTo>
                    <a:pt x="21" y="8"/>
                    <a:pt x="21" y="7"/>
                    <a:pt x="21" y="7"/>
                  </a:cubicBezTo>
                  <a:cubicBezTo>
                    <a:pt x="21" y="6"/>
                    <a:pt x="20" y="6"/>
                    <a:pt x="20" y="6"/>
                  </a:cubicBezTo>
                  <a:cubicBezTo>
                    <a:pt x="20" y="6"/>
                    <a:pt x="19" y="6"/>
                    <a:pt x="19" y="6"/>
                  </a:cubicBezTo>
                  <a:cubicBezTo>
                    <a:pt x="18" y="5"/>
                    <a:pt x="17" y="5"/>
                    <a:pt x="16" y="5"/>
                  </a:cubicBezTo>
                  <a:cubicBezTo>
                    <a:pt x="16" y="5"/>
                    <a:pt x="16" y="5"/>
                    <a:pt x="16" y="5"/>
                  </a:cubicBezTo>
                  <a:cubicBezTo>
                    <a:pt x="16" y="5"/>
                    <a:pt x="16" y="5"/>
                    <a:pt x="16" y="5"/>
                  </a:cubicBezTo>
                  <a:cubicBezTo>
                    <a:pt x="16" y="5"/>
                    <a:pt x="16" y="5"/>
                    <a:pt x="16" y="4"/>
                  </a:cubicBezTo>
                  <a:cubicBezTo>
                    <a:pt x="16" y="4"/>
                    <a:pt x="16" y="4"/>
                    <a:pt x="16" y="4"/>
                  </a:cubicBezTo>
                  <a:cubicBezTo>
                    <a:pt x="16" y="4"/>
                    <a:pt x="15" y="4"/>
                    <a:pt x="15" y="4"/>
                  </a:cubicBezTo>
                  <a:cubicBezTo>
                    <a:pt x="15" y="4"/>
                    <a:pt x="15" y="4"/>
                    <a:pt x="15" y="4"/>
                  </a:cubicBezTo>
                  <a:cubicBezTo>
                    <a:pt x="15" y="4"/>
                    <a:pt x="15" y="4"/>
                    <a:pt x="15" y="4"/>
                  </a:cubicBezTo>
                  <a:cubicBezTo>
                    <a:pt x="15" y="4"/>
                    <a:pt x="14" y="4"/>
                    <a:pt x="14" y="4"/>
                  </a:cubicBezTo>
                  <a:cubicBezTo>
                    <a:pt x="14" y="4"/>
                    <a:pt x="14" y="4"/>
                    <a:pt x="13" y="4"/>
                  </a:cubicBezTo>
                  <a:cubicBezTo>
                    <a:pt x="13" y="4"/>
                    <a:pt x="13" y="4"/>
                    <a:pt x="13" y="4"/>
                  </a:cubicBezTo>
                  <a:cubicBezTo>
                    <a:pt x="13" y="4"/>
                    <a:pt x="13" y="4"/>
                    <a:pt x="12" y="4"/>
                  </a:cubicBezTo>
                  <a:cubicBezTo>
                    <a:pt x="12" y="4"/>
                    <a:pt x="12" y="4"/>
                    <a:pt x="12" y="3"/>
                  </a:cubicBezTo>
                  <a:cubicBezTo>
                    <a:pt x="12" y="3"/>
                    <a:pt x="12" y="3"/>
                    <a:pt x="12" y="3"/>
                  </a:cubicBezTo>
                  <a:cubicBezTo>
                    <a:pt x="12" y="3"/>
                    <a:pt x="11" y="3"/>
                    <a:pt x="11" y="3"/>
                  </a:cubicBezTo>
                  <a:cubicBezTo>
                    <a:pt x="11" y="3"/>
                    <a:pt x="11" y="2"/>
                    <a:pt x="11" y="2"/>
                  </a:cubicBezTo>
                  <a:cubicBezTo>
                    <a:pt x="10" y="2"/>
                    <a:pt x="10" y="2"/>
                    <a:pt x="10" y="2"/>
                  </a:cubicBezTo>
                  <a:cubicBezTo>
                    <a:pt x="10" y="2"/>
                    <a:pt x="9" y="2"/>
                    <a:pt x="9" y="2"/>
                  </a:cubicBezTo>
                  <a:cubicBezTo>
                    <a:pt x="9" y="2"/>
                    <a:pt x="9" y="2"/>
                    <a:pt x="9" y="1"/>
                  </a:cubicBezTo>
                  <a:cubicBezTo>
                    <a:pt x="9" y="1"/>
                    <a:pt x="9" y="1"/>
                    <a:pt x="9" y="1"/>
                  </a:cubicBezTo>
                  <a:cubicBezTo>
                    <a:pt x="9" y="1"/>
                    <a:pt x="9" y="0"/>
                    <a:pt x="8" y="0"/>
                  </a:cubicBezTo>
                  <a:cubicBezTo>
                    <a:pt x="8" y="0"/>
                    <a:pt x="7" y="1"/>
                    <a:pt x="7" y="1"/>
                  </a:cubicBezTo>
                  <a:cubicBezTo>
                    <a:pt x="7" y="1"/>
                    <a:pt x="6" y="1"/>
                    <a:pt x="6" y="1"/>
                  </a:cubicBezTo>
                  <a:cubicBezTo>
                    <a:pt x="6" y="1"/>
                    <a:pt x="6" y="1"/>
                    <a:pt x="6" y="1"/>
                  </a:cubicBezTo>
                  <a:cubicBezTo>
                    <a:pt x="5" y="1"/>
                    <a:pt x="3" y="2"/>
                    <a:pt x="3" y="2"/>
                  </a:cubicBezTo>
                  <a:cubicBezTo>
                    <a:pt x="3" y="2"/>
                    <a:pt x="3" y="2"/>
                    <a:pt x="3" y="2"/>
                  </a:cubicBezTo>
                  <a:cubicBezTo>
                    <a:pt x="2" y="6"/>
                    <a:pt x="2" y="6"/>
                    <a:pt x="2" y="6"/>
                  </a:cubicBezTo>
                  <a:cubicBezTo>
                    <a:pt x="2" y="6"/>
                    <a:pt x="2" y="6"/>
                    <a:pt x="2" y="7"/>
                  </a:cubicBezTo>
                  <a:cubicBezTo>
                    <a:pt x="1" y="8"/>
                    <a:pt x="0" y="7"/>
                    <a:pt x="0" y="7"/>
                  </a:cubicBezTo>
                  <a:cubicBezTo>
                    <a:pt x="0" y="8"/>
                    <a:pt x="0" y="10"/>
                    <a:pt x="0" y="10"/>
                  </a:cubicBezTo>
                  <a:cubicBezTo>
                    <a:pt x="1" y="10"/>
                    <a:pt x="1" y="11"/>
                    <a:pt x="0" y="11"/>
                  </a:cubicBezTo>
                  <a:cubicBezTo>
                    <a:pt x="0" y="12"/>
                    <a:pt x="0" y="13"/>
                    <a:pt x="0" y="13"/>
                  </a:cubicBezTo>
                  <a:cubicBezTo>
                    <a:pt x="0" y="14"/>
                    <a:pt x="0" y="14"/>
                    <a:pt x="1" y="14"/>
                  </a:cubicBezTo>
                  <a:cubicBezTo>
                    <a:pt x="1" y="14"/>
                    <a:pt x="1" y="15"/>
                    <a:pt x="1" y="15"/>
                  </a:cubicBezTo>
                  <a:cubicBezTo>
                    <a:pt x="1" y="16"/>
                    <a:pt x="1" y="16"/>
                    <a:pt x="2" y="16"/>
                  </a:cubicBezTo>
                  <a:cubicBezTo>
                    <a:pt x="3" y="16"/>
                    <a:pt x="4" y="17"/>
                    <a:pt x="4" y="17"/>
                  </a:cubicBezTo>
                  <a:cubicBezTo>
                    <a:pt x="4" y="18"/>
                    <a:pt x="4" y="18"/>
                    <a:pt x="5" y="18"/>
                  </a:cubicBezTo>
                  <a:cubicBezTo>
                    <a:pt x="6" y="19"/>
                    <a:pt x="6" y="19"/>
                    <a:pt x="6" y="19"/>
                  </a:cubicBezTo>
                  <a:cubicBezTo>
                    <a:pt x="6" y="19"/>
                    <a:pt x="6" y="20"/>
                    <a:pt x="7" y="20"/>
                  </a:cubicBezTo>
                  <a:cubicBezTo>
                    <a:pt x="7" y="20"/>
                    <a:pt x="7" y="20"/>
                    <a:pt x="7" y="21"/>
                  </a:cubicBezTo>
                  <a:cubicBezTo>
                    <a:pt x="7" y="21"/>
                    <a:pt x="7" y="21"/>
                    <a:pt x="7" y="21"/>
                  </a:cubicBezTo>
                  <a:cubicBezTo>
                    <a:pt x="7" y="22"/>
                    <a:pt x="7" y="22"/>
                    <a:pt x="7" y="22"/>
                  </a:cubicBezTo>
                  <a:cubicBezTo>
                    <a:pt x="7" y="22"/>
                    <a:pt x="8" y="23"/>
                    <a:pt x="8" y="24"/>
                  </a:cubicBezTo>
                  <a:cubicBezTo>
                    <a:pt x="8" y="24"/>
                    <a:pt x="8" y="24"/>
                    <a:pt x="8" y="24"/>
                  </a:cubicBezTo>
                  <a:cubicBezTo>
                    <a:pt x="8" y="24"/>
                    <a:pt x="8" y="25"/>
                    <a:pt x="8" y="25"/>
                  </a:cubicBezTo>
                  <a:cubicBezTo>
                    <a:pt x="8" y="26"/>
                    <a:pt x="8" y="26"/>
                    <a:pt x="8" y="27"/>
                  </a:cubicBezTo>
                  <a:cubicBezTo>
                    <a:pt x="8" y="27"/>
                    <a:pt x="9" y="27"/>
                    <a:pt x="9" y="27"/>
                  </a:cubicBezTo>
                  <a:cubicBezTo>
                    <a:pt x="9" y="27"/>
                    <a:pt x="9" y="27"/>
                    <a:pt x="9" y="28"/>
                  </a:cubicBezTo>
                  <a:cubicBezTo>
                    <a:pt x="10" y="28"/>
                    <a:pt x="10" y="28"/>
                    <a:pt x="10" y="28"/>
                  </a:cubicBezTo>
                  <a:cubicBezTo>
                    <a:pt x="23" y="28"/>
                    <a:pt x="23" y="28"/>
                    <a:pt x="23" y="28"/>
                  </a:cubicBezTo>
                  <a:cubicBezTo>
                    <a:pt x="23" y="28"/>
                    <a:pt x="23" y="28"/>
                    <a:pt x="23" y="28"/>
                  </a:cubicBezTo>
                  <a:cubicBezTo>
                    <a:pt x="23" y="28"/>
                    <a:pt x="23" y="27"/>
                    <a:pt x="23" y="27"/>
                  </a:cubicBezTo>
                  <a:cubicBezTo>
                    <a:pt x="23" y="27"/>
                    <a:pt x="23" y="27"/>
                    <a:pt x="23" y="27"/>
                  </a:cubicBezTo>
                  <a:cubicBezTo>
                    <a:pt x="23" y="27"/>
                    <a:pt x="24" y="26"/>
                    <a:pt x="23" y="25"/>
                  </a:cubicBezTo>
                  <a:cubicBezTo>
                    <a:pt x="23" y="25"/>
                    <a:pt x="23" y="25"/>
                    <a:pt x="23" y="25"/>
                  </a:cubicBezTo>
                  <a:cubicBezTo>
                    <a:pt x="23" y="24"/>
                    <a:pt x="23" y="24"/>
                    <a:pt x="23" y="24"/>
                  </a:cubicBezTo>
                  <a:cubicBezTo>
                    <a:pt x="23" y="23"/>
                    <a:pt x="23" y="23"/>
                    <a:pt x="23" y="23"/>
                  </a:cubicBezTo>
                  <a:cubicBezTo>
                    <a:pt x="23" y="22"/>
                    <a:pt x="23" y="21"/>
                    <a:pt x="23" y="20"/>
                  </a:cubicBezTo>
                  <a:cubicBezTo>
                    <a:pt x="23" y="20"/>
                    <a:pt x="23" y="19"/>
                    <a:pt x="23" y="19"/>
                  </a:cubicBezTo>
                  <a:cubicBezTo>
                    <a:pt x="23" y="18"/>
                    <a:pt x="23" y="18"/>
                    <a:pt x="23" y="18"/>
                  </a:cubicBezTo>
                  <a:cubicBezTo>
                    <a:pt x="23" y="17"/>
                    <a:pt x="23" y="17"/>
                    <a:pt x="23" y="17"/>
                  </a:cubicBezTo>
                  <a:cubicBezTo>
                    <a:pt x="24" y="17"/>
                    <a:pt x="24" y="16"/>
                    <a:pt x="24" y="16"/>
                  </a:cubicBezTo>
                  <a:cubicBezTo>
                    <a:pt x="24" y="16"/>
                    <a:pt x="24" y="16"/>
                    <a:pt x="24" y="15"/>
                  </a:cubicBezTo>
                  <a:cubicBezTo>
                    <a:pt x="24" y="15"/>
                    <a:pt x="24" y="14"/>
                    <a:pt x="25" y="13"/>
                  </a:cubicBezTo>
                  <a:cubicBezTo>
                    <a:pt x="26" y="12"/>
                    <a:pt x="26" y="10"/>
                    <a:pt x="26" y="9"/>
                  </a:cubicBezTo>
                  <a:cubicBezTo>
                    <a:pt x="26" y="8"/>
                    <a:pt x="26" y="9"/>
                    <a:pt x="26" y="9"/>
                  </a:cubicBezTo>
                  <a:cubicBezTo>
                    <a:pt x="26" y="10"/>
                    <a:pt x="25" y="10"/>
                    <a:pt x="25" y="10"/>
                  </a:cubicBezTo>
                  <a:cubicBezTo>
                    <a:pt x="25" y="10"/>
                    <a:pt x="25" y="10"/>
                    <a:pt x="25" y="10"/>
                  </a:cubicBezTo>
                  <a:cubicBezTo>
                    <a:pt x="25" y="10"/>
                    <a:pt x="25" y="11"/>
                    <a:pt x="25" y="11"/>
                  </a:cubicBezTo>
                  <a:cubicBezTo>
                    <a:pt x="24" y="11"/>
                    <a:pt x="24" y="12"/>
                    <a:pt x="24" y="12"/>
                  </a:cubicBezTo>
                  <a:cubicBezTo>
                    <a:pt x="24" y="12"/>
                    <a:pt x="24" y="12"/>
                    <a:pt x="24" y="13"/>
                  </a:cubicBezTo>
                  <a:cubicBezTo>
                    <a:pt x="23" y="13"/>
                    <a:pt x="23" y="14"/>
                    <a:pt x="23" y="14"/>
                  </a:cubicBezTo>
                  <a:cubicBezTo>
                    <a:pt x="22" y="14"/>
                    <a:pt x="22" y="15"/>
                    <a:pt x="22" y="16"/>
                  </a:cubicBezTo>
                  <a:cubicBezTo>
                    <a:pt x="22" y="16"/>
                    <a:pt x="22" y="16"/>
                    <a:pt x="21" y="16"/>
                  </a:cubicBezTo>
                  <a:cubicBezTo>
                    <a:pt x="21" y="16"/>
                    <a:pt x="21" y="16"/>
                    <a:pt x="21" y="16"/>
                  </a:cubicBezTo>
                  <a:cubicBezTo>
                    <a:pt x="21" y="16"/>
                    <a:pt x="21" y="15"/>
                    <a:pt x="21" y="15"/>
                  </a:cubicBezTo>
                  <a:cubicBezTo>
                    <a:pt x="21" y="15"/>
                    <a:pt x="21" y="15"/>
                    <a:pt x="21" y="15"/>
                  </a:cubicBezTo>
                  <a:cubicBezTo>
                    <a:pt x="22" y="15"/>
                    <a:pt x="22" y="15"/>
                    <a:pt x="22" y="15"/>
                  </a:cubicBezTo>
                  <a:cubicBezTo>
                    <a:pt x="22" y="14"/>
                    <a:pt x="22" y="14"/>
                    <a:pt x="22" y="14"/>
                  </a:cubicBezTo>
                  <a:cubicBezTo>
                    <a:pt x="22" y="14"/>
                    <a:pt x="22" y="14"/>
                    <a:pt x="22" y="14"/>
                  </a:cubicBezTo>
                  <a:cubicBezTo>
                    <a:pt x="22" y="14"/>
                    <a:pt x="22" y="14"/>
                    <a:pt x="22" y="13"/>
                  </a:cubicBezTo>
                  <a:cubicBezTo>
                    <a:pt x="22" y="13"/>
                    <a:pt x="23" y="13"/>
                    <a:pt x="23" y="12"/>
                  </a:cubicBezTo>
                  <a:cubicBezTo>
                    <a:pt x="23" y="12"/>
                    <a:pt x="23" y="12"/>
                    <a:pt x="23" y="11"/>
                  </a:cubicBezTo>
                  <a:cubicBezTo>
                    <a:pt x="23" y="11"/>
                    <a:pt x="23" y="11"/>
                    <a:pt x="23" y="11"/>
                  </a:cubicBezTo>
                  <a:cubicBezTo>
                    <a:pt x="23" y="11"/>
                    <a:pt x="23" y="11"/>
                    <a:pt x="23" y="11"/>
                  </a:cubicBezTo>
                  <a:cubicBezTo>
                    <a:pt x="23" y="11"/>
                    <a:pt x="23" y="11"/>
                    <a:pt x="23" y="11"/>
                  </a:cubicBezTo>
                  <a:cubicBezTo>
                    <a:pt x="23" y="11"/>
                    <a:pt x="23" y="12"/>
                    <a:pt x="23"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0" name="Freeform 462">
              <a:extLst>
                <a:ext uri="{FF2B5EF4-FFF2-40B4-BE49-F238E27FC236}">
                  <a16:creationId xmlns:a16="http://schemas.microsoft.com/office/drawing/2014/main" id="{59E30092-C8A2-416D-9BCE-753CAEF55DD1}"/>
                </a:ext>
              </a:extLst>
            </p:cNvPr>
            <p:cNvSpPr>
              <a:spLocks/>
            </p:cNvSpPr>
            <p:nvPr/>
          </p:nvSpPr>
          <p:spPr bwMode="auto">
            <a:xfrm>
              <a:off x="-1706564" y="733426"/>
              <a:ext cx="104775" cy="58738"/>
            </a:xfrm>
            <a:custGeom>
              <a:avLst/>
              <a:gdLst>
                <a:gd name="T0" fmla="*/ 28 w 29"/>
                <a:gd name="T1" fmla="*/ 8 h 16"/>
                <a:gd name="T2" fmla="*/ 26 w 29"/>
                <a:gd name="T3" fmla="*/ 7 h 16"/>
                <a:gd name="T4" fmla="*/ 25 w 29"/>
                <a:gd name="T5" fmla="*/ 6 h 16"/>
                <a:gd name="T6" fmla="*/ 24 w 29"/>
                <a:gd name="T7" fmla="*/ 6 h 16"/>
                <a:gd name="T8" fmla="*/ 23 w 29"/>
                <a:gd name="T9" fmla="*/ 5 h 16"/>
                <a:gd name="T10" fmla="*/ 22 w 29"/>
                <a:gd name="T11" fmla="*/ 4 h 16"/>
                <a:gd name="T12" fmla="*/ 21 w 29"/>
                <a:gd name="T13" fmla="*/ 4 h 16"/>
                <a:gd name="T14" fmla="*/ 20 w 29"/>
                <a:gd name="T15" fmla="*/ 5 h 16"/>
                <a:gd name="T16" fmla="*/ 17 w 29"/>
                <a:gd name="T17" fmla="*/ 5 h 16"/>
                <a:gd name="T18" fmla="*/ 16 w 29"/>
                <a:gd name="T19" fmla="*/ 7 h 16"/>
                <a:gd name="T20" fmla="*/ 13 w 29"/>
                <a:gd name="T21" fmla="*/ 7 h 16"/>
                <a:gd name="T22" fmla="*/ 11 w 29"/>
                <a:gd name="T23" fmla="*/ 5 h 16"/>
                <a:gd name="T24" fmla="*/ 10 w 29"/>
                <a:gd name="T25" fmla="*/ 5 h 16"/>
                <a:gd name="T26" fmla="*/ 9 w 29"/>
                <a:gd name="T27" fmla="*/ 5 h 16"/>
                <a:gd name="T28" fmla="*/ 8 w 29"/>
                <a:gd name="T29" fmla="*/ 5 h 16"/>
                <a:gd name="T30" fmla="*/ 7 w 29"/>
                <a:gd name="T31" fmla="*/ 6 h 16"/>
                <a:gd name="T32" fmla="*/ 8 w 29"/>
                <a:gd name="T33" fmla="*/ 3 h 16"/>
                <a:gd name="T34" fmla="*/ 10 w 29"/>
                <a:gd name="T35" fmla="*/ 2 h 16"/>
                <a:gd name="T36" fmla="*/ 10 w 29"/>
                <a:gd name="T37" fmla="*/ 0 h 16"/>
                <a:gd name="T38" fmla="*/ 8 w 29"/>
                <a:gd name="T39" fmla="*/ 1 h 16"/>
                <a:gd name="T40" fmla="*/ 7 w 29"/>
                <a:gd name="T41" fmla="*/ 2 h 16"/>
                <a:gd name="T42" fmla="*/ 5 w 29"/>
                <a:gd name="T43" fmla="*/ 3 h 16"/>
                <a:gd name="T44" fmla="*/ 5 w 29"/>
                <a:gd name="T45" fmla="*/ 4 h 16"/>
                <a:gd name="T46" fmla="*/ 4 w 29"/>
                <a:gd name="T47" fmla="*/ 5 h 16"/>
                <a:gd name="T48" fmla="*/ 3 w 29"/>
                <a:gd name="T49" fmla="*/ 5 h 16"/>
                <a:gd name="T50" fmla="*/ 1 w 29"/>
                <a:gd name="T51" fmla="*/ 6 h 16"/>
                <a:gd name="T52" fmla="*/ 0 w 29"/>
                <a:gd name="T53" fmla="*/ 7 h 16"/>
                <a:gd name="T54" fmla="*/ 1 w 29"/>
                <a:gd name="T55" fmla="*/ 8 h 16"/>
                <a:gd name="T56" fmla="*/ 2 w 29"/>
                <a:gd name="T57" fmla="*/ 9 h 16"/>
                <a:gd name="T58" fmla="*/ 4 w 29"/>
                <a:gd name="T59" fmla="*/ 9 h 16"/>
                <a:gd name="T60" fmla="*/ 5 w 29"/>
                <a:gd name="T61" fmla="*/ 9 h 16"/>
                <a:gd name="T62" fmla="*/ 6 w 29"/>
                <a:gd name="T63" fmla="*/ 10 h 16"/>
                <a:gd name="T64" fmla="*/ 11 w 29"/>
                <a:gd name="T65" fmla="*/ 13 h 16"/>
                <a:gd name="T66" fmla="*/ 11 w 29"/>
                <a:gd name="T67" fmla="*/ 14 h 16"/>
                <a:gd name="T68" fmla="*/ 12 w 29"/>
                <a:gd name="T69" fmla="*/ 16 h 16"/>
                <a:gd name="T70" fmla="*/ 12 w 29"/>
                <a:gd name="T71" fmla="*/ 16 h 16"/>
                <a:gd name="T72" fmla="*/ 12 w 29"/>
                <a:gd name="T73" fmla="*/ 15 h 16"/>
                <a:gd name="T74" fmla="*/ 13 w 29"/>
                <a:gd name="T75" fmla="*/ 13 h 16"/>
                <a:gd name="T76" fmla="*/ 16 w 29"/>
                <a:gd name="T77" fmla="*/ 10 h 16"/>
                <a:gd name="T78" fmla="*/ 16 w 29"/>
                <a:gd name="T79" fmla="*/ 11 h 16"/>
                <a:gd name="T80" fmla="*/ 16 w 29"/>
                <a:gd name="T81" fmla="*/ 12 h 16"/>
                <a:gd name="T82" fmla="*/ 17 w 29"/>
                <a:gd name="T83" fmla="*/ 11 h 16"/>
                <a:gd name="T84" fmla="*/ 21 w 29"/>
                <a:gd name="T85" fmla="*/ 8 h 16"/>
                <a:gd name="T86" fmla="*/ 24 w 29"/>
                <a:gd name="T87" fmla="*/ 10 h 16"/>
                <a:gd name="T88" fmla="*/ 24 w 29"/>
                <a:gd name="T89" fmla="*/ 10 h 16"/>
                <a:gd name="T90" fmla="*/ 24 w 29"/>
                <a:gd name="T91" fmla="*/ 10 h 16"/>
                <a:gd name="T92" fmla="*/ 25 w 29"/>
                <a:gd name="T93" fmla="*/ 9 h 16"/>
                <a:gd name="T94" fmla="*/ 25 w 29"/>
                <a:gd name="T95" fmla="*/ 9 h 16"/>
                <a:gd name="T96" fmla="*/ 26 w 29"/>
                <a:gd name="T97" fmla="*/ 9 h 16"/>
                <a:gd name="T98" fmla="*/ 27 w 29"/>
                <a:gd name="T99" fmla="*/ 9 h 16"/>
                <a:gd name="T100" fmla="*/ 29 w 29"/>
                <a:gd name="T101" fmla="*/ 9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9" h="16">
                  <a:moveTo>
                    <a:pt x="29" y="8"/>
                  </a:moveTo>
                  <a:cubicBezTo>
                    <a:pt x="29" y="8"/>
                    <a:pt x="28" y="8"/>
                    <a:pt x="28" y="8"/>
                  </a:cubicBezTo>
                  <a:cubicBezTo>
                    <a:pt x="28" y="8"/>
                    <a:pt x="28" y="8"/>
                    <a:pt x="28" y="8"/>
                  </a:cubicBezTo>
                  <a:cubicBezTo>
                    <a:pt x="27" y="8"/>
                    <a:pt x="27" y="8"/>
                    <a:pt x="27" y="8"/>
                  </a:cubicBezTo>
                  <a:cubicBezTo>
                    <a:pt x="27" y="7"/>
                    <a:pt x="27" y="7"/>
                    <a:pt x="26" y="7"/>
                  </a:cubicBezTo>
                  <a:cubicBezTo>
                    <a:pt x="26" y="7"/>
                    <a:pt x="26" y="7"/>
                    <a:pt x="26" y="7"/>
                  </a:cubicBezTo>
                  <a:cubicBezTo>
                    <a:pt x="26" y="7"/>
                    <a:pt x="26" y="7"/>
                    <a:pt x="26" y="7"/>
                  </a:cubicBezTo>
                  <a:cubicBezTo>
                    <a:pt x="26" y="7"/>
                    <a:pt x="26" y="7"/>
                    <a:pt x="26" y="6"/>
                  </a:cubicBezTo>
                  <a:cubicBezTo>
                    <a:pt x="26" y="6"/>
                    <a:pt x="25" y="6"/>
                    <a:pt x="25" y="6"/>
                  </a:cubicBezTo>
                  <a:cubicBezTo>
                    <a:pt x="25" y="6"/>
                    <a:pt x="25" y="5"/>
                    <a:pt x="25" y="5"/>
                  </a:cubicBezTo>
                  <a:cubicBezTo>
                    <a:pt x="25" y="5"/>
                    <a:pt x="25" y="5"/>
                    <a:pt x="25" y="5"/>
                  </a:cubicBezTo>
                  <a:cubicBezTo>
                    <a:pt x="25" y="6"/>
                    <a:pt x="24" y="6"/>
                    <a:pt x="24" y="6"/>
                  </a:cubicBezTo>
                  <a:cubicBezTo>
                    <a:pt x="24" y="6"/>
                    <a:pt x="24" y="6"/>
                    <a:pt x="23" y="6"/>
                  </a:cubicBezTo>
                  <a:cubicBezTo>
                    <a:pt x="23" y="6"/>
                    <a:pt x="22" y="6"/>
                    <a:pt x="23" y="5"/>
                  </a:cubicBezTo>
                  <a:cubicBezTo>
                    <a:pt x="23" y="5"/>
                    <a:pt x="23" y="5"/>
                    <a:pt x="23" y="5"/>
                  </a:cubicBezTo>
                  <a:cubicBezTo>
                    <a:pt x="23" y="4"/>
                    <a:pt x="23" y="4"/>
                    <a:pt x="23" y="4"/>
                  </a:cubicBezTo>
                  <a:cubicBezTo>
                    <a:pt x="23" y="4"/>
                    <a:pt x="23" y="4"/>
                    <a:pt x="23" y="4"/>
                  </a:cubicBezTo>
                  <a:cubicBezTo>
                    <a:pt x="22" y="4"/>
                    <a:pt x="22" y="4"/>
                    <a:pt x="22" y="4"/>
                  </a:cubicBezTo>
                  <a:cubicBezTo>
                    <a:pt x="22" y="4"/>
                    <a:pt x="22" y="4"/>
                    <a:pt x="22" y="4"/>
                  </a:cubicBezTo>
                  <a:cubicBezTo>
                    <a:pt x="22" y="4"/>
                    <a:pt x="21" y="4"/>
                    <a:pt x="21" y="4"/>
                  </a:cubicBezTo>
                  <a:cubicBezTo>
                    <a:pt x="21" y="4"/>
                    <a:pt x="21" y="4"/>
                    <a:pt x="21" y="4"/>
                  </a:cubicBezTo>
                  <a:cubicBezTo>
                    <a:pt x="21" y="4"/>
                    <a:pt x="21" y="4"/>
                    <a:pt x="21" y="4"/>
                  </a:cubicBezTo>
                  <a:cubicBezTo>
                    <a:pt x="20" y="5"/>
                    <a:pt x="20" y="5"/>
                    <a:pt x="20" y="5"/>
                  </a:cubicBezTo>
                  <a:cubicBezTo>
                    <a:pt x="20" y="5"/>
                    <a:pt x="20" y="5"/>
                    <a:pt x="20" y="5"/>
                  </a:cubicBezTo>
                  <a:cubicBezTo>
                    <a:pt x="18" y="5"/>
                    <a:pt x="18" y="5"/>
                    <a:pt x="18" y="5"/>
                  </a:cubicBezTo>
                  <a:cubicBezTo>
                    <a:pt x="18" y="5"/>
                    <a:pt x="18" y="5"/>
                    <a:pt x="18" y="5"/>
                  </a:cubicBezTo>
                  <a:cubicBezTo>
                    <a:pt x="18" y="5"/>
                    <a:pt x="17" y="5"/>
                    <a:pt x="17" y="5"/>
                  </a:cubicBezTo>
                  <a:cubicBezTo>
                    <a:pt x="17" y="5"/>
                    <a:pt x="17" y="5"/>
                    <a:pt x="17" y="6"/>
                  </a:cubicBezTo>
                  <a:cubicBezTo>
                    <a:pt x="17" y="6"/>
                    <a:pt x="17" y="6"/>
                    <a:pt x="17" y="6"/>
                  </a:cubicBezTo>
                  <a:cubicBezTo>
                    <a:pt x="16" y="6"/>
                    <a:pt x="16" y="6"/>
                    <a:pt x="16" y="7"/>
                  </a:cubicBezTo>
                  <a:cubicBezTo>
                    <a:pt x="16" y="7"/>
                    <a:pt x="16" y="7"/>
                    <a:pt x="15" y="7"/>
                  </a:cubicBezTo>
                  <a:cubicBezTo>
                    <a:pt x="15" y="7"/>
                    <a:pt x="15" y="7"/>
                    <a:pt x="15" y="7"/>
                  </a:cubicBezTo>
                  <a:cubicBezTo>
                    <a:pt x="14" y="7"/>
                    <a:pt x="14" y="7"/>
                    <a:pt x="13" y="7"/>
                  </a:cubicBezTo>
                  <a:cubicBezTo>
                    <a:pt x="13" y="7"/>
                    <a:pt x="13" y="7"/>
                    <a:pt x="13" y="7"/>
                  </a:cubicBezTo>
                  <a:cubicBezTo>
                    <a:pt x="12" y="7"/>
                    <a:pt x="12" y="7"/>
                    <a:pt x="12" y="6"/>
                  </a:cubicBezTo>
                  <a:cubicBezTo>
                    <a:pt x="12" y="6"/>
                    <a:pt x="11" y="6"/>
                    <a:pt x="11" y="5"/>
                  </a:cubicBezTo>
                  <a:cubicBezTo>
                    <a:pt x="10" y="5"/>
                    <a:pt x="10" y="5"/>
                    <a:pt x="10" y="5"/>
                  </a:cubicBezTo>
                  <a:cubicBezTo>
                    <a:pt x="10" y="5"/>
                    <a:pt x="10" y="5"/>
                    <a:pt x="10" y="5"/>
                  </a:cubicBezTo>
                  <a:cubicBezTo>
                    <a:pt x="10" y="5"/>
                    <a:pt x="10" y="5"/>
                    <a:pt x="10" y="5"/>
                  </a:cubicBezTo>
                  <a:cubicBezTo>
                    <a:pt x="10" y="5"/>
                    <a:pt x="10" y="5"/>
                    <a:pt x="10" y="5"/>
                  </a:cubicBezTo>
                  <a:cubicBezTo>
                    <a:pt x="10" y="5"/>
                    <a:pt x="10" y="5"/>
                    <a:pt x="9" y="5"/>
                  </a:cubicBezTo>
                  <a:cubicBezTo>
                    <a:pt x="9" y="5"/>
                    <a:pt x="9" y="5"/>
                    <a:pt x="9" y="5"/>
                  </a:cubicBezTo>
                  <a:cubicBezTo>
                    <a:pt x="9" y="5"/>
                    <a:pt x="9" y="5"/>
                    <a:pt x="9" y="5"/>
                  </a:cubicBezTo>
                  <a:cubicBezTo>
                    <a:pt x="9" y="5"/>
                    <a:pt x="9" y="5"/>
                    <a:pt x="9" y="5"/>
                  </a:cubicBezTo>
                  <a:cubicBezTo>
                    <a:pt x="9" y="5"/>
                    <a:pt x="9" y="5"/>
                    <a:pt x="8" y="5"/>
                  </a:cubicBezTo>
                  <a:cubicBezTo>
                    <a:pt x="9" y="5"/>
                    <a:pt x="9" y="5"/>
                    <a:pt x="9" y="5"/>
                  </a:cubicBezTo>
                  <a:cubicBezTo>
                    <a:pt x="8" y="5"/>
                    <a:pt x="8" y="5"/>
                    <a:pt x="8" y="5"/>
                  </a:cubicBezTo>
                  <a:cubicBezTo>
                    <a:pt x="8" y="5"/>
                    <a:pt x="8" y="6"/>
                    <a:pt x="7" y="6"/>
                  </a:cubicBezTo>
                  <a:cubicBezTo>
                    <a:pt x="7" y="6"/>
                    <a:pt x="7" y="6"/>
                    <a:pt x="7" y="6"/>
                  </a:cubicBezTo>
                  <a:cubicBezTo>
                    <a:pt x="7" y="5"/>
                    <a:pt x="7" y="4"/>
                    <a:pt x="8" y="3"/>
                  </a:cubicBezTo>
                  <a:cubicBezTo>
                    <a:pt x="8" y="3"/>
                    <a:pt x="8" y="3"/>
                    <a:pt x="8" y="3"/>
                  </a:cubicBezTo>
                  <a:cubicBezTo>
                    <a:pt x="8" y="3"/>
                    <a:pt x="8" y="3"/>
                    <a:pt x="8" y="3"/>
                  </a:cubicBezTo>
                  <a:cubicBezTo>
                    <a:pt x="9" y="2"/>
                    <a:pt x="9" y="2"/>
                    <a:pt x="9" y="2"/>
                  </a:cubicBezTo>
                  <a:cubicBezTo>
                    <a:pt x="9" y="2"/>
                    <a:pt x="9" y="2"/>
                    <a:pt x="10" y="2"/>
                  </a:cubicBezTo>
                  <a:cubicBezTo>
                    <a:pt x="10" y="2"/>
                    <a:pt x="10" y="2"/>
                    <a:pt x="10" y="2"/>
                  </a:cubicBezTo>
                  <a:cubicBezTo>
                    <a:pt x="10" y="1"/>
                    <a:pt x="10" y="1"/>
                    <a:pt x="10" y="1"/>
                  </a:cubicBezTo>
                  <a:cubicBezTo>
                    <a:pt x="10" y="1"/>
                    <a:pt x="10" y="1"/>
                    <a:pt x="10" y="0"/>
                  </a:cubicBezTo>
                  <a:cubicBezTo>
                    <a:pt x="10" y="0"/>
                    <a:pt x="9" y="0"/>
                    <a:pt x="9" y="1"/>
                  </a:cubicBezTo>
                  <a:cubicBezTo>
                    <a:pt x="8" y="1"/>
                    <a:pt x="8" y="1"/>
                    <a:pt x="8" y="1"/>
                  </a:cubicBezTo>
                  <a:cubicBezTo>
                    <a:pt x="8" y="1"/>
                    <a:pt x="8" y="1"/>
                    <a:pt x="8" y="1"/>
                  </a:cubicBezTo>
                  <a:cubicBezTo>
                    <a:pt x="8" y="1"/>
                    <a:pt x="8" y="1"/>
                    <a:pt x="7" y="1"/>
                  </a:cubicBezTo>
                  <a:cubicBezTo>
                    <a:pt x="7" y="2"/>
                    <a:pt x="7" y="2"/>
                    <a:pt x="7" y="2"/>
                  </a:cubicBezTo>
                  <a:cubicBezTo>
                    <a:pt x="7" y="2"/>
                    <a:pt x="7" y="2"/>
                    <a:pt x="7" y="2"/>
                  </a:cubicBezTo>
                  <a:cubicBezTo>
                    <a:pt x="7" y="2"/>
                    <a:pt x="7" y="2"/>
                    <a:pt x="7" y="2"/>
                  </a:cubicBezTo>
                  <a:cubicBezTo>
                    <a:pt x="6" y="2"/>
                    <a:pt x="6" y="2"/>
                    <a:pt x="6" y="2"/>
                  </a:cubicBezTo>
                  <a:cubicBezTo>
                    <a:pt x="6" y="2"/>
                    <a:pt x="5" y="3"/>
                    <a:pt x="5" y="3"/>
                  </a:cubicBezTo>
                  <a:cubicBezTo>
                    <a:pt x="5" y="3"/>
                    <a:pt x="5" y="3"/>
                    <a:pt x="5" y="3"/>
                  </a:cubicBezTo>
                  <a:cubicBezTo>
                    <a:pt x="5" y="3"/>
                    <a:pt x="5" y="4"/>
                    <a:pt x="5" y="4"/>
                  </a:cubicBezTo>
                  <a:cubicBezTo>
                    <a:pt x="5" y="4"/>
                    <a:pt x="5" y="4"/>
                    <a:pt x="5" y="4"/>
                  </a:cubicBezTo>
                  <a:cubicBezTo>
                    <a:pt x="5" y="4"/>
                    <a:pt x="5" y="4"/>
                    <a:pt x="5" y="4"/>
                  </a:cubicBezTo>
                  <a:cubicBezTo>
                    <a:pt x="5" y="4"/>
                    <a:pt x="5" y="4"/>
                    <a:pt x="5" y="4"/>
                  </a:cubicBezTo>
                  <a:cubicBezTo>
                    <a:pt x="4" y="4"/>
                    <a:pt x="4" y="4"/>
                    <a:pt x="4" y="5"/>
                  </a:cubicBezTo>
                  <a:cubicBezTo>
                    <a:pt x="4" y="5"/>
                    <a:pt x="3" y="5"/>
                    <a:pt x="3" y="5"/>
                  </a:cubicBezTo>
                  <a:cubicBezTo>
                    <a:pt x="3" y="5"/>
                    <a:pt x="3" y="5"/>
                    <a:pt x="3" y="5"/>
                  </a:cubicBezTo>
                  <a:cubicBezTo>
                    <a:pt x="3" y="5"/>
                    <a:pt x="3" y="5"/>
                    <a:pt x="3" y="5"/>
                  </a:cubicBezTo>
                  <a:cubicBezTo>
                    <a:pt x="3" y="5"/>
                    <a:pt x="2" y="5"/>
                    <a:pt x="2" y="5"/>
                  </a:cubicBezTo>
                  <a:cubicBezTo>
                    <a:pt x="2" y="5"/>
                    <a:pt x="2" y="5"/>
                    <a:pt x="2" y="5"/>
                  </a:cubicBezTo>
                  <a:cubicBezTo>
                    <a:pt x="1" y="6"/>
                    <a:pt x="1" y="6"/>
                    <a:pt x="1" y="6"/>
                  </a:cubicBezTo>
                  <a:cubicBezTo>
                    <a:pt x="1" y="6"/>
                    <a:pt x="1" y="6"/>
                    <a:pt x="1" y="6"/>
                  </a:cubicBezTo>
                  <a:cubicBezTo>
                    <a:pt x="1" y="6"/>
                    <a:pt x="0" y="6"/>
                    <a:pt x="0" y="6"/>
                  </a:cubicBezTo>
                  <a:cubicBezTo>
                    <a:pt x="0" y="6"/>
                    <a:pt x="0" y="7"/>
                    <a:pt x="0" y="7"/>
                  </a:cubicBezTo>
                  <a:cubicBezTo>
                    <a:pt x="0" y="7"/>
                    <a:pt x="0" y="7"/>
                    <a:pt x="0" y="7"/>
                  </a:cubicBezTo>
                  <a:cubicBezTo>
                    <a:pt x="0" y="7"/>
                    <a:pt x="0" y="8"/>
                    <a:pt x="0" y="8"/>
                  </a:cubicBezTo>
                  <a:cubicBezTo>
                    <a:pt x="1" y="8"/>
                    <a:pt x="1" y="8"/>
                    <a:pt x="1" y="8"/>
                  </a:cubicBezTo>
                  <a:cubicBezTo>
                    <a:pt x="1" y="8"/>
                    <a:pt x="1" y="8"/>
                    <a:pt x="1" y="9"/>
                  </a:cubicBezTo>
                  <a:cubicBezTo>
                    <a:pt x="1" y="9"/>
                    <a:pt x="1" y="9"/>
                    <a:pt x="1" y="9"/>
                  </a:cubicBezTo>
                  <a:cubicBezTo>
                    <a:pt x="2" y="9"/>
                    <a:pt x="2" y="9"/>
                    <a:pt x="2" y="9"/>
                  </a:cubicBezTo>
                  <a:cubicBezTo>
                    <a:pt x="2" y="9"/>
                    <a:pt x="2" y="9"/>
                    <a:pt x="2" y="9"/>
                  </a:cubicBezTo>
                  <a:cubicBezTo>
                    <a:pt x="2" y="9"/>
                    <a:pt x="3" y="9"/>
                    <a:pt x="3" y="9"/>
                  </a:cubicBezTo>
                  <a:cubicBezTo>
                    <a:pt x="3" y="9"/>
                    <a:pt x="4" y="9"/>
                    <a:pt x="4" y="9"/>
                  </a:cubicBezTo>
                  <a:cubicBezTo>
                    <a:pt x="4" y="9"/>
                    <a:pt x="4" y="9"/>
                    <a:pt x="4" y="9"/>
                  </a:cubicBezTo>
                  <a:cubicBezTo>
                    <a:pt x="4" y="9"/>
                    <a:pt x="4" y="9"/>
                    <a:pt x="4" y="9"/>
                  </a:cubicBezTo>
                  <a:cubicBezTo>
                    <a:pt x="4" y="9"/>
                    <a:pt x="5" y="9"/>
                    <a:pt x="5" y="9"/>
                  </a:cubicBezTo>
                  <a:cubicBezTo>
                    <a:pt x="5" y="9"/>
                    <a:pt x="5" y="9"/>
                    <a:pt x="5" y="9"/>
                  </a:cubicBezTo>
                  <a:cubicBezTo>
                    <a:pt x="5" y="9"/>
                    <a:pt x="5" y="10"/>
                    <a:pt x="5" y="10"/>
                  </a:cubicBezTo>
                  <a:cubicBezTo>
                    <a:pt x="6" y="10"/>
                    <a:pt x="6" y="10"/>
                    <a:pt x="6" y="10"/>
                  </a:cubicBezTo>
                  <a:cubicBezTo>
                    <a:pt x="7" y="10"/>
                    <a:pt x="8" y="11"/>
                    <a:pt x="9" y="11"/>
                  </a:cubicBezTo>
                  <a:cubicBezTo>
                    <a:pt x="9" y="11"/>
                    <a:pt x="10" y="11"/>
                    <a:pt x="10" y="12"/>
                  </a:cubicBezTo>
                  <a:cubicBezTo>
                    <a:pt x="10" y="12"/>
                    <a:pt x="10" y="13"/>
                    <a:pt x="11" y="13"/>
                  </a:cubicBezTo>
                  <a:cubicBezTo>
                    <a:pt x="11" y="13"/>
                    <a:pt x="11" y="13"/>
                    <a:pt x="11" y="13"/>
                  </a:cubicBezTo>
                  <a:cubicBezTo>
                    <a:pt x="11" y="13"/>
                    <a:pt x="11" y="13"/>
                    <a:pt x="11" y="13"/>
                  </a:cubicBezTo>
                  <a:cubicBezTo>
                    <a:pt x="11" y="13"/>
                    <a:pt x="11" y="14"/>
                    <a:pt x="11" y="14"/>
                  </a:cubicBezTo>
                  <a:cubicBezTo>
                    <a:pt x="11" y="14"/>
                    <a:pt x="11" y="14"/>
                    <a:pt x="11" y="14"/>
                  </a:cubicBezTo>
                  <a:cubicBezTo>
                    <a:pt x="11" y="14"/>
                    <a:pt x="11" y="14"/>
                    <a:pt x="11" y="15"/>
                  </a:cubicBezTo>
                  <a:cubicBezTo>
                    <a:pt x="11" y="15"/>
                    <a:pt x="11" y="15"/>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5"/>
                  </a:cubicBezTo>
                  <a:cubicBezTo>
                    <a:pt x="12" y="15"/>
                    <a:pt x="13" y="14"/>
                    <a:pt x="13" y="14"/>
                  </a:cubicBezTo>
                  <a:cubicBezTo>
                    <a:pt x="13" y="14"/>
                    <a:pt x="13" y="13"/>
                    <a:pt x="13" y="13"/>
                  </a:cubicBezTo>
                  <a:cubicBezTo>
                    <a:pt x="13" y="13"/>
                    <a:pt x="13" y="13"/>
                    <a:pt x="13" y="13"/>
                  </a:cubicBezTo>
                  <a:cubicBezTo>
                    <a:pt x="14" y="12"/>
                    <a:pt x="14" y="11"/>
                    <a:pt x="15" y="11"/>
                  </a:cubicBezTo>
                  <a:cubicBezTo>
                    <a:pt x="15" y="11"/>
                    <a:pt x="16" y="10"/>
                    <a:pt x="16" y="10"/>
                  </a:cubicBezTo>
                  <a:cubicBezTo>
                    <a:pt x="16" y="10"/>
                    <a:pt x="16" y="10"/>
                    <a:pt x="16" y="10"/>
                  </a:cubicBezTo>
                  <a:cubicBezTo>
                    <a:pt x="16" y="11"/>
                    <a:pt x="16" y="11"/>
                    <a:pt x="16" y="11"/>
                  </a:cubicBezTo>
                  <a:cubicBezTo>
                    <a:pt x="16" y="11"/>
                    <a:pt x="16" y="11"/>
                    <a:pt x="16" y="11"/>
                  </a:cubicBezTo>
                  <a:cubicBezTo>
                    <a:pt x="16" y="11"/>
                    <a:pt x="16" y="11"/>
                    <a:pt x="16" y="11"/>
                  </a:cubicBezTo>
                  <a:cubicBezTo>
                    <a:pt x="16" y="12"/>
                    <a:pt x="16" y="13"/>
                    <a:pt x="16" y="13"/>
                  </a:cubicBezTo>
                  <a:cubicBezTo>
                    <a:pt x="17" y="13"/>
                    <a:pt x="17" y="13"/>
                    <a:pt x="17" y="13"/>
                  </a:cubicBezTo>
                  <a:cubicBezTo>
                    <a:pt x="17" y="12"/>
                    <a:pt x="16" y="12"/>
                    <a:pt x="16" y="12"/>
                  </a:cubicBezTo>
                  <a:cubicBezTo>
                    <a:pt x="16" y="12"/>
                    <a:pt x="16" y="12"/>
                    <a:pt x="17" y="12"/>
                  </a:cubicBezTo>
                  <a:cubicBezTo>
                    <a:pt x="17" y="12"/>
                    <a:pt x="17" y="11"/>
                    <a:pt x="17" y="11"/>
                  </a:cubicBezTo>
                  <a:cubicBezTo>
                    <a:pt x="17" y="11"/>
                    <a:pt x="17" y="11"/>
                    <a:pt x="17" y="11"/>
                  </a:cubicBezTo>
                  <a:cubicBezTo>
                    <a:pt x="17" y="11"/>
                    <a:pt x="17" y="10"/>
                    <a:pt x="17" y="10"/>
                  </a:cubicBezTo>
                  <a:cubicBezTo>
                    <a:pt x="17" y="10"/>
                    <a:pt x="18" y="10"/>
                    <a:pt x="19" y="9"/>
                  </a:cubicBezTo>
                  <a:cubicBezTo>
                    <a:pt x="20" y="9"/>
                    <a:pt x="20" y="9"/>
                    <a:pt x="21" y="8"/>
                  </a:cubicBezTo>
                  <a:cubicBezTo>
                    <a:pt x="21" y="8"/>
                    <a:pt x="21" y="8"/>
                    <a:pt x="22" y="8"/>
                  </a:cubicBezTo>
                  <a:cubicBezTo>
                    <a:pt x="22" y="8"/>
                    <a:pt x="22" y="8"/>
                    <a:pt x="23" y="9"/>
                  </a:cubicBezTo>
                  <a:cubicBezTo>
                    <a:pt x="24" y="9"/>
                    <a:pt x="24" y="9"/>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5" y="10"/>
                    <a:pt x="25" y="9"/>
                    <a:pt x="25" y="9"/>
                  </a:cubicBezTo>
                  <a:cubicBezTo>
                    <a:pt x="25" y="9"/>
                    <a:pt x="25" y="9"/>
                    <a:pt x="25" y="9"/>
                  </a:cubicBezTo>
                  <a:cubicBezTo>
                    <a:pt x="25" y="9"/>
                    <a:pt x="25" y="9"/>
                    <a:pt x="25" y="9"/>
                  </a:cubicBezTo>
                  <a:cubicBezTo>
                    <a:pt x="25" y="9"/>
                    <a:pt x="25" y="9"/>
                    <a:pt x="25" y="9"/>
                  </a:cubicBezTo>
                  <a:cubicBezTo>
                    <a:pt x="25" y="9"/>
                    <a:pt x="25" y="9"/>
                    <a:pt x="25" y="9"/>
                  </a:cubicBezTo>
                  <a:cubicBezTo>
                    <a:pt x="25" y="9"/>
                    <a:pt x="26" y="9"/>
                    <a:pt x="26" y="9"/>
                  </a:cubicBezTo>
                  <a:cubicBezTo>
                    <a:pt x="26" y="9"/>
                    <a:pt x="26" y="9"/>
                    <a:pt x="26" y="9"/>
                  </a:cubicBezTo>
                  <a:cubicBezTo>
                    <a:pt x="26" y="9"/>
                    <a:pt x="26" y="9"/>
                    <a:pt x="26" y="9"/>
                  </a:cubicBezTo>
                  <a:cubicBezTo>
                    <a:pt x="26" y="8"/>
                    <a:pt x="26" y="9"/>
                    <a:pt x="27" y="9"/>
                  </a:cubicBezTo>
                  <a:cubicBezTo>
                    <a:pt x="27" y="9"/>
                    <a:pt x="27" y="9"/>
                    <a:pt x="27" y="9"/>
                  </a:cubicBezTo>
                  <a:cubicBezTo>
                    <a:pt x="27" y="9"/>
                    <a:pt x="27" y="9"/>
                    <a:pt x="27" y="9"/>
                  </a:cubicBezTo>
                  <a:cubicBezTo>
                    <a:pt x="27" y="9"/>
                    <a:pt x="28" y="9"/>
                    <a:pt x="28" y="9"/>
                  </a:cubicBezTo>
                  <a:cubicBezTo>
                    <a:pt x="28" y="9"/>
                    <a:pt x="29" y="9"/>
                    <a:pt x="29" y="9"/>
                  </a:cubicBezTo>
                  <a:cubicBezTo>
                    <a:pt x="29" y="8"/>
                    <a:pt x="29" y="8"/>
                    <a:pt x="29" y="8"/>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sp>
        <p:nvSpPr>
          <p:cNvPr id="205" name="TextBox 204">
            <a:extLst>
              <a:ext uri="{FF2B5EF4-FFF2-40B4-BE49-F238E27FC236}">
                <a16:creationId xmlns:a16="http://schemas.microsoft.com/office/drawing/2014/main" id="{E2F895F5-7BA3-4951-AB21-098A86D769A4}"/>
              </a:ext>
            </a:extLst>
          </p:cNvPr>
          <p:cNvSpPr txBox="1"/>
          <p:nvPr/>
        </p:nvSpPr>
        <p:spPr>
          <a:xfrm>
            <a:off x="1125570" y="3847356"/>
            <a:ext cx="1641474" cy="400110"/>
          </a:xfrm>
          <a:prstGeom prst="rect">
            <a:avLst/>
          </a:prstGeom>
          <a:noFill/>
        </p:spPr>
        <p:txBody>
          <a:bodyPr wrap="square" rtlCol="0">
            <a:spAutoFit/>
          </a:bodyPr>
          <a:lstStyle/>
          <a:p>
            <a:r>
              <a:rPr lang="en-US" sz="2000" dirty="0">
                <a:solidFill>
                  <a:schemeClr val="tx2"/>
                </a:solidFill>
                <a:latin typeface="Roboto Slab" pitchFamily="2" charset="0"/>
                <a:ea typeface="Roboto Slab" pitchFamily="2" charset="0"/>
                <a:cs typeface="Lato" panose="020F0502020204030203" pitchFamily="34" charset="0"/>
              </a:rPr>
              <a:t>AUSTRALIA</a:t>
            </a:r>
          </a:p>
        </p:txBody>
      </p:sp>
      <p:sp>
        <p:nvSpPr>
          <p:cNvPr id="201" name="TextBox 200">
            <a:extLst>
              <a:ext uri="{FF2B5EF4-FFF2-40B4-BE49-F238E27FC236}">
                <a16:creationId xmlns:a16="http://schemas.microsoft.com/office/drawing/2014/main" id="{DDB444ED-E991-418B-9262-1C5E981F4A87}"/>
              </a:ext>
            </a:extLst>
          </p:cNvPr>
          <p:cNvSpPr txBox="1"/>
          <p:nvPr/>
        </p:nvSpPr>
        <p:spPr>
          <a:xfrm>
            <a:off x="5015347" y="3847356"/>
            <a:ext cx="2242982" cy="400110"/>
          </a:xfrm>
          <a:prstGeom prst="rect">
            <a:avLst/>
          </a:prstGeom>
          <a:noFill/>
        </p:spPr>
        <p:txBody>
          <a:bodyPr wrap="square" rtlCol="0">
            <a:spAutoFit/>
          </a:bodyPr>
          <a:lstStyle/>
          <a:p>
            <a:r>
              <a:rPr lang="en-US" sz="2000" dirty="0">
                <a:solidFill>
                  <a:schemeClr val="tx2"/>
                </a:solidFill>
                <a:latin typeface="Roboto Slab" pitchFamily="2" charset="0"/>
                <a:ea typeface="Roboto Slab" pitchFamily="2" charset="0"/>
                <a:cs typeface="Lato" panose="020F0502020204030203" pitchFamily="34" charset="0"/>
              </a:rPr>
              <a:t>UNITED STATES</a:t>
            </a:r>
          </a:p>
        </p:txBody>
      </p:sp>
      <p:sp>
        <p:nvSpPr>
          <p:cNvPr id="1068" name="Rectangle 9">
            <a:extLst>
              <a:ext uri="{FF2B5EF4-FFF2-40B4-BE49-F238E27FC236}">
                <a16:creationId xmlns:a16="http://schemas.microsoft.com/office/drawing/2014/main" id="{02AD01B2-0AED-45B0-AB97-466C379635B6}"/>
              </a:ext>
            </a:extLst>
          </p:cNvPr>
          <p:cNvSpPr>
            <a:spLocks/>
          </p:cNvSpPr>
          <p:nvPr/>
        </p:nvSpPr>
        <p:spPr bwMode="auto">
          <a:xfrm>
            <a:off x="957172" y="4968080"/>
            <a:ext cx="10282222" cy="9022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13" name="Picture Placeholder 12">
            <a:extLst>
              <a:ext uri="{FF2B5EF4-FFF2-40B4-BE49-F238E27FC236}">
                <a16:creationId xmlns:a16="http://schemas.microsoft.com/office/drawing/2014/main" id="{C2B74023-EDA9-466A-B34C-29DF2952B5F8}"/>
              </a:ext>
            </a:extLst>
          </p:cNvPr>
          <p:cNvSpPr>
            <a:spLocks noGrp="1"/>
          </p:cNvSpPr>
          <p:nvPr>
            <p:ph type="pic" sz="quarter" idx="22"/>
          </p:nvPr>
        </p:nvSpPr>
        <p:spPr/>
      </p:sp>
    </p:spTree>
    <p:extLst>
      <p:ext uri="{BB962C8B-B14F-4D97-AF65-F5344CB8AC3E}">
        <p14:creationId xmlns:p14="http://schemas.microsoft.com/office/powerpoint/2010/main" val="35530921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3A94AC07-A9A5-4CD4-9D11-264DC1FE25F0}"/>
              </a:ext>
            </a:extLst>
          </p:cNvPr>
          <p:cNvSpPr/>
          <p:nvPr/>
        </p:nvSpPr>
        <p:spPr>
          <a:xfrm>
            <a:off x="0" y="2033587"/>
            <a:ext cx="5529943" cy="1954731"/>
          </a:xfrm>
          <a:prstGeom prst="rect">
            <a:avLst/>
          </a:prstGeom>
          <a:solidFill>
            <a:schemeClr val="accent1">
              <a:alpha val="4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Oval 6">
            <a:extLst>
              <a:ext uri="{FF2B5EF4-FFF2-40B4-BE49-F238E27FC236}">
                <a16:creationId xmlns:a16="http://schemas.microsoft.com/office/drawing/2014/main" id="{C8259D9C-F062-466F-BE4D-D37E8E77B683}"/>
              </a:ext>
            </a:extLst>
          </p:cNvPr>
          <p:cNvSpPr/>
          <p:nvPr/>
        </p:nvSpPr>
        <p:spPr>
          <a:xfrm>
            <a:off x="4673324" y="1601453"/>
            <a:ext cx="2898992" cy="2898992"/>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2</a:t>
            </a:fld>
            <a:endParaRPr lang="en-US" dirty="0"/>
          </a:p>
        </p:txBody>
      </p:sp>
      <p:grpSp>
        <p:nvGrpSpPr>
          <p:cNvPr id="8" name="Group 7">
            <a:extLst>
              <a:ext uri="{FF2B5EF4-FFF2-40B4-BE49-F238E27FC236}">
                <a16:creationId xmlns:a16="http://schemas.microsoft.com/office/drawing/2014/main" id="{FDE97E9A-6C1F-4891-B219-8599923B789E}"/>
              </a:ext>
            </a:extLst>
          </p:cNvPr>
          <p:cNvGrpSpPr/>
          <p:nvPr/>
        </p:nvGrpSpPr>
        <p:grpSpPr>
          <a:xfrm>
            <a:off x="2465697" y="4738320"/>
            <a:ext cx="7260606" cy="1083897"/>
            <a:chOff x="2466490" y="4319631"/>
            <a:chExt cx="7260606" cy="1083897"/>
          </a:xfrm>
        </p:grpSpPr>
        <p:grpSp>
          <p:nvGrpSpPr>
            <p:cNvPr id="2" name="Group 1">
              <a:extLst>
                <a:ext uri="{FF2B5EF4-FFF2-40B4-BE49-F238E27FC236}">
                  <a16:creationId xmlns:a16="http://schemas.microsoft.com/office/drawing/2014/main" id="{F0A036A2-B344-4114-9BA0-C3F7AAEC5AED}"/>
                </a:ext>
              </a:extLst>
            </p:cNvPr>
            <p:cNvGrpSpPr/>
            <p:nvPr/>
          </p:nvGrpSpPr>
          <p:grpSpPr>
            <a:xfrm>
              <a:off x="4438366" y="4319631"/>
              <a:ext cx="3316855" cy="635771"/>
              <a:chOff x="4437572" y="4723672"/>
              <a:chExt cx="3316855" cy="635771"/>
            </a:xfrm>
          </p:grpSpPr>
          <p:sp>
            <p:nvSpPr>
              <p:cNvPr id="12" name="TextBox 11">
                <a:extLst>
                  <a:ext uri="{FF2B5EF4-FFF2-40B4-BE49-F238E27FC236}">
                    <a16:creationId xmlns:a16="http://schemas.microsoft.com/office/drawing/2014/main" id="{873F1D1D-7DEF-4D68-8E79-42C0C633A1C9}"/>
                  </a:ext>
                </a:extLst>
              </p:cNvPr>
              <p:cNvSpPr txBox="1"/>
              <p:nvPr/>
            </p:nvSpPr>
            <p:spPr>
              <a:xfrm>
                <a:off x="5406571" y="4723672"/>
                <a:ext cx="1378857" cy="400110"/>
              </a:xfrm>
              <a:prstGeom prst="rect">
                <a:avLst/>
              </a:prstGeom>
              <a:noFill/>
            </p:spPr>
            <p:txBody>
              <a:bodyPr wrap="square" rtlCol="0">
                <a:spAutoFit/>
              </a:bodyPr>
              <a:lstStyle/>
              <a:p>
                <a:pPr algn="ctr"/>
                <a:r>
                  <a:rPr lang="en-US" sz="2000" b="1" dirty="0">
                    <a:solidFill>
                      <a:sysClr val="windowText" lastClr="000000"/>
                    </a:solidFill>
                    <a:latin typeface="Roboto Slab" pitchFamily="2" charset="0"/>
                    <a:ea typeface="Roboto Slab" pitchFamily="2" charset="0"/>
                  </a:rPr>
                  <a:t>HELLO”</a:t>
                </a:r>
              </a:p>
            </p:txBody>
          </p:sp>
          <p:sp>
            <p:nvSpPr>
              <p:cNvPr id="13" name="TextBox 12">
                <a:extLst>
                  <a:ext uri="{FF2B5EF4-FFF2-40B4-BE49-F238E27FC236}">
                    <a16:creationId xmlns:a16="http://schemas.microsoft.com/office/drawing/2014/main" id="{AB18B70E-5E4F-45CB-87FA-ACD51CE52EFE}"/>
                  </a:ext>
                </a:extLst>
              </p:cNvPr>
              <p:cNvSpPr txBox="1"/>
              <p:nvPr/>
            </p:nvSpPr>
            <p:spPr>
              <a:xfrm>
                <a:off x="4437572" y="5020889"/>
                <a:ext cx="3316855" cy="338554"/>
              </a:xfrm>
              <a:prstGeom prst="rect">
                <a:avLst/>
              </a:prstGeom>
              <a:noFill/>
            </p:spPr>
            <p:txBody>
              <a:bodyPr wrap="square" rtlCol="0">
                <a:spAutoFit/>
              </a:bodyPr>
              <a:lstStyle/>
              <a:p>
                <a:pPr algn="ctr"/>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grpSp>
        <p:sp>
          <p:nvSpPr>
            <p:cNvPr id="16" name="Rectangle 4">
              <a:extLst>
                <a:ext uri="{FF2B5EF4-FFF2-40B4-BE49-F238E27FC236}">
                  <a16:creationId xmlns:a16="http://schemas.microsoft.com/office/drawing/2014/main" id="{DCE48D25-DB64-47B1-9936-D4A5D3E54EDC}"/>
                </a:ext>
              </a:extLst>
            </p:cNvPr>
            <p:cNvSpPr>
              <a:spLocks/>
            </p:cNvSpPr>
            <p:nvPr/>
          </p:nvSpPr>
          <p:spPr bwMode="auto">
            <a:xfrm>
              <a:off x="2466490" y="5057687"/>
              <a:ext cx="7260606"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ysClr val="windowText" lastClr="000000"/>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sp>
        <p:nvSpPr>
          <p:cNvPr id="15" name="Title 1">
            <a:extLst>
              <a:ext uri="{FF2B5EF4-FFF2-40B4-BE49-F238E27FC236}">
                <a16:creationId xmlns:a16="http://schemas.microsoft.com/office/drawing/2014/main" id="{460B7180-B3DD-4B36-854E-F5E6189C2B4C}"/>
              </a:ext>
            </a:extLst>
          </p:cNvPr>
          <p:cNvSpPr txBox="1">
            <a:spLocks/>
          </p:cNvSpPr>
          <p:nvPr/>
        </p:nvSpPr>
        <p:spPr>
          <a:xfrm>
            <a:off x="838200" y="481013"/>
            <a:ext cx="10515600" cy="679450"/>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a:lstStyle>
          <a:p>
            <a:r>
              <a:rPr lang="en-US" b="1" dirty="0">
                <a:solidFill>
                  <a:sysClr val="windowText" lastClr="000000"/>
                </a:solidFill>
              </a:rPr>
              <a:t>Welcome Message</a:t>
            </a:r>
            <a:endParaRPr lang="en-US" dirty="0">
              <a:solidFill>
                <a:sysClr val="windowText" lastClr="000000"/>
              </a:solidFill>
            </a:endParaRPr>
          </a:p>
        </p:txBody>
      </p:sp>
      <p:sp>
        <p:nvSpPr>
          <p:cNvPr id="19" name="Subtitle 6">
            <a:extLst>
              <a:ext uri="{FF2B5EF4-FFF2-40B4-BE49-F238E27FC236}">
                <a16:creationId xmlns:a16="http://schemas.microsoft.com/office/drawing/2014/main" id="{C23CF622-A457-4A87-988C-D48B81EB66C4}"/>
              </a:ext>
            </a:extLst>
          </p:cNvPr>
          <p:cNvSpPr txBox="1">
            <a:spLocks/>
          </p:cNvSpPr>
          <p:nvPr/>
        </p:nvSpPr>
        <p:spPr>
          <a:xfrm>
            <a:off x="838200" y="1135063"/>
            <a:ext cx="10515600" cy="244475"/>
          </a:xfrm>
          <a:prstGeom prst="rect">
            <a:avLst/>
          </a:prstGeom>
        </p:spPr>
        <p:txBody>
          <a:bodyPr/>
          <a:lst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dirty="0">
                <a:solidFill>
                  <a:sysClr val="windowText" lastClr="000000"/>
                </a:solidFill>
                <a:latin typeface="Roboto Slab" pitchFamily="2" charset="0"/>
                <a:ea typeface="Roboto Slab" pitchFamily="2" charset="0"/>
              </a:rPr>
              <a:t>Lorem ipsum dolor sit </a:t>
            </a:r>
            <a:r>
              <a:rPr lang="en-US" dirty="0" err="1">
                <a:solidFill>
                  <a:sysClr val="windowText" lastClr="000000"/>
                </a:solidFill>
                <a:latin typeface="Roboto Slab" pitchFamily="2" charset="0"/>
                <a:ea typeface="Roboto Slab" pitchFamily="2" charset="0"/>
              </a:rPr>
              <a:t>amet</a:t>
            </a:r>
            <a:r>
              <a:rPr lang="en-US" dirty="0">
                <a:solidFill>
                  <a:sysClr val="windowText" lastClr="000000"/>
                </a:solidFill>
                <a:latin typeface="Roboto Slab" pitchFamily="2" charset="0"/>
                <a:ea typeface="Roboto Slab" pitchFamily="2" charset="0"/>
              </a:rPr>
              <a:t> </a:t>
            </a:r>
            <a:r>
              <a:rPr lang="en-US" dirty="0" err="1">
                <a:solidFill>
                  <a:sysClr val="windowText" lastClr="000000"/>
                </a:solidFill>
                <a:latin typeface="Roboto Slab" pitchFamily="2" charset="0"/>
                <a:ea typeface="Roboto Slab" pitchFamily="2" charset="0"/>
              </a:rPr>
              <a:t>agam</a:t>
            </a:r>
            <a:r>
              <a:rPr lang="en-US" dirty="0">
                <a:solidFill>
                  <a:sysClr val="windowText" lastClr="000000"/>
                </a:solidFill>
                <a:latin typeface="Roboto Slab" pitchFamily="2" charset="0"/>
                <a:ea typeface="Roboto Slab" pitchFamily="2" charset="0"/>
              </a:rPr>
              <a:t> facer modo data lorem ipsum dolor sit </a:t>
            </a:r>
            <a:r>
              <a:rPr lang="en-US" dirty="0" err="1">
                <a:solidFill>
                  <a:sysClr val="windowText" lastClr="000000"/>
                </a:solidFill>
                <a:latin typeface="Roboto Slab" pitchFamily="2" charset="0"/>
                <a:ea typeface="Roboto Slab" pitchFamily="2" charset="0"/>
              </a:rPr>
              <a:t>amet</a:t>
            </a:r>
            <a:r>
              <a:rPr lang="en-US" dirty="0">
                <a:solidFill>
                  <a:sysClr val="windowText" lastClr="000000"/>
                </a:solidFill>
                <a:latin typeface="Roboto Slab" pitchFamily="2" charset="0"/>
                <a:ea typeface="Roboto Slab" pitchFamily="2" charset="0"/>
              </a:rPr>
              <a:t> </a:t>
            </a:r>
            <a:r>
              <a:rPr lang="en-US" dirty="0" err="1">
                <a:solidFill>
                  <a:sysClr val="windowText" lastClr="000000"/>
                </a:solidFill>
                <a:latin typeface="Roboto Slab" pitchFamily="2" charset="0"/>
                <a:ea typeface="Roboto Slab" pitchFamily="2" charset="0"/>
              </a:rPr>
              <a:t>agam</a:t>
            </a:r>
            <a:r>
              <a:rPr lang="en-US" dirty="0">
                <a:solidFill>
                  <a:sysClr val="windowText" lastClr="000000"/>
                </a:solidFill>
                <a:latin typeface="Roboto Slab" pitchFamily="2" charset="0"/>
                <a:ea typeface="Roboto Slab" pitchFamily="2" charset="0"/>
              </a:rPr>
              <a:t> facer modo data</a:t>
            </a:r>
          </a:p>
        </p:txBody>
      </p:sp>
      <p:sp>
        <p:nvSpPr>
          <p:cNvPr id="9" name="Picture Placeholder 8">
            <a:extLst>
              <a:ext uri="{FF2B5EF4-FFF2-40B4-BE49-F238E27FC236}">
                <a16:creationId xmlns:a16="http://schemas.microsoft.com/office/drawing/2014/main" id="{BCE7EDB3-F83C-4F30-8B86-8F999A558BC0}"/>
              </a:ext>
            </a:extLst>
          </p:cNvPr>
          <p:cNvSpPr>
            <a:spLocks noGrp="1"/>
          </p:cNvSpPr>
          <p:nvPr>
            <p:ph type="pic" sz="quarter" idx="21"/>
          </p:nvPr>
        </p:nvSpPr>
        <p:spPr/>
      </p:sp>
      <p:sp>
        <p:nvSpPr>
          <p:cNvPr id="11" name="Picture Placeholder 10">
            <a:extLst>
              <a:ext uri="{FF2B5EF4-FFF2-40B4-BE49-F238E27FC236}">
                <a16:creationId xmlns:a16="http://schemas.microsoft.com/office/drawing/2014/main" id="{8D0CD73B-C97A-46B0-B64D-70B39EC48135}"/>
              </a:ext>
            </a:extLst>
          </p:cNvPr>
          <p:cNvSpPr>
            <a:spLocks noGrp="1"/>
          </p:cNvSpPr>
          <p:nvPr>
            <p:ph type="pic" sz="quarter" idx="22"/>
          </p:nvPr>
        </p:nvSpPr>
        <p:spPr/>
      </p:sp>
    </p:spTree>
    <p:extLst>
      <p:ext uri="{BB962C8B-B14F-4D97-AF65-F5344CB8AC3E}">
        <p14:creationId xmlns:p14="http://schemas.microsoft.com/office/powerpoint/2010/main" val="21578135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20</a:t>
            </a:fld>
            <a:endParaRPr lang="en-US" dirty="0">
              <a:latin typeface="Roboto Slab" pitchFamily="2" charset="0"/>
              <a:ea typeface="Roboto Slab" pitchFamily="2" charset="0"/>
            </a:endParaRPr>
          </a:p>
        </p:txBody>
      </p:sp>
      <p:sp>
        <p:nvSpPr>
          <p:cNvPr id="4" name="Title 3"/>
          <p:cNvSpPr>
            <a:spLocks noGrp="1"/>
          </p:cNvSpPr>
          <p:nvPr>
            <p:ph type="title"/>
          </p:nvPr>
        </p:nvSpPr>
        <p:spPr>
          <a:xfrm>
            <a:off x="838200" y="335823"/>
            <a:ext cx="10515600" cy="680223"/>
          </a:xfrm>
        </p:spPr>
        <p:txBody>
          <a:bodyPr/>
          <a:lstStyle/>
          <a:p>
            <a:r>
              <a:rPr lang="en-US" dirty="0">
                <a:solidFill>
                  <a:schemeClr val="tx1">
                    <a:lumMod val="85000"/>
                    <a:lumOff val="15000"/>
                  </a:schemeClr>
                </a:solidFill>
              </a:rPr>
              <a:t>Project </a:t>
            </a:r>
            <a:r>
              <a:rPr lang="en-US" b="1" dirty="0">
                <a:solidFill>
                  <a:schemeClr val="accent1"/>
                </a:solidFill>
              </a:rPr>
              <a:t>Location</a:t>
            </a:r>
          </a:p>
        </p:txBody>
      </p:sp>
      <p:sp>
        <p:nvSpPr>
          <p:cNvPr id="7" name="Text Placeholder 6"/>
          <p:cNvSpPr>
            <a:spLocks noGrp="1"/>
          </p:cNvSpPr>
          <p:nvPr>
            <p:ph type="body" sz="quarter" idx="12"/>
          </p:nvPr>
        </p:nvSpPr>
        <p:spPr>
          <a:xfrm>
            <a:off x="838200" y="977900"/>
            <a:ext cx="10515600" cy="279400"/>
          </a:xfrm>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3" name="Picture Placeholder 22">
            <a:extLst>
              <a:ext uri="{FF2B5EF4-FFF2-40B4-BE49-F238E27FC236}">
                <a16:creationId xmlns:a16="http://schemas.microsoft.com/office/drawing/2014/main" id="{B05A602B-BCB9-496C-8FFF-7AFE0587439E}"/>
              </a:ext>
            </a:extLst>
          </p:cNvPr>
          <p:cNvSpPr>
            <a:spLocks noGrp="1"/>
          </p:cNvSpPr>
          <p:nvPr>
            <p:ph type="pic" sz="quarter" idx="23"/>
          </p:nvPr>
        </p:nvSpPr>
        <p:spPr/>
      </p:sp>
      <p:sp>
        <p:nvSpPr>
          <p:cNvPr id="25" name="Picture Placeholder 24">
            <a:extLst>
              <a:ext uri="{FF2B5EF4-FFF2-40B4-BE49-F238E27FC236}">
                <a16:creationId xmlns:a16="http://schemas.microsoft.com/office/drawing/2014/main" id="{A9478D3A-632A-4720-A865-F7D6550CE0BD}"/>
              </a:ext>
            </a:extLst>
          </p:cNvPr>
          <p:cNvSpPr>
            <a:spLocks noGrp="1"/>
          </p:cNvSpPr>
          <p:nvPr>
            <p:ph type="pic" sz="quarter" idx="22"/>
          </p:nvPr>
        </p:nvSpPr>
        <p:spPr/>
      </p:sp>
      <p:sp>
        <p:nvSpPr>
          <p:cNvPr id="27" name="Picture Placeholder 26">
            <a:extLst>
              <a:ext uri="{FF2B5EF4-FFF2-40B4-BE49-F238E27FC236}">
                <a16:creationId xmlns:a16="http://schemas.microsoft.com/office/drawing/2014/main" id="{CFDD037B-5DA7-42B3-B8E0-DC0E2B0CA041}"/>
              </a:ext>
            </a:extLst>
          </p:cNvPr>
          <p:cNvSpPr>
            <a:spLocks noGrp="1"/>
          </p:cNvSpPr>
          <p:nvPr>
            <p:ph type="pic" sz="quarter" idx="21"/>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5B65897-059C-4F92-AF43-1D8C905AC390}"/>
              </a:ext>
            </a:extLst>
          </p:cNvPr>
          <p:cNvSpPr/>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21</a:t>
            </a:fld>
            <a:endParaRPr lang="en-US" dirty="0">
              <a:latin typeface="Roboto Slab" pitchFamily="2" charset="0"/>
              <a:ea typeface="Roboto Slab" pitchFamily="2" charset="0"/>
            </a:endParaRPr>
          </a:p>
        </p:txBody>
      </p:sp>
      <p:sp>
        <p:nvSpPr>
          <p:cNvPr id="7" name="Freeform: Shape 6">
            <a:extLst>
              <a:ext uri="{FF2B5EF4-FFF2-40B4-BE49-F238E27FC236}">
                <a16:creationId xmlns:a16="http://schemas.microsoft.com/office/drawing/2014/main" id="{4E9628A6-8D0C-46DB-B497-991470749631}"/>
              </a:ext>
            </a:extLst>
          </p:cNvPr>
          <p:cNvSpPr>
            <a:spLocks/>
          </p:cNvSpPr>
          <p:nvPr/>
        </p:nvSpPr>
        <p:spPr bwMode="auto">
          <a:xfrm>
            <a:off x="4152810" y="1913888"/>
            <a:ext cx="3589120" cy="2753024"/>
          </a:xfrm>
          <a:custGeom>
            <a:avLst/>
            <a:gdLst>
              <a:gd name="connsiteX0" fmla="*/ 747337 w 3589120"/>
              <a:gd name="connsiteY0" fmla="*/ 1998536 h 2753024"/>
              <a:gd name="connsiteX1" fmla="*/ 739949 w 3589120"/>
              <a:gd name="connsiteY1" fmla="*/ 2045417 h 2753024"/>
              <a:gd name="connsiteX2" fmla="*/ 738079 w 3589120"/>
              <a:gd name="connsiteY2" fmla="*/ 2135381 h 2753024"/>
              <a:gd name="connsiteX3" fmla="*/ 738226 w 3589120"/>
              <a:gd name="connsiteY3" fmla="*/ 2133196 h 2753024"/>
              <a:gd name="connsiteX4" fmla="*/ 740052 w 3589120"/>
              <a:gd name="connsiteY4" fmla="*/ 2045391 h 2753024"/>
              <a:gd name="connsiteX5" fmla="*/ 747265 w 3589120"/>
              <a:gd name="connsiteY5" fmla="*/ 1999600 h 2753024"/>
              <a:gd name="connsiteX6" fmla="*/ 780077 w 3589120"/>
              <a:gd name="connsiteY6" fmla="*/ 1824685 h 2753024"/>
              <a:gd name="connsiteX7" fmla="*/ 766970 w 3589120"/>
              <a:gd name="connsiteY7" fmla="*/ 1873952 h 2753024"/>
              <a:gd name="connsiteX8" fmla="*/ 750559 w 3589120"/>
              <a:gd name="connsiteY8" fmla="*/ 1978093 h 2753024"/>
              <a:gd name="connsiteX9" fmla="*/ 751081 w 3589120"/>
              <a:gd name="connsiteY9" fmla="*/ 1975379 h 2753024"/>
              <a:gd name="connsiteX10" fmla="*/ 767068 w 3589120"/>
              <a:gd name="connsiteY10" fmla="*/ 1873897 h 2753024"/>
              <a:gd name="connsiteX11" fmla="*/ 779869 w 3589120"/>
              <a:gd name="connsiteY11" fmla="*/ 1825767 h 2753024"/>
              <a:gd name="connsiteX12" fmla="*/ 833576 w 3589120"/>
              <a:gd name="connsiteY12" fmla="*/ 1639038 h 2753024"/>
              <a:gd name="connsiteX13" fmla="*/ 816949 w 3589120"/>
              <a:gd name="connsiteY13" fmla="*/ 1686092 h 2753024"/>
              <a:gd name="connsiteX14" fmla="*/ 789297 w 3589120"/>
              <a:gd name="connsiteY14" fmla="*/ 1790031 h 2753024"/>
              <a:gd name="connsiteX15" fmla="*/ 790122 w 3589120"/>
              <a:gd name="connsiteY15" fmla="*/ 1787216 h 2753024"/>
              <a:gd name="connsiteX16" fmla="*/ 817041 w 3589120"/>
              <a:gd name="connsiteY16" fmla="*/ 1686006 h 2753024"/>
              <a:gd name="connsiteX17" fmla="*/ 833302 w 3589120"/>
              <a:gd name="connsiteY17" fmla="*/ 1639972 h 2753024"/>
              <a:gd name="connsiteX18" fmla="*/ 905270 w 3589120"/>
              <a:gd name="connsiteY18" fmla="*/ 1444742 h 2753024"/>
              <a:gd name="connsiteX19" fmla="*/ 889049 w 3589120"/>
              <a:gd name="connsiteY19" fmla="*/ 1482047 h 2753024"/>
              <a:gd name="connsiteX20" fmla="*/ 856105 w 3589120"/>
              <a:gd name="connsiteY20" fmla="*/ 1575279 h 2753024"/>
              <a:gd name="connsiteX21" fmla="*/ 856901 w 3589120"/>
              <a:gd name="connsiteY21" fmla="*/ 1573168 h 2753024"/>
              <a:gd name="connsiteX22" fmla="*/ 889131 w 3589120"/>
              <a:gd name="connsiteY22" fmla="*/ 1481927 h 2753024"/>
              <a:gd name="connsiteX23" fmla="*/ 905109 w 3589120"/>
              <a:gd name="connsiteY23" fmla="*/ 1445170 h 2753024"/>
              <a:gd name="connsiteX24" fmla="*/ 1262382 w 3589120"/>
              <a:gd name="connsiteY24" fmla="*/ 0 h 2753024"/>
              <a:gd name="connsiteX25" fmla="*/ 2308377 w 3589120"/>
              <a:gd name="connsiteY25" fmla="*/ 276363 h 2753024"/>
              <a:gd name="connsiteX26" fmla="*/ 2707843 w 3589120"/>
              <a:gd name="connsiteY26" fmla="*/ 589514 h 2753024"/>
              <a:gd name="connsiteX27" fmla="*/ 2785874 w 3589120"/>
              <a:gd name="connsiteY27" fmla="*/ 722169 h 2753024"/>
              <a:gd name="connsiteX28" fmla="*/ 2891781 w 3589120"/>
              <a:gd name="connsiteY28" fmla="*/ 763642 h 2753024"/>
              <a:gd name="connsiteX29" fmla="*/ 3042037 w 3589120"/>
              <a:gd name="connsiteY29" fmla="*/ 829256 h 2753024"/>
              <a:gd name="connsiteX30" fmla="*/ 2309211 w 3589120"/>
              <a:gd name="connsiteY30" fmla="*/ 2625986 h 2753024"/>
              <a:gd name="connsiteX31" fmla="*/ 749870 w 3589120"/>
              <a:gd name="connsiteY31" fmla="*/ 2295775 h 2753024"/>
              <a:gd name="connsiteX32" fmla="*/ 741169 w 3589120"/>
              <a:gd name="connsiteY32" fmla="*/ 2200275 h 2753024"/>
              <a:gd name="connsiteX33" fmla="*/ 736832 w 3589120"/>
              <a:gd name="connsiteY33" fmla="*/ 2200275 h 2753024"/>
              <a:gd name="connsiteX34" fmla="*/ 737638 w 3589120"/>
              <a:gd name="connsiteY34" fmla="*/ 2161521 h 2753024"/>
              <a:gd name="connsiteX35" fmla="*/ 737554 w 3589120"/>
              <a:gd name="connsiteY35" fmla="*/ 2160603 h 2753024"/>
              <a:gd name="connsiteX36" fmla="*/ 736729 w 3589120"/>
              <a:gd name="connsiteY36" fmla="*/ 2200275 h 2753024"/>
              <a:gd name="connsiteX37" fmla="*/ 285411 w 3589120"/>
              <a:gd name="connsiteY37" fmla="*/ 632446 h 2753024"/>
              <a:gd name="connsiteX38" fmla="*/ 1262382 w 3589120"/>
              <a:gd name="connsiteY38" fmla="*/ 0 h 27530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Lst>
            <a:rect l="l" t="t" r="r" b="b"/>
            <a:pathLst>
              <a:path w="3589120" h="2753024">
                <a:moveTo>
                  <a:pt x="747337" y="1998536"/>
                </a:moveTo>
                <a:lnTo>
                  <a:pt x="739949" y="2045417"/>
                </a:lnTo>
                <a:lnTo>
                  <a:pt x="738079" y="2135381"/>
                </a:lnTo>
                <a:lnTo>
                  <a:pt x="738226" y="2133196"/>
                </a:lnTo>
                <a:lnTo>
                  <a:pt x="740052" y="2045391"/>
                </a:lnTo>
                <a:lnTo>
                  <a:pt x="747265" y="1999600"/>
                </a:lnTo>
                <a:close/>
                <a:moveTo>
                  <a:pt x="780077" y="1824685"/>
                </a:moveTo>
                <a:lnTo>
                  <a:pt x="766970" y="1873952"/>
                </a:lnTo>
                <a:lnTo>
                  <a:pt x="750559" y="1978093"/>
                </a:lnTo>
                <a:lnTo>
                  <a:pt x="751081" y="1975379"/>
                </a:lnTo>
                <a:lnTo>
                  <a:pt x="767068" y="1873897"/>
                </a:lnTo>
                <a:lnTo>
                  <a:pt x="779869" y="1825767"/>
                </a:lnTo>
                <a:close/>
                <a:moveTo>
                  <a:pt x="833576" y="1639038"/>
                </a:moveTo>
                <a:lnTo>
                  <a:pt x="816949" y="1686092"/>
                </a:lnTo>
                <a:lnTo>
                  <a:pt x="789297" y="1790031"/>
                </a:lnTo>
                <a:lnTo>
                  <a:pt x="790122" y="1787216"/>
                </a:lnTo>
                <a:lnTo>
                  <a:pt x="817041" y="1686006"/>
                </a:lnTo>
                <a:lnTo>
                  <a:pt x="833302" y="1639972"/>
                </a:lnTo>
                <a:close/>
                <a:moveTo>
                  <a:pt x="905270" y="1444742"/>
                </a:moveTo>
                <a:lnTo>
                  <a:pt x="889049" y="1482047"/>
                </a:lnTo>
                <a:lnTo>
                  <a:pt x="856105" y="1575279"/>
                </a:lnTo>
                <a:lnTo>
                  <a:pt x="856901" y="1573168"/>
                </a:lnTo>
                <a:lnTo>
                  <a:pt x="889131" y="1481927"/>
                </a:lnTo>
                <a:lnTo>
                  <a:pt x="905109" y="1445170"/>
                </a:lnTo>
                <a:close/>
                <a:moveTo>
                  <a:pt x="1262382" y="0"/>
                </a:moveTo>
                <a:cubicBezTo>
                  <a:pt x="1586269" y="0"/>
                  <a:pt x="1947323" y="111608"/>
                  <a:pt x="2308377" y="276363"/>
                </a:cubicBezTo>
                <a:cubicBezTo>
                  <a:pt x="2479613" y="356083"/>
                  <a:pt x="2615008" y="462709"/>
                  <a:pt x="2707843" y="589514"/>
                </a:cubicBezTo>
                <a:lnTo>
                  <a:pt x="2785874" y="722169"/>
                </a:lnTo>
                <a:lnTo>
                  <a:pt x="2891781" y="763642"/>
                </a:lnTo>
                <a:cubicBezTo>
                  <a:pt x="2941804" y="784405"/>
                  <a:pt x="2991921" y="806332"/>
                  <a:pt x="3042037" y="829256"/>
                </a:cubicBezTo>
                <a:cubicBezTo>
                  <a:pt x="3849208" y="1196044"/>
                  <a:pt x="3886380" y="2221988"/>
                  <a:pt x="2309211" y="2625986"/>
                </a:cubicBezTo>
                <a:cubicBezTo>
                  <a:pt x="1323480" y="2881808"/>
                  <a:pt x="833518" y="2741023"/>
                  <a:pt x="749870" y="2295775"/>
                </a:cubicBezTo>
                <a:lnTo>
                  <a:pt x="741169" y="2200275"/>
                </a:lnTo>
                <a:lnTo>
                  <a:pt x="736832" y="2200275"/>
                </a:lnTo>
                <a:lnTo>
                  <a:pt x="737638" y="2161521"/>
                </a:lnTo>
                <a:lnTo>
                  <a:pt x="737554" y="2160603"/>
                </a:lnTo>
                <a:lnTo>
                  <a:pt x="736729" y="2200275"/>
                </a:lnTo>
                <a:cubicBezTo>
                  <a:pt x="-96882" y="2194960"/>
                  <a:pt x="-187145" y="1610346"/>
                  <a:pt x="285411" y="632446"/>
                </a:cubicBezTo>
                <a:cubicBezTo>
                  <a:pt x="513725" y="170069"/>
                  <a:pt x="864160" y="0"/>
                  <a:pt x="1262382" y="0"/>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noAutofit/>
          </a:bodyPr>
          <a:lstStyle/>
          <a:p>
            <a:endParaRPr lang="en-US"/>
          </a:p>
        </p:txBody>
      </p:sp>
      <p:sp>
        <p:nvSpPr>
          <p:cNvPr id="9" name="Freeform 5">
            <a:extLst>
              <a:ext uri="{FF2B5EF4-FFF2-40B4-BE49-F238E27FC236}">
                <a16:creationId xmlns:a16="http://schemas.microsoft.com/office/drawing/2014/main" id="{A4B2207B-3D6B-4017-925D-315E37775C6F}"/>
              </a:ext>
            </a:extLst>
          </p:cNvPr>
          <p:cNvSpPr>
            <a:spLocks/>
          </p:cNvSpPr>
          <p:nvPr/>
        </p:nvSpPr>
        <p:spPr bwMode="auto">
          <a:xfrm>
            <a:off x="4576852" y="2264725"/>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 name="Freeform: Shape 9">
            <a:extLst>
              <a:ext uri="{FF2B5EF4-FFF2-40B4-BE49-F238E27FC236}">
                <a16:creationId xmlns:a16="http://schemas.microsoft.com/office/drawing/2014/main" id="{0B7F0D2C-D3E6-4DA3-936E-D64A7ACF19E0}"/>
              </a:ext>
            </a:extLst>
          </p:cNvPr>
          <p:cNvSpPr>
            <a:spLocks/>
          </p:cNvSpPr>
          <p:nvPr/>
        </p:nvSpPr>
        <p:spPr bwMode="auto">
          <a:xfrm>
            <a:off x="4152810" y="1913888"/>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sp>
        <p:nvSpPr>
          <p:cNvPr id="11" name="Rectangle 10">
            <a:extLst>
              <a:ext uri="{FF2B5EF4-FFF2-40B4-BE49-F238E27FC236}">
                <a16:creationId xmlns:a16="http://schemas.microsoft.com/office/drawing/2014/main" id="{92BEFA0D-5521-4197-8030-F7631E1FFE56}"/>
              </a:ext>
            </a:extLst>
          </p:cNvPr>
          <p:cNvSpPr/>
          <p:nvPr/>
        </p:nvSpPr>
        <p:spPr>
          <a:xfrm>
            <a:off x="4353407" y="2581567"/>
            <a:ext cx="2450582" cy="881010"/>
          </a:xfrm>
          <a:prstGeom prst="rect">
            <a:avLst/>
          </a:prstGeom>
        </p:spPr>
        <p:txBody>
          <a:bodyPr wrap="square">
            <a:spAutoFit/>
          </a:bodyPr>
          <a:lstStyle/>
          <a:p>
            <a:pPr algn="ctr">
              <a:lnSpc>
                <a:spcPts val="3000"/>
              </a:lnSpc>
            </a:pPr>
            <a:r>
              <a:rPr lang="en-US" sz="3000" b="1" dirty="0">
                <a:latin typeface="Roboto Slab" pitchFamily="2" charset="0"/>
                <a:ea typeface="Roboto Slab" pitchFamily="2" charset="0"/>
                <a:cs typeface="Roboto" panose="02000000000000000000" pitchFamily="2" charset="0"/>
              </a:rPr>
              <a:t>THE</a:t>
            </a:r>
          </a:p>
          <a:p>
            <a:pPr algn="ctr">
              <a:lnSpc>
                <a:spcPts val="3000"/>
              </a:lnSpc>
            </a:pPr>
            <a:r>
              <a:rPr lang="en-US" sz="3000" b="1" dirty="0">
                <a:latin typeface="Roboto Slab" pitchFamily="2" charset="0"/>
                <a:ea typeface="Roboto Slab" pitchFamily="2" charset="0"/>
                <a:cs typeface="Roboto" panose="02000000000000000000" pitchFamily="2" charset="0"/>
              </a:rPr>
              <a:t>END</a:t>
            </a:r>
          </a:p>
        </p:txBody>
      </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Freeform 10">
            <a:extLst>
              <a:ext uri="{FF2B5EF4-FFF2-40B4-BE49-F238E27FC236}">
                <a16:creationId xmlns:a16="http://schemas.microsoft.com/office/drawing/2014/main" id="{E4417459-DC9F-429C-A033-4E8A06F36542}"/>
              </a:ext>
            </a:extLst>
          </p:cNvPr>
          <p:cNvSpPr>
            <a:spLocks/>
          </p:cNvSpPr>
          <p:nvPr/>
        </p:nvSpPr>
        <p:spPr bwMode="auto">
          <a:xfrm>
            <a:off x="2709433" y="0"/>
            <a:ext cx="6774182" cy="3700184"/>
          </a:xfrm>
          <a:custGeom>
            <a:avLst/>
            <a:gdLst>
              <a:gd name="T0" fmla="*/ 2618 w 2618"/>
              <a:gd name="T1" fmla="*/ 0 h 1430"/>
              <a:gd name="T2" fmla="*/ 0 w 2618"/>
              <a:gd name="T3" fmla="*/ 0 h 1430"/>
              <a:gd name="T4" fmla="*/ 1187 w 2618"/>
              <a:gd name="T5" fmla="*/ 1430 h 1430"/>
              <a:gd name="T6" fmla="*/ 2618 w 2618"/>
              <a:gd name="T7" fmla="*/ 0 h 1430"/>
            </a:gdLst>
            <a:ahLst/>
            <a:cxnLst>
              <a:cxn ang="0">
                <a:pos x="T0" y="T1"/>
              </a:cxn>
              <a:cxn ang="0">
                <a:pos x="T2" y="T3"/>
              </a:cxn>
              <a:cxn ang="0">
                <a:pos x="T4" y="T5"/>
              </a:cxn>
              <a:cxn ang="0">
                <a:pos x="T6" y="T7"/>
              </a:cxn>
            </a:cxnLst>
            <a:rect l="0" t="0" r="r" b="b"/>
            <a:pathLst>
              <a:path w="2618" h="1430">
                <a:moveTo>
                  <a:pt x="2618" y="0"/>
                </a:moveTo>
                <a:lnTo>
                  <a:pt x="0" y="0"/>
                </a:lnTo>
                <a:lnTo>
                  <a:pt x="1187" y="1430"/>
                </a:lnTo>
                <a:lnTo>
                  <a:pt x="2618" y="0"/>
                </a:lnTo>
                <a:close/>
              </a:path>
            </a:pathLst>
          </a:custGeom>
          <a:solidFill>
            <a:schemeClr val="bg2"/>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Oval 12">
            <a:extLst>
              <a:ext uri="{FF2B5EF4-FFF2-40B4-BE49-F238E27FC236}">
                <a16:creationId xmlns:a16="http://schemas.microsoft.com/office/drawing/2014/main" id="{D546E52A-1DC3-4E59-8465-2A8EE722ABC4}"/>
              </a:ext>
            </a:extLst>
          </p:cNvPr>
          <p:cNvSpPr/>
          <p:nvPr/>
        </p:nvSpPr>
        <p:spPr>
          <a:xfrm>
            <a:off x="4674537" y="1437424"/>
            <a:ext cx="2262760" cy="2262760"/>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3</a:t>
            </a:fld>
            <a:endParaRPr lang="en-US" dirty="0">
              <a:latin typeface="Raleway" panose="020B0503030101060003" pitchFamily="34" charset="0"/>
            </a:endParaRPr>
          </a:p>
        </p:txBody>
      </p:sp>
      <p:grpSp>
        <p:nvGrpSpPr>
          <p:cNvPr id="21" name="Group 20">
            <a:extLst>
              <a:ext uri="{FF2B5EF4-FFF2-40B4-BE49-F238E27FC236}">
                <a16:creationId xmlns:a16="http://schemas.microsoft.com/office/drawing/2014/main" id="{523FEA42-8CEE-4DA0-BD6A-A8101FA53FE2}"/>
              </a:ext>
            </a:extLst>
          </p:cNvPr>
          <p:cNvGrpSpPr/>
          <p:nvPr/>
        </p:nvGrpSpPr>
        <p:grpSpPr>
          <a:xfrm>
            <a:off x="4194885" y="4355032"/>
            <a:ext cx="3316855" cy="679519"/>
            <a:chOff x="4157575" y="4211229"/>
            <a:chExt cx="3316855" cy="679519"/>
          </a:xfrm>
        </p:grpSpPr>
        <p:sp>
          <p:nvSpPr>
            <p:cNvPr id="34" name="TextBox 33"/>
            <p:cNvSpPr txBox="1"/>
            <p:nvPr/>
          </p:nvSpPr>
          <p:spPr>
            <a:xfrm>
              <a:off x="5126574" y="4211229"/>
              <a:ext cx="1378857" cy="400110"/>
            </a:xfrm>
            <a:prstGeom prst="rect">
              <a:avLst/>
            </a:prstGeom>
            <a:noFill/>
          </p:spPr>
          <p:txBody>
            <a:bodyPr wrap="square" rtlCol="0">
              <a:spAutoFit/>
            </a:bodyPr>
            <a:lstStyle/>
            <a:p>
              <a:pPr algn="ctr"/>
              <a:r>
                <a:rPr lang="en-US" sz="2000" b="1" dirty="0">
                  <a:solidFill>
                    <a:sysClr val="windowText" lastClr="000000"/>
                  </a:solidFill>
                  <a:latin typeface="Roboto Slab" pitchFamily="2" charset="0"/>
                  <a:ea typeface="Roboto Slab" pitchFamily="2" charset="0"/>
                </a:rPr>
                <a:t>HELLO”</a:t>
              </a:r>
            </a:p>
          </p:txBody>
        </p:sp>
        <p:sp>
          <p:nvSpPr>
            <p:cNvPr id="36" name="TextBox 35"/>
            <p:cNvSpPr txBox="1"/>
            <p:nvPr/>
          </p:nvSpPr>
          <p:spPr>
            <a:xfrm>
              <a:off x="4157575" y="4552194"/>
              <a:ext cx="3316855" cy="338554"/>
            </a:xfrm>
            <a:prstGeom prst="rect">
              <a:avLst/>
            </a:prstGeom>
            <a:noFill/>
          </p:spPr>
          <p:txBody>
            <a:bodyPr wrap="square" rtlCol="0">
              <a:spAutoFit/>
            </a:bodyPr>
            <a:lstStyle/>
            <a:p>
              <a:pPr algn="ctr"/>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grpSp>
      <p:sp>
        <p:nvSpPr>
          <p:cNvPr id="37" name="Rectangle 4">
            <a:extLst>
              <a:ext uri="{FF2B5EF4-FFF2-40B4-BE49-F238E27FC236}">
                <a16:creationId xmlns:a16="http://schemas.microsoft.com/office/drawing/2014/main" id="{02B6BC39-5A66-4131-B8C4-D9313D2BB3B1}"/>
              </a:ext>
            </a:extLst>
          </p:cNvPr>
          <p:cNvSpPr>
            <a:spLocks/>
          </p:cNvSpPr>
          <p:nvPr/>
        </p:nvSpPr>
        <p:spPr bwMode="auto">
          <a:xfrm>
            <a:off x="2223009" y="5196502"/>
            <a:ext cx="7260606"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ysClr val="windowText" lastClr="000000"/>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sp>
        <p:nvSpPr>
          <p:cNvPr id="3" name="Picture Placeholder 2">
            <a:extLst>
              <a:ext uri="{FF2B5EF4-FFF2-40B4-BE49-F238E27FC236}">
                <a16:creationId xmlns:a16="http://schemas.microsoft.com/office/drawing/2014/main" id="{69F88A03-2142-4CD8-B216-1CC74D4C9BAF}"/>
              </a:ext>
            </a:extLst>
          </p:cNvPr>
          <p:cNvSpPr>
            <a:spLocks noGrp="1"/>
          </p:cNvSpPr>
          <p:nvPr>
            <p:ph type="pic" sz="quarter" idx="16"/>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9149D9CC-A089-433F-BCAE-C0B66ACFD55D}"/>
              </a:ext>
            </a:extLst>
          </p:cNvPr>
          <p:cNvSpPr/>
          <p:nvPr/>
        </p:nvSpPr>
        <p:spPr>
          <a:xfrm>
            <a:off x="858156" y="1770742"/>
            <a:ext cx="10515599" cy="4109357"/>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4</a:t>
            </a:fld>
            <a:endParaRPr lang="en-US" dirty="0"/>
          </a:p>
        </p:txBody>
      </p:sp>
      <p:sp>
        <p:nvSpPr>
          <p:cNvPr id="4" name="Title 3">
            <a:extLst>
              <a:ext uri="{FF2B5EF4-FFF2-40B4-BE49-F238E27FC236}">
                <a16:creationId xmlns:a16="http://schemas.microsoft.com/office/drawing/2014/main" id="{69DB055B-3F76-4158-A41D-9F468142D486}"/>
              </a:ext>
            </a:extLst>
          </p:cNvPr>
          <p:cNvSpPr>
            <a:spLocks noGrp="1"/>
          </p:cNvSpPr>
          <p:nvPr>
            <p:ph type="title"/>
          </p:nvPr>
        </p:nvSpPr>
        <p:spPr/>
        <p:txBody>
          <a:bodyPr/>
          <a:lstStyle/>
          <a:p>
            <a:r>
              <a:rPr lang="en-US" dirty="0"/>
              <a:t>Welcome Message</a:t>
            </a:r>
          </a:p>
        </p:txBody>
      </p:sp>
      <p:sp>
        <p:nvSpPr>
          <p:cNvPr id="9" name="Text Placeholder 8">
            <a:extLst>
              <a:ext uri="{FF2B5EF4-FFF2-40B4-BE49-F238E27FC236}">
                <a16:creationId xmlns:a16="http://schemas.microsoft.com/office/drawing/2014/main" id="{E820B573-5482-468D-859F-E72CD2B824C1}"/>
              </a:ext>
            </a:extLst>
          </p:cNvPr>
          <p:cNvSpPr>
            <a:spLocks noGrp="1"/>
          </p:cNvSpPr>
          <p:nvPr>
            <p:ph type="body" sz="quarter" idx="12"/>
          </p:nvPr>
        </p:nvSpPr>
        <p:spPr/>
        <p:txBody>
          <a:bodyPr/>
          <a:lstStyle/>
          <a:p>
            <a:r>
              <a:rPr lang="en-US" dirty="0"/>
              <a:t>Lorem ipsum your title here some text so dummy and your </a:t>
            </a:r>
            <a:r>
              <a:rPr lang="en-US" dirty="0" err="1"/>
              <a:t>powerpoint</a:t>
            </a:r>
            <a:r>
              <a:rPr lang="en-US" dirty="0"/>
              <a:t> presentation</a:t>
            </a:r>
          </a:p>
        </p:txBody>
      </p:sp>
      <p:grpSp>
        <p:nvGrpSpPr>
          <p:cNvPr id="12" name="Group 11">
            <a:extLst>
              <a:ext uri="{FF2B5EF4-FFF2-40B4-BE49-F238E27FC236}">
                <a16:creationId xmlns:a16="http://schemas.microsoft.com/office/drawing/2014/main" id="{1FEA1BB4-CC9C-4CCA-805B-D58B15BFB989}"/>
              </a:ext>
            </a:extLst>
          </p:cNvPr>
          <p:cNvGrpSpPr/>
          <p:nvPr/>
        </p:nvGrpSpPr>
        <p:grpSpPr>
          <a:xfrm>
            <a:off x="5414350" y="2518362"/>
            <a:ext cx="4775251" cy="2356846"/>
            <a:chOff x="5627060" y="2388599"/>
            <a:chExt cx="4775251" cy="2356846"/>
          </a:xfrm>
        </p:grpSpPr>
        <p:sp>
          <p:nvSpPr>
            <p:cNvPr id="26" name="Rectangle 9">
              <a:extLst>
                <a:ext uri="{FF2B5EF4-FFF2-40B4-BE49-F238E27FC236}">
                  <a16:creationId xmlns:a16="http://schemas.microsoft.com/office/drawing/2014/main" id="{B6A8B3C5-D16E-4766-9AF8-1EF3BA719E63}"/>
                </a:ext>
              </a:extLst>
            </p:cNvPr>
            <p:cNvSpPr>
              <a:spLocks/>
            </p:cNvSpPr>
            <p:nvPr/>
          </p:nvSpPr>
          <p:spPr bwMode="auto">
            <a:xfrm>
              <a:off x="5675270" y="3303343"/>
              <a:ext cx="4727041" cy="14421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34" name="TextBox 33"/>
            <p:cNvSpPr txBox="1"/>
            <p:nvPr/>
          </p:nvSpPr>
          <p:spPr>
            <a:xfrm>
              <a:off x="5627060" y="2388599"/>
              <a:ext cx="1378857" cy="400110"/>
            </a:xfrm>
            <a:prstGeom prst="rect">
              <a:avLst/>
            </a:prstGeom>
            <a:noFill/>
          </p:spPr>
          <p:txBody>
            <a:bodyPr wrap="square" rtlCol="0">
              <a:spAutoFit/>
            </a:bodyPr>
            <a:lstStyle/>
            <a:p>
              <a:r>
                <a:rPr lang="en-US" sz="2000" b="1" dirty="0">
                  <a:solidFill>
                    <a:sysClr val="windowText" lastClr="000000"/>
                  </a:solidFill>
                  <a:latin typeface="Roboto Slab" pitchFamily="2" charset="0"/>
                  <a:ea typeface="Roboto Slab" pitchFamily="2" charset="0"/>
                </a:rPr>
                <a:t>HELLO”</a:t>
              </a:r>
            </a:p>
          </p:txBody>
        </p:sp>
        <p:sp>
          <p:nvSpPr>
            <p:cNvPr id="36" name="TextBox 35"/>
            <p:cNvSpPr txBox="1"/>
            <p:nvPr/>
          </p:nvSpPr>
          <p:spPr>
            <a:xfrm>
              <a:off x="5627060" y="2771718"/>
              <a:ext cx="3316855" cy="338554"/>
            </a:xfrm>
            <a:prstGeom prst="rect">
              <a:avLst/>
            </a:prstGeom>
            <a:noFill/>
          </p:spPr>
          <p:txBody>
            <a:bodyPr wrap="square" rtlCol="0">
              <a:spAutoFit/>
            </a:bodyPr>
            <a:lstStyle/>
            <a:p>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grpSp>
      <p:sp>
        <p:nvSpPr>
          <p:cNvPr id="7" name="Picture Placeholder 6">
            <a:extLst>
              <a:ext uri="{FF2B5EF4-FFF2-40B4-BE49-F238E27FC236}">
                <a16:creationId xmlns:a16="http://schemas.microsoft.com/office/drawing/2014/main" id="{CA96700E-1306-4EF1-B6C1-69495B4D7C99}"/>
              </a:ext>
            </a:extLst>
          </p:cNvPr>
          <p:cNvSpPr>
            <a:spLocks noGrp="1"/>
          </p:cNvSpPr>
          <p:nvPr>
            <p:ph type="pic" sz="quarter" idx="21"/>
          </p:nvPr>
        </p:nvSpPr>
        <p:spPr/>
      </p:sp>
    </p:spTree>
    <p:extLst>
      <p:ext uri="{BB962C8B-B14F-4D97-AF65-F5344CB8AC3E}">
        <p14:creationId xmlns:p14="http://schemas.microsoft.com/office/powerpoint/2010/main" val="218057706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1"/>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9" name="Rectangle 18">
            <a:extLst>
              <a:ext uri="{FF2B5EF4-FFF2-40B4-BE49-F238E27FC236}">
                <a16:creationId xmlns:a16="http://schemas.microsoft.com/office/drawing/2014/main" id="{C44A99B7-958F-4569-944B-F688109EEB3E}"/>
              </a:ext>
            </a:extLst>
          </p:cNvPr>
          <p:cNvSpPr/>
          <p:nvPr/>
        </p:nvSpPr>
        <p:spPr>
          <a:xfrm>
            <a:off x="3657600" y="1459998"/>
            <a:ext cx="4876800" cy="4692696"/>
          </a:xfrm>
          <a:prstGeom prst="rect">
            <a:avLst/>
          </a:prstGeom>
          <a:solidFill>
            <a:schemeClr val="accent1">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6D42D984-B654-4A1F-B441-AAE90267A4A6}"/>
              </a:ext>
            </a:extLst>
          </p:cNvPr>
          <p:cNvGrpSpPr/>
          <p:nvPr/>
        </p:nvGrpSpPr>
        <p:grpSpPr>
          <a:xfrm>
            <a:off x="4140072" y="1975673"/>
            <a:ext cx="3911857" cy="3661347"/>
            <a:chOff x="4299970" y="1966906"/>
            <a:chExt cx="3911857" cy="3661347"/>
          </a:xfrm>
        </p:grpSpPr>
        <p:sp>
          <p:nvSpPr>
            <p:cNvPr id="51" name="Rectangle 50">
              <a:extLst>
                <a:ext uri="{FF2B5EF4-FFF2-40B4-BE49-F238E27FC236}">
                  <a16:creationId xmlns:a16="http://schemas.microsoft.com/office/drawing/2014/main" id="{CEB06F61-12F0-4591-8F0F-9B83E9876820}"/>
                </a:ext>
              </a:extLst>
            </p:cNvPr>
            <p:cNvSpPr/>
            <p:nvPr/>
          </p:nvSpPr>
          <p:spPr>
            <a:xfrm>
              <a:off x="4299970" y="2035472"/>
              <a:ext cx="582768" cy="531704"/>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TextBox 58">
              <a:extLst>
                <a:ext uri="{FF2B5EF4-FFF2-40B4-BE49-F238E27FC236}">
                  <a16:creationId xmlns:a16="http://schemas.microsoft.com/office/drawing/2014/main" id="{00A48843-98FE-4688-A751-E2921FBC8F49}"/>
                </a:ext>
              </a:extLst>
            </p:cNvPr>
            <p:cNvSpPr txBox="1"/>
            <p:nvPr/>
          </p:nvSpPr>
          <p:spPr>
            <a:xfrm>
              <a:off x="4363345" y="2101269"/>
              <a:ext cx="456019"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Open Sans Condensed" panose="020B0806030504020204" pitchFamily="34" charset="0"/>
                </a:rPr>
                <a:t>1</a:t>
              </a:r>
            </a:p>
          </p:txBody>
        </p:sp>
        <p:sp>
          <p:nvSpPr>
            <p:cNvPr id="36" name="TextBox 35">
              <a:extLst>
                <a:ext uri="{FF2B5EF4-FFF2-40B4-BE49-F238E27FC236}">
                  <a16:creationId xmlns:a16="http://schemas.microsoft.com/office/drawing/2014/main" id="{40546A2D-B2FB-41AB-A40C-091289AAB7FD}"/>
                </a:ext>
              </a:extLst>
            </p:cNvPr>
            <p:cNvSpPr txBox="1"/>
            <p:nvPr/>
          </p:nvSpPr>
          <p:spPr>
            <a:xfrm>
              <a:off x="5050096" y="1966906"/>
              <a:ext cx="1803158" cy="656590"/>
            </a:xfrm>
            <a:prstGeom prst="rect">
              <a:avLst/>
            </a:prstGeom>
            <a:noFill/>
          </p:spPr>
          <p:txBody>
            <a:bodyPr wrap="square" rtlCol="0">
              <a:spAutoFit/>
            </a:bodyPr>
            <a:lstStyle/>
            <a:p>
              <a:pPr>
                <a:lnSpc>
                  <a:spcPts val="2200"/>
                </a:lnSpc>
              </a:pPr>
              <a:r>
                <a:rPr lang="en-US" sz="2300" dirty="0">
                  <a:solidFill>
                    <a:schemeClr val="bg1"/>
                  </a:solidFill>
                  <a:latin typeface="Roboto Slab" pitchFamily="2" charset="0"/>
                  <a:ea typeface="Roboto Slab" pitchFamily="2" charset="0"/>
                  <a:cs typeface="Lato" panose="020F0502020204030203" pitchFamily="34" charset="0"/>
                </a:rPr>
                <a:t>Business</a:t>
              </a:r>
            </a:p>
            <a:p>
              <a:pPr>
                <a:lnSpc>
                  <a:spcPts val="2200"/>
                </a:lnSpc>
              </a:pPr>
              <a:r>
                <a:rPr lang="en-US" sz="2300" dirty="0">
                  <a:solidFill>
                    <a:schemeClr val="bg1"/>
                  </a:solidFill>
                  <a:latin typeface="Roboto Slab" pitchFamily="2" charset="0"/>
                  <a:ea typeface="Roboto Slab" pitchFamily="2" charset="0"/>
                  <a:cs typeface="Lato" panose="020F0502020204030203" pitchFamily="34" charset="0"/>
                </a:rPr>
                <a:t>Goal</a:t>
              </a:r>
            </a:p>
          </p:txBody>
        </p:sp>
        <p:sp>
          <p:nvSpPr>
            <p:cNvPr id="37" name="Rectangle 9">
              <a:extLst>
                <a:ext uri="{FF2B5EF4-FFF2-40B4-BE49-F238E27FC236}">
                  <a16:creationId xmlns:a16="http://schemas.microsoft.com/office/drawing/2014/main" id="{17668528-B002-4CFA-8734-448D26B1B8A7}"/>
                </a:ext>
              </a:extLst>
            </p:cNvPr>
            <p:cNvSpPr>
              <a:spLocks/>
            </p:cNvSpPr>
            <p:nvPr/>
          </p:nvSpPr>
          <p:spPr bwMode="auto">
            <a:xfrm>
              <a:off x="4304588" y="2723245"/>
              <a:ext cx="3902085"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sp>
          <p:nvSpPr>
            <p:cNvPr id="38" name="Rectangle 9">
              <a:extLst>
                <a:ext uri="{FF2B5EF4-FFF2-40B4-BE49-F238E27FC236}">
                  <a16:creationId xmlns:a16="http://schemas.microsoft.com/office/drawing/2014/main" id="{FBBC5C97-6B35-4819-B438-FE5A6DF74C7A}"/>
                </a:ext>
              </a:extLst>
            </p:cNvPr>
            <p:cNvSpPr>
              <a:spLocks/>
            </p:cNvSpPr>
            <p:nvPr/>
          </p:nvSpPr>
          <p:spPr bwMode="auto">
            <a:xfrm>
              <a:off x="4305124" y="5079341"/>
              <a:ext cx="3906703"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sp>
          <p:nvSpPr>
            <p:cNvPr id="39" name="TextBox 38">
              <a:extLst>
                <a:ext uri="{FF2B5EF4-FFF2-40B4-BE49-F238E27FC236}">
                  <a16:creationId xmlns:a16="http://schemas.microsoft.com/office/drawing/2014/main" id="{EF22856E-5EA7-43DF-B0E2-2804AF2C6DDF}"/>
                </a:ext>
              </a:extLst>
            </p:cNvPr>
            <p:cNvSpPr txBox="1"/>
            <p:nvPr/>
          </p:nvSpPr>
          <p:spPr>
            <a:xfrm>
              <a:off x="5055250" y="4217793"/>
              <a:ext cx="2002130" cy="656590"/>
            </a:xfrm>
            <a:prstGeom prst="rect">
              <a:avLst/>
            </a:prstGeom>
            <a:noFill/>
          </p:spPr>
          <p:txBody>
            <a:bodyPr wrap="square" rtlCol="0">
              <a:spAutoFit/>
            </a:bodyPr>
            <a:lstStyle/>
            <a:p>
              <a:pPr>
                <a:lnSpc>
                  <a:spcPts val="2200"/>
                </a:lnSpc>
              </a:pPr>
              <a:r>
                <a:rPr lang="en-US" sz="2300" dirty="0">
                  <a:solidFill>
                    <a:schemeClr val="bg1"/>
                  </a:solidFill>
                  <a:latin typeface="Lato" panose="020F0502020204030203" pitchFamily="34" charset="0"/>
                  <a:ea typeface="Lato" panose="020F0502020204030203" pitchFamily="34" charset="0"/>
                  <a:cs typeface="Lato" panose="020F0502020204030203" pitchFamily="34" charset="0"/>
                </a:rPr>
                <a:t>About</a:t>
              </a:r>
            </a:p>
            <a:p>
              <a:pPr>
                <a:lnSpc>
                  <a:spcPts val="2200"/>
                </a:lnSpc>
              </a:pPr>
              <a:r>
                <a:rPr lang="en-US" sz="2300" dirty="0" err="1">
                  <a:solidFill>
                    <a:schemeClr val="bg1"/>
                  </a:solidFill>
                  <a:latin typeface="Lato" panose="020F0502020204030203" pitchFamily="34" charset="0"/>
                  <a:ea typeface="Lato" panose="020F0502020204030203" pitchFamily="34" charset="0"/>
                  <a:cs typeface="Lato" panose="020F0502020204030203" pitchFamily="34" charset="0"/>
                </a:rPr>
                <a:t>Powerplan</a:t>
              </a:r>
              <a:endParaRPr lang="en-US" sz="23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grpSp>
          <p:nvGrpSpPr>
            <p:cNvPr id="40" name="Group 39">
              <a:extLst>
                <a:ext uri="{FF2B5EF4-FFF2-40B4-BE49-F238E27FC236}">
                  <a16:creationId xmlns:a16="http://schemas.microsoft.com/office/drawing/2014/main" id="{D95830C1-8D0E-4442-B555-C1FF106C68EE}"/>
                </a:ext>
              </a:extLst>
            </p:cNvPr>
            <p:cNvGrpSpPr/>
            <p:nvPr/>
          </p:nvGrpSpPr>
          <p:grpSpPr>
            <a:xfrm>
              <a:off x="4305124" y="4280236"/>
              <a:ext cx="582768" cy="531704"/>
              <a:chOff x="7320658" y="2755926"/>
              <a:chExt cx="582768" cy="531704"/>
            </a:xfrm>
            <a:solidFill>
              <a:schemeClr val="accent4"/>
            </a:solidFill>
          </p:grpSpPr>
          <p:sp>
            <p:nvSpPr>
              <p:cNvPr id="41" name="Rectangle 40">
                <a:extLst>
                  <a:ext uri="{FF2B5EF4-FFF2-40B4-BE49-F238E27FC236}">
                    <a16:creationId xmlns:a16="http://schemas.microsoft.com/office/drawing/2014/main" id="{AF75005D-E924-4A91-8411-0D8FD934F49B}"/>
                  </a:ext>
                </a:extLst>
              </p:cNvPr>
              <p:cNvSpPr/>
              <p:nvPr/>
            </p:nvSpPr>
            <p:spPr>
              <a:xfrm>
                <a:off x="7320658" y="2755926"/>
                <a:ext cx="582768" cy="531704"/>
              </a:xfrm>
              <a:prstGeom prst="rect">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D4727CFD-5BC3-4EAC-AB68-5B360593D5AB}"/>
                  </a:ext>
                </a:extLst>
              </p:cNvPr>
              <p:cNvSpPr txBox="1"/>
              <p:nvPr/>
            </p:nvSpPr>
            <p:spPr>
              <a:xfrm>
                <a:off x="7384033" y="2821723"/>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2</a:t>
                </a:r>
              </a:p>
            </p:txBody>
          </p:sp>
        </p:grpSp>
      </p:grpSp>
      <p:sp>
        <p:nvSpPr>
          <p:cNvPr id="3" name="Picture Placeholder 2">
            <a:extLst>
              <a:ext uri="{FF2B5EF4-FFF2-40B4-BE49-F238E27FC236}">
                <a16:creationId xmlns:a16="http://schemas.microsoft.com/office/drawing/2014/main" id="{C8042D40-A44B-42EB-A23D-5EB674946F61}"/>
              </a:ext>
            </a:extLst>
          </p:cNvPr>
          <p:cNvSpPr>
            <a:spLocks noGrp="1"/>
          </p:cNvSpPr>
          <p:nvPr>
            <p:ph type="pic" sz="quarter" idx="14"/>
          </p:nvPr>
        </p:nvSpPr>
        <p:spPr/>
      </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1"/>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 name="Rectangle 1">
            <a:extLst>
              <a:ext uri="{FF2B5EF4-FFF2-40B4-BE49-F238E27FC236}">
                <a16:creationId xmlns:a16="http://schemas.microsoft.com/office/drawing/2014/main" id="{F72200E2-8F72-4F8B-B3C2-431E04F7C4D0}"/>
              </a:ext>
            </a:extLst>
          </p:cNvPr>
          <p:cNvSpPr/>
          <p:nvPr/>
        </p:nvSpPr>
        <p:spPr>
          <a:xfrm>
            <a:off x="838200" y="1570089"/>
            <a:ext cx="2290232" cy="223778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51582B6F-4B73-4098-8EE1-121A72F84751}"/>
              </a:ext>
            </a:extLst>
          </p:cNvPr>
          <p:cNvSpPr/>
          <p:nvPr/>
        </p:nvSpPr>
        <p:spPr>
          <a:xfrm>
            <a:off x="838200" y="3905883"/>
            <a:ext cx="2290232" cy="2237789"/>
          </a:xfrm>
          <a:prstGeom prst="rect">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BCD1D88A-A078-4F86-B510-4125BB16ED5F}"/>
              </a:ext>
            </a:extLst>
          </p:cNvPr>
          <p:cNvGrpSpPr/>
          <p:nvPr/>
        </p:nvGrpSpPr>
        <p:grpSpPr>
          <a:xfrm>
            <a:off x="929867" y="1802879"/>
            <a:ext cx="2106899" cy="1772209"/>
            <a:chOff x="1393990" y="4173151"/>
            <a:chExt cx="2106899" cy="1772209"/>
          </a:xfrm>
        </p:grpSpPr>
        <p:sp>
          <p:nvSpPr>
            <p:cNvPr id="41" name="Freeform 7">
              <a:extLst>
                <a:ext uri="{FF2B5EF4-FFF2-40B4-BE49-F238E27FC236}">
                  <a16:creationId xmlns:a16="http://schemas.microsoft.com/office/drawing/2014/main" id="{35865668-4C03-40B7-A5B5-65AD5ED693A7}"/>
                </a:ext>
              </a:extLst>
            </p:cNvPr>
            <p:cNvSpPr>
              <a:spLocks noEditPoints="1"/>
            </p:cNvSpPr>
            <p:nvPr/>
          </p:nvSpPr>
          <p:spPr bwMode="auto">
            <a:xfrm>
              <a:off x="2262495" y="4173151"/>
              <a:ext cx="369888" cy="368300"/>
            </a:xfrm>
            <a:custGeom>
              <a:avLst/>
              <a:gdLst>
                <a:gd name="T0" fmla="*/ 120 w 122"/>
                <a:gd name="T1" fmla="*/ 1 h 121"/>
                <a:gd name="T2" fmla="*/ 118 w 122"/>
                <a:gd name="T3" fmla="*/ 0 h 121"/>
                <a:gd name="T4" fmla="*/ 116 w 122"/>
                <a:gd name="T5" fmla="*/ 1 h 121"/>
                <a:gd name="T6" fmla="*/ 2 w 122"/>
                <a:gd name="T7" fmla="*/ 76 h 121"/>
                <a:gd name="T8" fmla="*/ 1 w 122"/>
                <a:gd name="T9" fmla="*/ 80 h 121"/>
                <a:gd name="T10" fmla="*/ 3 w 122"/>
                <a:gd name="T11" fmla="*/ 83 h 121"/>
                <a:gd name="T12" fmla="*/ 33 w 122"/>
                <a:gd name="T13" fmla="*/ 95 h 121"/>
                <a:gd name="T14" fmla="*/ 46 w 122"/>
                <a:gd name="T15" fmla="*/ 119 h 121"/>
                <a:gd name="T16" fmla="*/ 50 w 122"/>
                <a:gd name="T17" fmla="*/ 121 h 121"/>
                <a:gd name="T18" fmla="*/ 50 w 122"/>
                <a:gd name="T19" fmla="*/ 121 h 121"/>
                <a:gd name="T20" fmla="*/ 53 w 122"/>
                <a:gd name="T21" fmla="*/ 119 h 121"/>
                <a:gd name="T22" fmla="*/ 61 w 122"/>
                <a:gd name="T23" fmla="*/ 106 h 121"/>
                <a:gd name="T24" fmla="*/ 97 w 122"/>
                <a:gd name="T25" fmla="*/ 121 h 121"/>
                <a:gd name="T26" fmla="*/ 99 w 122"/>
                <a:gd name="T27" fmla="*/ 121 h 121"/>
                <a:gd name="T28" fmla="*/ 101 w 122"/>
                <a:gd name="T29" fmla="*/ 121 h 121"/>
                <a:gd name="T30" fmla="*/ 103 w 122"/>
                <a:gd name="T31" fmla="*/ 118 h 121"/>
                <a:gd name="T32" fmla="*/ 121 w 122"/>
                <a:gd name="T33" fmla="*/ 5 h 121"/>
                <a:gd name="T34" fmla="*/ 120 w 122"/>
                <a:gd name="T35" fmla="*/ 1 h 121"/>
                <a:gd name="T36" fmla="*/ 12 w 122"/>
                <a:gd name="T37" fmla="*/ 79 h 121"/>
                <a:gd name="T38" fmla="*/ 100 w 122"/>
                <a:gd name="T39" fmla="*/ 20 h 121"/>
                <a:gd name="T40" fmla="*/ 36 w 122"/>
                <a:gd name="T41" fmla="*/ 89 h 121"/>
                <a:gd name="T42" fmla="*/ 35 w 122"/>
                <a:gd name="T43" fmla="*/ 88 h 121"/>
                <a:gd name="T44" fmla="*/ 12 w 122"/>
                <a:gd name="T45" fmla="*/ 79 h 121"/>
                <a:gd name="T46" fmla="*/ 39 w 122"/>
                <a:gd name="T47" fmla="*/ 91 h 121"/>
                <a:gd name="T48" fmla="*/ 39 w 122"/>
                <a:gd name="T49" fmla="*/ 91 h 121"/>
                <a:gd name="T50" fmla="*/ 111 w 122"/>
                <a:gd name="T51" fmla="*/ 15 h 121"/>
                <a:gd name="T52" fmla="*/ 50 w 122"/>
                <a:gd name="T53" fmla="*/ 110 h 121"/>
                <a:gd name="T54" fmla="*/ 39 w 122"/>
                <a:gd name="T55" fmla="*/ 91 h 121"/>
                <a:gd name="T56" fmla="*/ 96 w 122"/>
                <a:gd name="T57" fmla="*/ 112 h 121"/>
                <a:gd name="T58" fmla="*/ 64 w 122"/>
                <a:gd name="T59" fmla="*/ 99 h 121"/>
                <a:gd name="T60" fmla="*/ 61 w 122"/>
                <a:gd name="T61" fmla="*/ 99 h 121"/>
                <a:gd name="T62" fmla="*/ 111 w 122"/>
                <a:gd name="T63" fmla="*/ 22 h 121"/>
                <a:gd name="T64" fmla="*/ 96 w 122"/>
                <a:gd name="T65" fmla="*/ 112 h 121"/>
                <a:gd name="T66" fmla="*/ 96 w 122"/>
                <a:gd name="T67" fmla="*/ 112 h 121"/>
                <a:gd name="T68" fmla="*/ 96 w 122"/>
                <a:gd name="T69" fmla="*/ 112 h 1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22" h="121">
                  <a:moveTo>
                    <a:pt x="120" y="1"/>
                  </a:moveTo>
                  <a:cubicBezTo>
                    <a:pt x="119" y="1"/>
                    <a:pt x="118" y="0"/>
                    <a:pt x="118" y="0"/>
                  </a:cubicBezTo>
                  <a:cubicBezTo>
                    <a:pt x="117" y="0"/>
                    <a:pt x="116" y="1"/>
                    <a:pt x="116" y="1"/>
                  </a:cubicBezTo>
                  <a:cubicBezTo>
                    <a:pt x="2" y="76"/>
                    <a:pt x="2" y="76"/>
                    <a:pt x="2" y="76"/>
                  </a:cubicBezTo>
                  <a:cubicBezTo>
                    <a:pt x="1" y="77"/>
                    <a:pt x="0" y="79"/>
                    <a:pt x="1" y="80"/>
                  </a:cubicBezTo>
                  <a:cubicBezTo>
                    <a:pt x="1" y="81"/>
                    <a:pt x="2" y="83"/>
                    <a:pt x="3" y="83"/>
                  </a:cubicBezTo>
                  <a:cubicBezTo>
                    <a:pt x="33" y="95"/>
                    <a:pt x="33" y="95"/>
                    <a:pt x="33" y="95"/>
                  </a:cubicBezTo>
                  <a:cubicBezTo>
                    <a:pt x="46" y="119"/>
                    <a:pt x="46" y="119"/>
                    <a:pt x="46" y="119"/>
                  </a:cubicBezTo>
                  <a:cubicBezTo>
                    <a:pt x="47" y="120"/>
                    <a:pt x="48" y="121"/>
                    <a:pt x="50" y="121"/>
                  </a:cubicBezTo>
                  <a:cubicBezTo>
                    <a:pt x="50" y="121"/>
                    <a:pt x="50" y="121"/>
                    <a:pt x="50" y="121"/>
                  </a:cubicBezTo>
                  <a:cubicBezTo>
                    <a:pt x="51" y="121"/>
                    <a:pt x="52" y="121"/>
                    <a:pt x="53" y="119"/>
                  </a:cubicBezTo>
                  <a:cubicBezTo>
                    <a:pt x="61" y="106"/>
                    <a:pt x="61" y="106"/>
                    <a:pt x="61" y="106"/>
                  </a:cubicBezTo>
                  <a:cubicBezTo>
                    <a:pt x="97" y="121"/>
                    <a:pt x="97" y="121"/>
                    <a:pt x="97" y="121"/>
                  </a:cubicBezTo>
                  <a:cubicBezTo>
                    <a:pt x="98" y="121"/>
                    <a:pt x="98" y="121"/>
                    <a:pt x="99" y="121"/>
                  </a:cubicBezTo>
                  <a:cubicBezTo>
                    <a:pt x="99" y="121"/>
                    <a:pt x="100" y="121"/>
                    <a:pt x="101" y="121"/>
                  </a:cubicBezTo>
                  <a:cubicBezTo>
                    <a:pt x="102" y="120"/>
                    <a:pt x="102" y="119"/>
                    <a:pt x="103" y="118"/>
                  </a:cubicBezTo>
                  <a:cubicBezTo>
                    <a:pt x="121" y="5"/>
                    <a:pt x="121" y="5"/>
                    <a:pt x="121" y="5"/>
                  </a:cubicBezTo>
                  <a:cubicBezTo>
                    <a:pt x="122" y="3"/>
                    <a:pt x="121" y="2"/>
                    <a:pt x="120" y="1"/>
                  </a:cubicBezTo>
                  <a:close/>
                  <a:moveTo>
                    <a:pt x="12" y="79"/>
                  </a:moveTo>
                  <a:cubicBezTo>
                    <a:pt x="100" y="20"/>
                    <a:pt x="100" y="20"/>
                    <a:pt x="100" y="20"/>
                  </a:cubicBezTo>
                  <a:cubicBezTo>
                    <a:pt x="36" y="89"/>
                    <a:pt x="36" y="89"/>
                    <a:pt x="36" y="89"/>
                  </a:cubicBezTo>
                  <a:cubicBezTo>
                    <a:pt x="36" y="88"/>
                    <a:pt x="36" y="88"/>
                    <a:pt x="35" y="88"/>
                  </a:cubicBezTo>
                  <a:lnTo>
                    <a:pt x="12" y="79"/>
                  </a:lnTo>
                  <a:close/>
                  <a:moveTo>
                    <a:pt x="39" y="91"/>
                  </a:moveTo>
                  <a:cubicBezTo>
                    <a:pt x="39" y="91"/>
                    <a:pt x="39" y="91"/>
                    <a:pt x="39" y="91"/>
                  </a:cubicBezTo>
                  <a:cubicBezTo>
                    <a:pt x="111" y="15"/>
                    <a:pt x="111" y="15"/>
                    <a:pt x="111" y="15"/>
                  </a:cubicBezTo>
                  <a:cubicBezTo>
                    <a:pt x="50" y="110"/>
                    <a:pt x="50" y="110"/>
                    <a:pt x="50" y="110"/>
                  </a:cubicBezTo>
                  <a:lnTo>
                    <a:pt x="39" y="91"/>
                  </a:lnTo>
                  <a:close/>
                  <a:moveTo>
                    <a:pt x="96" y="112"/>
                  </a:moveTo>
                  <a:cubicBezTo>
                    <a:pt x="64" y="99"/>
                    <a:pt x="64" y="99"/>
                    <a:pt x="64" y="99"/>
                  </a:cubicBezTo>
                  <a:cubicBezTo>
                    <a:pt x="63" y="99"/>
                    <a:pt x="62" y="99"/>
                    <a:pt x="61" y="99"/>
                  </a:cubicBezTo>
                  <a:cubicBezTo>
                    <a:pt x="111" y="22"/>
                    <a:pt x="111" y="22"/>
                    <a:pt x="111" y="22"/>
                  </a:cubicBezTo>
                  <a:lnTo>
                    <a:pt x="96" y="112"/>
                  </a:lnTo>
                  <a:close/>
                  <a:moveTo>
                    <a:pt x="96" y="112"/>
                  </a:moveTo>
                  <a:cubicBezTo>
                    <a:pt x="96" y="112"/>
                    <a:pt x="96" y="112"/>
                    <a:pt x="96" y="112"/>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endParaRPr lang="en-US"/>
            </a:p>
          </p:txBody>
        </p:sp>
        <p:sp>
          <p:nvSpPr>
            <p:cNvPr id="42" name="TextBox 41">
              <a:extLst>
                <a:ext uri="{FF2B5EF4-FFF2-40B4-BE49-F238E27FC236}">
                  <a16:creationId xmlns:a16="http://schemas.microsoft.com/office/drawing/2014/main" id="{ACBC1E6A-22F8-47F7-9737-ABDDA92F2FC2}"/>
                </a:ext>
              </a:extLst>
            </p:cNvPr>
            <p:cNvSpPr txBox="1"/>
            <p:nvPr/>
          </p:nvSpPr>
          <p:spPr>
            <a:xfrm>
              <a:off x="1514578" y="4747661"/>
              <a:ext cx="1865722" cy="348813"/>
            </a:xfrm>
            <a:prstGeom prst="rect">
              <a:avLst/>
            </a:prstGeom>
            <a:noFill/>
          </p:spPr>
          <p:txBody>
            <a:bodyPr wrap="square" rtlCol="0">
              <a:spAutoFit/>
            </a:bodyPr>
            <a:lstStyle/>
            <a:p>
              <a:pPr algn="ctr">
                <a:lnSpc>
                  <a:spcPts val="2000"/>
                </a:lnSpc>
              </a:pPr>
              <a:r>
                <a:rPr lang="en-US" dirty="0">
                  <a:solidFill>
                    <a:schemeClr val="bg1"/>
                  </a:solidFill>
                  <a:latin typeface="Roboto Slab" pitchFamily="2" charset="0"/>
                  <a:ea typeface="Roboto Slab" pitchFamily="2" charset="0"/>
                  <a:cs typeface="Lato" panose="020F0502020204030203" pitchFamily="34" charset="0"/>
                </a:rPr>
                <a:t>Service </a:t>
              </a:r>
              <a:r>
                <a:rPr lang="en-US" sz="2000" dirty="0">
                  <a:solidFill>
                    <a:schemeClr val="bg1"/>
                  </a:solidFill>
                  <a:latin typeface="Roboto Slab" pitchFamily="2" charset="0"/>
                  <a:ea typeface="Roboto Slab" pitchFamily="2" charset="0"/>
                  <a:cs typeface="Lato" panose="020F0502020204030203" pitchFamily="34" charset="0"/>
                </a:rPr>
                <a:t>Title</a:t>
              </a:r>
            </a:p>
          </p:txBody>
        </p:sp>
        <p:sp>
          <p:nvSpPr>
            <p:cNvPr id="40" name="Rectangle 39">
              <a:extLst>
                <a:ext uri="{FF2B5EF4-FFF2-40B4-BE49-F238E27FC236}">
                  <a16:creationId xmlns:a16="http://schemas.microsoft.com/office/drawing/2014/main" id="{AEC4D9BA-E973-45CA-8152-C702627D28EC}"/>
                </a:ext>
              </a:extLst>
            </p:cNvPr>
            <p:cNvSpPr/>
            <p:nvPr/>
          </p:nvSpPr>
          <p:spPr>
            <a:xfrm>
              <a:off x="1393990" y="5114363"/>
              <a:ext cx="2106899" cy="830997"/>
            </a:xfrm>
            <a:prstGeom prst="rect">
              <a:avLst/>
            </a:prstGeom>
          </p:spPr>
          <p:txBody>
            <a:bodyPr wrap="square">
              <a:spAutoFit/>
            </a:bodyPr>
            <a:lstStyle/>
            <a:p>
              <a:pPr algn="ct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ever since the 1500s, when an make a survived not</a:t>
              </a:r>
            </a:p>
          </p:txBody>
        </p:sp>
      </p:grpSp>
      <p:grpSp>
        <p:nvGrpSpPr>
          <p:cNvPr id="25" name="Group 24">
            <a:extLst>
              <a:ext uri="{FF2B5EF4-FFF2-40B4-BE49-F238E27FC236}">
                <a16:creationId xmlns:a16="http://schemas.microsoft.com/office/drawing/2014/main" id="{60B7E037-CEAD-4ABE-B6B7-F725C9409496}"/>
              </a:ext>
            </a:extLst>
          </p:cNvPr>
          <p:cNvGrpSpPr/>
          <p:nvPr/>
        </p:nvGrpSpPr>
        <p:grpSpPr>
          <a:xfrm>
            <a:off x="929867" y="4138673"/>
            <a:ext cx="2106899" cy="1772209"/>
            <a:chOff x="1393990" y="4173151"/>
            <a:chExt cx="2106899" cy="1772209"/>
          </a:xfrm>
        </p:grpSpPr>
        <p:sp>
          <p:nvSpPr>
            <p:cNvPr id="26" name="Freeform 7">
              <a:extLst>
                <a:ext uri="{FF2B5EF4-FFF2-40B4-BE49-F238E27FC236}">
                  <a16:creationId xmlns:a16="http://schemas.microsoft.com/office/drawing/2014/main" id="{53988348-4602-4979-8863-1E6DA602AF5D}"/>
                </a:ext>
              </a:extLst>
            </p:cNvPr>
            <p:cNvSpPr>
              <a:spLocks noEditPoints="1"/>
            </p:cNvSpPr>
            <p:nvPr/>
          </p:nvSpPr>
          <p:spPr bwMode="auto">
            <a:xfrm>
              <a:off x="2262495" y="4173151"/>
              <a:ext cx="369888" cy="368300"/>
            </a:xfrm>
            <a:custGeom>
              <a:avLst/>
              <a:gdLst>
                <a:gd name="T0" fmla="*/ 120 w 122"/>
                <a:gd name="T1" fmla="*/ 1 h 121"/>
                <a:gd name="T2" fmla="*/ 118 w 122"/>
                <a:gd name="T3" fmla="*/ 0 h 121"/>
                <a:gd name="T4" fmla="*/ 116 w 122"/>
                <a:gd name="T5" fmla="*/ 1 h 121"/>
                <a:gd name="T6" fmla="*/ 2 w 122"/>
                <a:gd name="T7" fmla="*/ 76 h 121"/>
                <a:gd name="T8" fmla="*/ 1 w 122"/>
                <a:gd name="T9" fmla="*/ 80 h 121"/>
                <a:gd name="T10" fmla="*/ 3 w 122"/>
                <a:gd name="T11" fmla="*/ 83 h 121"/>
                <a:gd name="T12" fmla="*/ 33 w 122"/>
                <a:gd name="T13" fmla="*/ 95 h 121"/>
                <a:gd name="T14" fmla="*/ 46 w 122"/>
                <a:gd name="T15" fmla="*/ 119 h 121"/>
                <a:gd name="T16" fmla="*/ 50 w 122"/>
                <a:gd name="T17" fmla="*/ 121 h 121"/>
                <a:gd name="T18" fmla="*/ 50 w 122"/>
                <a:gd name="T19" fmla="*/ 121 h 121"/>
                <a:gd name="T20" fmla="*/ 53 w 122"/>
                <a:gd name="T21" fmla="*/ 119 h 121"/>
                <a:gd name="T22" fmla="*/ 61 w 122"/>
                <a:gd name="T23" fmla="*/ 106 h 121"/>
                <a:gd name="T24" fmla="*/ 97 w 122"/>
                <a:gd name="T25" fmla="*/ 121 h 121"/>
                <a:gd name="T26" fmla="*/ 99 w 122"/>
                <a:gd name="T27" fmla="*/ 121 h 121"/>
                <a:gd name="T28" fmla="*/ 101 w 122"/>
                <a:gd name="T29" fmla="*/ 121 h 121"/>
                <a:gd name="T30" fmla="*/ 103 w 122"/>
                <a:gd name="T31" fmla="*/ 118 h 121"/>
                <a:gd name="T32" fmla="*/ 121 w 122"/>
                <a:gd name="T33" fmla="*/ 5 h 121"/>
                <a:gd name="T34" fmla="*/ 120 w 122"/>
                <a:gd name="T35" fmla="*/ 1 h 121"/>
                <a:gd name="T36" fmla="*/ 12 w 122"/>
                <a:gd name="T37" fmla="*/ 79 h 121"/>
                <a:gd name="T38" fmla="*/ 100 w 122"/>
                <a:gd name="T39" fmla="*/ 20 h 121"/>
                <a:gd name="T40" fmla="*/ 36 w 122"/>
                <a:gd name="T41" fmla="*/ 89 h 121"/>
                <a:gd name="T42" fmla="*/ 35 w 122"/>
                <a:gd name="T43" fmla="*/ 88 h 121"/>
                <a:gd name="T44" fmla="*/ 12 w 122"/>
                <a:gd name="T45" fmla="*/ 79 h 121"/>
                <a:gd name="T46" fmla="*/ 39 w 122"/>
                <a:gd name="T47" fmla="*/ 91 h 121"/>
                <a:gd name="T48" fmla="*/ 39 w 122"/>
                <a:gd name="T49" fmla="*/ 91 h 121"/>
                <a:gd name="T50" fmla="*/ 111 w 122"/>
                <a:gd name="T51" fmla="*/ 15 h 121"/>
                <a:gd name="T52" fmla="*/ 50 w 122"/>
                <a:gd name="T53" fmla="*/ 110 h 121"/>
                <a:gd name="T54" fmla="*/ 39 w 122"/>
                <a:gd name="T55" fmla="*/ 91 h 121"/>
                <a:gd name="T56" fmla="*/ 96 w 122"/>
                <a:gd name="T57" fmla="*/ 112 h 121"/>
                <a:gd name="T58" fmla="*/ 64 w 122"/>
                <a:gd name="T59" fmla="*/ 99 h 121"/>
                <a:gd name="T60" fmla="*/ 61 w 122"/>
                <a:gd name="T61" fmla="*/ 99 h 121"/>
                <a:gd name="T62" fmla="*/ 111 w 122"/>
                <a:gd name="T63" fmla="*/ 22 h 121"/>
                <a:gd name="T64" fmla="*/ 96 w 122"/>
                <a:gd name="T65" fmla="*/ 112 h 121"/>
                <a:gd name="T66" fmla="*/ 96 w 122"/>
                <a:gd name="T67" fmla="*/ 112 h 121"/>
                <a:gd name="T68" fmla="*/ 96 w 122"/>
                <a:gd name="T69" fmla="*/ 112 h 1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22" h="121">
                  <a:moveTo>
                    <a:pt x="120" y="1"/>
                  </a:moveTo>
                  <a:cubicBezTo>
                    <a:pt x="119" y="1"/>
                    <a:pt x="118" y="0"/>
                    <a:pt x="118" y="0"/>
                  </a:cubicBezTo>
                  <a:cubicBezTo>
                    <a:pt x="117" y="0"/>
                    <a:pt x="116" y="1"/>
                    <a:pt x="116" y="1"/>
                  </a:cubicBezTo>
                  <a:cubicBezTo>
                    <a:pt x="2" y="76"/>
                    <a:pt x="2" y="76"/>
                    <a:pt x="2" y="76"/>
                  </a:cubicBezTo>
                  <a:cubicBezTo>
                    <a:pt x="1" y="77"/>
                    <a:pt x="0" y="79"/>
                    <a:pt x="1" y="80"/>
                  </a:cubicBezTo>
                  <a:cubicBezTo>
                    <a:pt x="1" y="81"/>
                    <a:pt x="2" y="83"/>
                    <a:pt x="3" y="83"/>
                  </a:cubicBezTo>
                  <a:cubicBezTo>
                    <a:pt x="33" y="95"/>
                    <a:pt x="33" y="95"/>
                    <a:pt x="33" y="95"/>
                  </a:cubicBezTo>
                  <a:cubicBezTo>
                    <a:pt x="46" y="119"/>
                    <a:pt x="46" y="119"/>
                    <a:pt x="46" y="119"/>
                  </a:cubicBezTo>
                  <a:cubicBezTo>
                    <a:pt x="47" y="120"/>
                    <a:pt x="48" y="121"/>
                    <a:pt x="50" y="121"/>
                  </a:cubicBezTo>
                  <a:cubicBezTo>
                    <a:pt x="50" y="121"/>
                    <a:pt x="50" y="121"/>
                    <a:pt x="50" y="121"/>
                  </a:cubicBezTo>
                  <a:cubicBezTo>
                    <a:pt x="51" y="121"/>
                    <a:pt x="52" y="121"/>
                    <a:pt x="53" y="119"/>
                  </a:cubicBezTo>
                  <a:cubicBezTo>
                    <a:pt x="61" y="106"/>
                    <a:pt x="61" y="106"/>
                    <a:pt x="61" y="106"/>
                  </a:cubicBezTo>
                  <a:cubicBezTo>
                    <a:pt x="97" y="121"/>
                    <a:pt x="97" y="121"/>
                    <a:pt x="97" y="121"/>
                  </a:cubicBezTo>
                  <a:cubicBezTo>
                    <a:pt x="98" y="121"/>
                    <a:pt x="98" y="121"/>
                    <a:pt x="99" y="121"/>
                  </a:cubicBezTo>
                  <a:cubicBezTo>
                    <a:pt x="99" y="121"/>
                    <a:pt x="100" y="121"/>
                    <a:pt x="101" y="121"/>
                  </a:cubicBezTo>
                  <a:cubicBezTo>
                    <a:pt x="102" y="120"/>
                    <a:pt x="102" y="119"/>
                    <a:pt x="103" y="118"/>
                  </a:cubicBezTo>
                  <a:cubicBezTo>
                    <a:pt x="121" y="5"/>
                    <a:pt x="121" y="5"/>
                    <a:pt x="121" y="5"/>
                  </a:cubicBezTo>
                  <a:cubicBezTo>
                    <a:pt x="122" y="3"/>
                    <a:pt x="121" y="2"/>
                    <a:pt x="120" y="1"/>
                  </a:cubicBezTo>
                  <a:close/>
                  <a:moveTo>
                    <a:pt x="12" y="79"/>
                  </a:moveTo>
                  <a:cubicBezTo>
                    <a:pt x="100" y="20"/>
                    <a:pt x="100" y="20"/>
                    <a:pt x="100" y="20"/>
                  </a:cubicBezTo>
                  <a:cubicBezTo>
                    <a:pt x="36" y="89"/>
                    <a:pt x="36" y="89"/>
                    <a:pt x="36" y="89"/>
                  </a:cubicBezTo>
                  <a:cubicBezTo>
                    <a:pt x="36" y="88"/>
                    <a:pt x="36" y="88"/>
                    <a:pt x="35" y="88"/>
                  </a:cubicBezTo>
                  <a:lnTo>
                    <a:pt x="12" y="79"/>
                  </a:lnTo>
                  <a:close/>
                  <a:moveTo>
                    <a:pt x="39" y="91"/>
                  </a:moveTo>
                  <a:cubicBezTo>
                    <a:pt x="39" y="91"/>
                    <a:pt x="39" y="91"/>
                    <a:pt x="39" y="91"/>
                  </a:cubicBezTo>
                  <a:cubicBezTo>
                    <a:pt x="111" y="15"/>
                    <a:pt x="111" y="15"/>
                    <a:pt x="111" y="15"/>
                  </a:cubicBezTo>
                  <a:cubicBezTo>
                    <a:pt x="50" y="110"/>
                    <a:pt x="50" y="110"/>
                    <a:pt x="50" y="110"/>
                  </a:cubicBezTo>
                  <a:lnTo>
                    <a:pt x="39" y="91"/>
                  </a:lnTo>
                  <a:close/>
                  <a:moveTo>
                    <a:pt x="96" y="112"/>
                  </a:moveTo>
                  <a:cubicBezTo>
                    <a:pt x="64" y="99"/>
                    <a:pt x="64" y="99"/>
                    <a:pt x="64" y="99"/>
                  </a:cubicBezTo>
                  <a:cubicBezTo>
                    <a:pt x="63" y="99"/>
                    <a:pt x="62" y="99"/>
                    <a:pt x="61" y="99"/>
                  </a:cubicBezTo>
                  <a:cubicBezTo>
                    <a:pt x="111" y="22"/>
                    <a:pt x="111" y="22"/>
                    <a:pt x="111" y="22"/>
                  </a:cubicBezTo>
                  <a:lnTo>
                    <a:pt x="96" y="112"/>
                  </a:lnTo>
                  <a:close/>
                  <a:moveTo>
                    <a:pt x="96" y="112"/>
                  </a:moveTo>
                  <a:cubicBezTo>
                    <a:pt x="96" y="112"/>
                    <a:pt x="96" y="112"/>
                    <a:pt x="96" y="112"/>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endParaRPr lang="en-US"/>
            </a:p>
          </p:txBody>
        </p:sp>
        <p:sp>
          <p:nvSpPr>
            <p:cNvPr id="27" name="TextBox 26">
              <a:extLst>
                <a:ext uri="{FF2B5EF4-FFF2-40B4-BE49-F238E27FC236}">
                  <a16:creationId xmlns:a16="http://schemas.microsoft.com/office/drawing/2014/main" id="{718B7E37-2DB7-48A3-B12B-F2AF5A025066}"/>
                </a:ext>
              </a:extLst>
            </p:cNvPr>
            <p:cNvSpPr txBox="1"/>
            <p:nvPr/>
          </p:nvSpPr>
          <p:spPr>
            <a:xfrm>
              <a:off x="1514578" y="4747661"/>
              <a:ext cx="1865722" cy="348813"/>
            </a:xfrm>
            <a:prstGeom prst="rect">
              <a:avLst/>
            </a:prstGeom>
            <a:noFill/>
          </p:spPr>
          <p:txBody>
            <a:bodyPr wrap="square" rtlCol="0">
              <a:spAutoFit/>
            </a:bodyPr>
            <a:lstStyle/>
            <a:p>
              <a:pPr algn="ctr">
                <a:lnSpc>
                  <a:spcPts val="2000"/>
                </a:lnSpc>
              </a:pPr>
              <a:r>
                <a:rPr lang="en-US" dirty="0">
                  <a:solidFill>
                    <a:schemeClr val="bg1"/>
                  </a:solidFill>
                  <a:latin typeface="Roboto Slab" pitchFamily="2" charset="0"/>
                  <a:ea typeface="Roboto Slab" pitchFamily="2" charset="0"/>
                  <a:cs typeface="Lato" panose="020F0502020204030203" pitchFamily="34" charset="0"/>
                </a:rPr>
                <a:t>Service </a:t>
              </a:r>
              <a:r>
                <a:rPr lang="en-US" sz="2000" dirty="0">
                  <a:solidFill>
                    <a:schemeClr val="bg1"/>
                  </a:solidFill>
                  <a:latin typeface="Roboto Slab" pitchFamily="2" charset="0"/>
                  <a:ea typeface="Roboto Slab" pitchFamily="2" charset="0"/>
                  <a:cs typeface="Lato" panose="020F0502020204030203" pitchFamily="34" charset="0"/>
                </a:rPr>
                <a:t>Title</a:t>
              </a:r>
            </a:p>
          </p:txBody>
        </p:sp>
        <p:sp>
          <p:nvSpPr>
            <p:cNvPr id="28" name="Rectangle 27">
              <a:extLst>
                <a:ext uri="{FF2B5EF4-FFF2-40B4-BE49-F238E27FC236}">
                  <a16:creationId xmlns:a16="http://schemas.microsoft.com/office/drawing/2014/main" id="{3E97BCF5-3370-4D36-BB41-1578B8E58DA3}"/>
                </a:ext>
              </a:extLst>
            </p:cNvPr>
            <p:cNvSpPr/>
            <p:nvPr/>
          </p:nvSpPr>
          <p:spPr>
            <a:xfrm>
              <a:off x="1393990" y="5114363"/>
              <a:ext cx="2106899" cy="830997"/>
            </a:xfrm>
            <a:prstGeom prst="rect">
              <a:avLst/>
            </a:prstGeom>
          </p:spPr>
          <p:txBody>
            <a:bodyPr wrap="square">
              <a:spAutoFit/>
            </a:bodyPr>
            <a:lstStyle/>
            <a:p>
              <a:pPr algn="ct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ever since the 1500s, when an make a survived not</a:t>
              </a:r>
            </a:p>
          </p:txBody>
        </p:sp>
      </p:grpSp>
      <p:sp>
        <p:nvSpPr>
          <p:cNvPr id="8" name="Picture Placeholder 7">
            <a:extLst>
              <a:ext uri="{FF2B5EF4-FFF2-40B4-BE49-F238E27FC236}">
                <a16:creationId xmlns:a16="http://schemas.microsoft.com/office/drawing/2014/main" id="{93793B79-7726-40B4-AA33-A9CE61E8D86E}"/>
              </a:ext>
            </a:extLst>
          </p:cNvPr>
          <p:cNvSpPr>
            <a:spLocks noGrp="1"/>
          </p:cNvSpPr>
          <p:nvPr>
            <p:ph type="pic" sz="quarter" idx="25"/>
          </p:nvPr>
        </p:nvSpPr>
        <p:spPr/>
      </p:sp>
      <p:sp>
        <p:nvSpPr>
          <p:cNvPr id="11" name="Picture Placeholder 10">
            <a:extLst>
              <a:ext uri="{FF2B5EF4-FFF2-40B4-BE49-F238E27FC236}">
                <a16:creationId xmlns:a16="http://schemas.microsoft.com/office/drawing/2014/main" id="{3CD99340-CB3B-4D81-9915-E2E4E33B1096}"/>
              </a:ext>
            </a:extLst>
          </p:cNvPr>
          <p:cNvSpPr>
            <a:spLocks noGrp="1"/>
          </p:cNvSpPr>
          <p:nvPr>
            <p:ph type="pic" sz="quarter" idx="23"/>
          </p:nvPr>
        </p:nvSpPr>
        <p:spPr/>
      </p:sp>
      <p:sp>
        <p:nvSpPr>
          <p:cNvPr id="13" name="Picture Placeholder 12">
            <a:extLst>
              <a:ext uri="{FF2B5EF4-FFF2-40B4-BE49-F238E27FC236}">
                <a16:creationId xmlns:a16="http://schemas.microsoft.com/office/drawing/2014/main" id="{F2314C63-09F7-4C6D-82A4-377BD9CA3E0B}"/>
              </a:ext>
            </a:extLst>
          </p:cNvPr>
          <p:cNvSpPr>
            <a:spLocks noGrp="1"/>
          </p:cNvSpPr>
          <p:nvPr>
            <p:ph type="pic" sz="quarter" idx="24"/>
          </p:nvPr>
        </p:nvSpPr>
        <p:spPr/>
      </p:sp>
    </p:spTree>
    <p:extLst>
      <p:ext uri="{BB962C8B-B14F-4D97-AF65-F5344CB8AC3E}">
        <p14:creationId xmlns:p14="http://schemas.microsoft.com/office/powerpoint/2010/main" val="6493661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7</a:t>
            </a:fld>
            <a:endParaRPr lang="en-US" dirty="0"/>
          </a:p>
        </p:txBody>
      </p:sp>
      <p:sp>
        <p:nvSpPr>
          <p:cNvPr id="9" name="Rectangle 8">
            <a:extLst>
              <a:ext uri="{FF2B5EF4-FFF2-40B4-BE49-F238E27FC236}">
                <a16:creationId xmlns:a16="http://schemas.microsoft.com/office/drawing/2014/main" id="{A459C59C-106F-4B6A-B5AB-BFE117BC9A6F}"/>
              </a:ext>
            </a:extLst>
          </p:cNvPr>
          <p:cNvSpPr/>
          <p:nvPr/>
        </p:nvSpPr>
        <p:spPr>
          <a:xfrm>
            <a:off x="5897216" y="1658123"/>
            <a:ext cx="6294783" cy="2953325"/>
          </a:xfrm>
          <a:prstGeom prst="rect">
            <a:avLst/>
          </a:prstGeom>
          <a:solidFill>
            <a:schemeClr val="accent1">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itle 3"/>
          <p:cNvSpPr>
            <a:spLocks noGrp="1"/>
          </p:cNvSpPr>
          <p:nvPr>
            <p:ph type="title"/>
          </p:nvPr>
        </p:nvSpPr>
        <p:spPr/>
        <p:txBody>
          <a:bodyPr/>
          <a:lstStyle/>
          <a:p>
            <a:r>
              <a:rPr lang="en-US" dirty="0"/>
              <a:t>Company About Us</a:t>
            </a:r>
          </a:p>
        </p:txBody>
      </p:sp>
      <p:sp>
        <p:nvSpPr>
          <p:cNvPr id="7" name="Text Placeholder 6"/>
          <p:cNvSpPr>
            <a:spLocks noGrp="1"/>
          </p:cNvSpPr>
          <p:nvPr>
            <p:ph type="body" sz="quarter" idx="12"/>
          </p:nvPr>
        </p:nvSpPr>
        <p:spPr/>
        <p:txBody>
          <a:bodyPr/>
          <a:lstStyle/>
          <a:p>
            <a:r>
              <a:rPr lang="en-US" dirty="0">
                <a:latin typeface="Roboto Slab" pitchFamily="2" charset="0"/>
                <a:ea typeface="Roboto Slab" pitchFamily="2" charset="0"/>
              </a:rPr>
              <a:t>Lorem ipsum your title here some text so dummy and your </a:t>
            </a:r>
            <a:r>
              <a:rPr lang="en-US" dirty="0" err="1">
                <a:latin typeface="Roboto Slab" pitchFamily="2" charset="0"/>
                <a:ea typeface="Roboto Slab" pitchFamily="2" charset="0"/>
              </a:rPr>
              <a:t>powerpoint</a:t>
            </a:r>
            <a:r>
              <a:rPr lang="en-US" dirty="0">
                <a:latin typeface="Roboto Slab" pitchFamily="2" charset="0"/>
                <a:ea typeface="Roboto Slab" pitchFamily="2" charset="0"/>
              </a:rPr>
              <a:t> presentation</a:t>
            </a:r>
          </a:p>
        </p:txBody>
      </p:sp>
      <p:grpSp>
        <p:nvGrpSpPr>
          <p:cNvPr id="12" name="Group 11">
            <a:extLst>
              <a:ext uri="{FF2B5EF4-FFF2-40B4-BE49-F238E27FC236}">
                <a16:creationId xmlns:a16="http://schemas.microsoft.com/office/drawing/2014/main" id="{2957A721-C1EF-481A-BC4A-F76254BE3D5C}"/>
              </a:ext>
            </a:extLst>
          </p:cNvPr>
          <p:cNvGrpSpPr/>
          <p:nvPr/>
        </p:nvGrpSpPr>
        <p:grpSpPr>
          <a:xfrm>
            <a:off x="6634345" y="2203102"/>
            <a:ext cx="4159246" cy="1863366"/>
            <a:chOff x="7155045" y="2063211"/>
            <a:chExt cx="4159246" cy="1863366"/>
          </a:xfrm>
        </p:grpSpPr>
        <p:grpSp>
          <p:nvGrpSpPr>
            <p:cNvPr id="2" name="Group 1">
              <a:extLst>
                <a:ext uri="{FF2B5EF4-FFF2-40B4-BE49-F238E27FC236}">
                  <a16:creationId xmlns:a16="http://schemas.microsoft.com/office/drawing/2014/main" id="{AE92E007-A383-485C-851D-C07439F09F0B}"/>
                </a:ext>
              </a:extLst>
            </p:cNvPr>
            <p:cNvGrpSpPr/>
            <p:nvPr/>
          </p:nvGrpSpPr>
          <p:grpSpPr>
            <a:xfrm>
              <a:off x="7155045" y="2063211"/>
              <a:ext cx="4159246" cy="743781"/>
              <a:chOff x="3168466" y="2080454"/>
              <a:chExt cx="4159246" cy="743781"/>
            </a:xfrm>
          </p:grpSpPr>
          <p:sp>
            <p:nvSpPr>
              <p:cNvPr id="40" name="TextBox 39">
                <a:extLst>
                  <a:ext uri="{FF2B5EF4-FFF2-40B4-BE49-F238E27FC236}">
                    <a16:creationId xmlns:a16="http://schemas.microsoft.com/office/drawing/2014/main" id="{D39FD9CE-7AA3-4A7B-B6FB-00E206D22EE1}"/>
                  </a:ext>
                </a:extLst>
              </p:cNvPr>
              <p:cNvSpPr txBox="1"/>
              <p:nvPr/>
            </p:nvSpPr>
            <p:spPr>
              <a:xfrm>
                <a:off x="4165368" y="2080454"/>
                <a:ext cx="1473698" cy="400110"/>
              </a:xfrm>
              <a:prstGeom prst="rect">
                <a:avLst/>
              </a:prstGeom>
              <a:noFill/>
            </p:spPr>
            <p:txBody>
              <a:bodyPr wrap="square" rtlCol="0">
                <a:spAutoFit/>
              </a:bodyPr>
              <a:lstStyle/>
              <a:p>
                <a:r>
                  <a:rPr lang="en-US" sz="2000" dirty="0">
                    <a:solidFill>
                      <a:schemeClr val="bg1"/>
                    </a:solidFill>
                    <a:latin typeface="Roboto Slab" pitchFamily="2" charset="0"/>
                    <a:ea typeface="Roboto Slab" pitchFamily="2" charset="0"/>
                    <a:cs typeface="Lato" panose="020F0502020204030203" pitchFamily="34" charset="0"/>
                  </a:rPr>
                  <a:t>Corporate</a:t>
                </a:r>
              </a:p>
            </p:txBody>
          </p:sp>
          <p:sp>
            <p:nvSpPr>
              <p:cNvPr id="41" name="Rectangle 40">
                <a:extLst>
                  <a:ext uri="{FF2B5EF4-FFF2-40B4-BE49-F238E27FC236}">
                    <a16:creationId xmlns:a16="http://schemas.microsoft.com/office/drawing/2014/main" id="{54E05D22-B8A2-4B3C-8ED5-EDACE654BEC6}"/>
                  </a:ext>
                </a:extLst>
              </p:cNvPr>
              <p:cNvSpPr/>
              <p:nvPr/>
            </p:nvSpPr>
            <p:spPr>
              <a:xfrm>
                <a:off x="4189149" y="2449774"/>
                <a:ext cx="3138563" cy="374461"/>
              </a:xfrm>
              <a:prstGeom prst="rect">
                <a:avLst/>
              </a:prstGeom>
            </p:spPr>
            <p:txBody>
              <a:bodyPr wrap="square">
                <a:spAutoFit/>
              </a:bodyPr>
              <a:lstStyle/>
              <a:p>
                <a:pPr>
                  <a:lnSpc>
                    <a:spcPts val="11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solidFill>
                      <a:schemeClr val="bg1"/>
                    </a:solidFill>
                    <a:latin typeface="Roboto Slab" pitchFamily="2" charset="0"/>
                    <a:ea typeface="Roboto Slab" pitchFamily="2" charset="0"/>
                    <a:cs typeface="Lato" panose="020F0502020204030203" pitchFamily="34" charset="0"/>
                    <a:sym typeface="Montserrat-Regular" charset="0"/>
                  </a:rPr>
                  <a:t>dumm</a:t>
                </a: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 your Lorem text see.</a:t>
                </a:r>
              </a:p>
            </p:txBody>
          </p:sp>
          <p:sp>
            <p:nvSpPr>
              <p:cNvPr id="38" name="Rectangle 37">
                <a:extLst>
                  <a:ext uri="{FF2B5EF4-FFF2-40B4-BE49-F238E27FC236}">
                    <a16:creationId xmlns:a16="http://schemas.microsoft.com/office/drawing/2014/main" id="{A867B039-2EDA-48FA-B988-92592A71F0C5}"/>
                  </a:ext>
                </a:extLst>
              </p:cNvPr>
              <p:cNvSpPr/>
              <p:nvPr/>
            </p:nvSpPr>
            <p:spPr>
              <a:xfrm>
                <a:off x="3168466" y="2127304"/>
                <a:ext cx="758371" cy="650081"/>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9" name="Freeform 9">
                <a:extLst>
                  <a:ext uri="{FF2B5EF4-FFF2-40B4-BE49-F238E27FC236}">
                    <a16:creationId xmlns:a16="http://schemas.microsoft.com/office/drawing/2014/main" id="{27F0CC59-5131-41E1-81FF-02B9D428B641}"/>
                  </a:ext>
                </a:extLst>
              </p:cNvPr>
              <p:cNvSpPr>
                <a:spLocks noEditPoints="1"/>
              </p:cNvSpPr>
              <p:nvPr/>
            </p:nvSpPr>
            <p:spPr bwMode="auto">
              <a:xfrm>
                <a:off x="3403722" y="2304977"/>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3" name="Group 2">
              <a:extLst>
                <a:ext uri="{FF2B5EF4-FFF2-40B4-BE49-F238E27FC236}">
                  <a16:creationId xmlns:a16="http://schemas.microsoft.com/office/drawing/2014/main" id="{6A92D59F-051A-4FC6-9A72-0CA91178DFF1}"/>
                </a:ext>
              </a:extLst>
            </p:cNvPr>
            <p:cNvGrpSpPr/>
            <p:nvPr/>
          </p:nvGrpSpPr>
          <p:grpSpPr>
            <a:xfrm>
              <a:off x="7155045" y="3185564"/>
              <a:ext cx="4159246" cy="741013"/>
              <a:chOff x="3168466" y="2930345"/>
              <a:chExt cx="4159246" cy="741013"/>
            </a:xfrm>
          </p:grpSpPr>
          <p:sp>
            <p:nvSpPr>
              <p:cNvPr id="36" name="Rectangle 35">
                <a:extLst>
                  <a:ext uri="{FF2B5EF4-FFF2-40B4-BE49-F238E27FC236}">
                    <a16:creationId xmlns:a16="http://schemas.microsoft.com/office/drawing/2014/main" id="{5E59A85D-3BA1-4935-9B7F-E95CDDA439D5}"/>
                  </a:ext>
                </a:extLst>
              </p:cNvPr>
              <p:cNvSpPr/>
              <p:nvPr/>
            </p:nvSpPr>
            <p:spPr>
              <a:xfrm>
                <a:off x="3168466" y="2975811"/>
                <a:ext cx="758371" cy="650081"/>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7" name="Freeform 8">
                <a:extLst>
                  <a:ext uri="{FF2B5EF4-FFF2-40B4-BE49-F238E27FC236}">
                    <a16:creationId xmlns:a16="http://schemas.microsoft.com/office/drawing/2014/main" id="{98B4A742-6C98-49C4-B563-1F177BD3E5FD}"/>
                  </a:ext>
                </a:extLst>
              </p:cNvPr>
              <p:cNvSpPr>
                <a:spLocks noEditPoints="1"/>
              </p:cNvSpPr>
              <p:nvPr/>
            </p:nvSpPr>
            <p:spPr bwMode="auto">
              <a:xfrm>
                <a:off x="3402248" y="3164782"/>
                <a:ext cx="290806" cy="272139"/>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4" name="Rectangle 33">
                <a:extLst>
                  <a:ext uri="{FF2B5EF4-FFF2-40B4-BE49-F238E27FC236}">
                    <a16:creationId xmlns:a16="http://schemas.microsoft.com/office/drawing/2014/main" id="{CF4EF917-2053-47A5-84F6-B5980047FDB7}"/>
                  </a:ext>
                </a:extLst>
              </p:cNvPr>
              <p:cNvSpPr/>
              <p:nvPr/>
            </p:nvSpPr>
            <p:spPr>
              <a:xfrm>
                <a:off x="4189149" y="3296897"/>
                <a:ext cx="3138563" cy="374461"/>
              </a:xfrm>
              <a:prstGeom prst="rect">
                <a:avLst/>
              </a:prstGeom>
            </p:spPr>
            <p:txBody>
              <a:bodyPr wrap="square">
                <a:spAutoFit/>
              </a:bodyPr>
              <a:lstStyle/>
              <a:p>
                <a:pPr>
                  <a:lnSpc>
                    <a:spcPts val="11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meant to your dummy project your Lorem text see.</a:t>
                </a:r>
              </a:p>
            </p:txBody>
          </p:sp>
          <p:sp>
            <p:nvSpPr>
              <p:cNvPr id="35" name="TextBox 34">
                <a:extLst>
                  <a:ext uri="{FF2B5EF4-FFF2-40B4-BE49-F238E27FC236}">
                    <a16:creationId xmlns:a16="http://schemas.microsoft.com/office/drawing/2014/main" id="{E3C3334A-0325-4BFA-8066-F60DAAE2ADEE}"/>
                  </a:ext>
                </a:extLst>
              </p:cNvPr>
              <p:cNvSpPr txBox="1"/>
              <p:nvPr/>
            </p:nvSpPr>
            <p:spPr>
              <a:xfrm>
                <a:off x="4165368" y="2930345"/>
                <a:ext cx="1333544" cy="400110"/>
              </a:xfrm>
              <a:prstGeom prst="rect">
                <a:avLst/>
              </a:prstGeom>
              <a:noFill/>
            </p:spPr>
            <p:txBody>
              <a:bodyPr wrap="square" rtlCol="0">
                <a:spAutoFit/>
              </a:bodyPr>
              <a:lstStyle/>
              <a:p>
                <a:r>
                  <a:rPr lang="en-US" sz="2000" dirty="0">
                    <a:solidFill>
                      <a:schemeClr val="bg1"/>
                    </a:solidFill>
                    <a:latin typeface="Roboto Slab" pitchFamily="2" charset="0"/>
                    <a:ea typeface="Roboto Slab" pitchFamily="2" charset="0"/>
                    <a:cs typeface="Lato" panose="020F0502020204030203" pitchFamily="34" charset="0"/>
                  </a:rPr>
                  <a:t>Charities</a:t>
                </a:r>
              </a:p>
            </p:txBody>
          </p:sp>
        </p:grpSp>
      </p:grpSp>
      <p:sp>
        <p:nvSpPr>
          <p:cNvPr id="42" name="Rectangle 9">
            <a:extLst>
              <a:ext uri="{FF2B5EF4-FFF2-40B4-BE49-F238E27FC236}">
                <a16:creationId xmlns:a16="http://schemas.microsoft.com/office/drawing/2014/main" id="{80D48D5B-E35D-4253-B848-CE643FFA46EE}"/>
              </a:ext>
            </a:extLst>
          </p:cNvPr>
          <p:cNvSpPr>
            <a:spLocks/>
          </p:cNvSpPr>
          <p:nvPr/>
        </p:nvSpPr>
        <p:spPr bwMode="auto">
          <a:xfrm>
            <a:off x="954889" y="5062707"/>
            <a:ext cx="10282222" cy="8155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10" name="Picture Placeholder 9">
            <a:extLst>
              <a:ext uri="{FF2B5EF4-FFF2-40B4-BE49-F238E27FC236}">
                <a16:creationId xmlns:a16="http://schemas.microsoft.com/office/drawing/2014/main" id="{13EDD60A-781A-41A4-8EAF-B6EF471D1950}"/>
              </a:ext>
            </a:extLst>
          </p:cNvPr>
          <p:cNvSpPr>
            <a:spLocks noGrp="1"/>
          </p:cNvSpPr>
          <p:nvPr>
            <p:ph type="pic" sz="quarter" idx="22"/>
          </p:nvPr>
        </p:nvSpPr>
        <p:spPr/>
      </p:sp>
    </p:spTree>
    <p:extLst>
      <p:ext uri="{BB962C8B-B14F-4D97-AF65-F5344CB8AC3E}">
        <p14:creationId xmlns:p14="http://schemas.microsoft.com/office/powerpoint/2010/main" val="31476431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5CEE299B-BF87-4F18-A133-E5B853FC6166}"/>
              </a:ext>
            </a:extLst>
          </p:cNvPr>
          <p:cNvSpPr/>
          <p:nvPr/>
        </p:nvSpPr>
        <p:spPr>
          <a:xfrm>
            <a:off x="609600" y="0"/>
            <a:ext cx="2988512" cy="68580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1"/>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2" name="Rectangle 31">
            <a:extLst>
              <a:ext uri="{FF2B5EF4-FFF2-40B4-BE49-F238E27FC236}">
                <a16:creationId xmlns:a16="http://schemas.microsoft.com/office/drawing/2014/main" id="{CF133C72-CF50-4EC8-A7A4-229CA7813EB6}"/>
              </a:ext>
            </a:extLst>
          </p:cNvPr>
          <p:cNvSpPr/>
          <p:nvPr/>
        </p:nvSpPr>
        <p:spPr>
          <a:xfrm>
            <a:off x="609600" y="1671779"/>
            <a:ext cx="5655498" cy="4208322"/>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D26A08C2-303F-4EBB-9F88-F059C611AAF1}"/>
              </a:ext>
            </a:extLst>
          </p:cNvPr>
          <p:cNvGrpSpPr/>
          <p:nvPr/>
        </p:nvGrpSpPr>
        <p:grpSpPr>
          <a:xfrm>
            <a:off x="1791213" y="3400447"/>
            <a:ext cx="3292272" cy="743781"/>
            <a:chOff x="622275" y="2426009"/>
            <a:chExt cx="3292272" cy="743781"/>
          </a:xfrm>
        </p:grpSpPr>
        <p:sp>
          <p:nvSpPr>
            <p:cNvPr id="21" name="Rectangle 20">
              <a:extLst>
                <a:ext uri="{FF2B5EF4-FFF2-40B4-BE49-F238E27FC236}">
                  <a16:creationId xmlns:a16="http://schemas.microsoft.com/office/drawing/2014/main" id="{BF1A78E8-0B5E-48D2-B499-1E4695D890DB}"/>
                </a:ext>
              </a:extLst>
            </p:cNvPr>
            <p:cNvSpPr/>
            <p:nvPr/>
          </p:nvSpPr>
          <p:spPr>
            <a:xfrm>
              <a:off x="1642959" y="2795329"/>
              <a:ext cx="2271588" cy="374461"/>
            </a:xfrm>
            <a:prstGeom prst="rect">
              <a:avLst/>
            </a:prstGeom>
          </p:spPr>
          <p:txBody>
            <a:bodyPr wrap="square">
              <a:spAutoFit/>
            </a:bodyPr>
            <a:lstStyle/>
            <a:p>
              <a:pPr>
                <a:lnSpc>
                  <a:spcPts val="11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solidFill>
                    <a:schemeClr val="bg1"/>
                  </a:solidFill>
                  <a:latin typeface="Roboto Slab" pitchFamily="2" charset="0"/>
                  <a:ea typeface="Roboto Slab" pitchFamily="2" charset="0"/>
                  <a:cs typeface="Lato" panose="020F0502020204030203" pitchFamily="34" charset="0"/>
                  <a:sym typeface="Montserrat-Regular" charset="0"/>
                </a:rPr>
                <a:t>your</a:t>
              </a: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 Lorem text see.</a:t>
              </a:r>
            </a:p>
          </p:txBody>
        </p:sp>
        <p:sp>
          <p:nvSpPr>
            <p:cNvPr id="22" name="TextBox 21">
              <a:extLst>
                <a:ext uri="{FF2B5EF4-FFF2-40B4-BE49-F238E27FC236}">
                  <a16:creationId xmlns:a16="http://schemas.microsoft.com/office/drawing/2014/main" id="{627E1FB2-AA99-42F0-A73A-3C8125463DD9}"/>
                </a:ext>
              </a:extLst>
            </p:cNvPr>
            <p:cNvSpPr txBox="1"/>
            <p:nvPr/>
          </p:nvSpPr>
          <p:spPr>
            <a:xfrm>
              <a:off x="1619177" y="2426009"/>
              <a:ext cx="1473698" cy="400110"/>
            </a:xfrm>
            <a:prstGeom prst="rect">
              <a:avLst/>
            </a:prstGeom>
            <a:noFill/>
          </p:spPr>
          <p:txBody>
            <a:bodyPr wrap="square" rtlCol="0">
              <a:spAutoFit/>
            </a:bodyPr>
            <a:lstStyle/>
            <a:p>
              <a:r>
                <a:rPr lang="en-US" sz="2000" dirty="0">
                  <a:solidFill>
                    <a:schemeClr val="bg1"/>
                  </a:solidFill>
                  <a:latin typeface="Roboto Slab" pitchFamily="2" charset="0"/>
                  <a:ea typeface="Roboto Slab" pitchFamily="2" charset="0"/>
                  <a:cs typeface="Lato" panose="020F0502020204030203" pitchFamily="34" charset="0"/>
                </a:rPr>
                <a:t>Corporate</a:t>
              </a:r>
            </a:p>
          </p:txBody>
        </p:sp>
        <p:grpSp>
          <p:nvGrpSpPr>
            <p:cNvPr id="27" name="Group 26">
              <a:extLst>
                <a:ext uri="{FF2B5EF4-FFF2-40B4-BE49-F238E27FC236}">
                  <a16:creationId xmlns:a16="http://schemas.microsoft.com/office/drawing/2014/main" id="{F378B8F8-4C56-4E22-90EB-7FDED25BBCFE}"/>
                </a:ext>
              </a:extLst>
            </p:cNvPr>
            <p:cNvGrpSpPr/>
            <p:nvPr/>
          </p:nvGrpSpPr>
          <p:grpSpPr>
            <a:xfrm>
              <a:off x="622275" y="2472859"/>
              <a:ext cx="758371" cy="650081"/>
              <a:chOff x="7413628" y="2514600"/>
              <a:chExt cx="758371" cy="650081"/>
            </a:xfrm>
          </p:grpSpPr>
          <p:sp>
            <p:nvSpPr>
              <p:cNvPr id="28" name="Rectangle 27">
                <a:extLst>
                  <a:ext uri="{FF2B5EF4-FFF2-40B4-BE49-F238E27FC236}">
                    <a16:creationId xmlns:a16="http://schemas.microsoft.com/office/drawing/2014/main" id="{7C8CA852-CE6D-4B28-B51C-093D1E371C16}"/>
                  </a:ext>
                </a:extLst>
              </p:cNvPr>
              <p:cNvSpPr/>
              <p:nvPr/>
            </p:nvSpPr>
            <p:spPr>
              <a:xfrm>
                <a:off x="7413628" y="2514600"/>
                <a:ext cx="758371" cy="650081"/>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29" name="Freeform 9">
                <a:extLst>
                  <a:ext uri="{FF2B5EF4-FFF2-40B4-BE49-F238E27FC236}">
                    <a16:creationId xmlns:a16="http://schemas.microsoft.com/office/drawing/2014/main" id="{7430A79F-90C7-4D3C-98EB-2685D02BCC83}"/>
                  </a:ext>
                </a:extLst>
              </p:cNvPr>
              <p:cNvSpPr>
                <a:spLocks noEditPoints="1"/>
              </p:cNvSpPr>
              <p:nvPr/>
            </p:nvSpPr>
            <p:spPr bwMode="auto">
              <a:xfrm>
                <a:off x="7648884" y="2692273"/>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grpSp>
        <p:nvGrpSpPr>
          <p:cNvPr id="9" name="Group 8">
            <a:extLst>
              <a:ext uri="{FF2B5EF4-FFF2-40B4-BE49-F238E27FC236}">
                <a16:creationId xmlns:a16="http://schemas.microsoft.com/office/drawing/2014/main" id="{248DB07B-9C30-4DE1-8DAD-987535401C8B}"/>
              </a:ext>
            </a:extLst>
          </p:cNvPr>
          <p:cNvGrpSpPr/>
          <p:nvPr/>
        </p:nvGrpSpPr>
        <p:grpSpPr>
          <a:xfrm>
            <a:off x="1791213" y="2038134"/>
            <a:ext cx="3268489" cy="743781"/>
            <a:chOff x="8168264" y="2426009"/>
            <a:chExt cx="3268489" cy="743781"/>
          </a:xfrm>
        </p:grpSpPr>
        <p:grpSp>
          <p:nvGrpSpPr>
            <p:cNvPr id="43" name="Group 42">
              <a:extLst>
                <a:ext uri="{FF2B5EF4-FFF2-40B4-BE49-F238E27FC236}">
                  <a16:creationId xmlns:a16="http://schemas.microsoft.com/office/drawing/2014/main" id="{8A855D1C-9751-4EB9-B243-6CB20DBFDFEA}"/>
                </a:ext>
              </a:extLst>
            </p:cNvPr>
            <p:cNvGrpSpPr/>
            <p:nvPr/>
          </p:nvGrpSpPr>
          <p:grpSpPr>
            <a:xfrm>
              <a:off x="8168264" y="2472859"/>
              <a:ext cx="758371" cy="650081"/>
              <a:chOff x="7413628" y="4202112"/>
              <a:chExt cx="758371" cy="650081"/>
            </a:xfrm>
          </p:grpSpPr>
          <p:sp>
            <p:nvSpPr>
              <p:cNvPr id="47" name="Rectangle 46">
                <a:extLst>
                  <a:ext uri="{FF2B5EF4-FFF2-40B4-BE49-F238E27FC236}">
                    <a16:creationId xmlns:a16="http://schemas.microsoft.com/office/drawing/2014/main" id="{1740D2FF-489E-45AA-9F9F-3456A83982D6}"/>
                  </a:ext>
                </a:extLst>
              </p:cNvPr>
              <p:cNvSpPr/>
              <p:nvPr/>
            </p:nvSpPr>
            <p:spPr>
              <a:xfrm>
                <a:off x="7413628" y="4202112"/>
                <a:ext cx="758371" cy="65008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grpSp>
            <p:nvGrpSpPr>
              <p:cNvPr id="48" name="Group 47">
                <a:extLst>
                  <a:ext uri="{FF2B5EF4-FFF2-40B4-BE49-F238E27FC236}">
                    <a16:creationId xmlns:a16="http://schemas.microsoft.com/office/drawing/2014/main" id="{FD96AE88-8819-4339-86CD-CB078029AD16}"/>
                  </a:ext>
                </a:extLst>
              </p:cNvPr>
              <p:cNvGrpSpPr/>
              <p:nvPr/>
            </p:nvGrpSpPr>
            <p:grpSpPr>
              <a:xfrm>
                <a:off x="7677867" y="4379785"/>
                <a:ext cx="229893" cy="294734"/>
                <a:chOff x="2522538" y="3189288"/>
                <a:chExt cx="371475" cy="476250"/>
              </a:xfrm>
              <a:solidFill>
                <a:schemeClr val="bg1"/>
              </a:solidFill>
            </p:grpSpPr>
            <p:sp>
              <p:nvSpPr>
                <p:cNvPr id="49" name="Freeform 5">
                  <a:extLst>
                    <a:ext uri="{FF2B5EF4-FFF2-40B4-BE49-F238E27FC236}">
                      <a16:creationId xmlns:a16="http://schemas.microsoft.com/office/drawing/2014/main" id="{7F75EDA7-C1AF-44B2-97ED-580DE0547FB7}"/>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0" name="Freeform 6">
                  <a:extLst>
                    <a:ext uri="{FF2B5EF4-FFF2-40B4-BE49-F238E27FC236}">
                      <a16:creationId xmlns:a16="http://schemas.microsoft.com/office/drawing/2014/main" id="{A17158B4-1B56-4342-A3A4-F312410A1C87}"/>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1" name="Freeform 7">
                  <a:extLst>
                    <a:ext uri="{FF2B5EF4-FFF2-40B4-BE49-F238E27FC236}">
                      <a16:creationId xmlns:a16="http://schemas.microsoft.com/office/drawing/2014/main" id="{66C72E84-1F90-402C-BDF6-B534E8BD9B7B}"/>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sp>
          <p:nvSpPr>
            <p:cNvPr id="44" name="TextBox 43">
              <a:extLst>
                <a:ext uri="{FF2B5EF4-FFF2-40B4-BE49-F238E27FC236}">
                  <a16:creationId xmlns:a16="http://schemas.microsoft.com/office/drawing/2014/main" id="{D66CA12B-FF3F-4164-B880-20DFF2FCD889}"/>
                </a:ext>
              </a:extLst>
            </p:cNvPr>
            <p:cNvSpPr txBox="1"/>
            <p:nvPr/>
          </p:nvSpPr>
          <p:spPr>
            <a:xfrm>
              <a:off x="9165165" y="2426009"/>
              <a:ext cx="1604328" cy="400110"/>
            </a:xfrm>
            <a:prstGeom prst="rect">
              <a:avLst/>
            </a:prstGeom>
            <a:noFill/>
          </p:spPr>
          <p:txBody>
            <a:bodyPr wrap="square" rtlCol="0">
              <a:spAutoFit/>
            </a:bodyPr>
            <a:lstStyle/>
            <a:p>
              <a:r>
                <a:rPr lang="en-US" sz="2000" dirty="0">
                  <a:solidFill>
                    <a:schemeClr val="bg1"/>
                  </a:solidFill>
                  <a:latin typeface="Roboto Slab" pitchFamily="2" charset="0"/>
                  <a:ea typeface="Roboto Slab" pitchFamily="2" charset="0"/>
                  <a:cs typeface="Lato" panose="020F0502020204030203" pitchFamily="34" charset="0"/>
                </a:rPr>
                <a:t>Healthcare</a:t>
              </a:r>
            </a:p>
          </p:txBody>
        </p:sp>
        <p:sp>
          <p:nvSpPr>
            <p:cNvPr id="46" name="Rectangle 45">
              <a:extLst>
                <a:ext uri="{FF2B5EF4-FFF2-40B4-BE49-F238E27FC236}">
                  <a16:creationId xmlns:a16="http://schemas.microsoft.com/office/drawing/2014/main" id="{5DF0F10D-7D53-4F4D-B956-8F41C034E3D0}"/>
                </a:ext>
              </a:extLst>
            </p:cNvPr>
            <p:cNvSpPr/>
            <p:nvPr/>
          </p:nvSpPr>
          <p:spPr>
            <a:xfrm>
              <a:off x="9165165" y="2795329"/>
              <a:ext cx="2271588" cy="374461"/>
            </a:xfrm>
            <a:prstGeom prst="rect">
              <a:avLst/>
            </a:prstGeom>
          </p:spPr>
          <p:txBody>
            <a:bodyPr wrap="square">
              <a:spAutoFit/>
            </a:bodyPr>
            <a:lstStyle/>
            <a:p>
              <a:pPr>
                <a:lnSpc>
                  <a:spcPts val="11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solidFill>
                    <a:schemeClr val="bg1"/>
                  </a:solidFill>
                  <a:latin typeface="Roboto Slab" pitchFamily="2" charset="0"/>
                  <a:ea typeface="Roboto Slab" pitchFamily="2" charset="0"/>
                  <a:cs typeface="Lato" panose="020F0502020204030203" pitchFamily="34" charset="0"/>
                  <a:sym typeface="Montserrat-Regular" charset="0"/>
                </a:rPr>
                <a:t>your</a:t>
              </a: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 Lorem text see.</a:t>
              </a:r>
            </a:p>
          </p:txBody>
        </p:sp>
      </p:grpSp>
      <p:grpSp>
        <p:nvGrpSpPr>
          <p:cNvPr id="33" name="Group 32">
            <a:extLst>
              <a:ext uri="{FF2B5EF4-FFF2-40B4-BE49-F238E27FC236}">
                <a16:creationId xmlns:a16="http://schemas.microsoft.com/office/drawing/2014/main" id="{B8D045AC-7C12-4264-9C74-A381F4857E76}"/>
              </a:ext>
            </a:extLst>
          </p:cNvPr>
          <p:cNvGrpSpPr/>
          <p:nvPr/>
        </p:nvGrpSpPr>
        <p:grpSpPr>
          <a:xfrm>
            <a:off x="1791213" y="4762760"/>
            <a:ext cx="3268490" cy="750986"/>
            <a:chOff x="4395270" y="2426009"/>
            <a:chExt cx="3268490" cy="750986"/>
          </a:xfrm>
        </p:grpSpPr>
        <p:grpSp>
          <p:nvGrpSpPr>
            <p:cNvPr id="34" name="Group 33">
              <a:extLst>
                <a:ext uri="{FF2B5EF4-FFF2-40B4-BE49-F238E27FC236}">
                  <a16:creationId xmlns:a16="http://schemas.microsoft.com/office/drawing/2014/main" id="{3CD2EE3E-503E-4487-B1B0-5CB2269D182E}"/>
                </a:ext>
              </a:extLst>
            </p:cNvPr>
            <p:cNvGrpSpPr/>
            <p:nvPr/>
          </p:nvGrpSpPr>
          <p:grpSpPr>
            <a:xfrm>
              <a:off x="4395270" y="2471475"/>
              <a:ext cx="758371" cy="650081"/>
              <a:chOff x="7413628" y="3358356"/>
              <a:chExt cx="758371" cy="650081"/>
            </a:xfrm>
          </p:grpSpPr>
          <p:sp>
            <p:nvSpPr>
              <p:cNvPr id="42" name="Rectangle 41">
                <a:extLst>
                  <a:ext uri="{FF2B5EF4-FFF2-40B4-BE49-F238E27FC236}">
                    <a16:creationId xmlns:a16="http://schemas.microsoft.com/office/drawing/2014/main" id="{8D9632B5-B08A-4C6B-9133-CCD3CEDCE291}"/>
                  </a:ext>
                </a:extLst>
              </p:cNvPr>
              <p:cNvSpPr/>
              <p:nvPr/>
            </p:nvSpPr>
            <p:spPr>
              <a:xfrm>
                <a:off x="7413628" y="3358356"/>
                <a:ext cx="758371" cy="650081"/>
              </a:xfrm>
              <a:prstGeom prst="rect">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5" name="Freeform 8">
                <a:extLst>
                  <a:ext uri="{FF2B5EF4-FFF2-40B4-BE49-F238E27FC236}">
                    <a16:creationId xmlns:a16="http://schemas.microsoft.com/office/drawing/2014/main" id="{4253A87A-9E98-4C4C-A57A-FB0DCEAF231D}"/>
                  </a:ext>
                </a:extLst>
              </p:cNvPr>
              <p:cNvSpPr>
                <a:spLocks noEditPoints="1"/>
              </p:cNvSpPr>
              <p:nvPr/>
            </p:nvSpPr>
            <p:spPr bwMode="auto">
              <a:xfrm>
                <a:off x="7647410" y="3547327"/>
                <a:ext cx="290806" cy="272139"/>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35" name="TextBox 34">
              <a:extLst>
                <a:ext uri="{FF2B5EF4-FFF2-40B4-BE49-F238E27FC236}">
                  <a16:creationId xmlns:a16="http://schemas.microsoft.com/office/drawing/2014/main" id="{A593DDD8-6361-4DE4-824D-6EFDBA2FE0D8}"/>
                </a:ext>
              </a:extLst>
            </p:cNvPr>
            <p:cNvSpPr txBox="1"/>
            <p:nvPr/>
          </p:nvSpPr>
          <p:spPr>
            <a:xfrm>
              <a:off x="5392172" y="2426009"/>
              <a:ext cx="1333544" cy="400110"/>
            </a:xfrm>
            <a:prstGeom prst="rect">
              <a:avLst/>
            </a:prstGeom>
            <a:noFill/>
          </p:spPr>
          <p:txBody>
            <a:bodyPr wrap="square" rtlCol="0">
              <a:spAutoFit/>
            </a:bodyPr>
            <a:lstStyle/>
            <a:p>
              <a:r>
                <a:rPr lang="en-US" sz="2000" dirty="0">
                  <a:solidFill>
                    <a:schemeClr val="bg1"/>
                  </a:solidFill>
                  <a:latin typeface="Roboto Slab" pitchFamily="2" charset="0"/>
                  <a:ea typeface="Roboto Slab" pitchFamily="2" charset="0"/>
                  <a:cs typeface="Lato" panose="020F0502020204030203" pitchFamily="34" charset="0"/>
                </a:rPr>
                <a:t>Charities</a:t>
              </a:r>
            </a:p>
          </p:txBody>
        </p:sp>
        <p:sp>
          <p:nvSpPr>
            <p:cNvPr id="39" name="Rectangle 38">
              <a:extLst>
                <a:ext uri="{FF2B5EF4-FFF2-40B4-BE49-F238E27FC236}">
                  <a16:creationId xmlns:a16="http://schemas.microsoft.com/office/drawing/2014/main" id="{075750AA-7DD1-4D2A-A0EA-B8A156044EB6}"/>
                </a:ext>
              </a:extLst>
            </p:cNvPr>
            <p:cNvSpPr/>
            <p:nvPr/>
          </p:nvSpPr>
          <p:spPr>
            <a:xfrm>
              <a:off x="5392172" y="2802534"/>
              <a:ext cx="2271588" cy="374461"/>
            </a:xfrm>
            <a:prstGeom prst="rect">
              <a:avLst/>
            </a:prstGeom>
          </p:spPr>
          <p:txBody>
            <a:bodyPr wrap="square">
              <a:spAutoFit/>
            </a:bodyPr>
            <a:lstStyle/>
            <a:p>
              <a:pPr>
                <a:lnSpc>
                  <a:spcPts val="11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solidFill>
                    <a:schemeClr val="bg1"/>
                  </a:solidFill>
                  <a:latin typeface="Roboto Slab" pitchFamily="2" charset="0"/>
                  <a:ea typeface="Roboto Slab" pitchFamily="2" charset="0"/>
                  <a:cs typeface="Lato" panose="020F0502020204030203" pitchFamily="34" charset="0"/>
                  <a:sym typeface="Montserrat-Regular" charset="0"/>
                </a:rPr>
                <a:t>your</a:t>
              </a: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 Lorem text see.</a:t>
              </a:r>
            </a:p>
          </p:txBody>
        </p:sp>
      </p:grpSp>
      <p:sp>
        <p:nvSpPr>
          <p:cNvPr id="10" name="Picture Placeholder 9">
            <a:extLst>
              <a:ext uri="{FF2B5EF4-FFF2-40B4-BE49-F238E27FC236}">
                <a16:creationId xmlns:a16="http://schemas.microsoft.com/office/drawing/2014/main" id="{90950B7A-C8B8-4CB8-BF93-2B5997D47C89}"/>
              </a:ext>
            </a:extLst>
          </p:cNvPr>
          <p:cNvSpPr>
            <a:spLocks noGrp="1"/>
          </p:cNvSpPr>
          <p:nvPr>
            <p:ph type="pic" sz="quarter" idx="24"/>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1"/>
                </a:solidFill>
              </a:rPr>
              <a:t>Service</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cxnSp>
        <p:nvCxnSpPr>
          <p:cNvPr id="89" name="Straight Connector 88"/>
          <p:cNvCxnSpPr/>
          <p:nvPr/>
        </p:nvCxnSpPr>
        <p:spPr>
          <a:xfrm>
            <a:off x="952502" y="1461789"/>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grpSp>
        <p:nvGrpSpPr>
          <p:cNvPr id="11" name="Group 10">
            <a:extLst>
              <a:ext uri="{FF2B5EF4-FFF2-40B4-BE49-F238E27FC236}">
                <a16:creationId xmlns:a16="http://schemas.microsoft.com/office/drawing/2014/main" id="{F1CCA867-C774-41B4-B914-6E4FABEF3071}"/>
              </a:ext>
            </a:extLst>
          </p:cNvPr>
          <p:cNvGrpSpPr/>
          <p:nvPr/>
        </p:nvGrpSpPr>
        <p:grpSpPr>
          <a:xfrm>
            <a:off x="4513173" y="2502404"/>
            <a:ext cx="2941317" cy="614355"/>
            <a:chOff x="952502" y="2090533"/>
            <a:chExt cx="2941317" cy="614355"/>
          </a:xfrm>
        </p:grpSpPr>
        <p:sp>
          <p:nvSpPr>
            <p:cNvPr id="26" name="Oval 25">
              <a:extLst>
                <a:ext uri="{FF2B5EF4-FFF2-40B4-BE49-F238E27FC236}">
                  <a16:creationId xmlns:a16="http://schemas.microsoft.com/office/drawing/2014/main" id="{536F6AC3-E62F-41C4-916E-0FF2FAA30534}"/>
                </a:ext>
              </a:extLst>
            </p:cNvPr>
            <p:cNvSpPr/>
            <p:nvPr/>
          </p:nvSpPr>
          <p:spPr>
            <a:xfrm>
              <a:off x="952502" y="2090533"/>
              <a:ext cx="614355" cy="614355"/>
            </a:xfrm>
            <a:prstGeom prst="ellipse">
              <a:avLst/>
            </a:prstGeom>
            <a:solidFill>
              <a:schemeClr val="accent1"/>
            </a:solid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TextBox 26">
              <a:extLst>
                <a:ext uri="{FF2B5EF4-FFF2-40B4-BE49-F238E27FC236}">
                  <a16:creationId xmlns:a16="http://schemas.microsoft.com/office/drawing/2014/main" id="{71B50D4E-632B-4907-A808-543AF681B75C}"/>
                </a:ext>
              </a:extLst>
            </p:cNvPr>
            <p:cNvSpPr txBox="1"/>
            <p:nvPr/>
          </p:nvSpPr>
          <p:spPr>
            <a:xfrm>
              <a:off x="1059805" y="2236127"/>
              <a:ext cx="435610"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01</a:t>
              </a:r>
            </a:p>
          </p:txBody>
        </p:sp>
        <p:sp>
          <p:nvSpPr>
            <p:cNvPr id="28" name="Rectangle 17">
              <a:extLst>
                <a:ext uri="{FF2B5EF4-FFF2-40B4-BE49-F238E27FC236}">
                  <a16:creationId xmlns:a16="http://schemas.microsoft.com/office/drawing/2014/main" id="{71F93FD7-50CA-425E-A0D2-B85D006FC87E}"/>
                </a:ext>
              </a:extLst>
            </p:cNvPr>
            <p:cNvSpPr>
              <a:spLocks/>
            </p:cNvSpPr>
            <p:nvPr/>
          </p:nvSpPr>
          <p:spPr bwMode="auto">
            <a:xfrm>
              <a:off x="1806096" y="2115359"/>
              <a:ext cx="2087723" cy="571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project an image of reliability. By using simple alignments we have created</a:t>
              </a:r>
            </a:p>
          </p:txBody>
        </p:sp>
      </p:grpSp>
      <p:grpSp>
        <p:nvGrpSpPr>
          <p:cNvPr id="3" name="Group 2">
            <a:extLst>
              <a:ext uri="{FF2B5EF4-FFF2-40B4-BE49-F238E27FC236}">
                <a16:creationId xmlns:a16="http://schemas.microsoft.com/office/drawing/2014/main" id="{FC93DA57-9313-40C9-8F00-57F84A6B036B}"/>
              </a:ext>
            </a:extLst>
          </p:cNvPr>
          <p:cNvGrpSpPr/>
          <p:nvPr/>
        </p:nvGrpSpPr>
        <p:grpSpPr>
          <a:xfrm>
            <a:off x="8412483" y="2502404"/>
            <a:ext cx="2941317" cy="614355"/>
            <a:chOff x="952502" y="3657987"/>
            <a:chExt cx="2941317" cy="614355"/>
          </a:xfrm>
        </p:grpSpPr>
        <p:sp>
          <p:nvSpPr>
            <p:cNvPr id="29" name="Rectangle 17">
              <a:extLst>
                <a:ext uri="{FF2B5EF4-FFF2-40B4-BE49-F238E27FC236}">
                  <a16:creationId xmlns:a16="http://schemas.microsoft.com/office/drawing/2014/main" id="{F8EBF1D6-EC20-497F-B3ED-5F7BDBF0C46B}"/>
                </a:ext>
              </a:extLst>
            </p:cNvPr>
            <p:cNvSpPr>
              <a:spLocks/>
            </p:cNvSpPr>
            <p:nvPr/>
          </p:nvSpPr>
          <p:spPr bwMode="auto">
            <a:xfrm>
              <a:off x="1806096" y="3679578"/>
              <a:ext cx="2087723" cy="571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project an image of reliability. By using simple alignments we have created</a:t>
              </a:r>
            </a:p>
          </p:txBody>
        </p:sp>
        <p:sp>
          <p:nvSpPr>
            <p:cNvPr id="31" name="Oval 30">
              <a:extLst>
                <a:ext uri="{FF2B5EF4-FFF2-40B4-BE49-F238E27FC236}">
                  <a16:creationId xmlns:a16="http://schemas.microsoft.com/office/drawing/2014/main" id="{A669E1EC-380E-460C-9B4A-56C3705905A6}"/>
                </a:ext>
              </a:extLst>
            </p:cNvPr>
            <p:cNvSpPr/>
            <p:nvPr/>
          </p:nvSpPr>
          <p:spPr>
            <a:xfrm>
              <a:off x="952502" y="3657987"/>
              <a:ext cx="614355" cy="614355"/>
            </a:xfrm>
            <a:prstGeom prst="ellipse">
              <a:avLst/>
            </a:prstGeom>
            <a:solidFill>
              <a:schemeClr val="bg2">
                <a:lumMod val="10000"/>
              </a:schemeClr>
            </a:solid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TextBox 31">
              <a:extLst>
                <a:ext uri="{FF2B5EF4-FFF2-40B4-BE49-F238E27FC236}">
                  <a16:creationId xmlns:a16="http://schemas.microsoft.com/office/drawing/2014/main" id="{168F7EDD-CD61-413B-8C1F-01556E67D2AB}"/>
                </a:ext>
              </a:extLst>
            </p:cNvPr>
            <p:cNvSpPr txBox="1"/>
            <p:nvPr/>
          </p:nvSpPr>
          <p:spPr>
            <a:xfrm>
              <a:off x="1041874" y="3803582"/>
              <a:ext cx="435610"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02</a:t>
              </a:r>
            </a:p>
          </p:txBody>
        </p:sp>
      </p:grpSp>
      <p:sp>
        <p:nvSpPr>
          <p:cNvPr id="8" name="Picture Placeholder 7">
            <a:extLst>
              <a:ext uri="{FF2B5EF4-FFF2-40B4-BE49-F238E27FC236}">
                <a16:creationId xmlns:a16="http://schemas.microsoft.com/office/drawing/2014/main" id="{7057637A-A2B4-4E50-96C9-2131BDDF3FCB}"/>
              </a:ext>
            </a:extLst>
          </p:cNvPr>
          <p:cNvSpPr>
            <a:spLocks noGrp="1"/>
          </p:cNvSpPr>
          <p:nvPr>
            <p:ph type="pic" sz="quarter" idx="14"/>
          </p:nvPr>
        </p:nvSpPr>
        <p:spPr/>
      </p:sp>
      <p:sp>
        <p:nvSpPr>
          <p:cNvPr id="10" name="Picture Placeholder 9">
            <a:extLst>
              <a:ext uri="{FF2B5EF4-FFF2-40B4-BE49-F238E27FC236}">
                <a16:creationId xmlns:a16="http://schemas.microsoft.com/office/drawing/2014/main" id="{93FB2DC1-04AA-4EC5-ABB8-0CBD3CB97013}"/>
              </a:ext>
            </a:extLst>
          </p:cNvPr>
          <p:cNvSpPr>
            <a:spLocks noGrp="1"/>
          </p:cNvSpPr>
          <p:nvPr>
            <p:ph type="pic" sz="quarter" idx="15"/>
          </p:nvPr>
        </p:nvSpPr>
        <p:spPr/>
      </p:sp>
      <p:sp>
        <p:nvSpPr>
          <p:cNvPr id="13" name="Picture Placeholder 12">
            <a:extLst>
              <a:ext uri="{FF2B5EF4-FFF2-40B4-BE49-F238E27FC236}">
                <a16:creationId xmlns:a16="http://schemas.microsoft.com/office/drawing/2014/main" id="{8F84B658-3858-4C9C-8A8C-6755FEC80146}"/>
              </a:ext>
            </a:extLst>
          </p:cNvPr>
          <p:cNvSpPr>
            <a:spLocks noGrp="1"/>
          </p:cNvSpPr>
          <p:nvPr>
            <p:ph type="pic" sz="quarter" idx="16"/>
          </p:nvPr>
        </p:nvSpPr>
        <p:spPr/>
      </p:sp>
    </p:spTree>
    <p:extLst>
      <p:ext uri="{BB962C8B-B14F-4D97-AF65-F5344CB8AC3E}">
        <p14:creationId xmlns:p14="http://schemas.microsoft.com/office/powerpoint/2010/main" val="3991949697"/>
      </p:ext>
    </p:extLst>
  </p:cSld>
  <p:clrMapOvr>
    <a:masterClrMapping/>
  </p:clrMapOvr>
  <p:transition spd="slow">
    <p:comb/>
  </p:transition>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5">
            <a:lumMod val="7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15462</TotalTime>
  <Words>1253</Words>
  <Application>Microsoft Office PowerPoint</Application>
  <PresentationFormat>Widescreen</PresentationFormat>
  <Paragraphs>182</Paragraphs>
  <Slides>21</Slides>
  <Notes>21</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21</vt:i4>
      </vt:variant>
    </vt:vector>
  </HeadingPairs>
  <TitlesOfParts>
    <vt:vector size="30" baseType="lpstr">
      <vt:lpstr>Arial</vt:lpstr>
      <vt:lpstr>Calibri</vt:lpstr>
      <vt:lpstr>Gill Sans</vt:lpstr>
      <vt:lpstr>Lato</vt:lpstr>
      <vt:lpstr>Montserrat</vt:lpstr>
      <vt:lpstr>PT Sans</vt:lpstr>
      <vt:lpstr>Raleway</vt:lpstr>
      <vt:lpstr>Roboto Slab</vt:lpstr>
      <vt:lpstr>Theme_Master</vt:lpstr>
      <vt:lpstr>PowerPoint Presentation</vt:lpstr>
      <vt:lpstr>PowerPoint Presentation</vt:lpstr>
      <vt:lpstr>PowerPoint Presentation</vt:lpstr>
      <vt:lpstr>Welcome Message</vt:lpstr>
      <vt:lpstr>Company About Us</vt:lpstr>
      <vt:lpstr>Company About Us</vt:lpstr>
      <vt:lpstr>Company About Us</vt:lpstr>
      <vt:lpstr>Company Service</vt:lpstr>
      <vt:lpstr>Company Service</vt:lpstr>
      <vt:lpstr>Company Service</vt:lpstr>
      <vt:lpstr>Company Team Members</vt:lpstr>
      <vt:lpstr>PowerPoint Presentation</vt:lpstr>
      <vt:lpstr>Company Portfolio</vt:lpstr>
      <vt:lpstr>Company Portfolio</vt:lpstr>
      <vt:lpstr>Company Portfolio</vt:lpstr>
      <vt:lpstr>Company Timeline</vt:lpstr>
      <vt:lpstr>Company Infographic</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2594</cp:revision>
  <dcterms:created xsi:type="dcterms:W3CDTF">2016-12-30T12:29:18Z</dcterms:created>
  <dcterms:modified xsi:type="dcterms:W3CDTF">2018-12-26T12:19:12Z</dcterms:modified>
</cp:coreProperties>
</file>

<file path=docProps/thumbnail.jpeg>
</file>