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1084" r:id="rId2"/>
    <p:sldId id="1067" r:id="rId3"/>
    <p:sldId id="1102" r:id="rId4"/>
    <p:sldId id="1104" r:id="rId5"/>
    <p:sldId id="1103" r:id="rId6"/>
    <p:sldId id="1107" r:id="rId7"/>
    <p:sldId id="1106" r:id="rId8"/>
    <p:sldId id="1105" r:id="rId9"/>
    <p:sldId id="1085" r:id="rId10"/>
    <p:sldId id="1108" r:id="rId11"/>
    <p:sldId id="1092" r:id="rId12"/>
    <p:sldId id="1110" r:id="rId13"/>
    <p:sldId id="1088" r:id="rId14"/>
    <p:sldId id="1090" r:id="rId15"/>
    <p:sldId id="1091" r:id="rId16"/>
    <p:sldId id="1114" r:id="rId17"/>
    <p:sldId id="1095" r:id="rId18"/>
    <p:sldId id="1111" r:id="rId19"/>
    <p:sldId id="1112" r:id="rId20"/>
    <p:sldId id="1109" r:id="rId21"/>
    <p:sldId id="1008" r:id="rId22"/>
    <p:sldId id="111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332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20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17C3987-9A57-4440-B6E4-846F5C37AFC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1998" cy="6875362"/>
          </a:xfrm>
          <a:custGeom>
            <a:avLst/>
            <a:gdLst>
              <a:gd name="connsiteX0" fmla="*/ 12093234 w 12191998"/>
              <a:gd name="connsiteY0" fmla="*/ 0 h 6875362"/>
              <a:gd name="connsiteX1" fmla="*/ 12191998 w 12191998"/>
              <a:gd name="connsiteY1" fmla="*/ 0 h 6875362"/>
              <a:gd name="connsiteX2" fmla="*/ 12191998 w 12191998"/>
              <a:gd name="connsiteY2" fmla="*/ 6875362 h 6875362"/>
              <a:gd name="connsiteX3" fmla="*/ 0 w 12191998"/>
              <a:gd name="connsiteY3" fmla="*/ 6875362 h 6875362"/>
              <a:gd name="connsiteX4" fmla="*/ 0 w 12191998"/>
              <a:gd name="connsiteY4" fmla="*/ 6657961 h 6875362"/>
              <a:gd name="connsiteX5" fmla="*/ 38100 w 12191998"/>
              <a:gd name="connsiteY5" fmla="*/ 6648450 h 6875362"/>
              <a:gd name="connsiteX6" fmla="*/ 1257300 w 12191998"/>
              <a:gd name="connsiteY6" fmla="*/ 6210300 h 6875362"/>
              <a:gd name="connsiteX7" fmla="*/ 1984573 w 12191998"/>
              <a:gd name="connsiteY7" fmla="*/ 6018030 h 6875362"/>
              <a:gd name="connsiteX8" fmla="*/ 2108227 w 12191998"/>
              <a:gd name="connsiteY8" fmla="*/ 5993766 h 6875362"/>
              <a:gd name="connsiteX9" fmla="*/ 2037213 w 12191998"/>
              <a:gd name="connsiteY9" fmla="*/ 6018569 h 6875362"/>
              <a:gd name="connsiteX10" fmla="*/ 1630079 w 12191998"/>
              <a:gd name="connsiteY10" fmla="*/ 6282700 h 6875362"/>
              <a:gd name="connsiteX11" fmla="*/ 1611256 w 12191998"/>
              <a:gd name="connsiteY11" fmla="*/ 6295438 h 6875362"/>
              <a:gd name="connsiteX12" fmla="*/ 1590630 w 12191998"/>
              <a:gd name="connsiteY12" fmla="*/ 6303071 h 6875362"/>
              <a:gd name="connsiteX13" fmla="*/ 971550 w 12191998"/>
              <a:gd name="connsiteY13" fmla="*/ 6572250 h 6875362"/>
              <a:gd name="connsiteX14" fmla="*/ 723900 w 12191998"/>
              <a:gd name="connsiteY14" fmla="*/ 6705600 h 6875362"/>
              <a:gd name="connsiteX15" fmla="*/ 533400 w 12191998"/>
              <a:gd name="connsiteY15" fmla="*/ 6819900 h 6875362"/>
              <a:gd name="connsiteX16" fmla="*/ 704850 w 12191998"/>
              <a:gd name="connsiteY16" fmla="*/ 6781800 h 6875362"/>
              <a:gd name="connsiteX17" fmla="*/ 1371600 w 12191998"/>
              <a:gd name="connsiteY17" fmla="*/ 6438900 h 6875362"/>
              <a:gd name="connsiteX18" fmla="*/ 1561754 w 12191998"/>
              <a:gd name="connsiteY18" fmla="*/ 6328936 h 6875362"/>
              <a:gd name="connsiteX19" fmla="*/ 1611256 w 12191998"/>
              <a:gd name="connsiteY19" fmla="*/ 6295438 h 6875362"/>
              <a:gd name="connsiteX20" fmla="*/ 1646578 w 12191998"/>
              <a:gd name="connsiteY20" fmla="*/ 6282366 h 6875362"/>
              <a:gd name="connsiteX21" fmla="*/ 2152650 w 12191998"/>
              <a:gd name="connsiteY21" fmla="*/ 6076950 h 6875362"/>
              <a:gd name="connsiteX22" fmla="*/ 2353309 w 12191998"/>
              <a:gd name="connsiteY22" fmla="*/ 5987895 h 6875362"/>
              <a:gd name="connsiteX23" fmla="*/ 2519007 w 12191998"/>
              <a:gd name="connsiteY23" fmla="*/ 5910716 h 6875362"/>
              <a:gd name="connsiteX24" fmla="*/ 2724150 w 12191998"/>
              <a:gd name="connsiteY24" fmla="*/ 5867400 h 6875362"/>
              <a:gd name="connsiteX25" fmla="*/ 3216123 w 12191998"/>
              <a:gd name="connsiteY25" fmla="*/ 5742151 h 6875362"/>
              <a:gd name="connsiteX26" fmla="*/ 3162300 w 12191998"/>
              <a:gd name="connsiteY26" fmla="*/ 5829300 h 6875362"/>
              <a:gd name="connsiteX27" fmla="*/ 3105150 w 12191998"/>
              <a:gd name="connsiteY27" fmla="*/ 5943600 h 6875362"/>
              <a:gd name="connsiteX28" fmla="*/ 3086100 w 12191998"/>
              <a:gd name="connsiteY28" fmla="*/ 6019800 h 6875362"/>
              <a:gd name="connsiteX29" fmla="*/ 3162300 w 12191998"/>
              <a:gd name="connsiteY29" fmla="*/ 5981700 h 6875362"/>
              <a:gd name="connsiteX30" fmla="*/ 3276600 w 12191998"/>
              <a:gd name="connsiteY30" fmla="*/ 5867400 h 6875362"/>
              <a:gd name="connsiteX31" fmla="*/ 3429000 w 12191998"/>
              <a:gd name="connsiteY31" fmla="*/ 5753100 h 6875362"/>
              <a:gd name="connsiteX32" fmla="*/ 3537434 w 12191998"/>
              <a:gd name="connsiteY32" fmla="*/ 5653889 h 6875362"/>
              <a:gd name="connsiteX33" fmla="*/ 3924300 w 12191998"/>
              <a:gd name="connsiteY33" fmla="*/ 5543550 h 6875362"/>
              <a:gd name="connsiteX34" fmla="*/ 4210050 w 12191998"/>
              <a:gd name="connsiteY34" fmla="*/ 5429250 h 6875362"/>
              <a:gd name="connsiteX35" fmla="*/ 4152900 w 12191998"/>
              <a:gd name="connsiteY35" fmla="*/ 5448300 h 6875362"/>
              <a:gd name="connsiteX36" fmla="*/ 3677154 w 12191998"/>
              <a:gd name="connsiteY36" fmla="*/ 5587032 h 6875362"/>
              <a:gd name="connsiteX37" fmla="*/ 3574269 w 12191998"/>
              <a:gd name="connsiteY37" fmla="*/ 5620188 h 6875362"/>
              <a:gd name="connsiteX38" fmla="*/ 3608269 w 12191998"/>
              <a:gd name="connsiteY38" fmla="*/ 5589079 h 6875362"/>
              <a:gd name="connsiteX39" fmla="*/ 3790950 w 12191998"/>
              <a:gd name="connsiteY39" fmla="*/ 5429250 h 6875362"/>
              <a:gd name="connsiteX40" fmla="*/ 3868483 w 12191998"/>
              <a:gd name="connsiteY40" fmla="*/ 5368947 h 6875362"/>
              <a:gd name="connsiteX41" fmla="*/ 3937385 w 12191998"/>
              <a:gd name="connsiteY41" fmla="*/ 5338809 h 6875362"/>
              <a:gd name="connsiteX42" fmla="*/ 4480626 w 12191998"/>
              <a:gd name="connsiteY42" fmla="*/ 5100448 h 6875362"/>
              <a:gd name="connsiteX43" fmla="*/ 4539844 w 12191998"/>
              <a:gd name="connsiteY43" fmla="*/ 5074450 h 6875362"/>
              <a:gd name="connsiteX44" fmla="*/ 4616629 w 12191998"/>
              <a:gd name="connsiteY44" fmla="*/ 5053892 h 6875362"/>
              <a:gd name="connsiteX45" fmla="*/ 4819650 w 12191998"/>
              <a:gd name="connsiteY45" fmla="*/ 4991100 h 6875362"/>
              <a:gd name="connsiteX46" fmla="*/ 6057900 w 12191998"/>
              <a:gd name="connsiteY46" fmla="*/ 4438650 h 6875362"/>
              <a:gd name="connsiteX47" fmla="*/ 6438900 w 12191998"/>
              <a:gd name="connsiteY47" fmla="*/ 4305300 h 6875362"/>
              <a:gd name="connsiteX48" fmla="*/ 6191250 w 12191998"/>
              <a:gd name="connsiteY48" fmla="*/ 4343400 h 6875362"/>
              <a:gd name="connsiteX49" fmla="*/ 4686300 w 12191998"/>
              <a:gd name="connsiteY49" fmla="*/ 5010150 h 6875362"/>
              <a:gd name="connsiteX50" fmla="*/ 4579591 w 12191998"/>
              <a:gd name="connsiteY50" fmla="*/ 5056999 h 6875362"/>
              <a:gd name="connsiteX51" fmla="*/ 4539844 w 12191998"/>
              <a:gd name="connsiteY51" fmla="*/ 5074450 h 6875362"/>
              <a:gd name="connsiteX52" fmla="*/ 4411200 w 12191998"/>
              <a:gd name="connsiteY52" fmla="*/ 5108891 h 6875362"/>
              <a:gd name="connsiteX53" fmla="*/ 4205210 w 12191998"/>
              <a:gd name="connsiteY53" fmla="*/ 5162144 h 6875362"/>
              <a:gd name="connsiteX54" fmla="*/ 4075511 w 12191998"/>
              <a:gd name="connsiteY54" fmla="*/ 5198610 h 6875362"/>
              <a:gd name="connsiteX55" fmla="*/ 4095750 w 12191998"/>
              <a:gd name="connsiteY55" fmla="*/ 5181600 h 6875362"/>
              <a:gd name="connsiteX56" fmla="*/ 4191000 w 12191998"/>
              <a:gd name="connsiteY56" fmla="*/ 5124450 h 6875362"/>
              <a:gd name="connsiteX57" fmla="*/ 4003480 w 12191998"/>
              <a:gd name="connsiteY57" fmla="*/ 5207470 h 6875362"/>
              <a:gd name="connsiteX58" fmla="*/ 3934906 w 12191998"/>
              <a:gd name="connsiteY58" fmla="*/ 5241165 h 6875362"/>
              <a:gd name="connsiteX59" fmla="*/ 3562488 w 12191998"/>
              <a:gd name="connsiteY59" fmla="*/ 5363032 h 6875362"/>
              <a:gd name="connsiteX60" fmla="*/ 3506761 w 12191998"/>
              <a:gd name="connsiteY60" fmla="*/ 5381699 h 6875362"/>
              <a:gd name="connsiteX61" fmla="*/ 3560417 w 12191998"/>
              <a:gd name="connsiteY61" fmla="*/ 5307563 h 6875362"/>
              <a:gd name="connsiteX62" fmla="*/ 4210050 w 12191998"/>
              <a:gd name="connsiteY62" fmla="*/ 4552950 h 6875362"/>
              <a:gd name="connsiteX63" fmla="*/ 4343654 w 12191998"/>
              <a:gd name="connsiteY63" fmla="*/ 4412591 h 6875362"/>
              <a:gd name="connsiteX64" fmla="*/ 4372110 w 12191998"/>
              <a:gd name="connsiteY64" fmla="*/ 4394632 h 6875362"/>
              <a:gd name="connsiteX65" fmla="*/ 4525236 w 12191998"/>
              <a:gd name="connsiteY65" fmla="*/ 4288553 h 6875362"/>
              <a:gd name="connsiteX66" fmla="*/ 4750767 w 12191998"/>
              <a:gd name="connsiteY66" fmla="*/ 4185184 h 6875362"/>
              <a:gd name="connsiteX67" fmla="*/ 4883035 w 12191998"/>
              <a:gd name="connsiteY67" fmla="*/ 4126428 h 6875362"/>
              <a:gd name="connsiteX68" fmla="*/ 4857334 w 12191998"/>
              <a:gd name="connsiteY68" fmla="*/ 4146286 h 6875362"/>
              <a:gd name="connsiteX69" fmla="*/ 4533900 w 12191998"/>
              <a:gd name="connsiteY69" fmla="*/ 4438650 h 6875362"/>
              <a:gd name="connsiteX70" fmla="*/ 4743451 w 12191998"/>
              <a:gd name="connsiteY70" fmla="*/ 4286250 h 6875362"/>
              <a:gd name="connsiteX71" fmla="*/ 5297186 w 12191998"/>
              <a:gd name="connsiteY71" fmla="*/ 3969466 h 6875362"/>
              <a:gd name="connsiteX72" fmla="*/ 5347988 w 12191998"/>
              <a:gd name="connsiteY72" fmla="*/ 3943493 h 6875362"/>
              <a:gd name="connsiteX73" fmla="*/ 5552314 w 12191998"/>
              <a:gd name="connsiteY73" fmla="*/ 3872495 h 6875362"/>
              <a:gd name="connsiteX74" fmla="*/ 5549095 w 12191998"/>
              <a:gd name="connsiteY74" fmla="*/ 3886092 h 6875362"/>
              <a:gd name="connsiteX75" fmla="*/ 5543550 w 12191998"/>
              <a:gd name="connsiteY75" fmla="*/ 3943350 h 6875362"/>
              <a:gd name="connsiteX76" fmla="*/ 5581650 w 12191998"/>
              <a:gd name="connsiteY76" fmla="*/ 4000500 h 6875362"/>
              <a:gd name="connsiteX77" fmla="*/ 5905500 w 12191998"/>
              <a:gd name="connsiteY77" fmla="*/ 3962400 h 6875362"/>
              <a:gd name="connsiteX78" fmla="*/ 6186073 w 12191998"/>
              <a:gd name="connsiteY78" fmla="*/ 3833196 h 6875362"/>
              <a:gd name="connsiteX79" fmla="*/ 6283042 w 12191998"/>
              <a:gd name="connsiteY79" fmla="*/ 3788750 h 6875362"/>
              <a:gd name="connsiteX80" fmla="*/ 6252321 w 12191998"/>
              <a:gd name="connsiteY80" fmla="*/ 3823831 h 6875362"/>
              <a:gd name="connsiteX81" fmla="*/ 6167991 w 12191998"/>
              <a:gd name="connsiteY81" fmla="*/ 3915737 h 6875362"/>
              <a:gd name="connsiteX82" fmla="*/ 6130269 w 12191998"/>
              <a:gd name="connsiteY82" fmla="*/ 3950858 h 6875362"/>
              <a:gd name="connsiteX83" fmla="*/ 6115828 w 12191998"/>
              <a:gd name="connsiteY83" fmla="*/ 3957792 h 6875362"/>
              <a:gd name="connsiteX84" fmla="*/ 5830912 w 12191998"/>
              <a:gd name="connsiteY84" fmla="*/ 4140222 h 6875362"/>
              <a:gd name="connsiteX85" fmla="*/ 5777523 w 12191998"/>
              <a:gd name="connsiteY85" fmla="*/ 4177911 h 6875362"/>
              <a:gd name="connsiteX86" fmla="*/ 5753100 w 12191998"/>
              <a:gd name="connsiteY86" fmla="*/ 4191000 h 6875362"/>
              <a:gd name="connsiteX87" fmla="*/ 5676901 w 12191998"/>
              <a:gd name="connsiteY87" fmla="*/ 4248150 h 6875362"/>
              <a:gd name="connsiteX88" fmla="*/ 5762587 w 12191998"/>
              <a:gd name="connsiteY88" fmla="*/ 4188454 h 6875362"/>
              <a:gd name="connsiteX89" fmla="*/ 5777523 w 12191998"/>
              <a:gd name="connsiteY89" fmla="*/ 4177911 h 6875362"/>
              <a:gd name="connsiteX90" fmla="*/ 5919342 w 12191998"/>
              <a:gd name="connsiteY90" fmla="*/ 4101902 h 6875362"/>
              <a:gd name="connsiteX91" fmla="*/ 6076950 w 12191998"/>
              <a:gd name="connsiteY91" fmla="*/ 4000500 h 6875362"/>
              <a:gd name="connsiteX92" fmla="*/ 6130269 w 12191998"/>
              <a:gd name="connsiteY92" fmla="*/ 3950858 h 6875362"/>
              <a:gd name="connsiteX93" fmla="*/ 6160958 w 12191998"/>
              <a:gd name="connsiteY93" fmla="*/ 3936122 h 6875362"/>
              <a:gd name="connsiteX94" fmla="*/ 6496050 w 12191998"/>
              <a:gd name="connsiteY94" fmla="*/ 3771900 h 6875362"/>
              <a:gd name="connsiteX95" fmla="*/ 6806562 w 12191998"/>
              <a:gd name="connsiteY95" fmla="*/ 3551006 h 6875362"/>
              <a:gd name="connsiteX96" fmla="*/ 6827857 w 12191998"/>
              <a:gd name="connsiteY96" fmla="*/ 3535018 h 6875362"/>
              <a:gd name="connsiteX97" fmla="*/ 7033548 w 12191998"/>
              <a:gd name="connsiteY97" fmla="*/ 3436302 h 6875362"/>
              <a:gd name="connsiteX98" fmla="*/ 7696200 w 12191998"/>
              <a:gd name="connsiteY98" fmla="*/ 3086100 h 6875362"/>
              <a:gd name="connsiteX99" fmla="*/ 8439150 w 12191998"/>
              <a:gd name="connsiteY99" fmla="*/ 2590800 h 6875362"/>
              <a:gd name="connsiteX100" fmla="*/ 8572500 w 12191998"/>
              <a:gd name="connsiteY100" fmla="*/ 2457450 h 6875362"/>
              <a:gd name="connsiteX101" fmla="*/ 8158885 w 12191998"/>
              <a:gd name="connsiteY101" fmla="*/ 2630393 h 6875362"/>
              <a:gd name="connsiteX102" fmla="*/ 8099507 w 12191998"/>
              <a:gd name="connsiteY102" fmla="*/ 2663751 h 6875362"/>
              <a:gd name="connsiteX103" fmla="*/ 8145664 w 12191998"/>
              <a:gd name="connsiteY103" fmla="*/ 2617698 h 6875362"/>
              <a:gd name="connsiteX104" fmla="*/ 7277100 w 12191998"/>
              <a:gd name="connsiteY104" fmla="*/ 2857500 h 6875362"/>
              <a:gd name="connsiteX105" fmla="*/ 7176474 w 12191998"/>
              <a:gd name="connsiteY105" fmla="*/ 2890209 h 6875362"/>
              <a:gd name="connsiteX106" fmla="*/ 7199706 w 12191998"/>
              <a:gd name="connsiteY106" fmla="*/ 2872579 h 6875362"/>
              <a:gd name="connsiteX107" fmla="*/ 7219950 w 12191998"/>
              <a:gd name="connsiteY107" fmla="*/ 2819400 h 6875362"/>
              <a:gd name="connsiteX108" fmla="*/ 7010400 w 12191998"/>
              <a:gd name="connsiteY108" fmla="*/ 2857500 h 6875362"/>
              <a:gd name="connsiteX109" fmla="*/ 6880350 w 12191998"/>
              <a:gd name="connsiteY109" fmla="*/ 2952039 h 6875362"/>
              <a:gd name="connsiteX110" fmla="*/ 6796089 w 12191998"/>
              <a:gd name="connsiteY110" fmla="*/ 3013855 h 6875362"/>
              <a:gd name="connsiteX111" fmla="*/ 6733574 w 12191998"/>
              <a:gd name="connsiteY111" fmla="*/ 3034175 h 6875362"/>
              <a:gd name="connsiteX112" fmla="*/ 6271558 w 12191998"/>
              <a:gd name="connsiteY112" fmla="*/ 3183045 h 6875362"/>
              <a:gd name="connsiteX113" fmla="*/ 6527392 w 12191998"/>
              <a:gd name="connsiteY113" fmla="*/ 3006384 h 6875362"/>
              <a:gd name="connsiteX114" fmla="*/ 6689918 w 12191998"/>
              <a:gd name="connsiteY114" fmla="*/ 2889222 h 6875362"/>
              <a:gd name="connsiteX115" fmla="*/ 6729683 w 12191998"/>
              <a:gd name="connsiteY115" fmla="*/ 2865697 h 6875362"/>
              <a:gd name="connsiteX116" fmla="*/ 6766484 w 12191998"/>
              <a:gd name="connsiteY116" fmla="*/ 2841957 h 6875362"/>
              <a:gd name="connsiteX117" fmla="*/ 6801302 w 12191998"/>
              <a:gd name="connsiteY117" fmla="*/ 2818613 h 6875362"/>
              <a:gd name="connsiteX118" fmla="*/ 6877199 w 12191998"/>
              <a:gd name="connsiteY118" fmla="*/ 2786777 h 6875362"/>
              <a:gd name="connsiteX119" fmla="*/ 7658100 w 12191998"/>
              <a:gd name="connsiteY119" fmla="*/ 2457450 h 6875362"/>
              <a:gd name="connsiteX120" fmla="*/ 8496300 w 12191998"/>
              <a:gd name="connsiteY120" fmla="*/ 2095500 h 6875362"/>
              <a:gd name="connsiteX121" fmla="*/ 8963529 w 12191998"/>
              <a:gd name="connsiteY121" fmla="*/ 1885957 h 6875362"/>
              <a:gd name="connsiteX122" fmla="*/ 9053948 w 12191998"/>
              <a:gd name="connsiteY122" fmla="*/ 1840336 h 6875362"/>
              <a:gd name="connsiteX123" fmla="*/ 9101871 w 12191998"/>
              <a:gd name="connsiteY123" fmla="*/ 1824006 h 6875362"/>
              <a:gd name="connsiteX124" fmla="*/ 9448800 w 12191998"/>
              <a:gd name="connsiteY124" fmla="*/ 1581150 h 6875362"/>
              <a:gd name="connsiteX125" fmla="*/ 9353550 w 12191998"/>
              <a:gd name="connsiteY125" fmla="*/ 1657350 h 6875362"/>
              <a:gd name="connsiteX126" fmla="*/ 9056737 w 12191998"/>
              <a:gd name="connsiteY126" fmla="*/ 1838929 h 6875362"/>
              <a:gd name="connsiteX127" fmla="*/ 9053948 w 12191998"/>
              <a:gd name="connsiteY127" fmla="*/ 1840336 h 6875362"/>
              <a:gd name="connsiteX128" fmla="*/ 9029406 w 12191998"/>
              <a:gd name="connsiteY128" fmla="*/ 1848699 h 6875362"/>
              <a:gd name="connsiteX129" fmla="*/ 8839200 w 12191998"/>
              <a:gd name="connsiteY129" fmla="*/ 1924050 h 6875362"/>
              <a:gd name="connsiteX130" fmla="*/ 6877050 w 12191998"/>
              <a:gd name="connsiteY130" fmla="*/ 2781300 h 6875362"/>
              <a:gd name="connsiteX131" fmla="*/ 6831430 w 12191998"/>
              <a:gd name="connsiteY131" fmla="*/ 2797992 h 6875362"/>
              <a:gd name="connsiteX132" fmla="*/ 6861838 w 12191998"/>
              <a:gd name="connsiteY132" fmla="*/ 2776997 h 6875362"/>
              <a:gd name="connsiteX133" fmla="*/ 7067550 w 12191998"/>
              <a:gd name="connsiteY133" fmla="*/ 2628900 h 6875362"/>
              <a:gd name="connsiteX134" fmla="*/ 7091558 w 12191998"/>
              <a:gd name="connsiteY134" fmla="*/ 2606645 h 6875362"/>
              <a:gd name="connsiteX135" fmla="*/ 7195018 w 12191998"/>
              <a:gd name="connsiteY135" fmla="*/ 2535160 h 6875362"/>
              <a:gd name="connsiteX136" fmla="*/ 7346160 w 12191998"/>
              <a:gd name="connsiteY136" fmla="*/ 2439481 h 6875362"/>
              <a:gd name="connsiteX137" fmla="*/ 7420095 w 12191998"/>
              <a:gd name="connsiteY137" fmla="*/ 2397556 h 6875362"/>
              <a:gd name="connsiteX138" fmla="*/ 7516595 w 12191998"/>
              <a:gd name="connsiteY138" fmla="*/ 2375491 h 6875362"/>
              <a:gd name="connsiteX139" fmla="*/ 7905750 w 12191998"/>
              <a:gd name="connsiteY139" fmla="*/ 2266950 h 6875362"/>
              <a:gd name="connsiteX140" fmla="*/ 8953500 w 12191998"/>
              <a:gd name="connsiteY140" fmla="*/ 1733550 h 6875362"/>
              <a:gd name="connsiteX141" fmla="*/ 8964625 w 12191998"/>
              <a:gd name="connsiteY141" fmla="*/ 1716845 h 6875362"/>
              <a:gd name="connsiteX142" fmla="*/ 8972550 w 12191998"/>
              <a:gd name="connsiteY142" fmla="*/ 1714500 h 6875362"/>
              <a:gd name="connsiteX143" fmla="*/ 9038885 w 12191998"/>
              <a:gd name="connsiteY143" fmla="*/ 1648389 h 6875362"/>
              <a:gd name="connsiteX144" fmla="*/ 9123770 w 12191998"/>
              <a:gd name="connsiteY144" fmla="*/ 1611641 h 6875362"/>
              <a:gd name="connsiteX145" fmla="*/ 9639300 w 12191998"/>
              <a:gd name="connsiteY145" fmla="*/ 1352550 h 6875362"/>
              <a:gd name="connsiteX146" fmla="*/ 10273420 w 12191998"/>
              <a:gd name="connsiteY146" fmla="*/ 991401 h 6875362"/>
              <a:gd name="connsiteX147" fmla="*/ 10274196 w 12191998"/>
              <a:gd name="connsiteY147" fmla="*/ 990945 h 6875362"/>
              <a:gd name="connsiteX148" fmla="*/ 10266616 w 12191998"/>
              <a:gd name="connsiteY148" fmla="*/ 996008 h 6875362"/>
              <a:gd name="connsiteX149" fmla="*/ 10572750 w 12191998"/>
              <a:gd name="connsiteY149" fmla="*/ 895350 h 6875362"/>
              <a:gd name="connsiteX150" fmla="*/ 10668926 w 12191998"/>
              <a:gd name="connsiteY150" fmla="*/ 840087 h 6875362"/>
              <a:gd name="connsiteX151" fmla="*/ 10747814 w 12191998"/>
              <a:gd name="connsiteY151" fmla="*/ 790711 h 6875362"/>
              <a:gd name="connsiteX152" fmla="*/ 10820400 w 12191998"/>
              <a:gd name="connsiteY152" fmla="*/ 762000 h 6875362"/>
              <a:gd name="connsiteX153" fmla="*/ 10763250 w 12191998"/>
              <a:gd name="connsiteY153" fmla="*/ 781050 h 6875362"/>
              <a:gd name="connsiteX154" fmla="*/ 10747814 w 12191998"/>
              <a:gd name="connsiteY154" fmla="*/ 790711 h 6875362"/>
              <a:gd name="connsiteX155" fmla="*/ 10562080 w 12191998"/>
              <a:gd name="connsiteY155" fmla="*/ 864178 h 6875362"/>
              <a:gd name="connsiteX156" fmla="*/ 10309936 w 12191998"/>
              <a:gd name="connsiteY156" fmla="*/ 969920 h 6875362"/>
              <a:gd name="connsiteX157" fmla="*/ 10310773 w 12191998"/>
              <a:gd name="connsiteY157" fmla="*/ 969428 h 6875362"/>
              <a:gd name="connsiteX158" fmla="*/ 10298623 w 12191998"/>
              <a:gd name="connsiteY158" fmla="*/ 974627 h 6875362"/>
              <a:gd name="connsiteX159" fmla="*/ 10294580 w 12191998"/>
              <a:gd name="connsiteY159" fmla="*/ 977328 h 6875362"/>
              <a:gd name="connsiteX160" fmla="*/ 10157664 w 12191998"/>
              <a:gd name="connsiteY160" fmla="*/ 1046296 h 6875362"/>
              <a:gd name="connsiteX161" fmla="*/ 9715500 w 12191998"/>
              <a:gd name="connsiteY161" fmla="*/ 1276350 h 6875362"/>
              <a:gd name="connsiteX162" fmla="*/ 8939393 w 12191998"/>
              <a:gd name="connsiteY162" fmla="*/ 1560604 h 6875362"/>
              <a:gd name="connsiteX163" fmla="*/ 8924650 w 12191998"/>
              <a:gd name="connsiteY163" fmla="*/ 1565002 h 6875362"/>
              <a:gd name="connsiteX164" fmla="*/ 9391650 w 12191998"/>
              <a:gd name="connsiteY164" fmla="*/ 1333500 h 6875362"/>
              <a:gd name="connsiteX165" fmla="*/ 10153650 w 12191998"/>
              <a:gd name="connsiteY165" fmla="*/ 952500 h 6875362"/>
              <a:gd name="connsiteX166" fmla="*/ 10571119 w 12191998"/>
              <a:gd name="connsiteY166" fmla="*/ 660199 h 6875362"/>
              <a:gd name="connsiteX167" fmla="*/ 10610393 w 12191998"/>
              <a:gd name="connsiteY167" fmla="*/ 632925 h 6875362"/>
              <a:gd name="connsiteX168" fmla="*/ 10646882 w 12191998"/>
              <a:gd name="connsiteY168" fmla="*/ 616630 h 6875362"/>
              <a:gd name="connsiteX169" fmla="*/ 10937771 w 12191998"/>
              <a:gd name="connsiteY169" fmla="*/ 450553 h 6875362"/>
              <a:gd name="connsiteX170" fmla="*/ 10949037 w 12191998"/>
              <a:gd name="connsiteY170" fmla="*/ 432650 h 6875362"/>
              <a:gd name="connsiteX171" fmla="*/ 10972800 w 12191998"/>
              <a:gd name="connsiteY171" fmla="*/ 419100 h 6875362"/>
              <a:gd name="connsiteX172" fmla="*/ 11010900 w 12191998"/>
              <a:gd name="connsiteY172" fmla="*/ 361950 h 6875362"/>
              <a:gd name="connsiteX173" fmla="*/ 10951116 w 12191998"/>
              <a:gd name="connsiteY173" fmla="*/ 429347 h 6875362"/>
              <a:gd name="connsiteX174" fmla="*/ 10949037 w 12191998"/>
              <a:gd name="connsiteY174" fmla="*/ 432650 h 6875362"/>
              <a:gd name="connsiteX175" fmla="*/ 10894638 w 12191998"/>
              <a:gd name="connsiteY175" fmla="*/ 463670 h 6875362"/>
              <a:gd name="connsiteX176" fmla="*/ 10629156 w 12191998"/>
              <a:gd name="connsiteY176" fmla="*/ 619895 h 6875362"/>
              <a:gd name="connsiteX177" fmla="*/ 10610393 w 12191998"/>
              <a:gd name="connsiteY177" fmla="*/ 632925 h 6875362"/>
              <a:gd name="connsiteX178" fmla="*/ 10534650 w 12191998"/>
              <a:gd name="connsiteY178" fmla="*/ 666750 h 6875362"/>
              <a:gd name="connsiteX179" fmla="*/ 9791700 w 12191998"/>
              <a:gd name="connsiteY179" fmla="*/ 971550 h 6875362"/>
              <a:gd name="connsiteX180" fmla="*/ 8724900 w 12191998"/>
              <a:gd name="connsiteY180" fmla="*/ 1619250 h 6875362"/>
              <a:gd name="connsiteX181" fmla="*/ 8708471 w 12191998"/>
              <a:gd name="connsiteY181" fmla="*/ 1629965 h 6875362"/>
              <a:gd name="connsiteX182" fmla="*/ 8585920 w 12191998"/>
              <a:gd name="connsiteY182" fmla="*/ 1667045 h 6875362"/>
              <a:gd name="connsiteX183" fmla="*/ 8059949 w 12191998"/>
              <a:gd name="connsiteY183" fmla="*/ 1870237 h 6875362"/>
              <a:gd name="connsiteX184" fmla="*/ 7968254 w 12191998"/>
              <a:gd name="connsiteY184" fmla="*/ 1913988 h 6875362"/>
              <a:gd name="connsiteX185" fmla="*/ 7982161 w 12191998"/>
              <a:gd name="connsiteY185" fmla="*/ 1887110 h 6875362"/>
              <a:gd name="connsiteX186" fmla="*/ 8115300 w 12191998"/>
              <a:gd name="connsiteY186" fmla="*/ 1581150 h 6875362"/>
              <a:gd name="connsiteX187" fmla="*/ 7810500 w 12191998"/>
              <a:gd name="connsiteY187" fmla="*/ 1790700 h 6875362"/>
              <a:gd name="connsiteX188" fmla="*/ 7601967 w 12191998"/>
              <a:gd name="connsiteY188" fmla="*/ 1925791 h 6875362"/>
              <a:gd name="connsiteX189" fmla="*/ 7415206 w 12191998"/>
              <a:gd name="connsiteY189" fmla="*/ 2042521 h 6875362"/>
              <a:gd name="connsiteX190" fmla="*/ 7358276 w 12191998"/>
              <a:gd name="connsiteY190" fmla="*/ 2067752 h 6875362"/>
              <a:gd name="connsiteX191" fmla="*/ 7346628 w 12191998"/>
              <a:gd name="connsiteY191" fmla="*/ 2070411 h 6875362"/>
              <a:gd name="connsiteX192" fmla="*/ 6553200 w 12191998"/>
              <a:gd name="connsiteY192" fmla="*/ 2343150 h 6875362"/>
              <a:gd name="connsiteX193" fmla="*/ 6358925 w 12191998"/>
              <a:gd name="connsiteY193" fmla="*/ 2422807 h 6875362"/>
              <a:gd name="connsiteX194" fmla="*/ 6382565 w 12191998"/>
              <a:gd name="connsiteY194" fmla="*/ 2403164 h 6875362"/>
              <a:gd name="connsiteX195" fmla="*/ 7620000 w 12191998"/>
              <a:gd name="connsiteY195" fmla="*/ 1752600 h 6875362"/>
              <a:gd name="connsiteX196" fmla="*/ 10934700 w 12191998"/>
              <a:gd name="connsiteY196" fmla="*/ 323850 h 6875362"/>
              <a:gd name="connsiteX197" fmla="*/ 11906250 w 12191998"/>
              <a:gd name="connsiteY197" fmla="*/ 76200 h 6875362"/>
              <a:gd name="connsiteX198" fmla="*/ 12011485 w 12191998"/>
              <a:gd name="connsiteY198" fmla="*/ 35855 h 687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1998" h="6875362">
                <a:moveTo>
                  <a:pt x="12093234" y="0"/>
                </a:moveTo>
                <a:lnTo>
                  <a:pt x="12191998" y="0"/>
                </a:lnTo>
                <a:lnTo>
                  <a:pt x="12191998" y="6875362"/>
                </a:lnTo>
                <a:lnTo>
                  <a:pt x="0" y="6875362"/>
                </a:lnTo>
                <a:lnTo>
                  <a:pt x="0" y="6657961"/>
                </a:lnTo>
                <a:lnTo>
                  <a:pt x="38100" y="6648450"/>
                </a:lnTo>
                <a:cubicBezTo>
                  <a:pt x="454730" y="6534824"/>
                  <a:pt x="850900" y="6356350"/>
                  <a:pt x="1257300" y="6210300"/>
                </a:cubicBezTo>
                <a:cubicBezTo>
                  <a:pt x="1493572" y="6125390"/>
                  <a:pt x="1738047" y="6068240"/>
                  <a:pt x="1984573" y="6018030"/>
                </a:cubicBezTo>
                <a:lnTo>
                  <a:pt x="2108227" y="5993766"/>
                </a:lnTo>
                <a:lnTo>
                  <a:pt x="2037213" y="6018569"/>
                </a:lnTo>
                <a:cubicBezTo>
                  <a:pt x="1820993" y="6100525"/>
                  <a:pt x="1793578" y="6166127"/>
                  <a:pt x="1630079" y="6282700"/>
                </a:cubicBezTo>
                <a:lnTo>
                  <a:pt x="1611256" y="6295438"/>
                </a:lnTo>
                <a:lnTo>
                  <a:pt x="1590630" y="6303071"/>
                </a:lnTo>
                <a:cubicBezTo>
                  <a:pt x="1419174" y="6365720"/>
                  <a:pt x="1381273" y="6372925"/>
                  <a:pt x="971550" y="6572250"/>
                </a:cubicBezTo>
                <a:cubicBezTo>
                  <a:pt x="887241" y="6613265"/>
                  <a:pt x="805521" y="6659466"/>
                  <a:pt x="723900" y="6705600"/>
                </a:cubicBezTo>
                <a:cubicBezTo>
                  <a:pt x="659432" y="6742038"/>
                  <a:pt x="551361" y="6748058"/>
                  <a:pt x="533400" y="6819900"/>
                </a:cubicBezTo>
                <a:cubicBezTo>
                  <a:pt x="519201" y="6876696"/>
                  <a:pt x="647700" y="6794500"/>
                  <a:pt x="704850" y="6781800"/>
                </a:cubicBezTo>
                <a:cubicBezTo>
                  <a:pt x="1524293" y="6290134"/>
                  <a:pt x="369909" y="6967571"/>
                  <a:pt x="1371600" y="6438900"/>
                </a:cubicBezTo>
                <a:cubicBezTo>
                  <a:pt x="1449412" y="6397833"/>
                  <a:pt x="1511105" y="6361529"/>
                  <a:pt x="1561754" y="6328936"/>
                </a:cubicBezTo>
                <a:lnTo>
                  <a:pt x="1611256" y="6295438"/>
                </a:lnTo>
                <a:lnTo>
                  <a:pt x="1646578" y="6282366"/>
                </a:lnTo>
                <a:cubicBezTo>
                  <a:pt x="1748188" y="6244259"/>
                  <a:pt x="1895822" y="6186102"/>
                  <a:pt x="2152650" y="6076950"/>
                </a:cubicBezTo>
                <a:cubicBezTo>
                  <a:pt x="2220000" y="6048326"/>
                  <a:pt x="2286788" y="6018416"/>
                  <a:pt x="2353309" y="5987895"/>
                </a:cubicBezTo>
                <a:lnTo>
                  <a:pt x="2519007" y="5910716"/>
                </a:lnTo>
                <a:lnTo>
                  <a:pt x="2724150" y="5867400"/>
                </a:lnTo>
                <a:lnTo>
                  <a:pt x="3216123" y="5742151"/>
                </a:lnTo>
                <a:lnTo>
                  <a:pt x="3162300" y="5829300"/>
                </a:lnTo>
                <a:cubicBezTo>
                  <a:pt x="3143250" y="5867400"/>
                  <a:pt x="3120970" y="5904050"/>
                  <a:pt x="3105150" y="5943600"/>
                </a:cubicBezTo>
                <a:cubicBezTo>
                  <a:pt x="3095426" y="5967909"/>
                  <a:pt x="3064315" y="6005277"/>
                  <a:pt x="3086100" y="6019800"/>
                </a:cubicBezTo>
                <a:cubicBezTo>
                  <a:pt x="3109729" y="6035552"/>
                  <a:pt x="3140125" y="5999440"/>
                  <a:pt x="3162300" y="5981700"/>
                </a:cubicBezTo>
                <a:cubicBezTo>
                  <a:pt x="3204374" y="5948040"/>
                  <a:pt x="3235690" y="5902466"/>
                  <a:pt x="3276600" y="5867400"/>
                </a:cubicBezTo>
                <a:cubicBezTo>
                  <a:pt x="3324813" y="5826075"/>
                  <a:pt x="3380661" y="5794278"/>
                  <a:pt x="3429000" y="5753100"/>
                </a:cubicBezTo>
                <a:lnTo>
                  <a:pt x="3537434" y="5653889"/>
                </a:lnTo>
                <a:lnTo>
                  <a:pt x="3924300" y="5543550"/>
                </a:lnTo>
                <a:cubicBezTo>
                  <a:pt x="4022699" y="5514535"/>
                  <a:pt x="4115354" y="5468707"/>
                  <a:pt x="4210050" y="5429250"/>
                </a:cubicBezTo>
                <a:cubicBezTo>
                  <a:pt x="4228586" y="5421527"/>
                  <a:pt x="4171950" y="5441950"/>
                  <a:pt x="4152900" y="5448300"/>
                </a:cubicBezTo>
                <a:cubicBezTo>
                  <a:pt x="3783416" y="5494486"/>
                  <a:pt x="4091619" y="5449281"/>
                  <a:pt x="3677154" y="5587032"/>
                </a:cubicBezTo>
                <a:lnTo>
                  <a:pt x="3574269" y="5620188"/>
                </a:lnTo>
                <a:lnTo>
                  <a:pt x="3608269" y="5589079"/>
                </a:lnTo>
                <a:cubicBezTo>
                  <a:pt x="3667377" y="5533663"/>
                  <a:pt x="3727055" y="5478947"/>
                  <a:pt x="3790950" y="5429250"/>
                </a:cubicBezTo>
                <a:lnTo>
                  <a:pt x="3868483" y="5368947"/>
                </a:lnTo>
                <a:lnTo>
                  <a:pt x="3937385" y="5338809"/>
                </a:lnTo>
                <a:cubicBezTo>
                  <a:pt x="4052917" y="5288220"/>
                  <a:pt x="4226819" y="5211879"/>
                  <a:pt x="4480626" y="5100448"/>
                </a:cubicBezTo>
                <a:lnTo>
                  <a:pt x="4539844" y="5074450"/>
                </a:lnTo>
                <a:lnTo>
                  <a:pt x="4616629" y="5053892"/>
                </a:lnTo>
                <a:cubicBezTo>
                  <a:pt x="4684805" y="5034596"/>
                  <a:pt x="4752582" y="5014002"/>
                  <a:pt x="4819650" y="4991100"/>
                </a:cubicBezTo>
                <a:cubicBezTo>
                  <a:pt x="5804408" y="4654841"/>
                  <a:pt x="5274196" y="4779391"/>
                  <a:pt x="6057900" y="4438650"/>
                </a:cubicBezTo>
                <a:cubicBezTo>
                  <a:pt x="6181296" y="4385000"/>
                  <a:pt x="6311900" y="4349750"/>
                  <a:pt x="6438900" y="4305300"/>
                </a:cubicBezTo>
                <a:cubicBezTo>
                  <a:pt x="6581521" y="4162679"/>
                  <a:pt x="6595267" y="4170851"/>
                  <a:pt x="6191250" y="4343400"/>
                </a:cubicBezTo>
                <a:cubicBezTo>
                  <a:pt x="5686664" y="4558900"/>
                  <a:pt x="5188694" y="4789587"/>
                  <a:pt x="4686300" y="5010150"/>
                </a:cubicBezTo>
                <a:cubicBezTo>
                  <a:pt x="4649412" y="5026345"/>
                  <a:pt x="4613856" y="5041955"/>
                  <a:pt x="4579591" y="5056999"/>
                </a:cubicBezTo>
                <a:lnTo>
                  <a:pt x="4539844" y="5074450"/>
                </a:lnTo>
                <a:lnTo>
                  <a:pt x="4411200" y="5108891"/>
                </a:lnTo>
                <a:cubicBezTo>
                  <a:pt x="4342529" y="5126597"/>
                  <a:pt x="4273763" y="5144012"/>
                  <a:pt x="4205210" y="5162144"/>
                </a:cubicBezTo>
                <a:lnTo>
                  <a:pt x="4075511" y="5198610"/>
                </a:lnTo>
                <a:lnTo>
                  <a:pt x="4095750" y="5181600"/>
                </a:lnTo>
                <a:cubicBezTo>
                  <a:pt x="4125371" y="5159384"/>
                  <a:pt x="4225178" y="5110209"/>
                  <a:pt x="4191000" y="5124450"/>
                </a:cubicBezTo>
                <a:cubicBezTo>
                  <a:pt x="4115117" y="5156068"/>
                  <a:pt x="4054116" y="5183402"/>
                  <a:pt x="4003480" y="5207470"/>
                </a:cubicBezTo>
                <a:lnTo>
                  <a:pt x="3934906" y="5241165"/>
                </a:lnTo>
                <a:lnTo>
                  <a:pt x="3562488" y="5363032"/>
                </a:lnTo>
                <a:lnTo>
                  <a:pt x="3506761" y="5381699"/>
                </a:lnTo>
                <a:lnTo>
                  <a:pt x="3560417" y="5307563"/>
                </a:lnTo>
                <a:cubicBezTo>
                  <a:pt x="3765280" y="5019310"/>
                  <a:pt x="3348222" y="5525982"/>
                  <a:pt x="4210050" y="4552950"/>
                </a:cubicBezTo>
                <a:lnTo>
                  <a:pt x="4343654" y="4412591"/>
                </a:lnTo>
                <a:lnTo>
                  <a:pt x="4372110" y="4394632"/>
                </a:lnTo>
                <a:lnTo>
                  <a:pt x="4525236" y="4288553"/>
                </a:lnTo>
                <a:lnTo>
                  <a:pt x="4750767" y="4185184"/>
                </a:lnTo>
                <a:lnTo>
                  <a:pt x="4883035" y="4126428"/>
                </a:lnTo>
                <a:lnTo>
                  <a:pt x="4857334" y="4146286"/>
                </a:lnTo>
                <a:cubicBezTo>
                  <a:pt x="4746071" y="4239331"/>
                  <a:pt x="4643438" y="4343400"/>
                  <a:pt x="4533900" y="4438650"/>
                </a:cubicBezTo>
                <a:cubicBezTo>
                  <a:pt x="4468725" y="4495324"/>
                  <a:pt x="4671586" y="4334159"/>
                  <a:pt x="4743451" y="4286250"/>
                </a:cubicBezTo>
                <a:cubicBezTo>
                  <a:pt x="5190952" y="3987916"/>
                  <a:pt x="5030668" y="4103109"/>
                  <a:pt x="5297186" y="3969466"/>
                </a:cubicBezTo>
                <a:lnTo>
                  <a:pt x="5347988" y="3943493"/>
                </a:lnTo>
                <a:lnTo>
                  <a:pt x="5552314" y="3872495"/>
                </a:lnTo>
                <a:lnTo>
                  <a:pt x="5549095" y="3886092"/>
                </a:lnTo>
                <a:cubicBezTo>
                  <a:pt x="5544593" y="3905106"/>
                  <a:pt x="5541418" y="3924156"/>
                  <a:pt x="5543550" y="3943350"/>
                </a:cubicBezTo>
                <a:cubicBezTo>
                  <a:pt x="5546079" y="3966105"/>
                  <a:pt x="5558786" y="3999297"/>
                  <a:pt x="5581650" y="4000500"/>
                </a:cubicBezTo>
                <a:cubicBezTo>
                  <a:pt x="5690195" y="4006213"/>
                  <a:pt x="5797551" y="3975100"/>
                  <a:pt x="5905500" y="3962400"/>
                </a:cubicBezTo>
                <a:cubicBezTo>
                  <a:pt x="5984066" y="3925737"/>
                  <a:pt x="6079598" y="3881974"/>
                  <a:pt x="6186073" y="3833196"/>
                </a:cubicBezTo>
                <a:lnTo>
                  <a:pt x="6283042" y="3788750"/>
                </a:lnTo>
                <a:lnTo>
                  <a:pt x="6252321" y="3823831"/>
                </a:lnTo>
                <a:cubicBezTo>
                  <a:pt x="6224802" y="3855103"/>
                  <a:pt x="6196956" y="3886015"/>
                  <a:pt x="6167991" y="3915737"/>
                </a:cubicBezTo>
                <a:lnTo>
                  <a:pt x="6130269" y="3950858"/>
                </a:lnTo>
                <a:lnTo>
                  <a:pt x="6115828" y="3957792"/>
                </a:lnTo>
                <a:cubicBezTo>
                  <a:pt x="5996788" y="4015176"/>
                  <a:pt x="6012581" y="4011123"/>
                  <a:pt x="5830912" y="4140222"/>
                </a:cubicBezTo>
                <a:lnTo>
                  <a:pt x="5777523" y="4177911"/>
                </a:lnTo>
                <a:lnTo>
                  <a:pt x="5753100" y="4191000"/>
                </a:lnTo>
                <a:cubicBezTo>
                  <a:pt x="5725734" y="4207098"/>
                  <a:pt x="5650795" y="4266222"/>
                  <a:pt x="5676901" y="4248150"/>
                </a:cubicBezTo>
                <a:cubicBezTo>
                  <a:pt x="5708660" y="4226163"/>
                  <a:pt x="5737071" y="4206353"/>
                  <a:pt x="5762587" y="4188454"/>
                </a:cubicBezTo>
                <a:lnTo>
                  <a:pt x="5777523" y="4177911"/>
                </a:lnTo>
                <a:lnTo>
                  <a:pt x="5919342" y="4101902"/>
                </a:lnTo>
                <a:cubicBezTo>
                  <a:pt x="5974757" y="4072203"/>
                  <a:pt x="6028731" y="4040453"/>
                  <a:pt x="6076950" y="4000500"/>
                </a:cubicBezTo>
                <a:lnTo>
                  <a:pt x="6130269" y="3950858"/>
                </a:lnTo>
                <a:lnTo>
                  <a:pt x="6160958" y="3936122"/>
                </a:lnTo>
                <a:cubicBezTo>
                  <a:pt x="6229004" y="3903483"/>
                  <a:pt x="6330978" y="3854436"/>
                  <a:pt x="6496050" y="3771900"/>
                </a:cubicBezTo>
                <a:cubicBezTo>
                  <a:pt x="6541074" y="3749388"/>
                  <a:pt x="6653403" y="3665970"/>
                  <a:pt x="6806562" y="3551006"/>
                </a:cubicBezTo>
                <a:lnTo>
                  <a:pt x="6827857" y="3535018"/>
                </a:lnTo>
                <a:lnTo>
                  <a:pt x="7033548" y="3436302"/>
                </a:lnTo>
                <a:cubicBezTo>
                  <a:pt x="7282992" y="3314625"/>
                  <a:pt x="7519948" y="3192334"/>
                  <a:pt x="7696200" y="3086100"/>
                </a:cubicBezTo>
                <a:cubicBezTo>
                  <a:pt x="7951114" y="2932453"/>
                  <a:pt x="8228688" y="2801262"/>
                  <a:pt x="8439150" y="2590800"/>
                </a:cubicBezTo>
                <a:cubicBezTo>
                  <a:pt x="8483600" y="2546350"/>
                  <a:pt x="8633485" y="2442204"/>
                  <a:pt x="8572500" y="2457450"/>
                </a:cubicBezTo>
                <a:cubicBezTo>
                  <a:pt x="8452618" y="2487421"/>
                  <a:pt x="8311024" y="2549197"/>
                  <a:pt x="8158885" y="2630393"/>
                </a:cubicBezTo>
                <a:lnTo>
                  <a:pt x="8099507" y="2663751"/>
                </a:lnTo>
                <a:lnTo>
                  <a:pt x="8145664" y="2617698"/>
                </a:lnTo>
                <a:cubicBezTo>
                  <a:pt x="8367401" y="2396227"/>
                  <a:pt x="8200904" y="2545717"/>
                  <a:pt x="7277100" y="2857500"/>
                </a:cubicBezTo>
                <a:lnTo>
                  <a:pt x="7176474" y="2890209"/>
                </a:lnTo>
                <a:lnTo>
                  <a:pt x="7199706" y="2872579"/>
                </a:lnTo>
                <a:cubicBezTo>
                  <a:pt x="7224708" y="2852205"/>
                  <a:pt x="7240583" y="2833155"/>
                  <a:pt x="7219950" y="2819400"/>
                </a:cubicBezTo>
                <a:cubicBezTo>
                  <a:pt x="7160878" y="2780019"/>
                  <a:pt x="7080250" y="2844800"/>
                  <a:pt x="7010400" y="2857500"/>
                </a:cubicBezTo>
                <a:cubicBezTo>
                  <a:pt x="6964421" y="2890761"/>
                  <a:pt x="6921181" y="2922212"/>
                  <a:pt x="6880350" y="2952039"/>
                </a:cubicBezTo>
                <a:lnTo>
                  <a:pt x="6796089" y="3013855"/>
                </a:lnTo>
                <a:lnTo>
                  <a:pt x="6733574" y="3034175"/>
                </a:lnTo>
                <a:lnTo>
                  <a:pt x="6271558" y="3183045"/>
                </a:lnTo>
                <a:lnTo>
                  <a:pt x="6527392" y="3006384"/>
                </a:lnTo>
                <a:lnTo>
                  <a:pt x="6689918" y="2889222"/>
                </a:lnTo>
                <a:lnTo>
                  <a:pt x="6729683" y="2865697"/>
                </a:lnTo>
                <a:cubicBezTo>
                  <a:pt x="6740834" y="2858678"/>
                  <a:pt x="6753071" y="2850790"/>
                  <a:pt x="6766484" y="2841957"/>
                </a:cubicBezTo>
                <a:lnTo>
                  <a:pt x="6801302" y="2818613"/>
                </a:lnTo>
                <a:lnTo>
                  <a:pt x="6877199" y="2786777"/>
                </a:lnTo>
                <a:cubicBezTo>
                  <a:pt x="7053933" y="2712542"/>
                  <a:pt x="7305907" y="2606315"/>
                  <a:pt x="7658100" y="2457450"/>
                </a:cubicBezTo>
                <a:lnTo>
                  <a:pt x="8496300" y="2095500"/>
                </a:lnTo>
                <a:cubicBezTo>
                  <a:pt x="8697725" y="2005117"/>
                  <a:pt x="8837061" y="1947126"/>
                  <a:pt x="8963529" y="1885957"/>
                </a:cubicBezTo>
                <a:lnTo>
                  <a:pt x="9053948" y="1840336"/>
                </a:lnTo>
                <a:lnTo>
                  <a:pt x="9101871" y="1824006"/>
                </a:lnTo>
                <a:cubicBezTo>
                  <a:pt x="9386658" y="1732589"/>
                  <a:pt x="9306569" y="1830055"/>
                  <a:pt x="9448800" y="1581150"/>
                </a:cubicBezTo>
                <a:cubicBezTo>
                  <a:pt x="9417050" y="1606550"/>
                  <a:pt x="9387055" y="1634315"/>
                  <a:pt x="9353550" y="1657350"/>
                </a:cubicBezTo>
                <a:cubicBezTo>
                  <a:pt x="9241086" y="1734669"/>
                  <a:pt x="9149070" y="1790194"/>
                  <a:pt x="9056737" y="1838929"/>
                </a:cubicBezTo>
                <a:lnTo>
                  <a:pt x="9053948" y="1840336"/>
                </a:lnTo>
                <a:lnTo>
                  <a:pt x="9029406" y="1848699"/>
                </a:lnTo>
                <a:cubicBezTo>
                  <a:pt x="8976422" y="1867721"/>
                  <a:pt x="8913733" y="1892189"/>
                  <a:pt x="8839200" y="1924050"/>
                </a:cubicBezTo>
                <a:cubicBezTo>
                  <a:pt x="8182904" y="2204604"/>
                  <a:pt x="7542520" y="2523261"/>
                  <a:pt x="6877050" y="2781300"/>
                </a:cubicBezTo>
                <a:lnTo>
                  <a:pt x="6831430" y="2797992"/>
                </a:lnTo>
                <a:lnTo>
                  <a:pt x="6861838" y="2776997"/>
                </a:lnTo>
                <a:cubicBezTo>
                  <a:pt x="6917319" y="2738226"/>
                  <a:pt x="6985059" y="2689556"/>
                  <a:pt x="7067550" y="2628900"/>
                </a:cubicBezTo>
                <a:lnTo>
                  <a:pt x="7091558" y="2606645"/>
                </a:lnTo>
                <a:lnTo>
                  <a:pt x="7195018" y="2535160"/>
                </a:lnTo>
                <a:lnTo>
                  <a:pt x="7346160" y="2439481"/>
                </a:lnTo>
                <a:lnTo>
                  <a:pt x="7420095" y="2397556"/>
                </a:lnTo>
                <a:lnTo>
                  <a:pt x="7516595" y="2375491"/>
                </a:lnTo>
                <a:cubicBezTo>
                  <a:pt x="7648540" y="2346135"/>
                  <a:pt x="7780029" y="2315524"/>
                  <a:pt x="7905750" y="2266950"/>
                </a:cubicBezTo>
                <a:cubicBezTo>
                  <a:pt x="8445241" y="2058510"/>
                  <a:pt x="8593196" y="1958740"/>
                  <a:pt x="8953500" y="1733550"/>
                </a:cubicBezTo>
                <a:lnTo>
                  <a:pt x="8964625" y="1716845"/>
                </a:lnTo>
                <a:lnTo>
                  <a:pt x="8972550" y="1714500"/>
                </a:lnTo>
                <a:lnTo>
                  <a:pt x="9038885" y="1648389"/>
                </a:lnTo>
                <a:lnTo>
                  <a:pt x="9123770" y="1611641"/>
                </a:lnTo>
                <a:cubicBezTo>
                  <a:pt x="9298907" y="1531729"/>
                  <a:pt x="9471538" y="1446916"/>
                  <a:pt x="9639300" y="1352550"/>
                </a:cubicBezTo>
                <a:cubicBezTo>
                  <a:pt x="9982217" y="1159659"/>
                  <a:pt x="10173593" y="1049806"/>
                  <a:pt x="10273420" y="991401"/>
                </a:cubicBezTo>
                <a:lnTo>
                  <a:pt x="10274196" y="990945"/>
                </a:lnTo>
                <a:lnTo>
                  <a:pt x="10266616" y="996008"/>
                </a:lnTo>
                <a:cubicBezTo>
                  <a:pt x="10209533" y="1036708"/>
                  <a:pt x="10210832" y="1056203"/>
                  <a:pt x="10572750" y="895350"/>
                </a:cubicBezTo>
                <a:cubicBezTo>
                  <a:pt x="10606586" y="880312"/>
                  <a:pt x="10637910" y="860514"/>
                  <a:pt x="10668926" y="840087"/>
                </a:cubicBezTo>
                <a:lnTo>
                  <a:pt x="10747814" y="790711"/>
                </a:lnTo>
                <a:lnTo>
                  <a:pt x="10820400" y="762000"/>
                </a:lnTo>
                <a:cubicBezTo>
                  <a:pt x="10838936" y="754277"/>
                  <a:pt x="10780930" y="771530"/>
                  <a:pt x="10763250" y="781050"/>
                </a:cubicBezTo>
                <a:lnTo>
                  <a:pt x="10747814" y="790711"/>
                </a:lnTo>
                <a:lnTo>
                  <a:pt x="10562080" y="864178"/>
                </a:lnTo>
                <a:lnTo>
                  <a:pt x="10309936" y="969920"/>
                </a:lnTo>
                <a:lnTo>
                  <a:pt x="10310773" y="969428"/>
                </a:lnTo>
                <a:cubicBezTo>
                  <a:pt x="10417765" y="906072"/>
                  <a:pt x="10355413" y="938503"/>
                  <a:pt x="10298623" y="974627"/>
                </a:cubicBezTo>
                <a:lnTo>
                  <a:pt x="10294580" y="977328"/>
                </a:lnTo>
                <a:lnTo>
                  <a:pt x="10157664" y="1046296"/>
                </a:lnTo>
                <a:cubicBezTo>
                  <a:pt x="10011017" y="1124637"/>
                  <a:pt x="9868099" y="1210648"/>
                  <a:pt x="9715500" y="1276350"/>
                </a:cubicBezTo>
                <a:cubicBezTo>
                  <a:pt x="9381025" y="1420360"/>
                  <a:pt x="9145334" y="1498238"/>
                  <a:pt x="8939393" y="1560604"/>
                </a:cubicBezTo>
                <a:lnTo>
                  <a:pt x="8924650" y="1565002"/>
                </a:lnTo>
                <a:lnTo>
                  <a:pt x="9391650" y="1333500"/>
                </a:lnTo>
                <a:cubicBezTo>
                  <a:pt x="9646184" y="1207573"/>
                  <a:pt x="9919874" y="1113725"/>
                  <a:pt x="10153650" y="952500"/>
                </a:cubicBezTo>
                <a:cubicBezTo>
                  <a:pt x="10392427" y="787826"/>
                  <a:pt x="10502497" y="708687"/>
                  <a:pt x="10571119" y="660199"/>
                </a:cubicBezTo>
                <a:lnTo>
                  <a:pt x="10610393" y="632925"/>
                </a:lnTo>
                <a:lnTo>
                  <a:pt x="10646882" y="616630"/>
                </a:lnTo>
                <a:cubicBezTo>
                  <a:pt x="11048404" y="438825"/>
                  <a:pt x="10901373" y="521602"/>
                  <a:pt x="10937771" y="450553"/>
                </a:cubicBezTo>
                <a:lnTo>
                  <a:pt x="10949037" y="432650"/>
                </a:lnTo>
                <a:lnTo>
                  <a:pt x="10972800" y="419100"/>
                </a:lnTo>
                <a:cubicBezTo>
                  <a:pt x="10985500" y="400050"/>
                  <a:pt x="11027089" y="345761"/>
                  <a:pt x="11010900" y="361950"/>
                </a:cubicBezTo>
                <a:cubicBezTo>
                  <a:pt x="10981923" y="390927"/>
                  <a:pt x="10963125" y="412753"/>
                  <a:pt x="10951116" y="429347"/>
                </a:cubicBezTo>
                <a:lnTo>
                  <a:pt x="10949037" y="432650"/>
                </a:lnTo>
                <a:lnTo>
                  <a:pt x="10894638" y="463670"/>
                </a:lnTo>
                <a:cubicBezTo>
                  <a:pt x="10730594" y="557028"/>
                  <a:pt x="10688288" y="580052"/>
                  <a:pt x="10629156" y="619895"/>
                </a:cubicBezTo>
                <a:lnTo>
                  <a:pt x="10610393" y="632925"/>
                </a:lnTo>
                <a:lnTo>
                  <a:pt x="10534650" y="666750"/>
                </a:lnTo>
                <a:cubicBezTo>
                  <a:pt x="10290546" y="776597"/>
                  <a:pt x="10028576" y="846879"/>
                  <a:pt x="9791700" y="971550"/>
                </a:cubicBezTo>
                <a:cubicBezTo>
                  <a:pt x="9423565" y="1165305"/>
                  <a:pt x="9079345" y="1401459"/>
                  <a:pt x="8724900" y="1619250"/>
                </a:cubicBezTo>
                <a:lnTo>
                  <a:pt x="8708471" y="1629965"/>
                </a:lnTo>
                <a:lnTo>
                  <a:pt x="8585920" y="1667045"/>
                </a:lnTo>
                <a:cubicBezTo>
                  <a:pt x="8429846" y="1716626"/>
                  <a:pt x="8266305" y="1775717"/>
                  <a:pt x="8059949" y="1870237"/>
                </a:cubicBezTo>
                <a:lnTo>
                  <a:pt x="7968254" y="1913988"/>
                </a:lnTo>
                <a:lnTo>
                  <a:pt x="7982161" y="1887110"/>
                </a:lnTo>
                <a:cubicBezTo>
                  <a:pt x="8008069" y="1832506"/>
                  <a:pt x="8043638" y="1742390"/>
                  <a:pt x="8115300" y="1581150"/>
                </a:cubicBezTo>
                <a:cubicBezTo>
                  <a:pt x="7942173" y="1754277"/>
                  <a:pt x="8097772" y="1616596"/>
                  <a:pt x="7810500" y="1790700"/>
                </a:cubicBezTo>
                <a:cubicBezTo>
                  <a:pt x="7739695" y="1833612"/>
                  <a:pt x="7671001" y="1879992"/>
                  <a:pt x="7601967" y="1925791"/>
                </a:cubicBezTo>
                <a:lnTo>
                  <a:pt x="7415206" y="2042521"/>
                </a:lnTo>
                <a:lnTo>
                  <a:pt x="7358276" y="2067752"/>
                </a:lnTo>
                <a:lnTo>
                  <a:pt x="7346628" y="2070411"/>
                </a:lnTo>
                <a:cubicBezTo>
                  <a:pt x="7070743" y="2133453"/>
                  <a:pt x="7107623" y="2127904"/>
                  <a:pt x="6553200" y="2343150"/>
                </a:cubicBezTo>
                <a:lnTo>
                  <a:pt x="6358925" y="2422807"/>
                </a:lnTo>
                <a:lnTo>
                  <a:pt x="6382565" y="2403164"/>
                </a:lnTo>
                <a:cubicBezTo>
                  <a:pt x="6669318" y="2171397"/>
                  <a:pt x="6859337" y="2101238"/>
                  <a:pt x="7620000" y="1752600"/>
                </a:cubicBezTo>
                <a:cubicBezTo>
                  <a:pt x="8713760" y="1251294"/>
                  <a:pt x="9814183" y="762097"/>
                  <a:pt x="10934700" y="323850"/>
                </a:cubicBezTo>
                <a:cubicBezTo>
                  <a:pt x="11245947" y="202118"/>
                  <a:pt x="11591912" y="189711"/>
                  <a:pt x="11906250" y="76200"/>
                </a:cubicBezTo>
                <a:cubicBezTo>
                  <a:pt x="11945258" y="62114"/>
                  <a:pt x="11980194" y="48669"/>
                  <a:pt x="12011485" y="3585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59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536F6C6-D5AD-4A26-94B5-331DD3668C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" y="0"/>
            <a:ext cx="12191997" cy="5982338"/>
          </a:xfrm>
          <a:custGeom>
            <a:avLst/>
            <a:gdLst>
              <a:gd name="connsiteX0" fmla="*/ 1535230 w 12191997"/>
              <a:gd name="connsiteY0" fmla="*/ 4733816 h 5982338"/>
              <a:gd name="connsiteX1" fmla="*/ 1528465 w 12191997"/>
              <a:gd name="connsiteY1" fmla="*/ 4768380 h 5982338"/>
              <a:gd name="connsiteX2" fmla="*/ 1523999 w 12191997"/>
              <a:gd name="connsiteY2" fmla="*/ 4821205 h 5982338"/>
              <a:gd name="connsiteX3" fmla="*/ 1422399 w 12191997"/>
              <a:gd name="connsiteY3" fmla="*/ 5193211 h 5982338"/>
              <a:gd name="connsiteX4" fmla="*/ 1393370 w 12191997"/>
              <a:gd name="connsiteY4" fmla="*/ 5327133 h 5982338"/>
              <a:gd name="connsiteX5" fmla="*/ 1320799 w 12191997"/>
              <a:gd name="connsiteY5" fmla="*/ 5580097 h 5982338"/>
              <a:gd name="connsiteX6" fmla="*/ 1248228 w 12191997"/>
              <a:gd name="connsiteY6" fmla="*/ 5788421 h 5982338"/>
              <a:gd name="connsiteX7" fmla="*/ 1175656 w 12191997"/>
              <a:gd name="connsiteY7" fmla="*/ 5937224 h 5982338"/>
              <a:gd name="connsiteX8" fmla="*/ 1161142 w 12191997"/>
              <a:gd name="connsiteY8" fmla="*/ 5981865 h 5982338"/>
              <a:gd name="connsiteX9" fmla="*/ 1117599 w 12191997"/>
              <a:gd name="connsiteY9" fmla="*/ 5847942 h 5982338"/>
              <a:gd name="connsiteX10" fmla="*/ 1088570 w 12191997"/>
              <a:gd name="connsiteY10" fmla="*/ 5773541 h 5982338"/>
              <a:gd name="connsiteX11" fmla="*/ 1015999 w 12191997"/>
              <a:gd name="connsiteY11" fmla="*/ 5609858 h 5982338"/>
              <a:gd name="connsiteX12" fmla="*/ 986970 w 12191997"/>
              <a:gd name="connsiteY12" fmla="*/ 5520577 h 5982338"/>
              <a:gd name="connsiteX13" fmla="*/ 870856 w 12191997"/>
              <a:gd name="connsiteY13" fmla="*/ 5371774 h 5982338"/>
              <a:gd name="connsiteX14" fmla="*/ 841828 w 12191997"/>
              <a:gd name="connsiteY14" fmla="*/ 5297373 h 5982338"/>
              <a:gd name="connsiteX15" fmla="*/ 725713 w 12191997"/>
              <a:gd name="connsiteY15" fmla="*/ 5163450 h 5982338"/>
              <a:gd name="connsiteX16" fmla="*/ 595085 w 12191997"/>
              <a:gd name="connsiteY16" fmla="*/ 4999768 h 5982338"/>
              <a:gd name="connsiteX17" fmla="*/ 581295 w 12191997"/>
              <a:gd name="connsiteY17" fmla="*/ 4976205 h 5982338"/>
              <a:gd name="connsiteX18" fmla="*/ 2823340 w 12191997"/>
              <a:gd name="connsiteY18" fmla="*/ 4406515 h 5982338"/>
              <a:gd name="connsiteX19" fmla="*/ 2772229 w 12191997"/>
              <a:gd name="connsiteY19" fmla="*/ 4493839 h 5982338"/>
              <a:gd name="connsiteX20" fmla="*/ 2714170 w 12191997"/>
              <a:gd name="connsiteY20" fmla="*/ 4568240 h 5982338"/>
              <a:gd name="connsiteX21" fmla="*/ 2670629 w 12191997"/>
              <a:gd name="connsiteY21" fmla="*/ 4672402 h 5982338"/>
              <a:gd name="connsiteX22" fmla="*/ 2612571 w 12191997"/>
              <a:gd name="connsiteY22" fmla="*/ 4746803 h 5982338"/>
              <a:gd name="connsiteX23" fmla="*/ 2510971 w 12191997"/>
              <a:gd name="connsiteY23" fmla="*/ 4865845 h 5982338"/>
              <a:gd name="connsiteX24" fmla="*/ 2365829 w 12191997"/>
              <a:gd name="connsiteY24" fmla="*/ 4925367 h 5982338"/>
              <a:gd name="connsiteX25" fmla="*/ 2293256 w 12191997"/>
              <a:gd name="connsiteY25" fmla="*/ 4776564 h 5982338"/>
              <a:gd name="connsiteX26" fmla="*/ 2235199 w 12191997"/>
              <a:gd name="connsiteY26" fmla="*/ 4672402 h 5982338"/>
              <a:gd name="connsiteX27" fmla="*/ 2182421 w 12191997"/>
              <a:gd name="connsiteY27" fmla="*/ 4571959 h 5982338"/>
              <a:gd name="connsiteX28" fmla="*/ 2181358 w 12191997"/>
              <a:gd name="connsiteY28" fmla="*/ 4569638 h 5982338"/>
              <a:gd name="connsiteX29" fmla="*/ 5634782 w 12191997"/>
              <a:gd name="connsiteY29" fmla="*/ 3692144 h 5982338"/>
              <a:gd name="connsiteX30" fmla="*/ 5617029 w 12191997"/>
              <a:gd name="connsiteY30" fmla="*/ 3749826 h 5982338"/>
              <a:gd name="connsiteX31" fmla="*/ 5442857 w 12191997"/>
              <a:gd name="connsiteY31" fmla="*/ 4255755 h 5982338"/>
              <a:gd name="connsiteX32" fmla="*/ 5210630 w 12191997"/>
              <a:gd name="connsiteY32" fmla="*/ 4717043 h 5982338"/>
              <a:gd name="connsiteX33" fmla="*/ 5065486 w 12191997"/>
              <a:gd name="connsiteY33" fmla="*/ 4910486 h 5982338"/>
              <a:gd name="connsiteX34" fmla="*/ 5050972 w 12191997"/>
              <a:gd name="connsiteY34" fmla="*/ 4865845 h 5982338"/>
              <a:gd name="connsiteX35" fmla="*/ 4978400 w 12191997"/>
              <a:gd name="connsiteY35" fmla="*/ 4761683 h 5982338"/>
              <a:gd name="connsiteX36" fmla="*/ 4920344 w 12191997"/>
              <a:gd name="connsiteY36" fmla="*/ 4657521 h 5982338"/>
              <a:gd name="connsiteX37" fmla="*/ 4760686 w 12191997"/>
              <a:gd name="connsiteY37" fmla="*/ 4345036 h 5982338"/>
              <a:gd name="connsiteX38" fmla="*/ 4601028 w 12191997"/>
              <a:gd name="connsiteY38" fmla="*/ 4151593 h 5982338"/>
              <a:gd name="connsiteX39" fmla="*/ 4484914 w 12191997"/>
              <a:gd name="connsiteY39" fmla="*/ 4181353 h 5982338"/>
              <a:gd name="connsiteX40" fmla="*/ 4383314 w 12191997"/>
              <a:gd name="connsiteY40" fmla="*/ 4285515 h 5982338"/>
              <a:gd name="connsiteX41" fmla="*/ 4281714 w 12191997"/>
              <a:gd name="connsiteY41" fmla="*/ 4345036 h 5982338"/>
              <a:gd name="connsiteX42" fmla="*/ 3947885 w 12191997"/>
              <a:gd name="connsiteY42" fmla="*/ 4538479 h 5982338"/>
              <a:gd name="connsiteX43" fmla="*/ 3802742 w 12191997"/>
              <a:gd name="connsiteY43" fmla="*/ 4627761 h 5982338"/>
              <a:gd name="connsiteX44" fmla="*/ 3788228 w 12191997"/>
              <a:gd name="connsiteY44" fmla="*/ 4583120 h 5982338"/>
              <a:gd name="connsiteX45" fmla="*/ 3759200 w 12191997"/>
              <a:gd name="connsiteY45" fmla="*/ 4508720 h 5982338"/>
              <a:gd name="connsiteX46" fmla="*/ 3744686 w 12191997"/>
              <a:gd name="connsiteY46" fmla="*/ 4389677 h 5982338"/>
              <a:gd name="connsiteX47" fmla="*/ 3730171 w 12191997"/>
              <a:gd name="connsiteY47" fmla="*/ 4315276 h 5982338"/>
              <a:gd name="connsiteX48" fmla="*/ 3715657 w 12191997"/>
              <a:gd name="connsiteY48" fmla="*/ 4211114 h 5982338"/>
              <a:gd name="connsiteX49" fmla="*/ 3709220 w 12191997"/>
              <a:gd name="connsiteY49" fmla="*/ 4181418 h 5982338"/>
              <a:gd name="connsiteX50" fmla="*/ 7430905 w 12191997"/>
              <a:gd name="connsiteY50" fmla="*/ 3235760 h 5982338"/>
              <a:gd name="connsiteX51" fmla="*/ 7387770 w 12191997"/>
              <a:gd name="connsiteY51" fmla="*/ 3318299 h 5982338"/>
              <a:gd name="connsiteX52" fmla="*/ 7111999 w 12191997"/>
              <a:gd name="connsiteY52" fmla="*/ 3734946 h 5982338"/>
              <a:gd name="connsiteX53" fmla="*/ 6937828 w 12191997"/>
              <a:gd name="connsiteY53" fmla="*/ 3943269 h 5982338"/>
              <a:gd name="connsiteX54" fmla="*/ 6778170 w 12191997"/>
              <a:gd name="connsiteY54" fmla="*/ 4225994 h 5982338"/>
              <a:gd name="connsiteX55" fmla="*/ 6763656 w 12191997"/>
              <a:gd name="connsiteY55" fmla="*/ 4270635 h 5982338"/>
              <a:gd name="connsiteX56" fmla="*/ 6676570 w 12191997"/>
              <a:gd name="connsiteY56" fmla="*/ 4359917 h 5982338"/>
              <a:gd name="connsiteX57" fmla="*/ 6647542 w 12191997"/>
              <a:gd name="connsiteY57" fmla="*/ 4315276 h 5982338"/>
              <a:gd name="connsiteX58" fmla="*/ 6574970 w 12191997"/>
              <a:gd name="connsiteY58" fmla="*/ 4151593 h 5982338"/>
              <a:gd name="connsiteX59" fmla="*/ 6487885 w 12191997"/>
              <a:gd name="connsiteY59" fmla="*/ 3973029 h 5982338"/>
              <a:gd name="connsiteX60" fmla="*/ 6371770 w 12191997"/>
              <a:gd name="connsiteY60" fmla="*/ 3690305 h 5982338"/>
              <a:gd name="connsiteX61" fmla="*/ 6314077 w 12191997"/>
              <a:gd name="connsiteY61" fmla="*/ 3558395 h 5982338"/>
              <a:gd name="connsiteX62" fmla="*/ 6298502 w 12191997"/>
              <a:gd name="connsiteY62" fmla="*/ 3523496 h 5982338"/>
              <a:gd name="connsiteX63" fmla="*/ 9159666 w 12191997"/>
              <a:gd name="connsiteY63" fmla="*/ 2796491 h 5982338"/>
              <a:gd name="connsiteX64" fmla="*/ 9125351 w 12191997"/>
              <a:gd name="connsiteY64" fmla="*/ 2850121 h 5982338"/>
              <a:gd name="connsiteX65" fmla="*/ 9027885 w 12191997"/>
              <a:gd name="connsiteY65" fmla="*/ 3005814 h 5982338"/>
              <a:gd name="connsiteX66" fmla="*/ 8853713 w 12191997"/>
              <a:gd name="connsiteY66" fmla="*/ 3377820 h 5982338"/>
              <a:gd name="connsiteX67" fmla="*/ 8766628 w 12191997"/>
              <a:gd name="connsiteY67" fmla="*/ 3571263 h 5982338"/>
              <a:gd name="connsiteX68" fmla="*/ 8650513 w 12191997"/>
              <a:gd name="connsiteY68" fmla="*/ 3868868 h 5982338"/>
              <a:gd name="connsiteX69" fmla="*/ 8592456 w 12191997"/>
              <a:gd name="connsiteY69" fmla="*/ 3958149 h 5982338"/>
              <a:gd name="connsiteX70" fmla="*/ 8577942 w 12191997"/>
              <a:gd name="connsiteY70" fmla="*/ 4002790 h 5982338"/>
              <a:gd name="connsiteX71" fmla="*/ 8563428 w 12191997"/>
              <a:gd name="connsiteY71" fmla="*/ 4062311 h 5982338"/>
              <a:gd name="connsiteX72" fmla="*/ 8505370 w 12191997"/>
              <a:gd name="connsiteY72" fmla="*/ 4106952 h 5982338"/>
              <a:gd name="connsiteX73" fmla="*/ 8447313 w 12191997"/>
              <a:gd name="connsiteY73" fmla="*/ 4032550 h 5982338"/>
              <a:gd name="connsiteX74" fmla="*/ 8345713 w 12191997"/>
              <a:gd name="connsiteY74" fmla="*/ 3839108 h 5982338"/>
              <a:gd name="connsiteX75" fmla="*/ 8127999 w 12191997"/>
              <a:gd name="connsiteY75" fmla="*/ 3392700 h 5982338"/>
              <a:gd name="connsiteX76" fmla="*/ 8011885 w 12191997"/>
              <a:gd name="connsiteY76" fmla="*/ 3243897 h 5982338"/>
              <a:gd name="connsiteX77" fmla="*/ 7938294 w 12191997"/>
              <a:gd name="connsiteY77" fmla="*/ 3125389 h 5982338"/>
              <a:gd name="connsiteX78" fmla="*/ 7930717 w 12191997"/>
              <a:gd name="connsiteY78" fmla="*/ 3108760 h 5982338"/>
              <a:gd name="connsiteX79" fmla="*/ 12191997 w 12191997"/>
              <a:gd name="connsiteY79" fmla="*/ 2025995 h 5982338"/>
              <a:gd name="connsiteX80" fmla="*/ 12191997 w 12191997"/>
              <a:gd name="connsiteY80" fmla="*/ 2459716 h 5982338"/>
              <a:gd name="connsiteX81" fmla="*/ 12177976 w 12191997"/>
              <a:gd name="connsiteY81" fmla="*/ 2470738 h 5982338"/>
              <a:gd name="connsiteX82" fmla="*/ 12119428 w 12191997"/>
              <a:gd name="connsiteY82" fmla="*/ 2514764 h 5982338"/>
              <a:gd name="connsiteX83" fmla="*/ 12032342 w 12191997"/>
              <a:gd name="connsiteY83" fmla="*/ 2589166 h 5982338"/>
              <a:gd name="connsiteX84" fmla="*/ 11945256 w 12191997"/>
              <a:gd name="connsiteY84" fmla="*/ 2678447 h 5982338"/>
              <a:gd name="connsiteX85" fmla="*/ 11829142 w 12191997"/>
              <a:gd name="connsiteY85" fmla="*/ 2797490 h 5982338"/>
              <a:gd name="connsiteX86" fmla="*/ 11727542 w 12191997"/>
              <a:gd name="connsiteY86" fmla="*/ 2931411 h 5982338"/>
              <a:gd name="connsiteX87" fmla="*/ 11669485 w 12191997"/>
              <a:gd name="connsiteY87" fmla="*/ 2990933 h 5982338"/>
              <a:gd name="connsiteX88" fmla="*/ 11596913 w 12191997"/>
              <a:gd name="connsiteY88" fmla="*/ 3095094 h 5982338"/>
              <a:gd name="connsiteX89" fmla="*/ 11451770 w 12191997"/>
              <a:gd name="connsiteY89" fmla="*/ 3214137 h 5982338"/>
              <a:gd name="connsiteX90" fmla="*/ 11379199 w 12191997"/>
              <a:gd name="connsiteY90" fmla="*/ 3303418 h 5982338"/>
              <a:gd name="connsiteX91" fmla="*/ 11350170 w 12191997"/>
              <a:gd name="connsiteY91" fmla="*/ 3348059 h 5982338"/>
              <a:gd name="connsiteX92" fmla="*/ 11219542 w 12191997"/>
              <a:gd name="connsiteY92" fmla="*/ 3437340 h 5982338"/>
              <a:gd name="connsiteX93" fmla="*/ 11175999 w 12191997"/>
              <a:gd name="connsiteY93" fmla="*/ 3481981 h 5982338"/>
              <a:gd name="connsiteX94" fmla="*/ 10958285 w 12191997"/>
              <a:gd name="connsiteY94" fmla="*/ 3601023 h 5982338"/>
              <a:gd name="connsiteX95" fmla="*/ 10813142 w 12191997"/>
              <a:gd name="connsiteY95" fmla="*/ 3734946 h 5982338"/>
              <a:gd name="connsiteX96" fmla="*/ 10726056 w 12191997"/>
              <a:gd name="connsiteY96" fmla="*/ 3794467 h 5982338"/>
              <a:gd name="connsiteX97" fmla="*/ 10595428 w 12191997"/>
              <a:gd name="connsiteY97" fmla="*/ 3853988 h 5982338"/>
              <a:gd name="connsiteX98" fmla="*/ 10551885 w 12191997"/>
              <a:gd name="connsiteY98" fmla="*/ 3734946 h 5982338"/>
              <a:gd name="connsiteX99" fmla="*/ 10508342 w 12191997"/>
              <a:gd name="connsiteY99" fmla="*/ 3660544 h 5982338"/>
              <a:gd name="connsiteX100" fmla="*/ 10450285 w 12191997"/>
              <a:gd name="connsiteY100" fmla="*/ 3526622 h 5982338"/>
              <a:gd name="connsiteX101" fmla="*/ 10435770 w 12191997"/>
              <a:gd name="connsiteY101" fmla="*/ 3467101 h 5982338"/>
              <a:gd name="connsiteX102" fmla="*/ 10406742 w 12191997"/>
              <a:gd name="connsiteY102" fmla="*/ 3407580 h 5982338"/>
              <a:gd name="connsiteX103" fmla="*/ 10377713 w 12191997"/>
              <a:gd name="connsiteY103" fmla="*/ 3318299 h 5982338"/>
              <a:gd name="connsiteX104" fmla="*/ 10305142 w 12191997"/>
              <a:gd name="connsiteY104" fmla="*/ 3199256 h 5982338"/>
              <a:gd name="connsiteX105" fmla="*/ 10218056 w 12191997"/>
              <a:gd name="connsiteY105" fmla="*/ 3065334 h 5982338"/>
              <a:gd name="connsiteX106" fmla="*/ 10203542 w 12191997"/>
              <a:gd name="connsiteY106" fmla="*/ 3005814 h 5982338"/>
              <a:gd name="connsiteX107" fmla="*/ 10159999 w 12191997"/>
              <a:gd name="connsiteY107" fmla="*/ 2946293 h 5982338"/>
              <a:gd name="connsiteX108" fmla="*/ 10043885 w 12191997"/>
              <a:gd name="connsiteY108" fmla="*/ 2723088 h 5982338"/>
              <a:gd name="connsiteX109" fmla="*/ 9985828 w 12191997"/>
              <a:gd name="connsiteY109" fmla="*/ 2648687 h 5982338"/>
              <a:gd name="connsiteX110" fmla="*/ 9950259 w 12191997"/>
              <a:gd name="connsiteY110" fmla="*/ 2596021 h 5982338"/>
              <a:gd name="connsiteX111" fmla="*/ 9950007 w 12191997"/>
              <a:gd name="connsiteY111" fmla="*/ 2595670 h 5982338"/>
              <a:gd name="connsiteX112" fmla="*/ 0 w 12191997"/>
              <a:gd name="connsiteY112" fmla="*/ 0 h 5982338"/>
              <a:gd name="connsiteX113" fmla="*/ 12191997 w 12191997"/>
              <a:gd name="connsiteY113" fmla="*/ 0 h 5982338"/>
              <a:gd name="connsiteX114" fmla="*/ 12191997 w 12191997"/>
              <a:gd name="connsiteY114" fmla="*/ 2025994 h 5982338"/>
              <a:gd name="connsiteX115" fmla="*/ 9950007 w 12191997"/>
              <a:gd name="connsiteY115" fmla="*/ 2595669 h 5982338"/>
              <a:gd name="connsiteX116" fmla="*/ 9913256 w 12191997"/>
              <a:gd name="connsiteY116" fmla="*/ 2544524 h 5982338"/>
              <a:gd name="connsiteX117" fmla="*/ 9753599 w 12191997"/>
              <a:gd name="connsiteY117" fmla="*/ 2365961 h 5982338"/>
              <a:gd name="connsiteX118" fmla="*/ 9724570 w 12191997"/>
              <a:gd name="connsiteY118" fmla="*/ 2291560 h 5982338"/>
              <a:gd name="connsiteX119" fmla="*/ 9666513 w 12191997"/>
              <a:gd name="connsiteY119" fmla="*/ 2246919 h 5982338"/>
              <a:gd name="connsiteX120" fmla="*/ 9637485 w 12191997"/>
              <a:gd name="connsiteY120" fmla="*/ 2187398 h 5982338"/>
              <a:gd name="connsiteX121" fmla="*/ 9564913 w 12191997"/>
              <a:gd name="connsiteY121" fmla="*/ 2157637 h 5982338"/>
              <a:gd name="connsiteX122" fmla="*/ 9477828 w 12191997"/>
              <a:gd name="connsiteY122" fmla="*/ 2232039 h 5982338"/>
              <a:gd name="connsiteX123" fmla="*/ 9376228 w 12191997"/>
              <a:gd name="connsiteY123" fmla="*/ 2380841 h 5982338"/>
              <a:gd name="connsiteX124" fmla="*/ 9361713 w 12191997"/>
              <a:gd name="connsiteY124" fmla="*/ 2485004 h 5982338"/>
              <a:gd name="connsiteX125" fmla="*/ 9180703 w 12191997"/>
              <a:gd name="connsiteY125" fmla="*/ 2763613 h 5982338"/>
              <a:gd name="connsiteX126" fmla="*/ 9159666 w 12191997"/>
              <a:gd name="connsiteY126" fmla="*/ 2796490 h 5982338"/>
              <a:gd name="connsiteX127" fmla="*/ 7930717 w 12191997"/>
              <a:gd name="connsiteY127" fmla="*/ 3108759 h 5982338"/>
              <a:gd name="connsiteX128" fmla="*/ 7927966 w 12191997"/>
              <a:gd name="connsiteY128" fmla="*/ 3102721 h 5982338"/>
              <a:gd name="connsiteX129" fmla="*/ 7765142 w 12191997"/>
              <a:gd name="connsiteY129" fmla="*/ 2961172 h 5982338"/>
              <a:gd name="connsiteX130" fmla="*/ 7634513 w 12191997"/>
              <a:gd name="connsiteY130" fmla="*/ 3005813 h 5982338"/>
              <a:gd name="connsiteX131" fmla="*/ 7547428 w 12191997"/>
              <a:gd name="connsiteY131" fmla="*/ 2976051 h 5982338"/>
              <a:gd name="connsiteX132" fmla="*/ 7431767 w 12191997"/>
              <a:gd name="connsiteY132" fmla="*/ 3234108 h 5982338"/>
              <a:gd name="connsiteX133" fmla="*/ 7430905 w 12191997"/>
              <a:gd name="connsiteY133" fmla="*/ 3235759 h 5982338"/>
              <a:gd name="connsiteX134" fmla="*/ 6298502 w 12191997"/>
              <a:gd name="connsiteY134" fmla="*/ 3523495 h 5982338"/>
              <a:gd name="connsiteX135" fmla="*/ 6294468 w 12191997"/>
              <a:gd name="connsiteY135" fmla="*/ 3514456 h 5982338"/>
              <a:gd name="connsiteX136" fmla="*/ 6226628 w 12191997"/>
              <a:gd name="connsiteY136" fmla="*/ 3362939 h 5982338"/>
              <a:gd name="connsiteX137" fmla="*/ 6125028 w 12191997"/>
              <a:gd name="connsiteY137" fmla="*/ 3169495 h 5982338"/>
              <a:gd name="connsiteX138" fmla="*/ 5979886 w 12191997"/>
              <a:gd name="connsiteY138" fmla="*/ 2886770 h 5982338"/>
              <a:gd name="connsiteX139" fmla="*/ 5965370 w 12191997"/>
              <a:gd name="connsiteY139" fmla="*/ 2842130 h 5982338"/>
              <a:gd name="connsiteX140" fmla="*/ 5907314 w 12191997"/>
              <a:gd name="connsiteY140" fmla="*/ 2767728 h 5982338"/>
              <a:gd name="connsiteX141" fmla="*/ 5892799 w 12191997"/>
              <a:gd name="connsiteY141" fmla="*/ 2812369 h 5982338"/>
              <a:gd name="connsiteX142" fmla="*/ 5863771 w 12191997"/>
              <a:gd name="connsiteY142" fmla="*/ 2886770 h 5982338"/>
              <a:gd name="connsiteX143" fmla="*/ 5849256 w 12191997"/>
              <a:gd name="connsiteY143" fmla="*/ 2946291 h 5982338"/>
              <a:gd name="connsiteX144" fmla="*/ 5820229 w 12191997"/>
              <a:gd name="connsiteY144" fmla="*/ 3035572 h 5982338"/>
              <a:gd name="connsiteX145" fmla="*/ 5805715 w 12191997"/>
              <a:gd name="connsiteY145" fmla="*/ 3095093 h 5982338"/>
              <a:gd name="connsiteX146" fmla="*/ 5762172 w 12191997"/>
              <a:gd name="connsiteY146" fmla="*/ 3184375 h 5982338"/>
              <a:gd name="connsiteX147" fmla="*/ 5747656 w 12191997"/>
              <a:gd name="connsiteY147" fmla="*/ 3273657 h 5982338"/>
              <a:gd name="connsiteX148" fmla="*/ 5689758 w 12191997"/>
              <a:gd name="connsiteY148" fmla="*/ 3513508 h 5982338"/>
              <a:gd name="connsiteX149" fmla="*/ 5634782 w 12191997"/>
              <a:gd name="connsiteY149" fmla="*/ 3692143 h 5982338"/>
              <a:gd name="connsiteX150" fmla="*/ 3709220 w 12191997"/>
              <a:gd name="connsiteY150" fmla="*/ 4181417 h 5982338"/>
              <a:gd name="connsiteX151" fmla="*/ 3686630 w 12191997"/>
              <a:gd name="connsiteY151" fmla="*/ 4077190 h 5982338"/>
              <a:gd name="connsiteX152" fmla="*/ 3657601 w 12191997"/>
              <a:gd name="connsiteY152" fmla="*/ 4002789 h 5982338"/>
              <a:gd name="connsiteX153" fmla="*/ 3643087 w 12191997"/>
              <a:gd name="connsiteY153" fmla="*/ 3898628 h 5982338"/>
              <a:gd name="connsiteX154" fmla="*/ 3599544 w 12191997"/>
              <a:gd name="connsiteY154" fmla="*/ 3764705 h 5982338"/>
              <a:gd name="connsiteX155" fmla="*/ 3541487 w 12191997"/>
              <a:gd name="connsiteY155" fmla="*/ 3601022 h 5982338"/>
              <a:gd name="connsiteX156" fmla="*/ 3483430 w 12191997"/>
              <a:gd name="connsiteY156" fmla="*/ 3452219 h 5982338"/>
              <a:gd name="connsiteX157" fmla="*/ 3439887 w 12191997"/>
              <a:gd name="connsiteY157" fmla="*/ 3437339 h 5982338"/>
              <a:gd name="connsiteX158" fmla="*/ 3396344 w 12191997"/>
              <a:gd name="connsiteY158" fmla="*/ 3452219 h 5982338"/>
              <a:gd name="connsiteX159" fmla="*/ 3367315 w 12191997"/>
              <a:gd name="connsiteY159" fmla="*/ 3496860 h 5982338"/>
              <a:gd name="connsiteX160" fmla="*/ 3323771 w 12191997"/>
              <a:gd name="connsiteY160" fmla="*/ 3541501 h 5982338"/>
              <a:gd name="connsiteX161" fmla="*/ 3149600 w 12191997"/>
              <a:gd name="connsiteY161" fmla="*/ 3794466 h 5982338"/>
              <a:gd name="connsiteX162" fmla="*/ 3120572 w 12191997"/>
              <a:gd name="connsiteY162" fmla="*/ 3883748 h 5982338"/>
              <a:gd name="connsiteX163" fmla="*/ 2975429 w 12191997"/>
              <a:gd name="connsiteY163" fmla="*/ 4106951 h 5982338"/>
              <a:gd name="connsiteX164" fmla="*/ 2917371 w 12191997"/>
              <a:gd name="connsiteY164" fmla="*/ 4240873 h 5982338"/>
              <a:gd name="connsiteX165" fmla="*/ 2845868 w 12191997"/>
              <a:gd name="connsiteY165" fmla="*/ 4368025 h 5982338"/>
              <a:gd name="connsiteX166" fmla="*/ 2823341 w 12191997"/>
              <a:gd name="connsiteY166" fmla="*/ 4406514 h 5982338"/>
              <a:gd name="connsiteX167" fmla="*/ 2181359 w 12191997"/>
              <a:gd name="connsiteY167" fmla="*/ 4569637 h 5982338"/>
              <a:gd name="connsiteX168" fmla="*/ 2168227 w 12191997"/>
              <a:gd name="connsiteY168" fmla="*/ 4540935 h 5982338"/>
              <a:gd name="connsiteX169" fmla="*/ 2090057 w 12191997"/>
              <a:gd name="connsiteY169" fmla="*/ 4389676 h 5982338"/>
              <a:gd name="connsiteX170" fmla="*/ 2046514 w 12191997"/>
              <a:gd name="connsiteY170" fmla="*/ 4330155 h 5982338"/>
              <a:gd name="connsiteX171" fmla="*/ 2002971 w 12191997"/>
              <a:gd name="connsiteY171" fmla="*/ 4255754 h 5982338"/>
              <a:gd name="connsiteX172" fmla="*/ 1901371 w 12191997"/>
              <a:gd name="connsiteY172" fmla="*/ 4151592 h 5982338"/>
              <a:gd name="connsiteX173" fmla="*/ 1886857 w 12191997"/>
              <a:gd name="connsiteY173" fmla="*/ 4106951 h 5982338"/>
              <a:gd name="connsiteX174" fmla="*/ 1799771 w 12191997"/>
              <a:gd name="connsiteY174" fmla="*/ 4047430 h 5982338"/>
              <a:gd name="connsiteX175" fmla="*/ 1770743 w 12191997"/>
              <a:gd name="connsiteY175" fmla="*/ 4092071 h 5982338"/>
              <a:gd name="connsiteX176" fmla="*/ 1741714 w 12191997"/>
              <a:gd name="connsiteY176" fmla="*/ 4196233 h 5982338"/>
              <a:gd name="connsiteX177" fmla="*/ 1683657 w 12191997"/>
              <a:gd name="connsiteY177" fmla="*/ 4404557 h 5982338"/>
              <a:gd name="connsiteX178" fmla="*/ 1654629 w 12191997"/>
              <a:gd name="connsiteY178" fmla="*/ 4449197 h 5982338"/>
              <a:gd name="connsiteX179" fmla="*/ 1596571 w 12191997"/>
              <a:gd name="connsiteY179" fmla="*/ 4627760 h 5982338"/>
              <a:gd name="connsiteX180" fmla="*/ 1538514 w 12191997"/>
              <a:gd name="connsiteY180" fmla="*/ 4717042 h 5982338"/>
              <a:gd name="connsiteX181" fmla="*/ 1535231 w 12191997"/>
              <a:gd name="connsiteY181" fmla="*/ 4733815 h 5982338"/>
              <a:gd name="connsiteX182" fmla="*/ 581296 w 12191997"/>
              <a:gd name="connsiteY182" fmla="*/ 4976204 h 5982338"/>
              <a:gd name="connsiteX183" fmla="*/ 551543 w 12191997"/>
              <a:gd name="connsiteY183" fmla="*/ 4925366 h 5982338"/>
              <a:gd name="connsiteX184" fmla="*/ 420914 w 12191997"/>
              <a:gd name="connsiteY184" fmla="*/ 4731922 h 5982338"/>
              <a:gd name="connsiteX185" fmla="*/ 174171 w 12191997"/>
              <a:gd name="connsiteY185" fmla="*/ 4523598 h 5982338"/>
              <a:gd name="connsiteX186" fmla="*/ 101600 w 12191997"/>
              <a:gd name="connsiteY186" fmla="*/ 4553358 h 5982338"/>
              <a:gd name="connsiteX187" fmla="*/ 25014 w 12191997"/>
              <a:gd name="connsiteY187" fmla="*/ 4606125 h 5982338"/>
              <a:gd name="connsiteX188" fmla="*/ 0 w 12191997"/>
              <a:gd name="connsiteY188" fmla="*/ 4630307 h 59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12191997" h="5982338">
                <a:moveTo>
                  <a:pt x="1535230" y="4733816"/>
                </a:moveTo>
                <a:lnTo>
                  <a:pt x="1528465" y="4768380"/>
                </a:lnTo>
                <a:cubicBezTo>
                  <a:pt x="1526976" y="4785988"/>
                  <a:pt x="1526418" y="4803845"/>
                  <a:pt x="1523999" y="4821205"/>
                </a:cubicBezTo>
                <a:cubicBezTo>
                  <a:pt x="1494762" y="5031029"/>
                  <a:pt x="1468193" y="5024197"/>
                  <a:pt x="1422399" y="5193211"/>
                </a:cubicBezTo>
                <a:cubicBezTo>
                  <a:pt x="1410461" y="5237273"/>
                  <a:pt x="1403046" y="5282492"/>
                  <a:pt x="1393370" y="5327133"/>
                </a:cubicBezTo>
                <a:cubicBezTo>
                  <a:pt x="1374772" y="5412933"/>
                  <a:pt x="1349838" y="5497399"/>
                  <a:pt x="1320799" y="5580097"/>
                </a:cubicBezTo>
                <a:cubicBezTo>
                  <a:pt x="1232391" y="5831869"/>
                  <a:pt x="1281547" y="5583464"/>
                  <a:pt x="1248228" y="5788421"/>
                </a:cubicBezTo>
                <a:cubicBezTo>
                  <a:pt x="1248228" y="5788421"/>
                  <a:pt x="1198324" y="5886872"/>
                  <a:pt x="1175656" y="5937224"/>
                </a:cubicBezTo>
                <a:cubicBezTo>
                  <a:pt x="1169245" y="5951465"/>
                  <a:pt x="1175656" y="5986825"/>
                  <a:pt x="1161142" y="5981865"/>
                </a:cubicBezTo>
                <a:cubicBezTo>
                  <a:pt x="1135387" y="5973063"/>
                  <a:pt x="1120043" y="5860473"/>
                  <a:pt x="1117599" y="5847942"/>
                </a:cubicBezTo>
                <a:cubicBezTo>
                  <a:pt x="1107923" y="5823142"/>
                  <a:pt x="1099151" y="5797949"/>
                  <a:pt x="1088570" y="5773541"/>
                </a:cubicBezTo>
                <a:cubicBezTo>
                  <a:pt x="1033859" y="5647337"/>
                  <a:pt x="1083742" y="5790429"/>
                  <a:pt x="1015999" y="5609858"/>
                </a:cubicBezTo>
                <a:cubicBezTo>
                  <a:pt x="1005015" y="5580579"/>
                  <a:pt x="996646" y="5550337"/>
                  <a:pt x="986970" y="5520577"/>
                </a:cubicBezTo>
                <a:cubicBezTo>
                  <a:pt x="927224" y="5459324"/>
                  <a:pt x="914799" y="5454368"/>
                  <a:pt x="870856" y="5371774"/>
                </a:cubicBezTo>
                <a:cubicBezTo>
                  <a:pt x="858380" y="5348325"/>
                  <a:pt x="851504" y="5322173"/>
                  <a:pt x="841828" y="5297373"/>
                </a:cubicBezTo>
                <a:cubicBezTo>
                  <a:pt x="774671" y="5228523"/>
                  <a:pt x="805709" y="5263038"/>
                  <a:pt x="725713" y="5163450"/>
                </a:cubicBezTo>
                <a:cubicBezTo>
                  <a:pt x="682000" y="5109032"/>
                  <a:pt x="636342" y="5056165"/>
                  <a:pt x="595085" y="4999768"/>
                </a:cubicBezTo>
                <a:lnTo>
                  <a:pt x="581295" y="4976205"/>
                </a:lnTo>
                <a:close/>
                <a:moveTo>
                  <a:pt x="2823340" y="4406515"/>
                </a:moveTo>
                <a:lnTo>
                  <a:pt x="2772229" y="4493839"/>
                </a:lnTo>
                <a:cubicBezTo>
                  <a:pt x="2755597" y="4520634"/>
                  <a:pt x="2729781" y="4540807"/>
                  <a:pt x="2714170" y="4568240"/>
                </a:cubicBezTo>
                <a:cubicBezTo>
                  <a:pt x="2695605" y="4600870"/>
                  <a:pt x="2689195" y="4639773"/>
                  <a:pt x="2670629" y="4672402"/>
                </a:cubicBezTo>
                <a:cubicBezTo>
                  <a:pt x="2655019" y="4699836"/>
                  <a:pt x="2630336" y="4720784"/>
                  <a:pt x="2612571" y="4746803"/>
                </a:cubicBezTo>
                <a:cubicBezTo>
                  <a:pt x="2567536" y="4812759"/>
                  <a:pt x="2582205" y="4829330"/>
                  <a:pt x="2510971" y="4865845"/>
                </a:cubicBezTo>
                <a:cubicBezTo>
                  <a:pt x="2464363" y="4889735"/>
                  <a:pt x="2414209" y="4905526"/>
                  <a:pt x="2365829" y="4925367"/>
                </a:cubicBezTo>
                <a:cubicBezTo>
                  <a:pt x="2300449" y="4824827"/>
                  <a:pt x="2377279" y="4948846"/>
                  <a:pt x="2293256" y="4776564"/>
                </a:cubicBezTo>
                <a:cubicBezTo>
                  <a:pt x="2275813" y="4740796"/>
                  <a:pt x="2254551" y="4707123"/>
                  <a:pt x="2235199" y="4672402"/>
                </a:cubicBezTo>
                <a:cubicBezTo>
                  <a:pt x="2210034" y="4627253"/>
                  <a:pt x="2193876" y="4595863"/>
                  <a:pt x="2182421" y="4571959"/>
                </a:cubicBezTo>
                <a:lnTo>
                  <a:pt x="2181358" y="4569638"/>
                </a:lnTo>
                <a:close/>
                <a:moveTo>
                  <a:pt x="5634782" y="3692144"/>
                </a:moveTo>
                <a:lnTo>
                  <a:pt x="5617029" y="3749826"/>
                </a:lnTo>
                <a:cubicBezTo>
                  <a:pt x="5560417" y="3943294"/>
                  <a:pt x="5511185" y="4068954"/>
                  <a:pt x="5442857" y="4255755"/>
                </a:cubicBezTo>
                <a:cubicBezTo>
                  <a:pt x="5383596" y="4417773"/>
                  <a:pt x="5290887" y="4564823"/>
                  <a:pt x="5210630" y="4717043"/>
                </a:cubicBezTo>
                <a:cubicBezTo>
                  <a:pt x="5190476" y="4755267"/>
                  <a:pt x="5095179" y="4893090"/>
                  <a:pt x="5065486" y="4910486"/>
                </a:cubicBezTo>
                <a:cubicBezTo>
                  <a:pt x="5052201" y="4918268"/>
                  <a:pt x="5055808" y="4880725"/>
                  <a:pt x="5050972" y="4865845"/>
                </a:cubicBezTo>
                <a:cubicBezTo>
                  <a:pt x="5026781" y="4831124"/>
                  <a:pt x="5000905" y="4797575"/>
                  <a:pt x="4978400" y="4761683"/>
                </a:cubicBezTo>
                <a:cubicBezTo>
                  <a:pt x="4957306" y="4728045"/>
                  <a:pt x="4939694" y="4692242"/>
                  <a:pt x="4920344" y="4657521"/>
                </a:cubicBezTo>
                <a:cubicBezTo>
                  <a:pt x="4863440" y="4555427"/>
                  <a:pt x="4813904" y="4449198"/>
                  <a:pt x="4760686" y="4345036"/>
                </a:cubicBezTo>
                <a:cubicBezTo>
                  <a:pt x="4649269" y="4126969"/>
                  <a:pt x="4786992" y="4178829"/>
                  <a:pt x="4601028" y="4151593"/>
                </a:cubicBezTo>
                <a:lnTo>
                  <a:pt x="4484914" y="4181353"/>
                </a:lnTo>
                <a:cubicBezTo>
                  <a:pt x="4438449" y="4193262"/>
                  <a:pt x="4417180" y="4250794"/>
                  <a:pt x="4383314" y="4285515"/>
                </a:cubicBezTo>
                <a:cubicBezTo>
                  <a:pt x="4355732" y="4313791"/>
                  <a:pt x="4315581" y="4325196"/>
                  <a:pt x="4281714" y="4345036"/>
                </a:cubicBezTo>
                <a:cubicBezTo>
                  <a:pt x="4179683" y="4404810"/>
                  <a:pt x="4039510" y="4487243"/>
                  <a:pt x="3947885" y="4538479"/>
                </a:cubicBezTo>
                <a:cubicBezTo>
                  <a:pt x="3815004" y="4612788"/>
                  <a:pt x="3904771" y="4549310"/>
                  <a:pt x="3802742" y="4627761"/>
                </a:cubicBezTo>
                <a:cubicBezTo>
                  <a:pt x="3797904" y="4612881"/>
                  <a:pt x="3793601" y="4597807"/>
                  <a:pt x="3788228" y="4583120"/>
                </a:cubicBezTo>
                <a:cubicBezTo>
                  <a:pt x="3779081" y="4558110"/>
                  <a:pt x="3765057" y="4534747"/>
                  <a:pt x="3759200" y="4508720"/>
                </a:cubicBezTo>
                <a:cubicBezTo>
                  <a:pt x="3750429" y="4469754"/>
                  <a:pt x="3750616" y="4429202"/>
                  <a:pt x="3744686" y="4389677"/>
                </a:cubicBezTo>
                <a:cubicBezTo>
                  <a:pt x="3740934" y="4364679"/>
                  <a:pt x="3734227" y="4340223"/>
                  <a:pt x="3730171" y="4315276"/>
                </a:cubicBezTo>
                <a:cubicBezTo>
                  <a:pt x="3724547" y="4280680"/>
                  <a:pt x="3721961" y="4245587"/>
                  <a:pt x="3715657" y="4211114"/>
                </a:cubicBezTo>
                <a:lnTo>
                  <a:pt x="3709220" y="4181418"/>
                </a:lnTo>
                <a:close/>
                <a:moveTo>
                  <a:pt x="7430905" y="3235760"/>
                </a:moveTo>
                <a:lnTo>
                  <a:pt x="7387770" y="3318299"/>
                </a:lnTo>
                <a:cubicBezTo>
                  <a:pt x="7297013" y="3493443"/>
                  <a:pt x="7240698" y="3570016"/>
                  <a:pt x="7111999" y="3734946"/>
                </a:cubicBezTo>
                <a:cubicBezTo>
                  <a:pt x="7056270" y="3806363"/>
                  <a:pt x="6988838" y="3868236"/>
                  <a:pt x="6937828" y="3943269"/>
                </a:cubicBezTo>
                <a:cubicBezTo>
                  <a:pt x="6877093" y="4032608"/>
                  <a:pt x="6829033" y="4130395"/>
                  <a:pt x="6778170" y="4225994"/>
                </a:cubicBezTo>
                <a:cubicBezTo>
                  <a:pt x="6770844" y="4239764"/>
                  <a:pt x="6773049" y="4258253"/>
                  <a:pt x="6763656" y="4270635"/>
                </a:cubicBezTo>
                <a:cubicBezTo>
                  <a:pt x="6738452" y="4303857"/>
                  <a:pt x="6705599" y="4330156"/>
                  <a:pt x="6676570" y="4359917"/>
                </a:cubicBezTo>
                <a:cubicBezTo>
                  <a:pt x="6666894" y="4345037"/>
                  <a:pt x="6656197" y="4330804"/>
                  <a:pt x="6647542" y="4315276"/>
                </a:cubicBezTo>
                <a:cubicBezTo>
                  <a:pt x="6614721" y="4256392"/>
                  <a:pt x="6605432" y="4217523"/>
                  <a:pt x="6574970" y="4151593"/>
                </a:cubicBezTo>
                <a:cubicBezTo>
                  <a:pt x="6547183" y="4091452"/>
                  <a:pt x="6514601" y="4033678"/>
                  <a:pt x="6487885" y="3973029"/>
                </a:cubicBezTo>
                <a:cubicBezTo>
                  <a:pt x="6446833" y="3879837"/>
                  <a:pt x="6412278" y="3783746"/>
                  <a:pt x="6371770" y="3690305"/>
                </a:cubicBezTo>
                <a:cubicBezTo>
                  <a:pt x="6347921" y="3635291"/>
                  <a:pt x="6329032" y="3592160"/>
                  <a:pt x="6314077" y="3558395"/>
                </a:cubicBezTo>
                <a:lnTo>
                  <a:pt x="6298502" y="3523496"/>
                </a:lnTo>
                <a:close/>
                <a:moveTo>
                  <a:pt x="9159666" y="2796491"/>
                </a:moveTo>
                <a:lnTo>
                  <a:pt x="9125351" y="2850121"/>
                </a:lnTo>
                <a:cubicBezTo>
                  <a:pt x="9089021" y="2907204"/>
                  <a:pt x="9054733" y="2961774"/>
                  <a:pt x="9027885" y="3005814"/>
                </a:cubicBezTo>
                <a:cubicBezTo>
                  <a:pt x="8925204" y="3174246"/>
                  <a:pt x="8928457" y="3203664"/>
                  <a:pt x="8853713" y="3377820"/>
                </a:cubicBezTo>
                <a:cubicBezTo>
                  <a:pt x="8825815" y="3442823"/>
                  <a:pt x="8795656" y="3506782"/>
                  <a:pt x="8766628" y="3571263"/>
                </a:cubicBezTo>
                <a:cubicBezTo>
                  <a:pt x="8722956" y="3668273"/>
                  <a:pt x="8694186" y="3771859"/>
                  <a:pt x="8650513" y="3868868"/>
                </a:cubicBezTo>
                <a:cubicBezTo>
                  <a:pt x="8635893" y="3901343"/>
                  <a:pt x="8609399" y="3926882"/>
                  <a:pt x="8592456" y="3958149"/>
                </a:cubicBezTo>
                <a:cubicBezTo>
                  <a:pt x="8585026" y="3971861"/>
                  <a:pt x="8582145" y="3987708"/>
                  <a:pt x="8577942" y="4002790"/>
                </a:cubicBezTo>
                <a:cubicBezTo>
                  <a:pt x="8572462" y="4022454"/>
                  <a:pt x="8575023" y="4045670"/>
                  <a:pt x="8563428" y="4062311"/>
                </a:cubicBezTo>
                <a:cubicBezTo>
                  <a:pt x="8549367" y="4082493"/>
                  <a:pt x="8524723" y="4092072"/>
                  <a:pt x="8505370" y="4106952"/>
                </a:cubicBezTo>
                <a:lnTo>
                  <a:pt x="8447313" y="4032550"/>
                </a:lnTo>
                <a:cubicBezTo>
                  <a:pt x="8402689" y="3975364"/>
                  <a:pt x="8378249" y="3904304"/>
                  <a:pt x="8345713" y="3839108"/>
                </a:cubicBezTo>
                <a:cubicBezTo>
                  <a:pt x="8271801" y="3691000"/>
                  <a:pt x="8208888" y="3536924"/>
                  <a:pt x="8127999" y="3392700"/>
                </a:cubicBezTo>
                <a:cubicBezTo>
                  <a:pt x="8097115" y="3337633"/>
                  <a:pt x="8047415" y="3295935"/>
                  <a:pt x="8011885" y="3243897"/>
                </a:cubicBezTo>
                <a:cubicBezTo>
                  <a:pt x="7969327" y="3181567"/>
                  <a:pt x="7948973" y="3146443"/>
                  <a:pt x="7938294" y="3125389"/>
                </a:cubicBezTo>
                <a:lnTo>
                  <a:pt x="7930717" y="3108760"/>
                </a:lnTo>
                <a:close/>
                <a:moveTo>
                  <a:pt x="12191997" y="2025995"/>
                </a:moveTo>
                <a:lnTo>
                  <a:pt x="12191997" y="2459716"/>
                </a:lnTo>
                <a:lnTo>
                  <a:pt x="12177976" y="2470738"/>
                </a:lnTo>
                <a:cubicBezTo>
                  <a:pt x="12158295" y="2485192"/>
                  <a:pt x="12138449" y="2499443"/>
                  <a:pt x="12119428" y="2514764"/>
                </a:cubicBezTo>
                <a:cubicBezTo>
                  <a:pt x="12089715" y="2538699"/>
                  <a:pt x="12061371" y="2564365"/>
                  <a:pt x="12032342" y="2589166"/>
                </a:cubicBezTo>
                <a:cubicBezTo>
                  <a:pt x="12000805" y="2616110"/>
                  <a:pt x="11974285" y="2648686"/>
                  <a:pt x="11945256" y="2678447"/>
                </a:cubicBezTo>
                <a:lnTo>
                  <a:pt x="11829142" y="2797490"/>
                </a:lnTo>
                <a:cubicBezTo>
                  <a:pt x="11790136" y="2837479"/>
                  <a:pt x="11763174" y="2888240"/>
                  <a:pt x="11727542" y="2931411"/>
                </a:cubicBezTo>
                <a:cubicBezTo>
                  <a:pt x="11709864" y="2952831"/>
                  <a:pt x="11686816" y="2969216"/>
                  <a:pt x="11669485" y="2990933"/>
                </a:cubicBezTo>
                <a:cubicBezTo>
                  <a:pt x="11643130" y="3023955"/>
                  <a:pt x="11622912" y="3061776"/>
                  <a:pt x="11596913" y="3095094"/>
                </a:cubicBezTo>
                <a:cubicBezTo>
                  <a:pt x="11543245" y="3163871"/>
                  <a:pt x="11530932" y="3139741"/>
                  <a:pt x="11451770" y="3214137"/>
                </a:cubicBezTo>
                <a:cubicBezTo>
                  <a:pt x="11423916" y="3240314"/>
                  <a:pt x="11402398" y="3272839"/>
                  <a:pt x="11379199" y="3303418"/>
                </a:cubicBezTo>
                <a:cubicBezTo>
                  <a:pt x="11368489" y="3317535"/>
                  <a:pt x="11362505" y="3335413"/>
                  <a:pt x="11350170" y="3348059"/>
                </a:cubicBezTo>
                <a:cubicBezTo>
                  <a:pt x="11231233" y="3469995"/>
                  <a:pt x="11325891" y="3359461"/>
                  <a:pt x="11219542" y="3437340"/>
                </a:cubicBezTo>
                <a:cubicBezTo>
                  <a:pt x="11202839" y="3449572"/>
                  <a:pt x="11193316" y="3470684"/>
                  <a:pt x="11175999" y="3481981"/>
                </a:cubicBezTo>
                <a:cubicBezTo>
                  <a:pt x="10830692" y="3707263"/>
                  <a:pt x="11272601" y="3386197"/>
                  <a:pt x="10958285" y="3601023"/>
                </a:cubicBezTo>
                <a:cubicBezTo>
                  <a:pt x="10843700" y="3679339"/>
                  <a:pt x="10924513" y="3641526"/>
                  <a:pt x="10813142" y="3734946"/>
                </a:cubicBezTo>
                <a:cubicBezTo>
                  <a:pt x="10786140" y="3757595"/>
                  <a:pt x="10756840" y="3777635"/>
                  <a:pt x="10726056" y="3794467"/>
                </a:cubicBezTo>
                <a:cubicBezTo>
                  <a:pt x="10684012" y="3817455"/>
                  <a:pt x="10643078" y="3853988"/>
                  <a:pt x="10595428" y="3853988"/>
                </a:cubicBezTo>
                <a:cubicBezTo>
                  <a:pt x="10576452" y="3853988"/>
                  <a:pt x="10554153" y="3744248"/>
                  <a:pt x="10551885" y="3734946"/>
                </a:cubicBezTo>
                <a:cubicBezTo>
                  <a:pt x="10537371" y="3710145"/>
                  <a:pt x="10522042" y="3685827"/>
                  <a:pt x="10508342" y="3660544"/>
                </a:cubicBezTo>
                <a:cubicBezTo>
                  <a:pt x="10487264" y="3621647"/>
                  <a:pt x="10463744" y="3568016"/>
                  <a:pt x="10450285" y="3526622"/>
                </a:cubicBezTo>
                <a:cubicBezTo>
                  <a:pt x="10443977" y="3507221"/>
                  <a:pt x="10442774" y="3486250"/>
                  <a:pt x="10435770" y="3467101"/>
                </a:cubicBezTo>
                <a:cubicBezTo>
                  <a:pt x="10428173" y="3446332"/>
                  <a:pt x="10416418" y="3427421"/>
                  <a:pt x="10406742" y="3407580"/>
                </a:cubicBezTo>
                <a:cubicBezTo>
                  <a:pt x="10393058" y="3379522"/>
                  <a:pt x="10387389" y="3348059"/>
                  <a:pt x="10377713" y="3318299"/>
                </a:cubicBezTo>
                <a:cubicBezTo>
                  <a:pt x="10315747" y="3254770"/>
                  <a:pt x="10341793" y="3293197"/>
                  <a:pt x="10305142" y="3199256"/>
                </a:cubicBezTo>
                <a:cubicBezTo>
                  <a:pt x="10285707" y="3149442"/>
                  <a:pt x="10242867" y="3112573"/>
                  <a:pt x="10218056" y="3065334"/>
                </a:cubicBezTo>
                <a:cubicBezTo>
                  <a:pt x="10208599" y="3047328"/>
                  <a:pt x="10208380" y="3025653"/>
                  <a:pt x="10203542" y="3005814"/>
                </a:cubicBezTo>
                <a:cubicBezTo>
                  <a:pt x="10189028" y="2985974"/>
                  <a:pt x="10172445" y="2967559"/>
                  <a:pt x="10159999" y="2946293"/>
                </a:cubicBezTo>
                <a:cubicBezTo>
                  <a:pt x="10023336" y="2712779"/>
                  <a:pt x="10240946" y="3037358"/>
                  <a:pt x="10043885" y="2723088"/>
                </a:cubicBezTo>
                <a:cubicBezTo>
                  <a:pt x="10027133" y="2696372"/>
                  <a:pt x="10004415" y="2674095"/>
                  <a:pt x="9985828" y="2648687"/>
                </a:cubicBezTo>
                <a:cubicBezTo>
                  <a:pt x="9973343" y="2631620"/>
                  <a:pt x="9961921" y="2613722"/>
                  <a:pt x="9950259" y="2596021"/>
                </a:cubicBezTo>
                <a:lnTo>
                  <a:pt x="9950007" y="2595670"/>
                </a:lnTo>
                <a:close/>
                <a:moveTo>
                  <a:pt x="0" y="0"/>
                </a:moveTo>
                <a:lnTo>
                  <a:pt x="12191997" y="0"/>
                </a:lnTo>
                <a:lnTo>
                  <a:pt x="12191997" y="2025994"/>
                </a:lnTo>
                <a:lnTo>
                  <a:pt x="9950007" y="2595669"/>
                </a:lnTo>
                <a:lnTo>
                  <a:pt x="9913256" y="2544524"/>
                </a:lnTo>
                <a:cubicBezTo>
                  <a:pt x="9848724" y="2466336"/>
                  <a:pt x="9807098" y="2452150"/>
                  <a:pt x="9753599" y="2365961"/>
                </a:cubicBezTo>
                <a:cubicBezTo>
                  <a:pt x="9739611" y="2343426"/>
                  <a:pt x="9734246" y="2316360"/>
                  <a:pt x="9724570" y="2291560"/>
                </a:cubicBezTo>
                <a:cubicBezTo>
                  <a:pt x="9705218" y="2276680"/>
                  <a:pt x="9682256" y="2265749"/>
                  <a:pt x="9666513" y="2246919"/>
                </a:cubicBezTo>
                <a:cubicBezTo>
                  <a:pt x="9652432" y="2230077"/>
                  <a:pt x="9653913" y="2201834"/>
                  <a:pt x="9637485" y="2187398"/>
                </a:cubicBezTo>
                <a:cubicBezTo>
                  <a:pt x="9617703" y="2170015"/>
                  <a:pt x="9589104" y="2167557"/>
                  <a:pt x="9564913" y="2157637"/>
                </a:cubicBezTo>
                <a:cubicBezTo>
                  <a:pt x="9488259" y="2196932"/>
                  <a:pt x="9521272" y="2167704"/>
                  <a:pt x="9477828" y="2232039"/>
                </a:cubicBezTo>
                <a:cubicBezTo>
                  <a:pt x="9444213" y="2281819"/>
                  <a:pt x="9401374" y="2326059"/>
                  <a:pt x="9376228" y="2380841"/>
                </a:cubicBezTo>
                <a:cubicBezTo>
                  <a:pt x="9361661" y="2412576"/>
                  <a:pt x="9366551" y="2450283"/>
                  <a:pt x="9361713" y="2485004"/>
                </a:cubicBezTo>
                <a:cubicBezTo>
                  <a:pt x="9361713" y="2485004"/>
                  <a:pt x="9273261" y="2619634"/>
                  <a:pt x="9180703" y="2763613"/>
                </a:cubicBezTo>
                <a:lnTo>
                  <a:pt x="9159666" y="2796490"/>
                </a:lnTo>
                <a:lnTo>
                  <a:pt x="7930717" y="3108759"/>
                </a:lnTo>
                <a:lnTo>
                  <a:pt x="7927966" y="3102721"/>
                </a:lnTo>
                <a:cubicBezTo>
                  <a:pt x="7917627" y="3077055"/>
                  <a:pt x="7928605" y="3098286"/>
                  <a:pt x="7765142" y="2961172"/>
                </a:cubicBezTo>
                <a:cubicBezTo>
                  <a:pt x="7671354" y="2980401"/>
                  <a:pt x="7714635" y="2964740"/>
                  <a:pt x="7634513" y="3005813"/>
                </a:cubicBezTo>
                <a:cubicBezTo>
                  <a:pt x="7607145" y="3019841"/>
                  <a:pt x="7576456" y="2985971"/>
                  <a:pt x="7547428" y="2976051"/>
                </a:cubicBezTo>
                <a:cubicBezTo>
                  <a:pt x="7506772" y="3101090"/>
                  <a:pt x="7519140" y="3068424"/>
                  <a:pt x="7431767" y="3234108"/>
                </a:cubicBezTo>
                <a:lnTo>
                  <a:pt x="7430905" y="3235759"/>
                </a:lnTo>
                <a:lnTo>
                  <a:pt x="6298502" y="3523495"/>
                </a:lnTo>
                <a:lnTo>
                  <a:pt x="6294468" y="3514456"/>
                </a:lnTo>
                <a:cubicBezTo>
                  <a:pt x="6221173" y="3351774"/>
                  <a:pt x="6292450" y="3531647"/>
                  <a:pt x="6226628" y="3362939"/>
                </a:cubicBezTo>
                <a:cubicBezTo>
                  <a:pt x="6200099" y="3294941"/>
                  <a:pt x="6158541" y="3234170"/>
                  <a:pt x="6125028" y="3169495"/>
                </a:cubicBezTo>
                <a:cubicBezTo>
                  <a:pt x="6076294" y="3075445"/>
                  <a:pt x="6026341" y="2982024"/>
                  <a:pt x="5979886" y="2886770"/>
                </a:cubicBezTo>
                <a:cubicBezTo>
                  <a:pt x="5973044" y="2872740"/>
                  <a:pt x="5973480" y="2855431"/>
                  <a:pt x="5965370" y="2842130"/>
                </a:cubicBezTo>
                <a:cubicBezTo>
                  <a:pt x="5948952" y="2815197"/>
                  <a:pt x="5926666" y="2792529"/>
                  <a:pt x="5907314" y="2767728"/>
                </a:cubicBezTo>
                <a:cubicBezTo>
                  <a:pt x="5902475" y="2782608"/>
                  <a:pt x="5898172" y="2797683"/>
                  <a:pt x="5892799" y="2812369"/>
                </a:cubicBezTo>
                <a:cubicBezTo>
                  <a:pt x="5883652" y="2837379"/>
                  <a:pt x="5872010" y="2861430"/>
                  <a:pt x="5863771" y="2886770"/>
                </a:cubicBezTo>
                <a:cubicBezTo>
                  <a:pt x="5857463" y="2906172"/>
                  <a:pt x="5854988" y="2926703"/>
                  <a:pt x="5849256" y="2946291"/>
                </a:cubicBezTo>
                <a:cubicBezTo>
                  <a:pt x="5840465" y="2976338"/>
                  <a:pt x="5829021" y="3005525"/>
                  <a:pt x="5820229" y="3035572"/>
                </a:cubicBezTo>
                <a:cubicBezTo>
                  <a:pt x="5814498" y="3055161"/>
                  <a:pt x="5813123" y="3076105"/>
                  <a:pt x="5805715" y="3095093"/>
                </a:cubicBezTo>
                <a:cubicBezTo>
                  <a:pt x="5793659" y="3125987"/>
                  <a:pt x="5772434" y="3152809"/>
                  <a:pt x="5762172" y="3184375"/>
                </a:cubicBezTo>
                <a:cubicBezTo>
                  <a:pt x="5752864" y="3212998"/>
                  <a:pt x="5752495" y="3243896"/>
                  <a:pt x="5747656" y="3273657"/>
                </a:cubicBezTo>
                <a:cubicBezTo>
                  <a:pt x="5734437" y="3354976"/>
                  <a:pt x="5713333" y="3434536"/>
                  <a:pt x="5689758" y="3513508"/>
                </a:cubicBezTo>
                <a:lnTo>
                  <a:pt x="5634782" y="3692143"/>
                </a:lnTo>
                <a:lnTo>
                  <a:pt x="3709220" y="4181417"/>
                </a:lnTo>
                <a:lnTo>
                  <a:pt x="3686630" y="4077190"/>
                </a:lnTo>
                <a:cubicBezTo>
                  <a:pt x="3679472" y="4051508"/>
                  <a:pt x="3663919" y="4028703"/>
                  <a:pt x="3657601" y="4002789"/>
                </a:cubicBezTo>
                <a:cubicBezTo>
                  <a:pt x="3649303" y="3968763"/>
                  <a:pt x="3647925" y="3933348"/>
                  <a:pt x="3643087" y="3898628"/>
                </a:cubicBezTo>
                <a:cubicBezTo>
                  <a:pt x="3643087" y="3898628"/>
                  <a:pt x="3614819" y="3809078"/>
                  <a:pt x="3599544" y="3764705"/>
                </a:cubicBezTo>
                <a:cubicBezTo>
                  <a:pt x="3583999" y="3719552"/>
                  <a:pt x="3556720" y="3653084"/>
                  <a:pt x="3541487" y="3601022"/>
                </a:cubicBezTo>
                <a:cubicBezTo>
                  <a:pt x="3532538" y="3570441"/>
                  <a:pt x="3519676" y="3481949"/>
                  <a:pt x="3483430" y="3452219"/>
                </a:cubicBezTo>
                <a:cubicBezTo>
                  <a:pt x="3471482" y="3442421"/>
                  <a:pt x="3454401" y="3442299"/>
                  <a:pt x="3439887" y="3437339"/>
                </a:cubicBezTo>
                <a:cubicBezTo>
                  <a:pt x="3425372" y="3442299"/>
                  <a:pt x="3408291" y="3442421"/>
                  <a:pt x="3396344" y="3452219"/>
                </a:cubicBezTo>
                <a:cubicBezTo>
                  <a:pt x="3382722" y="3463391"/>
                  <a:pt x="3378481" y="3483121"/>
                  <a:pt x="3367315" y="3496860"/>
                </a:cubicBezTo>
                <a:cubicBezTo>
                  <a:pt x="3354173" y="3513027"/>
                  <a:pt x="3338285" y="3526621"/>
                  <a:pt x="3323771" y="3541501"/>
                </a:cubicBezTo>
                <a:cubicBezTo>
                  <a:pt x="3241561" y="3625784"/>
                  <a:pt x="3191341" y="3691761"/>
                  <a:pt x="3149600" y="3794466"/>
                </a:cubicBezTo>
                <a:cubicBezTo>
                  <a:pt x="3137831" y="3823423"/>
                  <a:pt x="3130247" y="3853987"/>
                  <a:pt x="3120572" y="3883748"/>
                </a:cubicBezTo>
                <a:cubicBezTo>
                  <a:pt x="3072458" y="3952805"/>
                  <a:pt x="3014142" y="4031983"/>
                  <a:pt x="2975429" y="4106951"/>
                </a:cubicBezTo>
                <a:cubicBezTo>
                  <a:pt x="2953134" y="4150125"/>
                  <a:pt x="2936724" y="4196232"/>
                  <a:pt x="2917371" y="4240873"/>
                </a:cubicBezTo>
                <a:cubicBezTo>
                  <a:pt x="2893181" y="4283034"/>
                  <a:pt x="2869703" y="4325642"/>
                  <a:pt x="2845868" y="4368025"/>
                </a:cubicBezTo>
                <a:lnTo>
                  <a:pt x="2823341" y="4406514"/>
                </a:lnTo>
                <a:lnTo>
                  <a:pt x="2181359" y="4569637"/>
                </a:lnTo>
                <a:lnTo>
                  <a:pt x="2168227" y="4540935"/>
                </a:lnTo>
                <a:cubicBezTo>
                  <a:pt x="2148653" y="4495977"/>
                  <a:pt x="2145017" y="4478219"/>
                  <a:pt x="2090057" y="4389676"/>
                </a:cubicBezTo>
                <a:cubicBezTo>
                  <a:pt x="2077070" y="4368752"/>
                  <a:pt x="2059933" y="4350790"/>
                  <a:pt x="2046514" y="4330155"/>
                </a:cubicBezTo>
                <a:cubicBezTo>
                  <a:pt x="2030865" y="4306090"/>
                  <a:pt x="2017485" y="4280554"/>
                  <a:pt x="2002971" y="4255754"/>
                </a:cubicBezTo>
                <a:cubicBezTo>
                  <a:pt x="1978329" y="4213649"/>
                  <a:pt x="1931291" y="4189935"/>
                  <a:pt x="1901371" y="4151592"/>
                </a:cubicBezTo>
                <a:cubicBezTo>
                  <a:pt x="1891814" y="4139344"/>
                  <a:pt x="1891695" y="4121831"/>
                  <a:pt x="1886857" y="4106951"/>
                </a:cubicBezTo>
                <a:cubicBezTo>
                  <a:pt x="1875825" y="4073019"/>
                  <a:pt x="1828800" y="4067270"/>
                  <a:pt x="1799771" y="4047430"/>
                </a:cubicBezTo>
                <a:cubicBezTo>
                  <a:pt x="1790095" y="4062310"/>
                  <a:pt x="1778544" y="4076076"/>
                  <a:pt x="1770743" y="4092071"/>
                </a:cubicBezTo>
                <a:cubicBezTo>
                  <a:pt x="1760842" y="4112372"/>
                  <a:pt x="1745699" y="4178528"/>
                  <a:pt x="1741714" y="4196233"/>
                </a:cubicBezTo>
                <a:cubicBezTo>
                  <a:pt x="1721282" y="4287004"/>
                  <a:pt x="1720929" y="4328132"/>
                  <a:pt x="1683657" y="4404557"/>
                </a:cubicBezTo>
                <a:cubicBezTo>
                  <a:pt x="1675856" y="4420552"/>
                  <a:pt x="1664305" y="4434317"/>
                  <a:pt x="1654629" y="4449197"/>
                </a:cubicBezTo>
                <a:cubicBezTo>
                  <a:pt x="1620683" y="4501400"/>
                  <a:pt x="1621426" y="4570427"/>
                  <a:pt x="1596571" y="4627760"/>
                </a:cubicBezTo>
                <a:cubicBezTo>
                  <a:pt x="1582402" y="4660445"/>
                  <a:pt x="1551038" y="4683658"/>
                  <a:pt x="1538514" y="4717042"/>
                </a:cubicBezTo>
                <a:lnTo>
                  <a:pt x="1535231" y="4733815"/>
                </a:lnTo>
                <a:lnTo>
                  <a:pt x="581296" y="4976204"/>
                </a:lnTo>
                <a:lnTo>
                  <a:pt x="551543" y="4925366"/>
                </a:lnTo>
                <a:cubicBezTo>
                  <a:pt x="512185" y="4858116"/>
                  <a:pt x="464457" y="4796403"/>
                  <a:pt x="420914" y="4731922"/>
                </a:cubicBezTo>
                <a:cubicBezTo>
                  <a:pt x="280725" y="4524321"/>
                  <a:pt x="352787" y="4569377"/>
                  <a:pt x="174171" y="4523598"/>
                </a:cubicBezTo>
                <a:lnTo>
                  <a:pt x="101600" y="4553358"/>
                </a:lnTo>
                <a:cubicBezTo>
                  <a:pt x="72837" y="4565153"/>
                  <a:pt x="48256" y="4584514"/>
                  <a:pt x="25014" y="4606125"/>
                </a:cubicBezTo>
                <a:lnTo>
                  <a:pt x="0" y="463030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852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534290-BFFC-4DB6-B7DC-9827B39E577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F8DC10-B62E-4096-ACD7-DB385273EA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2C135-2500-4D00-826F-D16462F62D4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30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16E8CEC-F36F-4054-91BA-CE5047DC3E9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29075" y="876300"/>
            <a:ext cx="3152775" cy="2552700"/>
          </a:xfrm>
          <a:custGeom>
            <a:avLst/>
            <a:gdLst>
              <a:gd name="connsiteX0" fmla="*/ 0 w 3152775"/>
              <a:gd name="connsiteY0" fmla="*/ 0 h 2552700"/>
              <a:gd name="connsiteX1" fmla="*/ 3152775 w 3152775"/>
              <a:gd name="connsiteY1" fmla="*/ 0 h 2552700"/>
              <a:gd name="connsiteX2" fmla="*/ 3152775 w 3152775"/>
              <a:gd name="connsiteY2" fmla="*/ 2552700 h 2552700"/>
              <a:gd name="connsiteX3" fmla="*/ 0 w 3152775"/>
              <a:gd name="connsiteY3" fmla="*/ 255270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2552700">
                <a:moveTo>
                  <a:pt x="0" y="0"/>
                </a:moveTo>
                <a:lnTo>
                  <a:pt x="3152775" y="0"/>
                </a:lnTo>
                <a:lnTo>
                  <a:pt x="3152775" y="2552700"/>
                </a:lnTo>
                <a:lnTo>
                  <a:pt x="0" y="2552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62B1746-9088-4D6E-8302-5C38FC15727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29075" y="3429000"/>
            <a:ext cx="3152775" cy="2552700"/>
          </a:xfrm>
          <a:custGeom>
            <a:avLst/>
            <a:gdLst>
              <a:gd name="connsiteX0" fmla="*/ 0 w 3152775"/>
              <a:gd name="connsiteY0" fmla="*/ 0 h 2552700"/>
              <a:gd name="connsiteX1" fmla="*/ 3152775 w 3152775"/>
              <a:gd name="connsiteY1" fmla="*/ 0 h 2552700"/>
              <a:gd name="connsiteX2" fmla="*/ 3152775 w 3152775"/>
              <a:gd name="connsiteY2" fmla="*/ 2552700 h 2552700"/>
              <a:gd name="connsiteX3" fmla="*/ 0 w 3152775"/>
              <a:gd name="connsiteY3" fmla="*/ 255270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2552700">
                <a:moveTo>
                  <a:pt x="0" y="0"/>
                </a:moveTo>
                <a:lnTo>
                  <a:pt x="3152775" y="0"/>
                </a:lnTo>
                <a:lnTo>
                  <a:pt x="3152775" y="2552700"/>
                </a:lnTo>
                <a:lnTo>
                  <a:pt x="0" y="2552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09A99F-8C24-43E2-BB02-7F540B76BB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301" y="876300"/>
            <a:ext cx="3152775" cy="2552700"/>
          </a:xfrm>
          <a:custGeom>
            <a:avLst/>
            <a:gdLst>
              <a:gd name="connsiteX0" fmla="*/ 0 w 3152775"/>
              <a:gd name="connsiteY0" fmla="*/ 0 h 2552700"/>
              <a:gd name="connsiteX1" fmla="*/ 3152775 w 3152775"/>
              <a:gd name="connsiteY1" fmla="*/ 0 h 2552700"/>
              <a:gd name="connsiteX2" fmla="*/ 3152775 w 3152775"/>
              <a:gd name="connsiteY2" fmla="*/ 2552700 h 2552700"/>
              <a:gd name="connsiteX3" fmla="*/ 0 w 3152775"/>
              <a:gd name="connsiteY3" fmla="*/ 255270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2552700">
                <a:moveTo>
                  <a:pt x="0" y="0"/>
                </a:moveTo>
                <a:lnTo>
                  <a:pt x="3152775" y="0"/>
                </a:lnTo>
                <a:lnTo>
                  <a:pt x="3152775" y="2552700"/>
                </a:lnTo>
                <a:lnTo>
                  <a:pt x="0" y="2552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676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3A3054E-07CB-4D34-AF41-CADB676E3DC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470124" y="1199748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4E179C3-788C-473C-B8DC-39F81B9ABFB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40576" y="1199748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5C24D38-CD68-4EA8-9CF9-5F72F882FE5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411028" y="1199748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D09E162-CFBE-4ACC-BD88-27E64402C10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99672" y="1199748"/>
            <a:ext cx="2781300" cy="2781300"/>
          </a:xfrm>
          <a:custGeom>
            <a:avLst/>
            <a:gdLst>
              <a:gd name="connsiteX0" fmla="*/ 1390650 w 2781300"/>
              <a:gd name="connsiteY0" fmla="*/ 0 h 2781300"/>
              <a:gd name="connsiteX1" fmla="*/ 2781300 w 2781300"/>
              <a:gd name="connsiteY1" fmla="*/ 1390650 h 2781300"/>
              <a:gd name="connsiteX2" fmla="*/ 1390650 w 2781300"/>
              <a:gd name="connsiteY2" fmla="*/ 2781300 h 2781300"/>
              <a:gd name="connsiteX3" fmla="*/ 0 w 2781300"/>
              <a:gd name="connsiteY3" fmla="*/ 1390650 h 2781300"/>
              <a:gd name="connsiteX4" fmla="*/ 1390650 w 2781300"/>
              <a:gd name="connsiteY4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2781300">
                <a:moveTo>
                  <a:pt x="1390650" y="0"/>
                </a:moveTo>
                <a:cubicBezTo>
                  <a:pt x="2158685" y="0"/>
                  <a:pt x="2781300" y="622615"/>
                  <a:pt x="2781300" y="1390650"/>
                </a:cubicBezTo>
                <a:cubicBezTo>
                  <a:pt x="2781300" y="2158685"/>
                  <a:pt x="2158685" y="2781300"/>
                  <a:pt x="1390650" y="2781300"/>
                </a:cubicBezTo>
                <a:cubicBezTo>
                  <a:pt x="622615" y="2781300"/>
                  <a:pt x="0" y="2158685"/>
                  <a:pt x="0" y="1390650"/>
                </a:cubicBezTo>
                <a:cubicBezTo>
                  <a:pt x="0" y="622615"/>
                  <a:pt x="622615" y="0"/>
                  <a:pt x="1390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701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ADC955-0870-4DE3-95E3-36DF4ABB81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3067050"/>
            <a:ext cx="5658405" cy="3790950"/>
          </a:xfrm>
          <a:custGeom>
            <a:avLst/>
            <a:gdLst>
              <a:gd name="connsiteX0" fmla="*/ 4686300 w 5658405"/>
              <a:gd name="connsiteY0" fmla="*/ 0 h 3790950"/>
              <a:gd name="connsiteX1" fmla="*/ 4972050 w 5658405"/>
              <a:gd name="connsiteY1" fmla="*/ 19050 h 3790950"/>
              <a:gd name="connsiteX2" fmla="*/ 5048250 w 5658405"/>
              <a:gd name="connsiteY2" fmla="*/ 38100 h 3790950"/>
              <a:gd name="connsiteX3" fmla="*/ 5143500 w 5658405"/>
              <a:gd name="connsiteY3" fmla="*/ 57150 h 3790950"/>
              <a:gd name="connsiteX4" fmla="*/ 5200650 w 5658405"/>
              <a:gd name="connsiteY4" fmla="*/ 95250 h 3790950"/>
              <a:gd name="connsiteX5" fmla="*/ 5257800 w 5658405"/>
              <a:gd name="connsiteY5" fmla="*/ 209550 h 3790950"/>
              <a:gd name="connsiteX6" fmla="*/ 5276850 w 5658405"/>
              <a:gd name="connsiteY6" fmla="*/ 323850 h 3790950"/>
              <a:gd name="connsiteX7" fmla="*/ 5295900 w 5658405"/>
              <a:gd name="connsiteY7" fmla="*/ 381000 h 3790950"/>
              <a:gd name="connsiteX8" fmla="*/ 5314950 w 5658405"/>
              <a:gd name="connsiteY8" fmla="*/ 476250 h 3790950"/>
              <a:gd name="connsiteX9" fmla="*/ 5334000 w 5658405"/>
              <a:gd name="connsiteY9" fmla="*/ 533400 h 3790950"/>
              <a:gd name="connsiteX10" fmla="*/ 5372100 w 5658405"/>
              <a:gd name="connsiteY10" fmla="*/ 685800 h 3790950"/>
              <a:gd name="connsiteX11" fmla="*/ 5486400 w 5658405"/>
              <a:gd name="connsiteY11" fmla="*/ 876300 h 3790950"/>
              <a:gd name="connsiteX12" fmla="*/ 5524500 w 5658405"/>
              <a:gd name="connsiteY12" fmla="*/ 1009650 h 3790950"/>
              <a:gd name="connsiteX13" fmla="*/ 5505450 w 5658405"/>
              <a:gd name="connsiteY13" fmla="*/ 1238250 h 3790950"/>
              <a:gd name="connsiteX14" fmla="*/ 5467350 w 5658405"/>
              <a:gd name="connsiteY14" fmla="*/ 1314450 h 3790950"/>
              <a:gd name="connsiteX15" fmla="*/ 5448300 w 5658405"/>
              <a:gd name="connsiteY15" fmla="*/ 1371600 h 3790950"/>
              <a:gd name="connsiteX16" fmla="*/ 5467350 w 5658405"/>
              <a:gd name="connsiteY16" fmla="*/ 1695450 h 3790950"/>
              <a:gd name="connsiteX17" fmla="*/ 5562600 w 5658405"/>
              <a:gd name="connsiteY17" fmla="*/ 1866900 h 3790950"/>
              <a:gd name="connsiteX18" fmla="*/ 5619750 w 5658405"/>
              <a:gd name="connsiteY18" fmla="*/ 2000250 h 3790950"/>
              <a:gd name="connsiteX19" fmla="*/ 5638800 w 5658405"/>
              <a:gd name="connsiteY19" fmla="*/ 2095500 h 3790950"/>
              <a:gd name="connsiteX20" fmla="*/ 5657850 w 5658405"/>
              <a:gd name="connsiteY20" fmla="*/ 2152650 h 3790950"/>
              <a:gd name="connsiteX21" fmla="*/ 5638800 w 5658405"/>
              <a:gd name="connsiteY21" fmla="*/ 2400300 h 3790950"/>
              <a:gd name="connsiteX22" fmla="*/ 5505450 w 5658405"/>
              <a:gd name="connsiteY22" fmla="*/ 2476500 h 3790950"/>
              <a:gd name="connsiteX23" fmla="*/ 5448300 w 5658405"/>
              <a:gd name="connsiteY23" fmla="*/ 2514600 h 3790950"/>
              <a:gd name="connsiteX24" fmla="*/ 5410200 w 5658405"/>
              <a:gd name="connsiteY24" fmla="*/ 2590800 h 3790950"/>
              <a:gd name="connsiteX25" fmla="*/ 5238750 w 5658405"/>
              <a:gd name="connsiteY25" fmla="*/ 2647950 h 3790950"/>
              <a:gd name="connsiteX26" fmla="*/ 5181600 w 5658405"/>
              <a:gd name="connsiteY26" fmla="*/ 2667000 h 3790950"/>
              <a:gd name="connsiteX27" fmla="*/ 5067300 w 5658405"/>
              <a:gd name="connsiteY27" fmla="*/ 2762250 h 3790950"/>
              <a:gd name="connsiteX28" fmla="*/ 5048250 w 5658405"/>
              <a:gd name="connsiteY28" fmla="*/ 3028950 h 3790950"/>
              <a:gd name="connsiteX29" fmla="*/ 5010150 w 5658405"/>
              <a:gd name="connsiteY29" fmla="*/ 3619500 h 3790950"/>
              <a:gd name="connsiteX30" fmla="*/ 5013436 w 5658405"/>
              <a:gd name="connsiteY30" fmla="*/ 3790950 h 3790950"/>
              <a:gd name="connsiteX31" fmla="*/ 3641481 w 5658405"/>
              <a:gd name="connsiteY31" fmla="*/ 3790950 h 3790950"/>
              <a:gd name="connsiteX32" fmla="*/ 0 w 5658405"/>
              <a:gd name="connsiteY32" fmla="*/ 3790950 h 3790950"/>
              <a:gd name="connsiteX33" fmla="*/ 0 w 5658405"/>
              <a:gd name="connsiteY33" fmla="*/ 1658552 h 3790950"/>
              <a:gd name="connsiteX34" fmla="*/ 0 w 5658405"/>
              <a:gd name="connsiteY34" fmla="*/ 309563 h 3790950"/>
              <a:gd name="connsiteX35" fmla="*/ 19050 w 5658405"/>
              <a:gd name="connsiteY35" fmla="*/ 304800 h 3790950"/>
              <a:gd name="connsiteX36" fmla="*/ 171450 w 5658405"/>
              <a:gd name="connsiteY36" fmla="*/ 266700 h 3790950"/>
              <a:gd name="connsiteX37" fmla="*/ 666750 w 5658405"/>
              <a:gd name="connsiteY37" fmla="*/ 323850 h 3790950"/>
              <a:gd name="connsiteX38" fmla="*/ 742950 w 5658405"/>
              <a:gd name="connsiteY38" fmla="*/ 361950 h 3790950"/>
              <a:gd name="connsiteX39" fmla="*/ 914400 w 5658405"/>
              <a:gd name="connsiteY39" fmla="*/ 419100 h 3790950"/>
              <a:gd name="connsiteX40" fmla="*/ 990600 w 5658405"/>
              <a:gd name="connsiteY40" fmla="*/ 457200 h 3790950"/>
              <a:gd name="connsiteX41" fmla="*/ 1143000 w 5658405"/>
              <a:gd name="connsiteY41" fmla="*/ 514350 h 3790950"/>
              <a:gd name="connsiteX42" fmla="*/ 1238250 w 5658405"/>
              <a:gd name="connsiteY42" fmla="*/ 533400 h 3790950"/>
              <a:gd name="connsiteX43" fmla="*/ 1295400 w 5658405"/>
              <a:gd name="connsiteY43" fmla="*/ 552450 h 3790950"/>
              <a:gd name="connsiteX44" fmla="*/ 1428750 w 5658405"/>
              <a:gd name="connsiteY44" fmla="*/ 590550 h 3790950"/>
              <a:gd name="connsiteX45" fmla="*/ 1771650 w 5658405"/>
              <a:gd name="connsiteY45" fmla="*/ 571500 h 3790950"/>
              <a:gd name="connsiteX46" fmla="*/ 1847850 w 5658405"/>
              <a:gd name="connsiteY46" fmla="*/ 514350 h 3790950"/>
              <a:gd name="connsiteX47" fmla="*/ 1905000 w 5658405"/>
              <a:gd name="connsiteY47" fmla="*/ 476250 h 3790950"/>
              <a:gd name="connsiteX48" fmla="*/ 1962150 w 5658405"/>
              <a:gd name="connsiteY48" fmla="*/ 419100 h 3790950"/>
              <a:gd name="connsiteX49" fmla="*/ 2038350 w 5658405"/>
              <a:gd name="connsiteY49" fmla="*/ 381000 h 3790950"/>
              <a:gd name="connsiteX50" fmla="*/ 2171700 w 5658405"/>
              <a:gd name="connsiteY50" fmla="*/ 285750 h 3790950"/>
              <a:gd name="connsiteX51" fmla="*/ 2247900 w 5658405"/>
              <a:gd name="connsiteY51" fmla="*/ 247650 h 3790950"/>
              <a:gd name="connsiteX52" fmla="*/ 2324100 w 5658405"/>
              <a:gd name="connsiteY52" fmla="*/ 190500 h 3790950"/>
              <a:gd name="connsiteX53" fmla="*/ 2381250 w 5658405"/>
              <a:gd name="connsiteY53" fmla="*/ 171450 h 3790950"/>
              <a:gd name="connsiteX54" fmla="*/ 2438400 w 5658405"/>
              <a:gd name="connsiteY54" fmla="*/ 133350 h 3790950"/>
              <a:gd name="connsiteX55" fmla="*/ 2495550 w 5658405"/>
              <a:gd name="connsiteY55" fmla="*/ 114300 h 3790950"/>
              <a:gd name="connsiteX56" fmla="*/ 2590800 w 5658405"/>
              <a:gd name="connsiteY56" fmla="*/ 76200 h 3790950"/>
              <a:gd name="connsiteX57" fmla="*/ 2647950 w 5658405"/>
              <a:gd name="connsiteY57" fmla="*/ 38100 h 3790950"/>
              <a:gd name="connsiteX58" fmla="*/ 2819400 w 5658405"/>
              <a:gd name="connsiteY58" fmla="*/ 76200 h 3790950"/>
              <a:gd name="connsiteX59" fmla="*/ 2876550 w 5658405"/>
              <a:gd name="connsiteY59" fmla="*/ 114300 h 3790950"/>
              <a:gd name="connsiteX60" fmla="*/ 2971800 w 5658405"/>
              <a:gd name="connsiteY60" fmla="*/ 190500 h 3790950"/>
              <a:gd name="connsiteX61" fmla="*/ 3048000 w 5658405"/>
              <a:gd name="connsiteY61" fmla="*/ 209550 h 3790950"/>
              <a:gd name="connsiteX62" fmla="*/ 3105150 w 5658405"/>
              <a:gd name="connsiteY62" fmla="*/ 228600 h 3790950"/>
              <a:gd name="connsiteX63" fmla="*/ 4095750 w 5658405"/>
              <a:gd name="connsiteY63" fmla="*/ 209550 h 3790950"/>
              <a:gd name="connsiteX64" fmla="*/ 4171950 w 5658405"/>
              <a:gd name="connsiteY64" fmla="*/ 171450 h 3790950"/>
              <a:gd name="connsiteX65" fmla="*/ 4286250 w 5658405"/>
              <a:gd name="connsiteY65" fmla="*/ 133350 h 3790950"/>
              <a:gd name="connsiteX66" fmla="*/ 4362450 w 5658405"/>
              <a:gd name="connsiteY66" fmla="*/ 114300 h 3790950"/>
              <a:gd name="connsiteX67" fmla="*/ 4438650 w 5658405"/>
              <a:gd name="connsiteY67" fmla="*/ 76200 h 3790950"/>
              <a:gd name="connsiteX68" fmla="*/ 4514850 w 5658405"/>
              <a:gd name="connsiteY68" fmla="*/ 57150 h 3790950"/>
              <a:gd name="connsiteX69" fmla="*/ 4629150 w 5658405"/>
              <a:gd name="connsiteY69" fmla="*/ 19050 h 37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658405" h="3790950">
                <a:moveTo>
                  <a:pt x="4686300" y="0"/>
                </a:moveTo>
                <a:cubicBezTo>
                  <a:pt x="4781550" y="6350"/>
                  <a:pt x="4877113" y="9057"/>
                  <a:pt x="4972050" y="19050"/>
                </a:cubicBezTo>
                <a:cubicBezTo>
                  <a:pt x="4998088" y="21791"/>
                  <a:pt x="5022692" y="32420"/>
                  <a:pt x="5048250" y="38100"/>
                </a:cubicBezTo>
                <a:cubicBezTo>
                  <a:pt x="5079858" y="45124"/>
                  <a:pt x="5111750" y="50800"/>
                  <a:pt x="5143500" y="57150"/>
                </a:cubicBezTo>
                <a:cubicBezTo>
                  <a:pt x="5162550" y="69850"/>
                  <a:pt x="5184461" y="79061"/>
                  <a:pt x="5200650" y="95250"/>
                </a:cubicBezTo>
                <a:cubicBezTo>
                  <a:pt x="5230008" y="124608"/>
                  <a:pt x="5248946" y="169709"/>
                  <a:pt x="5257800" y="209550"/>
                </a:cubicBezTo>
                <a:cubicBezTo>
                  <a:pt x="5266179" y="247256"/>
                  <a:pt x="5268471" y="286144"/>
                  <a:pt x="5276850" y="323850"/>
                </a:cubicBezTo>
                <a:cubicBezTo>
                  <a:pt x="5281206" y="343452"/>
                  <a:pt x="5291030" y="361519"/>
                  <a:pt x="5295900" y="381000"/>
                </a:cubicBezTo>
                <a:cubicBezTo>
                  <a:pt x="5303753" y="412412"/>
                  <a:pt x="5307097" y="444838"/>
                  <a:pt x="5314950" y="476250"/>
                </a:cubicBezTo>
                <a:cubicBezTo>
                  <a:pt x="5319820" y="495731"/>
                  <a:pt x="5328716" y="514027"/>
                  <a:pt x="5334000" y="533400"/>
                </a:cubicBezTo>
                <a:cubicBezTo>
                  <a:pt x="5347778" y="583918"/>
                  <a:pt x="5343054" y="642231"/>
                  <a:pt x="5372100" y="685800"/>
                </a:cubicBezTo>
                <a:cubicBezTo>
                  <a:pt x="5426271" y="767056"/>
                  <a:pt x="5451253" y="794291"/>
                  <a:pt x="5486400" y="876300"/>
                </a:cubicBezTo>
                <a:cubicBezTo>
                  <a:pt x="5502798" y="914561"/>
                  <a:pt x="5514833" y="970982"/>
                  <a:pt x="5524500" y="1009650"/>
                </a:cubicBezTo>
                <a:cubicBezTo>
                  <a:pt x="5518150" y="1085850"/>
                  <a:pt x="5519541" y="1163096"/>
                  <a:pt x="5505450" y="1238250"/>
                </a:cubicBezTo>
                <a:cubicBezTo>
                  <a:pt x="5500217" y="1266162"/>
                  <a:pt x="5478537" y="1288348"/>
                  <a:pt x="5467350" y="1314450"/>
                </a:cubicBezTo>
                <a:cubicBezTo>
                  <a:pt x="5459440" y="1332907"/>
                  <a:pt x="5454650" y="1352550"/>
                  <a:pt x="5448300" y="1371600"/>
                </a:cubicBezTo>
                <a:cubicBezTo>
                  <a:pt x="5454650" y="1479550"/>
                  <a:pt x="5456590" y="1587850"/>
                  <a:pt x="5467350" y="1695450"/>
                </a:cubicBezTo>
                <a:cubicBezTo>
                  <a:pt x="5475557" y="1777523"/>
                  <a:pt x="5533007" y="1778120"/>
                  <a:pt x="5562600" y="1866900"/>
                </a:cubicBezTo>
                <a:cubicBezTo>
                  <a:pt x="5590630" y="1950991"/>
                  <a:pt x="5572670" y="1906089"/>
                  <a:pt x="5619750" y="2000250"/>
                </a:cubicBezTo>
                <a:cubicBezTo>
                  <a:pt x="5626100" y="2032000"/>
                  <a:pt x="5630947" y="2064088"/>
                  <a:pt x="5638800" y="2095500"/>
                </a:cubicBezTo>
                <a:cubicBezTo>
                  <a:pt x="5643670" y="2114981"/>
                  <a:pt x="5657850" y="2132570"/>
                  <a:pt x="5657850" y="2152650"/>
                </a:cubicBezTo>
                <a:cubicBezTo>
                  <a:pt x="5657850" y="2235444"/>
                  <a:pt x="5663495" y="2321275"/>
                  <a:pt x="5638800" y="2400300"/>
                </a:cubicBezTo>
                <a:cubicBezTo>
                  <a:pt x="5621739" y="2454894"/>
                  <a:pt x="5545158" y="2456646"/>
                  <a:pt x="5505450" y="2476500"/>
                </a:cubicBezTo>
                <a:cubicBezTo>
                  <a:pt x="5484972" y="2486739"/>
                  <a:pt x="5467350" y="2501900"/>
                  <a:pt x="5448300" y="2514600"/>
                </a:cubicBezTo>
                <a:cubicBezTo>
                  <a:pt x="5435600" y="2540000"/>
                  <a:pt x="5432918" y="2573761"/>
                  <a:pt x="5410200" y="2590800"/>
                </a:cubicBezTo>
                <a:lnTo>
                  <a:pt x="5238750" y="2647950"/>
                </a:lnTo>
                <a:cubicBezTo>
                  <a:pt x="5219700" y="2654300"/>
                  <a:pt x="5198308" y="2655861"/>
                  <a:pt x="5181600" y="2667000"/>
                </a:cubicBezTo>
                <a:cubicBezTo>
                  <a:pt x="5102034" y="2720044"/>
                  <a:pt x="5140639" y="2688911"/>
                  <a:pt x="5067300" y="2762250"/>
                </a:cubicBezTo>
                <a:cubicBezTo>
                  <a:pt x="5060950" y="2851150"/>
                  <a:pt x="5054179" y="2940021"/>
                  <a:pt x="5048250" y="3028950"/>
                </a:cubicBezTo>
                <a:cubicBezTo>
                  <a:pt x="5035129" y="3225772"/>
                  <a:pt x="5010150" y="3619500"/>
                  <a:pt x="5010150" y="3619500"/>
                </a:cubicBezTo>
                <a:lnTo>
                  <a:pt x="5013436" y="3790950"/>
                </a:lnTo>
                <a:lnTo>
                  <a:pt x="3641481" y="3790950"/>
                </a:lnTo>
                <a:lnTo>
                  <a:pt x="0" y="3790950"/>
                </a:lnTo>
                <a:lnTo>
                  <a:pt x="0" y="1658552"/>
                </a:lnTo>
                <a:lnTo>
                  <a:pt x="0" y="309563"/>
                </a:lnTo>
                <a:lnTo>
                  <a:pt x="19050" y="304800"/>
                </a:lnTo>
                <a:cubicBezTo>
                  <a:pt x="156979" y="274149"/>
                  <a:pt x="69326" y="300741"/>
                  <a:pt x="171450" y="266700"/>
                </a:cubicBezTo>
                <a:cubicBezTo>
                  <a:pt x="336550" y="285750"/>
                  <a:pt x="502816" y="296528"/>
                  <a:pt x="666750" y="323850"/>
                </a:cubicBezTo>
                <a:cubicBezTo>
                  <a:pt x="694762" y="328519"/>
                  <a:pt x="716445" y="351756"/>
                  <a:pt x="742950" y="361950"/>
                </a:cubicBezTo>
                <a:cubicBezTo>
                  <a:pt x="799176" y="383575"/>
                  <a:pt x="858174" y="397475"/>
                  <a:pt x="914400" y="419100"/>
                </a:cubicBezTo>
                <a:cubicBezTo>
                  <a:pt x="940905" y="429294"/>
                  <a:pt x="964386" y="446278"/>
                  <a:pt x="990600" y="457200"/>
                </a:cubicBezTo>
                <a:cubicBezTo>
                  <a:pt x="1040681" y="478067"/>
                  <a:pt x="1091145" y="498395"/>
                  <a:pt x="1143000" y="514350"/>
                </a:cubicBezTo>
                <a:cubicBezTo>
                  <a:pt x="1173947" y="523872"/>
                  <a:pt x="1206838" y="525547"/>
                  <a:pt x="1238250" y="533400"/>
                </a:cubicBezTo>
                <a:cubicBezTo>
                  <a:pt x="1257731" y="538270"/>
                  <a:pt x="1276092" y="546933"/>
                  <a:pt x="1295400" y="552450"/>
                </a:cubicBezTo>
                <a:cubicBezTo>
                  <a:pt x="1462842" y="600290"/>
                  <a:pt x="1291724" y="544875"/>
                  <a:pt x="1428750" y="590550"/>
                </a:cubicBezTo>
                <a:cubicBezTo>
                  <a:pt x="1543050" y="584200"/>
                  <a:pt x="1659020" y="591978"/>
                  <a:pt x="1771650" y="571500"/>
                </a:cubicBezTo>
                <a:cubicBezTo>
                  <a:pt x="1802888" y="565820"/>
                  <a:pt x="1822014" y="532804"/>
                  <a:pt x="1847850" y="514350"/>
                </a:cubicBezTo>
                <a:cubicBezTo>
                  <a:pt x="1866481" y="501042"/>
                  <a:pt x="1887411" y="490907"/>
                  <a:pt x="1905000" y="476250"/>
                </a:cubicBezTo>
                <a:cubicBezTo>
                  <a:pt x="1925696" y="459003"/>
                  <a:pt x="1940227" y="434759"/>
                  <a:pt x="1962150" y="419100"/>
                </a:cubicBezTo>
                <a:cubicBezTo>
                  <a:pt x="1985258" y="402594"/>
                  <a:pt x="2014268" y="396051"/>
                  <a:pt x="2038350" y="381000"/>
                </a:cubicBezTo>
                <a:cubicBezTo>
                  <a:pt x="2147382" y="312855"/>
                  <a:pt x="2077665" y="339484"/>
                  <a:pt x="2171700" y="285750"/>
                </a:cubicBezTo>
                <a:cubicBezTo>
                  <a:pt x="2196356" y="271661"/>
                  <a:pt x="2223818" y="262701"/>
                  <a:pt x="2247900" y="247650"/>
                </a:cubicBezTo>
                <a:cubicBezTo>
                  <a:pt x="2274824" y="230823"/>
                  <a:pt x="2296533" y="206252"/>
                  <a:pt x="2324100" y="190500"/>
                </a:cubicBezTo>
                <a:cubicBezTo>
                  <a:pt x="2341535" y="180537"/>
                  <a:pt x="2363289" y="180430"/>
                  <a:pt x="2381250" y="171450"/>
                </a:cubicBezTo>
                <a:cubicBezTo>
                  <a:pt x="2401728" y="161211"/>
                  <a:pt x="2417922" y="143589"/>
                  <a:pt x="2438400" y="133350"/>
                </a:cubicBezTo>
                <a:cubicBezTo>
                  <a:pt x="2456361" y="124370"/>
                  <a:pt x="2476748" y="121351"/>
                  <a:pt x="2495550" y="114300"/>
                </a:cubicBezTo>
                <a:cubicBezTo>
                  <a:pt x="2527569" y="102293"/>
                  <a:pt x="2560214" y="91493"/>
                  <a:pt x="2590800" y="76200"/>
                </a:cubicBezTo>
                <a:cubicBezTo>
                  <a:pt x="2611278" y="65961"/>
                  <a:pt x="2628900" y="50800"/>
                  <a:pt x="2647950" y="38100"/>
                </a:cubicBezTo>
                <a:cubicBezTo>
                  <a:pt x="2705100" y="50800"/>
                  <a:pt x="2763860" y="57687"/>
                  <a:pt x="2819400" y="76200"/>
                </a:cubicBezTo>
                <a:cubicBezTo>
                  <a:pt x="2841120" y="83440"/>
                  <a:pt x="2858234" y="100563"/>
                  <a:pt x="2876550" y="114300"/>
                </a:cubicBezTo>
                <a:cubicBezTo>
                  <a:pt x="2909078" y="138696"/>
                  <a:pt x="2936257" y="170754"/>
                  <a:pt x="2971800" y="190500"/>
                </a:cubicBezTo>
                <a:cubicBezTo>
                  <a:pt x="2994687" y="203215"/>
                  <a:pt x="3022826" y="202357"/>
                  <a:pt x="3048000" y="209550"/>
                </a:cubicBezTo>
                <a:cubicBezTo>
                  <a:pt x="3067308" y="215067"/>
                  <a:pt x="3086100" y="222250"/>
                  <a:pt x="3105150" y="228600"/>
                </a:cubicBezTo>
                <a:cubicBezTo>
                  <a:pt x="3435350" y="222250"/>
                  <a:pt x="3765962" y="227217"/>
                  <a:pt x="4095750" y="209550"/>
                </a:cubicBezTo>
                <a:cubicBezTo>
                  <a:pt x="4124107" y="208031"/>
                  <a:pt x="4145583" y="181997"/>
                  <a:pt x="4171950" y="171450"/>
                </a:cubicBezTo>
                <a:cubicBezTo>
                  <a:pt x="4209238" y="156535"/>
                  <a:pt x="4248150" y="146050"/>
                  <a:pt x="4286250" y="133350"/>
                </a:cubicBezTo>
                <a:cubicBezTo>
                  <a:pt x="4311088" y="125071"/>
                  <a:pt x="4337935" y="123493"/>
                  <a:pt x="4362450" y="114300"/>
                </a:cubicBezTo>
                <a:cubicBezTo>
                  <a:pt x="4389040" y="104329"/>
                  <a:pt x="4412060" y="86171"/>
                  <a:pt x="4438650" y="76200"/>
                </a:cubicBezTo>
                <a:cubicBezTo>
                  <a:pt x="4463165" y="67007"/>
                  <a:pt x="4489772" y="64673"/>
                  <a:pt x="4514850" y="57150"/>
                </a:cubicBezTo>
                <a:cubicBezTo>
                  <a:pt x="4553317" y="45610"/>
                  <a:pt x="4591050" y="31750"/>
                  <a:pt x="4629150" y="1905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578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8D59EDA-DD67-42C4-AD7C-EAA6BEB0B2B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" y="4"/>
            <a:ext cx="5714999" cy="6857999"/>
          </a:xfrm>
          <a:custGeom>
            <a:avLst/>
            <a:gdLst>
              <a:gd name="connsiteX0" fmla="*/ 0 w 5714999"/>
              <a:gd name="connsiteY0" fmla="*/ 0 h 6857999"/>
              <a:gd name="connsiteX1" fmla="*/ 3976306 w 5714999"/>
              <a:gd name="connsiteY1" fmla="*/ 0 h 6857999"/>
              <a:gd name="connsiteX2" fmla="*/ 5714999 w 5714999"/>
              <a:gd name="connsiteY2" fmla="*/ 6857999 h 6857999"/>
              <a:gd name="connsiteX3" fmla="*/ 0 w 571499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4999" h="6857999">
                <a:moveTo>
                  <a:pt x="0" y="0"/>
                </a:moveTo>
                <a:lnTo>
                  <a:pt x="3976306" y="0"/>
                </a:lnTo>
                <a:lnTo>
                  <a:pt x="571499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837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334C98F-C2C8-4795-89CC-4B45F973DA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3905250"/>
          </a:xfrm>
          <a:custGeom>
            <a:avLst/>
            <a:gdLst>
              <a:gd name="connsiteX0" fmla="*/ 4086105 w 12192000"/>
              <a:gd name="connsiteY0" fmla="*/ 3287569 h 3905250"/>
              <a:gd name="connsiteX1" fmla="*/ 4089166 w 12192000"/>
              <a:gd name="connsiteY1" fmla="*/ 3288716 h 3905250"/>
              <a:gd name="connsiteX2" fmla="*/ 4089045 w 12192000"/>
              <a:gd name="connsiteY2" fmla="*/ 3288682 h 3905250"/>
              <a:gd name="connsiteX3" fmla="*/ 4086105 w 12192000"/>
              <a:gd name="connsiteY3" fmla="*/ 3287569 h 3905250"/>
              <a:gd name="connsiteX4" fmla="*/ 12192000 w 12192000"/>
              <a:gd name="connsiteY4" fmla="*/ 2394019 h 3905250"/>
              <a:gd name="connsiteX5" fmla="*/ 12192000 w 12192000"/>
              <a:gd name="connsiteY5" fmla="*/ 2816948 h 3905250"/>
              <a:gd name="connsiteX6" fmla="*/ 11976948 w 12192000"/>
              <a:gd name="connsiteY6" fmla="*/ 2811247 h 3905250"/>
              <a:gd name="connsiteX7" fmla="*/ 11883993 w 12192000"/>
              <a:gd name="connsiteY7" fmla="*/ 2799420 h 3905250"/>
              <a:gd name="connsiteX8" fmla="*/ 11735266 w 12192000"/>
              <a:gd name="connsiteY8" fmla="*/ 2787593 h 3905250"/>
              <a:gd name="connsiteX9" fmla="*/ 11474994 w 12192000"/>
              <a:gd name="connsiteY9" fmla="*/ 2746199 h 3905250"/>
              <a:gd name="connsiteX10" fmla="*/ 11419221 w 12192000"/>
              <a:gd name="connsiteY10" fmla="*/ 2734371 h 3905250"/>
              <a:gd name="connsiteX11" fmla="*/ 11307675 w 12192000"/>
              <a:gd name="connsiteY11" fmla="*/ 2722544 h 3905250"/>
              <a:gd name="connsiteX12" fmla="*/ 10991631 w 12192000"/>
              <a:gd name="connsiteY12" fmla="*/ 2692977 h 3905250"/>
              <a:gd name="connsiteX13" fmla="*/ 10880086 w 12192000"/>
              <a:gd name="connsiteY13" fmla="*/ 2669323 h 3905250"/>
              <a:gd name="connsiteX14" fmla="*/ 10731359 w 12192000"/>
              <a:gd name="connsiteY14" fmla="*/ 2645668 h 3905250"/>
              <a:gd name="connsiteX15" fmla="*/ 10638404 w 12192000"/>
              <a:gd name="connsiteY15" fmla="*/ 2633842 h 3905250"/>
              <a:gd name="connsiteX16" fmla="*/ 10396722 w 12192000"/>
              <a:gd name="connsiteY16" fmla="*/ 2604274 h 3905250"/>
              <a:gd name="connsiteX17" fmla="*/ 10229404 w 12192000"/>
              <a:gd name="connsiteY17" fmla="*/ 2586533 h 3905250"/>
              <a:gd name="connsiteX18" fmla="*/ 10006313 w 12192000"/>
              <a:gd name="connsiteY18" fmla="*/ 2556966 h 3905250"/>
              <a:gd name="connsiteX19" fmla="*/ 9838996 w 12192000"/>
              <a:gd name="connsiteY19" fmla="*/ 2533311 h 3905250"/>
              <a:gd name="connsiteX20" fmla="*/ 9727450 w 12192000"/>
              <a:gd name="connsiteY20" fmla="*/ 2515570 h 3905250"/>
              <a:gd name="connsiteX21" fmla="*/ 9597314 w 12192000"/>
              <a:gd name="connsiteY21" fmla="*/ 2509657 h 3905250"/>
              <a:gd name="connsiteX22" fmla="*/ 9411405 w 12192000"/>
              <a:gd name="connsiteY22" fmla="*/ 2486004 h 3905250"/>
              <a:gd name="connsiteX23" fmla="*/ 8835087 w 12192000"/>
              <a:gd name="connsiteY23" fmla="*/ 2474176 h 3905250"/>
              <a:gd name="connsiteX24" fmla="*/ 8742133 w 12192000"/>
              <a:gd name="connsiteY24" fmla="*/ 2486004 h 3905250"/>
              <a:gd name="connsiteX25" fmla="*/ 8686360 w 12192000"/>
              <a:gd name="connsiteY25" fmla="*/ 2491917 h 3905250"/>
              <a:gd name="connsiteX26" fmla="*/ 8630587 w 12192000"/>
              <a:gd name="connsiteY26" fmla="*/ 2503744 h 3905250"/>
              <a:gd name="connsiteX27" fmla="*/ 8500451 w 12192000"/>
              <a:gd name="connsiteY27" fmla="*/ 2527398 h 3905250"/>
              <a:gd name="connsiteX28" fmla="*/ 8500451 w 12192000"/>
              <a:gd name="connsiteY28" fmla="*/ 2580619 h 3905250"/>
              <a:gd name="connsiteX29" fmla="*/ 8611997 w 12192000"/>
              <a:gd name="connsiteY29" fmla="*/ 2627929 h 3905250"/>
              <a:gd name="connsiteX30" fmla="*/ 8686360 w 12192000"/>
              <a:gd name="connsiteY30" fmla="*/ 2651582 h 3905250"/>
              <a:gd name="connsiteX31" fmla="*/ 8779315 w 12192000"/>
              <a:gd name="connsiteY31" fmla="*/ 2687063 h 3905250"/>
              <a:gd name="connsiteX32" fmla="*/ 8928042 w 12192000"/>
              <a:gd name="connsiteY32" fmla="*/ 2722544 h 3905250"/>
              <a:gd name="connsiteX33" fmla="*/ 9002406 w 12192000"/>
              <a:gd name="connsiteY33" fmla="*/ 2758026 h 3905250"/>
              <a:gd name="connsiteX34" fmla="*/ 9151132 w 12192000"/>
              <a:gd name="connsiteY34" fmla="*/ 2793507 h 3905250"/>
              <a:gd name="connsiteX35" fmla="*/ 9318451 w 12192000"/>
              <a:gd name="connsiteY35" fmla="*/ 2828988 h 3905250"/>
              <a:gd name="connsiteX36" fmla="*/ 9578723 w 12192000"/>
              <a:gd name="connsiteY36" fmla="*/ 2888124 h 3905250"/>
              <a:gd name="connsiteX37" fmla="*/ 9708860 w 12192000"/>
              <a:gd name="connsiteY37" fmla="*/ 2929518 h 3905250"/>
              <a:gd name="connsiteX38" fmla="*/ 9783223 w 12192000"/>
              <a:gd name="connsiteY38" fmla="*/ 2941345 h 3905250"/>
              <a:gd name="connsiteX39" fmla="*/ 9913359 w 12192000"/>
              <a:gd name="connsiteY39" fmla="*/ 2970913 h 3905250"/>
              <a:gd name="connsiteX40" fmla="*/ 10024905 w 12192000"/>
              <a:gd name="connsiteY40" fmla="*/ 3041875 h 3905250"/>
              <a:gd name="connsiteX41" fmla="*/ 10080678 w 12192000"/>
              <a:gd name="connsiteY41" fmla="*/ 3183800 h 3905250"/>
              <a:gd name="connsiteX42" fmla="*/ 10062086 w 12192000"/>
              <a:gd name="connsiteY42" fmla="*/ 3213367 h 3905250"/>
              <a:gd name="connsiteX43" fmla="*/ 9913359 w 12192000"/>
              <a:gd name="connsiteY43" fmla="*/ 3272503 h 3905250"/>
              <a:gd name="connsiteX44" fmla="*/ 9820405 w 12192000"/>
              <a:gd name="connsiteY44" fmla="*/ 3307984 h 3905250"/>
              <a:gd name="connsiteX45" fmla="*/ 9746041 w 12192000"/>
              <a:gd name="connsiteY45" fmla="*/ 3325724 h 3905250"/>
              <a:gd name="connsiteX46" fmla="*/ 9560133 w 12192000"/>
              <a:gd name="connsiteY46" fmla="*/ 3378946 h 3905250"/>
              <a:gd name="connsiteX47" fmla="*/ 9244087 w 12192000"/>
              <a:gd name="connsiteY47" fmla="*/ 3402601 h 3905250"/>
              <a:gd name="connsiteX48" fmla="*/ 8295952 w 12192000"/>
              <a:gd name="connsiteY48" fmla="*/ 3414428 h 3905250"/>
              <a:gd name="connsiteX49" fmla="*/ 8091452 w 12192000"/>
              <a:gd name="connsiteY49" fmla="*/ 3384860 h 3905250"/>
              <a:gd name="connsiteX50" fmla="*/ 8017089 w 12192000"/>
              <a:gd name="connsiteY50" fmla="*/ 3361205 h 3905250"/>
              <a:gd name="connsiteX51" fmla="*/ 7886953 w 12192000"/>
              <a:gd name="connsiteY51" fmla="*/ 3313897 h 3905250"/>
              <a:gd name="connsiteX52" fmla="*/ 7738226 w 12192000"/>
              <a:gd name="connsiteY52" fmla="*/ 3237021 h 3905250"/>
              <a:gd name="connsiteX53" fmla="*/ 7515134 w 12192000"/>
              <a:gd name="connsiteY53" fmla="*/ 3095097 h 3905250"/>
              <a:gd name="connsiteX54" fmla="*/ 7347817 w 12192000"/>
              <a:gd name="connsiteY54" fmla="*/ 3018221 h 3905250"/>
              <a:gd name="connsiteX55" fmla="*/ 7329225 w 12192000"/>
              <a:gd name="connsiteY55" fmla="*/ 2994566 h 3905250"/>
              <a:gd name="connsiteX56" fmla="*/ 7199089 w 12192000"/>
              <a:gd name="connsiteY56" fmla="*/ 2929518 h 3905250"/>
              <a:gd name="connsiteX57" fmla="*/ 7050362 w 12192000"/>
              <a:gd name="connsiteY57" fmla="*/ 2858556 h 3905250"/>
              <a:gd name="connsiteX58" fmla="*/ 6920226 w 12192000"/>
              <a:gd name="connsiteY58" fmla="*/ 2811247 h 3905250"/>
              <a:gd name="connsiteX59" fmla="*/ 6845863 w 12192000"/>
              <a:gd name="connsiteY59" fmla="*/ 2775767 h 3905250"/>
              <a:gd name="connsiteX60" fmla="*/ 6697136 w 12192000"/>
              <a:gd name="connsiteY60" fmla="*/ 2740284 h 3905250"/>
              <a:gd name="connsiteX61" fmla="*/ 6622771 w 12192000"/>
              <a:gd name="connsiteY61" fmla="*/ 2716631 h 3905250"/>
              <a:gd name="connsiteX62" fmla="*/ 6474045 w 12192000"/>
              <a:gd name="connsiteY62" fmla="*/ 2710718 h 3905250"/>
              <a:gd name="connsiteX63" fmla="*/ 6306727 w 12192000"/>
              <a:gd name="connsiteY63" fmla="*/ 2692977 h 3905250"/>
              <a:gd name="connsiteX64" fmla="*/ 6176591 w 12192000"/>
              <a:gd name="connsiteY64" fmla="*/ 2681150 h 3905250"/>
              <a:gd name="connsiteX65" fmla="*/ 5432956 w 12192000"/>
              <a:gd name="connsiteY65" fmla="*/ 2675236 h 3905250"/>
              <a:gd name="connsiteX66" fmla="*/ 5358592 w 12192000"/>
              <a:gd name="connsiteY66" fmla="*/ 2687063 h 3905250"/>
              <a:gd name="connsiteX67" fmla="*/ 5228455 w 12192000"/>
              <a:gd name="connsiteY67" fmla="*/ 2692977 h 3905250"/>
              <a:gd name="connsiteX68" fmla="*/ 5079730 w 12192000"/>
              <a:gd name="connsiteY68" fmla="*/ 2763939 h 3905250"/>
              <a:gd name="connsiteX69" fmla="*/ 5098321 w 12192000"/>
              <a:gd name="connsiteY69" fmla="*/ 2781680 h 3905250"/>
              <a:gd name="connsiteX70" fmla="*/ 5135502 w 12192000"/>
              <a:gd name="connsiteY70" fmla="*/ 2799420 h 3905250"/>
              <a:gd name="connsiteX71" fmla="*/ 5358592 w 12192000"/>
              <a:gd name="connsiteY71" fmla="*/ 2864469 h 3905250"/>
              <a:gd name="connsiteX72" fmla="*/ 5507319 w 12192000"/>
              <a:gd name="connsiteY72" fmla="*/ 2899951 h 3905250"/>
              <a:gd name="connsiteX73" fmla="*/ 5786184 w 12192000"/>
              <a:gd name="connsiteY73" fmla="*/ 2941345 h 3905250"/>
              <a:gd name="connsiteX74" fmla="*/ 5841955 w 12192000"/>
              <a:gd name="connsiteY74" fmla="*/ 2959085 h 3905250"/>
              <a:gd name="connsiteX75" fmla="*/ 6027865 w 12192000"/>
              <a:gd name="connsiteY75" fmla="*/ 2988653 h 3905250"/>
              <a:gd name="connsiteX76" fmla="*/ 6399681 w 12192000"/>
              <a:gd name="connsiteY76" fmla="*/ 3077356 h 3905250"/>
              <a:gd name="connsiteX77" fmla="*/ 6492635 w 12192000"/>
              <a:gd name="connsiteY77" fmla="*/ 3154232 h 3905250"/>
              <a:gd name="connsiteX78" fmla="*/ 6567000 w 12192000"/>
              <a:gd name="connsiteY78" fmla="*/ 3189714 h 3905250"/>
              <a:gd name="connsiteX79" fmla="*/ 6567000 w 12192000"/>
              <a:gd name="connsiteY79" fmla="*/ 3307984 h 3905250"/>
              <a:gd name="connsiteX80" fmla="*/ 6529818 w 12192000"/>
              <a:gd name="connsiteY80" fmla="*/ 3343465 h 3905250"/>
              <a:gd name="connsiteX81" fmla="*/ 6474045 w 12192000"/>
              <a:gd name="connsiteY81" fmla="*/ 3390773 h 3905250"/>
              <a:gd name="connsiteX82" fmla="*/ 6399681 w 12192000"/>
              <a:gd name="connsiteY82" fmla="*/ 3461736 h 3905250"/>
              <a:gd name="connsiteX83" fmla="*/ 6213772 w 12192000"/>
              <a:gd name="connsiteY83" fmla="*/ 3526785 h 3905250"/>
              <a:gd name="connsiteX84" fmla="*/ 6139409 w 12192000"/>
              <a:gd name="connsiteY84" fmla="*/ 3538611 h 3905250"/>
              <a:gd name="connsiteX85" fmla="*/ 6065045 w 12192000"/>
              <a:gd name="connsiteY85" fmla="*/ 3556352 h 3905250"/>
              <a:gd name="connsiteX86" fmla="*/ 5990683 w 12192000"/>
              <a:gd name="connsiteY86" fmla="*/ 3568179 h 3905250"/>
              <a:gd name="connsiteX87" fmla="*/ 5749001 w 12192000"/>
              <a:gd name="connsiteY87" fmla="*/ 3615487 h 3905250"/>
              <a:gd name="connsiteX88" fmla="*/ 5600274 w 12192000"/>
              <a:gd name="connsiteY88" fmla="*/ 3645055 h 3905250"/>
              <a:gd name="connsiteX89" fmla="*/ 5507319 w 12192000"/>
              <a:gd name="connsiteY89" fmla="*/ 3650968 h 3905250"/>
              <a:gd name="connsiteX90" fmla="*/ 5432956 w 12192000"/>
              <a:gd name="connsiteY90" fmla="*/ 3656882 h 3905250"/>
              <a:gd name="connsiteX91" fmla="*/ 4912411 w 12192000"/>
              <a:gd name="connsiteY91" fmla="*/ 3674623 h 3905250"/>
              <a:gd name="connsiteX92" fmla="*/ 4782275 w 12192000"/>
              <a:gd name="connsiteY92" fmla="*/ 3627315 h 3905250"/>
              <a:gd name="connsiteX93" fmla="*/ 4707911 w 12192000"/>
              <a:gd name="connsiteY93" fmla="*/ 3615487 h 3905250"/>
              <a:gd name="connsiteX94" fmla="*/ 4652139 w 12192000"/>
              <a:gd name="connsiteY94" fmla="*/ 3603661 h 3905250"/>
              <a:gd name="connsiteX95" fmla="*/ 4559184 w 12192000"/>
              <a:gd name="connsiteY95" fmla="*/ 3585919 h 3905250"/>
              <a:gd name="connsiteX96" fmla="*/ 4503411 w 12192000"/>
              <a:gd name="connsiteY96" fmla="*/ 3556352 h 3905250"/>
              <a:gd name="connsiteX97" fmla="*/ 4447638 w 12192000"/>
              <a:gd name="connsiteY97" fmla="*/ 3532698 h 3905250"/>
              <a:gd name="connsiteX98" fmla="*/ 4410457 w 12192000"/>
              <a:gd name="connsiteY98" fmla="*/ 3514958 h 3905250"/>
              <a:gd name="connsiteX99" fmla="*/ 4354684 w 12192000"/>
              <a:gd name="connsiteY99" fmla="*/ 3497217 h 3905250"/>
              <a:gd name="connsiteX100" fmla="*/ 4336093 w 12192000"/>
              <a:gd name="connsiteY100" fmla="*/ 3473562 h 3905250"/>
              <a:gd name="connsiteX101" fmla="*/ 4261731 w 12192000"/>
              <a:gd name="connsiteY101" fmla="*/ 3408514 h 3905250"/>
              <a:gd name="connsiteX102" fmla="*/ 4224549 w 12192000"/>
              <a:gd name="connsiteY102" fmla="*/ 3384860 h 3905250"/>
              <a:gd name="connsiteX103" fmla="*/ 4168776 w 12192000"/>
              <a:gd name="connsiteY103" fmla="*/ 3337552 h 3905250"/>
              <a:gd name="connsiteX104" fmla="*/ 4150185 w 12192000"/>
              <a:gd name="connsiteY104" fmla="*/ 3313897 h 3905250"/>
              <a:gd name="connsiteX105" fmla="*/ 4091653 w 12192000"/>
              <a:gd name="connsiteY105" fmla="*/ 3289649 h 3905250"/>
              <a:gd name="connsiteX106" fmla="*/ 4089166 w 12192000"/>
              <a:gd name="connsiteY106" fmla="*/ 3288717 h 3905250"/>
              <a:gd name="connsiteX107" fmla="*/ 4094980 w 12192000"/>
              <a:gd name="connsiteY107" fmla="*/ 3290361 h 3905250"/>
              <a:gd name="connsiteX108" fmla="*/ 4075821 w 12192000"/>
              <a:gd name="connsiteY108" fmla="*/ 3272503 h 3905250"/>
              <a:gd name="connsiteX109" fmla="*/ 4038640 w 12192000"/>
              <a:gd name="connsiteY109" fmla="*/ 3254763 h 3905250"/>
              <a:gd name="connsiteX110" fmla="*/ 4020048 w 12192000"/>
              <a:gd name="connsiteY110" fmla="*/ 3213367 h 3905250"/>
              <a:gd name="connsiteX111" fmla="*/ 3945685 w 12192000"/>
              <a:gd name="connsiteY111" fmla="*/ 3195627 h 3905250"/>
              <a:gd name="connsiteX112" fmla="*/ 3908503 w 12192000"/>
              <a:gd name="connsiteY112" fmla="*/ 3166059 h 3905250"/>
              <a:gd name="connsiteX113" fmla="*/ 3852731 w 12192000"/>
              <a:gd name="connsiteY113" fmla="*/ 3136491 h 3905250"/>
              <a:gd name="connsiteX114" fmla="*/ 3778367 w 12192000"/>
              <a:gd name="connsiteY114" fmla="*/ 3095097 h 3905250"/>
              <a:gd name="connsiteX115" fmla="*/ 3629639 w 12192000"/>
              <a:gd name="connsiteY115" fmla="*/ 3041875 h 3905250"/>
              <a:gd name="connsiteX116" fmla="*/ 3425139 w 12192000"/>
              <a:gd name="connsiteY116" fmla="*/ 3012307 h 3905250"/>
              <a:gd name="connsiteX117" fmla="*/ 3276412 w 12192000"/>
              <a:gd name="connsiteY117" fmla="*/ 2994566 h 3905250"/>
              <a:gd name="connsiteX118" fmla="*/ 3146277 w 12192000"/>
              <a:gd name="connsiteY118" fmla="*/ 2976826 h 3905250"/>
              <a:gd name="connsiteX119" fmla="*/ 3034731 w 12192000"/>
              <a:gd name="connsiteY119" fmla="*/ 2965000 h 3905250"/>
              <a:gd name="connsiteX120" fmla="*/ 2774458 w 12192000"/>
              <a:gd name="connsiteY120" fmla="*/ 2923604 h 3905250"/>
              <a:gd name="connsiteX121" fmla="*/ 2235323 w 12192000"/>
              <a:gd name="connsiteY121" fmla="*/ 2911777 h 3905250"/>
              <a:gd name="connsiteX122" fmla="*/ 2123778 w 12192000"/>
              <a:gd name="connsiteY122" fmla="*/ 2923604 h 3905250"/>
              <a:gd name="connsiteX123" fmla="*/ 2012232 w 12192000"/>
              <a:gd name="connsiteY123" fmla="*/ 2929518 h 3905250"/>
              <a:gd name="connsiteX124" fmla="*/ 1863504 w 12192000"/>
              <a:gd name="connsiteY124" fmla="*/ 2953172 h 3905250"/>
              <a:gd name="connsiteX125" fmla="*/ 1807731 w 12192000"/>
              <a:gd name="connsiteY125" fmla="*/ 2959085 h 3905250"/>
              <a:gd name="connsiteX126" fmla="*/ 1659004 w 12192000"/>
              <a:gd name="connsiteY126" fmla="*/ 2976826 h 3905250"/>
              <a:gd name="connsiteX127" fmla="*/ 1547458 w 12192000"/>
              <a:gd name="connsiteY127" fmla="*/ 2982740 h 3905250"/>
              <a:gd name="connsiteX128" fmla="*/ 1528868 w 12192000"/>
              <a:gd name="connsiteY128" fmla="*/ 3047789 h 3905250"/>
              <a:gd name="connsiteX129" fmla="*/ 1566050 w 12192000"/>
              <a:gd name="connsiteY129" fmla="*/ 3101010 h 3905250"/>
              <a:gd name="connsiteX130" fmla="*/ 1584641 w 12192000"/>
              <a:gd name="connsiteY130" fmla="*/ 3118751 h 3905250"/>
              <a:gd name="connsiteX131" fmla="*/ 1621823 w 12192000"/>
              <a:gd name="connsiteY131" fmla="*/ 3154232 h 3905250"/>
              <a:gd name="connsiteX132" fmla="*/ 1677595 w 12192000"/>
              <a:gd name="connsiteY132" fmla="*/ 3166059 h 3905250"/>
              <a:gd name="connsiteX133" fmla="*/ 1807731 w 12192000"/>
              <a:gd name="connsiteY133" fmla="*/ 3201540 h 3905250"/>
              <a:gd name="connsiteX134" fmla="*/ 1863504 w 12192000"/>
              <a:gd name="connsiteY134" fmla="*/ 3207454 h 3905250"/>
              <a:gd name="connsiteX135" fmla="*/ 1956459 w 12192000"/>
              <a:gd name="connsiteY135" fmla="*/ 3225195 h 3905250"/>
              <a:gd name="connsiteX136" fmla="*/ 2030822 w 12192000"/>
              <a:gd name="connsiteY136" fmla="*/ 3231108 h 3905250"/>
              <a:gd name="connsiteX137" fmla="*/ 2142369 w 12192000"/>
              <a:gd name="connsiteY137" fmla="*/ 3237021 h 3905250"/>
              <a:gd name="connsiteX138" fmla="*/ 2216732 w 12192000"/>
              <a:gd name="connsiteY138" fmla="*/ 3248848 h 3905250"/>
              <a:gd name="connsiteX139" fmla="*/ 2439824 w 12192000"/>
              <a:gd name="connsiteY139" fmla="*/ 3254763 h 3905250"/>
              <a:gd name="connsiteX140" fmla="*/ 2923186 w 12192000"/>
              <a:gd name="connsiteY140" fmla="*/ 3260676 h 3905250"/>
              <a:gd name="connsiteX141" fmla="*/ 3034731 w 12192000"/>
              <a:gd name="connsiteY141" fmla="*/ 3272503 h 3905250"/>
              <a:gd name="connsiteX142" fmla="*/ 3109093 w 12192000"/>
              <a:gd name="connsiteY142" fmla="*/ 3313897 h 3905250"/>
              <a:gd name="connsiteX143" fmla="*/ 3127686 w 12192000"/>
              <a:gd name="connsiteY143" fmla="*/ 3479477 h 3905250"/>
              <a:gd name="connsiteX144" fmla="*/ 3071913 w 12192000"/>
              <a:gd name="connsiteY144" fmla="*/ 3580006 h 3905250"/>
              <a:gd name="connsiteX145" fmla="*/ 3053323 w 12192000"/>
              <a:gd name="connsiteY145" fmla="*/ 3603661 h 3905250"/>
              <a:gd name="connsiteX146" fmla="*/ 3034731 w 12192000"/>
              <a:gd name="connsiteY146" fmla="*/ 3645055 h 3905250"/>
              <a:gd name="connsiteX147" fmla="*/ 2960367 w 12192000"/>
              <a:gd name="connsiteY147" fmla="*/ 3733759 h 3905250"/>
              <a:gd name="connsiteX148" fmla="*/ 2811641 w 12192000"/>
              <a:gd name="connsiteY148" fmla="*/ 3804720 h 3905250"/>
              <a:gd name="connsiteX149" fmla="*/ 2700094 w 12192000"/>
              <a:gd name="connsiteY149" fmla="*/ 3840201 h 3905250"/>
              <a:gd name="connsiteX150" fmla="*/ 2588548 w 12192000"/>
              <a:gd name="connsiteY150" fmla="*/ 3857942 h 3905250"/>
              <a:gd name="connsiteX151" fmla="*/ 2458413 w 12192000"/>
              <a:gd name="connsiteY151" fmla="*/ 3881597 h 3905250"/>
              <a:gd name="connsiteX152" fmla="*/ 1844913 w 12192000"/>
              <a:gd name="connsiteY152" fmla="*/ 3905250 h 3905250"/>
              <a:gd name="connsiteX153" fmla="*/ 1640414 w 12192000"/>
              <a:gd name="connsiteY153" fmla="*/ 3899337 h 3905250"/>
              <a:gd name="connsiteX154" fmla="*/ 1380141 w 12192000"/>
              <a:gd name="connsiteY154" fmla="*/ 3875682 h 3905250"/>
              <a:gd name="connsiteX155" fmla="*/ 1287186 w 12192000"/>
              <a:gd name="connsiteY155" fmla="*/ 3857942 h 3905250"/>
              <a:gd name="connsiteX156" fmla="*/ 1101278 w 12192000"/>
              <a:gd name="connsiteY156" fmla="*/ 3822461 h 3905250"/>
              <a:gd name="connsiteX157" fmla="*/ 1008323 w 12192000"/>
              <a:gd name="connsiteY157" fmla="*/ 3804720 h 3905250"/>
              <a:gd name="connsiteX158" fmla="*/ 896777 w 12192000"/>
              <a:gd name="connsiteY158" fmla="*/ 3781066 h 3905250"/>
              <a:gd name="connsiteX159" fmla="*/ 617914 w 12192000"/>
              <a:gd name="connsiteY159" fmla="*/ 3721931 h 3905250"/>
              <a:gd name="connsiteX160" fmla="*/ 450597 w 12192000"/>
              <a:gd name="connsiteY160" fmla="*/ 3656882 h 3905250"/>
              <a:gd name="connsiteX161" fmla="*/ 339051 w 12192000"/>
              <a:gd name="connsiteY161" fmla="*/ 3609574 h 3905250"/>
              <a:gd name="connsiteX162" fmla="*/ 264688 w 12192000"/>
              <a:gd name="connsiteY162" fmla="*/ 3591834 h 3905250"/>
              <a:gd name="connsiteX163" fmla="*/ 60188 w 12192000"/>
              <a:gd name="connsiteY163" fmla="*/ 3491303 h 3905250"/>
              <a:gd name="connsiteX164" fmla="*/ 23006 w 12192000"/>
              <a:gd name="connsiteY164" fmla="*/ 3473562 h 3905250"/>
              <a:gd name="connsiteX165" fmla="*/ 0 w 12192000"/>
              <a:gd name="connsiteY165" fmla="*/ 3464313 h 3905250"/>
              <a:gd name="connsiteX166" fmla="*/ 0 w 12192000"/>
              <a:gd name="connsiteY166" fmla="*/ 2684072 h 3905250"/>
              <a:gd name="connsiteX167" fmla="*/ 0 w 12192000"/>
              <a:gd name="connsiteY167" fmla="*/ 0 h 3905250"/>
              <a:gd name="connsiteX168" fmla="*/ 12192000 w 12192000"/>
              <a:gd name="connsiteY168" fmla="*/ 0 h 3905250"/>
              <a:gd name="connsiteX169" fmla="*/ 12192000 w 12192000"/>
              <a:gd name="connsiteY169" fmla="*/ 2394018 h 3905250"/>
              <a:gd name="connsiteX170" fmla="*/ 0 w 12192000"/>
              <a:gd name="connsiteY170" fmla="*/ 2684071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12192000" h="3905250">
                <a:moveTo>
                  <a:pt x="4086105" y="3287569"/>
                </a:moveTo>
                <a:lnTo>
                  <a:pt x="4089166" y="3288716"/>
                </a:lnTo>
                <a:lnTo>
                  <a:pt x="4089045" y="3288682"/>
                </a:lnTo>
                <a:cubicBezTo>
                  <a:pt x="4087261" y="3288072"/>
                  <a:pt x="4085976" y="3287555"/>
                  <a:pt x="4086105" y="3287569"/>
                </a:cubicBezTo>
                <a:close/>
                <a:moveTo>
                  <a:pt x="12192000" y="2394019"/>
                </a:moveTo>
                <a:lnTo>
                  <a:pt x="12192000" y="2816948"/>
                </a:lnTo>
                <a:lnTo>
                  <a:pt x="11976948" y="2811247"/>
                </a:lnTo>
                <a:cubicBezTo>
                  <a:pt x="11944084" y="2809402"/>
                  <a:pt x="11915889" y="2802542"/>
                  <a:pt x="11883993" y="2799420"/>
                </a:cubicBezTo>
                <a:cubicBezTo>
                  <a:pt x="11835151" y="2794640"/>
                  <a:pt x="11783746" y="2792734"/>
                  <a:pt x="11735266" y="2787593"/>
                </a:cubicBezTo>
                <a:cubicBezTo>
                  <a:pt x="11639404" y="2777428"/>
                  <a:pt x="11561210" y="2762652"/>
                  <a:pt x="11474994" y="2746199"/>
                </a:cubicBezTo>
                <a:cubicBezTo>
                  <a:pt x="11455835" y="2742542"/>
                  <a:pt x="11439638" y="2737258"/>
                  <a:pt x="11419221" y="2734371"/>
                </a:cubicBezTo>
                <a:cubicBezTo>
                  <a:pt x="11383405" y="2729308"/>
                  <a:pt x="11344858" y="2726487"/>
                  <a:pt x="11307675" y="2722544"/>
                </a:cubicBezTo>
                <a:cubicBezTo>
                  <a:pt x="11168462" y="2715164"/>
                  <a:pt x="11147126" y="2716253"/>
                  <a:pt x="10991631" y="2692977"/>
                </a:cubicBezTo>
                <a:cubicBezTo>
                  <a:pt x="10951198" y="2686924"/>
                  <a:pt x="10919316" y="2676130"/>
                  <a:pt x="10880086" y="2669323"/>
                </a:cubicBezTo>
                <a:cubicBezTo>
                  <a:pt x="10629976" y="2625929"/>
                  <a:pt x="10906227" y="2682751"/>
                  <a:pt x="10731359" y="2645668"/>
                </a:cubicBezTo>
                <a:cubicBezTo>
                  <a:pt x="10703592" y="2639780"/>
                  <a:pt x="10669507" y="2637689"/>
                  <a:pt x="10638404" y="2633842"/>
                </a:cubicBezTo>
                <a:cubicBezTo>
                  <a:pt x="10557959" y="2623890"/>
                  <a:pt x="10478606" y="2612956"/>
                  <a:pt x="10396722" y="2604274"/>
                </a:cubicBezTo>
                <a:cubicBezTo>
                  <a:pt x="10180480" y="2581346"/>
                  <a:pt x="10416327" y="2616262"/>
                  <a:pt x="10229404" y="2586533"/>
                </a:cubicBezTo>
                <a:cubicBezTo>
                  <a:pt x="10063729" y="2575993"/>
                  <a:pt x="10201402" y="2587993"/>
                  <a:pt x="10006313" y="2556966"/>
                </a:cubicBezTo>
                <a:cubicBezTo>
                  <a:pt x="9951724" y="2548283"/>
                  <a:pt x="9894302" y="2541521"/>
                  <a:pt x="9838996" y="2533311"/>
                </a:cubicBezTo>
                <a:cubicBezTo>
                  <a:pt x="9801325" y="2527719"/>
                  <a:pt x="9764632" y="2521485"/>
                  <a:pt x="9727450" y="2515570"/>
                </a:cubicBezTo>
                <a:cubicBezTo>
                  <a:pt x="9684071" y="2513600"/>
                  <a:pt x="9639352" y="2513590"/>
                  <a:pt x="9597314" y="2509657"/>
                </a:cubicBezTo>
                <a:cubicBezTo>
                  <a:pt x="9533282" y="2503667"/>
                  <a:pt x="9477445" y="2489078"/>
                  <a:pt x="9411405" y="2486004"/>
                </a:cubicBezTo>
                <a:cubicBezTo>
                  <a:pt x="9220928" y="2477136"/>
                  <a:pt x="9027193" y="2478118"/>
                  <a:pt x="8835087" y="2474176"/>
                </a:cubicBezTo>
                <a:cubicBezTo>
                  <a:pt x="8804103" y="2478118"/>
                  <a:pt x="8773380" y="2482276"/>
                  <a:pt x="8742133" y="2486004"/>
                </a:cubicBezTo>
                <a:cubicBezTo>
                  <a:pt x="8723785" y="2488191"/>
                  <a:pt x="8703888" y="2489129"/>
                  <a:pt x="8686360" y="2491917"/>
                </a:cubicBezTo>
                <a:cubicBezTo>
                  <a:pt x="8666376" y="2495095"/>
                  <a:pt x="8649987" y="2500218"/>
                  <a:pt x="8630587" y="2503744"/>
                </a:cubicBezTo>
                <a:cubicBezTo>
                  <a:pt x="8620397" y="2505596"/>
                  <a:pt x="8511432" y="2521285"/>
                  <a:pt x="8500451" y="2527398"/>
                </a:cubicBezTo>
                <a:cubicBezTo>
                  <a:pt x="8463510" y="2547961"/>
                  <a:pt x="8484983" y="2560939"/>
                  <a:pt x="8500451" y="2580619"/>
                </a:cubicBezTo>
                <a:cubicBezTo>
                  <a:pt x="8543064" y="2600952"/>
                  <a:pt x="8553119" y="2606859"/>
                  <a:pt x="8611997" y="2627929"/>
                </a:cubicBezTo>
                <a:cubicBezTo>
                  <a:pt x="8635286" y="2636262"/>
                  <a:pt x="8663547" y="2643116"/>
                  <a:pt x="8686360" y="2651582"/>
                </a:cubicBezTo>
                <a:cubicBezTo>
                  <a:pt x="8759482" y="2678718"/>
                  <a:pt x="8682614" y="2661430"/>
                  <a:pt x="8779315" y="2687063"/>
                </a:cubicBezTo>
                <a:cubicBezTo>
                  <a:pt x="8851741" y="2706261"/>
                  <a:pt x="8846697" y="2693795"/>
                  <a:pt x="8928042" y="2722544"/>
                </a:cubicBezTo>
                <a:cubicBezTo>
                  <a:pt x="8957936" y="2733109"/>
                  <a:pt x="8977618" y="2746199"/>
                  <a:pt x="9002406" y="2758026"/>
                </a:cubicBezTo>
                <a:cubicBezTo>
                  <a:pt x="9203075" y="2800578"/>
                  <a:pt x="8842040" y="2723280"/>
                  <a:pt x="9151132" y="2793507"/>
                </a:cubicBezTo>
                <a:cubicBezTo>
                  <a:pt x="9205677" y="2805899"/>
                  <a:pt x="9264826" y="2816195"/>
                  <a:pt x="9318451" y="2828988"/>
                </a:cubicBezTo>
                <a:cubicBezTo>
                  <a:pt x="9587369" y="2893143"/>
                  <a:pt x="9310793" y="2839422"/>
                  <a:pt x="9578723" y="2888124"/>
                </a:cubicBezTo>
                <a:cubicBezTo>
                  <a:pt x="9631987" y="2897804"/>
                  <a:pt x="9661380" y="2917161"/>
                  <a:pt x="9708860" y="2929518"/>
                </a:cubicBezTo>
                <a:cubicBezTo>
                  <a:pt x="9730309" y="2935100"/>
                  <a:pt x="9759161" y="2936972"/>
                  <a:pt x="9783223" y="2941345"/>
                </a:cubicBezTo>
                <a:cubicBezTo>
                  <a:pt x="9805459" y="2945387"/>
                  <a:pt x="9903380" y="2967284"/>
                  <a:pt x="9913359" y="2970913"/>
                </a:cubicBezTo>
                <a:cubicBezTo>
                  <a:pt x="9953014" y="2985328"/>
                  <a:pt x="10007663" y="3026519"/>
                  <a:pt x="10024905" y="3041875"/>
                </a:cubicBezTo>
                <a:cubicBezTo>
                  <a:pt x="10081996" y="3092724"/>
                  <a:pt x="10080678" y="3122330"/>
                  <a:pt x="10080678" y="3183800"/>
                </a:cubicBezTo>
                <a:cubicBezTo>
                  <a:pt x="10080678" y="3193851"/>
                  <a:pt x="10068283" y="3203511"/>
                  <a:pt x="10062086" y="3213367"/>
                </a:cubicBezTo>
                <a:cubicBezTo>
                  <a:pt x="9966524" y="3264029"/>
                  <a:pt x="10052775" y="3223721"/>
                  <a:pt x="9913359" y="3272503"/>
                </a:cubicBezTo>
                <a:cubicBezTo>
                  <a:pt x="9880802" y="3283894"/>
                  <a:pt x="9854629" y="3297097"/>
                  <a:pt x="9820405" y="3307984"/>
                </a:cubicBezTo>
                <a:cubicBezTo>
                  <a:pt x="9798496" y="3314953"/>
                  <a:pt x="9770022" y="3319483"/>
                  <a:pt x="9746041" y="3325724"/>
                </a:cubicBezTo>
                <a:cubicBezTo>
                  <a:pt x="9628106" y="3356417"/>
                  <a:pt x="9641503" y="3353063"/>
                  <a:pt x="9560133" y="3378946"/>
                </a:cubicBezTo>
                <a:cubicBezTo>
                  <a:pt x="9520826" y="3382072"/>
                  <a:pt x="9276985" y="3401902"/>
                  <a:pt x="9244087" y="3402601"/>
                </a:cubicBezTo>
                <a:cubicBezTo>
                  <a:pt x="8928499" y="3409293"/>
                  <a:pt x="8611997" y="3410485"/>
                  <a:pt x="8295952" y="3414428"/>
                </a:cubicBezTo>
                <a:cubicBezTo>
                  <a:pt x="8294744" y="3414263"/>
                  <a:pt x="8117360" y="3391041"/>
                  <a:pt x="8091452" y="3384860"/>
                </a:cubicBezTo>
                <a:cubicBezTo>
                  <a:pt x="8063407" y="3378169"/>
                  <a:pt x="8040776" y="3369426"/>
                  <a:pt x="8017089" y="3361205"/>
                </a:cubicBezTo>
                <a:cubicBezTo>
                  <a:pt x="7972576" y="3345760"/>
                  <a:pt x="7927651" y="3330373"/>
                  <a:pt x="7886953" y="3313897"/>
                </a:cubicBezTo>
                <a:cubicBezTo>
                  <a:pt x="7837063" y="3293700"/>
                  <a:pt x="7776414" y="3258886"/>
                  <a:pt x="7738226" y="3237021"/>
                </a:cubicBezTo>
                <a:cubicBezTo>
                  <a:pt x="7523203" y="3113909"/>
                  <a:pt x="7567708" y="3161989"/>
                  <a:pt x="7515134" y="3095097"/>
                </a:cubicBezTo>
                <a:cubicBezTo>
                  <a:pt x="7433081" y="3063777"/>
                  <a:pt x="7401925" y="3056085"/>
                  <a:pt x="7347817" y="3018221"/>
                </a:cubicBezTo>
                <a:cubicBezTo>
                  <a:pt x="7337244" y="3010822"/>
                  <a:pt x="7335422" y="3002451"/>
                  <a:pt x="7329225" y="2994566"/>
                </a:cubicBezTo>
                <a:cubicBezTo>
                  <a:pt x="7329225" y="2994566"/>
                  <a:pt x="7243227" y="2951045"/>
                  <a:pt x="7199089" y="2929518"/>
                </a:cubicBezTo>
                <a:cubicBezTo>
                  <a:pt x="7150268" y="2905706"/>
                  <a:pt x="7103986" y="2881298"/>
                  <a:pt x="7050362" y="2858556"/>
                </a:cubicBezTo>
                <a:cubicBezTo>
                  <a:pt x="7010837" y="2841792"/>
                  <a:pt x="6960925" y="2827724"/>
                  <a:pt x="6920226" y="2811247"/>
                </a:cubicBezTo>
                <a:cubicBezTo>
                  <a:pt x="6892618" y="2800070"/>
                  <a:pt x="6875757" y="2786332"/>
                  <a:pt x="6845863" y="2775767"/>
                </a:cubicBezTo>
                <a:cubicBezTo>
                  <a:pt x="6752457" y="2742754"/>
                  <a:pt x="6776353" y="2761883"/>
                  <a:pt x="6697136" y="2740284"/>
                </a:cubicBezTo>
                <a:cubicBezTo>
                  <a:pt x="6670520" y="2733029"/>
                  <a:pt x="6647560" y="2724515"/>
                  <a:pt x="6622771" y="2716631"/>
                </a:cubicBezTo>
                <a:cubicBezTo>
                  <a:pt x="6573195" y="2714659"/>
                  <a:pt x="6522678" y="2714358"/>
                  <a:pt x="6474045" y="2710718"/>
                </a:cubicBezTo>
                <a:cubicBezTo>
                  <a:pt x="6416818" y="2706434"/>
                  <a:pt x="6362841" y="2698554"/>
                  <a:pt x="6306727" y="2692977"/>
                </a:cubicBezTo>
                <a:cubicBezTo>
                  <a:pt x="6263666" y="2688696"/>
                  <a:pt x="6219970" y="2685092"/>
                  <a:pt x="6176591" y="2681150"/>
                </a:cubicBezTo>
                <a:cubicBezTo>
                  <a:pt x="6101828" y="2679864"/>
                  <a:pt x="5652575" y="2645298"/>
                  <a:pt x="5432956" y="2675236"/>
                </a:cubicBezTo>
                <a:cubicBezTo>
                  <a:pt x="5407483" y="2678708"/>
                  <a:pt x="5383381" y="2683120"/>
                  <a:pt x="5358592" y="2687063"/>
                </a:cubicBezTo>
                <a:lnTo>
                  <a:pt x="5228455" y="2692977"/>
                </a:lnTo>
                <a:cubicBezTo>
                  <a:pt x="5135427" y="2697205"/>
                  <a:pt x="5079730" y="2738041"/>
                  <a:pt x="5079730" y="2763939"/>
                </a:cubicBezTo>
                <a:cubicBezTo>
                  <a:pt x="5079730" y="2770172"/>
                  <a:pt x="5092123" y="2775767"/>
                  <a:pt x="5098321" y="2781680"/>
                </a:cubicBezTo>
                <a:lnTo>
                  <a:pt x="5135502" y="2799420"/>
                </a:lnTo>
                <a:cubicBezTo>
                  <a:pt x="5192382" y="2826559"/>
                  <a:pt x="5278415" y="2845341"/>
                  <a:pt x="5358592" y="2864469"/>
                </a:cubicBezTo>
                <a:cubicBezTo>
                  <a:pt x="5408170" y="2876296"/>
                  <a:pt x="5453905" y="2889956"/>
                  <a:pt x="5507319" y="2899951"/>
                </a:cubicBezTo>
                <a:cubicBezTo>
                  <a:pt x="5570698" y="2911809"/>
                  <a:pt x="5716717" y="2926615"/>
                  <a:pt x="5786184" y="2941345"/>
                </a:cubicBezTo>
                <a:cubicBezTo>
                  <a:pt x="5808058" y="2945984"/>
                  <a:pt x="5823365" y="2953172"/>
                  <a:pt x="5841955" y="2959085"/>
                </a:cubicBezTo>
                <a:cubicBezTo>
                  <a:pt x="5841955" y="2959085"/>
                  <a:pt x="5967905" y="2977611"/>
                  <a:pt x="6027865" y="2988653"/>
                </a:cubicBezTo>
                <a:cubicBezTo>
                  <a:pt x="6180242" y="3016714"/>
                  <a:pt x="6259224" y="3040802"/>
                  <a:pt x="6399681" y="3077356"/>
                </a:cubicBezTo>
                <a:cubicBezTo>
                  <a:pt x="6463166" y="3093879"/>
                  <a:pt x="6477431" y="3130052"/>
                  <a:pt x="6492635" y="3154232"/>
                </a:cubicBezTo>
                <a:cubicBezTo>
                  <a:pt x="6517424" y="3166059"/>
                  <a:pt x="6555039" y="3176018"/>
                  <a:pt x="6567000" y="3189714"/>
                </a:cubicBezTo>
                <a:cubicBezTo>
                  <a:pt x="6606206" y="3234609"/>
                  <a:pt x="6583820" y="3265179"/>
                  <a:pt x="6567000" y="3307984"/>
                </a:cubicBezTo>
                <a:cubicBezTo>
                  <a:pt x="6554606" y="3319811"/>
                  <a:pt x="6543000" y="3331724"/>
                  <a:pt x="6529818" y="3343465"/>
                </a:cubicBezTo>
                <a:cubicBezTo>
                  <a:pt x="6512010" y="3359325"/>
                  <a:pt x="6490788" y="3374796"/>
                  <a:pt x="6474045" y="3390773"/>
                </a:cubicBezTo>
                <a:cubicBezTo>
                  <a:pt x="6432008" y="3430888"/>
                  <a:pt x="6486402" y="3406566"/>
                  <a:pt x="6399681" y="3461736"/>
                </a:cubicBezTo>
                <a:cubicBezTo>
                  <a:pt x="6371140" y="3479892"/>
                  <a:pt x="6239025" y="3520212"/>
                  <a:pt x="6213772" y="3526785"/>
                </a:cubicBezTo>
                <a:cubicBezTo>
                  <a:pt x="6192323" y="3532367"/>
                  <a:pt x="6162910" y="3533939"/>
                  <a:pt x="6139409" y="3538611"/>
                </a:cubicBezTo>
                <a:cubicBezTo>
                  <a:pt x="6113135" y="3543835"/>
                  <a:pt x="6091321" y="3551129"/>
                  <a:pt x="6065045" y="3556352"/>
                </a:cubicBezTo>
                <a:cubicBezTo>
                  <a:pt x="6041545" y="3561024"/>
                  <a:pt x="6015013" y="3563958"/>
                  <a:pt x="5990683" y="3568179"/>
                </a:cubicBezTo>
                <a:cubicBezTo>
                  <a:pt x="5692966" y="3619834"/>
                  <a:pt x="6017305" y="3564281"/>
                  <a:pt x="5749001" y="3615487"/>
                </a:cubicBezTo>
                <a:cubicBezTo>
                  <a:pt x="5578879" y="3647956"/>
                  <a:pt x="5772886" y="3603876"/>
                  <a:pt x="5600274" y="3645055"/>
                </a:cubicBezTo>
                <a:cubicBezTo>
                  <a:pt x="5569289" y="3647027"/>
                  <a:pt x="5538165" y="3648788"/>
                  <a:pt x="5507319" y="3650968"/>
                </a:cubicBezTo>
                <a:cubicBezTo>
                  <a:pt x="5482376" y="3652731"/>
                  <a:pt x="5458308" y="3655875"/>
                  <a:pt x="5432956" y="3656882"/>
                </a:cubicBezTo>
                <a:lnTo>
                  <a:pt x="4912411" y="3674623"/>
                </a:lnTo>
                <a:cubicBezTo>
                  <a:pt x="4889100" y="3665355"/>
                  <a:pt x="4821396" y="3636203"/>
                  <a:pt x="4782275" y="3627315"/>
                </a:cubicBezTo>
                <a:cubicBezTo>
                  <a:pt x="4759724" y="3622191"/>
                  <a:pt x="4731974" y="3619861"/>
                  <a:pt x="4707911" y="3615487"/>
                </a:cubicBezTo>
                <a:cubicBezTo>
                  <a:pt x="4688512" y="3611961"/>
                  <a:pt x="4671085" y="3607427"/>
                  <a:pt x="4652139" y="3603661"/>
                </a:cubicBezTo>
                <a:cubicBezTo>
                  <a:pt x="4621496" y="3597569"/>
                  <a:pt x="4584736" y="3594048"/>
                  <a:pt x="4559184" y="3585919"/>
                </a:cubicBezTo>
                <a:cubicBezTo>
                  <a:pt x="4533635" y="3577792"/>
                  <a:pt x="4523456" y="3565916"/>
                  <a:pt x="4503411" y="3556352"/>
                </a:cubicBezTo>
                <a:cubicBezTo>
                  <a:pt x="4486224" y="3548152"/>
                  <a:pt x="4465648" y="3540718"/>
                  <a:pt x="4447638" y="3532698"/>
                </a:cubicBezTo>
                <a:cubicBezTo>
                  <a:pt x="4434652" y="3526915"/>
                  <a:pt x="4424759" y="3520417"/>
                  <a:pt x="4410457" y="3514958"/>
                </a:cubicBezTo>
                <a:cubicBezTo>
                  <a:pt x="4393625" y="3508533"/>
                  <a:pt x="4367729" y="3504478"/>
                  <a:pt x="4354684" y="3497217"/>
                </a:cubicBezTo>
                <a:cubicBezTo>
                  <a:pt x="4342009" y="3490161"/>
                  <a:pt x="4346471" y="3480989"/>
                  <a:pt x="4336093" y="3473562"/>
                </a:cubicBezTo>
                <a:cubicBezTo>
                  <a:pt x="4249235" y="3411398"/>
                  <a:pt x="4298457" y="3478611"/>
                  <a:pt x="4261731" y="3408514"/>
                </a:cubicBezTo>
                <a:cubicBezTo>
                  <a:pt x="4249336" y="3400629"/>
                  <a:pt x="4235804" y="3392915"/>
                  <a:pt x="4224549" y="3384860"/>
                </a:cubicBezTo>
                <a:cubicBezTo>
                  <a:pt x="4208826" y="3373608"/>
                  <a:pt x="4181043" y="3351209"/>
                  <a:pt x="4168776" y="3337552"/>
                </a:cubicBezTo>
                <a:cubicBezTo>
                  <a:pt x="4161757" y="3329737"/>
                  <a:pt x="4156381" y="3321782"/>
                  <a:pt x="4150185" y="3313897"/>
                </a:cubicBezTo>
                <a:cubicBezTo>
                  <a:pt x="4116469" y="3299598"/>
                  <a:pt x="4099401" y="3292684"/>
                  <a:pt x="4091653" y="3289649"/>
                </a:cubicBezTo>
                <a:lnTo>
                  <a:pt x="4089166" y="3288717"/>
                </a:lnTo>
                <a:lnTo>
                  <a:pt x="4094980" y="3290361"/>
                </a:lnTo>
                <a:cubicBezTo>
                  <a:pt x="4100581" y="3291445"/>
                  <a:pt x="4102436" y="3289435"/>
                  <a:pt x="4075821" y="3272503"/>
                </a:cubicBezTo>
                <a:cubicBezTo>
                  <a:pt x="4065829" y="3266146"/>
                  <a:pt x="4045059" y="3261570"/>
                  <a:pt x="4038640" y="3254763"/>
                </a:cubicBezTo>
                <a:cubicBezTo>
                  <a:pt x="4026049" y="3241411"/>
                  <a:pt x="4026244" y="3227166"/>
                  <a:pt x="4020048" y="3213367"/>
                </a:cubicBezTo>
                <a:cubicBezTo>
                  <a:pt x="3995261" y="3207454"/>
                  <a:pt x="3964275" y="3203511"/>
                  <a:pt x="3945685" y="3195627"/>
                </a:cubicBezTo>
                <a:cubicBezTo>
                  <a:pt x="3925663" y="3187134"/>
                  <a:pt x="3923428" y="3175554"/>
                  <a:pt x="3908503" y="3166059"/>
                </a:cubicBezTo>
                <a:cubicBezTo>
                  <a:pt x="3892344" y="3155778"/>
                  <a:pt x="3872775" y="3146054"/>
                  <a:pt x="3852731" y="3136491"/>
                </a:cubicBezTo>
                <a:cubicBezTo>
                  <a:pt x="3777696" y="3100690"/>
                  <a:pt x="3811502" y="3126716"/>
                  <a:pt x="3778367" y="3095097"/>
                </a:cubicBezTo>
                <a:cubicBezTo>
                  <a:pt x="3712017" y="3063440"/>
                  <a:pt x="3756984" y="3082382"/>
                  <a:pt x="3629639" y="3041875"/>
                </a:cubicBezTo>
                <a:cubicBezTo>
                  <a:pt x="3486011" y="3026645"/>
                  <a:pt x="3691167" y="3049329"/>
                  <a:pt x="3425139" y="3012307"/>
                </a:cubicBezTo>
                <a:cubicBezTo>
                  <a:pt x="3376632" y="3005557"/>
                  <a:pt x="3325573" y="3000821"/>
                  <a:pt x="3276412" y="2994566"/>
                </a:cubicBezTo>
                <a:cubicBezTo>
                  <a:pt x="3232595" y="2988992"/>
                  <a:pt x="3190327" y="2982215"/>
                  <a:pt x="3146277" y="2976826"/>
                </a:cubicBezTo>
                <a:cubicBezTo>
                  <a:pt x="3109696" y="2972351"/>
                  <a:pt x="3070316" y="2970224"/>
                  <a:pt x="3034731" y="2965000"/>
                </a:cubicBezTo>
                <a:cubicBezTo>
                  <a:pt x="2972674" y="2955889"/>
                  <a:pt x="2847499" y="2926831"/>
                  <a:pt x="2774458" y="2923604"/>
                </a:cubicBezTo>
                <a:cubicBezTo>
                  <a:pt x="2596031" y="2915722"/>
                  <a:pt x="2415035" y="2915720"/>
                  <a:pt x="2235323" y="2911777"/>
                </a:cubicBezTo>
                <a:cubicBezTo>
                  <a:pt x="2235323" y="2911777"/>
                  <a:pt x="2161800" y="2920581"/>
                  <a:pt x="2123778" y="2923604"/>
                </a:cubicBezTo>
                <a:cubicBezTo>
                  <a:pt x="2087207" y="2926512"/>
                  <a:pt x="2049413" y="2927546"/>
                  <a:pt x="2012232" y="2929518"/>
                </a:cubicBezTo>
                <a:cubicBezTo>
                  <a:pt x="1957558" y="2932416"/>
                  <a:pt x="1913964" y="2945877"/>
                  <a:pt x="1863504" y="2953172"/>
                </a:cubicBezTo>
                <a:cubicBezTo>
                  <a:pt x="1845664" y="2955751"/>
                  <a:pt x="1826079" y="2956896"/>
                  <a:pt x="1807731" y="2959085"/>
                </a:cubicBezTo>
                <a:cubicBezTo>
                  <a:pt x="1786673" y="2961598"/>
                  <a:pt x="1693533" y="2974385"/>
                  <a:pt x="1659004" y="2976826"/>
                </a:cubicBezTo>
                <a:cubicBezTo>
                  <a:pt x="1622207" y="2979427"/>
                  <a:pt x="1566451" y="2972383"/>
                  <a:pt x="1547458" y="2982740"/>
                </a:cubicBezTo>
                <a:cubicBezTo>
                  <a:pt x="1512970" y="3001547"/>
                  <a:pt x="1535065" y="3026106"/>
                  <a:pt x="1528868" y="3047789"/>
                </a:cubicBezTo>
                <a:cubicBezTo>
                  <a:pt x="1559378" y="3076905"/>
                  <a:pt x="1544238" y="3059381"/>
                  <a:pt x="1566050" y="3101010"/>
                </a:cubicBezTo>
                <a:cubicBezTo>
                  <a:pt x="1569272" y="3107159"/>
                  <a:pt x="1578444" y="3112838"/>
                  <a:pt x="1584641" y="3118751"/>
                </a:cubicBezTo>
                <a:lnTo>
                  <a:pt x="1621823" y="3154232"/>
                </a:lnTo>
                <a:cubicBezTo>
                  <a:pt x="1640414" y="3158175"/>
                  <a:pt x="1660430" y="3161509"/>
                  <a:pt x="1677595" y="3166059"/>
                </a:cubicBezTo>
                <a:cubicBezTo>
                  <a:pt x="1749515" y="3185124"/>
                  <a:pt x="1719126" y="3185435"/>
                  <a:pt x="1807731" y="3201540"/>
                </a:cubicBezTo>
                <a:cubicBezTo>
                  <a:pt x="1824746" y="3204633"/>
                  <a:pt x="1845976" y="3204666"/>
                  <a:pt x="1863504" y="3207454"/>
                </a:cubicBezTo>
                <a:cubicBezTo>
                  <a:pt x="1895823" y="3212594"/>
                  <a:pt x="1925475" y="3219280"/>
                  <a:pt x="1956459" y="3225195"/>
                </a:cubicBezTo>
                <a:cubicBezTo>
                  <a:pt x="1981246" y="3227165"/>
                  <a:pt x="2005767" y="3229515"/>
                  <a:pt x="2030822" y="3231108"/>
                </a:cubicBezTo>
                <a:cubicBezTo>
                  <a:pt x="2067786" y="3233460"/>
                  <a:pt x="2106264" y="3233576"/>
                  <a:pt x="2142369" y="3237021"/>
                </a:cubicBezTo>
                <a:cubicBezTo>
                  <a:pt x="2168913" y="3239555"/>
                  <a:pt x="2189494" y="3247224"/>
                  <a:pt x="2216732" y="3248848"/>
                </a:cubicBezTo>
                <a:cubicBezTo>
                  <a:pt x="2290075" y="3253223"/>
                  <a:pt x="2365460" y="3252791"/>
                  <a:pt x="2439824" y="3254763"/>
                </a:cubicBezTo>
                <a:lnTo>
                  <a:pt x="2923186" y="3260676"/>
                </a:lnTo>
                <a:cubicBezTo>
                  <a:pt x="2962351" y="3261155"/>
                  <a:pt x="3005600" y="3264163"/>
                  <a:pt x="3034731" y="3272503"/>
                </a:cubicBezTo>
                <a:cubicBezTo>
                  <a:pt x="3071866" y="3283135"/>
                  <a:pt x="3102029" y="3298166"/>
                  <a:pt x="3109093" y="3313897"/>
                </a:cubicBezTo>
                <a:cubicBezTo>
                  <a:pt x="3133647" y="3368571"/>
                  <a:pt x="3121489" y="3424284"/>
                  <a:pt x="3127686" y="3479477"/>
                </a:cubicBezTo>
                <a:cubicBezTo>
                  <a:pt x="3104693" y="3530674"/>
                  <a:pt x="3111146" y="3521766"/>
                  <a:pt x="3071913" y="3580006"/>
                </a:cubicBezTo>
                <a:cubicBezTo>
                  <a:pt x="3066559" y="3587953"/>
                  <a:pt x="3057893" y="3595664"/>
                  <a:pt x="3053323" y="3603661"/>
                </a:cubicBezTo>
                <a:cubicBezTo>
                  <a:pt x="3045484" y="3617374"/>
                  <a:pt x="3040927" y="3631256"/>
                  <a:pt x="3034731" y="3645055"/>
                </a:cubicBezTo>
                <a:cubicBezTo>
                  <a:pt x="3027854" y="3660366"/>
                  <a:pt x="2975173" y="3717273"/>
                  <a:pt x="2960367" y="3733759"/>
                </a:cubicBezTo>
                <a:lnTo>
                  <a:pt x="2811641" y="3804720"/>
                </a:lnTo>
                <a:cubicBezTo>
                  <a:pt x="2782473" y="3818638"/>
                  <a:pt x="2742161" y="3830165"/>
                  <a:pt x="2700094" y="3840201"/>
                </a:cubicBezTo>
                <a:cubicBezTo>
                  <a:pt x="2666839" y="3848135"/>
                  <a:pt x="2625151" y="3851673"/>
                  <a:pt x="2588548" y="3857942"/>
                </a:cubicBezTo>
                <a:cubicBezTo>
                  <a:pt x="2544559" y="3865477"/>
                  <a:pt x="2503775" y="3874936"/>
                  <a:pt x="2458413" y="3881597"/>
                </a:cubicBezTo>
                <a:cubicBezTo>
                  <a:pt x="2277271" y="3908190"/>
                  <a:pt x="2002525" y="3901536"/>
                  <a:pt x="1844913" y="3905250"/>
                </a:cubicBezTo>
                <a:cubicBezTo>
                  <a:pt x="1776747" y="3903279"/>
                  <a:pt x="1708024" y="3902732"/>
                  <a:pt x="1640414" y="3899337"/>
                </a:cubicBezTo>
                <a:cubicBezTo>
                  <a:pt x="1596906" y="3897151"/>
                  <a:pt x="1430304" y="3882936"/>
                  <a:pt x="1380141" y="3875682"/>
                </a:cubicBezTo>
                <a:cubicBezTo>
                  <a:pt x="1347246" y="3870926"/>
                  <a:pt x="1318908" y="3863446"/>
                  <a:pt x="1287186" y="3857942"/>
                </a:cubicBezTo>
                <a:cubicBezTo>
                  <a:pt x="1116984" y="3828412"/>
                  <a:pt x="1231961" y="3853638"/>
                  <a:pt x="1101278" y="3822461"/>
                </a:cubicBezTo>
                <a:cubicBezTo>
                  <a:pt x="1072370" y="3815565"/>
                  <a:pt x="1038808" y="3810891"/>
                  <a:pt x="1008323" y="3804720"/>
                </a:cubicBezTo>
                <a:cubicBezTo>
                  <a:pt x="970622" y="3797089"/>
                  <a:pt x="933960" y="3788950"/>
                  <a:pt x="896777" y="3781066"/>
                </a:cubicBezTo>
                <a:cubicBezTo>
                  <a:pt x="803823" y="3761355"/>
                  <a:pt x="707288" y="3743252"/>
                  <a:pt x="617914" y="3721931"/>
                </a:cubicBezTo>
                <a:cubicBezTo>
                  <a:pt x="526380" y="3700094"/>
                  <a:pt x="515595" y="3685827"/>
                  <a:pt x="450597" y="3656882"/>
                </a:cubicBezTo>
                <a:cubicBezTo>
                  <a:pt x="414578" y="3640842"/>
                  <a:pt x="380737" y="3624160"/>
                  <a:pt x="339051" y="3609574"/>
                </a:cubicBezTo>
                <a:cubicBezTo>
                  <a:pt x="318209" y="3602282"/>
                  <a:pt x="289475" y="3597747"/>
                  <a:pt x="264688" y="3591834"/>
                </a:cubicBezTo>
                <a:cubicBezTo>
                  <a:pt x="137138" y="3561404"/>
                  <a:pt x="125478" y="3527647"/>
                  <a:pt x="60188" y="3491303"/>
                </a:cubicBezTo>
                <a:cubicBezTo>
                  <a:pt x="49102" y="3485132"/>
                  <a:pt x="36413" y="3479248"/>
                  <a:pt x="23006" y="3473562"/>
                </a:cubicBezTo>
                <a:lnTo>
                  <a:pt x="0" y="3464313"/>
                </a:lnTo>
                <a:lnTo>
                  <a:pt x="0" y="268407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2394018"/>
                </a:lnTo>
                <a:lnTo>
                  <a:pt x="0" y="26840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509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73E6DC5-0561-4DD5-9EFE-D9D936F9593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27220" y="876300"/>
            <a:ext cx="3337560" cy="2718998"/>
          </a:xfrm>
          <a:custGeom>
            <a:avLst/>
            <a:gdLst>
              <a:gd name="connsiteX0" fmla="*/ 0 w 3337560"/>
              <a:gd name="connsiteY0" fmla="*/ 0 h 2718998"/>
              <a:gd name="connsiteX1" fmla="*/ 3337560 w 3337560"/>
              <a:gd name="connsiteY1" fmla="*/ 0 h 2718998"/>
              <a:gd name="connsiteX2" fmla="*/ 3337560 w 3337560"/>
              <a:gd name="connsiteY2" fmla="*/ 2718998 h 2718998"/>
              <a:gd name="connsiteX3" fmla="*/ 0 w 3337560"/>
              <a:gd name="connsiteY3" fmla="*/ 2718998 h 271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7560" h="2718998">
                <a:moveTo>
                  <a:pt x="0" y="0"/>
                </a:moveTo>
                <a:lnTo>
                  <a:pt x="3337560" y="0"/>
                </a:lnTo>
                <a:lnTo>
                  <a:pt x="3337560" y="2718998"/>
                </a:lnTo>
                <a:lnTo>
                  <a:pt x="0" y="27189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17FB21E-D475-4DC9-A410-51DFA741F0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978140" y="876300"/>
            <a:ext cx="3337560" cy="2718998"/>
          </a:xfrm>
          <a:custGeom>
            <a:avLst/>
            <a:gdLst>
              <a:gd name="connsiteX0" fmla="*/ 0 w 3337560"/>
              <a:gd name="connsiteY0" fmla="*/ 0 h 2718998"/>
              <a:gd name="connsiteX1" fmla="*/ 3337560 w 3337560"/>
              <a:gd name="connsiteY1" fmla="*/ 0 h 2718998"/>
              <a:gd name="connsiteX2" fmla="*/ 3337560 w 3337560"/>
              <a:gd name="connsiteY2" fmla="*/ 2718998 h 2718998"/>
              <a:gd name="connsiteX3" fmla="*/ 0 w 3337560"/>
              <a:gd name="connsiteY3" fmla="*/ 2718998 h 271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7560" h="2718998">
                <a:moveTo>
                  <a:pt x="0" y="0"/>
                </a:moveTo>
                <a:lnTo>
                  <a:pt x="3337560" y="0"/>
                </a:lnTo>
                <a:lnTo>
                  <a:pt x="3337560" y="2718998"/>
                </a:lnTo>
                <a:lnTo>
                  <a:pt x="0" y="27189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131F4F0-C999-4EF8-BCAE-90195758317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76300" y="876300"/>
            <a:ext cx="3337560" cy="2718998"/>
          </a:xfrm>
          <a:custGeom>
            <a:avLst/>
            <a:gdLst>
              <a:gd name="connsiteX0" fmla="*/ 0 w 3337560"/>
              <a:gd name="connsiteY0" fmla="*/ 0 h 2718998"/>
              <a:gd name="connsiteX1" fmla="*/ 3337560 w 3337560"/>
              <a:gd name="connsiteY1" fmla="*/ 0 h 2718998"/>
              <a:gd name="connsiteX2" fmla="*/ 3337560 w 3337560"/>
              <a:gd name="connsiteY2" fmla="*/ 2718998 h 2718998"/>
              <a:gd name="connsiteX3" fmla="*/ 0 w 3337560"/>
              <a:gd name="connsiteY3" fmla="*/ 2718998 h 271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7560" h="2718998">
                <a:moveTo>
                  <a:pt x="0" y="0"/>
                </a:moveTo>
                <a:lnTo>
                  <a:pt x="3337560" y="0"/>
                </a:lnTo>
                <a:lnTo>
                  <a:pt x="3337560" y="2718998"/>
                </a:lnTo>
                <a:lnTo>
                  <a:pt x="0" y="27189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588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F258BC0-82E8-4FD3-9CB2-5B3F4212D58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33950" y="558799"/>
            <a:ext cx="3886200" cy="5740402"/>
          </a:xfrm>
          <a:custGeom>
            <a:avLst/>
            <a:gdLst>
              <a:gd name="connsiteX0" fmla="*/ 0 w 3886200"/>
              <a:gd name="connsiteY0" fmla="*/ 0 h 5740402"/>
              <a:gd name="connsiteX1" fmla="*/ 3886200 w 3886200"/>
              <a:gd name="connsiteY1" fmla="*/ 0 h 5740402"/>
              <a:gd name="connsiteX2" fmla="*/ 3886200 w 3886200"/>
              <a:gd name="connsiteY2" fmla="*/ 5740402 h 5740402"/>
              <a:gd name="connsiteX3" fmla="*/ 0 w 3886200"/>
              <a:gd name="connsiteY3" fmla="*/ 5740402 h 574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200" h="5740402">
                <a:moveTo>
                  <a:pt x="0" y="0"/>
                </a:moveTo>
                <a:lnTo>
                  <a:pt x="3886200" y="0"/>
                </a:lnTo>
                <a:lnTo>
                  <a:pt x="3886200" y="5740402"/>
                </a:lnTo>
                <a:lnTo>
                  <a:pt x="0" y="57404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204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5634959-2B68-4C13-83DD-79B7937A4E9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97296" y="697297"/>
            <a:ext cx="5463406" cy="5463406"/>
          </a:xfrm>
          <a:custGeom>
            <a:avLst/>
            <a:gdLst>
              <a:gd name="connsiteX0" fmla="*/ 2731703 w 5463406"/>
              <a:gd name="connsiteY0" fmla="*/ 0 h 5463406"/>
              <a:gd name="connsiteX1" fmla="*/ 5463406 w 5463406"/>
              <a:gd name="connsiteY1" fmla="*/ 2731703 h 5463406"/>
              <a:gd name="connsiteX2" fmla="*/ 2731703 w 5463406"/>
              <a:gd name="connsiteY2" fmla="*/ 5463406 h 5463406"/>
              <a:gd name="connsiteX3" fmla="*/ 0 w 5463406"/>
              <a:gd name="connsiteY3" fmla="*/ 2731703 h 5463406"/>
              <a:gd name="connsiteX4" fmla="*/ 2731703 w 5463406"/>
              <a:gd name="connsiteY4" fmla="*/ 0 h 546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3406" h="5463406">
                <a:moveTo>
                  <a:pt x="2731703" y="0"/>
                </a:moveTo>
                <a:cubicBezTo>
                  <a:pt x="4240381" y="0"/>
                  <a:pt x="5463406" y="1223025"/>
                  <a:pt x="5463406" y="2731703"/>
                </a:cubicBezTo>
                <a:cubicBezTo>
                  <a:pt x="5463406" y="4240381"/>
                  <a:pt x="4240381" y="5463406"/>
                  <a:pt x="2731703" y="5463406"/>
                </a:cubicBezTo>
                <a:cubicBezTo>
                  <a:pt x="1223025" y="5463406"/>
                  <a:pt x="0" y="4240381"/>
                  <a:pt x="0" y="2731703"/>
                </a:cubicBezTo>
                <a:cubicBezTo>
                  <a:pt x="0" y="1223025"/>
                  <a:pt x="1223025" y="0"/>
                  <a:pt x="273170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751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41AF68F-687F-4A79-9EDC-A56BAF30D54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609109" y="3520441"/>
            <a:ext cx="3537343" cy="2778760"/>
          </a:xfrm>
          <a:custGeom>
            <a:avLst/>
            <a:gdLst>
              <a:gd name="connsiteX0" fmla="*/ 0 w 3537343"/>
              <a:gd name="connsiteY0" fmla="*/ 0 h 2778760"/>
              <a:gd name="connsiteX1" fmla="*/ 3537343 w 3537343"/>
              <a:gd name="connsiteY1" fmla="*/ 0 h 2778760"/>
              <a:gd name="connsiteX2" fmla="*/ 3537343 w 3537343"/>
              <a:gd name="connsiteY2" fmla="*/ 2778760 h 2778760"/>
              <a:gd name="connsiteX3" fmla="*/ 0 w 3537343"/>
              <a:gd name="connsiteY3" fmla="*/ 2778760 h 277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343" h="2778760">
                <a:moveTo>
                  <a:pt x="0" y="0"/>
                </a:moveTo>
                <a:lnTo>
                  <a:pt x="3537343" y="0"/>
                </a:lnTo>
                <a:lnTo>
                  <a:pt x="3537343" y="2778760"/>
                </a:lnTo>
                <a:lnTo>
                  <a:pt x="0" y="27787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C7B4676-E448-47E8-B78D-83B2C070B75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609109" y="558798"/>
            <a:ext cx="3537343" cy="2778760"/>
          </a:xfrm>
          <a:custGeom>
            <a:avLst/>
            <a:gdLst>
              <a:gd name="connsiteX0" fmla="*/ 0 w 3537343"/>
              <a:gd name="connsiteY0" fmla="*/ 0 h 2778760"/>
              <a:gd name="connsiteX1" fmla="*/ 3537343 w 3537343"/>
              <a:gd name="connsiteY1" fmla="*/ 0 h 2778760"/>
              <a:gd name="connsiteX2" fmla="*/ 3537343 w 3537343"/>
              <a:gd name="connsiteY2" fmla="*/ 2778760 h 2778760"/>
              <a:gd name="connsiteX3" fmla="*/ 0 w 3537343"/>
              <a:gd name="connsiteY3" fmla="*/ 2778760 h 277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343" h="2778760">
                <a:moveTo>
                  <a:pt x="0" y="0"/>
                </a:moveTo>
                <a:lnTo>
                  <a:pt x="3537343" y="0"/>
                </a:lnTo>
                <a:lnTo>
                  <a:pt x="3537343" y="2778760"/>
                </a:lnTo>
                <a:lnTo>
                  <a:pt x="0" y="27787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80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4004" r:id="rId2"/>
    <p:sldLayoutId id="2147484003" r:id="rId3"/>
    <p:sldLayoutId id="2147484002" r:id="rId4"/>
    <p:sldLayoutId id="2147484001" r:id="rId5"/>
    <p:sldLayoutId id="2147484000" r:id="rId6"/>
    <p:sldLayoutId id="2147483999" r:id="rId7"/>
    <p:sldLayoutId id="2147483998" r:id="rId8"/>
    <p:sldLayoutId id="2147483997" r:id="rId9"/>
    <p:sldLayoutId id="2147483996" r:id="rId10"/>
    <p:sldLayoutId id="2147483995" r:id="rId11"/>
    <p:sldLayoutId id="2147483988" r:id="rId12"/>
    <p:sldLayoutId id="2147483987" r:id="rId13"/>
    <p:sldLayoutId id="2147483903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67CAEA5-A9CE-4812-9D67-7BB45AC19640}"/>
              </a:ext>
            </a:extLst>
          </p:cNvPr>
          <p:cNvGrpSpPr/>
          <p:nvPr/>
        </p:nvGrpSpPr>
        <p:grpSpPr>
          <a:xfrm>
            <a:off x="3690553" y="3429000"/>
            <a:ext cx="4806126" cy="1241554"/>
            <a:chOff x="2590796" y="3810000"/>
            <a:chExt cx="7005639" cy="180975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B7D347C-2118-49DE-94F6-DDACD9A1F69D}"/>
                </a:ext>
              </a:extLst>
            </p:cNvPr>
            <p:cNvSpPr/>
            <p:nvPr/>
          </p:nvSpPr>
          <p:spPr>
            <a:xfrm>
              <a:off x="5191124" y="3810000"/>
              <a:ext cx="1809750" cy="180975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D1138E2-8608-4845-AF35-6A787242ACA5}"/>
                </a:ext>
              </a:extLst>
            </p:cNvPr>
            <p:cNvSpPr/>
            <p:nvPr/>
          </p:nvSpPr>
          <p:spPr>
            <a:xfrm>
              <a:off x="7786685" y="3810000"/>
              <a:ext cx="1809750" cy="180975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32260BC-01D7-4657-8690-3392E62797CE}"/>
                </a:ext>
              </a:extLst>
            </p:cNvPr>
            <p:cNvSpPr/>
            <p:nvPr/>
          </p:nvSpPr>
          <p:spPr>
            <a:xfrm>
              <a:off x="2590796" y="3810000"/>
              <a:ext cx="1809750" cy="180975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8F16AB8-BA55-4DE1-991D-C18D3CE0874D}"/>
                </a:ext>
              </a:extLst>
            </p:cNvPr>
            <p:cNvSpPr/>
            <p:nvPr/>
          </p:nvSpPr>
          <p:spPr>
            <a:xfrm>
              <a:off x="3057321" y="4252841"/>
              <a:ext cx="876698" cy="9196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latin typeface="FontAwesome" charset="0"/>
                </a:rPr>
                <a:t></a:t>
              </a:r>
              <a:endParaRPr lang="en-US" sz="35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2F2CFB1-1BEB-400B-8437-EB56808812F8}"/>
                </a:ext>
              </a:extLst>
            </p:cNvPr>
            <p:cNvSpPr/>
            <p:nvPr/>
          </p:nvSpPr>
          <p:spPr>
            <a:xfrm>
              <a:off x="5587551" y="4252841"/>
              <a:ext cx="1016894" cy="9196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latin typeface="FontAwesome" charset="0"/>
                </a:rPr>
                <a:t></a:t>
              </a:r>
              <a:endParaRPr lang="en-US" sz="35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10ED7E-1CDC-4B5A-BAA6-B64AFEC3480F}"/>
                </a:ext>
              </a:extLst>
            </p:cNvPr>
            <p:cNvSpPr/>
            <p:nvPr/>
          </p:nvSpPr>
          <p:spPr>
            <a:xfrm>
              <a:off x="8235880" y="4252841"/>
              <a:ext cx="901829" cy="91969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500" dirty="0">
                  <a:latin typeface="FontAwesome" charset="0"/>
                </a:rPr>
                <a:t></a:t>
              </a:r>
              <a:endParaRPr lang="en-US" sz="35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804A39E-435B-4896-9FC6-B128F6057F57}"/>
              </a:ext>
            </a:extLst>
          </p:cNvPr>
          <p:cNvSpPr txBox="1"/>
          <p:nvPr/>
        </p:nvSpPr>
        <p:spPr>
          <a:xfrm>
            <a:off x="2114550" y="-150978"/>
            <a:ext cx="7962900" cy="321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10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Awesome</a:t>
            </a:r>
          </a:p>
          <a:p>
            <a:pPr algn="ctr">
              <a:lnSpc>
                <a:spcPts val="8000"/>
              </a:lnSpc>
            </a:pPr>
            <a:r>
              <a:rPr lang="en-US" sz="10000" b="1" dirty="0">
                <a:latin typeface="+mj-lt"/>
              </a:rPr>
              <a:t>About</a:t>
            </a:r>
          </a:p>
          <a:p>
            <a:pPr algn="ctr">
              <a:lnSpc>
                <a:spcPts val="8000"/>
              </a:lnSpc>
            </a:pPr>
            <a:r>
              <a:rPr lang="en-US" sz="10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Us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06AFE8-28B2-4A79-B5CB-FD4CC8668DFA}"/>
              </a:ext>
            </a:extLst>
          </p:cNvPr>
          <p:cNvSpPr txBox="1"/>
          <p:nvPr/>
        </p:nvSpPr>
        <p:spPr>
          <a:xfrm>
            <a:off x="2322599" y="5767693"/>
            <a:ext cx="7545302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The Extremes of Good and Evil) by Cicero, written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521AFB-8122-4A32-8FCF-5469B9610B55}"/>
              </a:ext>
            </a:extLst>
          </p:cNvPr>
          <p:cNvSpPr txBox="1"/>
          <p:nvPr/>
        </p:nvSpPr>
        <p:spPr>
          <a:xfrm>
            <a:off x="5020619" y="5299303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</p:spTree>
    <p:extLst>
      <p:ext uri="{BB962C8B-B14F-4D97-AF65-F5344CB8AC3E}">
        <p14:creationId xmlns:p14="http://schemas.microsoft.com/office/powerpoint/2010/main" val="1579933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FEA30C0-B3EE-43DD-9EF0-5640FB3AB7EE}"/>
              </a:ext>
            </a:extLst>
          </p:cNvPr>
          <p:cNvSpPr/>
          <p:nvPr/>
        </p:nvSpPr>
        <p:spPr>
          <a:xfrm>
            <a:off x="2609109" y="4385734"/>
            <a:ext cx="2324841" cy="19134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8B5184-AA0C-4509-9AB0-F2B55E81F79C}"/>
              </a:ext>
            </a:extLst>
          </p:cNvPr>
          <p:cNvSpPr/>
          <p:nvPr/>
        </p:nvSpPr>
        <p:spPr>
          <a:xfrm>
            <a:off x="2609109" y="2472266"/>
            <a:ext cx="2324841" cy="19134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DF292E-21D9-46AF-9410-F3DFE3F58B49}"/>
              </a:ext>
            </a:extLst>
          </p:cNvPr>
          <p:cNvSpPr/>
          <p:nvPr/>
        </p:nvSpPr>
        <p:spPr>
          <a:xfrm>
            <a:off x="2609109" y="558799"/>
            <a:ext cx="2324841" cy="1913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16C21D5-514C-49D4-B833-83710E81AB47}"/>
              </a:ext>
            </a:extLst>
          </p:cNvPr>
          <p:cNvGrpSpPr/>
          <p:nvPr/>
        </p:nvGrpSpPr>
        <p:grpSpPr>
          <a:xfrm rot="16200000">
            <a:off x="-1088777" y="3176237"/>
            <a:ext cx="4787900" cy="1492748"/>
            <a:chOff x="876299" y="1905613"/>
            <a:chExt cx="4787900" cy="149274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0B64A5-93C3-4267-93E9-4E38ECD67D23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en-US" sz="5000" b="1" dirty="0">
                  <a:latin typeface="+mj-lt"/>
                </a:rPr>
                <a:t>Our About Us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43939E-50AF-4599-A49A-E584244DAF44}"/>
                </a:ext>
              </a:extLst>
            </p:cNvPr>
            <p:cNvSpPr txBox="1"/>
            <p:nvPr/>
          </p:nvSpPr>
          <p:spPr>
            <a:xfrm>
              <a:off x="876299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100" dirty="0"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EC8C7F8-7E17-46B6-B178-53F62708B848}"/>
                </a:ext>
              </a:extLst>
            </p:cNvPr>
            <p:cNvCxnSpPr>
              <a:cxnSpLocks/>
            </p:cNvCxnSpPr>
            <p:nvPr/>
          </p:nvCxnSpPr>
          <p:spPr>
            <a:xfrm>
              <a:off x="1005110" y="3398361"/>
              <a:ext cx="14049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881EDEB-AD9F-4951-A0FE-72E9BBE2F525}"/>
              </a:ext>
            </a:extLst>
          </p:cNvPr>
          <p:cNvGrpSpPr/>
          <p:nvPr/>
        </p:nvGrpSpPr>
        <p:grpSpPr>
          <a:xfrm>
            <a:off x="9581076" y="558799"/>
            <a:ext cx="2052124" cy="1281475"/>
            <a:chOff x="7169150" y="4208237"/>
            <a:chExt cx="2052124" cy="128147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DD2D588-1D23-476E-9B49-30DE0C014FE1}"/>
                </a:ext>
              </a:extLst>
            </p:cNvPr>
            <p:cNvSpPr/>
            <p:nvPr/>
          </p:nvSpPr>
          <p:spPr>
            <a:xfrm>
              <a:off x="7169150" y="4208237"/>
              <a:ext cx="488950" cy="4889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BE3F20-E3C0-4EF5-B9C2-F433CB27B58D}"/>
                </a:ext>
              </a:extLst>
            </p:cNvPr>
            <p:cNvSpPr txBox="1"/>
            <p:nvPr/>
          </p:nvSpPr>
          <p:spPr>
            <a:xfrm>
              <a:off x="7871619" y="4287718"/>
              <a:ext cx="11822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/>
                <a:t>Example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ABFA35-0C6A-4423-840D-73B0293EE0CE}"/>
                </a:ext>
              </a:extLst>
            </p:cNvPr>
            <p:cNvSpPr txBox="1"/>
            <p:nvPr/>
          </p:nvSpPr>
          <p:spPr>
            <a:xfrm>
              <a:off x="7215584" y="4310800"/>
              <a:ext cx="3960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117664-80A8-4710-A929-1E10B0C23E80}"/>
                </a:ext>
              </a:extLst>
            </p:cNvPr>
            <p:cNvSpPr txBox="1"/>
            <p:nvPr/>
          </p:nvSpPr>
          <p:spPr>
            <a:xfrm>
              <a:off x="7871620" y="4697187"/>
              <a:ext cx="1349654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Living which seasons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B81D128-AEC9-4DA4-A5A1-5197D518B020}"/>
              </a:ext>
            </a:extLst>
          </p:cNvPr>
          <p:cNvGrpSpPr/>
          <p:nvPr/>
        </p:nvGrpSpPr>
        <p:grpSpPr>
          <a:xfrm>
            <a:off x="9581076" y="2788263"/>
            <a:ext cx="2052124" cy="1281475"/>
            <a:chOff x="7169150" y="4208237"/>
            <a:chExt cx="2052124" cy="1281475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CED773-8B35-45FE-AE00-B7091C5F0C85}"/>
                </a:ext>
              </a:extLst>
            </p:cNvPr>
            <p:cNvSpPr/>
            <p:nvPr/>
          </p:nvSpPr>
          <p:spPr>
            <a:xfrm>
              <a:off x="7169150" y="4208237"/>
              <a:ext cx="488950" cy="4889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009A6FE-CA41-4207-9785-209AC94DEA1A}"/>
                </a:ext>
              </a:extLst>
            </p:cNvPr>
            <p:cNvSpPr txBox="1"/>
            <p:nvPr/>
          </p:nvSpPr>
          <p:spPr>
            <a:xfrm>
              <a:off x="7871619" y="4287718"/>
              <a:ext cx="11822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/>
                <a:t>Example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8AA9875-BF1A-4513-A52E-0E612E8F17CB}"/>
                </a:ext>
              </a:extLst>
            </p:cNvPr>
            <p:cNvSpPr txBox="1"/>
            <p:nvPr/>
          </p:nvSpPr>
          <p:spPr>
            <a:xfrm>
              <a:off x="7215584" y="4310800"/>
              <a:ext cx="3960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3C52411-FAC7-4626-BB15-9C815E34E6C0}"/>
                </a:ext>
              </a:extLst>
            </p:cNvPr>
            <p:cNvSpPr txBox="1"/>
            <p:nvPr/>
          </p:nvSpPr>
          <p:spPr>
            <a:xfrm>
              <a:off x="7871620" y="4697187"/>
              <a:ext cx="1349654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Living which seasons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C7846F-5FD1-435D-BC90-E80C63E6295B}"/>
              </a:ext>
            </a:extLst>
          </p:cNvPr>
          <p:cNvGrpSpPr/>
          <p:nvPr/>
        </p:nvGrpSpPr>
        <p:grpSpPr>
          <a:xfrm>
            <a:off x="9581076" y="5017726"/>
            <a:ext cx="2052124" cy="1281475"/>
            <a:chOff x="7169150" y="4208237"/>
            <a:chExt cx="2052124" cy="1281475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1D81DBF-E7D9-40EA-B7BE-EC325AB9B5B8}"/>
                </a:ext>
              </a:extLst>
            </p:cNvPr>
            <p:cNvSpPr/>
            <p:nvPr/>
          </p:nvSpPr>
          <p:spPr>
            <a:xfrm>
              <a:off x="7169150" y="4208237"/>
              <a:ext cx="488950" cy="4889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AA3B654-C90B-4196-AFBA-6ADE8835B998}"/>
                </a:ext>
              </a:extLst>
            </p:cNvPr>
            <p:cNvSpPr txBox="1"/>
            <p:nvPr/>
          </p:nvSpPr>
          <p:spPr>
            <a:xfrm>
              <a:off x="7871619" y="4287718"/>
              <a:ext cx="11822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/>
                <a:t>Example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BB0CAE9-2860-461E-BB71-0DDB9CF1E152}"/>
                </a:ext>
              </a:extLst>
            </p:cNvPr>
            <p:cNvSpPr txBox="1"/>
            <p:nvPr/>
          </p:nvSpPr>
          <p:spPr>
            <a:xfrm>
              <a:off x="7215584" y="4310800"/>
              <a:ext cx="3960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3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C46C754-8BB2-4E18-804A-67656BA51E9B}"/>
                </a:ext>
              </a:extLst>
            </p:cNvPr>
            <p:cNvSpPr txBox="1"/>
            <p:nvPr/>
          </p:nvSpPr>
          <p:spPr>
            <a:xfrm>
              <a:off x="7871620" y="4697187"/>
              <a:ext cx="1349654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Living which seasons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E9C21824-FEF4-46CA-B277-C3DE1FA1D387}"/>
              </a:ext>
            </a:extLst>
          </p:cNvPr>
          <p:cNvSpPr/>
          <p:nvPr/>
        </p:nvSpPr>
        <p:spPr>
          <a:xfrm>
            <a:off x="3381839" y="1084645"/>
            <a:ext cx="779381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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212D19D-9753-49E6-A5A3-DD2653092724}"/>
              </a:ext>
            </a:extLst>
          </p:cNvPr>
          <p:cNvSpPr/>
          <p:nvPr/>
        </p:nvSpPr>
        <p:spPr>
          <a:xfrm>
            <a:off x="3312910" y="2998112"/>
            <a:ext cx="917238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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49F4A4-9A40-4C5C-941D-995D39A71CF4}"/>
              </a:ext>
            </a:extLst>
          </p:cNvPr>
          <p:cNvSpPr/>
          <p:nvPr/>
        </p:nvSpPr>
        <p:spPr>
          <a:xfrm>
            <a:off x="3381839" y="4911580"/>
            <a:ext cx="779380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</a:t>
            </a:r>
            <a:endParaRPr lang="en-US" sz="5000" dirty="0">
              <a:solidFill>
                <a:schemeClr val="bg1"/>
              </a:solidFill>
            </a:endParaRPr>
          </a:p>
        </p:txBody>
      </p:sp>
      <p:pic>
        <p:nvPicPr>
          <p:cNvPr id="78" name="Picture Placeholder 77">
            <a:extLst>
              <a:ext uri="{FF2B5EF4-FFF2-40B4-BE49-F238E27FC236}">
                <a16:creationId xmlns:a16="http://schemas.microsoft.com/office/drawing/2014/main" id="{8BB6EE7C-C92E-4A67-AD03-21A9B023336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1990" b="1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319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8ECD5B0-827F-40D1-806B-0B275DD6D8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705" b="7705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24DE20D-FD2B-4FF7-A29B-9F6C3CEAA9AE}"/>
              </a:ext>
            </a:extLst>
          </p:cNvPr>
          <p:cNvSpPr/>
          <p:nvPr/>
        </p:nvSpPr>
        <p:spPr>
          <a:xfrm>
            <a:off x="0" y="0"/>
            <a:ext cx="12191998" cy="6875362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547A9D4-924B-45F0-8E1C-69DAB69E0DB3}"/>
              </a:ext>
            </a:extLst>
          </p:cNvPr>
          <p:cNvGrpSpPr/>
          <p:nvPr/>
        </p:nvGrpSpPr>
        <p:grpSpPr>
          <a:xfrm>
            <a:off x="1447006" y="1402217"/>
            <a:ext cx="4787900" cy="1492743"/>
            <a:chOff x="876299" y="1905613"/>
            <a:chExt cx="4787900" cy="14927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B65DA5-2117-4E9E-8F28-2E8EBCA8ED7C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500"/>
                </a:lnSpc>
              </a:pPr>
              <a:r>
                <a:rPr lang="en-US" sz="5000" b="1" dirty="0">
                  <a:solidFill>
                    <a:schemeClr val="bg1"/>
                  </a:solidFill>
                  <a:latin typeface="+mj-lt"/>
                </a:rPr>
                <a:t>Our About Us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C73B38-AACA-4EC6-A396-AFAA55D57CAE}"/>
                </a:ext>
              </a:extLst>
            </p:cNvPr>
            <p:cNvSpPr txBox="1"/>
            <p:nvPr/>
          </p:nvSpPr>
          <p:spPr>
            <a:xfrm>
              <a:off x="3478528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43469CB-85C8-4334-843F-D32F68084127}"/>
                </a:ext>
              </a:extLst>
            </p:cNvPr>
            <p:cNvCxnSpPr>
              <a:cxnSpLocks/>
            </p:cNvCxnSpPr>
            <p:nvPr/>
          </p:nvCxnSpPr>
          <p:spPr>
            <a:xfrm>
              <a:off x="4155962" y="3398356"/>
              <a:ext cx="140493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E276BD-95A9-4FCE-B881-4CD251D536A6}"/>
              </a:ext>
            </a:extLst>
          </p:cNvPr>
          <p:cNvGrpSpPr/>
          <p:nvPr/>
        </p:nvGrpSpPr>
        <p:grpSpPr>
          <a:xfrm>
            <a:off x="1305719" y="3865149"/>
            <a:ext cx="4929187" cy="1607997"/>
            <a:chOff x="6386511" y="4450586"/>
            <a:chExt cx="4929187" cy="160799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101E3D4-81D7-4D73-ACF2-F0EFB7BFA230}"/>
                </a:ext>
              </a:extLst>
            </p:cNvPr>
            <p:cNvSpPr txBox="1"/>
            <p:nvPr/>
          </p:nvSpPr>
          <p:spPr>
            <a:xfrm>
              <a:off x="6386511" y="5266058"/>
              <a:ext cx="492918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000" b="1" i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</a:t>
              </a:r>
              <a:r>
                <a:rPr lang="en-US" sz="1000" b="1" i="1" spc="100" dirty="0" err="1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The</a:t>
              </a:r>
              <a:r>
                <a:rPr lang="en-US" sz="1000" b="1" i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 Extremes of Good and Evil) by Cicero, written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A165C93-2D11-4B9C-8317-5BA180E62137}"/>
                </a:ext>
              </a:extLst>
            </p:cNvPr>
            <p:cNvGrpSpPr/>
            <p:nvPr/>
          </p:nvGrpSpPr>
          <p:grpSpPr>
            <a:xfrm>
              <a:off x="6669461" y="4450586"/>
              <a:ext cx="4501097" cy="548868"/>
              <a:chOff x="6669461" y="4458206"/>
              <a:chExt cx="4501097" cy="548868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4D9EC4D-AC9F-4B5C-8CEB-E9E871DAB0DC}"/>
                  </a:ext>
                </a:extLst>
              </p:cNvPr>
              <p:cNvSpPr txBox="1"/>
              <p:nvPr/>
            </p:nvSpPr>
            <p:spPr>
              <a:xfrm>
                <a:off x="6669461" y="4458206"/>
                <a:ext cx="4371021" cy="54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900"/>
                  </a:lnSpc>
                </a:pPr>
                <a:r>
                  <a:rPr lang="en-US" sz="1000" i="1" spc="100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BC, making it over 2000 years old. Richard McClintock, a Latin professor at Hampden</a:t>
                </a: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0A233F9-61D9-49F6-9C5C-6A0F93FDCF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0558" y="4590872"/>
                <a:ext cx="0" cy="36274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F420CA1-63E5-4EDB-9839-ACDFE29A7E05}"/>
              </a:ext>
            </a:extLst>
          </p:cNvPr>
          <p:cNvSpPr txBox="1"/>
          <p:nvPr/>
        </p:nvSpPr>
        <p:spPr>
          <a:xfrm>
            <a:off x="6666705" y="3865149"/>
            <a:ext cx="4219575" cy="1571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en-US" sz="1200" b="1" i="1" spc="100" dirty="0">
                <a:solidFill>
                  <a:schemeClr val="bg1"/>
                </a:solidFill>
                <a:latin typeface="Montserrat Light" panose="00000400000000000000" pitchFamily="50" charset="0"/>
              </a:rPr>
              <a:t>Sydney College in Virginia, looked up</a:t>
            </a:r>
          </a:p>
          <a:p>
            <a:pPr marL="171450" indent="-1714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en-US" sz="1200" b="1" i="1" spc="100" dirty="0">
                <a:solidFill>
                  <a:schemeClr val="bg1"/>
                </a:solidFill>
                <a:latin typeface="Montserrat Light" panose="00000400000000000000" pitchFamily="50" charset="0"/>
              </a:rPr>
              <a:t>one of the more obscure going through</a:t>
            </a:r>
          </a:p>
          <a:p>
            <a:pPr marL="171450" indent="-1714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en-US" sz="1200" b="1" i="1" spc="100" dirty="0">
                <a:solidFill>
                  <a:schemeClr val="bg1"/>
                </a:solidFill>
                <a:latin typeface="Montserrat Light" panose="00000400000000000000" pitchFamily="50" charset="0"/>
              </a:rPr>
              <a:t>the cites of the The Extremes of Good</a:t>
            </a:r>
          </a:p>
          <a:p>
            <a:pPr marL="171450" indent="-1714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en-US" sz="1200" b="1" i="1" spc="100" dirty="0">
                <a:solidFill>
                  <a:schemeClr val="bg1"/>
                </a:solidFill>
                <a:latin typeface="Montserrat Light" panose="00000400000000000000" pitchFamily="50" charset="0"/>
              </a:rPr>
              <a:t>and Evil) by Cicero, written</a:t>
            </a:r>
          </a:p>
        </p:txBody>
      </p:sp>
    </p:spTree>
    <p:extLst>
      <p:ext uri="{BB962C8B-B14F-4D97-AF65-F5344CB8AC3E}">
        <p14:creationId xmlns:p14="http://schemas.microsoft.com/office/powerpoint/2010/main" val="3100962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D3C97A7C-8752-413E-8130-1FB33B3B89B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9404" r="9404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6D6134CA-503F-474F-AE38-0E33848FA02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9097" r="9097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DF08A4F-EE0B-44F3-96F9-24460A0F7CD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3984" r="3984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83DD6C3-11F5-4334-A41C-0895FEE6CE2F}"/>
              </a:ext>
            </a:extLst>
          </p:cNvPr>
          <p:cNvGrpSpPr/>
          <p:nvPr/>
        </p:nvGrpSpPr>
        <p:grpSpPr>
          <a:xfrm>
            <a:off x="876299" y="4488958"/>
            <a:ext cx="4787900" cy="1492743"/>
            <a:chOff x="876299" y="1905613"/>
            <a:chExt cx="4787900" cy="14927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B8CF27-F3F8-4822-83EF-0C11D31823F3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500"/>
                </a:lnSpc>
              </a:pPr>
              <a:r>
                <a:rPr lang="en-US" sz="5000" b="1" dirty="0">
                  <a:latin typeface="+mj-lt"/>
                </a:rPr>
                <a:t>Our About Us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05EA6A1-4ACE-4406-985C-C17AC5C91847}"/>
                </a:ext>
              </a:extLst>
            </p:cNvPr>
            <p:cNvSpPr txBox="1"/>
            <p:nvPr/>
          </p:nvSpPr>
          <p:spPr>
            <a:xfrm>
              <a:off x="3478528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95F5911-BEF7-4430-B899-D3DC645C437B}"/>
                </a:ext>
              </a:extLst>
            </p:cNvPr>
            <p:cNvCxnSpPr>
              <a:cxnSpLocks/>
            </p:cNvCxnSpPr>
            <p:nvPr/>
          </p:nvCxnSpPr>
          <p:spPr>
            <a:xfrm>
              <a:off x="4155962" y="3398356"/>
              <a:ext cx="14049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5C1F755-FBE5-4876-8A39-2841237BFEF3}"/>
              </a:ext>
            </a:extLst>
          </p:cNvPr>
          <p:cNvSpPr txBox="1"/>
          <p:nvPr/>
        </p:nvSpPr>
        <p:spPr>
          <a:xfrm>
            <a:off x="6386511" y="5266058"/>
            <a:ext cx="4929187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</a:t>
            </a:r>
            <a:r>
              <a:rPr lang="en-US" sz="1000" b="1" i="1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The</a:t>
            </a: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 Extremes of Good and Evil) by Cicero, written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E036FE-E21F-4253-B852-9308D0D4A358}"/>
              </a:ext>
            </a:extLst>
          </p:cNvPr>
          <p:cNvGrpSpPr/>
          <p:nvPr/>
        </p:nvGrpSpPr>
        <p:grpSpPr>
          <a:xfrm>
            <a:off x="6494019" y="4450586"/>
            <a:ext cx="4546463" cy="548868"/>
            <a:chOff x="6494019" y="4458206"/>
            <a:chExt cx="4546463" cy="54886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8F3308-3EAF-4B46-8379-2FF5297370B3}"/>
                </a:ext>
              </a:extLst>
            </p:cNvPr>
            <p:cNvSpPr txBox="1"/>
            <p:nvPr/>
          </p:nvSpPr>
          <p:spPr>
            <a:xfrm>
              <a:off x="6669461" y="4458206"/>
              <a:ext cx="4371021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latin typeface="Montserrat Light" panose="00000400000000000000" pitchFamily="50" charset="0"/>
                </a:rPr>
                <a:t>BC, making it over 2000 years old. Richard McClintock, a Latin professor at Hampden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90B723F-DCFC-48E8-BE25-3849D2DA18EB}"/>
                </a:ext>
              </a:extLst>
            </p:cNvPr>
            <p:cNvCxnSpPr>
              <a:cxnSpLocks/>
            </p:cNvCxnSpPr>
            <p:nvPr/>
          </p:nvCxnSpPr>
          <p:spPr>
            <a:xfrm>
              <a:off x="6494019" y="4590872"/>
              <a:ext cx="0" cy="36274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9998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478FBD8-4FF4-4D15-966E-6E079E7DCD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450" b="7450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995175A-E819-4316-A329-53E88522E191}"/>
              </a:ext>
            </a:extLst>
          </p:cNvPr>
          <p:cNvSpPr/>
          <p:nvPr/>
        </p:nvSpPr>
        <p:spPr>
          <a:xfrm>
            <a:off x="0" y="0"/>
            <a:ext cx="12191998" cy="6875362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D087627-7FC7-46CF-9220-0243FCE37C61}"/>
              </a:ext>
            </a:extLst>
          </p:cNvPr>
          <p:cNvSpPr/>
          <p:nvPr/>
        </p:nvSpPr>
        <p:spPr>
          <a:xfrm>
            <a:off x="4733834" y="876300"/>
            <a:ext cx="2724329" cy="2724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899AB88-9343-425A-82A3-F549CD172644}"/>
              </a:ext>
            </a:extLst>
          </p:cNvPr>
          <p:cNvSpPr/>
          <p:nvPr/>
        </p:nvSpPr>
        <p:spPr>
          <a:xfrm>
            <a:off x="7683135" y="876300"/>
            <a:ext cx="2724329" cy="2724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2C4FB0E-A4CE-4D5E-94A1-A26244B89316}"/>
              </a:ext>
            </a:extLst>
          </p:cNvPr>
          <p:cNvSpPr/>
          <p:nvPr/>
        </p:nvSpPr>
        <p:spPr>
          <a:xfrm>
            <a:off x="1784536" y="876300"/>
            <a:ext cx="2724329" cy="2724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25DBC14-6085-4999-9484-390EA38B89E7}"/>
              </a:ext>
            </a:extLst>
          </p:cNvPr>
          <p:cNvGrpSpPr/>
          <p:nvPr/>
        </p:nvGrpSpPr>
        <p:grpSpPr>
          <a:xfrm>
            <a:off x="876299" y="4488958"/>
            <a:ext cx="4787900" cy="1492743"/>
            <a:chOff x="876299" y="1905613"/>
            <a:chExt cx="4787900" cy="149274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A7CA16B-F1B7-4B04-ACDA-96138EC431FC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500"/>
                </a:lnSpc>
              </a:pPr>
              <a:r>
                <a:rPr lang="en-US" sz="5000" b="1" dirty="0">
                  <a:solidFill>
                    <a:schemeClr val="bg1"/>
                  </a:solidFill>
                  <a:latin typeface="+mj-lt"/>
                </a:rPr>
                <a:t>Our About Us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13F1769-AB55-4FBF-B81A-C510943B96EA}"/>
                </a:ext>
              </a:extLst>
            </p:cNvPr>
            <p:cNvSpPr txBox="1"/>
            <p:nvPr/>
          </p:nvSpPr>
          <p:spPr>
            <a:xfrm>
              <a:off x="3478528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58CFE6F-674D-41A7-AA31-93FCCCC01370}"/>
                </a:ext>
              </a:extLst>
            </p:cNvPr>
            <p:cNvCxnSpPr>
              <a:cxnSpLocks/>
            </p:cNvCxnSpPr>
            <p:nvPr/>
          </p:nvCxnSpPr>
          <p:spPr>
            <a:xfrm>
              <a:off x="4155962" y="3398356"/>
              <a:ext cx="140493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022DB27-4078-4B45-872F-7A8B906872D5}"/>
              </a:ext>
            </a:extLst>
          </p:cNvPr>
          <p:cNvSpPr txBox="1"/>
          <p:nvPr/>
        </p:nvSpPr>
        <p:spPr>
          <a:xfrm>
            <a:off x="6386511" y="5266058"/>
            <a:ext cx="4929187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b="1" i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</a:t>
            </a:r>
            <a:r>
              <a:rPr lang="en-US" sz="1000" b="1" i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</a:rPr>
              <a:t>The</a:t>
            </a:r>
            <a:r>
              <a:rPr lang="en-US" sz="1000" b="1" i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</a:rPr>
              <a:t> Extremes of Good and Evil) by Cicero, written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D98CB25-DBDA-4636-8B59-40E8F5060543}"/>
              </a:ext>
            </a:extLst>
          </p:cNvPr>
          <p:cNvGrpSpPr/>
          <p:nvPr/>
        </p:nvGrpSpPr>
        <p:grpSpPr>
          <a:xfrm>
            <a:off x="6494019" y="4450586"/>
            <a:ext cx="4546463" cy="548868"/>
            <a:chOff x="6494019" y="4458206"/>
            <a:chExt cx="4546463" cy="54886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6E69853-6706-469E-B621-9F6C4C226D60}"/>
                </a:ext>
              </a:extLst>
            </p:cNvPr>
            <p:cNvSpPr txBox="1"/>
            <p:nvPr/>
          </p:nvSpPr>
          <p:spPr>
            <a:xfrm>
              <a:off x="6669461" y="4458206"/>
              <a:ext cx="4371021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BC, making it over 2000 years old. Richard McClintock, a Latin professor at Hampden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E7091CB-025E-41E3-93C9-47F0B0749002}"/>
                </a:ext>
              </a:extLst>
            </p:cNvPr>
            <p:cNvCxnSpPr>
              <a:cxnSpLocks/>
            </p:cNvCxnSpPr>
            <p:nvPr/>
          </p:nvCxnSpPr>
          <p:spPr>
            <a:xfrm>
              <a:off x="6494019" y="4590872"/>
              <a:ext cx="0" cy="36274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B0D7DCD-435E-45AC-92AF-6705CCB54C2F}"/>
              </a:ext>
            </a:extLst>
          </p:cNvPr>
          <p:cNvGrpSpPr/>
          <p:nvPr/>
        </p:nvGrpSpPr>
        <p:grpSpPr>
          <a:xfrm>
            <a:off x="2161851" y="1325785"/>
            <a:ext cx="1969699" cy="1825358"/>
            <a:chOff x="2094481" y="955025"/>
            <a:chExt cx="1969699" cy="182535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B523160-0C1E-48A5-9DCF-D5D6E44DE11A}"/>
                </a:ext>
              </a:extLst>
            </p:cNvPr>
            <p:cNvSpPr/>
            <p:nvPr/>
          </p:nvSpPr>
          <p:spPr>
            <a:xfrm>
              <a:off x="2837918" y="955025"/>
              <a:ext cx="48282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latin typeface="FontAwesome" charset="0"/>
                </a:rPr>
                <a:t></a:t>
              </a:r>
              <a:endParaRPr lang="en-US" sz="2500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A9FAEA1-4D4F-40FE-9BE0-C5F6BED72276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1884609-3A6C-46A6-A3A6-30F9458E0EA7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Example Title Here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8B39AC5-70F7-4C4F-A1E8-9E6A9489C5F2}"/>
              </a:ext>
            </a:extLst>
          </p:cNvPr>
          <p:cNvGrpSpPr/>
          <p:nvPr/>
        </p:nvGrpSpPr>
        <p:grpSpPr>
          <a:xfrm>
            <a:off x="5111149" y="1325785"/>
            <a:ext cx="1969699" cy="1825358"/>
            <a:chOff x="2094481" y="955025"/>
            <a:chExt cx="1969699" cy="1825358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4D1B80F-FC96-43C7-A4B1-35E445942690}"/>
                </a:ext>
              </a:extLst>
            </p:cNvPr>
            <p:cNvSpPr/>
            <p:nvPr/>
          </p:nvSpPr>
          <p:spPr>
            <a:xfrm>
              <a:off x="2803453" y="955025"/>
              <a:ext cx="55175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latin typeface="FontAwesome" charset="0"/>
                </a:rPr>
                <a:t></a:t>
              </a:r>
              <a:endParaRPr lang="en-US" sz="2500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2A2877A-588D-4A92-8148-16758110E65B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B5649E8-87D5-4178-9260-6A7FAFB617BC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Example Title Here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274A673-2E40-4B12-8DA1-065DEE130C96}"/>
              </a:ext>
            </a:extLst>
          </p:cNvPr>
          <p:cNvGrpSpPr/>
          <p:nvPr/>
        </p:nvGrpSpPr>
        <p:grpSpPr>
          <a:xfrm>
            <a:off x="8060450" y="1325785"/>
            <a:ext cx="1969699" cy="1825358"/>
            <a:chOff x="2094481" y="955025"/>
            <a:chExt cx="1969699" cy="1825358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E7DF000-683F-4C7A-9591-54869716ADBA}"/>
                </a:ext>
              </a:extLst>
            </p:cNvPr>
            <p:cNvSpPr/>
            <p:nvPr/>
          </p:nvSpPr>
          <p:spPr>
            <a:xfrm>
              <a:off x="2837918" y="955025"/>
              <a:ext cx="48282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latin typeface="FontAwesome" charset="0"/>
                </a:rPr>
                <a:t></a:t>
              </a:r>
              <a:endParaRPr lang="en-US" sz="2500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8D47976-B8BF-40F4-BC9D-77053F58DFD9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A71BE0C-DC0D-4446-8D32-D775F912CF3B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Example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2759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DCA9D48E-1078-488A-8212-64CA10EB99F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9098" r="9098"/>
          <a:stretch>
            <a:fillRect/>
          </a:stretch>
        </p:blipFill>
        <p:spPr>
          <a:xfrm>
            <a:off x="4029075" y="3429000"/>
            <a:ext cx="3152775" cy="2552700"/>
          </a:xfr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ECD7AB7-08F2-4A02-9710-5FC06CAEB307}"/>
              </a:ext>
            </a:extLst>
          </p:cNvPr>
          <p:cNvSpPr/>
          <p:nvPr/>
        </p:nvSpPr>
        <p:spPr>
          <a:xfrm>
            <a:off x="4029074" y="3429000"/>
            <a:ext cx="3152776" cy="2552700"/>
          </a:xfrm>
          <a:custGeom>
            <a:avLst/>
            <a:gdLst>
              <a:gd name="connsiteX0" fmla="*/ 0 w 3337560"/>
              <a:gd name="connsiteY0" fmla="*/ 0 h 2952750"/>
              <a:gd name="connsiteX1" fmla="*/ 3337560 w 3337560"/>
              <a:gd name="connsiteY1" fmla="*/ 0 h 2952750"/>
              <a:gd name="connsiteX2" fmla="*/ 3337560 w 3337560"/>
              <a:gd name="connsiteY2" fmla="*/ 2952750 h 2952750"/>
              <a:gd name="connsiteX3" fmla="*/ 0 w 3337560"/>
              <a:gd name="connsiteY3" fmla="*/ 2952750 h 2952750"/>
              <a:gd name="connsiteX4" fmla="*/ 0 w 3337560"/>
              <a:gd name="connsiteY4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7560" h="2952750">
                <a:moveTo>
                  <a:pt x="0" y="0"/>
                </a:moveTo>
                <a:lnTo>
                  <a:pt x="3337560" y="0"/>
                </a:lnTo>
                <a:lnTo>
                  <a:pt x="3337560" y="2952750"/>
                </a:lnTo>
                <a:lnTo>
                  <a:pt x="0" y="29527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57F5959-556D-444D-A067-BE549167C89A}"/>
              </a:ext>
            </a:extLst>
          </p:cNvPr>
          <p:cNvSpPr txBox="1"/>
          <p:nvPr/>
        </p:nvSpPr>
        <p:spPr>
          <a:xfrm>
            <a:off x="4837806" y="4306523"/>
            <a:ext cx="1535312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000" b="1" dirty="0">
                <a:solidFill>
                  <a:schemeClr val="bg1"/>
                </a:solidFill>
                <a:latin typeface="+mj-lt"/>
              </a:rPr>
              <a:t>75%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AEE4305-4BF8-4BB3-B909-90E7579A8B1E}"/>
              </a:ext>
            </a:extLst>
          </p:cNvPr>
          <p:cNvSpPr txBox="1"/>
          <p:nvPr/>
        </p:nvSpPr>
        <p:spPr>
          <a:xfrm>
            <a:off x="938532" y="4187260"/>
            <a:ext cx="2329939" cy="10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1000" i="1" spc="100" dirty="0">
                <a:latin typeface="Montserrat Light" panose="00000400000000000000" pitchFamily="50" charset="0"/>
              </a:rPr>
              <a:t>Contrary to popular belief, Lorem Ipsum is not simply random text. It has roots in a literature from 45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BAAFD5-9BC5-4BEE-98FE-CFD89E1B7D65}"/>
              </a:ext>
            </a:extLst>
          </p:cNvPr>
          <p:cNvSpPr/>
          <p:nvPr/>
        </p:nvSpPr>
        <p:spPr>
          <a:xfrm>
            <a:off x="7181850" y="876300"/>
            <a:ext cx="4133849" cy="5105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30421DC-3118-4D18-8C32-25838CD8433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3685" r="368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3A19A2E-93EB-4CEA-B9E8-B88D77CBD68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8831" r="8831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84037-65B2-4816-BDFC-F7D2D00BA73E}"/>
              </a:ext>
            </a:extLst>
          </p:cNvPr>
          <p:cNvGrpSpPr/>
          <p:nvPr/>
        </p:nvGrpSpPr>
        <p:grpSpPr>
          <a:xfrm>
            <a:off x="7787607" y="1763429"/>
            <a:ext cx="2922335" cy="3331143"/>
            <a:chOff x="7787607" y="1756387"/>
            <a:chExt cx="2922335" cy="333114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A1099B9-8FED-45B6-A576-BFC34B360D72}"/>
                </a:ext>
              </a:extLst>
            </p:cNvPr>
            <p:cNvSpPr txBox="1"/>
            <p:nvPr/>
          </p:nvSpPr>
          <p:spPr>
            <a:xfrm>
              <a:off x="7787608" y="2607312"/>
              <a:ext cx="2746892" cy="1279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b="1" i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The Extremes of Good and Evil) by Cicero, written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5FAC39B-3CF0-41A3-A353-1D25BA584360}"/>
                </a:ext>
              </a:extLst>
            </p:cNvPr>
            <p:cNvGrpSpPr/>
            <p:nvPr/>
          </p:nvGrpSpPr>
          <p:grpSpPr>
            <a:xfrm>
              <a:off x="7787607" y="1756387"/>
              <a:ext cx="2922335" cy="548868"/>
              <a:chOff x="7482658" y="4469496"/>
              <a:chExt cx="2922335" cy="54886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C9227A7-AE64-43B0-A2F5-EDFE7EA26B99}"/>
                  </a:ext>
                </a:extLst>
              </p:cNvPr>
              <p:cNvSpPr txBox="1"/>
              <p:nvPr/>
            </p:nvSpPr>
            <p:spPr>
              <a:xfrm>
                <a:off x="7658101" y="4469496"/>
                <a:ext cx="2746892" cy="54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en-US" sz="1000" i="1" spc="100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BC, making it over 2000 years old. Richard McClintock, a Latin</a:t>
                </a: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488815D-21C8-4397-84CD-1CA60A8538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2658" y="4602162"/>
                <a:ext cx="0" cy="36274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6774ACA-42AB-4224-B63F-F4BB125030F8}"/>
                </a:ext>
              </a:extLst>
            </p:cNvPr>
            <p:cNvSpPr txBox="1"/>
            <p:nvPr/>
          </p:nvSpPr>
          <p:spPr>
            <a:xfrm>
              <a:off x="7787607" y="4189207"/>
              <a:ext cx="2265818" cy="898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2200"/>
                </a:lnSpc>
                <a:buFont typeface="Wingdings" panose="05000000000000000000" pitchFamily="2" charset="2"/>
                <a:buChar char="ü"/>
              </a:pPr>
              <a:r>
                <a:rPr lang="en-US" sz="10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</a:t>
              </a:r>
            </a:p>
            <a:p>
              <a:pPr marL="171450" indent="-171450">
                <a:lnSpc>
                  <a:spcPts val="2200"/>
                </a:lnSpc>
                <a:buFont typeface="Wingdings" panose="05000000000000000000" pitchFamily="2" charset="2"/>
                <a:buChar char="ü"/>
              </a:pPr>
              <a:r>
                <a:rPr lang="en-US" sz="10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Virginia, looked up one</a:t>
              </a:r>
            </a:p>
            <a:p>
              <a:pPr marL="171450" indent="-171450">
                <a:lnSpc>
                  <a:spcPts val="2200"/>
                </a:lnSpc>
                <a:buFont typeface="Wingdings" panose="05000000000000000000" pitchFamily="2" charset="2"/>
                <a:buChar char="ü"/>
              </a:pPr>
              <a:r>
                <a:rPr lang="en-US" sz="10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Cicero, written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956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8051AF1-CE1C-42ED-9B5D-2C6675C1A914}"/>
              </a:ext>
            </a:extLst>
          </p:cNvPr>
          <p:cNvSpPr/>
          <p:nvPr/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65C605-9672-4EAE-8409-CEAE123A0F7B}"/>
              </a:ext>
            </a:extLst>
          </p:cNvPr>
          <p:cNvGrpSpPr/>
          <p:nvPr/>
        </p:nvGrpSpPr>
        <p:grpSpPr>
          <a:xfrm>
            <a:off x="5111151" y="4230821"/>
            <a:ext cx="1969699" cy="1825358"/>
            <a:chOff x="2094481" y="955025"/>
            <a:chExt cx="1969699" cy="182535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81EC9C4-9235-4F76-A6C4-5382180E6486}"/>
                </a:ext>
              </a:extLst>
            </p:cNvPr>
            <p:cNvSpPr/>
            <p:nvPr/>
          </p:nvSpPr>
          <p:spPr>
            <a:xfrm>
              <a:off x="2803453" y="955025"/>
              <a:ext cx="55175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FontAwesome" charset="0"/>
                </a:rPr>
                <a:t></a:t>
              </a:r>
              <a:endParaRPr lang="en-US" sz="25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9456190-AFF9-425D-B324-FAF863E6D7BA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CEB3FCF-C1FB-4B50-9274-E2F41AF8200D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Example Title Here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F46380-0613-4F26-AA0D-EB96CEF2F5D1}"/>
              </a:ext>
            </a:extLst>
          </p:cNvPr>
          <p:cNvGrpSpPr/>
          <p:nvPr/>
        </p:nvGrpSpPr>
        <p:grpSpPr>
          <a:xfrm>
            <a:off x="1047151" y="4230821"/>
            <a:ext cx="1969699" cy="1825358"/>
            <a:chOff x="2094481" y="955025"/>
            <a:chExt cx="1969699" cy="182535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DC0AF9-9072-42F0-AD3E-FC19EBF118B8}"/>
                </a:ext>
              </a:extLst>
            </p:cNvPr>
            <p:cNvSpPr/>
            <p:nvPr/>
          </p:nvSpPr>
          <p:spPr>
            <a:xfrm>
              <a:off x="2837918" y="955025"/>
              <a:ext cx="48282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latin typeface="FontAwesome" charset="0"/>
                </a:rPr>
                <a:t></a:t>
              </a:r>
              <a:endParaRPr lang="en-US" sz="25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22FE6C5-9357-4753-BC7A-EA579EB9F63A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710B78-DE31-40BF-BD06-77598EE65E7C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Example Title Here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13B1426-10C4-44A1-8E5F-AFF40116A053}"/>
              </a:ext>
            </a:extLst>
          </p:cNvPr>
          <p:cNvGrpSpPr/>
          <p:nvPr/>
        </p:nvGrpSpPr>
        <p:grpSpPr>
          <a:xfrm>
            <a:off x="9175151" y="4230821"/>
            <a:ext cx="1969699" cy="1825358"/>
            <a:chOff x="2094481" y="955025"/>
            <a:chExt cx="1969699" cy="182535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4D03DD7-59D1-4CFD-8CA1-E3B23DD7A0A9}"/>
                </a:ext>
              </a:extLst>
            </p:cNvPr>
            <p:cNvSpPr/>
            <p:nvPr/>
          </p:nvSpPr>
          <p:spPr>
            <a:xfrm>
              <a:off x="2837918" y="955025"/>
              <a:ext cx="482824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latin typeface="FontAwesome" charset="0"/>
                </a:rPr>
                <a:t></a:t>
              </a:r>
              <a:endParaRPr lang="en-US" sz="25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98BE1CA-ED60-4E16-8066-473D0FCBB918}"/>
                </a:ext>
              </a:extLst>
            </p:cNvPr>
            <p:cNvSpPr txBox="1"/>
            <p:nvPr/>
          </p:nvSpPr>
          <p:spPr>
            <a:xfrm>
              <a:off x="2094481" y="1987858"/>
              <a:ext cx="1969699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had seasons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D795FC0-3E96-404F-8A14-CDF0394ADD12}"/>
                </a:ext>
              </a:extLst>
            </p:cNvPr>
            <p:cNvSpPr txBox="1"/>
            <p:nvPr/>
          </p:nvSpPr>
          <p:spPr>
            <a:xfrm>
              <a:off x="2348312" y="1638557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Example Title Here</a:t>
              </a:r>
            </a:p>
          </p:txBody>
        </p:sp>
      </p:grp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5600E8B2-75A2-4BF5-9430-8F067357EE0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0395" r="10395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2F230AEE-14C7-4D82-80C5-1D45C42493F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5556" r="5556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C2FA6038-F25A-4CA8-92C4-3AEE85F9B22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0473" r="104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478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4FFE0F2-C45E-4DAF-BBE8-AD213184C256}"/>
              </a:ext>
            </a:extLst>
          </p:cNvPr>
          <p:cNvSpPr txBox="1"/>
          <p:nvPr/>
        </p:nvSpPr>
        <p:spPr>
          <a:xfrm>
            <a:off x="1315691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Example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FFE210-1DF1-4A7A-A7F6-2DC3386A1FBD}"/>
              </a:ext>
            </a:extLst>
          </p:cNvPr>
          <p:cNvSpPr txBox="1"/>
          <p:nvPr/>
        </p:nvSpPr>
        <p:spPr>
          <a:xfrm>
            <a:off x="1266371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191097-7B91-4A93-A4D2-57DF4C1BD825}"/>
              </a:ext>
            </a:extLst>
          </p:cNvPr>
          <p:cNvSpPr txBox="1"/>
          <p:nvPr/>
        </p:nvSpPr>
        <p:spPr>
          <a:xfrm>
            <a:off x="3786143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Example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A2F50C-CB8C-44BB-B1BF-4D9315655B25}"/>
              </a:ext>
            </a:extLst>
          </p:cNvPr>
          <p:cNvSpPr txBox="1"/>
          <p:nvPr/>
        </p:nvSpPr>
        <p:spPr>
          <a:xfrm>
            <a:off x="3736824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41D69E-BF1D-4FC1-B89B-7FF62BC40290}"/>
              </a:ext>
            </a:extLst>
          </p:cNvPr>
          <p:cNvSpPr txBox="1"/>
          <p:nvPr/>
        </p:nvSpPr>
        <p:spPr>
          <a:xfrm>
            <a:off x="6256595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Example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CBDCDC-5BC1-4557-BCAB-E1E80164DE1E}"/>
              </a:ext>
            </a:extLst>
          </p:cNvPr>
          <p:cNvSpPr txBox="1"/>
          <p:nvPr/>
        </p:nvSpPr>
        <p:spPr>
          <a:xfrm>
            <a:off x="6207276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685B34-AA32-41D3-9720-C5B533F336DB}"/>
              </a:ext>
            </a:extLst>
          </p:cNvPr>
          <p:cNvSpPr txBox="1"/>
          <p:nvPr/>
        </p:nvSpPr>
        <p:spPr>
          <a:xfrm>
            <a:off x="8727048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Example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639A0E-E812-43AD-BC56-20568F466854}"/>
              </a:ext>
            </a:extLst>
          </p:cNvPr>
          <p:cNvSpPr txBox="1"/>
          <p:nvPr/>
        </p:nvSpPr>
        <p:spPr>
          <a:xfrm>
            <a:off x="8677728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5E0B3942-198A-497E-A6C8-2B43C2888E5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14333" r="14333"/>
          <a:stretch>
            <a:fillRect/>
          </a:stretch>
        </p:blipFill>
        <p:spPr/>
      </p:pic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D74CEB76-0429-4E01-9C5E-66D09A19145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12500" r="12500"/>
          <a:stretch>
            <a:fillRect/>
          </a:stretch>
        </p:blipFill>
        <p:spPr/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0C6650EB-A399-4752-98A9-DBED6E158CE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16667" r="16667"/>
          <a:stretch>
            <a:fillRect/>
          </a:stretch>
        </p:blipFill>
        <p:spPr/>
      </p:pic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1BF4B81F-2890-4F03-B3F7-D3B7337506C2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/>
          <a:srcRect t="14851" b="14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1067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3E22DE8-E2CA-4890-A3B5-A0B4D33111B6}"/>
              </a:ext>
            </a:extLst>
          </p:cNvPr>
          <p:cNvGrpSpPr/>
          <p:nvPr/>
        </p:nvGrpSpPr>
        <p:grpSpPr>
          <a:xfrm>
            <a:off x="876299" y="876299"/>
            <a:ext cx="10439399" cy="1607997"/>
            <a:chOff x="876299" y="4339502"/>
            <a:chExt cx="10439399" cy="160799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3D6E568-46DC-41C3-A636-76104F62F147}"/>
                </a:ext>
              </a:extLst>
            </p:cNvPr>
            <p:cNvGrpSpPr/>
            <p:nvPr/>
          </p:nvGrpSpPr>
          <p:grpSpPr>
            <a:xfrm>
              <a:off x="876299" y="4397129"/>
              <a:ext cx="4787900" cy="1492743"/>
              <a:chOff x="876299" y="1905613"/>
              <a:chExt cx="4787900" cy="1492743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EF81835-BDFC-4383-AEAD-A90063624A90}"/>
                  </a:ext>
                </a:extLst>
              </p:cNvPr>
              <p:cNvSpPr txBox="1"/>
              <p:nvPr/>
            </p:nvSpPr>
            <p:spPr>
              <a:xfrm>
                <a:off x="876299" y="2266479"/>
                <a:ext cx="4787900" cy="797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5500"/>
                  </a:lnSpc>
                </a:pPr>
                <a:r>
                  <a:rPr lang="en-US" sz="5000" b="1" dirty="0">
                    <a:latin typeface="+mj-lt"/>
                  </a:rPr>
                  <a:t>Our About Us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33FB41E-F1DF-411E-A383-91E68F8CD13A}"/>
                  </a:ext>
                </a:extLst>
              </p:cNvPr>
              <p:cNvSpPr txBox="1"/>
              <p:nvPr/>
            </p:nvSpPr>
            <p:spPr>
              <a:xfrm>
                <a:off x="3478528" y="1905613"/>
                <a:ext cx="218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b="1" spc="100" dirty="0">
                    <a:latin typeface="Montserrat Light" panose="00000400000000000000" pitchFamily="50" charset="0"/>
                  </a:rPr>
                  <a:t>Creative Presentation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F5F2757-FBD3-4F22-8442-271406B942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55962" y="3398356"/>
                <a:ext cx="140493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BADCC18-6E7F-40B4-8CCF-DA3979668836}"/>
                </a:ext>
              </a:extLst>
            </p:cNvPr>
            <p:cNvGrpSpPr/>
            <p:nvPr/>
          </p:nvGrpSpPr>
          <p:grpSpPr>
            <a:xfrm>
              <a:off x="6386511" y="4339502"/>
              <a:ext cx="4929187" cy="1607997"/>
              <a:chOff x="6386511" y="4450586"/>
              <a:chExt cx="4929187" cy="160799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B71388B-3C67-4D35-B6B2-75905DA460E9}"/>
                  </a:ext>
                </a:extLst>
              </p:cNvPr>
              <p:cNvSpPr txBox="1"/>
              <p:nvPr/>
            </p:nvSpPr>
            <p:spPr>
              <a:xfrm>
                <a:off x="6386511" y="5266058"/>
                <a:ext cx="492918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en-US" sz="1000" b="1" i="1" spc="100" dirty="0">
                    <a:latin typeface="Montserrat Light" panose="00000400000000000000" pitchFamily="50" charset="0"/>
                  </a:rPr>
                  <a:t>Sydney College in Virginia, looked up one of the more obscure going through the cites of the </a:t>
                </a:r>
                <a:r>
                  <a:rPr lang="en-US" sz="1000" b="1" i="1" spc="100" dirty="0" err="1">
                    <a:latin typeface="Montserrat Light" panose="00000400000000000000" pitchFamily="50" charset="0"/>
                  </a:rPr>
                  <a:t>The</a:t>
                </a:r>
                <a:r>
                  <a:rPr lang="en-US" sz="1000" b="1" i="1" spc="100" dirty="0">
                    <a:latin typeface="Montserrat Light" panose="00000400000000000000" pitchFamily="50" charset="0"/>
                  </a:rPr>
                  <a:t> Extremes of Good and Evil) by Cicero, written</a:t>
                </a:r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126E2FAF-6F87-4930-BD05-A3990414892E}"/>
                  </a:ext>
                </a:extLst>
              </p:cNvPr>
              <p:cNvGrpSpPr/>
              <p:nvPr/>
            </p:nvGrpSpPr>
            <p:grpSpPr>
              <a:xfrm>
                <a:off x="6494019" y="4450586"/>
                <a:ext cx="4546463" cy="548868"/>
                <a:chOff x="6494019" y="4458206"/>
                <a:chExt cx="4546463" cy="548868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D26C057C-74CD-44D4-861F-5F4A86100720}"/>
                    </a:ext>
                  </a:extLst>
                </p:cNvPr>
                <p:cNvSpPr txBox="1"/>
                <p:nvPr/>
              </p:nvSpPr>
              <p:spPr>
                <a:xfrm>
                  <a:off x="6669461" y="4458206"/>
                  <a:ext cx="4371021" cy="5488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900"/>
                    </a:lnSpc>
                  </a:pPr>
                  <a:r>
                    <a:rPr lang="en-US" sz="1000" i="1" spc="100" dirty="0">
                      <a:latin typeface="Montserrat Light" panose="00000400000000000000" pitchFamily="50" charset="0"/>
                    </a:rPr>
                    <a:t>BC, making it over 2000 years old. Richard McClintock, a Latin professor at Hampden</a:t>
                  </a:r>
                </a:p>
              </p:txBody>
            </p: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EA59259C-010A-450F-BA26-6D056BA0BE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94019" y="4590872"/>
                  <a:ext cx="0" cy="36274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AA7009D-14EF-418D-9675-ADAE9D5D248C}"/>
              </a:ext>
            </a:extLst>
          </p:cNvPr>
          <p:cNvSpPr/>
          <p:nvPr/>
        </p:nvSpPr>
        <p:spPr>
          <a:xfrm>
            <a:off x="876299" y="3429000"/>
            <a:ext cx="3479800" cy="249506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052B455-9E1F-4A3C-BA2C-149D0239FACE}"/>
              </a:ext>
            </a:extLst>
          </p:cNvPr>
          <p:cNvSpPr/>
          <p:nvPr/>
        </p:nvSpPr>
        <p:spPr>
          <a:xfrm>
            <a:off x="4356099" y="3429000"/>
            <a:ext cx="3479800" cy="24950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39462B3-6FC5-4DC5-8F00-4A346C21076D}"/>
              </a:ext>
            </a:extLst>
          </p:cNvPr>
          <p:cNvSpPr/>
          <p:nvPr/>
        </p:nvSpPr>
        <p:spPr>
          <a:xfrm>
            <a:off x="7835898" y="3429000"/>
            <a:ext cx="3479800" cy="249506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7C50387-B957-4847-892F-041079F723A8}"/>
              </a:ext>
            </a:extLst>
          </p:cNvPr>
          <p:cNvGrpSpPr/>
          <p:nvPr/>
        </p:nvGrpSpPr>
        <p:grpSpPr>
          <a:xfrm>
            <a:off x="1364976" y="4376452"/>
            <a:ext cx="2502446" cy="600164"/>
            <a:chOff x="11954376" y="1269627"/>
            <a:chExt cx="2502446" cy="600164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98A3745-B64D-45D1-BF46-B425FDB5C11F}"/>
                </a:ext>
              </a:extLst>
            </p:cNvPr>
            <p:cNvSpPr/>
            <p:nvPr/>
          </p:nvSpPr>
          <p:spPr>
            <a:xfrm>
              <a:off x="11954376" y="1269627"/>
              <a:ext cx="577401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</a:rPr>
                <a:t></a:t>
              </a:r>
              <a:endParaRPr lang="en-US" sz="3300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41EF4D5-E8F9-4609-B3BC-7C543D57624F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8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Example Title Here</a:t>
              </a:r>
            </a:p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Lorem Ipsum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2133DC1-3CC2-4225-B813-0E17FD197F39}"/>
              </a:ext>
            </a:extLst>
          </p:cNvPr>
          <p:cNvGrpSpPr/>
          <p:nvPr/>
        </p:nvGrpSpPr>
        <p:grpSpPr>
          <a:xfrm>
            <a:off x="4821933" y="4376452"/>
            <a:ext cx="2548132" cy="600164"/>
            <a:chOff x="11908690" y="1269627"/>
            <a:chExt cx="2548132" cy="600164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F6BC64F-FADE-4CF4-8D78-F4011BD04A0D}"/>
                </a:ext>
              </a:extLst>
            </p:cNvPr>
            <p:cNvSpPr/>
            <p:nvPr/>
          </p:nvSpPr>
          <p:spPr>
            <a:xfrm>
              <a:off x="11908690" y="1269627"/>
              <a:ext cx="668773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</a:rPr>
                <a:t></a:t>
              </a:r>
              <a:endParaRPr lang="en-US" sz="33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0B3D6B2-DF95-4F4E-BEC3-9AC609545258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8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Example Title Here</a:t>
              </a:r>
            </a:p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Lorem Ipsum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B1DD29B-3EF6-46CF-AC2F-309D6D59584A}"/>
              </a:ext>
            </a:extLst>
          </p:cNvPr>
          <p:cNvGrpSpPr/>
          <p:nvPr/>
        </p:nvGrpSpPr>
        <p:grpSpPr>
          <a:xfrm>
            <a:off x="8324575" y="4376452"/>
            <a:ext cx="2502447" cy="600164"/>
            <a:chOff x="11954375" y="1269627"/>
            <a:chExt cx="2502447" cy="60016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AFBCDAB-DCAB-45DE-A197-71522B517348}"/>
                </a:ext>
              </a:extLst>
            </p:cNvPr>
            <p:cNvSpPr/>
            <p:nvPr/>
          </p:nvSpPr>
          <p:spPr>
            <a:xfrm>
              <a:off x="11954375" y="1269627"/>
              <a:ext cx="577402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</a:rPr>
                <a:t></a:t>
              </a:r>
              <a:endParaRPr lang="en-US" sz="3300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F6A2A5A-2B7A-4887-90B8-904F2357F243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8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Example Title Here</a:t>
              </a:r>
            </a:p>
            <a:p>
              <a:pPr>
                <a:lnSpc>
                  <a:spcPts val="2000"/>
                </a:lnSpc>
              </a:pPr>
              <a:r>
                <a:rPr lang="en-US" sz="1300" b="1" dirty="0">
                  <a:solidFill>
                    <a:schemeClr val="bg1"/>
                  </a:solidFill>
                  <a:latin typeface="+mj-lt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0852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C9FD950-4541-41B4-98C2-800D2BE31E9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26019" b="26019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3876F28-018B-426E-8894-70C02CD4BB3F}"/>
              </a:ext>
            </a:extLst>
          </p:cNvPr>
          <p:cNvGrpSpPr/>
          <p:nvPr/>
        </p:nvGrpSpPr>
        <p:grpSpPr>
          <a:xfrm>
            <a:off x="1305719" y="4708564"/>
            <a:ext cx="9580561" cy="1607997"/>
            <a:chOff x="1305719" y="3865149"/>
            <a:chExt cx="9580561" cy="160799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C6D24C-CB59-4B81-8FC2-E1DDF734B706}"/>
                </a:ext>
              </a:extLst>
            </p:cNvPr>
            <p:cNvGrpSpPr/>
            <p:nvPr/>
          </p:nvGrpSpPr>
          <p:grpSpPr>
            <a:xfrm>
              <a:off x="1305719" y="3865149"/>
              <a:ext cx="4929187" cy="1607997"/>
              <a:chOff x="6386511" y="4450586"/>
              <a:chExt cx="4929187" cy="160799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B334294-5372-4841-AEAC-39C8D02F57CC}"/>
                  </a:ext>
                </a:extLst>
              </p:cNvPr>
              <p:cNvSpPr txBox="1"/>
              <p:nvPr/>
            </p:nvSpPr>
            <p:spPr>
              <a:xfrm>
                <a:off x="6386511" y="5266058"/>
                <a:ext cx="492918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900"/>
                  </a:lnSpc>
                </a:pPr>
                <a:r>
                  <a:rPr lang="en-US" sz="1000" b="1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Sydney College in Virginia, looked up one of the more obscure going through the cites of the </a:t>
                </a:r>
                <a:r>
                  <a:rPr lang="en-US" sz="1000" b="1" i="1" spc="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The</a:t>
                </a:r>
                <a:r>
                  <a:rPr lang="en-US" sz="1000" b="1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 Extremes of Good and Evil) by Cicero, written</a:t>
                </a: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785E6B77-4479-4AE0-9EDD-9899B6792FFA}"/>
                  </a:ext>
                </a:extLst>
              </p:cNvPr>
              <p:cNvGrpSpPr/>
              <p:nvPr/>
            </p:nvGrpSpPr>
            <p:grpSpPr>
              <a:xfrm>
                <a:off x="6669461" y="4450586"/>
                <a:ext cx="4501097" cy="548868"/>
                <a:chOff x="6669461" y="4458206"/>
                <a:chExt cx="4501097" cy="548868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D09A854-A577-424F-880D-F766BEE755C8}"/>
                    </a:ext>
                  </a:extLst>
                </p:cNvPr>
                <p:cNvSpPr txBox="1"/>
                <p:nvPr/>
              </p:nvSpPr>
              <p:spPr>
                <a:xfrm>
                  <a:off x="6669461" y="4458206"/>
                  <a:ext cx="4371021" cy="5488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ts val="1900"/>
                    </a:lnSpc>
                  </a:pPr>
                  <a:r>
                    <a:rPr lang="en-US" sz="1000" i="1" spc="100" dirty="0">
                      <a:latin typeface="Montserrat Light" panose="00000400000000000000" pitchFamily="50" charset="0"/>
                    </a:rPr>
                    <a:t>BC, making it over 2000 years old. Richard McClintock, a Latin professor at Hampden</a:t>
                  </a:r>
                </a:p>
              </p:txBody>
            </p: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7274BA38-E265-43D1-BC30-51308DC1F8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70558" y="4590872"/>
                  <a:ext cx="0" cy="36274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9BD0215-D740-4B81-9206-36C0E711A16B}"/>
                </a:ext>
              </a:extLst>
            </p:cNvPr>
            <p:cNvSpPr txBox="1"/>
            <p:nvPr/>
          </p:nvSpPr>
          <p:spPr>
            <a:xfrm>
              <a:off x="6666705" y="3865149"/>
              <a:ext cx="4219575" cy="1571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3000"/>
                </a:lnSpc>
                <a:buFont typeface="Wingdings" panose="05000000000000000000" pitchFamily="2" charset="2"/>
                <a:buChar char="ü"/>
              </a:pPr>
              <a:r>
                <a:rPr lang="en-US" sz="12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</a:t>
              </a:r>
            </a:p>
            <a:p>
              <a:pPr marL="171450" indent="-171450">
                <a:lnSpc>
                  <a:spcPts val="3000"/>
                </a:lnSpc>
                <a:buFont typeface="Wingdings" panose="05000000000000000000" pitchFamily="2" charset="2"/>
                <a:buChar char="ü"/>
              </a:pPr>
              <a:r>
                <a:rPr lang="en-US" sz="12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one of the more obscure going through</a:t>
              </a:r>
            </a:p>
            <a:p>
              <a:pPr marL="171450" indent="-171450">
                <a:lnSpc>
                  <a:spcPts val="3000"/>
                </a:lnSpc>
                <a:buFont typeface="Wingdings" panose="05000000000000000000" pitchFamily="2" charset="2"/>
                <a:buChar char="ü"/>
              </a:pPr>
              <a:r>
                <a:rPr lang="en-US" sz="12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the cites of the The Extremes of Good</a:t>
              </a:r>
            </a:p>
            <a:p>
              <a:pPr marL="171450" indent="-171450">
                <a:lnSpc>
                  <a:spcPts val="3000"/>
                </a:lnSpc>
                <a:buFont typeface="Wingdings" panose="05000000000000000000" pitchFamily="2" charset="2"/>
                <a:buChar char="ü"/>
              </a:pPr>
              <a:r>
                <a:rPr lang="en-US" sz="12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and Evil) by Cicero, written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A6139B4-5FDA-4871-8F17-908EC499A53F}"/>
              </a:ext>
            </a:extLst>
          </p:cNvPr>
          <p:cNvGrpSpPr/>
          <p:nvPr/>
        </p:nvGrpSpPr>
        <p:grpSpPr>
          <a:xfrm>
            <a:off x="690334" y="558798"/>
            <a:ext cx="4787900" cy="1492743"/>
            <a:chOff x="876300" y="515434"/>
            <a:chExt cx="4787900" cy="149274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1DA1D6F-8A6F-4D04-8A2C-461D3A357FF8}"/>
                </a:ext>
              </a:extLst>
            </p:cNvPr>
            <p:cNvSpPr txBox="1"/>
            <p:nvPr/>
          </p:nvSpPr>
          <p:spPr>
            <a:xfrm>
              <a:off x="876300" y="876300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en-US" sz="5000" b="1" dirty="0">
                  <a:solidFill>
                    <a:schemeClr val="bg1"/>
                  </a:solidFill>
                  <a:latin typeface="+mj-lt"/>
                </a:rPr>
                <a:t>Our About Us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6B8961E-AFFD-43B4-A8C0-6F66DBD6E378}"/>
                </a:ext>
              </a:extLst>
            </p:cNvPr>
            <p:cNvSpPr txBox="1"/>
            <p:nvPr/>
          </p:nvSpPr>
          <p:spPr>
            <a:xfrm>
              <a:off x="876300" y="515434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05F22ED-9BE8-49BB-8772-DF3F59E63521}"/>
                </a:ext>
              </a:extLst>
            </p:cNvPr>
            <p:cNvCxnSpPr>
              <a:cxnSpLocks/>
            </p:cNvCxnSpPr>
            <p:nvPr/>
          </p:nvCxnSpPr>
          <p:spPr>
            <a:xfrm>
              <a:off x="990600" y="2008177"/>
              <a:ext cx="140493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7854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50C071E6-28FD-4A2F-84D3-524445D6AD8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22107" r="22107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72E051-41E5-42CC-8E2E-F21A93269190}"/>
              </a:ext>
            </a:extLst>
          </p:cNvPr>
          <p:cNvSpPr txBox="1"/>
          <p:nvPr/>
        </p:nvSpPr>
        <p:spPr>
          <a:xfrm>
            <a:off x="6704011" y="55879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80606C-2F5C-4E18-A0C8-35DD4651BD5C}"/>
              </a:ext>
            </a:extLst>
          </p:cNvPr>
          <p:cNvSpPr txBox="1"/>
          <p:nvPr/>
        </p:nvSpPr>
        <p:spPr>
          <a:xfrm>
            <a:off x="6704013" y="1111755"/>
            <a:ext cx="4929187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i="1" spc="100" dirty="0">
                <a:latin typeface="Montserrat Light" panose="00000400000000000000" pitchFamily="50" charset="0"/>
              </a:rPr>
              <a:t>Contrary to popular belief, Lorem Ipsum is not simply random text. It has roots in a piece of classical Latin literature from 45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E84C64-3171-4CDC-A035-E15C10046EBA}"/>
              </a:ext>
            </a:extLst>
          </p:cNvPr>
          <p:cNvSpPr txBox="1"/>
          <p:nvPr/>
        </p:nvSpPr>
        <p:spPr>
          <a:xfrm>
            <a:off x="6704011" y="2573693"/>
            <a:ext cx="4929187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The Extremes of Good and Evil) by Cicero, written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ECE9B4-B10A-4092-A841-D1F62F77A1F6}"/>
              </a:ext>
            </a:extLst>
          </p:cNvPr>
          <p:cNvGrpSpPr/>
          <p:nvPr/>
        </p:nvGrpSpPr>
        <p:grpSpPr>
          <a:xfrm>
            <a:off x="6811519" y="1842724"/>
            <a:ext cx="4546463" cy="548868"/>
            <a:chOff x="7482658" y="4469496"/>
            <a:chExt cx="4546463" cy="54886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846C95-D03F-4864-9273-95DF81438718}"/>
                </a:ext>
              </a:extLst>
            </p:cNvPr>
            <p:cNvSpPr txBox="1"/>
            <p:nvPr/>
          </p:nvSpPr>
          <p:spPr>
            <a:xfrm>
              <a:off x="7658100" y="4469496"/>
              <a:ext cx="4371021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latin typeface="Montserrat Light" panose="00000400000000000000" pitchFamily="50" charset="0"/>
                </a:rPr>
                <a:t>BC, making it over 2000 years old. Richard McClintock, a Latin professor at Hampden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36A4756-26D0-4D9F-9D6B-4124C42320A8}"/>
                </a:ext>
              </a:extLst>
            </p:cNvPr>
            <p:cNvCxnSpPr>
              <a:cxnSpLocks/>
            </p:cNvCxnSpPr>
            <p:nvPr/>
          </p:nvCxnSpPr>
          <p:spPr>
            <a:xfrm>
              <a:off x="7482658" y="4602162"/>
              <a:ext cx="0" cy="36274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4EE576C-25D0-4A4E-961F-5A0515D91FEE}"/>
              </a:ext>
            </a:extLst>
          </p:cNvPr>
          <p:cNvSpPr txBox="1"/>
          <p:nvPr/>
        </p:nvSpPr>
        <p:spPr>
          <a:xfrm>
            <a:off x="6704012" y="3734627"/>
            <a:ext cx="2265818" cy="2026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Virginia, looked up one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of the more obscure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going through the cites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of the The Extremes of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Good and Evil) by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Cicero, written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68EEDE-4098-4C85-BC7F-783A02A40FDE}"/>
              </a:ext>
            </a:extLst>
          </p:cNvPr>
          <p:cNvGrpSpPr/>
          <p:nvPr/>
        </p:nvGrpSpPr>
        <p:grpSpPr>
          <a:xfrm>
            <a:off x="3657600" y="2247667"/>
            <a:ext cx="2362671" cy="2362671"/>
            <a:chOff x="6019800" y="2247665"/>
            <a:chExt cx="2362671" cy="236267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3070452-F82D-4558-857D-6C95410C36E1}"/>
                </a:ext>
              </a:extLst>
            </p:cNvPr>
            <p:cNvSpPr/>
            <p:nvPr/>
          </p:nvSpPr>
          <p:spPr>
            <a:xfrm>
              <a:off x="6019800" y="2247665"/>
              <a:ext cx="2362671" cy="23626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C5BADF3-11BC-4758-813D-E71E64597C3C}"/>
                </a:ext>
              </a:extLst>
            </p:cNvPr>
            <p:cNvSpPr/>
            <p:nvPr/>
          </p:nvSpPr>
          <p:spPr>
            <a:xfrm>
              <a:off x="6191485" y="2419351"/>
              <a:ext cx="2019302" cy="20193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3497055-DF48-4C7E-ABC2-13FD78D533F5}"/>
                </a:ext>
              </a:extLst>
            </p:cNvPr>
            <p:cNvSpPr txBox="1"/>
            <p:nvPr/>
          </p:nvSpPr>
          <p:spPr>
            <a:xfrm>
              <a:off x="6528272" y="3075057"/>
              <a:ext cx="1345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8430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id="{4B7EE03F-311E-456A-922E-166AA6D2D1DF}"/>
              </a:ext>
            </a:extLst>
          </p:cNvPr>
          <p:cNvGrpSpPr/>
          <p:nvPr/>
        </p:nvGrpSpPr>
        <p:grpSpPr>
          <a:xfrm>
            <a:off x="6845300" y="4823818"/>
            <a:ext cx="4787900" cy="1492743"/>
            <a:chOff x="876299" y="1905613"/>
            <a:chExt cx="4787900" cy="1492743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0E659FB-3210-4F79-9340-EBA626C8B6DE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500"/>
                </a:lnSpc>
              </a:pPr>
              <a:r>
                <a:rPr lang="en-US" sz="5000" b="1" dirty="0">
                  <a:latin typeface="+mj-lt"/>
                </a:rPr>
                <a:t>Our About Us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E932B0B-D9E9-410F-B3FC-102FACA3FC3B}"/>
                </a:ext>
              </a:extLst>
            </p:cNvPr>
            <p:cNvSpPr txBox="1"/>
            <p:nvPr/>
          </p:nvSpPr>
          <p:spPr>
            <a:xfrm>
              <a:off x="3478528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spc="100" dirty="0"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4C0D527-06BA-4B54-B081-144D79AF97B1}"/>
                </a:ext>
              </a:extLst>
            </p:cNvPr>
            <p:cNvCxnSpPr>
              <a:cxnSpLocks/>
            </p:cNvCxnSpPr>
            <p:nvPr/>
          </p:nvCxnSpPr>
          <p:spPr>
            <a:xfrm>
              <a:off x="4155962" y="3398356"/>
              <a:ext cx="14049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6" name="Picture Placeholder 115">
            <a:extLst>
              <a:ext uri="{FF2B5EF4-FFF2-40B4-BE49-F238E27FC236}">
                <a16:creationId xmlns:a16="http://schemas.microsoft.com/office/drawing/2014/main" id="{87DE57A2-2B03-4246-A24D-64960AD26B5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7617" b="176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818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863EC96-9F19-44ED-9E4D-AEE0AC184BE8}"/>
              </a:ext>
            </a:extLst>
          </p:cNvPr>
          <p:cNvGrpSpPr/>
          <p:nvPr/>
        </p:nvGrpSpPr>
        <p:grpSpPr>
          <a:xfrm>
            <a:off x="876299" y="558798"/>
            <a:ext cx="10439399" cy="1607997"/>
            <a:chOff x="876299" y="4450586"/>
            <a:chExt cx="10439399" cy="160799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C84C5FB-C49B-467B-B9D9-0148515226E9}"/>
                </a:ext>
              </a:extLst>
            </p:cNvPr>
            <p:cNvGrpSpPr/>
            <p:nvPr/>
          </p:nvGrpSpPr>
          <p:grpSpPr>
            <a:xfrm>
              <a:off x="876299" y="4488958"/>
              <a:ext cx="4787900" cy="1492743"/>
              <a:chOff x="876299" y="1905613"/>
              <a:chExt cx="4787900" cy="1492743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E2F3C25-E6A5-4371-AB9A-46C8F424A56D}"/>
                  </a:ext>
                </a:extLst>
              </p:cNvPr>
              <p:cNvSpPr txBox="1"/>
              <p:nvPr/>
            </p:nvSpPr>
            <p:spPr>
              <a:xfrm>
                <a:off x="876299" y="2266479"/>
                <a:ext cx="4787900" cy="797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5500"/>
                  </a:lnSpc>
                </a:pPr>
                <a:r>
                  <a:rPr lang="en-US" sz="5000" b="1" dirty="0">
                    <a:latin typeface="+mj-lt"/>
                  </a:rPr>
                  <a:t>Our About Us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D70B6BA-95DA-4971-B2BD-95E32319D8C2}"/>
                  </a:ext>
                </a:extLst>
              </p:cNvPr>
              <p:cNvSpPr txBox="1"/>
              <p:nvPr/>
            </p:nvSpPr>
            <p:spPr>
              <a:xfrm>
                <a:off x="3478528" y="1905613"/>
                <a:ext cx="218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b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Creative Presentation</a:t>
                </a: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76CF5C9-1D13-4F78-995C-95A2577070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55962" y="3398356"/>
                <a:ext cx="140493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7A5A288-9346-4620-B427-25AAE7049195}"/>
                </a:ext>
              </a:extLst>
            </p:cNvPr>
            <p:cNvSpPr txBox="1"/>
            <p:nvPr/>
          </p:nvSpPr>
          <p:spPr>
            <a:xfrm>
              <a:off x="6386511" y="5266058"/>
              <a:ext cx="492918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</a:t>
              </a:r>
              <a:r>
                <a:rPr lang="en-US" sz="1000" b="1" i="1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The</a:t>
              </a:r>
              <a:r>
                <a:rPr lang="en-US" sz="1000" b="1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 Extremes of Good and Evil) by Cicero, written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6A68B6-CCFE-4CC7-BB51-37F1591D732C}"/>
                </a:ext>
              </a:extLst>
            </p:cNvPr>
            <p:cNvGrpSpPr/>
            <p:nvPr/>
          </p:nvGrpSpPr>
          <p:grpSpPr>
            <a:xfrm>
              <a:off x="6494019" y="4450586"/>
              <a:ext cx="4546463" cy="548868"/>
              <a:chOff x="6494019" y="4458206"/>
              <a:chExt cx="4546463" cy="548868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C795969-C1B7-40DC-8CC6-E184508BDFCA}"/>
                  </a:ext>
                </a:extLst>
              </p:cNvPr>
              <p:cNvSpPr txBox="1"/>
              <p:nvPr/>
            </p:nvSpPr>
            <p:spPr>
              <a:xfrm>
                <a:off x="6669461" y="4458206"/>
                <a:ext cx="4371021" cy="54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en-US" sz="1000" i="1" spc="100" dirty="0">
                    <a:latin typeface="Montserrat Light" panose="00000400000000000000" pitchFamily="50" charset="0"/>
                  </a:rPr>
                  <a:t>BC, making it over 2000 years old. Richard McClintock, a Latin professor at Hampden</a:t>
                </a: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EF3022C-4745-4F1B-85FF-2EAF8A5FDF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4019" y="4590872"/>
                <a:ext cx="0" cy="36274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0E6DF7A-53C6-477D-B76A-76B01336E352}"/>
              </a:ext>
            </a:extLst>
          </p:cNvPr>
          <p:cNvGrpSpPr/>
          <p:nvPr/>
        </p:nvGrpSpPr>
        <p:grpSpPr>
          <a:xfrm>
            <a:off x="6386511" y="2994147"/>
            <a:ext cx="3807389" cy="2552701"/>
            <a:chOff x="6364803" y="2994147"/>
            <a:chExt cx="3807389" cy="255270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86116F3-DC04-49CB-847C-6555260BE3FB}"/>
                </a:ext>
              </a:extLst>
            </p:cNvPr>
            <p:cNvSpPr/>
            <p:nvPr/>
          </p:nvSpPr>
          <p:spPr>
            <a:xfrm>
              <a:off x="6494019" y="2994147"/>
              <a:ext cx="1451429" cy="145142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880B524-9ACC-4072-8557-3E42CFB86BD0}"/>
                </a:ext>
              </a:extLst>
            </p:cNvPr>
            <p:cNvSpPr/>
            <p:nvPr/>
          </p:nvSpPr>
          <p:spPr>
            <a:xfrm>
              <a:off x="8591549" y="2994147"/>
              <a:ext cx="1451429" cy="145142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4F9EA90-225B-4B38-B8B2-5279AB860C8B}"/>
                </a:ext>
              </a:extLst>
            </p:cNvPr>
            <p:cNvSpPr/>
            <p:nvPr/>
          </p:nvSpPr>
          <p:spPr>
            <a:xfrm>
              <a:off x="6830043" y="3285009"/>
              <a:ext cx="779380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FontAwesome" charset="0"/>
                </a:rPr>
                <a:t></a:t>
              </a:r>
              <a:endParaRPr lang="en-US" sz="500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D1F695C-930D-4C99-BF0A-0CCB5EEF5DF6}"/>
                </a:ext>
              </a:extLst>
            </p:cNvPr>
            <p:cNvSpPr/>
            <p:nvPr/>
          </p:nvSpPr>
          <p:spPr>
            <a:xfrm>
              <a:off x="8927573" y="3285009"/>
              <a:ext cx="779380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FontAwesome" charset="0"/>
                </a:rPr>
                <a:t></a:t>
              </a:r>
              <a:endParaRPr lang="en-US" sz="50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D677FB7-9E80-4345-AB02-BF3A37515502}"/>
                </a:ext>
              </a:extLst>
            </p:cNvPr>
            <p:cNvGrpSpPr/>
            <p:nvPr/>
          </p:nvGrpSpPr>
          <p:grpSpPr>
            <a:xfrm>
              <a:off x="6364803" y="4681877"/>
              <a:ext cx="1709858" cy="864971"/>
              <a:chOff x="7228403" y="5116730"/>
              <a:chExt cx="1709858" cy="864971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F04D656-BF4F-4433-9AF4-0B3222D792A8}"/>
                  </a:ext>
                </a:extLst>
              </p:cNvPr>
              <p:cNvSpPr txBox="1"/>
              <p:nvPr/>
            </p:nvSpPr>
            <p:spPr>
              <a:xfrm>
                <a:off x="7228403" y="5432833"/>
                <a:ext cx="1709858" cy="54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en-US" sz="1000" b="1" spc="100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 had seasons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28242F-D70C-4E69-89F8-118A6722C3BE}"/>
                  </a:ext>
                </a:extLst>
              </p:cNvPr>
              <p:cNvSpPr txBox="1"/>
              <p:nvPr/>
            </p:nvSpPr>
            <p:spPr>
              <a:xfrm>
                <a:off x="7352314" y="5116730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b="1" dirty="0"/>
                  <a:t>Example Title Here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6AF2B8-B7C0-40F1-808B-C1C513CDC4C6}"/>
                </a:ext>
              </a:extLst>
            </p:cNvPr>
            <p:cNvGrpSpPr/>
            <p:nvPr/>
          </p:nvGrpSpPr>
          <p:grpSpPr>
            <a:xfrm>
              <a:off x="8462334" y="4681877"/>
              <a:ext cx="1709858" cy="864971"/>
              <a:chOff x="7228403" y="5116730"/>
              <a:chExt cx="1709858" cy="86497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59D1BF3-9516-4CD2-92F5-B533D229EA69}"/>
                  </a:ext>
                </a:extLst>
              </p:cNvPr>
              <p:cNvSpPr txBox="1"/>
              <p:nvPr/>
            </p:nvSpPr>
            <p:spPr>
              <a:xfrm>
                <a:off x="7228403" y="5432833"/>
                <a:ext cx="1709858" cy="54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en-US" sz="1000" b="1" spc="100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 had seasons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01B5170-2D09-4FFC-9CC9-939AEFF2EC8B}"/>
                  </a:ext>
                </a:extLst>
              </p:cNvPr>
              <p:cNvSpPr txBox="1"/>
              <p:nvPr/>
            </p:nvSpPr>
            <p:spPr>
              <a:xfrm>
                <a:off x="7352314" y="5116730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b="1" dirty="0"/>
                  <a:t>Example Title Here</a:t>
                </a:r>
              </a:p>
            </p:txBody>
          </p:sp>
        </p:grpSp>
      </p:grp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E5D89399-FCCD-4E90-B588-9132666E632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l="238" r="5662" b="5423"/>
          <a:stretch/>
        </p:blipFill>
        <p:spPr>
          <a:xfrm>
            <a:off x="1" y="3067050"/>
            <a:ext cx="5658405" cy="3790950"/>
          </a:xfrm>
        </p:spPr>
      </p:pic>
    </p:spTree>
    <p:extLst>
      <p:ext uri="{BB962C8B-B14F-4D97-AF65-F5344CB8AC3E}">
        <p14:creationId xmlns:p14="http://schemas.microsoft.com/office/powerpoint/2010/main" val="3437126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30AFB0F8-42F7-4307-82EB-40AAE2394DA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0112" b="10112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8EE3E46-86F7-47D9-B4BD-08C2335FFCE9}"/>
              </a:ext>
            </a:extLst>
          </p:cNvPr>
          <p:cNvSpPr/>
          <p:nvPr/>
        </p:nvSpPr>
        <p:spPr>
          <a:xfrm>
            <a:off x="558799" y="558799"/>
            <a:ext cx="5270501" cy="5757766"/>
          </a:xfrm>
          <a:prstGeom prst="rect">
            <a:avLst/>
          </a:prstGeom>
          <a:solidFill>
            <a:schemeClr val="tx1">
              <a:lumMod val="85000"/>
              <a:lumOff val="1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495E03E-37CE-44CD-AFBF-A8C1465A0CEB}"/>
              </a:ext>
            </a:extLst>
          </p:cNvPr>
          <p:cNvGrpSpPr/>
          <p:nvPr/>
        </p:nvGrpSpPr>
        <p:grpSpPr>
          <a:xfrm>
            <a:off x="3536949" y="1995498"/>
            <a:ext cx="5118100" cy="2884362"/>
            <a:chOff x="1178832" y="2620432"/>
            <a:chExt cx="5118100" cy="288436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321BAA1-EBD6-4C1E-92BD-CC7DD45577EB}"/>
                </a:ext>
              </a:extLst>
            </p:cNvPr>
            <p:cNvGrpSpPr/>
            <p:nvPr/>
          </p:nvGrpSpPr>
          <p:grpSpPr>
            <a:xfrm>
              <a:off x="1178832" y="2620432"/>
              <a:ext cx="5118100" cy="1492743"/>
              <a:chOff x="810532" y="515434"/>
              <a:chExt cx="5118100" cy="1492743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6A3C208-47C3-4B43-89EE-498B9BF8AE9B}"/>
                  </a:ext>
                </a:extLst>
              </p:cNvPr>
              <p:cNvSpPr txBox="1"/>
              <p:nvPr/>
            </p:nvSpPr>
            <p:spPr>
              <a:xfrm>
                <a:off x="810532" y="876300"/>
                <a:ext cx="5118100" cy="797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5500"/>
                  </a:lnSpc>
                </a:pPr>
                <a:r>
                  <a:rPr lang="en-US" sz="5000" b="1" dirty="0">
                    <a:solidFill>
                      <a:schemeClr val="bg1"/>
                    </a:solidFill>
                    <a:latin typeface="+mj-lt"/>
                  </a:rPr>
                  <a:t>Company End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21D8967-0382-4B36-B8BB-060429F7AA33}"/>
                  </a:ext>
                </a:extLst>
              </p:cNvPr>
              <p:cNvSpPr txBox="1"/>
              <p:nvPr/>
            </p:nvSpPr>
            <p:spPr>
              <a:xfrm>
                <a:off x="2276747" y="515434"/>
                <a:ext cx="218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spc="100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Creative Presentation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AB7676E-A9EE-4109-8DED-6504BD2516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7113" y="2008177"/>
                <a:ext cx="14049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A161709-DB67-4B0D-8E4D-4CFB7D84760C}"/>
                </a:ext>
              </a:extLst>
            </p:cNvPr>
            <p:cNvSpPr txBox="1"/>
            <p:nvPr/>
          </p:nvSpPr>
          <p:spPr>
            <a:xfrm>
              <a:off x="1273289" y="4712269"/>
              <a:ext cx="492918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</a:t>
              </a:r>
              <a:r>
                <a:rPr lang="en-US" sz="1000" spc="100" dirty="0" err="1">
                  <a:solidFill>
                    <a:schemeClr val="bg1"/>
                  </a:solidFill>
                  <a:latin typeface="Montserrat Light" panose="00000400000000000000" pitchFamily="50" charset="0"/>
                </a:rPr>
                <a:t>The</a:t>
              </a:r>
              <a:r>
                <a:rPr lang="en-US" sz="1000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 Extremes of Good</a:t>
              </a:r>
            </a:p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and Evil) by Cicero, written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615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BE9EB57-6A84-44B8-9D7A-B981A88BCD19}"/>
              </a:ext>
            </a:extLst>
          </p:cNvPr>
          <p:cNvSpPr txBox="1"/>
          <p:nvPr/>
        </p:nvSpPr>
        <p:spPr>
          <a:xfrm>
            <a:off x="4933948" y="2677512"/>
            <a:ext cx="2324102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End</a:t>
            </a:r>
          </a:p>
          <a:p>
            <a:pPr algn="ctr">
              <a:lnSpc>
                <a:spcPts val="5500"/>
              </a:lnSpc>
            </a:pPr>
            <a:r>
              <a:rPr lang="en-US" sz="5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30815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Freeform: Shape 370">
            <a:extLst>
              <a:ext uri="{FF2B5EF4-FFF2-40B4-BE49-F238E27FC236}">
                <a16:creationId xmlns:a16="http://schemas.microsoft.com/office/drawing/2014/main" id="{9D402FF4-DB21-4089-ABB1-903FC1240F7A}"/>
              </a:ext>
            </a:extLst>
          </p:cNvPr>
          <p:cNvSpPr/>
          <p:nvPr/>
        </p:nvSpPr>
        <p:spPr>
          <a:xfrm>
            <a:off x="0" y="0"/>
            <a:ext cx="12191998" cy="6875362"/>
          </a:xfrm>
          <a:custGeom>
            <a:avLst/>
            <a:gdLst>
              <a:gd name="connsiteX0" fmla="*/ 12093234 w 12191998"/>
              <a:gd name="connsiteY0" fmla="*/ 0 h 6875362"/>
              <a:gd name="connsiteX1" fmla="*/ 12191998 w 12191998"/>
              <a:gd name="connsiteY1" fmla="*/ 0 h 6875362"/>
              <a:gd name="connsiteX2" fmla="*/ 12191998 w 12191998"/>
              <a:gd name="connsiteY2" fmla="*/ 6875362 h 6875362"/>
              <a:gd name="connsiteX3" fmla="*/ 0 w 12191998"/>
              <a:gd name="connsiteY3" fmla="*/ 6875362 h 6875362"/>
              <a:gd name="connsiteX4" fmla="*/ 0 w 12191998"/>
              <a:gd name="connsiteY4" fmla="*/ 6657961 h 6875362"/>
              <a:gd name="connsiteX5" fmla="*/ 38100 w 12191998"/>
              <a:gd name="connsiteY5" fmla="*/ 6648450 h 6875362"/>
              <a:gd name="connsiteX6" fmla="*/ 1257300 w 12191998"/>
              <a:gd name="connsiteY6" fmla="*/ 6210300 h 6875362"/>
              <a:gd name="connsiteX7" fmla="*/ 1984573 w 12191998"/>
              <a:gd name="connsiteY7" fmla="*/ 6018030 h 6875362"/>
              <a:gd name="connsiteX8" fmla="*/ 2108227 w 12191998"/>
              <a:gd name="connsiteY8" fmla="*/ 5993766 h 6875362"/>
              <a:gd name="connsiteX9" fmla="*/ 2037213 w 12191998"/>
              <a:gd name="connsiteY9" fmla="*/ 6018569 h 6875362"/>
              <a:gd name="connsiteX10" fmla="*/ 1630079 w 12191998"/>
              <a:gd name="connsiteY10" fmla="*/ 6282700 h 6875362"/>
              <a:gd name="connsiteX11" fmla="*/ 1611256 w 12191998"/>
              <a:gd name="connsiteY11" fmla="*/ 6295438 h 6875362"/>
              <a:gd name="connsiteX12" fmla="*/ 1590630 w 12191998"/>
              <a:gd name="connsiteY12" fmla="*/ 6303071 h 6875362"/>
              <a:gd name="connsiteX13" fmla="*/ 971550 w 12191998"/>
              <a:gd name="connsiteY13" fmla="*/ 6572250 h 6875362"/>
              <a:gd name="connsiteX14" fmla="*/ 723900 w 12191998"/>
              <a:gd name="connsiteY14" fmla="*/ 6705600 h 6875362"/>
              <a:gd name="connsiteX15" fmla="*/ 533400 w 12191998"/>
              <a:gd name="connsiteY15" fmla="*/ 6819900 h 6875362"/>
              <a:gd name="connsiteX16" fmla="*/ 704850 w 12191998"/>
              <a:gd name="connsiteY16" fmla="*/ 6781800 h 6875362"/>
              <a:gd name="connsiteX17" fmla="*/ 1371600 w 12191998"/>
              <a:gd name="connsiteY17" fmla="*/ 6438900 h 6875362"/>
              <a:gd name="connsiteX18" fmla="*/ 1561754 w 12191998"/>
              <a:gd name="connsiteY18" fmla="*/ 6328936 h 6875362"/>
              <a:gd name="connsiteX19" fmla="*/ 1611256 w 12191998"/>
              <a:gd name="connsiteY19" fmla="*/ 6295438 h 6875362"/>
              <a:gd name="connsiteX20" fmla="*/ 1646578 w 12191998"/>
              <a:gd name="connsiteY20" fmla="*/ 6282366 h 6875362"/>
              <a:gd name="connsiteX21" fmla="*/ 2152650 w 12191998"/>
              <a:gd name="connsiteY21" fmla="*/ 6076950 h 6875362"/>
              <a:gd name="connsiteX22" fmla="*/ 2353309 w 12191998"/>
              <a:gd name="connsiteY22" fmla="*/ 5987895 h 6875362"/>
              <a:gd name="connsiteX23" fmla="*/ 2519007 w 12191998"/>
              <a:gd name="connsiteY23" fmla="*/ 5910716 h 6875362"/>
              <a:gd name="connsiteX24" fmla="*/ 2724150 w 12191998"/>
              <a:gd name="connsiteY24" fmla="*/ 5867400 h 6875362"/>
              <a:gd name="connsiteX25" fmla="*/ 3216123 w 12191998"/>
              <a:gd name="connsiteY25" fmla="*/ 5742151 h 6875362"/>
              <a:gd name="connsiteX26" fmla="*/ 3162300 w 12191998"/>
              <a:gd name="connsiteY26" fmla="*/ 5829300 h 6875362"/>
              <a:gd name="connsiteX27" fmla="*/ 3105150 w 12191998"/>
              <a:gd name="connsiteY27" fmla="*/ 5943600 h 6875362"/>
              <a:gd name="connsiteX28" fmla="*/ 3086100 w 12191998"/>
              <a:gd name="connsiteY28" fmla="*/ 6019800 h 6875362"/>
              <a:gd name="connsiteX29" fmla="*/ 3162300 w 12191998"/>
              <a:gd name="connsiteY29" fmla="*/ 5981700 h 6875362"/>
              <a:gd name="connsiteX30" fmla="*/ 3276600 w 12191998"/>
              <a:gd name="connsiteY30" fmla="*/ 5867400 h 6875362"/>
              <a:gd name="connsiteX31" fmla="*/ 3429000 w 12191998"/>
              <a:gd name="connsiteY31" fmla="*/ 5753100 h 6875362"/>
              <a:gd name="connsiteX32" fmla="*/ 3537434 w 12191998"/>
              <a:gd name="connsiteY32" fmla="*/ 5653889 h 6875362"/>
              <a:gd name="connsiteX33" fmla="*/ 3924300 w 12191998"/>
              <a:gd name="connsiteY33" fmla="*/ 5543550 h 6875362"/>
              <a:gd name="connsiteX34" fmla="*/ 4210050 w 12191998"/>
              <a:gd name="connsiteY34" fmla="*/ 5429250 h 6875362"/>
              <a:gd name="connsiteX35" fmla="*/ 4152900 w 12191998"/>
              <a:gd name="connsiteY35" fmla="*/ 5448300 h 6875362"/>
              <a:gd name="connsiteX36" fmla="*/ 3677154 w 12191998"/>
              <a:gd name="connsiteY36" fmla="*/ 5587032 h 6875362"/>
              <a:gd name="connsiteX37" fmla="*/ 3574269 w 12191998"/>
              <a:gd name="connsiteY37" fmla="*/ 5620188 h 6875362"/>
              <a:gd name="connsiteX38" fmla="*/ 3608269 w 12191998"/>
              <a:gd name="connsiteY38" fmla="*/ 5589079 h 6875362"/>
              <a:gd name="connsiteX39" fmla="*/ 3790950 w 12191998"/>
              <a:gd name="connsiteY39" fmla="*/ 5429250 h 6875362"/>
              <a:gd name="connsiteX40" fmla="*/ 3868483 w 12191998"/>
              <a:gd name="connsiteY40" fmla="*/ 5368947 h 6875362"/>
              <a:gd name="connsiteX41" fmla="*/ 3937385 w 12191998"/>
              <a:gd name="connsiteY41" fmla="*/ 5338809 h 6875362"/>
              <a:gd name="connsiteX42" fmla="*/ 4480626 w 12191998"/>
              <a:gd name="connsiteY42" fmla="*/ 5100448 h 6875362"/>
              <a:gd name="connsiteX43" fmla="*/ 4539844 w 12191998"/>
              <a:gd name="connsiteY43" fmla="*/ 5074450 h 6875362"/>
              <a:gd name="connsiteX44" fmla="*/ 4616628 w 12191998"/>
              <a:gd name="connsiteY44" fmla="*/ 5053892 h 6875362"/>
              <a:gd name="connsiteX45" fmla="*/ 4819650 w 12191998"/>
              <a:gd name="connsiteY45" fmla="*/ 4991100 h 6875362"/>
              <a:gd name="connsiteX46" fmla="*/ 6057900 w 12191998"/>
              <a:gd name="connsiteY46" fmla="*/ 4438650 h 6875362"/>
              <a:gd name="connsiteX47" fmla="*/ 6438900 w 12191998"/>
              <a:gd name="connsiteY47" fmla="*/ 4305300 h 6875362"/>
              <a:gd name="connsiteX48" fmla="*/ 6191250 w 12191998"/>
              <a:gd name="connsiteY48" fmla="*/ 4343400 h 6875362"/>
              <a:gd name="connsiteX49" fmla="*/ 4686300 w 12191998"/>
              <a:gd name="connsiteY49" fmla="*/ 5010150 h 6875362"/>
              <a:gd name="connsiteX50" fmla="*/ 4579591 w 12191998"/>
              <a:gd name="connsiteY50" fmla="*/ 5056999 h 6875362"/>
              <a:gd name="connsiteX51" fmla="*/ 4539844 w 12191998"/>
              <a:gd name="connsiteY51" fmla="*/ 5074450 h 6875362"/>
              <a:gd name="connsiteX52" fmla="*/ 4411200 w 12191998"/>
              <a:gd name="connsiteY52" fmla="*/ 5108891 h 6875362"/>
              <a:gd name="connsiteX53" fmla="*/ 4205210 w 12191998"/>
              <a:gd name="connsiteY53" fmla="*/ 5162144 h 6875362"/>
              <a:gd name="connsiteX54" fmla="*/ 4075511 w 12191998"/>
              <a:gd name="connsiteY54" fmla="*/ 5198610 h 6875362"/>
              <a:gd name="connsiteX55" fmla="*/ 4095750 w 12191998"/>
              <a:gd name="connsiteY55" fmla="*/ 5181600 h 6875362"/>
              <a:gd name="connsiteX56" fmla="*/ 4191000 w 12191998"/>
              <a:gd name="connsiteY56" fmla="*/ 5124450 h 6875362"/>
              <a:gd name="connsiteX57" fmla="*/ 4003480 w 12191998"/>
              <a:gd name="connsiteY57" fmla="*/ 5207470 h 6875362"/>
              <a:gd name="connsiteX58" fmla="*/ 3934906 w 12191998"/>
              <a:gd name="connsiteY58" fmla="*/ 5241165 h 6875362"/>
              <a:gd name="connsiteX59" fmla="*/ 3562488 w 12191998"/>
              <a:gd name="connsiteY59" fmla="*/ 5363032 h 6875362"/>
              <a:gd name="connsiteX60" fmla="*/ 3506761 w 12191998"/>
              <a:gd name="connsiteY60" fmla="*/ 5381699 h 6875362"/>
              <a:gd name="connsiteX61" fmla="*/ 3560417 w 12191998"/>
              <a:gd name="connsiteY61" fmla="*/ 5307563 h 6875362"/>
              <a:gd name="connsiteX62" fmla="*/ 4210050 w 12191998"/>
              <a:gd name="connsiteY62" fmla="*/ 4552950 h 6875362"/>
              <a:gd name="connsiteX63" fmla="*/ 4343653 w 12191998"/>
              <a:gd name="connsiteY63" fmla="*/ 4412591 h 6875362"/>
              <a:gd name="connsiteX64" fmla="*/ 4372110 w 12191998"/>
              <a:gd name="connsiteY64" fmla="*/ 4394632 h 6875362"/>
              <a:gd name="connsiteX65" fmla="*/ 4525236 w 12191998"/>
              <a:gd name="connsiteY65" fmla="*/ 4288553 h 6875362"/>
              <a:gd name="connsiteX66" fmla="*/ 4750767 w 12191998"/>
              <a:gd name="connsiteY66" fmla="*/ 4185184 h 6875362"/>
              <a:gd name="connsiteX67" fmla="*/ 4883035 w 12191998"/>
              <a:gd name="connsiteY67" fmla="*/ 4126428 h 6875362"/>
              <a:gd name="connsiteX68" fmla="*/ 4857334 w 12191998"/>
              <a:gd name="connsiteY68" fmla="*/ 4146286 h 6875362"/>
              <a:gd name="connsiteX69" fmla="*/ 4533900 w 12191998"/>
              <a:gd name="connsiteY69" fmla="*/ 4438650 h 6875362"/>
              <a:gd name="connsiteX70" fmla="*/ 4743450 w 12191998"/>
              <a:gd name="connsiteY70" fmla="*/ 4286250 h 6875362"/>
              <a:gd name="connsiteX71" fmla="*/ 5297185 w 12191998"/>
              <a:gd name="connsiteY71" fmla="*/ 3969466 h 6875362"/>
              <a:gd name="connsiteX72" fmla="*/ 5347987 w 12191998"/>
              <a:gd name="connsiteY72" fmla="*/ 3943493 h 6875362"/>
              <a:gd name="connsiteX73" fmla="*/ 5552314 w 12191998"/>
              <a:gd name="connsiteY73" fmla="*/ 3872495 h 6875362"/>
              <a:gd name="connsiteX74" fmla="*/ 5549094 w 12191998"/>
              <a:gd name="connsiteY74" fmla="*/ 3886092 h 6875362"/>
              <a:gd name="connsiteX75" fmla="*/ 5543550 w 12191998"/>
              <a:gd name="connsiteY75" fmla="*/ 3943350 h 6875362"/>
              <a:gd name="connsiteX76" fmla="*/ 5581650 w 12191998"/>
              <a:gd name="connsiteY76" fmla="*/ 4000500 h 6875362"/>
              <a:gd name="connsiteX77" fmla="*/ 5905500 w 12191998"/>
              <a:gd name="connsiteY77" fmla="*/ 3962400 h 6875362"/>
              <a:gd name="connsiteX78" fmla="*/ 6186073 w 12191998"/>
              <a:gd name="connsiteY78" fmla="*/ 3833196 h 6875362"/>
              <a:gd name="connsiteX79" fmla="*/ 6283042 w 12191998"/>
              <a:gd name="connsiteY79" fmla="*/ 3788750 h 6875362"/>
              <a:gd name="connsiteX80" fmla="*/ 6252321 w 12191998"/>
              <a:gd name="connsiteY80" fmla="*/ 3823831 h 6875362"/>
              <a:gd name="connsiteX81" fmla="*/ 6167991 w 12191998"/>
              <a:gd name="connsiteY81" fmla="*/ 3915737 h 6875362"/>
              <a:gd name="connsiteX82" fmla="*/ 6130269 w 12191998"/>
              <a:gd name="connsiteY82" fmla="*/ 3950858 h 6875362"/>
              <a:gd name="connsiteX83" fmla="*/ 6115828 w 12191998"/>
              <a:gd name="connsiteY83" fmla="*/ 3957792 h 6875362"/>
              <a:gd name="connsiteX84" fmla="*/ 5830912 w 12191998"/>
              <a:gd name="connsiteY84" fmla="*/ 4140222 h 6875362"/>
              <a:gd name="connsiteX85" fmla="*/ 5777523 w 12191998"/>
              <a:gd name="connsiteY85" fmla="*/ 4177911 h 6875362"/>
              <a:gd name="connsiteX86" fmla="*/ 5753100 w 12191998"/>
              <a:gd name="connsiteY86" fmla="*/ 4191000 h 6875362"/>
              <a:gd name="connsiteX87" fmla="*/ 5676900 w 12191998"/>
              <a:gd name="connsiteY87" fmla="*/ 4248150 h 6875362"/>
              <a:gd name="connsiteX88" fmla="*/ 5762587 w 12191998"/>
              <a:gd name="connsiteY88" fmla="*/ 4188454 h 6875362"/>
              <a:gd name="connsiteX89" fmla="*/ 5777523 w 12191998"/>
              <a:gd name="connsiteY89" fmla="*/ 4177911 h 6875362"/>
              <a:gd name="connsiteX90" fmla="*/ 5919342 w 12191998"/>
              <a:gd name="connsiteY90" fmla="*/ 4101902 h 6875362"/>
              <a:gd name="connsiteX91" fmla="*/ 6076950 w 12191998"/>
              <a:gd name="connsiteY91" fmla="*/ 4000500 h 6875362"/>
              <a:gd name="connsiteX92" fmla="*/ 6130269 w 12191998"/>
              <a:gd name="connsiteY92" fmla="*/ 3950858 h 6875362"/>
              <a:gd name="connsiteX93" fmla="*/ 6160958 w 12191998"/>
              <a:gd name="connsiteY93" fmla="*/ 3936122 h 6875362"/>
              <a:gd name="connsiteX94" fmla="*/ 6496050 w 12191998"/>
              <a:gd name="connsiteY94" fmla="*/ 3771900 h 6875362"/>
              <a:gd name="connsiteX95" fmla="*/ 6806562 w 12191998"/>
              <a:gd name="connsiteY95" fmla="*/ 3551006 h 6875362"/>
              <a:gd name="connsiteX96" fmla="*/ 6827857 w 12191998"/>
              <a:gd name="connsiteY96" fmla="*/ 3535018 h 6875362"/>
              <a:gd name="connsiteX97" fmla="*/ 7033548 w 12191998"/>
              <a:gd name="connsiteY97" fmla="*/ 3436302 h 6875362"/>
              <a:gd name="connsiteX98" fmla="*/ 7696200 w 12191998"/>
              <a:gd name="connsiteY98" fmla="*/ 3086100 h 6875362"/>
              <a:gd name="connsiteX99" fmla="*/ 8439150 w 12191998"/>
              <a:gd name="connsiteY99" fmla="*/ 2590800 h 6875362"/>
              <a:gd name="connsiteX100" fmla="*/ 8572500 w 12191998"/>
              <a:gd name="connsiteY100" fmla="*/ 2457450 h 6875362"/>
              <a:gd name="connsiteX101" fmla="*/ 8158885 w 12191998"/>
              <a:gd name="connsiteY101" fmla="*/ 2630393 h 6875362"/>
              <a:gd name="connsiteX102" fmla="*/ 8099507 w 12191998"/>
              <a:gd name="connsiteY102" fmla="*/ 2663751 h 6875362"/>
              <a:gd name="connsiteX103" fmla="*/ 8145664 w 12191998"/>
              <a:gd name="connsiteY103" fmla="*/ 2617698 h 6875362"/>
              <a:gd name="connsiteX104" fmla="*/ 7277100 w 12191998"/>
              <a:gd name="connsiteY104" fmla="*/ 2857500 h 6875362"/>
              <a:gd name="connsiteX105" fmla="*/ 7176474 w 12191998"/>
              <a:gd name="connsiteY105" fmla="*/ 2890209 h 6875362"/>
              <a:gd name="connsiteX106" fmla="*/ 7199706 w 12191998"/>
              <a:gd name="connsiteY106" fmla="*/ 2872579 h 6875362"/>
              <a:gd name="connsiteX107" fmla="*/ 7219950 w 12191998"/>
              <a:gd name="connsiteY107" fmla="*/ 2819400 h 6875362"/>
              <a:gd name="connsiteX108" fmla="*/ 7010400 w 12191998"/>
              <a:gd name="connsiteY108" fmla="*/ 2857500 h 6875362"/>
              <a:gd name="connsiteX109" fmla="*/ 6880350 w 12191998"/>
              <a:gd name="connsiteY109" fmla="*/ 2952039 h 6875362"/>
              <a:gd name="connsiteX110" fmla="*/ 6796089 w 12191998"/>
              <a:gd name="connsiteY110" fmla="*/ 3013855 h 6875362"/>
              <a:gd name="connsiteX111" fmla="*/ 6733574 w 12191998"/>
              <a:gd name="connsiteY111" fmla="*/ 3034175 h 6875362"/>
              <a:gd name="connsiteX112" fmla="*/ 6271558 w 12191998"/>
              <a:gd name="connsiteY112" fmla="*/ 3183045 h 6875362"/>
              <a:gd name="connsiteX113" fmla="*/ 6527392 w 12191998"/>
              <a:gd name="connsiteY113" fmla="*/ 3006384 h 6875362"/>
              <a:gd name="connsiteX114" fmla="*/ 6689918 w 12191998"/>
              <a:gd name="connsiteY114" fmla="*/ 2889222 h 6875362"/>
              <a:gd name="connsiteX115" fmla="*/ 6729683 w 12191998"/>
              <a:gd name="connsiteY115" fmla="*/ 2865697 h 6875362"/>
              <a:gd name="connsiteX116" fmla="*/ 6766484 w 12191998"/>
              <a:gd name="connsiteY116" fmla="*/ 2841957 h 6875362"/>
              <a:gd name="connsiteX117" fmla="*/ 6801302 w 12191998"/>
              <a:gd name="connsiteY117" fmla="*/ 2818613 h 6875362"/>
              <a:gd name="connsiteX118" fmla="*/ 6877199 w 12191998"/>
              <a:gd name="connsiteY118" fmla="*/ 2786777 h 6875362"/>
              <a:gd name="connsiteX119" fmla="*/ 7658100 w 12191998"/>
              <a:gd name="connsiteY119" fmla="*/ 2457450 h 6875362"/>
              <a:gd name="connsiteX120" fmla="*/ 8496300 w 12191998"/>
              <a:gd name="connsiteY120" fmla="*/ 2095500 h 6875362"/>
              <a:gd name="connsiteX121" fmla="*/ 8963529 w 12191998"/>
              <a:gd name="connsiteY121" fmla="*/ 1885957 h 6875362"/>
              <a:gd name="connsiteX122" fmla="*/ 9053948 w 12191998"/>
              <a:gd name="connsiteY122" fmla="*/ 1840336 h 6875362"/>
              <a:gd name="connsiteX123" fmla="*/ 9101871 w 12191998"/>
              <a:gd name="connsiteY123" fmla="*/ 1824006 h 6875362"/>
              <a:gd name="connsiteX124" fmla="*/ 9448800 w 12191998"/>
              <a:gd name="connsiteY124" fmla="*/ 1581150 h 6875362"/>
              <a:gd name="connsiteX125" fmla="*/ 9353550 w 12191998"/>
              <a:gd name="connsiteY125" fmla="*/ 1657350 h 6875362"/>
              <a:gd name="connsiteX126" fmla="*/ 9056737 w 12191998"/>
              <a:gd name="connsiteY126" fmla="*/ 1838929 h 6875362"/>
              <a:gd name="connsiteX127" fmla="*/ 9053948 w 12191998"/>
              <a:gd name="connsiteY127" fmla="*/ 1840336 h 6875362"/>
              <a:gd name="connsiteX128" fmla="*/ 9029406 w 12191998"/>
              <a:gd name="connsiteY128" fmla="*/ 1848699 h 6875362"/>
              <a:gd name="connsiteX129" fmla="*/ 8839200 w 12191998"/>
              <a:gd name="connsiteY129" fmla="*/ 1924050 h 6875362"/>
              <a:gd name="connsiteX130" fmla="*/ 6877050 w 12191998"/>
              <a:gd name="connsiteY130" fmla="*/ 2781300 h 6875362"/>
              <a:gd name="connsiteX131" fmla="*/ 6831430 w 12191998"/>
              <a:gd name="connsiteY131" fmla="*/ 2797992 h 6875362"/>
              <a:gd name="connsiteX132" fmla="*/ 6861838 w 12191998"/>
              <a:gd name="connsiteY132" fmla="*/ 2776997 h 6875362"/>
              <a:gd name="connsiteX133" fmla="*/ 7067550 w 12191998"/>
              <a:gd name="connsiteY133" fmla="*/ 2628900 h 6875362"/>
              <a:gd name="connsiteX134" fmla="*/ 7091558 w 12191998"/>
              <a:gd name="connsiteY134" fmla="*/ 2606645 h 6875362"/>
              <a:gd name="connsiteX135" fmla="*/ 7195018 w 12191998"/>
              <a:gd name="connsiteY135" fmla="*/ 2535160 h 6875362"/>
              <a:gd name="connsiteX136" fmla="*/ 7346160 w 12191998"/>
              <a:gd name="connsiteY136" fmla="*/ 2439481 h 6875362"/>
              <a:gd name="connsiteX137" fmla="*/ 7420095 w 12191998"/>
              <a:gd name="connsiteY137" fmla="*/ 2397556 h 6875362"/>
              <a:gd name="connsiteX138" fmla="*/ 7516595 w 12191998"/>
              <a:gd name="connsiteY138" fmla="*/ 2375491 h 6875362"/>
              <a:gd name="connsiteX139" fmla="*/ 7905750 w 12191998"/>
              <a:gd name="connsiteY139" fmla="*/ 2266950 h 6875362"/>
              <a:gd name="connsiteX140" fmla="*/ 8953500 w 12191998"/>
              <a:gd name="connsiteY140" fmla="*/ 1733550 h 6875362"/>
              <a:gd name="connsiteX141" fmla="*/ 8964625 w 12191998"/>
              <a:gd name="connsiteY141" fmla="*/ 1716845 h 6875362"/>
              <a:gd name="connsiteX142" fmla="*/ 8972550 w 12191998"/>
              <a:gd name="connsiteY142" fmla="*/ 1714500 h 6875362"/>
              <a:gd name="connsiteX143" fmla="*/ 9038885 w 12191998"/>
              <a:gd name="connsiteY143" fmla="*/ 1648389 h 6875362"/>
              <a:gd name="connsiteX144" fmla="*/ 9123770 w 12191998"/>
              <a:gd name="connsiteY144" fmla="*/ 1611641 h 6875362"/>
              <a:gd name="connsiteX145" fmla="*/ 9639300 w 12191998"/>
              <a:gd name="connsiteY145" fmla="*/ 1352550 h 6875362"/>
              <a:gd name="connsiteX146" fmla="*/ 10273420 w 12191998"/>
              <a:gd name="connsiteY146" fmla="*/ 991401 h 6875362"/>
              <a:gd name="connsiteX147" fmla="*/ 10274196 w 12191998"/>
              <a:gd name="connsiteY147" fmla="*/ 990945 h 6875362"/>
              <a:gd name="connsiteX148" fmla="*/ 10266616 w 12191998"/>
              <a:gd name="connsiteY148" fmla="*/ 996008 h 6875362"/>
              <a:gd name="connsiteX149" fmla="*/ 10572750 w 12191998"/>
              <a:gd name="connsiteY149" fmla="*/ 895350 h 6875362"/>
              <a:gd name="connsiteX150" fmla="*/ 10668926 w 12191998"/>
              <a:gd name="connsiteY150" fmla="*/ 840087 h 6875362"/>
              <a:gd name="connsiteX151" fmla="*/ 10747814 w 12191998"/>
              <a:gd name="connsiteY151" fmla="*/ 790711 h 6875362"/>
              <a:gd name="connsiteX152" fmla="*/ 10820400 w 12191998"/>
              <a:gd name="connsiteY152" fmla="*/ 762000 h 6875362"/>
              <a:gd name="connsiteX153" fmla="*/ 10763250 w 12191998"/>
              <a:gd name="connsiteY153" fmla="*/ 781050 h 6875362"/>
              <a:gd name="connsiteX154" fmla="*/ 10747814 w 12191998"/>
              <a:gd name="connsiteY154" fmla="*/ 790711 h 6875362"/>
              <a:gd name="connsiteX155" fmla="*/ 10562080 w 12191998"/>
              <a:gd name="connsiteY155" fmla="*/ 864178 h 6875362"/>
              <a:gd name="connsiteX156" fmla="*/ 10309936 w 12191998"/>
              <a:gd name="connsiteY156" fmla="*/ 969920 h 6875362"/>
              <a:gd name="connsiteX157" fmla="*/ 10310773 w 12191998"/>
              <a:gd name="connsiteY157" fmla="*/ 969428 h 6875362"/>
              <a:gd name="connsiteX158" fmla="*/ 10298623 w 12191998"/>
              <a:gd name="connsiteY158" fmla="*/ 974627 h 6875362"/>
              <a:gd name="connsiteX159" fmla="*/ 10294580 w 12191998"/>
              <a:gd name="connsiteY159" fmla="*/ 977328 h 6875362"/>
              <a:gd name="connsiteX160" fmla="*/ 10157664 w 12191998"/>
              <a:gd name="connsiteY160" fmla="*/ 1046296 h 6875362"/>
              <a:gd name="connsiteX161" fmla="*/ 9715500 w 12191998"/>
              <a:gd name="connsiteY161" fmla="*/ 1276350 h 6875362"/>
              <a:gd name="connsiteX162" fmla="*/ 8939393 w 12191998"/>
              <a:gd name="connsiteY162" fmla="*/ 1560604 h 6875362"/>
              <a:gd name="connsiteX163" fmla="*/ 8924650 w 12191998"/>
              <a:gd name="connsiteY163" fmla="*/ 1565002 h 6875362"/>
              <a:gd name="connsiteX164" fmla="*/ 9391650 w 12191998"/>
              <a:gd name="connsiteY164" fmla="*/ 1333500 h 6875362"/>
              <a:gd name="connsiteX165" fmla="*/ 10153650 w 12191998"/>
              <a:gd name="connsiteY165" fmla="*/ 952500 h 6875362"/>
              <a:gd name="connsiteX166" fmla="*/ 10571119 w 12191998"/>
              <a:gd name="connsiteY166" fmla="*/ 660199 h 6875362"/>
              <a:gd name="connsiteX167" fmla="*/ 10610393 w 12191998"/>
              <a:gd name="connsiteY167" fmla="*/ 632925 h 6875362"/>
              <a:gd name="connsiteX168" fmla="*/ 10646882 w 12191998"/>
              <a:gd name="connsiteY168" fmla="*/ 616630 h 6875362"/>
              <a:gd name="connsiteX169" fmla="*/ 10937771 w 12191998"/>
              <a:gd name="connsiteY169" fmla="*/ 450553 h 6875362"/>
              <a:gd name="connsiteX170" fmla="*/ 10949037 w 12191998"/>
              <a:gd name="connsiteY170" fmla="*/ 432650 h 6875362"/>
              <a:gd name="connsiteX171" fmla="*/ 10972800 w 12191998"/>
              <a:gd name="connsiteY171" fmla="*/ 419100 h 6875362"/>
              <a:gd name="connsiteX172" fmla="*/ 11010900 w 12191998"/>
              <a:gd name="connsiteY172" fmla="*/ 361950 h 6875362"/>
              <a:gd name="connsiteX173" fmla="*/ 10951116 w 12191998"/>
              <a:gd name="connsiteY173" fmla="*/ 429347 h 6875362"/>
              <a:gd name="connsiteX174" fmla="*/ 10949037 w 12191998"/>
              <a:gd name="connsiteY174" fmla="*/ 432650 h 6875362"/>
              <a:gd name="connsiteX175" fmla="*/ 10894638 w 12191998"/>
              <a:gd name="connsiteY175" fmla="*/ 463670 h 6875362"/>
              <a:gd name="connsiteX176" fmla="*/ 10629156 w 12191998"/>
              <a:gd name="connsiteY176" fmla="*/ 619895 h 6875362"/>
              <a:gd name="connsiteX177" fmla="*/ 10610393 w 12191998"/>
              <a:gd name="connsiteY177" fmla="*/ 632925 h 6875362"/>
              <a:gd name="connsiteX178" fmla="*/ 10534650 w 12191998"/>
              <a:gd name="connsiteY178" fmla="*/ 666750 h 6875362"/>
              <a:gd name="connsiteX179" fmla="*/ 9791700 w 12191998"/>
              <a:gd name="connsiteY179" fmla="*/ 971550 h 6875362"/>
              <a:gd name="connsiteX180" fmla="*/ 8724900 w 12191998"/>
              <a:gd name="connsiteY180" fmla="*/ 1619250 h 6875362"/>
              <a:gd name="connsiteX181" fmla="*/ 8708471 w 12191998"/>
              <a:gd name="connsiteY181" fmla="*/ 1629965 h 6875362"/>
              <a:gd name="connsiteX182" fmla="*/ 8585920 w 12191998"/>
              <a:gd name="connsiteY182" fmla="*/ 1667045 h 6875362"/>
              <a:gd name="connsiteX183" fmla="*/ 8059949 w 12191998"/>
              <a:gd name="connsiteY183" fmla="*/ 1870237 h 6875362"/>
              <a:gd name="connsiteX184" fmla="*/ 7968254 w 12191998"/>
              <a:gd name="connsiteY184" fmla="*/ 1913988 h 6875362"/>
              <a:gd name="connsiteX185" fmla="*/ 7982161 w 12191998"/>
              <a:gd name="connsiteY185" fmla="*/ 1887110 h 6875362"/>
              <a:gd name="connsiteX186" fmla="*/ 8115300 w 12191998"/>
              <a:gd name="connsiteY186" fmla="*/ 1581150 h 6875362"/>
              <a:gd name="connsiteX187" fmla="*/ 7810500 w 12191998"/>
              <a:gd name="connsiteY187" fmla="*/ 1790700 h 6875362"/>
              <a:gd name="connsiteX188" fmla="*/ 7601967 w 12191998"/>
              <a:gd name="connsiteY188" fmla="*/ 1925791 h 6875362"/>
              <a:gd name="connsiteX189" fmla="*/ 7415206 w 12191998"/>
              <a:gd name="connsiteY189" fmla="*/ 2042521 h 6875362"/>
              <a:gd name="connsiteX190" fmla="*/ 7358276 w 12191998"/>
              <a:gd name="connsiteY190" fmla="*/ 2067752 h 6875362"/>
              <a:gd name="connsiteX191" fmla="*/ 7346628 w 12191998"/>
              <a:gd name="connsiteY191" fmla="*/ 2070411 h 6875362"/>
              <a:gd name="connsiteX192" fmla="*/ 6553200 w 12191998"/>
              <a:gd name="connsiteY192" fmla="*/ 2343150 h 6875362"/>
              <a:gd name="connsiteX193" fmla="*/ 6358925 w 12191998"/>
              <a:gd name="connsiteY193" fmla="*/ 2422807 h 6875362"/>
              <a:gd name="connsiteX194" fmla="*/ 6382565 w 12191998"/>
              <a:gd name="connsiteY194" fmla="*/ 2403164 h 6875362"/>
              <a:gd name="connsiteX195" fmla="*/ 7620000 w 12191998"/>
              <a:gd name="connsiteY195" fmla="*/ 1752600 h 6875362"/>
              <a:gd name="connsiteX196" fmla="*/ 10934700 w 12191998"/>
              <a:gd name="connsiteY196" fmla="*/ 323850 h 6875362"/>
              <a:gd name="connsiteX197" fmla="*/ 11906250 w 12191998"/>
              <a:gd name="connsiteY197" fmla="*/ 76200 h 6875362"/>
              <a:gd name="connsiteX198" fmla="*/ 12011485 w 12191998"/>
              <a:gd name="connsiteY198" fmla="*/ 35855 h 6875362"/>
              <a:gd name="connsiteX199" fmla="*/ 12093234 w 12191998"/>
              <a:gd name="connsiteY199" fmla="*/ 0 h 687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12191998" h="6875362">
                <a:moveTo>
                  <a:pt x="12093234" y="0"/>
                </a:moveTo>
                <a:lnTo>
                  <a:pt x="12191998" y="0"/>
                </a:lnTo>
                <a:lnTo>
                  <a:pt x="12191998" y="6875362"/>
                </a:lnTo>
                <a:lnTo>
                  <a:pt x="0" y="6875362"/>
                </a:lnTo>
                <a:lnTo>
                  <a:pt x="0" y="6657961"/>
                </a:lnTo>
                <a:lnTo>
                  <a:pt x="38100" y="6648450"/>
                </a:lnTo>
                <a:cubicBezTo>
                  <a:pt x="454730" y="6534824"/>
                  <a:pt x="850900" y="6356350"/>
                  <a:pt x="1257300" y="6210300"/>
                </a:cubicBezTo>
                <a:cubicBezTo>
                  <a:pt x="1493572" y="6125390"/>
                  <a:pt x="1738047" y="6068240"/>
                  <a:pt x="1984573" y="6018030"/>
                </a:cubicBezTo>
                <a:lnTo>
                  <a:pt x="2108227" y="5993766"/>
                </a:lnTo>
                <a:lnTo>
                  <a:pt x="2037213" y="6018569"/>
                </a:lnTo>
                <a:cubicBezTo>
                  <a:pt x="1820993" y="6100525"/>
                  <a:pt x="1793578" y="6166127"/>
                  <a:pt x="1630079" y="6282700"/>
                </a:cubicBezTo>
                <a:lnTo>
                  <a:pt x="1611256" y="6295438"/>
                </a:lnTo>
                <a:lnTo>
                  <a:pt x="1590630" y="6303071"/>
                </a:lnTo>
                <a:cubicBezTo>
                  <a:pt x="1419174" y="6365720"/>
                  <a:pt x="1381273" y="6372925"/>
                  <a:pt x="971550" y="6572250"/>
                </a:cubicBezTo>
                <a:cubicBezTo>
                  <a:pt x="887241" y="6613265"/>
                  <a:pt x="805521" y="6659466"/>
                  <a:pt x="723900" y="6705600"/>
                </a:cubicBezTo>
                <a:cubicBezTo>
                  <a:pt x="659432" y="6742038"/>
                  <a:pt x="551361" y="6748058"/>
                  <a:pt x="533400" y="6819900"/>
                </a:cubicBezTo>
                <a:cubicBezTo>
                  <a:pt x="519201" y="6876696"/>
                  <a:pt x="647700" y="6794500"/>
                  <a:pt x="704850" y="6781800"/>
                </a:cubicBezTo>
                <a:cubicBezTo>
                  <a:pt x="1524293" y="6290134"/>
                  <a:pt x="369909" y="6967571"/>
                  <a:pt x="1371600" y="6438900"/>
                </a:cubicBezTo>
                <a:cubicBezTo>
                  <a:pt x="1449412" y="6397833"/>
                  <a:pt x="1511105" y="6361529"/>
                  <a:pt x="1561754" y="6328936"/>
                </a:cubicBezTo>
                <a:lnTo>
                  <a:pt x="1611256" y="6295438"/>
                </a:lnTo>
                <a:lnTo>
                  <a:pt x="1646578" y="6282366"/>
                </a:lnTo>
                <a:cubicBezTo>
                  <a:pt x="1748188" y="6244259"/>
                  <a:pt x="1895822" y="6186102"/>
                  <a:pt x="2152650" y="6076950"/>
                </a:cubicBezTo>
                <a:cubicBezTo>
                  <a:pt x="2220000" y="6048326"/>
                  <a:pt x="2286788" y="6018416"/>
                  <a:pt x="2353309" y="5987895"/>
                </a:cubicBezTo>
                <a:lnTo>
                  <a:pt x="2519007" y="5910716"/>
                </a:lnTo>
                <a:lnTo>
                  <a:pt x="2724150" y="5867400"/>
                </a:lnTo>
                <a:lnTo>
                  <a:pt x="3216123" y="5742151"/>
                </a:lnTo>
                <a:lnTo>
                  <a:pt x="3162300" y="5829300"/>
                </a:lnTo>
                <a:cubicBezTo>
                  <a:pt x="3143250" y="5867400"/>
                  <a:pt x="3120970" y="5904050"/>
                  <a:pt x="3105150" y="5943600"/>
                </a:cubicBezTo>
                <a:cubicBezTo>
                  <a:pt x="3095426" y="5967909"/>
                  <a:pt x="3064315" y="6005277"/>
                  <a:pt x="3086100" y="6019800"/>
                </a:cubicBezTo>
                <a:cubicBezTo>
                  <a:pt x="3109729" y="6035552"/>
                  <a:pt x="3140125" y="5999440"/>
                  <a:pt x="3162300" y="5981700"/>
                </a:cubicBezTo>
                <a:cubicBezTo>
                  <a:pt x="3204374" y="5948040"/>
                  <a:pt x="3235690" y="5902466"/>
                  <a:pt x="3276600" y="5867400"/>
                </a:cubicBezTo>
                <a:cubicBezTo>
                  <a:pt x="3324813" y="5826075"/>
                  <a:pt x="3380661" y="5794278"/>
                  <a:pt x="3429000" y="5753100"/>
                </a:cubicBezTo>
                <a:lnTo>
                  <a:pt x="3537434" y="5653889"/>
                </a:lnTo>
                <a:lnTo>
                  <a:pt x="3924300" y="5543550"/>
                </a:lnTo>
                <a:cubicBezTo>
                  <a:pt x="4022699" y="5514535"/>
                  <a:pt x="4115354" y="5468707"/>
                  <a:pt x="4210050" y="5429250"/>
                </a:cubicBezTo>
                <a:cubicBezTo>
                  <a:pt x="4228586" y="5421527"/>
                  <a:pt x="4171950" y="5441950"/>
                  <a:pt x="4152900" y="5448300"/>
                </a:cubicBezTo>
                <a:cubicBezTo>
                  <a:pt x="3783416" y="5494486"/>
                  <a:pt x="4091619" y="5449281"/>
                  <a:pt x="3677154" y="5587032"/>
                </a:cubicBezTo>
                <a:lnTo>
                  <a:pt x="3574269" y="5620188"/>
                </a:lnTo>
                <a:lnTo>
                  <a:pt x="3608269" y="5589079"/>
                </a:lnTo>
                <a:cubicBezTo>
                  <a:pt x="3667377" y="5533663"/>
                  <a:pt x="3727055" y="5478947"/>
                  <a:pt x="3790950" y="5429250"/>
                </a:cubicBezTo>
                <a:lnTo>
                  <a:pt x="3868483" y="5368947"/>
                </a:lnTo>
                <a:lnTo>
                  <a:pt x="3937385" y="5338809"/>
                </a:lnTo>
                <a:cubicBezTo>
                  <a:pt x="4052917" y="5288220"/>
                  <a:pt x="4226819" y="5211879"/>
                  <a:pt x="4480626" y="5100448"/>
                </a:cubicBezTo>
                <a:lnTo>
                  <a:pt x="4539844" y="5074450"/>
                </a:lnTo>
                <a:lnTo>
                  <a:pt x="4616628" y="5053892"/>
                </a:lnTo>
                <a:cubicBezTo>
                  <a:pt x="4684805" y="5034596"/>
                  <a:pt x="4752582" y="5014002"/>
                  <a:pt x="4819650" y="4991100"/>
                </a:cubicBezTo>
                <a:cubicBezTo>
                  <a:pt x="5804408" y="4654841"/>
                  <a:pt x="5274196" y="4779391"/>
                  <a:pt x="6057900" y="4438650"/>
                </a:cubicBezTo>
                <a:cubicBezTo>
                  <a:pt x="6181296" y="4385000"/>
                  <a:pt x="6311900" y="4349750"/>
                  <a:pt x="6438900" y="4305300"/>
                </a:cubicBezTo>
                <a:cubicBezTo>
                  <a:pt x="6581521" y="4162679"/>
                  <a:pt x="6595267" y="4170851"/>
                  <a:pt x="6191250" y="4343400"/>
                </a:cubicBezTo>
                <a:cubicBezTo>
                  <a:pt x="5686664" y="4558900"/>
                  <a:pt x="5188694" y="4789587"/>
                  <a:pt x="4686300" y="5010150"/>
                </a:cubicBezTo>
                <a:cubicBezTo>
                  <a:pt x="4649412" y="5026345"/>
                  <a:pt x="4613856" y="5041955"/>
                  <a:pt x="4579591" y="5056999"/>
                </a:cubicBezTo>
                <a:lnTo>
                  <a:pt x="4539844" y="5074450"/>
                </a:lnTo>
                <a:lnTo>
                  <a:pt x="4411200" y="5108891"/>
                </a:lnTo>
                <a:cubicBezTo>
                  <a:pt x="4342529" y="5126597"/>
                  <a:pt x="4273763" y="5144012"/>
                  <a:pt x="4205210" y="5162144"/>
                </a:cubicBezTo>
                <a:lnTo>
                  <a:pt x="4075511" y="5198610"/>
                </a:lnTo>
                <a:lnTo>
                  <a:pt x="4095750" y="5181600"/>
                </a:lnTo>
                <a:cubicBezTo>
                  <a:pt x="4125371" y="5159384"/>
                  <a:pt x="4225178" y="5110209"/>
                  <a:pt x="4191000" y="5124450"/>
                </a:cubicBezTo>
                <a:cubicBezTo>
                  <a:pt x="4115117" y="5156068"/>
                  <a:pt x="4054116" y="5183402"/>
                  <a:pt x="4003480" y="5207470"/>
                </a:cubicBezTo>
                <a:lnTo>
                  <a:pt x="3934906" y="5241165"/>
                </a:lnTo>
                <a:lnTo>
                  <a:pt x="3562488" y="5363032"/>
                </a:lnTo>
                <a:lnTo>
                  <a:pt x="3506761" y="5381699"/>
                </a:lnTo>
                <a:lnTo>
                  <a:pt x="3560417" y="5307563"/>
                </a:lnTo>
                <a:cubicBezTo>
                  <a:pt x="3765280" y="5019310"/>
                  <a:pt x="3348222" y="5525982"/>
                  <a:pt x="4210050" y="4552950"/>
                </a:cubicBezTo>
                <a:lnTo>
                  <a:pt x="4343653" y="4412591"/>
                </a:lnTo>
                <a:lnTo>
                  <a:pt x="4372110" y="4394632"/>
                </a:lnTo>
                <a:lnTo>
                  <a:pt x="4525236" y="4288553"/>
                </a:lnTo>
                <a:lnTo>
                  <a:pt x="4750767" y="4185184"/>
                </a:lnTo>
                <a:lnTo>
                  <a:pt x="4883035" y="4126428"/>
                </a:lnTo>
                <a:lnTo>
                  <a:pt x="4857334" y="4146286"/>
                </a:lnTo>
                <a:cubicBezTo>
                  <a:pt x="4746071" y="4239331"/>
                  <a:pt x="4643438" y="4343400"/>
                  <a:pt x="4533900" y="4438650"/>
                </a:cubicBezTo>
                <a:cubicBezTo>
                  <a:pt x="4468725" y="4495324"/>
                  <a:pt x="4671586" y="4334159"/>
                  <a:pt x="4743450" y="4286250"/>
                </a:cubicBezTo>
                <a:cubicBezTo>
                  <a:pt x="5190952" y="3987916"/>
                  <a:pt x="5030667" y="4103109"/>
                  <a:pt x="5297185" y="3969466"/>
                </a:cubicBezTo>
                <a:lnTo>
                  <a:pt x="5347987" y="3943493"/>
                </a:lnTo>
                <a:lnTo>
                  <a:pt x="5552314" y="3872495"/>
                </a:lnTo>
                <a:lnTo>
                  <a:pt x="5549094" y="3886092"/>
                </a:lnTo>
                <a:cubicBezTo>
                  <a:pt x="5544593" y="3905106"/>
                  <a:pt x="5541418" y="3924156"/>
                  <a:pt x="5543550" y="3943350"/>
                </a:cubicBezTo>
                <a:cubicBezTo>
                  <a:pt x="5546078" y="3966105"/>
                  <a:pt x="5558786" y="3999297"/>
                  <a:pt x="5581650" y="4000500"/>
                </a:cubicBezTo>
                <a:cubicBezTo>
                  <a:pt x="5690194" y="4006213"/>
                  <a:pt x="5797550" y="3975100"/>
                  <a:pt x="5905500" y="3962400"/>
                </a:cubicBezTo>
                <a:cubicBezTo>
                  <a:pt x="5984065" y="3925737"/>
                  <a:pt x="6079598" y="3881974"/>
                  <a:pt x="6186073" y="3833196"/>
                </a:cubicBezTo>
                <a:lnTo>
                  <a:pt x="6283042" y="3788750"/>
                </a:lnTo>
                <a:lnTo>
                  <a:pt x="6252321" y="3823831"/>
                </a:lnTo>
                <a:cubicBezTo>
                  <a:pt x="6224802" y="3855103"/>
                  <a:pt x="6196956" y="3886015"/>
                  <a:pt x="6167991" y="3915737"/>
                </a:cubicBezTo>
                <a:lnTo>
                  <a:pt x="6130269" y="3950858"/>
                </a:lnTo>
                <a:lnTo>
                  <a:pt x="6115828" y="3957792"/>
                </a:lnTo>
                <a:cubicBezTo>
                  <a:pt x="5996788" y="4015176"/>
                  <a:pt x="6012581" y="4011123"/>
                  <a:pt x="5830912" y="4140222"/>
                </a:cubicBezTo>
                <a:lnTo>
                  <a:pt x="5777523" y="4177911"/>
                </a:lnTo>
                <a:lnTo>
                  <a:pt x="5753100" y="4191000"/>
                </a:lnTo>
                <a:cubicBezTo>
                  <a:pt x="5725734" y="4207098"/>
                  <a:pt x="5650795" y="4266222"/>
                  <a:pt x="5676900" y="4248150"/>
                </a:cubicBezTo>
                <a:cubicBezTo>
                  <a:pt x="5708660" y="4226163"/>
                  <a:pt x="5737070" y="4206353"/>
                  <a:pt x="5762587" y="4188454"/>
                </a:cubicBezTo>
                <a:lnTo>
                  <a:pt x="5777523" y="4177911"/>
                </a:lnTo>
                <a:lnTo>
                  <a:pt x="5919342" y="4101902"/>
                </a:lnTo>
                <a:cubicBezTo>
                  <a:pt x="5974756" y="4072203"/>
                  <a:pt x="6028731" y="4040453"/>
                  <a:pt x="6076950" y="4000500"/>
                </a:cubicBezTo>
                <a:lnTo>
                  <a:pt x="6130269" y="3950858"/>
                </a:lnTo>
                <a:lnTo>
                  <a:pt x="6160958" y="3936122"/>
                </a:lnTo>
                <a:cubicBezTo>
                  <a:pt x="6229004" y="3903483"/>
                  <a:pt x="6330978" y="3854436"/>
                  <a:pt x="6496050" y="3771900"/>
                </a:cubicBezTo>
                <a:cubicBezTo>
                  <a:pt x="6541074" y="3749388"/>
                  <a:pt x="6653403" y="3665970"/>
                  <a:pt x="6806562" y="3551006"/>
                </a:cubicBezTo>
                <a:lnTo>
                  <a:pt x="6827857" y="3535018"/>
                </a:lnTo>
                <a:lnTo>
                  <a:pt x="7033548" y="3436302"/>
                </a:lnTo>
                <a:cubicBezTo>
                  <a:pt x="7282992" y="3314625"/>
                  <a:pt x="7519948" y="3192334"/>
                  <a:pt x="7696200" y="3086100"/>
                </a:cubicBezTo>
                <a:cubicBezTo>
                  <a:pt x="7951114" y="2932453"/>
                  <a:pt x="8228688" y="2801262"/>
                  <a:pt x="8439150" y="2590800"/>
                </a:cubicBezTo>
                <a:cubicBezTo>
                  <a:pt x="8483600" y="2546350"/>
                  <a:pt x="8633485" y="2442204"/>
                  <a:pt x="8572500" y="2457450"/>
                </a:cubicBezTo>
                <a:cubicBezTo>
                  <a:pt x="8452618" y="2487421"/>
                  <a:pt x="8311024" y="2549197"/>
                  <a:pt x="8158885" y="2630393"/>
                </a:cubicBezTo>
                <a:lnTo>
                  <a:pt x="8099507" y="2663751"/>
                </a:lnTo>
                <a:lnTo>
                  <a:pt x="8145664" y="2617698"/>
                </a:lnTo>
                <a:cubicBezTo>
                  <a:pt x="8367401" y="2396227"/>
                  <a:pt x="8200904" y="2545717"/>
                  <a:pt x="7277100" y="2857500"/>
                </a:cubicBezTo>
                <a:lnTo>
                  <a:pt x="7176474" y="2890209"/>
                </a:lnTo>
                <a:lnTo>
                  <a:pt x="7199706" y="2872579"/>
                </a:lnTo>
                <a:cubicBezTo>
                  <a:pt x="7224708" y="2852205"/>
                  <a:pt x="7240583" y="2833155"/>
                  <a:pt x="7219950" y="2819400"/>
                </a:cubicBezTo>
                <a:cubicBezTo>
                  <a:pt x="7160878" y="2780019"/>
                  <a:pt x="7080250" y="2844800"/>
                  <a:pt x="7010400" y="2857500"/>
                </a:cubicBezTo>
                <a:cubicBezTo>
                  <a:pt x="6964421" y="2890761"/>
                  <a:pt x="6921181" y="2922212"/>
                  <a:pt x="6880350" y="2952039"/>
                </a:cubicBezTo>
                <a:lnTo>
                  <a:pt x="6796089" y="3013855"/>
                </a:lnTo>
                <a:lnTo>
                  <a:pt x="6733574" y="3034175"/>
                </a:lnTo>
                <a:lnTo>
                  <a:pt x="6271558" y="3183045"/>
                </a:lnTo>
                <a:lnTo>
                  <a:pt x="6527392" y="3006384"/>
                </a:lnTo>
                <a:lnTo>
                  <a:pt x="6689918" y="2889222"/>
                </a:lnTo>
                <a:lnTo>
                  <a:pt x="6729683" y="2865697"/>
                </a:lnTo>
                <a:cubicBezTo>
                  <a:pt x="6740834" y="2858678"/>
                  <a:pt x="6753071" y="2850790"/>
                  <a:pt x="6766484" y="2841957"/>
                </a:cubicBezTo>
                <a:lnTo>
                  <a:pt x="6801302" y="2818613"/>
                </a:lnTo>
                <a:lnTo>
                  <a:pt x="6877199" y="2786777"/>
                </a:lnTo>
                <a:cubicBezTo>
                  <a:pt x="7053933" y="2712542"/>
                  <a:pt x="7305907" y="2606315"/>
                  <a:pt x="7658100" y="2457450"/>
                </a:cubicBezTo>
                <a:lnTo>
                  <a:pt x="8496300" y="2095500"/>
                </a:lnTo>
                <a:cubicBezTo>
                  <a:pt x="8697725" y="2005117"/>
                  <a:pt x="8837061" y="1947126"/>
                  <a:pt x="8963529" y="1885957"/>
                </a:cubicBezTo>
                <a:lnTo>
                  <a:pt x="9053948" y="1840336"/>
                </a:lnTo>
                <a:lnTo>
                  <a:pt x="9101871" y="1824006"/>
                </a:lnTo>
                <a:cubicBezTo>
                  <a:pt x="9386658" y="1732589"/>
                  <a:pt x="9306569" y="1830055"/>
                  <a:pt x="9448800" y="1581150"/>
                </a:cubicBezTo>
                <a:cubicBezTo>
                  <a:pt x="9417050" y="1606550"/>
                  <a:pt x="9387055" y="1634315"/>
                  <a:pt x="9353550" y="1657350"/>
                </a:cubicBezTo>
                <a:cubicBezTo>
                  <a:pt x="9241086" y="1734669"/>
                  <a:pt x="9149070" y="1790194"/>
                  <a:pt x="9056737" y="1838929"/>
                </a:cubicBezTo>
                <a:lnTo>
                  <a:pt x="9053948" y="1840336"/>
                </a:lnTo>
                <a:lnTo>
                  <a:pt x="9029406" y="1848699"/>
                </a:lnTo>
                <a:cubicBezTo>
                  <a:pt x="8976422" y="1867721"/>
                  <a:pt x="8913733" y="1892189"/>
                  <a:pt x="8839200" y="1924050"/>
                </a:cubicBezTo>
                <a:cubicBezTo>
                  <a:pt x="8182904" y="2204604"/>
                  <a:pt x="7542520" y="2523261"/>
                  <a:pt x="6877050" y="2781300"/>
                </a:cubicBezTo>
                <a:lnTo>
                  <a:pt x="6831430" y="2797992"/>
                </a:lnTo>
                <a:lnTo>
                  <a:pt x="6861838" y="2776997"/>
                </a:lnTo>
                <a:cubicBezTo>
                  <a:pt x="6917319" y="2738226"/>
                  <a:pt x="6985059" y="2689556"/>
                  <a:pt x="7067550" y="2628900"/>
                </a:cubicBezTo>
                <a:lnTo>
                  <a:pt x="7091558" y="2606645"/>
                </a:lnTo>
                <a:lnTo>
                  <a:pt x="7195018" y="2535160"/>
                </a:lnTo>
                <a:lnTo>
                  <a:pt x="7346160" y="2439481"/>
                </a:lnTo>
                <a:lnTo>
                  <a:pt x="7420095" y="2397556"/>
                </a:lnTo>
                <a:lnTo>
                  <a:pt x="7516595" y="2375491"/>
                </a:lnTo>
                <a:cubicBezTo>
                  <a:pt x="7648540" y="2346135"/>
                  <a:pt x="7780029" y="2315524"/>
                  <a:pt x="7905750" y="2266950"/>
                </a:cubicBezTo>
                <a:cubicBezTo>
                  <a:pt x="8445241" y="2058510"/>
                  <a:pt x="8593196" y="1958740"/>
                  <a:pt x="8953500" y="1733550"/>
                </a:cubicBezTo>
                <a:lnTo>
                  <a:pt x="8964625" y="1716845"/>
                </a:lnTo>
                <a:lnTo>
                  <a:pt x="8972550" y="1714500"/>
                </a:lnTo>
                <a:lnTo>
                  <a:pt x="9038885" y="1648389"/>
                </a:lnTo>
                <a:lnTo>
                  <a:pt x="9123770" y="1611641"/>
                </a:lnTo>
                <a:cubicBezTo>
                  <a:pt x="9298907" y="1531729"/>
                  <a:pt x="9471538" y="1446916"/>
                  <a:pt x="9639300" y="1352550"/>
                </a:cubicBezTo>
                <a:cubicBezTo>
                  <a:pt x="9982217" y="1159659"/>
                  <a:pt x="10173593" y="1049806"/>
                  <a:pt x="10273420" y="991401"/>
                </a:cubicBezTo>
                <a:lnTo>
                  <a:pt x="10274196" y="990945"/>
                </a:lnTo>
                <a:lnTo>
                  <a:pt x="10266616" y="996008"/>
                </a:lnTo>
                <a:cubicBezTo>
                  <a:pt x="10209533" y="1036708"/>
                  <a:pt x="10210832" y="1056203"/>
                  <a:pt x="10572750" y="895350"/>
                </a:cubicBezTo>
                <a:cubicBezTo>
                  <a:pt x="10606586" y="880312"/>
                  <a:pt x="10637910" y="860514"/>
                  <a:pt x="10668926" y="840087"/>
                </a:cubicBezTo>
                <a:lnTo>
                  <a:pt x="10747814" y="790711"/>
                </a:lnTo>
                <a:lnTo>
                  <a:pt x="10820400" y="762000"/>
                </a:lnTo>
                <a:cubicBezTo>
                  <a:pt x="10838936" y="754277"/>
                  <a:pt x="10780930" y="771530"/>
                  <a:pt x="10763250" y="781050"/>
                </a:cubicBezTo>
                <a:lnTo>
                  <a:pt x="10747814" y="790711"/>
                </a:lnTo>
                <a:lnTo>
                  <a:pt x="10562080" y="864178"/>
                </a:lnTo>
                <a:lnTo>
                  <a:pt x="10309936" y="969920"/>
                </a:lnTo>
                <a:lnTo>
                  <a:pt x="10310773" y="969428"/>
                </a:lnTo>
                <a:cubicBezTo>
                  <a:pt x="10417765" y="906072"/>
                  <a:pt x="10355413" y="938503"/>
                  <a:pt x="10298623" y="974627"/>
                </a:cubicBezTo>
                <a:lnTo>
                  <a:pt x="10294580" y="977328"/>
                </a:lnTo>
                <a:lnTo>
                  <a:pt x="10157664" y="1046296"/>
                </a:lnTo>
                <a:cubicBezTo>
                  <a:pt x="10011017" y="1124637"/>
                  <a:pt x="9868099" y="1210648"/>
                  <a:pt x="9715500" y="1276350"/>
                </a:cubicBezTo>
                <a:cubicBezTo>
                  <a:pt x="9381025" y="1420360"/>
                  <a:pt x="9145334" y="1498238"/>
                  <a:pt x="8939393" y="1560604"/>
                </a:cubicBezTo>
                <a:lnTo>
                  <a:pt x="8924650" y="1565002"/>
                </a:lnTo>
                <a:lnTo>
                  <a:pt x="9391650" y="1333500"/>
                </a:lnTo>
                <a:cubicBezTo>
                  <a:pt x="9646184" y="1207573"/>
                  <a:pt x="9919874" y="1113725"/>
                  <a:pt x="10153650" y="952500"/>
                </a:cubicBezTo>
                <a:cubicBezTo>
                  <a:pt x="10392427" y="787826"/>
                  <a:pt x="10502497" y="708687"/>
                  <a:pt x="10571119" y="660199"/>
                </a:cubicBezTo>
                <a:lnTo>
                  <a:pt x="10610393" y="632925"/>
                </a:lnTo>
                <a:lnTo>
                  <a:pt x="10646882" y="616630"/>
                </a:lnTo>
                <a:cubicBezTo>
                  <a:pt x="11048404" y="438825"/>
                  <a:pt x="10901373" y="521602"/>
                  <a:pt x="10937771" y="450553"/>
                </a:cubicBezTo>
                <a:lnTo>
                  <a:pt x="10949037" y="432650"/>
                </a:lnTo>
                <a:lnTo>
                  <a:pt x="10972800" y="419100"/>
                </a:lnTo>
                <a:cubicBezTo>
                  <a:pt x="10985500" y="400050"/>
                  <a:pt x="11027089" y="345761"/>
                  <a:pt x="11010900" y="361950"/>
                </a:cubicBezTo>
                <a:cubicBezTo>
                  <a:pt x="10981923" y="390927"/>
                  <a:pt x="10963125" y="412753"/>
                  <a:pt x="10951116" y="429347"/>
                </a:cubicBezTo>
                <a:lnTo>
                  <a:pt x="10949037" y="432650"/>
                </a:lnTo>
                <a:lnTo>
                  <a:pt x="10894638" y="463670"/>
                </a:lnTo>
                <a:cubicBezTo>
                  <a:pt x="10730594" y="557028"/>
                  <a:pt x="10688288" y="580052"/>
                  <a:pt x="10629156" y="619895"/>
                </a:cubicBezTo>
                <a:lnTo>
                  <a:pt x="10610393" y="632925"/>
                </a:lnTo>
                <a:lnTo>
                  <a:pt x="10534650" y="666750"/>
                </a:lnTo>
                <a:cubicBezTo>
                  <a:pt x="10290546" y="776597"/>
                  <a:pt x="10028576" y="846879"/>
                  <a:pt x="9791700" y="971550"/>
                </a:cubicBezTo>
                <a:cubicBezTo>
                  <a:pt x="9423565" y="1165305"/>
                  <a:pt x="9079345" y="1401459"/>
                  <a:pt x="8724900" y="1619250"/>
                </a:cubicBezTo>
                <a:lnTo>
                  <a:pt x="8708471" y="1629965"/>
                </a:lnTo>
                <a:lnTo>
                  <a:pt x="8585920" y="1667045"/>
                </a:lnTo>
                <a:cubicBezTo>
                  <a:pt x="8429846" y="1716626"/>
                  <a:pt x="8266305" y="1775717"/>
                  <a:pt x="8059949" y="1870237"/>
                </a:cubicBezTo>
                <a:lnTo>
                  <a:pt x="7968254" y="1913988"/>
                </a:lnTo>
                <a:lnTo>
                  <a:pt x="7982161" y="1887110"/>
                </a:lnTo>
                <a:cubicBezTo>
                  <a:pt x="8008069" y="1832506"/>
                  <a:pt x="8043638" y="1742390"/>
                  <a:pt x="8115300" y="1581150"/>
                </a:cubicBezTo>
                <a:cubicBezTo>
                  <a:pt x="7942173" y="1754277"/>
                  <a:pt x="8097772" y="1616596"/>
                  <a:pt x="7810500" y="1790700"/>
                </a:cubicBezTo>
                <a:cubicBezTo>
                  <a:pt x="7739695" y="1833612"/>
                  <a:pt x="7671001" y="1879992"/>
                  <a:pt x="7601967" y="1925791"/>
                </a:cubicBezTo>
                <a:lnTo>
                  <a:pt x="7415206" y="2042521"/>
                </a:lnTo>
                <a:lnTo>
                  <a:pt x="7358276" y="2067752"/>
                </a:lnTo>
                <a:lnTo>
                  <a:pt x="7346628" y="2070411"/>
                </a:lnTo>
                <a:cubicBezTo>
                  <a:pt x="7070743" y="2133453"/>
                  <a:pt x="7107623" y="2127904"/>
                  <a:pt x="6553200" y="2343150"/>
                </a:cubicBezTo>
                <a:lnTo>
                  <a:pt x="6358925" y="2422807"/>
                </a:lnTo>
                <a:lnTo>
                  <a:pt x="6382565" y="2403164"/>
                </a:lnTo>
                <a:cubicBezTo>
                  <a:pt x="6669318" y="2171397"/>
                  <a:pt x="6859337" y="2101238"/>
                  <a:pt x="7620000" y="1752600"/>
                </a:cubicBezTo>
                <a:cubicBezTo>
                  <a:pt x="8713760" y="1251294"/>
                  <a:pt x="9814183" y="762097"/>
                  <a:pt x="10934700" y="323850"/>
                </a:cubicBezTo>
                <a:cubicBezTo>
                  <a:pt x="11245947" y="202118"/>
                  <a:pt x="11591912" y="189711"/>
                  <a:pt x="11906250" y="76200"/>
                </a:cubicBezTo>
                <a:cubicBezTo>
                  <a:pt x="11945258" y="62114"/>
                  <a:pt x="11980194" y="48669"/>
                  <a:pt x="12011485" y="35855"/>
                </a:cubicBezTo>
                <a:lnTo>
                  <a:pt x="120932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1" name="Group 760">
            <a:extLst>
              <a:ext uri="{FF2B5EF4-FFF2-40B4-BE49-F238E27FC236}">
                <a16:creationId xmlns:a16="http://schemas.microsoft.com/office/drawing/2014/main" id="{640C206B-0662-4D8C-934E-826FA3609077}"/>
              </a:ext>
            </a:extLst>
          </p:cNvPr>
          <p:cNvGrpSpPr/>
          <p:nvPr/>
        </p:nvGrpSpPr>
        <p:grpSpPr>
          <a:xfrm>
            <a:off x="690334" y="558798"/>
            <a:ext cx="4787900" cy="1492743"/>
            <a:chOff x="876300" y="515434"/>
            <a:chExt cx="4787900" cy="1492743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984EFAAC-49AE-490B-B2D2-40CC4A980E05}"/>
                </a:ext>
              </a:extLst>
            </p:cNvPr>
            <p:cNvSpPr txBox="1"/>
            <p:nvPr/>
          </p:nvSpPr>
          <p:spPr>
            <a:xfrm>
              <a:off x="876300" y="876300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en-US" sz="5000" b="1" dirty="0">
                  <a:latin typeface="+mj-lt"/>
                </a:rPr>
                <a:t>Our About Us</a:t>
              </a: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B50FE7C6-0738-4B0F-B963-5F7CBB2F3B0A}"/>
                </a:ext>
              </a:extLst>
            </p:cNvPr>
            <p:cNvSpPr txBox="1"/>
            <p:nvPr/>
          </p:nvSpPr>
          <p:spPr>
            <a:xfrm>
              <a:off x="876300" y="515434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764" name="Straight Connector 763">
              <a:extLst>
                <a:ext uri="{FF2B5EF4-FFF2-40B4-BE49-F238E27FC236}">
                  <a16:creationId xmlns:a16="http://schemas.microsoft.com/office/drawing/2014/main" id="{FA1BC0E6-CDD9-47E1-800E-B24B7EA5F799}"/>
                </a:ext>
              </a:extLst>
            </p:cNvPr>
            <p:cNvCxnSpPr>
              <a:cxnSpLocks/>
            </p:cNvCxnSpPr>
            <p:nvPr/>
          </p:nvCxnSpPr>
          <p:spPr>
            <a:xfrm>
              <a:off x="990600" y="2008177"/>
              <a:ext cx="14049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5" name="TextBox 764">
            <a:extLst>
              <a:ext uri="{FF2B5EF4-FFF2-40B4-BE49-F238E27FC236}">
                <a16:creationId xmlns:a16="http://schemas.microsoft.com/office/drawing/2014/main" id="{EAD6A5F6-E267-499B-AECB-CD1A02BE9F64}"/>
              </a:ext>
            </a:extLst>
          </p:cNvPr>
          <p:cNvSpPr txBox="1"/>
          <p:nvPr/>
        </p:nvSpPr>
        <p:spPr>
          <a:xfrm>
            <a:off x="690335" y="2650635"/>
            <a:ext cx="3691166" cy="10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The Extremes of Good and</a:t>
            </a:r>
          </a:p>
          <a:p>
            <a:pPr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Evil) by Cicero, written</a:t>
            </a:r>
          </a:p>
        </p:txBody>
      </p:sp>
      <p:pic>
        <p:nvPicPr>
          <p:cNvPr id="777" name="Picture Placeholder 776">
            <a:extLst>
              <a:ext uri="{FF2B5EF4-FFF2-40B4-BE49-F238E27FC236}">
                <a16:creationId xmlns:a16="http://schemas.microsoft.com/office/drawing/2014/main" id="{3511BCD9-1E59-49A7-90A5-5AEDD6EE11F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4010" b="40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5670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ADD24A6-B709-4449-803F-5D499F589C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705" b="7705"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8C31CAC6-143C-4D1A-AA26-0CF01EF5921B}"/>
              </a:ext>
            </a:extLst>
          </p:cNvPr>
          <p:cNvSpPr/>
          <p:nvPr/>
        </p:nvSpPr>
        <p:spPr>
          <a:xfrm>
            <a:off x="558799" y="558798"/>
            <a:ext cx="11074400" cy="5757763"/>
          </a:xfrm>
          <a:prstGeom prst="rect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9101F1-5DAA-4A02-B7F5-C49E9CD742AA}"/>
              </a:ext>
            </a:extLst>
          </p:cNvPr>
          <p:cNvGrpSpPr/>
          <p:nvPr/>
        </p:nvGrpSpPr>
        <p:grpSpPr>
          <a:xfrm>
            <a:off x="2323348" y="1993899"/>
            <a:ext cx="7545302" cy="2887561"/>
            <a:chOff x="2322599" y="3429000"/>
            <a:chExt cx="7545302" cy="288756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910EFDC-5C1D-495C-A353-053BD042FBA1}"/>
                </a:ext>
              </a:extLst>
            </p:cNvPr>
            <p:cNvGrpSpPr/>
            <p:nvPr/>
          </p:nvGrpSpPr>
          <p:grpSpPr>
            <a:xfrm>
              <a:off x="3690553" y="3429000"/>
              <a:ext cx="4806126" cy="1241554"/>
              <a:chOff x="2590796" y="3810000"/>
              <a:chExt cx="7005639" cy="1809750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6AFA04A-4F13-4996-B9F5-26E45AD5D0D8}"/>
                  </a:ext>
                </a:extLst>
              </p:cNvPr>
              <p:cNvSpPr/>
              <p:nvPr/>
            </p:nvSpPr>
            <p:spPr>
              <a:xfrm>
                <a:off x="5191124" y="3810000"/>
                <a:ext cx="1809750" cy="180975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27E9801E-0F1A-4212-90C4-4BE5C4F937BF}"/>
                  </a:ext>
                </a:extLst>
              </p:cNvPr>
              <p:cNvSpPr/>
              <p:nvPr/>
            </p:nvSpPr>
            <p:spPr>
              <a:xfrm>
                <a:off x="7786685" y="3810000"/>
                <a:ext cx="1809750" cy="180975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E674C59-FC9C-4EA5-99E1-7CA8FAF2FF09}"/>
                  </a:ext>
                </a:extLst>
              </p:cNvPr>
              <p:cNvSpPr/>
              <p:nvPr/>
            </p:nvSpPr>
            <p:spPr>
              <a:xfrm>
                <a:off x="2590796" y="3810000"/>
                <a:ext cx="1809750" cy="180975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974E68F7-56B7-4DC6-93F4-85DD64565F0F}"/>
                  </a:ext>
                </a:extLst>
              </p:cNvPr>
              <p:cNvSpPr/>
              <p:nvPr/>
            </p:nvSpPr>
            <p:spPr>
              <a:xfrm>
                <a:off x="3057321" y="4252841"/>
                <a:ext cx="876698" cy="91969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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8BD0874-95D3-4955-AB05-2D3EEA5A2F26}"/>
                  </a:ext>
                </a:extLst>
              </p:cNvPr>
              <p:cNvSpPr/>
              <p:nvPr/>
            </p:nvSpPr>
            <p:spPr>
              <a:xfrm>
                <a:off x="5587551" y="4252841"/>
                <a:ext cx="1016894" cy="91969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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8E7824C-1001-4239-94C4-16A4650DB016}"/>
                  </a:ext>
                </a:extLst>
              </p:cNvPr>
              <p:cNvSpPr/>
              <p:nvPr/>
            </p:nvSpPr>
            <p:spPr>
              <a:xfrm>
                <a:off x="8235880" y="4252841"/>
                <a:ext cx="901829" cy="919692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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29B8C5-549D-4FAA-859B-D72995EADC52}"/>
                </a:ext>
              </a:extLst>
            </p:cNvPr>
            <p:cNvSpPr txBox="1"/>
            <p:nvPr/>
          </p:nvSpPr>
          <p:spPr>
            <a:xfrm>
              <a:off x="2322599" y="5767693"/>
              <a:ext cx="7545302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The Extremes of Good and Evil) by Cicero, written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EC4706B-17D5-4CA1-9173-2C15AECB98DF}"/>
                </a:ext>
              </a:extLst>
            </p:cNvPr>
            <p:cNvSpPr txBox="1"/>
            <p:nvPr/>
          </p:nvSpPr>
          <p:spPr>
            <a:xfrm>
              <a:off x="5020619" y="5299303"/>
              <a:ext cx="214926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</a:rPr>
                <a:t>Example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315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63189E1-CB24-4D3B-9BD1-37B2D49CB4BC}"/>
              </a:ext>
            </a:extLst>
          </p:cNvPr>
          <p:cNvGrpSpPr/>
          <p:nvPr/>
        </p:nvGrpSpPr>
        <p:grpSpPr>
          <a:xfrm rot="16200000">
            <a:off x="-1088777" y="3176237"/>
            <a:ext cx="4787900" cy="1492748"/>
            <a:chOff x="876299" y="1905613"/>
            <a:chExt cx="4787900" cy="149274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9C02B5-2A53-4C9A-A858-A7A1EFEB05CF}"/>
                </a:ext>
              </a:extLst>
            </p:cNvPr>
            <p:cNvSpPr txBox="1"/>
            <p:nvPr/>
          </p:nvSpPr>
          <p:spPr>
            <a:xfrm>
              <a:off x="876299" y="2266479"/>
              <a:ext cx="4787900" cy="79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en-US" sz="5000" b="1" dirty="0">
                  <a:latin typeface="+mj-lt"/>
                </a:rPr>
                <a:t>Our About Us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21A3449-0054-4F14-AF04-9F0111D597C6}"/>
                </a:ext>
              </a:extLst>
            </p:cNvPr>
            <p:cNvSpPr txBox="1"/>
            <p:nvPr/>
          </p:nvSpPr>
          <p:spPr>
            <a:xfrm>
              <a:off x="876299" y="1905613"/>
              <a:ext cx="21856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spc="100" dirty="0">
                  <a:latin typeface="Montserrat Light" panose="00000400000000000000" pitchFamily="50" charset="0"/>
                </a:rPr>
                <a:t>Creative Presentation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CCBA306-26C5-4CA1-89EA-CEDC8596106D}"/>
                </a:ext>
              </a:extLst>
            </p:cNvPr>
            <p:cNvCxnSpPr>
              <a:cxnSpLocks/>
            </p:cNvCxnSpPr>
            <p:nvPr/>
          </p:nvCxnSpPr>
          <p:spPr>
            <a:xfrm>
              <a:off x="1005110" y="3398361"/>
              <a:ext cx="14049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938E899-B57B-4F45-850C-C0F2D3AD0931}"/>
              </a:ext>
            </a:extLst>
          </p:cNvPr>
          <p:cNvSpPr txBox="1"/>
          <p:nvPr/>
        </p:nvSpPr>
        <p:spPr>
          <a:xfrm>
            <a:off x="6704011" y="55879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7C087D-127C-4F39-84E7-F4565F4254AD}"/>
              </a:ext>
            </a:extLst>
          </p:cNvPr>
          <p:cNvSpPr txBox="1"/>
          <p:nvPr/>
        </p:nvSpPr>
        <p:spPr>
          <a:xfrm>
            <a:off x="6704013" y="1111755"/>
            <a:ext cx="4929187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i="1" spc="100" dirty="0">
                <a:latin typeface="Montserrat Light" panose="00000400000000000000" pitchFamily="50" charset="0"/>
              </a:rPr>
              <a:t>Contrary to popular belief, Lorem Ipsum is not simply random text. It has roots in a piece of classical Latin literature from 45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920CDA-3980-41EA-ACA3-86E57D7DE044}"/>
              </a:ext>
            </a:extLst>
          </p:cNvPr>
          <p:cNvSpPr txBox="1"/>
          <p:nvPr/>
        </p:nvSpPr>
        <p:spPr>
          <a:xfrm>
            <a:off x="6704011" y="2573693"/>
            <a:ext cx="4929187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obscure going through the cites of the The Extremes of Good and Evil) by Cicero, written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010AA2B-3F6C-4558-84F2-2DACCF5D1981}"/>
              </a:ext>
            </a:extLst>
          </p:cNvPr>
          <p:cNvGrpSpPr/>
          <p:nvPr/>
        </p:nvGrpSpPr>
        <p:grpSpPr>
          <a:xfrm>
            <a:off x="6811519" y="1842724"/>
            <a:ext cx="4546463" cy="548868"/>
            <a:chOff x="7482658" y="4469496"/>
            <a:chExt cx="4546463" cy="54886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014C939-3BD0-47FD-A2F9-15F6A8B0732F}"/>
                </a:ext>
              </a:extLst>
            </p:cNvPr>
            <p:cNvSpPr txBox="1"/>
            <p:nvPr/>
          </p:nvSpPr>
          <p:spPr>
            <a:xfrm>
              <a:off x="7658100" y="4469496"/>
              <a:ext cx="4371021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latin typeface="Montserrat Light" panose="00000400000000000000" pitchFamily="50" charset="0"/>
                </a:rPr>
                <a:t>BC, making it over 2000 years old. Richard McClintock, a Latin professor at Hampden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7B39450-D4AA-4588-BD03-E354898D50A7}"/>
                </a:ext>
              </a:extLst>
            </p:cNvPr>
            <p:cNvCxnSpPr>
              <a:cxnSpLocks/>
            </p:cNvCxnSpPr>
            <p:nvPr/>
          </p:nvCxnSpPr>
          <p:spPr>
            <a:xfrm>
              <a:off x="7482658" y="4602162"/>
              <a:ext cx="0" cy="36274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5CA9CB69-3860-485D-918F-E3A3945412B7}"/>
              </a:ext>
            </a:extLst>
          </p:cNvPr>
          <p:cNvSpPr txBox="1"/>
          <p:nvPr/>
        </p:nvSpPr>
        <p:spPr>
          <a:xfrm>
            <a:off x="6704012" y="3734627"/>
            <a:ext cx="2265818" cy="2026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Virginia, looked up one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of the more obscure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going through the cites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of the The Extremes of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Good and Evil) by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Cicero, written</a:t>
            </a:r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4FD494C5-AF5A-49F5-9D5F-4E66763FA77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7562" r="7562"/>
          <a:stretch>
            <a:fillRect/>
          </a:stretch>
        </p:blipFill>
        <p:spPr/>
      </p:pic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C0AD311D-714D-42FA-A94B-BC75C99A670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7562" r="75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0734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9F84DD87-FC8E-41D6-8ADE-192C84BDD82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t="7705" b="7705"/>
          <a:stretch>
            <a:fillRect/>
          </a:stretch>
        </p:blipFill>
        <p:spPr/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302EBAB-E8C1-4D35-B124-015D1DA90C78}"/>
              </a:ext>
            </a:extLst>
          </p:cNvPr>
          <p:cNvSpPr/>
          <p:nvPr/>
        </p:nvSpPr>
        <p:spPr>
          <a:xfrm>
            <a:off x="558799" y="558798"/>
            <a:ext cx="11074400" cy="5757763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EACE887-C11D-4B7F-B881-BD28B30B4EB3}"/>
              </a:ext>
            </a:extLst>
          </p:cNvPr>
          <p:cNvSpPr/>
          <p:nvPr/>
        </p:nvSpPr>
        <p:spPr>
          <a:xfrm>
            <a:off x="1558623" y="1199748"/>
            <a:ext cx="2781300" cy="278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580ACD-C5A7-4006-8D54-751CEFAC3A62}"/>
              </a:ext>
            </a:extLst>
          </p:cNvPr>
          <p:cNvSpPr txBox="1"/>
          <p:nvPr/>
        </p:nvSpPr>
        <p:spPr>
          <a:xfrm>
            <a:off x="1874642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</a:rPr>
              <a:t>Customers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B5209C-4E2E-4C89-8D79-B3A20CDDC05E}"/>
              </a:ext>
            </a:extLst>
          </p:cNvPr>
          <p:cNvSpPr txBox="1"/>
          <p:nvPr/>
        </p:nvSpPr>
        <p:spPr>
          <a:xfrm>
            <a:off x="1825322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0A9859-03D0-4F97-B50A-0D1CA9529E24}"/>
              </a:ext>
            </a:extLst>
          </p:cNvPr>
          <p:cNvSpPr/>
          <p:nvPr/>
        </p:nvSpPr>
        <p:spPr>
          <a:xfrm>
            <a:off x="4705350" y="1199748"/>
            <a:ext cx="2781300" cy="27813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04C5D8-4786-46D4-B36A-D0CA51594A76}"/>
              </a:ext>
            </a:extLst>
          </p:cNvPr>
          <p:cNvSpPr txBox="1"/>
          <p:nvPr/>
        </p:nvSpPr>
        <p:spPr>
          <a:xfrm>
            <a:off x="5021369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</a:rPr>
              <a:t>Experience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DE328D-F1CC-40BD-BD07-841E29AFAC87}"/>
              </a:ext>
            </a:extLst>
          </p:cNvPr>
          <p:cNvSpPr txBox="1"/>
          <p:nvPr/>
        </p:nvSpPr>
        <p:spPr>
          <a:xfrm>
            <a:off x="4972050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4E4DD62-C5B3-4A59-9001-5218624CB8E7}"/>
              </a:ext>
            </a:extLst>
          </p:cNvPr>
          <p:cNvSpPr/>
          <p:nvPr/>
        </p:nvSpPr>
        <p:spPr>
          <a:xfrm>
            <a:off x="7852077" y="1199748"/>
            <a:ext cx="2781300" cy="27813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74CC2B-D4E2-4990-A437-F284D4893F58}"/>
              </a:ext>
            </a:extLst>
          </p:cNvPr>
          <p:cNvSpPr txBox="1"/>
          <p:nvPr/>
        </p:nvSpPr>
        <p:spPr>
          <a:xfrm>
            <a:off x="8168096" y="438323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183A77-0748-4309-BEB8-94040D64656A}"/>
              </a:ext>
            </a:extLst>
          </p:cNvPr>
          <p:cNvSpPr txBox="1"/>
          <p:nvPr/>
        </p:nvSpPr>
        <p:spPr>
          <a:xfrm>
            <a:off x="8118777" y="4865727"/>
            <a:ext cx="22479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FE78FF2-7585-4429-A4AD-C394690E846A}"/>
              </a:ext>
            </a:extLst>
          </p:cNvPr>
          <p:cNvSpPr/>
          <p:nvPr/>
        </p:nvSpPr>
        <p:spPr>
          <a:xfrm>
            <a:off x="2559583" y="2159511"/>
            <a:ext cx="779381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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DC1277C-0F32-4B66-848F-AA3BB2CFAD4E}"/>
              </a:ext>
            </a:extLst>
          </p:cNvPr>
          <p:cNvSpPr/>
          <p:nvPr/>
        </p:nvSpPr>
        <p:spPr>
          <a:xfrm>
            <a:off x="5637381" y="2159511"/>
            <a:ext cx="917238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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A030BC-030B-4D46-8DE3-9D36FAFBFC2E}"/>
              </a:ext>
            </a:extLst>
          </p:cNvPr>
          <p:cNvSpPr/>
          <p:nvPr/>
        </p:nvSpPr>
        <p:spPr>
          <a:xfrm>
            <a:off x="8853037" y="2159511"/>
            <a:ext cx="779380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</a:t>
            </a:r>
            <a:endParaRPr lang="en-US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78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2">
            <a:extLst>
              <a:ext uri="{FF2B5EF4-FFF2-40B4-BE49-F238E27FC236}">
                <a16:creationId xmlns:a16="http://schemas.microsoft.com/office/drawing/2014/main" id="{CA4F56E5-4191-4D6F-B5AC-B14B7E9A703B}"/>
              </a:ext>
            </a:extLst>
          </p:cNvPr>
          <p:cNvSpPr/>
          <p:nvPr/>
        </p:nvSpPr>
        <p:spPr>
          <a:xfrm>
            <a:off x="558798" y="558799"/>
            <a:ext cx="5740402" cy="5740402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488BC77-4E6D-4AFB-9E8C-392CA678ED9C}"/>
              </a:ext>
            </a:extLst>
          </p:cNvPr>
          <p:cNvGrpSpPr/>
          <p:nvPr/>
        </p:nvGrpSpPr>
        <p:grpSpPr>
          <a:xfrm>
            <a:off x="7054850" y="558798"/>
            <a:ext cx="3691167" cy="3128018"/>
            <a:chOff x="1244600" y="2620432"/>
            <a:chExt cx="3691167" cy="312801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129FA11-7D26-4F4C-8DDC-093A43542B90}"/>
                </a:ext>
              </a:extLst>
            </p:cNvPr>
            <p:cNvGrpSpPr/>
            <p:nvPr/>
          </p:nvGrpSpPr>
          <p:grpSpPr>
            <a:xfrm>
              <a:off x="1244600" y="2620432"/>
              <a:ext cx="3691167" cy="1492743"/>
              <a:chOff x="876300" y="515434"/>
              <a:chExt cx="3691167" cy="1492743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2E1BEB8-65C8-4797-9FCF-9B96E98852AF}"/>
                  </a:ext>
                </a:extLst>
              </p:cNvPr>
              <p:cNvSpPr txBox="1"/>
              <p:nvPr/>
            </p:nvSpPr>
            <p:spPr>
              <a:xfrm>
                <a:off x="876300" y="876300"/>
                <a:ext cx="3691167" cy="797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5500"/>
                  </a:lnSpc>
                </a:pPr>
                <a:r>
                  <a:rPr lang="en-US" sz="5000" b="1" dirty="0">
                    <a:latin typeface="+mj-lt"/>
                  </a:rPr>
                  <a:t>Our About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E278C0-EAF7-4F60-9632-13B9A9612A41}"/>
                  </a:ext>
                </a:extLst>
              </p:cNvPr>
              <p:cNvSpPr txBox="1"/>
              <p:nvPr/>
            </p:nvSpPr>
            <p:spPr>
              <a:xfrm>
                <a:off x="876300" y="515434"/>
                <a:ext cx="218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</a:rPr>
                  <a:t>Creative Presentation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FF67F15-A76C-4E99-A815-2C2CF8AFA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" y="2008177"/>
                <a:ext cx="140493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505EBAB-F2B3-4FD4-A0F3-6491D344D025}"/>
                </a:ext>
              </a:extLst>
            </p:cNvPr>
            <p:cNvSpPr txBox="1"/>
            <p:nvPr/>
          </p:nvSpPr>
          <p:spPr>
            <a:xfrm>
              <a:off x="1244601" y="4712269"/>
              <a:ext cx="369116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obscure going through the cites of the The Extremes of Good and</a:t>
              </a:r>
            </a:p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Evil) by Cicero, written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149BF380-5BD9-43FC-8505-6EB57804B052}"/>
              </a:ext>
            </a:extLst>
          </p:cNvPr>
          <p:cNvSpPr/>
          <p:nvPr/>
        </p:nvSpPr>
        <p:spPr>
          <a:xfrm>
            <a:off x="7169150" y="4208237"/>
            <a:ext cx="488950" cy="48895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205BEC-EEF2-434F-A17D-BC9A0B1A2913}"/>
              </a:ext>
            </a:extLst>
          </p:cNvPr>
          <p:cNvSpPr txBox="1"/>
          <p:nvPr/>
        </p:nvSpPr>
        <p:spPr>
          <a:xfrm>
            <a:off x="7871619" y="4287718"/>
            <a:ext cx="21492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Example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3FE22E-09A7-4213-8045-E343D84F6BB5}"/>
              </a:ext>
            </a:extLst>
          </p:cNvPr>
          <p:cNvSpPr txBox="1"/>
          <p:nvPr/>
        </p:nvSpPr>
        <p:spPr>
          <a:xfrm>
            <a:off x="7215584" y="4310800"/>
            <a:ext cx="396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#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2569F5-90A9-4C78-AB9E-C9CCA3DE413E}"/>
              </a:ext>
            </a:extLst>
          </p:cNvPr>
          <p:cNvSpPr txBox="1"/>
          <p:nvPr/>
        </p:nvSpPr>
        <p:spPr>
          <a:xfrm>
            <a:off x="7871619" y="4697187"/>
            <a:ext cx="3126939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 text Living which </a:t>
            </a:r>
            <a:r>
              <a:rPr lang="en-US" sz="1000" b="1" spc="100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000" b="1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had seasons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737A14-3833-4E76-87E7-874B75BA8FAB}"/>
              </a:ext>
            </a:extLst>
          </p:cNvPr>
          <p:cNvSpPr txBox="1"/>
          <p:nvPr/>
        </p:nvSpPr>
        <p:spPr>
          <a:xfrm>
            <a:off x="7871619" y="5418238"/>
            <a:ext cx="2265818" cy="89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Virginia, looked up one</a:t>
            </a:r>
          </a:p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sz="1000" b="1" i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Cicero, written</a:t>
            </a: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45861C3E-0529-4D62-B9D4-F4A87DF7592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7983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78486FF-C422-4F0B-BA6B-51BCEA2E50D3}"/>
              </a:ext>
            </a:extLst>
          </p:cNvPr>
          <p:cNvGrpSpPr/>
          <p:nvPr/>
        </p:nvGrpSpPr>
        <p:grpSpPr>
          <a:xfrm>
            <a:off x="999672" y="1199748"/>
            <a:ext cx="2781300" cy="4458504"/>
            <a:chOff x="1333500" y="2038350"/>
            <a:chExt cx="2781300" cy="445850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8F1E49A-4370-4C3C-AB3D-17C7B0D4DF4D}"/>
                </a:ext>
              </a:extLst>
            </p:cNvPr>
            <p:cNvSpPr/>
            <p:nvPr/>
          </p:nvSpPr>
          <p:spPr>
            <a:xfrm>
              <a:off x="1333500" y="2038350"/>
              <a:ext cx="2781300" cy="27813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33EDD4-A9A4-414B-8399-BDB865AA732D}"/>
                </a:ext>
              </a:extLst>
            </p:cNvPr>
            <p:cNvSpPr txBox="1"/>
            <p:nvPr/>
          </p:nvSpPr>
          <p:spPr>
            <a:xfrm>
              <a:off x="1866900" y="3113529"/>
              <a:ext cx="17145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  <a:latin typeface="+mj-lt"/>
                </a:rPr>
                <a:t>2000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4FFE0F2-C45E-4DAF-BBE8-AD213184C256}"/>
                </a:ext>
              </a:extLst>
            </p:cNvPr>
            <p:cNvSpPr txBox="1"/>
            <p:nvPr/>
          </p:nvSpPr>
          <p:spPr>
            <a:xfrm>
              <a:off x="1649519" y="5221840"/>
              <a:ext cx="214926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Customers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9FFE210-1DF1-4A7A-A7F6-2DC3386A1FBD}"/>
                </a:ext>
              </a:extLst>
            </p:cNvPr>
            <p:cNvSpPr txBox="1"/>
            <p:nvPr/>
          </p:nvSpPr>
          <p:spPr>
            <a:xfrm>
              <a:off x="1600199" y="5704329"/>
              <a:ext cx="2247900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had seasons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BF0A27-2C6E-4029-935E-83E6C962B9EE}"/>
              </a:ext>
            </a:extLst>
          </p:cNvPr>
          <p:cNvGrpSpPr/>
          <p:nvPr/>
        </p:nvGrpSpPr>
        <p:grpSpPr>
          <a:xfrm>
            <a:off x="3470124" y="1199748"/>
            <a:ext cx="2781300" cy="4458504"/>
            <a:chOff x="3581400" y="2038350"/>
            <a:chExt cx="2781300" cy="445850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619C6CC-D9F3-417A-BA1B-86E4DDDEA899}"/>
                </a:ext>
              </a:extLst>
            </p:cNvPr>
            <p:cNvSpPr/>
            <p:nvPr/>
          </p:nvSpPr>
          <p:spPr>
            <a:xfrm>
              <a:off x="3581400" y="2038350"/>
              <a:ext cx="2781300" cy="27813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A6ECD3-36A7-421C-94F3-AD6DE3EBC856}"/>
                </a:ext>
              </a:extLst>
            </p:cNvPr>
            <p:cNvSpPr txBox="1"/>
            <p:nvPr/>
          </p:nvSpPr>
          <p:spPr>
            <a:xfrm>
              <a:off x="4114800" y="3113529"/>
              <a:ext cx="17145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  <a:latin typeface="+mj-lt"/>
                </a:rPr>
                <a:t>+35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191097-7B91-4A93-A4D2-57DF4C1BD825}"/>
                </a:ext>
              </a:extLst>
            </p:cNvPr>
            <p:cNvSpPr txBox="1"/>
            <p:nvPr/>
          </p:nvSpPr>
          <p:spPr>
            <a:xfrm>
              <a:off x="3897419" y="5221840"/>
              <a:ext cx="214926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Experience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CA2F50C-CB8C-44BB-B1BF-4D9315655B25}"/>
                </a:ext>
              </a:extLst>
            </p:cNvPr>
            <p:cNvSpPr txBox="1"/>
            <p:nvPr/>
          </p:nvSpPr>
          <p:spPr>
            <a:xfrm>
              <a:off x="3848100" y="5704329"/>
              <a:ext cx="2247900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had seasons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411DF4E-940F-4256-A430-BA44BD9587E4}"/>
              </a:ext>
            </a:extLst>
          </p:cNvPr>
          <p:cNvGrpSpPr/>
          <p:nvPr/>
        </p:nvGrpSpPr>
        <p:grpSpPr>
          <a:xfrm>
            <a:off x="5940576" y="1199748"/>
            <a:ext cx="2781300" cy="4458504"/>
            <a:chOff x="5829300" y="2038350"/>
            <a:chExt cx="2781300" cy="445850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3E88FAC-F7D0-4B69-8F64-D4FAC2724574}"/>
                </a:ext>
              </a:extLst>
            </p:cNvPr>
            <p:cNvSpPr/>
            <p:nvPr/>
          </p:nvSpPr>
          <p:spPr>
            <a:xfrm>
              <a:off x="5829300" y="2038350"/>
              <a:ext cx="2781300" cy="27813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F5D944E-21B8-4022-8F16-93985E564430}"/>
                </a:ext>
              </a:extLst>
            </p:cNvPr>
            <p:cNvSpPr txBox="1"/>
            <p:nvPr/>
          </p:nvSpPr>
          <p:spPr>
            <a:xfrm>
              <a:off x="6362700" y="3113529"/>
              <a:ext cx="17145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  <a:latin typeface="+mj-lt"/>
                </a:rPr>
                <a:t>+150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841D69E-BF1D-4FC1-B89B-7FF62BC40290}"/>
                </a:ext>
              </a:extLst>
            </p:cNvPr>
            <p:cNvSpPr txBox="1"/>
            <p:nvPr/>
          </p:nvSpPr>
          <p:spPr>
            <a:xfrm>
              <a:off x="6145319" y="5221840"/>
              <a:ext cx="214926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Employees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CBDCDC-5BC1-4557-BCAB-E1E80164DE1E}"/>
                </a:ext>
              </a:extLst>
            </p:cNvPr>
            <p:cNvSpPr txBox="1"/>
            <p:nvPr/>
          </p:nvSpPr>
          <p:spPr>
            <a:xfrm>
              <a:off x="6096000" y="5704329"/>
              <a:ext cx="2247900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had seasons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457D94-37AE-4629-80CE-ACDD01F98705}"/>
              </a:ext>
            </a:extLst>
          </p:cNvPr>
          <p:cNvGrpSpPr/>
          <p:nvPr/>
        </p:nvGrpSpPr>
        <p:grpSpPr>
          <a:xfrm>
            <a:off x="8411028" y="1199748"/>
            <a:ext cx="2781300" cy="4458504"/>
            <a:chOff x="8077200" y="2038350"/>
            <a:chExt cx="2781300" cy="445850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7ACCACF-36A5-4C5E-8BE2-E519E7581395}"/>
                </a:ext>
              </a:extLst>
            </p:cNvPr>
            <p:cNvSpPr/>
            <p:nvPr/>
          </p:nvSpPr>
          <p:spPr>
            <a:xfrm>
              <a:off x="8077200" y="2038350"/>
              <a:ext cx="2781300" cy="2781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3D4863-8C38-4028-8931-C11D2034A496}"/>
                </a:ext>
              </a:extLst>
            </p:cNvPr>
            <p:cNvSpPr txBox="1"/>
            <p:nvPr/>
          </p:nvSpPr>
          <p:spPr>
            <a:xfrm>
              <a:off x="8610600" y="3113529"/>
              <a:ext cx="17145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  <a:latin typeface="+mj-lt"/>
                </a:rPr>
                <a:t>+25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685B34-AA32-41D3-9720-C5B533F336DB}"/>
                </a:ext>
              </a:extLst>
            </p:cNvPr>
            <p:cNvSpPr txBox="1"/>
            <p:nvPr/>
          </p:nvSpPr>
          <p:spPr>
            <a:xfrm>
              <a:off x="8393220" y="5221840"/>
              <a:ext cx="214926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Products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1639A0E-E812-43AD-BC56-20568F466854}"/>
                </a:ext>
              </a:extLst>
            </p:cNvPr>
            <p:cNvSpPr txBox="1"/>
            <p:nvPr/>
          </p:nvSpPr>
          <p:spPr>
            <a:xfrm>
              <a:off x="8343900" y="5704329"/>
              <a:ext cx="2247900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 text Living which </a:t>
              </a:r>
              <a:r>
                <a:rPr lang="en-US" sz="1000" b="1" spc="100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000" b="1" spc="100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had seasons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138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071DB926-D6C1-49A0-A7F3-050B4EC6C9B2}"/>
              </a:ext>
            </a:extLst>
          </p:cNvPr>
          <p:cNvSpPr/>
          <p:nvPr/>
        </p:nvSpPr>
        <p:spPr>
          <a:xfrm>
            <a:off x="3874406" y="3429003"/>
            <a:ext cx="3295650" cy="255269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D0B002-2830-4DE4-BE17-19BC7F055988}"/>
              </a:ext>
            </a:extLst>
          </p:cNvPr>
          <p:cNvSpPr/>
          <p:nvPr/>
        </p:nvSpPr>
        <p:spPr>
          <a:xfrm>
            <a:off x="3874406" y="876300"/>
            <a:ext cx="3295650" cy="25526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CE3BD54-3359-4012-9A79-C028599A77A5}"/>
              </a:ext>
            </a:extLst>
          </p:cNvPr>
          <p:cNvGrpSpPr/>
          <p:nvPr/>
        </p:nvGrpSpPr>
        <p:grpSpPr>
          <a:xfrm>
            <a:off x="8020050" y="1390956"/>
            <a:ext cx="3295650" cy="4076088"/>
            <a:chOff x="8020050" y="1905613"/>
            <a:chExt cx="3295650" cy="407608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D47348B-DD18-4975-AB0F-1272AE0DE3C7}"/>
                </a:ext>
              </a:extLst>
            </p:cNvPr>
            <p:cNvGrpSpPr/>
            <p:nvPr/>
          </p:nvGrpSpPr>
          <p:grpSpPr>
            <a:xfrm>
              <a:off x="8020050" y="1905613"/>
              <a:ext cx="3295650" cy="1492743"/>
              <a:chOff x="8020050" y="1905613"/>
              <a:chExt cx="3295650" cy="149274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9FBF2E0-7F9B-4F86-8D9E-5E9ACB0805D6}"/>
                  </a:ext>
                </a:extLst>
              </p:cNvPr>
              <p:cNvSpPr txBox="1"/>
              <p:nvPr/>
            </p:nvSpPr>
            <p:spPr>
              <a:xfrm>
                <a:off x="8020050" y="2266479"/>
                <a:ext cx="3295650" cy="797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5500"/>
                  </a:lnSpc>
                </a:pPr>
                <a:r>
                  <a:rPr lang="en-US" sz="5000" b="1" dirty="0">
                    <a:latin typeface="+mj-lt"/>
                  </a:rPr>
                  <a:t>About Us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8F678A9-A1DD-45FD-B6DA-14E23FDC9A0E}"/>
                  </a:ext>
                </a:extLst>
              </p:cNvPr>
              <p:cNvSpPr txBox="1"/>
              <p:nvPr/>
            </p:nvSpPr>
            <p:spPr>
              <a:xfrm>
                <a:off x="8020050" y="1905613"/>
                <a:ext cx="21856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spc="100" dirty="0">
                    <a:latin typeface="Montserrat Light" panose="00000400000000000000" pitchFamily="50" charset="0"/>
                  </a:rPr>
                  <a:t>Creative Presentation</a:t>
                </a: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C55F153-C994-4BE4-914D-AEAC6168F3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34350" y="3398356"/>
                <a:ext cx="140493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366B247-5129-4621-BBD0-460689122C50}"/>
                </a:ext>
              </a:extLst>
            </p:cNvPr>
            <p:cNvSpPr txBox="1"/>
            <p:nvPr/>
          </p:nvSpPr>
          <p:spPr>
            <a:xfrm>
              <a:off x="8020050" y="3970894"/>
              <a:ext cx="3295650" cy="2010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900"/>
                </a:lnSpc>
              </a:pPr>
              <a:r>
                <a:rPr lang="en-US" sz="1000" spc="100" dirty="0">
                  <a:latin typeface="Montserrat Light" panose="00000400000000000000" pitchFamily="50" charset="0"/>
                </a:rPr>
                <a:t>Contrary to popular belief, Lorem Ipsum is not simply random text. It has roots in a piece of classical Latin literature from</a:t>
              </a:r>
            </a:p>
            <a:p>
              <a:pPr algn="just">
                <a:lnSpc>
                  <a:spcPts val="1900"/>
                </a:lnSpc>
              </a:pPr>
              <a:endParaRPr lang="en-US" sz="1000" spc="100" dirty="0">
                <a:latin typeface="Montserrat Light" panose="00000400000000000000" pitchFamily="50" charset="0"/>
              </a:endParaRPr>
            </a:p>
            <a:p>
              <a:pPr algn="just">
                <a:lnSpc>
                  <a:spcPts val="1900"/>
                </a:lnSpc>
              </a:pPr>
              <a:r>
                <a:rPr lang="en-US" sz="1000" spc="100" dirty="0">
                  <a:latin typeface="Montserrat Light" panose="00000400000000000000" pitchFamily="50" charset="0"/>
                </a:rPr>
                <a:t>45 BC, making it over 2000 years old. Richard McClintock, a Latin professor at Hampden Sydney and The Extremes by Cicero, written</a:t>
              </a: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9FB95B75-56B5-4A4D-9D0F-A5A1199FFF62}"/>
              </a:ext>
            </a:extLst>
          </p:cNvPr>
          <p:cNvSpPr/>
          <p:nvPr/>
        </p:nvSpPr>
        <p:spPr>
          <a:xfrm>
            <a:off x="5063612" y="4274465"/>
            <a:ext cx="917238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</a:t>
            </a:r>
            <a:endParaRPr lang="en-US" sz="50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9577A2-D7C0-409F-AA80-BE9AE8A09AC9}"/>
              </a:ext>
            </a:extLst>
          </p:cNvPr>
          <p:cNvGrpSpPr/>
          <p:nvPr/>
        </p:nvGrpSpPr>
        <p:grpSpPr>
          <a:xfrm>
            <a:off x="876299" y="3910783"/>
            <a:ext cx="2329939" cy="1589138"/>
            <a:chOff x="159657" y="4210799"/>
            <a:chExt cx="2525543" cy="1589138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CA7BBF9-5460-4835-B910-CA29C87CC644}"/>
                </a:ext>
              </a:extLst>
            </p:cNvPr>
            <p:cNvSpPr txBox="1"/>
            <p:nvPr/>
          </p:nvSpPr>
          <p:spPr>
            <a:xfrm>
              <a:off x="397125" y="4210799"/>
              <a:ext cx="228807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b="1" dirty="0"/>
                <a:t>Example Title Here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CC4F7B-067B-47A8-A26C-125EBAAB54FA}"/>
                </a:ext>
              </a:extLst>
            </p:cNvPr>
            <p:cNvSpPr txBox="1"/>
            <p:nvPr/>
          </p:nvSpPr>
          <p:spPr>
            <a:xfrm>
              <a:off x="159657" y="4763756"/>
              <a:ext cx="2525543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000" i="1" spc="100" dirty="0">
                  <a:latin typeface="Montserrat Light" panose="00000400000000000000" pitchFamily="50" charset="0"/>
                </a:rPr>
                <a:t>Contrary to popular belief, Lorem Ipsum is not simply random text. It has roots in a literature from 45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89692CA-65ED-4FF3-9808-270EF42846C0}"/>
              </a:ext>
            </a:extLst>
          </p:cNvPr>
          <p:cNvSpPr/>
          <p:nvPr/>
        </p:nvSpPr>
        <p:spPr>
          <a:xfrm>
            <a:off x="5132541" y="1721762"/>
            <a:ext cx="779381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FontAwesome" charset="0"/>
              </a:rPr>
              <a:t></a:t>
            </a:r>
            <a:endParaRPr lang="en-US" sz="5000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18DF2B1-F007-4E73-AB93-0ACFFDD42CF2}"/>
              </a:ext>
            </a:extLst>
          </p:cNvPr>
          <p:cNvGrpSpPr/>
          <p:nvPr/>
        </p:nvGrpSpPr>
        <p:grpSpPr>
          <a:xfrm>
            <a:off x="876299" y="1358080"/>
            <a:ext cx="2329939" cy="1589138"/>
            <a:chOff x="159657" y="4210799"/>
            <a:chExt cx="2525543" cy="158913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F98C3D5-3243-4EF8-ADE0-9A220BF33D24}"/>
                </a:ext>
              </a:extLst>
            </p:cNvPr>
            <p:cNvSpPr txBox="1"/>
            <p:nvPr/>
          </p:nvSpPr>
          <p:spPr>
            <a:xfrm>
              <a:off x="397125" y="4210799"/>
              <a:ext cx="228807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b="1" dirty="0"/>
                <a:t>Example Title Here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E0F384-4709-4BBF-8514-57A9E4AE6040}"/>
                </a:ext>
              </a:extLst>
            </p:cNvPr>
            <p:cNvSpPr txBox="1"/>
            <p:nvPr/>
          </p:nvSpPr>
          <p:spPr>
            <a:xfrm>
              <a:off x="159657" y="4763756"/>
              <a:ext cx="2525543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000" i="1" spc="100" dirty="0">
                  <a:latin typeface="Montserrat Light" panose="00000400000000000000" pitchFamily="50" charset="0"/>
                </a:rPr>
                <a:t>Contrary to popular belief, Lorem Ipsum is not simply random text. It has roots in a literature from 45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5128191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31316</TotalTime>
  <Words>1266</Words>
  <Application>Microsoft Office PowerPoint</Application>
  <PresentationFormat>Widescreen</PresentationFormat>
  <Paragraphs>192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FontAwesome</vt:lpstr>
      <vt:lpstr>Montserrat</vt:lpstr>
      <vt:lpstr>Montserrat Light</vt:lpstr>
      <vt:lpstr>Wingdings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5076</cp:revision>
  <dcterms:created xsi:type="dcterms:W3CDTF">2015-09-24T05:44:04Z</dcterms:created>
  <dcterms:modified xsi:type="dcterms:W3CDTF">2019-07-25T07:00:13Z</dcterms:modified>
</cp:coreProperties>
</file>