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charts/chartEx1.xml" ContentType="application/vnd.ms-office.chartex+xml"/>
  <Override PartName="/ppt/charts/style2.xml" ContentType="application/vnd.ms-office.chartstyle+xml"/>
  <Override PartName="/ppt/charts/colors2.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35" autoAdjust="0"/>
    <p:restoredTop sz="94291" autoAdjust="0"/>
  </p:normalViewPr>
  <p:slideViewPr>
    <p:cSldViewPr snapToGrid="0" snapToObjects="1">
      <p:cViewPr>
        <p:scale>
          <a:sx n="66" d="100"/>
          <a:sy n="66" d="100"/>
        </p:scale>
        <p:origin x="666" y="4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75000"/>
                  <a:lumOff val="2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1B7B-44DE-B96C-3F6E720653AD}"/>
            </c:ext>
          </c:extLst>
        </c:ser>
        <c:ser>
          <c:idx val="1"/>
          <c:order val="1"/>
          <c:tx>
            <c:strRef>
              <c:f>Sheet1!$C$1</c:f>
              <c:strCache>
                <c:ptCount val="1"/>
                <c:pt idx="0">
                  <c:v>Series 2</c:v>
                </c:pt>
              </c:strCache>
            </c:strRef>
          </c:tx>
          <c:spPr>
            <a:ln w="28575" cap="rnd">
              <a:solidFill>
                <a:schemeClr val="tx1">
                  <a:lumMod val="75000"/>
                  <a:lumOff val="2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1B7B-44DE-B96C-3F6E720653AD}"/>
            </c:ext>
          </c:extLst>
        </c:ser>
        <c:ser>
          <c:idx val="2"/>
          <c:order val="2"/>
          <c:tx>
            <c:strRef>
              <c:f>Sheet1!$D$1</c:f>
              <c:strCache>
                <c:ptCount val="1"/>
                <c:pt idx="0">
                  <c:v>Series 3</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1B7B-44DE-B96C-3F6E720653AD}"/>
            </c:ext>
          </c:extLst>
        </c:ser>
        <c:dLbls>
          <c:showLegendKey val="0"/>
          <c:showVal val="0"/>
          <c:showCatName val="0"/>
          <c:showSerName val="0"/>
          <c:showPercent val="0"/>
          <c:showBubbleSize val="0"/>
        </c:dLbls>
        <c:smooth val="0"/>
        <c:axId val="457058320"/>
        <c:axId val="457058976"/>
      </c:lineChart>
      <c:catAx>
        <c:axId val="457058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57058976"/>
        <c:crosses val="autoZero"/>
        <c:auto val="1"/>
        <c:lblAlgn val="ctr"/>
        <c:lblOffset val="100"/>
        <c:noMultiLvlLbl val="0"/>
      </c:catAx>
      <c:valAx>
        <c:axId val="457058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57058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pt idx="0">Leaf 1</cx:pt>
          <cx:pt idx="1">Leaf 2</cx:pt>
          <cx:pt idx="2">Leaf 3</cx:pt>
          <cx:pt idx="3">Leaf 4</cx:pt>
          <cx:pt idx="4">Leaf 5</cx:pt>
          <cx:pt idx="7">Leaf 8</cx:pt>
          <cx:pt idx="9">Leaf 10</cx:pt>
          <cx:pt idx="10">Leaf 11</cx:pt>
          <cx:pt idx="11">Leaf 12</cx:pt>
          <cx:pt idx="12">Leaf 13</cx:pt>
          <cx:pt idx="13">Leaf 14</cx:pt>
          <cx:pt idx="14">Leaf 15</cx:pt>
        </cx:lvl>
        <cx:lvl ptCount="16">
          <cx:pt idx="0">Stem 1</cx:pt>
          <cx:pt idx="1">Stem 1</cx:pt>
          <cx:pt idx="2">Stem 1</cx:pt>
          <cx:pt idx="3">Stem 2</cx:pt>
          <cx:pt idx="4">Stem 2</cx:pt>
          <cx:pt idx="5">Leaf 6</cx:pt>
          <cx:pt idx="6">Leaf 7</cx:pt>
          <cx:pt idx="7">Stem 3</cx:pt>
          <cx:pt idx="8">Leaf 9</cx:pt>
          <cx:pt idx="9">Stem 4</cx:pt>
          <cx:pt idx="10">Stem 4</cx:pt>
          <cx:pt idx="11">Stem 5</cx:pt>
          <cx:pt idx="12">Stem 5</cx:pt>
          <cx:pt idx="13">Stem 6</cx:pt>
          <cx:pt idx="14">Stem 6</cx:pt>
          <cx:pt idx="15">Leaf 16</cx:pt>
        </cx:lvl>
        <cx:lvl ptCount="16">
          <cx:pt idx="0">Branch 1</cx:pt>
          <cx:pt idx="1">Branch 1</cx:pt>
          <cx:pt idx="2">Branch 1</cx:pt>
          <cx:pt idx="3">Branch 1</cx:pt>
          <cx:pt idx="4">Branch 1</cx:pt>
          <cx:pt idx="5">Branch 1</cx:pt>
          <cx:pt idx="6">Branch 1</cx:pt>
          <cx:pt idx="7">Branch 2</cx:pt>
          <cx:pt idx="8">Branch 2</cx:pt>
          <cx:pt idx="9">Branch 2</cx:pt>
          <cx:pt idx="10">Branch 2</cx:pt>
          <cx:pt idx="11">Branch 3</cx:pt>
          <cx:pt idx="12">Branch 3</cx:pt>
          <cx:pt idx="13">Branch 3</cx:pt>
          <cx:pt idx="14">Branch 3</cx:pt>
          <cx:pt idx="15">Branch 3</cx:pt>
        </cx:lvl>
      </cx:strDim>
      <cx:numDim type="size">
        <cx:f>Sheet1!$D$2:$D$17</cx:f>
        <cx:lvl ptCount="16" formatCode="General">
          <cx:pt idx="0">22</cx:pt>
          <cx:pt idx="1">12</cx:pt>
          <cx:pt idx="2">18</cx:pt>
          <cx:pt idx="3">87</cx:pt>
          <cx:pt idx="4">88</cx:pt>
          <cx:pt idx="5">17</cx:pt>
          <cx:pt idx="6">14</cx:pt>
          <cx:pt idx="7">25</cx:pt>
          <cx:pt idx="8">16</cx:pt>
          <cx:pt idx="9">24</cx:pt>
          <cx:pt idx="10">89</cx:pt>
          <cx:pt idx="11">16</cx:pt>
          <cx:pt idx="12">19</cx:pt>
          <cx:pt idx="13">86</cx:pt>
          <cx:pt idx="14">23</cx:pt>
          <cx:pt idx="15">21</cx:pt>
        </cx:lvl>
      </cx:numDim>
    </cx:data>
  </cx:chartData>
  <cx:chart>
    <cx:plotArea>
      <cx:plotAreaRegion>
        <cx:series layoutId="sunburst" uniqueId="{AF9110BE-3900-47CE-BAA2-B70564126DC1}">
          <cx:tx>
            <cx:txData>
              <cx:f>Sheet1!$D$1</cx:f>
              <cx:v>Series1</cx:v>
            </cx:txData>
          </cx:tx>
          <cx:spPr>
            <a:solidFill>
              <a:schemeClr val="tx1">
                <a:lumMod val="75000"/>
                <a:lumOff val="25000"/>
              </a:schemeClr>
            </a:solidFill>
          </cx:spPr>
          <cx:dataLabels pos="ctr">
            <cx:txPr>
              <a:bodyPr spcFirstLastPara="1" vertOverflow="ellipsis" wrap="square" lIns="0" tIns="0" rIns="0" bIns="0" anchor="ctr" anchorCtr="1"/>
              <a:lstStyle/>
              <a:p>
                <a:pPr>
                  <a:defRPr/>
                </a:pPr>
                <a:endParaRPr lang="en-US" sz="800">
                  <a:latin typeface="Roboto Slab" pitchFamily="2" charset="0"/>
                  <a:ea typeface="Roboto Slab" pitchFamily="2" charset="0"/>
                </a:endParaRPr>
              </a:p>
            </cx:txPr>
            <cx:visibility seriesName="0" categoryName="1" value="0"/>
          </cx:dataLabels>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E31A71E0-9D3D-4692-A747-037F325BDE59}"/>
              </a:ext>
            </a:extLst>
          </p:cNvPr>
          <p:cNvSpPr>
            <a:spLocks noGrp="1"/>
          </p:cNvSpPr>
          <p:nvPr>
            <p:ph type="pic" sz="quarter" idx="18" hasCustomPrompt="1"/>
          </p:nvPr>
        </p:nvSpPr>
        <p:spPr>
          <a:xfrm>
            <a:off x="507999" y="1658122"/>
            <a:ext cx="2378419" cy="3842792"/>
          </a:xfrm>
          <a:custGeom>
            <a:avLst/>
            <a:gdLst>
              <a:gd name="connsiteX0" fmla="*/ 0 w 2378419"/>
              <a:gd name="connsiteY0" fmla="*/ 0 h 3842792"/>
              <a:gd name="connsiteX1" fmla="*/ 2378419 w 2378419"/>
              <a:gd name="connsiteY1" fmla="*/ 0 h 3842792"/>
              <a:gd name="connsiteX2" fmla="*/ 2378419 w 2378419"/>
              <a:gd name="connsiteY2" fmla="*/ 3842792 h 3842792"/>
              <a:gd name="connsiteX3" fmla="*/ 0 w 2378419"/>
              <a:gd name="connsiteY3" fmla="*/ 3842792 h 3842792"/>
            </a:gdLst>
            <a:ahLst/>
            <a:cxnLst>
              <a:cxn ang="0">
                <a:pos x="connsiteX0" y="connsiteY0"/>
              </a:cxn>
              <a:cxn ang="0">
                <a:pos x="connsiteX1" y="connsiteY1"/>
              </a:cxn>
              <a:cxn ang="0">
                <a:pos x="connsiteX2" y="connsiteY2"/>
              </a:cxn>
              <a:cxn ang="0">
                <a:pos x="connsiteX3" y="connsiteY3"/>
              </a:cxn>
            </a:cxnLst>
            <a:rect l="l" t="t" r="r" b="b"/>
            <a:pathLst>
              <a:path w="2378419" h="3842792">
                <a:moveTo>
                  <a:pt x="0" y="0"/>
                </a:moveTo>
                <a:lnTo>
                  <a:pt x="2378419" y="0"/>
                </a:lnTo>
                <a:lnTo>
                  <a:pt x="2378419" y="3842792"/>
                </a:lnTo>
                <a:lnTo>
                  <a:pt x="0" y="38427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Picture Placeholder 16">
            <a:extLst>
              <a:ext uri="{FF2B5EF4-FFF2-40B4-BE49-F238E27FC236}">
                <a16:creationId xmlns:a16="http://schemas.microsoft.com/office/drawing/2014/main" id="{CB629F64-B11F-40BC-A77D-8CDFB1F60677}"/>
              </a:ext>
            </a:extLst>
          </p:cNvPr>
          <p:cNvSpPr>
            <a:spLocks noGrp="1"/>
          </p:cNvSpPr>
          <p:nvPr>
            <p:ph type="pic" sz="quarter" idx="20" hasCustomPrompt="1"/>
          </p:nvPr>
        </p:nvSpPr>
        <p:spPr>
          <a:xfrm>
            <a:off x="5498929" y="1658121"/>
            <a:ext cx="6185072" cy="2528852"/>
          </a:xfrm>
          <a:custGeom>
            <a:avLst/>
            <a:gdLst>
              <a:gd name="connsiteX0" fmla="*/ 0 w 6185072"/>
              <a:gd name="connsiteY0" fmla="*/ 0 h 2528852"/>
              <a:gd name="connsiteX1" fmla="*/ 6185072 w 6185072"/>
              <a:gd name="connsiteY1" fmla="*/ 0 h 2528852"/>
              <a:gd name="connsiteX2" fmla="*/ 6185072 w 6185072"/>
              <a:gd name="connsiteY2" fmla="*/ 2528852 h 2528852"/>
              <a:gd name="connsiteX3" fmla="*/ 0 w 6185072"/>
              <a:gd name="connsiteY3" fmla="*/ 2528852 h 2528852"/>
            </a:gdLst>
            <a:ahLst/>
            <a:cxnLst>
              <a:cxn ang="0">
                <a:pos x="connsiteX0" y="connsiteY0"/>
              </a:cxn>
              <a:cxn ang="0">
                <a:pos x="connsiteX1" y="connsiteY1"/>
              </a:cxn>
              <a:cxn ang="0">
                <a:pos x="connsiteX2" y="connsiteY2"/>
              </a:cxn>
              <a:cxn ang="0">
                <a:pos x="connsiteX3" y="connsiteY3"/>
              </a:cxn>
            </a:cxnLst>
            <a:rect l="l" t="t" r="r" b="b"/>
            <a:pathLst>
              <a:path w="6185072" h="2528852">
                <a:moveTo>
                  <a:pt x="0" y="0"/>
                </a:moveTo>
                <a:lnTo>
                  <a:pt x="6185072" y="0"/>
                </a:lnTo>
                <a:lnTo>
                  <a:pt x="6185072" y="2528852"/>
                </a:lnTo>
                <a:lnTo>
                  <a:pt x="0" y="25288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EEE44060-7285-4E36-A849-851465FE827A}"/>
              </a:ext>
            </a:extLst>
          </p:cNvPr>
          <p:cNvSpPr>
            <a:spLocks noGrp="1"/>
          </p:cNvSpPr>
          <p:nvPr>
            <p:ph type="pic" sz="quarter" idx="19" hasCustomPrompt="1"/>
          </p:nvPr>
        </p:nvSpPr>
        <p:spPr>
          <a:xfrm>
            <a:off x="3003464" y="1658122"/>
            <a:ext cx="2378419" cy="3842792"/>
          </a:xfrm>
          <a:custGeom>
            <a:avLst/>
            <a:gdLst>
              <a:gd name="connsiteX0" fmla="*/ 0 w 2378419"/>
              <a:gd name="connsiteY0" fmla="*/ 0 h 3842792"/>
              <a:gd name="connsiteX1" fmla="*/ 2378419 w 2378419"/>
              <a:gd name="connsiteY1" fmla="*/ 0 h 3842792"/>
              <a:gd name="connsiteX2" fmla="*/ 2378419 w 2378419"/>
              <a:gd name="connsiteY2" fmla="*/ 3842792 h 3842792"/>
              <a:gd name="connsiteX3" fmla="*/ 0 w 2378419"/>
              <a:gd name="connsiteY3" fmla="*/ 3842792 h 3842792"/>
            </a:gdLst>
            <a:ahLst/>
            <a:cxnLst>
              <a:cxn ang="0">
                <a:pos x="connsiteX0" y="connsiteY0"/>
              </a:cxn>
              <a:cxn ang="0">
                <a:pos x="connsiteX1" y="connsiteY1"/>
              </a:cxn>
              <a:cxn ang="0">
                <a:pos x="connsiteX2" y="connsiteY2"/>
              </a:cxn>
              <a:cxn ang="0">
                <a:pos x="connsiteX3" y="connsiteY3"/>
              </a:cxn>
            </a:cxnLst>
            <a:rect l="l" t="t" r="r" b="b"/>
            <a:pathLst>
              <a:path w="2378419" h="3842792">
                <a:moveTo>
                  <a:pt x="0" y="0"/>
                </a:moveTo>
                <a:lnTo>
                  <a:pt x="2378419" y="0"/>
                </a:lnTo>
                <a:lnTo>
                  <a:pt x="2378419" y="3842792"/>
                </a:lnTo>
                <a:lnTo>
                  <a:pt x="0" y="38427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C8ED4A-E216-48BB-AF82-8E66DCD7DDEB}"/>
              </a:ext>
            </a:extLst>
          </p:cNvPr>
          <p:cNvSpPr>
            <a:spLocks noGrp="1"/>
          </p:cNvSpPr>
          <p:nvPr>
            <p:ph type="pic" sz="quarter" idx="18" hasCustomPrompt="1"/>
          </p:nvPr>
        </p:nvSpPr>
        <p:spPr>
          <a:xfrm>
            <a:off x="1092714"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31CB9BA5-D36A-4B1F-9C92-731E091A90EF}"/>
              </a:ext>
            </a:extLst>
          </p:cNvPr>
          <p:cNvSpPr>
            <a:spLocks noGrp="1"/>
          </p:cNvSpPr>
          <p:nvPr>
            <p:ph type="pic" sz="quarter" idx="20" hasCustomPrompt="1"/>
          </p:nvPr>
        </p:nvSpPr>
        <p:spPr>
          <a:xfrm>
            <a:off x="8736800"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B1A46BED-2421-4F2A-A087-56614AEC7B37}"/>
              </a:ext>
            </a:extLst>
          </p:cNvPr>
          <p:cNvSpPr>
            <a:spLocks noGrp="1"/>
          </p:cNvSpPr>
          <p:nvPr>
            <p:ph type="pic" sz="quarter" idx="19" hasCustomPrompt="1"/>
          </p:nvPr>
        </p:nvSpPr>
        <p:spPr>
          <a:xfrm>
            <a:off x="4914757"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9" name="Freeform: Shape 8">
            <a:extLst>
              <a:ext uri="{FF2B5EF4-FFF2-40B4-BE49-F238E27FC236}">
                <a16:creationId xmlns:a16="http://schemas.microsoft.com/office/drawing/2014/main" id="{72C5E5FE-AA41-48C5-BB7B-9123AF073E18}"/>
              </a:ext>
            </a:extLst>
          </p:cNvPr>
          <p:cNvSpPr>
            <a:spLocks noGrp="1"/>
          </p:cNvSpPr>
          <p:nvPr>
            <p:ph type="pic" sz="quarter" idx="20" hasCustomPrompt="1"/>
          </p:nvPr>
        </p:nvSpPr>
        <p:spPr>
          <a:xfrm>
            <a:off x="1019354" y="2133600"/>
            <a:ext cx="7421217" cy="3481614"/>
          </a:xfrm>
          <a:custGeom>
            <a:avLst/>
            <a:gdLst>
              <a:gd name="connsiteX0" fmla="*/ 0 w 7421217"/>
              <a:gd name="connsiteY0" fmla="*/ 0 h 3481614"/>
              <a:gd name="connsiteX1" fmla="*/ 7421217 w 7421217"/>
              <a:gd name="connsiteY1" fmla="*/ 0 h 3481614"/>
              <a:gd name="connsiteX2" fmla="*/ 7421217 w 7421217"/>
              <a:gd name="connsiteY2" fmla="*/ 3481614 h 3481614"/>
              <a:gd name="connsiteX3" fmla="*/ 0 w 7421217"/>
              <a:gd name="connsiteY3" fmla="*/ 3481614 h 3481614"/>
            </a:gdLst>
            <a:ahLst/>
            <a:cxnLst>
              <a:cxn ang="0">
                <a:pos x="connsiteX0" y="connsiteY0"/>
              </a:cxn>
              <a:cxn ang="0">
                <a:pos x="connsiteX1" y="connsiteY1"/>
              </a:cxn>
              <a:cxn ang="0">
                <a:pos x="connsiteX2" y="connsiteY2"/>
              </a:cxn>
              <a:cxn ang="0">
                <a:pos x="connsiteX3" y="connsiteY3"/>
              </a:cxn>
            </a:cxnLst>
            <a:rect l="l" t="t" r="r" b="b"/>
            <a:pathLst>
              <a:path w="7421217" h="3481614">
                <a:moveTo>
                  <a:pt x="0" y="0"/>
                </a:moveTo>
                <a:lnTo>
                  <a:pt x="7421217" y="0"/>
                </a:lnTo>
                <a:lnTo>
                  <a:pt x="7421217" y="3481614"/>
                </a:lnTo>
                <a:lnTo>
                  <a:pt x="0" y="34816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790AEEA5-F6D5-4100-ABBD-EBB2604E021A}"/>
              </a:ext>
            </a:extLst>
          </p:cNvPr>
          <p:cNvSpPr>
            <a:spLocks noGrp="1"/>
          </p:cNvSpPr>
          <p:nvPr>
            <p:ph type="pic" sz="quarter" idx="25" hasCustomPrompt="1"/>
          </p:nvPr>
        </p:nvSpPr>
        <p:spPr>
          <a:xfrm>
            <a:off x="3135085" y="1658126"/>
            <a:ext cx="3323772" cy="3719203"/>
          </a:xfrm>
          <a:custGeom>
            <a:avLst/>
            <a:gdLst>
              <a:gd name="connsiteX0" fmla="*/ 830943 w 3323772"/>
              <a:gd name="connsiteY0" fmla="*/ 0 h 3719203"/>
              <a:gd name="connsiteX1" fmla="*/ 3323772 w 3323772"/>
              <a:gd name="connsiteY1" fmla="*/ 0 h 3719203"/>
              <a:gd name="connsiteX2" fmla="*/ 2492829 w 3323772"/>
              <a:gd name="connsiteY2" fmla="*/ 3719203 h 3719203"/>
              <a:gd name="connsiteX3" fmla="*/ 0 w 3323772"/>
              <a:gd name="connsiteY3" fmla="*/ 3719203 h 3719203"/>
            </a:gdLst>
            <a:ahLst/>
            <a:cxnLst>
              <a:cxn ang="0">
                <a:pos x="connsiteX0" y="connsiteY0"/>
              </a:cxn>
              <a:cxn ang="0">
                <a:pos x="connsiteX1" y="connsiteY1"/>
              </a:cxn>
              <a:cxn ang="0">
                <a:pos x="connsiteX2" y="connsiteY2"/>
              </a:cxn>
              <a:cxn ang="0">
                <a:pos x="connsiteX3" y="connsiteY3"/>
              </a:cxn>
            </a:cxnLst>
            <a:rect l="l" t="t" r="r" b="b"/>
            <a:pathLst>
              <a:path w="3323772" h="3719203">
                <a:moveTo>
                  <a:pt x="830943" y="0"/>
                </a:moveTo>
                <a:lnTo>
                  <a:pt x="3323772" y="0"/>
                </a:lnTo>
                <a:lnTo>
                  <a:pt x="2492829" y="3719203"/>
                </a:lnTo>
                <a:lnTo>
                  <a:pt x="0" y="37192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ECECFD96-A7F9-4006-81B8-5B10C61B5B89}"/>
              </a:ext>
            </a:extLst>
          </p:cNvPr>
          <p:cNvSpPr>
            <a:spLocks noGrp="1"/>
          </p:cNvSpPr>
          <p:nvPr>
            <p:ph type="pic" sz="quarter" idx="24" hasCustomPrompt="1"/>
          </p:nvPr>
        </p:nvSpPr>
        <p:spPr>
          <a:xfrm>
            <a:off x="537028" y="1658125"/>
            <a:ext cx="3323772" cy="3719203"/>
          </a:xfrm>
          <a:custGeom>
            <a:avLst/>
            <a:gdLst>
              <a:gd name="connsiteX0" fmla="*/ 830943 w 3323772"/>
              <a:gd name="connsiteY0" fmla="*/ 0 h 3719203"/>
              <a:gd name="connsiteX1" fmla="*/ 3323772 w 3323772"/>
              <a:gd name="connsiteY1" fmla="*/ 0 h 3719203"/>
              <a:gd name="connsiteX2" fmla="*/ 2492829 w 3323772"/>
              <a:gd name="connsiteY2" fmla="*/ 3719203 h 3719203"/>
              <a:gd name="connsiteX3" fmla="*/ 0 w 3323772"/>
              <a:gd name="connsiteY3" fmla="*/ 3719203 h 3719203"/>
            </a:gdLst>
            <a:ahLst/>
            <a:cxnLst>
              <a:cxn ang="0">
                <a:pos x="connsiteX0" y="connsiteY0"/>
              </a:cxn>
              <a:cxn ang="0">
                <a:pos x="connsiteX1" y="connsiteY1"/>
              </a:cxn>
              <a:cxn ang="0">
                <a:pos x="connsiteX2" y="connsiteY2"/>
              </a:cxn>
              <a:cxn ang="0">
                <a:pos x="connsiteX3" y="connsiteY3"/>
              </a:cxn>
            </a:cxnLst>
            <a:rect l="l" t="t" r="r" b="b"/>
            <a:pathLst>
              <a:path w="3323772" h="3719203">
                <a:moveTo>
                  <a:pt x="830943" y="0"/>
                </a:moveTo>
                <a:lnTo>
                  <a:pt x="3323772" y="0"/>
                </a:lnTo>
                <a:lnTo>
                  <a:pt x="2492829" y="3719203"/>
                </a:lnTo>
                <a:lnTo>
                  <a:pt x="0" y="37192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2" name="Picture Placeholder 21">
            <a:extLst>
              <a:ext uri="{FF2B5EF4-FFF2-40B4-BE49-F238E27FC236}">
                <a16:creationId xmlns:a16="http://schemas.microsoft.com/office/drawing/2014/main" id="{9E526C2F-8F7F-46F6-A89A-724A19660690}"/>
              </a:ext>
            </a:extLst>
          </p:cNvPr>
          <p:cNvSpPr>
            <a:spLocks noGrp="1"/>
          </p:cNvSpPr>
          <p:nvPr>
            <p:ph type="pic" sz="quarter" idx="27" hasCustomPrompt="1"/>
          </p:nvPr>
        </p:nvSpPr>
        <p:spPr>
          <a:xfrm>
            <a:off x="8331199" y="1658123"/>
            <a:ext cx="3323772" cy="3719203"/>
          </a:xfrm>
          <a:custGeom>
            <a:avLst/>
            <a:gdLst>
              <a:gd name="connsiteX0" fmla="*/ 830943 w 3323772"/>
              <a:gd name="connsiteY0" fmla="*/ 0 h 3719203"/>
              <a:gd name="connsiteX1" fmla="*/ 3323772 w 3323772"/>
              <a:gd name="connsiteY1" fmla="*/ 0 h 3719203"/>
              <a:gd name="connsiteX2" fmla="*/ 2492829 w 3323772"/>
              <a:gd name="connsiteY2" fmla="*/ 3719203 h 3719203"/>
              <a:gd name="connsiteX3" fmla="*/ 0 w 3323772"/>
              <a:gd name="connsiteY3" fmla="*/ 3719203 h 3719203"/>
            </a:gdLst>
            <a:ahLst/>
            <a:cxnLst>
              <a:cxn ang="0">
                <a:pos x="connsiteX0" y="connsiteY0"/>
              </a:cxn>
              <a:cxn ang="0">
                <a:pos x="connsiteX1" y="connsiteY1"/>
              </a:cxn>
              <a:cxn ang="0">
                <a:pos x="connsiteX2" y="connsiteY2"/>
              </a:cxn>
              <a:cxn ang="0">
                <a:pos x="connsiteX3" y="connsiteY3"/>
              </a:cxn>
            </a:cxnLst>
            <a:rect l="l" t="t" r="r" b="b"/>
            <a:pathLst>
              <a:path w="3323772" h="3719203">
                <a:moveTo>
                  <a:pt x="830943" y="0"/>
                </a:moveTo>
                <a:lnTo>
                  <a:pt x="3323772" y="0"/>
                </a:lnTo>
                <a:lnTo>
                  <a:pt x="2492829" y="3719203"/>
                </a:lnTo>
                <a:lnTo>
                  <a:pt x="0" y="37192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1" name="Picture Placeholder 20">
            <a:extLst>
              <a:ext uri="{FF2B5EF4-FFF2-40B4-BE49-F238E27FC236}">
                <a16:creationId xmlns:a16="http://schemas.microsoft.com/office/drawing/2014/main" id="{8C5F9D00-2AE0-4FED-9C7A-6CB785F6F230}"/>
              </a:ext>
            </a:extLst>
          </p:cNvPr>
          <p:cNvSpPr>
            <a:spLocks noGrp="1"/>
          </p:cNvSpPr>
          <p:nvPr>
            <p:ph type="pic" sz="quarter" idx="26" hasCustomPrompt="1"/>
          </p:nvPr>
        </p:nvSpPr>
        <p:spPr>
          <a:xfrm>
            <a:off x="5733142" y="1658124"/>
            <a:ext cx="3323772" cy="3719203"/>
          </a:xfrm>
          <a:custGeom>
            <a:avLst/>
            <a:gdLst>
              <a:gd name="connsiteX0" fmla="*/ 830943 w 3323772"/>
              <a:gd name="connsiteY0" fmla="*/ 0 h 3719203"/>
              <a:gd name="connsiteX1" fmla="*/ 3323772 w 3323772"/>
              <a:gd name="connsiteY1" fmla="*/ 0 h 3719203"/>
              <a:gd name="connsiteX2" fmla="*/ 2492829 w 3323772"/>
              <a:gd name="connsiteY2" fmla="*/ 3719203 h 3719203"/>
              <a:gd name="connsiteX3" fmla="*/ 0 w 3323772"/>
              <a:gd name="connsiteY3" fmla="*/ 3719203 h 3719203"/>
            </a:gdLst>
            <a:ahLst/>
            <a:cxnLst>
              <a:cxn ang="0">
                <a:pos x="connsiteX0" y="connsiteY0"/>
              </a:cxn>
              <a:cxn ang="0">
                <a:pos x="connsiteX1" y="connsiteY1"/>
              </a:cxn>
              <a:cxn ang="0">
                <a:pos x="connsiteX2" y="connsiteY2"/>
              </a:cxn>
              <a:cxn ang="0">
                <a:pos x="connsiteX3" y="connsiteY3"/>
              </a:cxn>
            </a:cxnLst>
            <a:rect l="l" t="t" r="r" b="b"/>
            <a:pathLst>
              <a:path w="3323772" h="3719203">
                <a:moveTo>
                  <a:pt x="830943" y="0"/>
                </a:moveTo>
                <a:lnTo>
                  <a:pt x="3323772" y="0"/>
                </a:lnTo>
                <a:lnTo>
                  <a:pt x="2492829" y="3719203"/>
                </a:lnTo>
                <a:lnTo>
                  <a:pt x="0" y="37192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1F85F42-C306-4E50-BB5A-A5A348AAF311}"/>
              </a:ext>
            </a:extLst>
          </p:cNvPr>
          <p:cNvSpPr>
            <a:spLocks noGrp="1"/>
          </p:cNvSpPr>
          <p:nvPr>
            <p:ph type="pic" sz="quarter" idx="23" hasCustomPrompt="1"/>
          </p:nvPr>
        </p:nvSpPr>
        <p:spPr>
          <a:xfrm>
            <a:off x="-25340" y="-26988"/>
            <a:ext cx="8656680" cy="5752830"/>
          </a:xfrm>
          <a:custGeom>
            <a:avLst/>
            <a:gdLst>
              <a:gd name="connsiteX0" fmla="*/ 4753215 w 8656680"/>
              <a:gd name="connsiteY0" fmla="*/ 17584 h 5752830"/>
              <a:gd name="connsiteX1" fmla="*/ 8656680 w 8656680"/>
              <a:gd name="connsiteY1" fmla="*/ 17584 h 5752830"/>
              <a:gd name="connsiteX2" fmla="*/ 1573942 w 8656680"/>
              <a:gd name="connsiteY2" fmla="*/ 5752830 h 5752830"/>
              <a:gd name="connsiteX3" fmla="*/ 0 w 8656680"/>
              <a:gd name="connsiteY3" fmla="*/ 5752830 h 5752830"/>
              <a:gd name="connsiteX4" fmla="*/ 0 w 8656680"/>
              <a:gd name="connsiteY4" fmla="*/ 3295508 h 5752830"/>
              <a:gd name="connsiteX5" fmla="*/ 27213 w 8656680"/>
              <a:gd name="connsiteY5" fmla="*/ 0 h 5752830"/>
              <a:gd name="connsiteX6" fmla="*/ 4478139 w 8656680"/>
              <a:gd name="connsiteY6" fmla="*/ 0 h 5752830"/>
              <a:gd name="connsiteX7" fmla="*/ 27213 w 8656680"/>
              <a:gd name="connsiteY7" fmla="*/ 3069459 h 5752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6680" h="5752830">
                <a:moveTo>
                  <a:pt x="4753215" y="17584"/>
                </a:moveTo>
                <a:lnTo>
                  <a:pt x="8656680" y="17584"/>
                </a:lnTo>
                <a:lnTo>
                  <a:pt x="1573942" y="5752830"/>
                </a:lnTo>
                <a:lnTo>
                  <a:pt x="0" y="5752830"/>
                </a:lnTo>
                <a:lnTo>
                  <a:pt x="0" y="3295508"/>
                </a:lnTo>
                <a:close/>
                <a:moveTo>
                  <a:pt x="27213" y="0"/>
                </a:moveTo>
                <a:lnTo>
                  <a:pt x="4478139" y="0"/>
                </a:lnTo>
                <a:lnTo>
                  <a:pt x="27213" y="30694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88DF5D18-6C75-4723-B522-0600214FB2CC}"/>
              </a:ext>
            </a:extLst>
          </p:cNvPr>
          <p:cNvSpPr>
            <a:spLocks noGrp="1"/>
          </p:cNvSpPr>
          <p:nvPr>
            <p:ph type="pic" sz="quarter" idx="23" hasCustomPrompt="1"/>
          </p:nvPr>
        </p:nvSpPr>
        <p:spPr>
          <a:xfrm>
            <a:off x="6191250" y="1445443"/>
            <a:ext cx="5162550" cy="3262082"/>
          </a:xfrm>
          <a:custGeom>
            <a:avLst/>
            <a:gdLst>
              <a:gd name="connsiteX0" fmla="*/ 95730 w 5162550"/>
              <a:gd name="connsiteY0" fmla="*/ 0 h 3262082"/>
              <a:gd name="connsiteX1" fmla="*/ 5073658 w 5162550"/>
              <a:gd name="connsiteY1" fmla="*/ 0 h 3262082"/>
              <a:gd name="connsiteX2" fmla="*/ 5162550 w 5162550"/>
              <a:gd name="connsiteY2" fmla="*/ 683875 h 3262082"/>
              <a:gd name="connsiteX3" fmla="*/ 2584694 w 5162550"/>
              <a:gd name="connsiteY3" fmla="*/ 3262082 h 3262082"/>
              <a:gd name="connsiteX4" fmla="*/ 0 w 5162550"/>
              <a:gd name="connsiteY4" fmla="*/ 683875 h 3262082"/>
              <a:gd name="connsiteX5" fmla="*/ 95730 w 5162550"/>
              <a:gd name="connsiteY5" fmla="*/ 0 h 326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62550" h="3262082">
                <a:moveTo>
                  <a:pt x="95730" y="0"/>
                </a:moveTo>
                <a:cubicBezTo>
                  <a:pt x="95730" y="0"/>
                  <a:pt x="95730" y="0"/>
                  <a:pt x="5073658" y="0"/>
                </a:cubicBezTo>
                <a:cubicBezTo>
                  <a:pt x="5128361" y="218840"/>
                  <a:pt x="5162550" y="444519"/>
                  <a:pt x="5162550" y="683875"/>
                </a:cubicBezTo>
                <a:cubicBezTo>
                  <a:pt x="5162550" y="2106334"/>
                  <a:pt x="4006959" y="3262082"/>
                  <a:pt x="2584694" y="3262082"/>
                </a:cubicBezTo>
                <a:cubicBezTo>
                  <a:pt x="1155591" y="3262082"/>
                  <a:pt x="0" y="2106334"/>
                  <a:pt x="0" y="683875"/>
                </a:cubicBezTo>
                <a:cubicBezTo>
                  <a:pt x="0" y="444519"/>
                  <a:pt x="34189" y="218840"/>
                  <a:pt x="9573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6140851A-6A8B-47A7-A2E4-E8157BA63A70}"/>
              </a:ext>
            </a:extLst>
          </p:cNvPr>
          <p:cNvSpPr>
            <a:spLocks noGrp="1"/>
          </p:cNvSpPr>
          <p:nvPr>
            <p:ph type="pic" sz="quarter" idx="22" hasCustomPrompt="1"/>
          </p:nvPr>
        </p:nvSpPr>
        <p:spPr>
          <a:xfrm>
            <a:off x="0" y="1"/>
            <a:ext cx="4267200" cy="4068417"/>
          </a:xfrm>
          <a:custGeom>
            <a:avLst/>
            <a:gdLst>
              <a:gd name="connsiteX0" fmla="*/ 0 w 4267200"/>
              <a:gd name="connsiteY0" fmla="*/ 0 h 4068417"/>
              <a:gd name="connsiteX1" fmla="*/ 4267200 w 4267200"/>
              <a:gd name="connsiteY1" fmla="*/ 0 h 4068417"/>
              <a:gd name="connsiteX2" fmla="*/ 4267200 w 4267200"/>
              <a:gd name="connsiteY2" fmla="*/ 4068417 h 4068417"/>
              <a:gd name="connsiteX3" fmla="*/ 0 w 4267200"/>
              <a:gd name="connsiteY3" fmla="*/ 4068417 h 4068417"/>
            </a:gdLst>
            <a:ahLst/>
            <a:cxnLst>
              <a:cxn ang="0">
                <a:pos x="connsiteX0" y="connsiteY0"/>
              </a:cxn>
              <a:cxn ang="0">
                <a:pos x="connsiteX1" y="connsiteY1"/>
              </a:cxn>
              <a:cxn ang="0">
                <a:pos x="connsiteX2" y="connsiteY2"/>
              </a:cxn>
              <a:cxn ang="0">
                <a:pos x="connsiteX3" y="connsiteY3"/>
              </a:cxn>
            </a:cxnLst>
            <a:rect l="l" t="t" r="r" b="b"/>
            <a:pathLst>
              <a:path w="4267200" h="4068417">
                <a:moveTo>
                  <a:pt x="0" y="0"/>
                </a:moveTo>
                <a:lnTo>
                  <a:pt x="4267200" y="0"/>
                </a:lnTo>
                <a:lnTo>
                  <a:pt x="4267200" y="4068417"/>
                </a:lnTo>
                <a:lnTo>
                  <a:pt x="0" y="406841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E84B875-B66B-47E2-B7C3-A0E92D865FA3}"/>
              </a:ext>
            </a:extLst>
          </p:cNvPr>
          <p:cNvSpPr>
            <a:spLocks noGrp="1"/>
          </p:cNvSpPr>
          <p:nvPr>
            <p:ph type="pic" sz="quarter" idx="16" hasCustomPrompt="1"/>
          </p:nvPr>
        </p:nvSpPr>
        <p:spPr>
          <a:xfrm>
            <a:off x="2235700" y="2444871"/>
            <a:ext cx="2546782" cy="2546782"/>
          </a:xfrm>
          <a:custGeom>
            <a:avLst/>
            <a:gdLst>
              <a:gd name="connsiteX0" fmla="*/ 1273391 w 2546782"/>
              <a:gd name="connsiteY0" fmla="*/ 0 h 2546782"/>
              <a:gd name="connsiteX1" fmla="*/ 2546782 w 2546782"/>
              <a:gd name="connsiteY1" fmla="*/ 1273391 h 2546782"/>
              <a:gd name="connsiteX2" fmla="*/ 1273391 w 2546782"/>
              <a:gd name="connsiteY2" fmla="*/ 2546782 h 2546782"/>
              <a:gd name="connsiteX3" fmla="*/ 0 w 2546782"/>
              <a:gd name="connsiteY3" fmla="*/ 1273391 h 2546782"/>
              <a:gd name="connsiteX4" fmla="*/ 1273391 w 2546782"/>
              <a:gd name="connsiteY4" fmla="*/ 0 h 2546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6782" h="2546782">
                <a:moveTo>
                  <a:pt x="1273391" y="0"/>
                </a:moveTo>
                <a:cubicBezTo>
                  <a:pt x="1976665" y="0"/>
                  <a:pt x="2546782" y="570117"/>
                  <a:pt x="2546782" y="1273391"/>
                </a:cubicBezTo>
                <a:cubicBezTo>
                  <a:pt x="2546782" y="1976665"/>
                  <a:pt x="1976665" y="2546782"/>
                  <a:pt x="1273391" y="2546782"/>
                </a:cubicBezTo>
                <a:cubicBezTo>
                  <a:pt x="570117" y="2546782"/>
                  <a:pt x="0" y="1976665"/>
                  <a:pt x="0" y="1273391"/>
                </a:cubicBezTo>
                <a:cubicBezTo>
                  <a:pt x="0" y="570117"/>
                  <a:pt x="570117" y="0"/>
                  <a:pt x="127339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15ECF980-EC64-489A-A838-7354CE56BACE}"/>
              </a:ext>
            </a:extLst>
          </p:cNvPr>
          <p:cNvSpPr>
            <a:spLocks noGrp="1"/>
          </p:cNvSpPr>
          <p:nvPr>
            <p:ph type="pic" sz="quarter" idx="22" hasCustomPrompt="1"/>
          </p:nvPr>
        </p:nvSpPr>
        <p:spPr>
          <a:xfrm>
            <a:off x="2252264" y="2351312"/>
            <a:ext cx="2786746" cy="2786746"/>
          </a:xfrm>
          <a:custGeom>
            <a:avLst/>
            <a:gdLst>
              <a:gd name="connsiteX0" fmla="*/ 1393373 w 2786746"/>
              <a:gd name="connsiteY0" fmla="*/ 0 h 2786746"/>
              <a:gd name="connsiteX1" fmla="*/ 2786746 w 2786746"/>
              <a:gd name="connsiteY1" fmla="*/ 1393373 h 2786746"/>
              <a:gd name="connsiteX2" fmla="*/ 1393373 w 2786746"/>
              <a:gd name="connsiteY2" fmla="*/ 2786746 h 2786746"/>
              <a:gd name="connsiteX3" fmla="*/ 0 w 2786746"/>
              <a:gd name="connsiteY3" fmla="*/ 1393373 h 2786746"/>
              <a:gd name="connsiteX4" fmla="*/ 1393373 w 2786746"/>
              <a:gd name="connsiteY4" fmla="*/ 0 h 2786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6746" h="2786746">
                <a:moveTo>
                  <a:pt x="1393373" y="0"/>
                </a:moveTo>
                <a:cubicBezTo>
                  <a:pt x="2162912" y="0"/>
                  <a:pt x="2786746" y="623834"/>
                  <a:pt x="2786746" y="1393373"/>
                </a:cubicBezTo>
                <a:cubicBezTo>
                  <a:pt x="2786746" y="2162912"/>
                  <a:pt x="2162912" y="2786746"/>
                  <a:pt x="1393373" y="2786746"/>
                </a:cubicBezTo>
                <a:cubicBezTo>
                  <a:pt x="623834" y="2786746"/>
                  <a:pt x="0" y="2162912"/>
                  <a:pt x="0" y="1393373"/>
                </a:cubicBezTo>
                <a:cubicBezTo>
                  <a:pt x="0" y="623834"/>
                  <a:pt x="623834" y="0"/>
                  <a:pt x="139337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Picture Placeholder 5">
            <a:extLst>
              <a:ext uri="{FF2B5EF4-FFF2-40B4-BE49-F238E27FC236}">
                <a16:creationId xmlns:a16="http://schemas.microsoft.com/office/drawing/2014/main" id="{1FF996C8-0D86-45B4-8818-CFABDDB41713}"/>
              </a:ext>
            </a:extLst>
          </p:cNvPr>
          <p:cNvSpPr>
            <a:spLocks noGrp="1"/>
          </p:cNvSpPr>
          <p:nvPr>
            <p:ph type="pic" sz="quarter" idx="22" hasCustomPrompt="1"/>
          </p:nvPr>
        </p:nvSpPr>
        <p:spPr>
          <a:xfrm>
            <a:off x="3301391" y="2087354"/>
            <a:ext cx="2801112" cy="2801112"/>
          </a:xfrm>
          <a:custGeom>
            <a:avLst/>
            <a:gdLst>
              <a:gd name="connsiteX0" fmla="*/ 1400556 w 2801112"/>
              <a:gd name="connsiteY0" fmla="*/ 0 h 2801112"/>
              <a:gd name="connsiteX1" fmla="*/ 2801112 w 2801112"/>
              <a:gd name="connsiteY1" fmla="*/ 1400556 h 2801112"/>
              <a:gd name="connsiteX2" fmla="*/ 1400556 w 2801112"/>
              <a:gd name="connsiteY2" fmla="*/ 2801112 h 2801112"/>
              <a:gd name="connsiteX3" fmla="*/ 0 w 2801112"/>
              <a:gd name="connsiteY3" fmla="*/ 1400556 h 2801112"/>
            </a:gdLst>
            <a:ahLst/>
            <a:cxnLst>
              <a:cxn ang="0">
                <a:pos x="connsiteX0" y="connsiteY0"/>
              </a:cxn>
              <a:cxn ang="0">
                <a:pos x="connsiteX1" y="connsiteY1"/>
              </a:cxn>
              <a:cxn ang="0">
                <a:pos x="connsiteX2" y="connsiteY2"/>
              </a:cxn>
              <a:cxn ang="0">
                <a:pos x="connsiteX3" y="connsiteY3"/>
              </a:cxn>
            </a:cxnLst>
            <a:rect l="l" t="t" r="r" b="b"/>
            <a:pathLst>
              <a:path w="2801112" h="2801112">
                <a:moveTo>
                  <a:pt x="1400556" y="0"/>
                </a:moveTo>
                <a:lnTo>
                  <a:pt x="2801112" y="1400556"/>
                </a:lnTo>
                <a:lnTo>
                  <a:pt x="1400556" y="2801112"/>
                </a:lnTo>
                <a:lnTo>
                  <a:pt x="0" y="140055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64D5915-E556-45DB-B013-48079A77543E}"/>
              </a:ext>
            </a:extLst>
          </p:cNvPr>
          <p:cNvSpPr>
            <a:spLocks noGrp="1"/>
          </p:cNvSpPr>
          <p:nvPr>
            <p:ph type="pic" sz="quarter" idx="22" hasCustomPrompt="1"/>
          </p:nvPr>
        </p:nvSpPr>
        <p:spPr>
          <a:xfrm>
            <a:off x="6519833" y="1897619"/>
            <a:ext cx="2278743" cy="2411557"/>
          </a:xfrm>
          <a:custGeom>
            <a:avLst/>
            <a:gdLst>
              <a:gd name="connsiteX0" fmla="*/ 0 w 2278743"/>
              <a:gd name="connsiteY0" fmla="*/ 0 h 2411557"/>
              <a:gd name="connsiteX1" fmla="*/ 2278743 w 2278743"/>
              <a:gd name="connsiteY1" fmla="*/ 0 h 2411557"/>
              <a:gd name="connsiteX2" fmla="*/ 2278743 w 2278743"/>
              <a:gd name="connsiteY2" fmla="*/ 2411557 h 2411557"/>
              <a:gd name="connsiteX3" fmla="*/ 0 w 2278743"/>
              <a:gd name="connsiteY3" fmla="*/ 2411557 h 2411557"/>
            </a:gdLst>
            <a:ahLst/>
            <a:cxnLst>
              <a:cxn ang="0">
                <a:pos x="connsiteX0" y="connsiteY0"/>
              </a:cxn>
              <a:cxn ang="0">
                <a:pos x="connsiteX1" y="connsiteY1"/>
              </a:cxn>
              <a:cxn ang="0">
                <a:pos x="connsiteX2" y="connsiteY2"/>
              </a:cxn>
              <a:cxn ang="0">
                <a:pos x="connsiteX3" y="connsiteY3"/>
              </a:cxn>
            </a:cxnLst>
            <a:rect l="l" t="t" r="r" b="b"/>
            <a:pathLst>
              <a:path w="2278743" h="2411557">
                <a:moveTo>
                  <a:pt x="0" y="0"/>
                </a:moveTo>
                <a:lnTo>
                  <a:pt x="2278743" y="0"/>
                </a:lnTo>
                <a:lnTo>
                  <a:pt x="2278743" y="2411557"/>
                </a:lnTo>
                <a:lnTo>
                  <a:pt x="0" y="24115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CC984B79-F6FD-45D7-BE5D-6FF7FA0C5067}"/>
              </a:ext>
            </a:extLst>
          </p:cNvPr>
          <p:cNvSpPr>
            <a:spLocks noGrp="1"/>
          </p:cNvSpPr>
          <p:nvPr>
            <p:ph type="pic" sz="quarter" idx="23" hasCustomPrompt="1"/>
          </p:nvPr>
        </p:nvSpPr>
        <p:spPr>
          <a:xfrm>
            <a:off x="8900177" y="1897618"/>
            <a:ext cx="2278743" cy="2411557"/>
          </a:xfrm>
          <a:custGeom>
            <a:avLst/>
            <a:gdLst>
              <a:gd name="connsiteX0" fmla="*/ 0 w 2278743"/>
              <a:gd name="connsiteY0" fmla="*/ 0 h 2411557"/>
              <a:gd name="connsiteX1" fmla="*/ 2278743 w 2278743"/>
              <a:gd name="connsiteY1" fmla="*/ 0 h 2411557"/>
              <a:gd name="connsiteX2" fmla="*/ 2278743 w 2278743"/>
              <a:gd name="connsiteY2" fmla="*/ 2411557 h 2411557"/>
              <a:gd name="connsiteX3" fmla="*/ 0 w 2278743"/>
              <a:gd name="connsiteY3" fmla="*/ 2411557 h 2411557"/>
            </a:gdLst>
            <a:ahLst/>
            <a:cxnLst>
              <a:cxn ang="0">
                <a:pos x="connsiteX0" y="connsiteY0"/>
              </a:cxn>
              <a:cxn ang="0">
                <a:pos x="connsiteX1" y="connsiteY1"/>
              </a:cxn>
              <a:cxn ang="0">
                <a:pos x="connsiteX2" y="connsiteY2"/>
              </a:cxn>
              <a:cxn ang="0">
                <a:pos x="connsiteX3" y="connsiteY3"/>
              </a:cxn>
            </a:cxnLst>
            <a:rect l="l" t="t" r="r" b="b"/>
            <a:pathLst>
              <a:path w="2278743" h="2411557">
                <a:moveTo>
                  <a:pt x="0" y="0"/>
                </a:moveTo>
                <a:lnTo>
                  <a:pt x="2278743" y="0"/>
                </a:lnTo>
                <a:lnTo>
                  <a:pt x="2278743" y="2411557"/>
                </a:lnTo>
                <a:lnTo>
                  <a:pt x="0" y="24115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70F0D080-B442-402B-B16C-F1068B428904}"/>
              </a:ext>
            </a:extLst>
          </p:cNvPr>
          <p:cNvSpPr>
            <a:spLocks noGrp="1"/>
          </p:cNvSpPr>
          <p:nvPr>
            <p:ph type="pic" sz="quarter" idx="23" hasCustomPrompt="1"/>
          </p:nvPr>
        </p:nvSpPr>
        <p:spPr>
          <a:xfrm>
            <a:off x="8031656" y="1854098"/>
            <a:ext cx="3207738" cy="2903922"/>
          </a:xfrm>
          <a:custGeom>
            <a:avLst/>
            <a:gdLst>
              <a:gd name="connsiteX0" fmla="*/ 0 w 3207738"/>
              <a:gd name="connsiteY0" fmla="*/ 0 h 2903922"/>
              <a:gd name="connsiteX1" fmla="*/ 3207738 w 3207738"/>
              <a:gd name="connsiteY1" fmla="*/ 0 h 2903922"/>
              <a:gd name="connsiteX2" fmla="*/ 3207738 w 3207738"/>
              <a:gd name="connsiteY2" fmla="*/ 2903922 h 2903922"/>
              <a:gd name="connsiteX3" fmla="*/ 0 w 3207738"/>
              <a:gd name="connsiteY3" fmla="*/ 2903922 h 2903922"/>
            </a:gdLst>
            <a:ahLst/>
            <a:cxnLst>
              <a:cxn ang="0">
                <a:pos x="connsiteX0" y="connsiteY0"/>
              </a:cxn>
              <a:cxn ang="0">
                <a:pos x="connsiteX1" y="connsiteY1"/>
              </a:cxn>
              <a:cxn ang="0">
                <a:pos x="connsiteX2" y="connsiteY2"/>
              </a:cxn>
              <a:cxn ang="0">
                <a:pos x="connsiteX3" y="connsiteY3"/>
              </a:cxn>
            </a:cxnLst>
            <a:rect l="l" t="t" r="r" b="b"/>
            <a:pathLst>
              <a:path w="3207738" h="2903922">
                <a:moveTo>
                  <a:pt x="0" y="0"/>
                </a:moveTo>
                <a:lnTo>
                  <a:pt x="3207738" y="0"/>
                </a:lnTo>
                <a:lnTo>
                  <a:pt x="3207738" y="2903922"/>
                </a:lnTo>
                <a:lnTo>
                  <a:pt x="0" y="29039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49BC0215-DFE1-4831-9814-6F78A374894D}"/>
              </a:ext>
            </a:extLst>
          </p:cNvPr>
          <p:cNvSpPr>
            <a:spLocks noGrp="1"/>
          </p:cNvSpPr>
          <p:nvPr>
            <p:ph type="pic" sz="quarter" idx="22" hasCustomPrompt="1"/>
          </p:nvPr>
        </p:nvSpPr>
        <p:spPr>
          <a:xfrm>
            <a:off x="4797287" y="1854098"/>
            <a:ext cx="3120628" cy="2903922"/>
          </a:xfrm>
          <a:custGeom>
            <a:avLst/>
            <a:gdLst>
              <a:gd name="connsiteX0" fmla="*/ 0 w 3120628"/>
              <a:gd name="connsiteY0" fmla="*/ 0 h 2903922"/>
              <a:gd name="connsiteX1" fmla="*/ 3120628 w 3120628"/>
              <a:gd name="connsiteY1" fmla="*/ 0 h 2903922"/>
              <a:gd name="connsiteX2" fmla="*/ 3120628 w 3120628"/>
              <a:gd name="connsiteY2" fmla="*/ 2903922 h 2903922"/>
              <a:gd name="connsiteX3" fmla="*/ 0 w 3120628"/>
              <a:gd name="connsiteY3" fmla="*/ 2903922 h 2903922"/>
            </a:gdLst>
            <a:ahLst/>
            <a:cxnLst>
              <a:cxn ang="0">
                <a:pos x="connsiteX0" y="connsiteY0"/>
              </a:cxn>
              <a:cxn ang="0">
                <a:pos x="connsiteX1" y="connsiteY1"/>
              </a:cxn>
              <a:cxn ang="0">
                <a:pos x="connsiteX2" y="connsiteY2"/>
              </a:cxn>
              <a:cxn ang="0">
                <a:pos x="connsiteX3" y="connsiteY3"/>
              </a:cxn>
            </a:cxnLst>
            <a:rect l="l" t="t" r="r" b="b"/>
            <a:pathLst>
              <a:path w="3120628" h="2903922">
                <a:moveTo>
                  <a:pt x="0" y="0"/>
                </a:moveTo>
                <a:lnTo>
                  <a:pt x="3120628" y="0"/>
                </a:lnTo>
                <a:lnTo>
                  <a:pt x="3120628" y="2903922"/>
                </a:lnTo>
                <a:lnTo>
                  <a:pt x="0" y="29039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534A4C-A3E4-4146-B83A-E12E14220470}"/>
              </a:ext>
            </a:extLst>
          </p:cNvPr>
          <p:cNvSpPr>
            <a:spLocks noGrp="1"/>
          </p:cNvSpPr>
          <p:nvPr>
            <p:ph type="pic" sz="quarter" idx="21" hasCustomPrompt="1"/>
          </p:nvPr>
        </p:nvSpPr>
        <p:spPr>
          <a:xfrm>
            <a:off x="8294252" y="1786339"/>
            <a:ext cx="2898913" cy="3922988"/>
          </a:xfrm>
          <a:custGeom>
            <a:avLst/>
            <a:gdLst>
              <a:gd name="connsiteX0" fmla="*/ 0 w 2898913"/>
              <a:gd name="connsiteY0" fmla="*/ 0 h 3922988"/>
              <a:gd name="connsiteX1" fmla="*/ 2898913 w 2898913"/>
              <a:gd name="connsiteY1" fmla="*/ 0 h 3922988"/>
              <a:gd name="connsiteX2" fmla="*/ 2898913 w 2898913"/>
              <a:gd name="connsiteY2" fmla="*/ 3922988 h 3922988"/>
              <a:gd name="connsiteX3" fmla="*/ 0 w 2898913"/>
              <a:gd name="connsiteY3" fmla="*/ 3922988 h 3922988"/>
            </a:gdLst>
            <a:ahLst/>
            <a:cxnLst>
              <a:cxn ang="0">
                <a:pos x="connsiteX0" y="connsiteY0"/>
              </a:cxn>
              <a:cxn ang="0">
                <a:pos x="connsiteX1" y="connsiteY1"/>
              </a:cxn>
              <a:cxn ang="0">
                <a:pos x="connsiteX2" y="connsiteY2"/>
              </a:cxn>
              <a:cxn ang="0">
                <a:pos x="connsiteX3" y="connsiteY3"/>
              </a:cxn>
            </a:cxnLst>
            <a:rect l="l" t="t" r="r" b="b"/>
            <a:pathLst>
              <a:path w="2898913" h="3922988">
                <a:moveTo>
                  <a:pt x="0" y="0"/>
                </a:moveTo>
                <a:lnTo>
                  <a:pt x="2898913" y="0"/>
                </a:lnTo>
                <a:lnTo>
                  <a:pt x="2898913" y="3922988"/>
                </a:lnTo>
                <a:lnTo>
                  <a:pt x="0" y="39229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5D6F8598-0BA0-4184-B839-CB8A4847A4FF}"/>
              </a:ext>
            </a:extLst>
          </p:cNvPr>
          <p:cNvSpPr>
            <a:spLocks noGrp="1"/>
          </p:cNvSpPr>
          <p:nvPr>
            <p:ph type="pic" sz="quarter" idx="14" hasCustomPrompt="1"/>
          </p:nvPr>
        </p:nvSpPr>
        <p:spPr>
          <a:xfrm>
            <a:off x="6687575" y="1194192"/>
            <a:ext cx="4424791" cy="4260573"/>
          </a:xfrm>
          <a:custGeom>
            <a:avLst/>
            <a:gdLst>
              <a:gd name="connsiteX0" fmla="*/ 1532999 w 4424791"/>
              <a:gd name="connsiteY0" fmla="*/ 0 h 4260573"/>
              <a:gd name="connsiteX1" fmla="*/ 3035511 w 4424791"/>
              <a:gd name="connsiteY1" fmla="*/ 1204264 h 4260573"/>
              <a:gd name="connsiteX2" fmla="*/ 4424791 w 4424791"/>
              <a:gd name="connsiteY2" fmla="*/ 2730245 h 4260573"/>
              <a:gd name="connsiteX3" fmla="*/ 2891792 w 4424791"/>
              <a:gd name="connsiteY3" fmla="*/ 4260573 h 4260573"/>
              <a:gd name="connsiteX4" fmla="*/ 1393635 w 4424791"/>
              <a:gd name="connsiteY4" fmla="*/ 3056309 h 4260573"/>
              <a:gd name="connsiteX5" fmla="*/ 0 w 4424791"/>
              <a:gd name="connsiteY5" fmla="*/ 1530328 h 4260573"/>
              <a:gd name="connsiteX6" fmla="*/ 1532999 w 4424791"/>
              <a:gd name="connsiteY6" fmla="*/ 0 h 42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4791" h="4260573">
                <a:moveTo>
                  <a:pt x="1532999" y="0"/>
                </a:moveTo>
                <a:cubicBezTo>
                  <a:pt x="2269012" y="0"/>
                  <a:pt x="2883082" y="517355"/>
                  <a:pt x="3035511" y="1204264"/>
                </a:cubicBezTo>
                <a:cubicBezTo>
                  <a:pt x="3815076" y="1278172"/>
                  <a:pt x="4424791" y="1930301"/>
                  <a:pt x="4424791" y="2730245"/>
                </a:cubicBezTo>
                <a:cubicBezTo>
                  <a:pt x="4424791" y="3573664"/>
                  <a:pt x="3741039" y="4260573"/>
                  <a:pt x="2891792" y="4260573"/>
                </a:cubicBezTo>
                <a:cubicBezTo>
                  <a:pt x="2160134" y="4260573"/>
                  <a:pt x="1546064" y="3743218"/>
                  <a:pt x="1393635" y="3056309"/>
                </a:cubicBezTo>
                <a:cubicBezTo>
                  <a:pt x="614071" y="2982401"/>
                  <a:pt x="0" y="2330273"/>
                  <a:pt x="0" y="1530328"/>
                </a:cubicBezTo>
                <a:cubicBezTo>
                  <a:pt x="0" y="686909"/>
                  <a:pt x="688107" y="0"/>
                  <a:pt x="153299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9" name="Picture Placeholder 8">
            <a:extLst>
              <a:ext uri="{FF2B5EF4-FFF2-40B4-BE49-F238E27FC236}">
                <a16:creationId xmlns:a16="http://schemas.microsoft.com/office/drawing/2014/main" id="{AB9B0C24-9559-484F-BB35-5AD1E1AC5304}"/>
              </a:ext>
            </a:extLst>
          </p:cNvPr>
          <p:cNvSpPr>
            <a:spLocks noGrp="1"/>
          </p:cNvSpPr>
          <p:nvPr>
            <p:ph type="pic" sz="quarter" idx="24" hasCustomPrompt="1"/>
          </p:nvPr>
        </p:nvSpPr>
        <p:spPr>
          <a:xfrm>
            <a:off x="1349672" y="1837839"/>
            <a:ext cx="4500673" cy="4278216"/>
          </a:xfrm>
          <a:custGeom>
            <a:avLst/>
            <a:gdLst>
              <a:gd name="connsiteX0" fmla="*/ 2223604 w 4500673"/>
              <a:gd name="connsiteY0" fmla="*/ 2080855 h 4278216"/>
              <a:gd name="connsiteX1" fmla="*/ 2263536 w 4500673"/>
              <a:gd name="connsiteY1" fmla="*/ 2134256 h 4278216"/>
              <a:gd name="connsiteX2" fmla="*/ 3237930 w 4500673"/>
              <a:gd name="connsiteY2" fmla="*/ 2593777 h 4278216"/>
              <a:gd name="connsiteX3" fmla="*/ 3367038 w 4500673"/>
              <a:gd name="connsiteY3" fmla="*/ 2587258 h 4278216"/>
              <a:gd name="connsiteX4" fmla="*/ 3433314 w 4500673"/>
              <a:gd name="connsiteY4" fmla="*/ 2577143 h 4278216"/>
              <a:gd name="connsiteX5" fmla="*/ 3456310 w 4500673"/>
              <a:gd name="connsiteY5" fmla="*/ 2639972 h 4278216"/>
              <a:gd name="connsiteX6" fmla="*/ 3513080 w 4500673"/>
              <a:gd name="connsiteY6" fmla="*/ 3015473 h 4278216"/>
              <a:gd name="connsiteX7" fmla="*/ 2250337 w 4500673"/>
              <a:gd name="connsiteY7" fmla="*/ 4278216 h 4278216"/>
              <a:gd name="connsiteX8" fmla="*/ 987594 w 4500673"/>
              <a:gd name="connsiteY8" fmla="*/ 3015473 h 4278216"/>
              <a:gd name="connsiteX9" fmla="*/ 1086827 w 4500673"/>
              <a:gd name="connsiteY9" fmla="*/ 2523956 h 4278216"/>
              <a:gd name="connsiteX10" fmla="*/ 1092271 w 4500673"/>
              <a:gd name="connsiteY10" fmla="*/ 2512654 h 4278216"/>
              <a:gd name="connsiteX11" fmla="*/ 1133635 w 4500673"/>
              <a:gd name="connsiteY11" fmla="*/ 2518967 h 4278216"/>
              <a:gd name="connsiteX12" fmla="*/ 1262743 w 4500673"/>
              <a:gd name="connsiteY12" fmla="*/ 2525486 h 4278216"/>
              <a:gd name="connsiteX13" fmla="*/ 2155637 w 4500673"/>
              <a:gd name="connsiteY13" fmla="*/ 2155637 h 4278216"/>
              <a:gd name="connsiteX14" fmla="*/ 2250337 w 4500673"/>
              <a:gd name="connsiteY14" fmla="*/ 1752730 h 4278216"/>
              <a:gd name="connsiteX15" fmla="*/ 2379445 w 4500673"/>
              <a:gd name="connsiteY15" fmla="*/ 1759250 h 4278216"/>
              <a:gd name="connsiteX16" fmla="*/ 2420359 w 4500673"/>
              <a:gd name="connsiteY16" fmla="*/ 1765494 h 4278216"/>
              <a:gd name="connsiteX17" fmla="*/ 2407535 w 4500673"/>
              <a:gd name="connsiteY17" fmla="*/ 1796347 h 4278216"/>
              <a:gd name="connsiteX18" fmla="*/ 2237137 w 4500673"/>
              <a:gd name="connsiteY18" fmla="*/ 2065965 h 4278216"/>
              <a:gd name="connsiteX19" fmla="*/ 2223604 w 4500673"/>
              <a:gd name="connsiteY19" fmla="*/ 2080855 h 4278216"/>
              <a:gd name="connsiteX20" fmla="*/ 2190844 w 4500673"/>
              <a:gd name="connsiteY20" fmla="*/ 2037046 h 4278216"/>
              <a:gd name="connsiteX21" fmla="*/ 2099707 w 4500673"/>
              <a:gd name="connsiteY21" fmla="*/ 1878486 h 4278216"/>
              <a:gd name="connsiteX22" fmla="*/ 2056613 w 4500673"/>
              <a:gd name="connsiteY22" fmla="*/ 1769111 h 4278216"/>
              <a:gd name="connsiteX23" fmla="*/ 2121229 w 4500673"/>
              <a:gd name="connsiteY23" fmla="*/ 1759250 h 4278216"/>
              <a:gd name="connsiteX24" fmla="*/ 2250337 w 4500673"/>
              <a:gd name="connsiteY24" fmla="*/ 1752730 h 4278216"/>
              <a:gd name="connsiteX25" fmla="*/ 3237930 w 4500673"/>
              <a:gd name="connsiteY25" fmla="*/ 68291 h 4278216"/>
              <a:gd name="connsiteX26" fmla="*/ 4500673 w 4500673"/>
              <a:gd name="connsiteY26" fmla="*/ 1331034 h 4278216"/>
              <a:gd name="connsiteX27" fmla="*/ 3492417 w 4500673"/>
              <a:gd name="connsiteY27" fmla="*/ 2568123 h 4278216"/>
              <a:gd name="connsiteX28" fmla="*/ 3433314 w 4500673"/>
              <a:gd name="connsiteY28" fmla="*/ 2577143 h 4278216"/>
              <a:gd name="connsiteX29" fmla="*/ 3413848 w 4500673"/>
              <a:gd name="connsiteY29" fmla="*/ 2523956 h 4278216"/>
              <a:gd name="connsiteX30" fmla="*/ 2504824 w 4500673"/>
              <a:gd name="connsiteY30" fmla="*/ 1778385 h 4278216"/>
              <a:gd name="connsiteX31" fmla="*/ 2420359 w 4500673"/>
              <a:gd name="connsiteY31" fmla="*/ 1765494 h 4278216"/>
              <a:gd name="connsiteX32" fmla="*/ 2448863 w 4500673"/>
              <a:gd name="connsiteY32" fmla="*/ 1696917 h 4278216"/>
              <a:gd name="connsiteX33" fmla="*/ 2525486 w 4500673"/>
              <a:gd name="connsiteY33" fmla="*/ 1262743 h 4278216"/>
              <a:gd name="connsiteX34" fmla="*/ 2309830 w 4500673"/>
              <a:gd name="connsiteY34" fmla="*/ 556731 h 4278216"/>
              <a:gd name="connsiteX35" fmla="*/ 2277069 w 4500673"/>
              <a:gd name="connsiteY35" fmla="*/ 512922 h 4278216"/>
              <a:gd name="connsiteX36" fmla="*/ 2345036 w 4500673"/>
              <a:gd name="connsiteY36" fmla="*/ 438140 h 4278216"/>
              <a:gd name="connsiteX37" fmla="*/ 3237930 w 4500673"/>
              <a:gd name="connsiteY37" fmla="*/ 68291 h 4278216"/>
              <a:gd name="connsiteX38" fmla="*/ 1262743 w 4500673"/>
              <a:gd name="connsiteY38" fmla="*/ 0 h 4278216"/>
              <a:gd name="connsiteX39" fmla="*/ 2237137 w 4500673"/>
              <a:gd name="connsiteY39" fmla="*/ 459521 h 4278216"/>
              <a:gd name="connsiteX40" fmla="*/ 2277069 w 4500673"/>
              <a:gd name="connsiteY40" fmla="*/ 512922 h 4278216"/>
              <a:gd name="connsiteX41" fmla="*/ 2263536 w 4500673"/>
              <a:gd name="connsiteY41" fmla="*/ 527812 h 4278216"/>
              <a:gd name="connsiteX42" fmla="*/ 1975187 w 4500673"/>
              <a:gd name="connsiteY42" fmla="*/ 1331034 h 4278216"/>
              <a:gd name="connsiteX43" fmla="*/ 2031958 w 4500673"/>
              <a:gd name="connsiteY43" fmla="*/ 1706535 h 4278216"/>
              <a:gd name="connsiteX44" fmla="*/ 2056613 w 4500673"/>
              <a:gd name="connsiteY44" fmla="*/ 1769111 h 4278216"/>
              <a:gd name="connsiteX45" fmla="*/ 1995850 w 4500673"/>
              <a:gd name="connsiteY45" fmla="*/ 1778385 h 4278216"/>
              <a:gd name="connsiteX46" fmla="*/ 1140000 w 4500673"/>
              <a:gd name="connsiteY46" fmla="*/ 2413575 h 4278216"/>
              <a:gd name="connsiteX47" fmla="*/ 1092271 w 4500673"/>
              <a:gd name="connsiteY47" fmla="*/ 2512654 h 4278216"/>
              <a:gd name="connsiteX48" fmla="*/ 1008256 w 4500673"/>
              <a:gd name="connsiteY48" fmla="*/ 2499832 h 4278216"/>
              <a:gd name="connsiteX49" fmla="*/ 0 w 4500673"/>
              <a:gd name="connsiteY49" fmla="*/ 1262743 h 4278216"/>
              <a:gd name="connsiteX50" fmla="*/ 1262743 w 4500673"/>
              <a:gd name="connsiteY50" fmla="*/ 0 h 427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500673" h="4278216">
                <a:moveTo>
                  <a:pt x="2223604" y="2080855"/>
                </a:moveTo>
                <a:lnTo>
                  <a:pt x="2263536" y="2134256"/>
                </a:lnTo>
                <a:cubicBezTo>
                  <a:pt x="2495142" y="2414897"/>
                  <a:pt x="2845646" y="2593777"/>
                  <a:pt x="3237930" y="2593777"/>
                </a:cubicBezTo>
                <a:cubicBezTo>
                  <a:pt x="3281517" y="2593777"/>
                  <a:pt x="3324589" y="2591569"/>
                  <a:pt x="3367038" y="2587258"/>
                </a:cubicBezTo>
                <a:lnTo>
                  <a:pt x="3433314" y="2577143"/>
                </a:lnTo>
                <a:lnTo>
                  <a:pt x="3456310" y="2639972"/>
                </a:lnTo>
                <a:cubicBezTo>
                  <a:pt x="3493205" y="2758593"/>
                  <a:pt x="3513080" y="2884712"/>
                  <a:pt x="3513080" y="3015473"/>
                </a:cubicBezTo>
                <a:cubicBezTo>
                  <a:pt x="3513080" y="3712867"/>
                  <a:pt x="2947731" y="4278216"/>
                  <a:pt x="2250337" y="4278216"/>
                </a:cubicBezTo>
                <a:cubicBezTo>
                  <a:pt x="1552943" y="4278216"/>
                  <a:pt x="987594" y="3712867"/>
                  <a:pt x="987594" y="3015473"/>
                </a:cubicBezTo>
                <a:cubicBezTo>
                  <a:pt x="987594" y="2841125"/>
                  <a:pt x="1022928" y="2675029"/>
                  <a:pt x="1086827" y="2523956"/>
                </a:cubicBezTo>
                <a:lnTo>
                  <a:pt x="1092271" y="2512654"/>
                </a:lnTo>
                <a:lnTo>
                  <a:pt x="1133635" y="2518967"/>
                </a:lnTo>
                <a:cubicBezTo>
                  <a:pt x="1176085" y="2523278"/>
                  <a:pt x="1219156" y="2525486"/>
                  <a:pt x="1262743" y="2525486"/>
                </a:cubicBezTo>
                <a:cubicBezTo>
                  <a:pt x="1611440" y="2525486"/>
                  <a:pt x="1927126" y="2384149"/>
                  <a:pt x="2155637" y="2155637"/>
                </a:cubicBezTo>
                <a:close/>
                <a:moveTo>
                  <a:pt x="2250337" y="1752730"/>
                </a:moveTo>
                <a:cubicBezTo>
                  <a:pt x="2293924" y="1752730"/>
                  <a:pt x="2336996" y="1754939"/>
                  <a:pt x="2379445" y="1759250"/>
                </a:cubicBezTo>
                <a:lnTo>
                  <a:pt x="2420359" y="1765494"/>
                </a:lnTo>
                <a:lnTo>
                  <a:pt x="2407535" y="1796347"/>
                </a:lnTo>
                <a:cubicBezTo>
                  <a:pt x="2362126" y="1893601"/>
                  <a:pt x="2304689" y="1984112"/>
                  <a:pt x="2237137" y="2065965"/>
                </a:cubicBezTo>
                <a:lnTo>
                  <a:pt x="2223604" y="2080855"/>
                </a:lnTo>
                <a:lnTo>
                  <a:pt x="2190844" y="2037046"/>
                </a:lnTo>
                <a:cubicBezTo>
                  <a:pt x="2156805" y="1986662"/>
                  <a:pt x="2126307" y="1933690"/>
                  <a:pt x="2099707" y="1878486"/>
                </a:cubicBezTo>
                <a:lnTo>
                  <a:pt x="2056613" y="1769111"/>
                </a:lnTo>
                <a:lnTo>
                  <a:pt x="2121229" y="1759250"/>
                </a:lnTo>
                <a:cubicBezTo>
                  <a:pt x="2163679" y="1754939"/>
                  <a:pt x="2206750" y="1752730"/>
                  <a:pt x="2250337" y="1752730"/>
                </a:cubicBezTo>
                <a:close/>
                <a:moveTo>
                  <a:pt x="3237930" y="68291"/>
                </a:moveTo>
                <a:cubicBezTo>
                  <a:pt x="3935324" y="68291"/>
                  <a:pt x="4500673" y="633640"/>
                  <a:pt x="4500673" y="1331034"/>
                </a:cubicBezTo>
                <a:cubicBezTo>
                  <a:pt x="4500673" y="1941254"/>
                  <a:pt x="4067828" y="2450377"/>
                  <a:pt x="3492417" y="2568123"/>
                </a:cubicBezTo>
                <a:lnTo>
                  <a:pt x="3433314" y="2577143"/>
                </a:lnTo>
                <a:lnTo>
                  <a:pt x="3413848" y="2523956"/>
                </a:lnTo>
                <a:cubicBezTo>
                  <a:pt x="3254102" y="2146275"/>
                  <a:pt x="2915832" y="1862489"/>
                  <a:pt x="2504824" y="1778385"/>
                </a:cubicBezTo>
                <a:lnTo>
                  <a:pt x="2420359" y="1765494"/>
                </a:lnTo>
                <a:lnTo>
                  <a:pt x="2448863" y="1696917"/>
                </a:lnTo>
                <a:cubicBezTo>
                  <a:pt x="2498433" y="1561535"/>
                  <a:pt x="2525486" y="1415298"/>
                  <a:pt x="2525486" y="1262743"/>
                </a:cubicBezTo>
                <a:cubicBezTo>
                  <a:pt x="2525486" y="1001220"/>
                  <a:pt x="2445984" y="758266"/>
                  <a:pt x="2309830" y="556731"/>
                </a:cubicBezTo>
                <a:lnTo>
                  <a:pt x="2277069" y="512922"/>
                </a:lnTo>
                <a:lnTo>
                  <a:pt x="2345036" y="438140"/>
                </a:lnTo>
                <a:cubicBezTo>
                  <a:pt x="2573547" y="209628"/>
                  <a:pt x="2889233" y="68291"/>
                  <a:pt x="3237930" y="68291"/>
                </a:cubicBezTo>
                <a:close/>
                <a:moveTo>
                  <a:pt x="1262743" y="0"/>
                </a:moveTo>
                <a:cubicBezTo>
                  <a:pt x="1655027" y="0"/>
                  <a:pt x="2005532" y="178880"/>
                  <a:pt x="2237137" y="459521"/>
                </a:cubicBezTo>
                <a:lnTo>
                  <a:pt x="2277069" y="512922"/>
                </a:lnTo>
                <a:lnTo>
                  <a:pt x="2263536" y="527812"/>
                </a:lnTo>
                <a:cubicBezTo>
                  <a:pt x="2083399" y="746089"/>
                  <a:pt x="1975187" y="1025924"/>
                  <a:pt x="1975187" y="1331034"/>
                </a:cubicBezTo>
                <a:cubicBezTo>
                  <a:pt x="1975187" y="1461796"/>
                  <a:pt x="1995063" y="1587915"/>
                  <a:pt x="2031958" y="1706535"/>
                </a:cubicBezTo>
                <a:lnTo>
                  <a:pt x="2056613" y="1769111"/>
                </a:lnTo>
                <a:lnTo>
                  <a:pt x="1995850" y="1778385"/>
                </a:lnTo>
                <a:cubicBezTo>
                  <a:pt x="1625943" y="1854078"/>
                  <a:pt x="1314954" y="2091515"/>
                  <a:pt x="1140000" y="2413575"/>
                </a:cubicBezTo>
                <a:lnTo>
                  <a:pt x="1092271" y="2512654"/>
                </a:lnTo>
                <a:lnTo>
                  <a:pt x="1008256" y="2499832"/>
                </a:lnTo>
                <a:cubicBezTo>
                  <a:pt x="432845" y="2382086"/>
                  <a:pt x="0" y="1872963"/>
                  <a:pt x="0" y="1262743"/>
                </a:cubicBezTo>
                <a:cubicBezTo>
                  <a:pt x="0" y="565349"/>
                  <a:pt x="565349" y="0"/>
                  <a:pt x="12627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F8FEA6DD-AC31-4905-8193-BC67CE2FD076}"/>
              </a:ext>
            </a:extLst>
          </p:cNvPr>
          <p:cNvSpPr>
            <a:spLocks noGrp="1"/>
          </p:cNvSpPr>
          <p:nvPr>
            <p:ph type="pic" sz="quarter" idx="18" hasCustomPrompt="1"/>
          </p:nvPr>
        </p:nvSpPr>
        <p:spPr>
          <a:xfrm>
            <a:off x="838200" y="3623783"/>
            <a:ext cx="2574864" cy="2088731"/>
          </a:xfrm>
          <a:custGeom>
            <a:avLst/>
            <a:gdLst>
              <a:gd name="connsiteX0" fmla="*/ 0 w 2574864"/>
              <a:gd name="connsiteY0" fmla="*/ 0 h 2088731"/>
              <a:gd name="connsiteX1" fmla="*/ 2574864 w 2574864"/>
              <a:gd name="connsiteY1" fmla="*/ 0 h 2088731"/>
              <a:gd name="connsiteX2" fmla="*/ 2574864 w 2574864"/>
              <a:gd name="connsiteY2" fmla="*/ 2088731 h 2088731"/>
              <a:gd name="connsiteX3" fmla="*/ 0 w 2574864"/>
              <a:gd name="connsiteY3" fmla="*/ 2088731 h 2088731"/>
            </a:gdLst>
            <a:ahLst/>
            <a:cxnLst>
              <a:cxn ang="0">
                <a:pos x="connsiteX0" y="connsiteY0"/>
              </a:cxn>
              <a:cxn ang="0">
                <a:pos x="connsiteX1" y="connsiteY1"/>
              </a:cxn>
              <a:cxn ang="0">
                <a:pos x="connsiteX2" y="connsiteY2"/>
              </a:cxn>
              <a:cxn ang="0">
                <a:pos x="connsiteX3" y="connsiteY3"/>
              </a:cxn>
            </a:cxnLst>
            <a:rect l="l" t="t" r="r" b="b"/>
            <a:pathLst>
              <a:path w="2574864" h="2088731">
                <a:moveTo>
                  <a:pt x="0" y="0"/>
                </a:moveTo>
                <a:lnTo>
                  <a:pt x="2574864" y="0"/>
                </a:lnTo>
                <a:lnTo>
                  <a:pt x="2574864" y="2088731"/>
                </a:lnTo>
                <a:lnTo>
                  <a:pt x="0" y="2088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ABAE8DDC-FD55-439E-B367-28BB69C84A9E}"/>
              </a:ext>
            </a:extLst>
          </p:cNvPr>
          <p:cNvSpPr>
            <a:spLocks noGrp="1"/>
          </p:cNvSpPr>
          <p:nvPr>
            <p:ph type="pic" sz="quarter" idx="19" hasCustomPrompt="1"/>
          </p:nvPr>
        </p:nvSpPr>
        <p:spPr>
          <a:xfrm>
            <a:off x="3503728" y="3623783"/>
            <a:ext cx="2574864" cy="2088731"/>
          </a:xfrm>
          <a:custGeom>
            <a:avLst/>
            <a:gdLst>
              <a:gd name="connsiteX0" fmla="*/ 0 w 2574864"/>
              <a:gd name="connsiteY0" fmla="*/ 0 h 2088731"/>
              <a:gd name="connsiteX1" fmla="*/ 2574864 w 2574864"/>
              <a:gd name="connsiteY1" fmla="*/ 0 h 2088731"/>
              <a:gd name="connsiteX2" fmla="*/ 2574864 w 2574864"/>
              <a:gd name="connsiteY2" fmla="*/ 2088731 h 2088731"/>
              <a:gd name="connsiteX3" fmla="*/ 0 w 2574864"/>
              <a:gd name="connsiteY3" fmla="*/ 2088731 h 2088731"/>
            </a:gdLst>
            <a:ahLst/>
            <a:cxnLst>
              <a:cxn ang="0">
                <a:pos x="connsiteX0" y="connsiteY0"/>
              </a:cxn>
              <a:cxn ang="0">
                <a:pos x="connsiteX1" y="connsiteY1"/>
              </a:cxn>
              <a:cxn ang="0">
                <a:pos x="connsiteX2" y="connsiteY2"/>
              </a:cxn>
              <a:cxn ang="0">
                <a:pos x="connsiteX3" y="connsiteY3"/>
              </a:cxn>
            </a:cxnLst>
            <a:rect l="l" t="t" r="r" b="b"/>
            <a:pathLst>
              <a:path w="2574864" h="2088731">
                <a:moveTo>
                  <a:pt x="0" y="0"/>
                </a:moveTo>
                <a:lnTo>
                  <a:pt x="2574864" y="0"/>
                </a:lnTo>
                <a:lnTo>
                  <a:pt x="2574864" y="2088731"/>
                </a:lnTo>
                <a:lnTo>
                  <a:pt x="0" y="2088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9" name="Picture Placeholder 28">
            <a:extLst>
              <a:ext uri="{FF2B5EF4-FFF2-40B4-BE49-F238E27FC236}">
                <a16:creationId xmlns:a16="http://schemas.microsoft.com/office/drawing/2014/main" id="{882C01BD-60C8-4B70-B888-653EB6D885EA}"/>
              </a:ext>
            </a:extLst>
          </p:cNvPr>
          <p:cNvSpPr>
            <a:spLocks noGrp="1"/>
          </p:cNvSpPr>
          <p:nvPr>
            <p:ph type="pic" sz="quarter" idx="21" hasCustomPrompt="1"/>
          </p:nvPr>
        </p:nvSpPr>
        <p:spPr>
          <a:xfrm>
            <a:off x="8834784" y="3623783"/>
            <a:ext cx="2574864" cy="2088731"/>
          </a:xfrm>
          <a:custGeom>
            <a:avLst/>
            <a:gdLst>
              <a:gd name="connsiteX0" fmla="*/ 0 w 2574864"/>
              <a:gd name="connsiteY0" fmla="*/ 0 h 2088731"/>
              <a:gd name="connsiteX1" fmla="*/ 2574864 w 2574864"/>
              <a:gd name="connsiteY1" fmla="*/ 0 h 2088731"/>
              <a:gd name="connsiteX2" fmla="*/ 2574864 w 2574864"/>
              <a:gd name="connsiteY2" fmla="*/ 2088731 h 2088731"/>
              <a:gd name="connsiteX3" fmla="*/ 0 w 2574864"/>
              <a:gd name="connsiteY3" fmla="*/ 2088731 h 2088731"/>
            </a:gdLst>
            <a:ahLst/>
            <a:cxnLst>
              <a:cxn ang="0">
                <a:pos x="connsiteX0" y="connsiteY0"/>
              </a:cxn>
              <a:cxn ang="0">
                <a:pos x="connsiteX1" y="connsiteY1"/>
              </a:cxn>
              <a:cxn ang="0">
                <a:pos x="connsiteX2" y="connsiteY2"/>
              </a:cxn>
              <a:cxn ang="0">
                <a:pos x="connsiteX3" y="connsiteY3"/>
              </a:cxn>
            </a:cxnLst>
            <a:rect l="l" t="t" r="r" b="b"/>
            <a:pathLst>
              <a:path w="2574864" h="2088731">
                <a:moveTo>
                  <a:pt x="0" y="0"/>
                </a:moveTo>
                <a:lnTo>
                  <a:pt x="2574864" y="0"/>
                </a:lnTo>
                <a:lnTo>
                  <a:pt x="2574864" y="2088731"/>
                </a:lnTo>
                <a:lnTo>
                  <a:pt x="0" y="2088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6">
            <a:extLst>
              <a:ext uri="{FF2B5EF4-FFF2-40B4-BE49-F238E27FC236}">
                <a16:creationId xmlns:a16="http://schemas.microsoft.com/office/drawing/2014/main" id="{76B63073-02BE-474A-A859-659F8B997581}"/>
              </a:ext>
            </a:extLst>
          </p:cNvPr>
          <p:cNvSpPr>
            <a:spLocks noGrp="1"/>
          </p:cNvSpPr>
          <p:nvPr>
            <p:ph type="pic" sz="quarter" idx="20" hasCustomPrompt="1"/>
          </p:nvPr>
        </p:nvSpPr>
        <p:spPr>
          <a:xfrm>
            <a:off x="6169256" y="3623782"/>
            <a:ext cx="2574864" cy="2088731"/>
          </a:xfrm>
          <a:custGeom>
            <a:avLst/>
            <a:gdLst>
              <a:gd name="connsiteX0" fmla="*/ 0 w 2574864"/>
              <a:gd name="connsiteY0" fmla="*/ 0 h 2088731"/>
              <a:gd name="connsiteX1" fmla="*/ 2574864 w 2574864"/>
              <a:gd name="connsiteY1" fmla="*/ 0 h 2088731"/>
              <a:gd name="connsiteX2" fmla="*/ 2574864 w 2574864"/>
              <a:gd name="connsiteY2" fmla="*/ 2088731 h 2088731"/>
              <a:gd name="connsiteX3" fmla="*/ 0 w 2574864"/>
              <a:gd name="connsiteY3" fmla="*/ 2088731 h 2088731"/>
            </a:gdLst>
            <a:ahLst/>
            <a:cxnLst>
              <a:cxn ang="0">
                <a:pos x="connsiteX0" y="connsiteY0"/>
              </a:cxn>
              <a:cxn ang="0">
                <a:pos x="connsiteX1" y="connsiteY1"/>
              </a:cxn>
              <a:cxn ang="0">
                <a:pos x="connsiteX2" y="connsiteY2"/>
              </a:cxn>
              <a:cxn ang="0">
                <a:pos x="connsiteX3" y="connsiteY3"/>
              </a:cxn>
            </a:cxnLst>
            <a:rect l="l" t="t" r="r" b="b"/>
            <a:pathLst>
              <a:path w="2574864" h="2088731">
                <a:moveTo>
                  <a:pt x="0" y="0"/>
                </a:moveTo>
                <a:lnTo>
                  <a:pt x="2574864" y="0"/>
                </a:lnTo>
                <a:lnTo>
                  <a:pt x="2574864" y="2088731"/>
                </a:lnTo>
                <a:lnTo>
                  <a:pt x="0" y="20887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2C5D4FF-9167-44B9-BB29-28F26AA73BE1}"/>
              </a:ext>
            </a:extLst>
          </p:cNvPr>
          <p:cNvSpPr>
            <a:spLocks noGrp="1"/>
          </p:cNvSpPr>
          <p:nvPr>
            <p:ph type="pic" sz="quarter" idx="26" hasCustomPrompt="1"/>
          </p:nvPr>
        </p:nvSpPr>
        <p:spPr>
          <a:xfrm>
            <a:off x="5079831" y="1899377"/>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F023F64-369D-42C9-81E1-FF4111E616C0}"/>
              </a:ext>
            </a:extLst>
          </p:cNvPr>
          <p:cNvSpPr>
            <a:spLocks noGrp="1"/>
          </p:cNvSpPr>
          <p:nvPr>
            <p:ph type="pic" sz="quarter" idx="25" hasCustomPrompt="1"/>
          </p:nvPr>
        </p:nvSpPr>
        <p:spPr>
          <a:xfrm>
            <a:off x="1784182" y="1899377"/>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70692834-9A5F-4F63-8F99-73D4792644CF}"/>
              </a:ext>
            </a:extLst>
          </p:cNvPr>
          <p:cNvSpPr>
            <a:spLocks noGrp="1"/>
          </p:cNvSpPr>
          <p:nvPr>
            <p:ph type="pic" sz="quarter" idx="27" hasCustomPrompt="1"/>
          </p:nvPr>
        </p:nvSpPr>
        <p:spPr>
          <a:xfrm>
            <a:off x="8375480" y="1899377"/>
            <a:ext cx="2088184" cy="2088184"/>
          </a:xfrm>
          <a:custGeom>
            <a:avLst/>
            <a:gdLst>
              <a:gd name="connsiteX0" fmla="*/ 1044092 w 2088184"/>
              <a:gd name="connsiteY0" fmla="*/ 0 h 2088184"/>
              <a:gd name="connsiteX1" fmla="*/ 2088184 w 2088184"/>
              <a:gd name="connsiteY1" fmla="*/ 1044092 h 2088184"/>
              <a:gd name="connsiteX2" fmla="*/ 1044092 w 2088184"/>
              <a:gd name="connsiteY2" fmla="*/ 2088184 h 2088184"/>
              <a:gd name="connsiteX3" fmla="*/ 0 w 2088184"/>
              <a:gd name="connsiteY3" fmla="*/ 1044092 h 2088184"/>
              <a:gd name="connsiteX4" fmla="*/ 1044092 w 2088184"/>
              <a:gd name="connsiteY4" fmla="*/ 0 h 20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184" h="2088184">
                <a:moveTo>
                  <a:pt x="1044092" y="0"/>
                </a:moveTo>
                <a:cubicBezTo>
                  <a:pt x="1620728" y="0"/>
                  <a:pt x="2088184" y="467456"/>
                  <a:pt x="2088184" y="1044092"/>
                </a:cubicBezTo>
                <a:cubicBezTo>
                  <a:pt x="2088184" y="1620728"/>
                  <a:pt x="1620728" y="2088184"/>
                  <a:pt x="1044092" y="2088184"/>
                </a:cubicBezTo>
                <a:cubicBezTo>
                  <a:pt x="467456" y="2088184"/>
                  <a:pt x="0" y="1620728"/>
                  <a:pt x="0" y="1044092"/>
                </a:cubicBezTo>
                <a:cubicBezTo>
                  <a:pt x="0" y="467456"/>
                  <a:pt x="467456" y="0"/>
                  <a:pt x="104409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3" name="Picture Placeholder 12">
            <a:extLst>
              <a:ext uri="{FF2B5EF4-FFF2-40B4-BE49-F238E27FC236}">
                <a16:creationId xmlns:a16="http://schemas.microsoft.com/office/drawing/2014/main" id="{36AE0088-3C84-4385-8431-C7775146FE0B}"/>
              </a:ext>
            </a:extLst>
          </p:cNvPr>
          <p:cNvSpPr>
            <a:spLocks noGrp="1"/>
          </p:cNvSpPr>
          <p:nvPr>
            <p:ph type="pic" sz="quarter" idx="18" hasCustomPrompt="1"/>
          </p:nvPr>
        </p:nvSpPr>
        <p:spPr>
          <a:xfrm>
            <a:off x="-1065772" y="1594635"/>
            <a:ext cx="8973849" cy="6174072"/>
          </a:xfrm>
          <a:custGeom>
            <a:avLst/>
            <a:gdLst>
              <a:gd name="connsiteX0" fmla="*/ 4862650 w 8973849"/>
              <a:gd name="connsiteY0" fmla="*/ 3474414 h 6174072"/>
              <a:gd name="connsiteX1" fmla="*/ 6212479 w 8973849"/>
              <a:gd name="connsiteY1" fmla="*/ 4824243 h 6174072"/>
              <a:gd name="connsiteX2" fmla="*/ 4862650 w 8973849"/>
              <a:gd name="connsiteY2" fmla="*/ 6174072 h 6174072"/>
              <a:gd name="connsiteX3" fmla="*/ 3512821 w 8973849"/>
              <a:gd name="connsiteY3" fmla="*/ 4824243 h 6174072"/>
              <a:gd name="connsiteX4" fmla="*/ 7624020 w 8973849"/>
              <a:gd name="connsiteY4" fmla="*/ 3456405 h 6174072"/>
              <a:gd name="connsiteX5" fmla="*/ 8973849 w 8973849"/>
              <a:gd name="connsiteY5" fmla="*/ 4806234 h 6174072"/>
              <a:gd name="connsiteX6" fmla="*/ 7624020 w 8973849"/>
              <a:gd name="connsiteY6" fmla="*/ 6156063 h 6174072"/>
              <a:gd name="connsiteX7" fmla="*/ 6274191 w 8973849"/>
              <a:gd name="connsiteY7" fmla="*/ 4806234 h 6174072"/>
              <a:gd name="connsiteX8" fmla="*/ 3454400 w 8973849"/>
              <a:gd name="connsiteY8" fmla="*/ 2097314 h 6174072"/>
              <a:gd name="connsiteX9" fmla="*/ 4804228 w 8973849"/>
              <a:gd name="connsiteY9" fmla="*/ 3447143 h 6174072"/>
              <a:gd name="connsiteX10" fmla="*/ 3454400 w 8973849"/>
              <a:gd name="connsiteY10" fmla="*/ 4796972 h 6174072"/>
              <a:gd name="connsiteX11" fmla="*/ 2104571 w 8973849"/>
              <a:gd name="connsiteY11" fmla="*/ 3447143 h 6174072"/>
              <a:gd name="connsiteX12" fmla="*/ 6229965 w 8973849"/>
              <a:gd name="connsiteY12" fmla="*/ 2062057 h 6174072"/>
              <a:gd name="connsiteX13" fmla="*/ 7579794 w 8973849"/>
              <a:gd name="connsiteY13" fmla="*/ 3411886 h 6174072"/>
              <a:gd name="connsiteX14" fmla="*/ 6229965 w 8973849"/>
              <a:gd name="connsiteY14" fmla="*/ 4761715 h 6174072"/>
              <a:gd name="connsiteX15" fmla="*/ 4880136 w 8973849"/>
              <a:gd name="connsiteY15" fmla="*/ 3411886 h 6174072"/>
              <a:gd name="connsiteX16" fmla="*/ 1349829 w 8973849"/>
              <a:gd name="connsiteY16" fmla="*/ 1399472 h 6174072"/>
              <a:gd name="connsiteX17" fmla="*/ 2699658 w 8973849"/>
              <a:gd name="connsiteY17" fmla="*/ 2749301 h 6174072"/>
              <a:gd name="connsiteX18" fmla="*/ 1349829 w 8973849"/>
              <a:gd name="connsiteY18" fmla="*/ 4099130 h 6174072"/>
              <a:gd name="connsiteX19" fmla="*/ 0 w 8973849"/>
              <a:gd name="connsiteY19" fmla="*/ 2749301 h 6174072"/>
              <a:gd name="connsiteX20" fmla="*/ 4837673 w 8973849"/>
              <a:gd name="connsiteY20" fmla="*/ 690278 h 6174072"/>
              <a:gd name="connsiteX21" fmla="*/ 6187502 w 8973849"/>
              <a:gd name="connsiteY21" fmla="*/ 2040107 h 6174072"/>
              <a:gd name="connsiteX22" fmla="*/ 4837673 w 8973849"/>
              <a:gd name="connsiteY22" fmla="*/ 3389936 h 6174072"/>
              <a:gd name="connsiteX23" fmla="*/ 3487845 w 8973849"/>
              <a:gd name="connsiteY23" fmla="*/ 2040107 h 6174072"/>
              <a:gd name="connsiteX24" fmla="*/ 6970193 w 8973849"/>
              <a:gd name="connsiteY24" fmla="*/ 26818 h 6174072"/>
              <a:gd name="connsiteX25" fmla="*/ 8320022 w 8973849"/>
              <a:gd name="connsiteY25" fmla="*/ 1376647 h 6174072"/>
              <a:gd name="connsiteX26" fmla="*/ 6970193 w 8973849"/>
              <a:gd name="connsiteY26" fmla="*/ 2726476 h 6174072"/>
              <a:gd name="connsiteX27" fmla="*/ 5620364 w 8973849"/>
              <a:gd name="connsiteY27" fmla="*/ 1376647 h 6174072"/>
              <a:gd name="connsiteX28" fmla="*/ 2747617 w 8973849"/>
              <a:gd name="connsiteY28" fmla="*/ 0 h 6174072"/>
              <a:gd name="connsiteX29" fmla="*/ 4097445 w 8973849"/>
              <a:gd name="connsiteY29" fmla="*/ 1349829 h 6174072"/>
              <a:gd name="connsiteX30" fmla="*/ 2747617 w 8973849"/>
              <a:gd name="connsiteY30" fmla="*/ 2699658 h 6174072"/>
              <a:gd name="connsiteX31" fmla="*/ 1397788 w 8973849"/>
              <a:gd name="connsiteY31" fmla="*/ 1349829 h 6174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973849" h="6174072">
                <a:moveTo>
                  <a:pt x="4862650" y="3474414"/>
                </a:moveTo>
                <a:lnTo>
                  <a:pt x="6212479" y="4824243"/>
                </a:lnTo>
                <a:lnTo>
                  <a:pt x="4862650" y="6174072"/>
                </a:lnTo>
                <a:lnTo>
                  <a:pt x="3512821" y="4824243"/>
                </a:lnTo>
                <a:close/>
                <a:moveTo>
                  <a:pt x="7624020" y="3456405"/>
                </a:moveTo>
                <a:lnTo>
                  <a:pt x="8973849" y="4806234"/>
                </a:lnTo>
                <a:lnTo>
                  <a:pt x="7624020" y="6156063"/>
                </a:lnTo>
                <a:lnTo>
                  <a:pt x="6274191" y="4806234"/>
                </a:lnTo>
                <a:close/>
                <a:moveTo>
                  <a:pt x="3454400" y="2097314"/>
                </a:moveTo>
                <a:lnTo>
                  <a:pt x="4804228" y="3447143"/>
                </a:lnTo>
                <a:lnTo>
                  <a:pt x="3454400" y="4796972"/>
                </a:lnTo>
                <a:lnTo>
                  <a:pt x="2104571" y="3447143"/>
                </a:lnTo>
                <a:close/>
                <a:moveTo>
                  <a:pt x="6229965" y="2062057"/>
                </a:moveTo>
                <a:lnTo>
                  <a:pt x="7579794" y="3411886"/>
                </a:lnTo>
                <a:lnTo>
                  <a:pt x="6229965" y="4761715"/>
                </a:lnTo>
                <a:lnTo>
                  <a:pt x="4880136" y="3411886"/>
                </a:lnTo>
                <a:close/>
                <a:moveTo>
                  <a:pt x="1349829" y="1399472"/>
                </a:moveTo>
                <a:lnTo>
                  <a:pt x="2699658" y="2749301"/>
                </a:lnTo>
                <a:lnTo>
                  <a:pt x="1349829" y="4099130"/>
                </a:lnTo>
                <a:lnTo>
                  <a:pt x="0" y="2749301"/>
                </a:lnTo>
                <a:close/>
                <a:moveTo>
                  <a:pt x="4837673" y="690278"/>
                </a:moveTo>
                <a:lnTo>
                  <a:pt x="6187502" y="2040107"/>
                </a:lnTo>
                <a:lnTo>
                  <a:pt x="4837673" y="3389936"/>
                </a:lnTo>
                <a:lnTo>
                  <a:pt x="3487845" y="2040107"/>
                </a:lnTo>
                <a:close/>
                <a:moveTo>
                  <a:pt x="6970193" y="26818"/>
                </a:moveTo>
                <a:lnTo>
                  <a:pt x="8320022" y="1376647"/>
                </a:lnTo>
                <a:lnTo>
                  <a:pt x="6970193" y="2726476"/>
                </a:lnTo>
                <a:lnTo>
                  <a:pt x="5620364" y="1376647"/>
                </a:lnTo>
                <a:close/>
                <a:moveTo>
                  <a:pt x="2747617" y="0"/>
                </a:moveTo>
                <a:lnTo>
                  <a:pt x="4097445" y="1349829"/>
                </a:lnTo>
                <a:lnTo>
                  <a:pt x="2747617" y="2699658"/>
                </a:lnTo>
                <a:lnTo>
                  <a:pt x="1397788" y="13498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727352ED-EA27-4C1C-8555-07A491262CB7}"/>
              </a:ext>
            </a:extLst>
          </p:cNvPr>
          <p:cNvSpPr>
            <a:spLocks noGrp="1"/>
          </p:cNvSpPr>
          <p:nvPr>
            <p:ph type="pic" sz="quarter" idx="19" hasCustomPrompt="1"/>
          </p:nvPr>
        </p:nvSpPr>
        <p:spPr>
          <a:xfrm>
            <a:off x="5967214" y="1609150"/>
            <a:ext cx="7719529" cy="6033677"/>
          </a:xfrm>
          <a:custGeom>
            <a:avLst/>
            <a:gdLst>
              <a:gd name="connsiteX0" fmla="*/ 4989762 w 7719529"/>
              <a:gd name="connsiteY0" fmla="*/ 3334019 h 6033677"/>
              <a:gd name="connsiteX1" fmla="*/ 6339591 w 7719529"/>
              <a:gd name="connsiteY1" fmla="*/ 4683848 h 6033677"/>
              <a:gd name="connsiteX2" fmla="*/ 4989762 w 7719529"/>
              <a:gd name="connsiteY2" fmla="*/ 6033677 h 6033677"/>
              <a:gd name="connsiteX3" fmla="*/ 3639933 w 7719529"/>
              <a:gd name="connsiteY3" fmla="*/ 4683848 h 6033677"/>
              <a:gd name="connsiteX4" fmla="*/ 2761005 w 7719529"/>
              <a:gd name="connsiteY4" fmla="*/ 2794254 h 6033677"/>
              <a:gd name="connsiteX5" fmla="*/ 4110834 w 7719529"/>
              <a:gd name="connsiteY5" fmla="*/ 4144083 h 6033677"/>
              <a:gd name="connsiteX6" fmla="*/ 2761005 w 7719529"/>
              <a:gd name="connsiteY6" fmla="*/ 5493912 h 6033677"/>
              <a:gd name="connsiteX7" fmla="*/ 1411177 w 7719529"/>
              <a:gd name="connsiteY7" fmla="*/ 4144083 h 6033677"/>
              <a:gd name="connsiteX8" fmla="*/ 6369700 w 7719529"/>
              <a:gd name="connsiteY8" fmla="*/ 1942932 h 6033677"/>
              <a:gd name="connsiteX9" fmla="*/ 7719529 w 7719529"/>
              <a:gd name="connsiteY9" fmla="*/ 3292761 h 6033677"/>
              <a:gd name="connsiteX10" fmla="*/ 6369700 w 7719529"/>
              <a:gd name="connsiteY10" fmla="*/ 4642590 h 6033677"/>
              <a:gd name="connsiteX11" fmla="*/ 5019871 w 7719529"/>
              <a:gd name="connsiteY11" fmla="*/ 3292761 h 6033677"/>
              <a:gd name="connsiteX12" fmla="*/ 4140227 w 7719529"/>
              <a:gd name="connsiteY12" fmla="*/ 1391087 h 6033677"/>
              <a:gd name="connsiteX13" fmla="*/ 5490056 w 7719529"/>
              <a:gd name="connsiteY13" fmla="*/ 2740916 h 6033677"/>
              <a:gd name="connsiteX14" fmla="*/ 4140227 w 7719529"/>
              <a:gd name="connsiteY14" fmla="*/ 4090745 h 6033677"/>
              <a:gd name="connsiteX15" fmla="*/ 2790398 w 7719529"/>
              <a:gd name="connsiteY15" fmla="*/ 2740916 h 6033677"/>
              <a:gd name="connsiteX16" fmla="*/ 1349829 w 7719529"/>
              <a:gd name="connsiteY16" fmla="*/ 1389870 h 6033677"/>
              <a:gd name="connsiteX17" fmla="*/ 2699657 w 7719529"/>
              <a:gd name="connsiteY17" fmla="*/ 2739699 h 6033677"/>
              <a:gd name="connsiteX18" fmla="*/ 1349829 w 7719529"/>
              <a:gd name="connsiteY18" fmla="*/ 4089528 h 6033677"/>
              <a:gd name="connsiteX19" fmla="*/ 0 w 7719529"/>
              <a:gd name="connsiteY19" fmla="*/ 2739699 h 6033677"/>
              <a:gd name="connsiteX20" fmla="*/ 5519449 w 7719529"/>
              <a:gd name="connsiteY20" fmla="*/ 0 h 6033677"/>
              <a:gd name="connsiteX21" fmla="*/ 6869278 w 7719529"/>
              <a:gd name="connsiteY21" fmla="*/ 1349829 h 6033677"/>
              <a:gd name="connsiteX22" fmla="*/ 5519449 w 7719529"/>
              <a:gd name="connsiteY22" fmla="*/ 2699658 h 6033677"/>
              <a:gd name="connsiteX23" fmla="*/ 4169620 w 7719529"/>
              <a:gd name="connsiteY23" fmla="*/ 1349829 h 6033677"/>
              <a:gd name="connsiteX24" fmla="*/ 2742120 w 7719529"/>
              <a:gd name="connsiteY24" fmla="*/ 0 h 6033677"/>
              <a:gd name="connsiteX25" fmla="*/ 4091949 w 7719529"/>
              <a:gd name="connsiteY25" fmla="*/ 1349829 h 6033677"/>
              <a:gd name="connsiteX26" fmla="*/ 2742120 w 7719529"/>
              <a:gd name="connsiteY26" fmla="*/ 2699658 h 6033677"/>
              <a:gd name="connsiteX27" fmla="*/ 1392292 w 7719529"/>
              <a:gd name="connsiteY27" fmla="*/ 1349829 h 603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719529" h="6033677">
                <a:moveTo>
                  <a:pt x="4989762" y="3334019"/>
                </a:moveTo>
                <a:lnTo>
                  <a:pt x="6339591" y="4683848"/>
                </a:lnTo>
                <a:lnTo>
                  <a:pt x="4989762" y="6033677"/>
                </a:lnTo>
                <a:lnTo>
                  <a:pt x="3639933" y="4683848"/>
                </a:lnTo>
                <a:close/>
                <a:moveTo>
                  <a:pt x="2761005" y="2794254"/>
                </a:moveTo>
                <a:lnTo>
                  <a:pt x="4110834" y="4144083"/>
                </a:lnTo>
                <a:lnTo>
                  <a:pt x="2761005" y="5493912"/>
                </a:lnTo>
                <a:lnTo>
                  <a:pt x="1411177" y="4144083"/>
                </a:lnTo>
                <a:close/>
                <a:moveTo>
                  <a:pt x="6369700" y="1942932"/>
                </a:moveTo>
                <a:lnTo>
                  <a:pt x="7719529" y="3292761"/>
                </a:lnTo>
                <a:lnTo>
                  <a:pt x="6369700" y="4642590"/>
                </a:lnTo>
                <a:lnTo>
                  <a:pt x="5019871" y="3292761"/>
                </a:lnTo>
                <a:close/>
                <a:moveTo>
                  <a:pt x="4140227" y="1391087"/>
                </a:moveTo>
                <a:lnTo>
                  <a:pt x="5490056" y="2740916"/>
                </a:lnTo>
                <a:lnTo>
                  <a:pt x="4140227" y="4090745"/>
                </a:lnTo>
                <a:lnTo>
                  <a:pt x="2790398" y="2740916"/>
                </a:lnTo>
                <a:close/>
                <a:moveTo>
                  <a:pt x="1349829" y="1389870"/>
                </a:moveTo>
                <a:lnTo>
                  <a:pt x="2699657" y="2739699"/>
                </a:lnTo>
                <a:lnTo>
                  <a:pt x="1349829" y="4089528"/>
                </a:lnTo>
                <a:lnTo>
                  <a:pt x="0" y="2739699"/>
                </a:lnTo>
                <a:close/>
                <a:moveTo>
                  <a:pt x="5519449" y="0"/>
                </a:moveTo>
                <a:lnTo>
                  <a:pt x="6869278" y="1349829"/>
                </a:lnTo>
                <a:lnTo>
                  <a:pt x="5519449" y="2699658"/>
                </a:lnTo>
                <a:lnTo>
                  <a:pt x="4169620" y="1349829"/>
                </a:lnTo>
                <a:close/>
                <a:moveTo>
                  <a:pt x="2742120" y="0"/>
                </a:moveTo>
                <a:lnTo>
                  <a:pt x="4091949" y="1349829"/>
                </a:lnTo>
                <a:lnTo>
                  <a:pt x="2742120" y="2699658"/>
                </a:lnTo>
                <a:lnTo>
                  <a:pt x="1392292" y="13498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18.xml"/><Relationship Id="rId1" Type="http://schemas.openxmlformats.org/officeDocument/2006/relationships/slideLayout" Target="../slideLayouts/slideLayout24.xml"/><Relationship Id="rId5"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18" name="Group 17">
            <a:extLst>
              <a:ext uri="{FF2B5EF4-FFF2-40B4-BE49-F238E27FC236}">
                <a16:creationId xmlns:a16="http://schemas.microsoft.com/office/drawing/2014/main" id="{14E3DDAE-7DF6-4522-A841-CEE0FB6FD457}"/>
              </a:ext>
            </a:extLst>
          </p:cNvPr>
          <p:cNvGrpSpPr/>
          <p:nvPr/>
        </p:nvGrpSpPr>
        <p:grpSpPr>
          <a:xfrm>
            <a:off x="-1003300" y="1671638"/>
            <a:ext cx="9593263" cy="6080125"/>
            <a:chOff x="-1003300" y="1671638"/>
            <a:chExt cx="9593263" cy="6080125"/>
          </a:xfrm>
          <a:solidFill>
            <a:schemeClr val="tx1">
              <a:lumMod val="85000"/>
              <a:lumOff val="15000"/>
            </a:schemeClr>
          </a:solidFill>
        </p:grpSpPr>
        <p:sp>
          <p:nvSpPr>
            <p:cNvPr id="10" name="Freeform 5">
              <a:extLst>
                <a:ext uri="{FF2B5EF4-FFF2-40B4-BE49-F238E27FC236}">
                  <a16:creationId xmlns:a16="http://schemas.microsoft.com/office/drawing/2014/main" id="{632C47BC-7045-430E-A7C7-EB05824C9083}"/>
                </a:ext>
              </a:extLst>
            </p:cNvPr>
            <p:cNvSpPr>
              <a:spLocks/>
            </p:cNvSpPr>
            <p:nvPr/>
          </p:nvSpPr>
          <p:spPr bwMode="auto">
            <a:xfrm>
              <a:off x="7408863" y="4773613"/>
              <a:ext cx="1181100" cy="1268413"/>
            </a:xfrm>
            <a:custGeom>
              <a:avLst/>
              <a:gdLst>
                <a:gd name="T0" fmla="*/ 111 w 189"/>
                <a:gd name="T1" fmla="*/ 0 h 203"/>
                <a:gd name="T2" fmla="*/ 109 w 189"/>
                <a:gd name="T3" fmla="*/ 0 h 203"/>
                <a:gd name="T4" fmla="*/ 0 w 189"/>
                <a:gd name="T5" fmla="*/ 70 h 203"/>
                <a:gd name="T6" fmla="*/ 94 w 189"/>
                <a:gd name="T7" fmla="*/ 203 h 203"/>
                <a:gd name="T8" fmla="*/ 111 w 189"/>
                <a:gd name="T9" fmla="*/ 0 h 203"/>
              </a:gdLst>
              <a:ahLst/>
              <a:cxnLst>
                <a:cxn ang="0">
                  <a:pos x="T0" y="T1"/>
                </a:cxn>
                <a:cxn ang="0">
                  <a:pos x="T2" y="T3"/>
                </a:cxn>
                <a:cxn ang="0">
                  <a:pos x="T4" y="T5"/>
                </a:cxn>
                <a:cxn ang="0">
                  <a:pos x="T6" y="T7"/>
                </a:cxn>
                <a:cxn ang="0">
                  <a:pos x="T8" y="T9"/>
                </a:cxn>
              </a:cxnLst>
              <a:rect l="0" t="0" r="r" b="b"/>
              <a:pathLst>
                <a:path w="189" h="203">
                  <a:moveTo>
                    <a:pt x="111" y="0"/>
                  </a:moveTo>
                  <a:cubicBezTo>
                    <a:pt x="110" y="0"/>
                    <a:pt x="110" y="0"/>
                    <a:pt x="109" y="0"/>
                  </a:cubicBezTo>
                  <a:cubicBezTo>
                    <a:pt x="72" y="66"/>
                    <a:pt x="0" y="70"/>
                    <a:pt x="0" y="70"/>
                  </a:cubicBezTo>
                  <a:cubicBezTo>
                    <a:pt x="0" y="70"/>
                    <a:pt x="72" y="121"/>
                    <a:pt x="94" y="203"/>
                  </a:cubicBezTo>
                  <a:cubicBezTo>
                    <a:pt x="189" y="145"/>
                    <a:pt x="155" y="0"/>
                    <a:pt x="1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18D69C63-6008-4521-9758-EFEB462BB9E7}"/>
                </a:ext>
              </a:extLst>
            </p:cNvPr>
            <p:cNvSpPr>
              <a:spLocks/>
            </p:cNvSpPr>
            <p:nvPr/>
          </p:nvSpPr>
          <p:spPr bwMode="auto">
            <a:xfrm>
              <a:off x="2684463" y="3201988"/>
              <a:ext cx="5218113" cy="4375150"/>
            </a:xfrm>
            <a:custGeom>
              <a:avLst/>
              <a:gdLst>
                <a:gd name="T0" fmla="*/ 617 w 835"/>
                <a:gd name="T1" fmla="*/ 0 h 701"/>
                <a:gd name="T2" fmla="*/ 438 w 835"/>
                <a:gd name="T3" fmla="*/ 49 h 701"/>
                <a:gd name="T4" fmla="*/ 4 w 835"/>
                <a:gd name="T5" fmla="*/ 671 h 701"/>
                <a:gd name="T6" fmla="*/ 19 w 835"/>
                <a:gd name="T7" fmla="*/ 701 h 701"/>
                <a:gd name="T8" fmla="*/ 38 w 835"/>
                <a:gd name="T9" fmla="*/ 679 h 701"/>
                <a:gd name="T10" fmla="*/ 519 w 835"/>
                <a:gd name="T11" fmla="*/ 249 h 701"/>
                <a:gd name="T12" fmla="*/ 529 w 835"/>
                <a:gd name="T13" fmla="*/ 249 h 701"/>
                <a:gd name="T14" fmla="*/ 634 w 835"/>
                <a:gd name="T15" fmla="*/ 253 h 701"/>
                <a:gd name="T16" fmla="*/ 816 w 835"/>
                <a:gd name="T17" fmla="*/ 171 h 701"/>
                <a:gd name="T18" fmla="*/ 617 w 835"/>
                <a:gd name="T19" fmla="*/ 0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5" h="701">
                  <a:moveTo>
                    <a:pt x="617" y="0"/>
                  </a:moveTo>
                  <a:cubicBezTo>
                    <a:pt x="565" y="0"/>
                    <a:pt x="505" y="14"/>
                    <a:pt x="438" y="49"/>
                  </a:cubicBezTo>
                  <a:cubicBezTo>
                    <a:pt x="256" y="145"/>
                    <a:pt x="45" y="448"/>
                    <a:pt x="4" y="671"/>
                  </a:cubicBezTo>
                  <a:cubicBezTo>
                    <a:pt x="0" y="690"/>
                    <a:pt x="9" y="701"/>
                    <a:pt x="19" y="701"/>
                  </a:cubicBezTo>
                  <a:cubicBezTo>
                    <a:pt x="26" y="701"/>
                    <a:pt x="35" y="694"/>
                    <a:pt x="38" y="679"/>
                  </a:cubicBezTo>
                  <a:cubicBezTo>
                    <a:pt x="76" y="496"/>
                    <a:pt x="268" y="249"/>
                    <a:pt x="519" y="249"/>
                  </a:cubicBezTo>
                  <a:cubicBezTo>
                    <a:pt x="523" y="249"/>
                    <a:pt x="526" y="249"/>
                    <a:pt x="529" y="249"/>
                  </a:cubicBezTo>
                  <a:cubicBezTo>
                    <a:pt x="565" y="251"/>
                    <a:pt x="600" y="253"/>
                    <a:pt x="634" y="253"/>
                  </a:cubicBezTo>
                  <a:cubicBezTo>
                    <a:pt x="723" y="253"/>
                    <a:pt x="798" y="239"/>
                    <a:pt x="816" y="171"/>
                  </a:cubicBezTo>
                  <a:cubicBezTo>
                    <a:pt x="835" y="104"/>
                    <a:pt x="757" y="0"/>
                    <a:pt x="6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501B17A0-5291-4177-BAC6-133481499AB2}"/>
                </a:ext>
              </a:extLst>
            </p:cNvPr>
            <p:cNvSpPr>
              <a:spLocks noEditPoints="1"/>
            </p:cNvSpPr>
            <p:nvPr/>
          </p:nvSpPr>
          <p:spPr bwMode="auto">
            <a:xfrm>
              <a:off x="3190875" y="5224463"/>
              <a:ext cx="4811713" cy="2527300"/>
            </a:xfrm>
            <a:custGeom>
              <a:avLst/>
              <a:gdLst>
                <a:gd name="T0" fmla="*/ 540 w 770"/>
                <a:gd name="T1" fmla="*/ 329 h 405"/>
                <a:gd name="T2" fmla="*/ 476 w 770"/>
                <a:gd name="T3" fmla="*/ 307 h 405"/>
                <a:gd name="T4" fmla="*/ 477 w 770"/>
                <a:gd name="T5" fmla="*/ 292 h 405"/>
                <a:gd name="T6" fmla="*/ 488 w 770"/>
                <a:gd name="T7" fmla="*/ 281 h 405"/>
                <a:gd name="T8" fmla="*/ 571 w 770"/>
                <a:gd name="T9" fmla="*/ 162 h 405"/>
                <a:gd name="T10" fmla="*/ 540 w 770"/>
                <a:gd name="T11" fmla="*/ 91 h 405"/>
                <a:gd name="T12" fmla="*/ 622 w 770"/>
                <a:gd name="T13" fmla="*/ 163 h 405"/>
                <a:gd name="T14" fmla="*/ 620 w 770"/>
                <a:gd name="T15" fmla="*/ 282 h 405"/>
                <a:gd name="T16" fmla="*/ 540 w 770"/>
                <a:gd name="T17" fmla="*/ 329 h 405"/>
                <a:gd name="T18" fmla="*/ 457 w 770"/>
                <a:gd name="T19" fmla="*/ 0 h 405"/>
                <a:gd name="T20" fmla="*/ 441 w 770"/>
                <a:gd name="T21" fmla="*/ 0 h 405"/>
                <a:gd name="T22" fmla="*/ 3 w 770"/>
                <a:gd name="T23" fmla="*/ 351 h 405"/>
                <a:gd name="T24" fmla="*/ 9 w 770"/>
                <a:gd name="T25" fmla="*/ 369 h 405"/>
                <a:gd name="T26" fmla="*/ 26 w 770"/>
                <a:gd name="T27" fmla="*/ 356 h 405"/>
                <a:gd name="T28" fmla="*/ 409 w 770"/>
                <a:gd name="T29" fmla="*/ 112 h 405"/>
                <a:gd name="T30" fmla="*/ 424 w 770"/>
                <a:gd name="T31" fmla="*/ 113 h 405"/>
                <a:gd name="T32" fmla="*/ 467 w 770"/>
                <a:gd name="T33" fmla="*/ 209 h 405"/>
                <a:gd name="T34" fmla="*/ 409 w 770"/>
                <a:gd name="T35" fmla="*/ 341 h 405"/>
                <a:gd name="T36" fmla="*/ 540 w 770"/>
                <a:gd name="T37" fmla="*/ 405 h 405"/>
                <a:gd name="T38" fmla="*/ 683 w 770"/>
                <a:gd name="T39" fmla="*/ 324 h 405"/>
                <a:gd name="T40" fmla="*/ 457 w 770"/>
                <a:gd name="T41"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0" h="405">
                  <a:moveTo>
                    <a:pt x="540" y="329"/>
                  </a:moveTo>
                  <a:cubicBezTo>
                    <a:pt x="508" y="329"/>
                    <a:pt x="483" y="314"/>
                    <a:pt x="476" y="307"/>
                  </a:cubicBezTo>
                  <a:cubicBezTo>
                    <a:pt x="474" y="302"/>
                    <a:pt x="474" y="297"/>
                    <a:pt x="477" y="292"/>
                  </a:cubicBezTo>
                  <a:cubicBezTo>
                    <a:pt x="479" y="286"/>
                    <a:pt x="483" y="282"/>
                    <a:pt x="488" y="281"/>
                  </a:cubicBezTo>
                  <a:cubicBezTo>
                    <a:pt x="542" y="265"/>
                    <a:pt x="576" y="218"/>
                    <a:pt x="571" y="162"/>
                  </a:cubicBezTo>
                  <a:cubicBezTo>
                    <a:pt x="568" y="135"/>
                    <a:pt x="557" y="111"/>
                    <a:pt x="540" y="91"/>
                  </a:cubicBezTo>
                  <a:cubicBezTo>
                    <a:pt x="576" y="106"/>
                    <a:pt x="604" y="131"/>
                    <a:pt x="622" y="163"/>
                  </a:cubicBezTo>
                  <a:cubicBezTo>
                    <a:pt x="644" y="204"/>
                    <a:pt x="643" y="247"/>
                    <a:pt x="620" y="282"/>
                  </a:cubicBezTo>
                  <a:cubicBezTo>
                    <a:pt x="599" y="314"/>
                    <a:pt x="573" y="329"/>
                    <a:pt x="540" y="329"/>
                  </a:cubicBezTo>
                  <a:moveTo>
                    <a:pt x="457" y="0"/>
                  </a:moveTo>
                  <a:cubicBezTo>
                    <a:pt x="452" y="0"/>
                    <a:pt x="446" y="0"/>
                    <a:pt x="441" y="0"/>
                  </a:cubicBezTo>
                  <a:cubicBezTo>
                    <a:pt x="225" y="10"/>
                    <a:pt x="30" y="207"/>
                    <a:pt x="3" y="351"/>
                  </a:cubicBezTo>
                  <a:cubicBezTo>
                    <a:pt x="0" y="363"/>
                    <a:pt x="3" y="369"/>
                    <a:pt x="9" y="369"/>
                  </a:cubicBezTo>
                  <a:cubicBezTo>
                    <a:pt x="14" y="369"/>
                    <a:pt x="21" y="364"/>
                    <a:pt x="26" y="356"/>
                  </a:cubicBezTo>
                  <a:cubicBezTo>
                    <a:pt x="92" y="234"/>
                    <a:pt x="290" y="112"/>
                    <a:pt x="409" y="112"/>
                  </a:cubicBezTo>
                  <a:cubicBezTo>
                    <a:pt x="414" y="112"/>
                    <a:pt x="419" y="112"/>
                    <a:pt x="424" y="113"/>
                  </a:cubicBezTo>
                  <a:cubicBezTo>
                    <a:pt x="500" y="120"/>
                    <a:pt x="518" y="194"/>
                    <a:pt x="467" y="209"/>
                  </a:cubicBezTo>
                  <a:cubicBezTo>
                    <a:pt x="415" y="224"/>
                    <a:pt x="383" y="285"/>
                    <a:pt x="409" y="341"/>
                  </a:cubicBezTo>
                  <a:cubicBezTo>
                    <a:pt x="424" y="372"/>
                    <a:pt x="479" y="405"/>
                    <a:pt x="540" y="405"/>
                  </a:cubicBezTo>
                  <a:cubicBezTo>
                    <a:pt x="590" y="405"/>
                    <a:pt x="643" y="384"/>
                    <a:pt x="683" y="324"/>
                  </a:cubicBezTo>
                  <a:cubicBezTo>
                    <a:pt x="770" y="193"/>
                    <a:pt x="663" y="0"/>
                    <a:pt x="4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8">
              <a:extLst>
                <a:ext uri="{FF2B5EF4-FFF2-40B4-BE49-F238E27FC236}">
                  <a16:creationId xmlns:a16="http://schemas.microsoft.com/office/drawing/2014/main" id="{841F2701-6271-4277-BD1D-25B21ED18CC8}"/>
                </a:ext>
              </a:extLst>
            </p:cNvPr>
            <p:cNvSpPr>
              <a:spLocks noChangeArrowheads="1"/>
            </p:cNvSpPr>
            <p:nvPr/>
          </p:nvSpPr>
          <p:spPr bwMode="auto">
            <a:xfrm>
              <a:off x="6253163" y="1671638"/>
              <a:ext cx="892175" cy="8937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FABD76EF-B487-4D1C-8143-4EB6534F49D9}"/>
                </a:ext>
              </a:extLst>
            </p:cNvPr>
            <p:cNvSpPr>
              <a:spLocks/>
            </p:cNvSpPr>
            <p:nvPr/>
          </p:nvSpPr>
          <p:spPr bwMode="auto">
            <a:xfrm>
              <a:off x="752475" y="1741488"/>
              <a:ext cx="2368550" cy="5835650"/>
            </a:xfrm>
            <a:custGeom>
              <a:avLst/>
              <a:gdLst>
                <a:gd name="T0" fmla="*/ 242 w 379"/>
                <a:gd name="T1" fmla="*/ 0 h 935"/>
                <a:gd name="T2" fmla="*/ 45 w 379"/>
                <a:gd name="T3" fmla="*/ 448 h 935"/>
                <a:gd name="T4" fmla="*/ 160 w 379"/>
                <a:gd name="T5" fmla="*/ 906 h 935"/>
                <a:gd name="T6" fmla="*/ 187 w 379"/>
                <a:gd name="T7" fmla="*/ 935 h 935"/>
                <a:gd name="T8" fmla="*/ 196 w 379"/>
                <a:gd name="T9" fmla="*/ 901 h 935"/>
                <a:gd name="T10" fmla="*/ 181 w 379"/>
                <a:gd name="T11" fmla="*/ 430 h 935"/>
                <a:gd name="T12" fmla="*/ 326 w 379"/>
                <a:gd name="T13" fmla="*/ 58 h 935"/>
                <a:gd name="T14" fmla="*/ 242 w 379"/>
                <a:gd name="T15" fmla="*/ 0 h 9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935">
                  <a:moveTo>
                    <a:pt x="242" y="0"/>
                  </a:moveTo>
                  <a:cubicBezTo>
                    <a:pt x="140" y="0"/>
                    <a:pt x="0" y="153"/>
                    <a:pt x="45" y="448"/>
                  </a:cubicBezTo>
                  <a:cubicBezTo>
                    <a:pt x="57" y="518"/>
                    <a:pt x="81" y="746"/>
                    <a:pt x="160" y="906"/>
                  </a:cubicBezTo>
                  <a:cubicBezTo>
                    <a:pt x="166" y="926"/>
                    <a:pt x="178" y="935"/>
                    <a:pt x="187" y="935"/>
                  </a:cubicBezTo>
                  <a:cubicBezTo>
                    <a:pt x="198" y="935"/>
                    <a:pt x="205" y="922"/>
                    <a:pt x="196" y="901"/>
                  </a:cubicBezTo>
                  <a:cubicBezTo>
                    <a:pt x="164" y="738"/>
                    <a:pt x="153" y="537"/>
                    <a:pt x="181" y="430"/>
                  </a:cubicBezTo>
                  <a:cubicBezTo>
                    <a:pt x="208" y="323"/>
                    <a:pt x="379" y="182"/>
                    <a:pt x="326" y="58"/>
                  </a:cubicBezTo>
                  <a:cubicBezTo>
                    <a:pt x="309" y="19"/>
                    <a:pt x="278" y="0"/>
                    <a:pt x="2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9F7665E6-2285-470D-A969-00FF87897AF0}"/>
                </a:ext>
              </a:extLst>
            </p:cNvPr>
            <p:cNvSpPr>
              <a:spLocks noEditPoints="1"/>
            </p:cNvSpPr>
            <p:nvPr/>
          </p:nvSpPr>
          <p:spPr bwMode="auto">
            <a:xfrm>
              <a:off x="-1003300" y="3144838"/>
              <a:ext cx="1319213" cy="1317625"/>
            </a:xfrm>
            <a:custGeom>
              <a:avLst/>
              <a:gdLst>
                <a:gd name="T0" fmla="*/ 105 w 211"/>
                <a:gd name="T1" fmla="*/ 135 h 211"/>
                <a:gd name="T2" fmla="*/ 75 w 211"/>
                <a:gd name="T3" fmla="*/ 105 h 211"/>
                <a:gd name="T4" fmla="*/ 105 w 211"/>
                <a:gd name="T5" fmla="*/ 75 h 211"/>
                <a:gd name="T6" fmla="*/ 136 w 211"/>
                <a:gd name="T7" fmla="*/ 105 h 211"/>
                <a:gd name="T8" fmla="*/ 105 w 211"/>
                <a:gd name="T9" fmla="*/ 135 h 211"/>
                <a:gd name="T10" fmla="*/ 105 w 211"/>
                <a:gd name="T11" fmla="*/ 0 h 211"/>
                <a:gd name="T12" fmla="*/ 0 w 211"/>
                <a:gd name="T13" fmla="*/ 105 h 211"/>
                <a:gd name="T14" fmla="*/ 105 w 211"/>
                <a:gd name="T15" fmla="*/ 211 h 211"/>
                <a:gd name="T16" fmla="*/ 211 w 211"/>
                <a:gd name="T17" fmla="*/ 105 h 211"/>
                <a:gd name="T18" fmla="*/ 105 w 211"/>
                <a:gd name="T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211">
                  <a:moveTo>
                    <a:pt x="105" y="135"/>
                  </a:moveTo>
                  <a:cubicBezTo>
                    <a:pt x="89" y="135"/>
                    <a:pt x="75" y="122"/>
                    <a:pt x="75" y="105"/>
                  </a:cubicBezTo>
                  <a:cubicBezTo>
                    <a:pt x="75" y="89"/>
                    <a:pt x="89" y="75"/>
                    <a:pt x="105" y="75"/>
                  </a:cubicBezTo>
                  <a:cubicBezTo>
                    <a:pt x="122" y="75"/>
                    <a:pt x="136" y="89"/>
                    <a:pt x="136" y="105"/>
                  </a:cubicBezTo>
                  <a:cubicBezTo>
                    <a:pt x="136" y="122"/>
                    <a:pt x="122" y="135"/>
                    <a:pt x="105" y="135"/>
                  </a:cubicBezTo>
                  <a:moveTo>
                    <a:pt x="105" y="0"/>
                  </a:moveTo>
                  <a:cubicBezTo>
                    <a:pt x="47" y="0"/>
                    <a:pt x="0" y="47"/>
                    <a:pt x="0" y="105"/>
                  </a:cubicBezTo>
                  <a:cubicBezTo>
                    <a:pt x="0" y="163"/>
                    <a:pt x="47" y="211"/>
                    <a:pt x="105" y="211"/>
                  </a:cubicBezTo>
                  <a:cubicBezTo>
                    <a:pt x="164" y="211"/>
                    <a:pt x="211" y="163"/>
                    <a:pt x="211" y="105"/>
                  </a:cubicBezTo>
                  <a:cubicBezTo>
                    <a:pt x="211" y="47"/>
                    <a:pt x="164" y="0"/>
                    <a:pt x="1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AC6A176F-91E0-4B99-AA0D-7362387CE689}"/>
                </a:ext>
              </a:extLst>
            </p:cNvPr>
            <p:cNvSpPr>
              <a:spLocks noEditPoints="1"/>
            </p:cNvSpPr>
            <p:nvPr/>
          </p:nvSpPr>
          <p:spPr bwMode="auto">
            <a:xfrm>
              <a:off x="-965200" y="4705351"/>
              <a:ext cx="2581275" cy="2859088"/>
            </a:xfrm>
            <a:custGeom>
              <a:avLst/>
              <a:gdLst>
                <a:gd name="T0" fmla="*/ 187 w 413"/>
                <a:gd name="T1" fmla="*/ 249 h 458"/>
                <a:gd name="T2" fmla="*/ 132 w 413"/>
                <a:gd name="T3" fmla="*/ 115 h 458"/>
                <a:gd name="T4" fmla="*/ 177 w 413"/>
                <a:gd name="T5" fmla="*/ 76 h 458"/>
                <a:gd name="T6" fmla="*/ 182 w 413"/>
                <a:gd name="T7" fmla="*/ 76 h 458"/>
                <a:gd name="T8" fmla="*/ 195 w 413"/>
                <a:gd name="T9" fmla="*/ 84 h 458"/>
                <a:gd name="T10" fmla="*/ 197 w 413"/>
                <a:gd name="T11" fmla="*/ 164 h 458"/>
                <a:gd name="T12" fmla="*/ 187 w 413"/>
                <a:gd name="T13" fmla="*/ 249 h 458"/>
                <a:gd name="T14" fmla="*/ 182 w 413"/>
                <a:gd name="T15" fmla="*/ 0 h 458"/>
                <a:gd name="T16" fmla="*/ 167 w 413"/>
                <a:gd name="T17" fmla="*/ 1 h 458"/>
                <a:gd name="T18" fmla="*/ 144 w 413"/>
                <a:gd name="T19" fmla="*/ 313 h 458"/>
                <a:gd name="T20" fmla="*/ 360 w 413"/>
                <a:gd name="T21" fmla="*/ 447 h 458"/>
                <a:gd name="T22" fmla="*/ 393 w 413"/>
                <a:gd name="T23" fmla="*/ 458 h 458"/>
                <a:gd name="T24" fmla="*/ 392 w 413"/>
                <a:gd name="T25" fmla="*/ 423 h 458"/>
                <a:gd name="T26" fmla="*/ 266 w 413"/>
                <a:gd name="T27" fmla="*/ 194 h 458"/>
                <a:gd name="T28" fmla="*/ 182 w 413"/>
                <a:gd name="T29"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3" h="458">
                  <a:moveTo>
                    <a:pt x="187" y="249"/>
                  </a:moveTo>
                  <a:cubicBezTo>
                    <a:pt x="132" y="198"/>
                    <a:pt x="123" y="146"/>
                    <a:pt x="132" y="115"/>
                  </a:cubicBezTo>
                  <a:cubicBezTo>
                    <a:pt x="137" y="99"/>
                    <a:pt x="148" y="80"/>
                    <a:pt x="177" y="76"/>
                  </a:cubicBezTo>
                  <a:cubicBezTo>
                    <a:pt x="179" y="76"/>
                    <a:pt x="180" y="76"/>
                    <a:pt x="182" y="76"/>
                  </a:cubicBezTo>
                  <a:cubicBezTo>
                    <a:pt x="185" y="76"/>
                    <a:pt x="190" y="76"/>
                    <a:pt x="195" y="84"/>
                  </a:cubicBezTo>
                  <a:cubicBezTo>
                    <a:pt x="206" y="101"/>
                    <a:pt x="210" y="133"/>
                    <a:pt x="197" y="164"/>
                  </a:cubicBezTo>
                  <a:cubicBezTo>
                    <a:pt x="185" y="191"/>
                    <a:pt x="182" y="219"/>
                    <a:pt x="187" y="249"/>
                  </a:cubicBezTo>
                  <a:moveTo>
                    <a:pt x="182" y="0"/>
                  </a:moveTo>
                  <a:cubicBezTo>
                    <a:pt x="177" y="0"/>
                    <a:pt x="172" y="1"/>
                    <a:pt x="167" y="1"/>
                  </a:cubicBezTo>
                  <a:cubicBezTo>
                    <a:pt x="44" y="18"/>
                    <a:pt x="0" y="184"/>
                    <a:pt x="144" y="313"/>
                  </a:cubicBezTo>
                  <a:cubicBezTo>
                    <a:pt x="266" y="407"/>
                    <a:pt x="308" y="422"/>
                    <a:pt x="360" y="447"/>
                  </a:cubicBezTo>
                  <a:cubicBezTo>
                    <a:pt x="372" y="454"/>
                    <a:pt x="384" y="458"/>
                    <a:pt x="393" y="458"/>
                  </a:cubicBezTo>
                  <a:cubicBezTo>
                    <a:pt x="407" y="458"/>
                    <a:pt x="413" y="448"/>
                    <a:pt x="392" y="423"/>
                  </a:cubicBezTo>
                  <a:cubicBezTo>
                    <a:pt x="322" y="358"/>
                    <a:pt x="237" y="261"/>
                    <a:pt x="266" y="194"/>
                  </a:cubicBezTo>
                  <a:cubicBezTo>
                    <a:pt x="304" y="107"/>
                    <a:pt x="266" y="0"/>
                    <a:pt x="18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FCD86EC5-7381-4100-834D-514C152C841C}"/>
                </a:ext>
              </a:extLst>
            </p:cNvPr>
            <p:cNvSpPr>
              <a:spLocks noEditPoints="1"/>
            </p:cNvSpPr>
            <p:nvPr/>
          </p:nvSpPr>
          <p:spPr bwMode="auto">
            <a:xfrm>
              <a:off x="2109788" y="1709738"/>
              <a:ext cx="4067175" cy="5867400"/>
            </a:xfrm>
            <a:custGeom>
              <a:avLst/>
              <a:gdLst>
                <a:gd name="T0" fmla="*/ 189 w 651"/>
                <a:gd name="T1" fmla="*/ 326 h 940"/>
                <a:gd name="T2" fmla="*/ 305 w 651"/>
                <a:gd name="T3" fmla="*/ 149 h 940"/>
                <a:gd name="T4" fmla="*/ 444 w 651"/>
                <a:gd name="T5" fmla="*/ 75 h 940"/>
                <a:gd name="T6" fmla="*/ 508 w 651"/>
                <a:gd name="T7" fmla="*/ 107 h 940"/>
                <a:gd name="T8" fmla="*/ 466 w 651"/>
                <a:gd name="T9" fmla="*/ 145 h 940"/>
                <a:gd name="T10" fmla="*/ 420 w 651"/>
                <a:gd name="T11" fmla="*/ 165 h 940"/>
                <a:gd name="T12" fmla="*/ 191 w 651"/>
                <a:gd name="T13" fmla="*/ 325 h 940"/>
                <a:gd name="T14" fmla="*/ 191 w 651"/>
                <a:gd name="T15" fmla="*/ 325 h 940"/>
                <a:gd name="T16" fmla="*/ 190 w 651"/>
                <a:gd name="T17" fmla="*/ 325 h 940"/>
                <a:gd name="T18" fmla="*/ 189 w 651"/>
                <a:gd name="T19" fmla="*/ 326 h 940"/>
                <a:gd name="T20" fmla="*/ 444 w 651"/>
                <a:gd name="T21" fmla="*/ 0 h 940"/>
                <a:gd name="T22" fmla="*/ 250 w 651"/>
                <a:gd name="T23" fmla="*/ 98 h 940"/>
                <a:gd name="T24" fmla="*/ 19 w 651"/>
                <a:gd name="T25" fmla="*/ 910 h 940"/>
                <a:gd name="T26" fmla="*/ 36 w 651"/>
                <a:gd name="T27" fmla="*/ 940 h 940"/>
                <a:gd name="T28" fmla="*/ 51 w 651"/>
                <a:gd name="T29" fmla="*/ 911 h 940"/>
                <a:gd name="T30" fmla="*/ 248 w 651"/>
                <a:gd name="T31" fmla="*/ 374 h 940"/>
                <a:gd name="T32" fmla="*/ 498 w 651"/>
                <a:gd name="T33" fmla="*/ 213 h 940"/>
                <a:gd name="T34" fmla="*/ 444 w 651"/>
                <a:gd name="T35" fmla="*/ 0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1" h="940">
                  <a:moveTo>
                    <a:pt x="189" y="326"/>
                  </a:moveTo>
                  <a:cubicBezTo>
                    <a:pt x="218" y="264"/>
                    <a:pt x="256" y="202"/>
                    <a:pt x="305" y="149"/>
                  </a:cubicBezTo>
                  <a:cubicBezTo>
                    <a:pt x="350" y="101"/>
                    <a:pt x="399" y="75"/>
                    <a:pt x="444" y="75"/>
                  </a:cubicBezTo>
                  <a:cubicBezTo>
                    <a:pt x="484" y="75"/>
                    <a:pt x="506" y="96"/>
                    <a:pt x="508" y="107"/>
                  </a:cubicBezTo>
                  <a:cubicBezTo>
                    <a:pt x="510" y="115"/>
                    <a:pt x="496" y="131"/>
                    <a:pt x="466" y="145"/>
                  </a:cubicBezTo>
                  <a:cubicBezTo>
                    <a:pt x="451" y="153"/>
                    <a:pt x="436" y="159"/>
                    <a:pt x="420" y="165"/>
                  </a:cubicBezTo>
                  <a:cubicBezTo>
                    <a:pt x="354" y="193"/>
                    <a:pt x="279" y="224"/>
                    <a:pt x="191" y="325"/>
                  </a:cubicBezTo>
                  <a:cubicBezTo>
                    <a:pt x="191" y="325"/>
                    <a:pt x="191" y="325"/>
                    <a:pt x="191" y="325"/>
                  </a:cubicBezTo>
                  <a:cubicBezTo>
                    <a:pt x="190" y="325"/>
                    <a:pt x="190" y="325"/>
                    <a:pt x="190" y="325"/>
                  </a:cubicBezTo>
                  <a:cubicBezTo>
                    <a:pt x="190" y="326"/>
                    <a:pt x="190" y="326"/>
                    <a:pt x="189" y="326"/>
                  </a:cubicBezTo>
                  <a:moveTo>
                    <a:pt x="444" y="0"/>
                  </a:moveTo>
                  <a:cubicBezTo>
                    <a:pt x="386" y="0"/>
                    <a:pt x="317" y="27"/>
                    <a:pt x="250" y="98"/>
                  </a:cubicBezTo>
                  <a:cubicBezTo>
                    <a:pt x="28" y="335"/>
                    <a:pt x="0" y="750"/>
                    <a:pt x="19" y="910"/>
                  </a:cubicBezTo>
                  <a:cubicBezTo>
                    <a:pt x="20" y="930"/>
                    <a:pt x="28" y="940"/>
                    <a:pt x="36" y="940"/>
                  </a:cubicBezTo>
                  <a:cubicBezTo>
                    <a:pt x="44" y="940"/>
                    <a:pt x="52" y="930"/>
                    <a:pt x="51" y="911"/>
                  </a:cubicBezTo>
                  <a:cubicBezTo>
                    <a:pt x="49" y="785"/>
                    <a:pt x="103" y="543"/>
                    <a:pt x="248" y="374"/>
                  </a:cubicBezTo>
                  <a:cubicBezTo>
                    <a:pt x="344" y="265"/>
                    <a:pt x="416" y="252"/>
                    <a:pt x="498" y="213"/>
                  </a:cubicBezTo>
                  <a:cubicBezTo>
                    <a:pt x="651" y="141"/>
                    <a:pt x="577" y="0"/>
                    <a:pt x="4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7" name="Picture 6">
            <a:extLst>
              <a:ext uri="{FF2B5EF4-FFF2-40B4-BE49-F238E27FC236}">
                <a16:creationId xmlns:a16="http://schemas.microsoft.com/office/drawing/2014/main" id="{5CA90B1B-7CA0-4958-80BE-04554176D6E6}"/>
              </a:ext>
            </a:extLst>
          </p:cNvPr>
          <p:cNvPicPr>
            <a:picLocks noChangeAspect="1"/>
          </p:cNvPicPr>
          <p:nvPr/>
        </p:nvPicPr>
        <p:blipFill>
          <a:blip r:embed="rId3">
            <a:lum bright="70000" contrast="-70000"/>
          </a:blip>
          <a:stretch>
            <a:fillRect/>
          </a:stretch>
        </p:blipFill>
        <p:spPr>
          <a:xfrm>
            <a:off x="4770824" y="2249714"/>
            <a:ext cx="2650352" cy="2358572"/>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grpSp>
        <p:nvGrpSpPr>
          <p:cNvPr id="2" name="Group 1">
            <a:extLst>
              <a:ext uri="{FF2B5EF4-FFF2-40B4-BE49-F238E27FC236}">
                <a16:creationId xmlns:a16="http://schemas.microsoft.com/office/drawing/2014/main" id="{8947ADF2-7406-411B-B917-17F87EB5711D}"/>
              </a:ext>
            </a:extLst>
          </p:cNvPr>
          <p:cNvGrpSpPr/>
          <p:nvPr/>
        </p:nvGrpSpPr>
        <p:grpSpPr>
          <a:xfrm>
            <a:off x="5877657" y="3349868"/>
            <a:ext cx="5209252" cy="2375975"/>
            <a:chOff x="1122530" y="2103295"/>
            <a:chExt cx="5209252" cy="2375975"/>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1122530" y="2380333"/>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1154580" y="2385665"/>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730415" y="2385664"/>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39" name="Rectangle 38">
              <a:extLst>
                <a:ext uri="{FF2B5EF4-FFF2-40B4-BE49-F238E27FC236}">
                  <a16:creationId xmlns:a16="http://schemas.microsoft.com/office/drawing/2014/main" id="{B770F789-9E73-48EA-8005-4381808E2E86}"/>
                </a:ext>
              </a:extLst>
            </p:cNvPr>
            <p:cNvSpPr/>
            <p:nvPr/>
          </p:nvSpPr>
          <p:spPr>
            <a:xfrm rot="2700000">
              <a:off x="3986038" y="2380333"/>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4018088" y="2385665"/>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593923" y="2385664"/>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43" name="Rectangle 42">
              <a:extLst>
                <a:ext uri="{FF2B5EF4-FFF2-40B4-BE49-F238E27FC236}">
                  <a16:creationId xmlns:a16="http://schemas.microsoft.com/office/drawing/2014/main" id="{B33C7035-CC14-4544-A4BE-5E2CD6AF0D0D}"/>
                </a:ext>
              </a:extLst>
            </p:cNvPr>
            <p:cNvSpPr/>
            <p:nvPr/>
          </p:nvSpPr>
          <p:spPr>
            <a:xfrm rot="2700000">
              <a:off x="1122530" y="3831761"/>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320C2496-C169-40AA-8648-9E711CA15291}"/>
                </a:ext>
              </a:extLst>
            </p:cNvPr>
            <p:cNvSpPr txBox="1"/>
            <p:nvPr/>
          </p:nvSpPr>
          <p:spPr>
            <a:xfrm>
              <a:off x="1154580" y="3837093"/>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5" name="Rectangle 9">
              <a:extLst>
                <a:ext uri="{FF2B5EF4-FFF2-40B4-BE49-F238E27FC236}">
                  <a16:creationId xmlns:a16="http://schemas.microsoft.com/office/drawing/2014/main" id="{11ACEF2A-3407-4091-BA24-BC021E5889A6}"/>
                </a:ext>
              </a:extLst>
            </p:cNvPr>
            <p:cNvSpPr>
              <a:spLocks/>
            </p:cNvSpPr>
            <p:nvPr/>
          </p:nvSpPr>
          <p:spPr bwMode="auto">
            <a:xfrm>
              <a:off x="1730415" y="3837092"/>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47" name="Rectangle 46">
              <a:extLst>
                <a:ext uri="{FF2B5EF4-FFF2-40B4-BE49-F238E27FC236}">
                  <a16:creationId xmlns:a16="http://schemas.microsoft.com/office/drawing/2014/main" id="{7BADF4DB-29A7-4D04-8EB8-FC46D9609F49}"/>
                </a:ext>
              </a:extLst>
            </p:cNvPr>
            <p:cNvSpPr/>
            <p:nvPr/>
          </p:nvSpPr>
          <p:spPr>
            <a:xfrm rot="2700000">
              <a:off x="3951184" y="3831761"/>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8325EE-AEDA-4D4F-9D92-0348FCD23926}"/>
                </a:ext>
              </a:extLst>
            </p:cNvPr>
            <p:cNvSpPr txBox="1"/>
            <p:nvPr/>
          </p:nvSpPr>
          <p:spPr>
            <a:xfrm>
              <a:off x="3983234" y="3837093"/>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9" name="Rectangle 9">
              <a:extLst>
                <a:ext uri="{FF2B5EF4-FFF2-40B4-BE49-F238E27FC236}">
                  <a16:creationId xmlns:a16="http://schemas.microsoft.com/office/drawing/2014/main" id="{46997150-D847-4A08-BEE3-5571B6738068}"/>
                </a:ext>
              </a:extLst>
            </p:cNvPr>
            <p:cNvSpPr>
              <a:spLocks/>
            </p:cNvSpPr>
            <p:nvPr/>
          </p:nvSpPr>
          <p:spPr bwMode="auto">
            <a:xfrm>
              <a:off x="4559069" y="3837092"/>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cxnSp>
          <p:nvCxnSpPr>
            <p:cNvPr id="50" name="Straight Connector 49">
              <a:extLst>
                <a:ext uri="{FF2B5EF4-FFF2-40B4-BE49-F238E27FC236}">
                  <a16:creationId xmlns:a16="http://schemas.microsoft.com/office/drawing/2014/main" id="{64945E93-53AB-4813-843A-E313339B6E33}"/>
                </a:ext>
              </a:extLst>
            </p:cNvPr>
            <p:cNvCxnSpPr/>
            <p:nvPr/>
          </p:nvCxnSpPr>
          <p:spPr>
            <a:xfrm>
              <a:off x="3727156" y="2103295"/>
              <a:ext cx="0" cy="237597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968C2DD-60A1-4856-B42C-1E8F114C6ACD}"/>
                </a:ext>
              </a:extLst>
            </p:cNvPr>
            <p:cNvCxnSpPr>
              <a:cxnSpLocks/>
            </p:cNvCxnSpPr>
            <p:nvPr/>
          </p:nvCxnSpPr>
          <p:spPr>
            <a:xfrm flipH="1">
              <a:off x="1122530" y="3294351"/>
              <a:ext cx="5209252"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1" name="Freeform 6">
            <a:extLst>
              <a:ext uri="{FF2B5EF4-FFF2-40B4-BE49-F238E27FC236}">
                <a16:creationId xmlns:a16="http://schemas.microsoft.com/office/drawing/2014/main" id="{7FEA2E58-1977-41C0-A00E-3F18CBA0B7FD}"/>
              </a:ext>
            </a:extLst>
          </p:cNvPr>
          <p:cNvSpPr>
            <a:spLocks/>
          </p:cNvSpPr>
          <p:nvPr/>
        </p:nvSpPr>
        <p:spPr bwMode="auto">
          <a:xfrm>
            <a:off x="-25340" y="-9403"/>
            <a:ext cx="8656680" cy="5735246"/>
          </a:xfrm>
          <a:custGeom>
            <a:avLst/>
            <a:gdLst>
              <a:gd name="T0" fmla="*/ 2120 w 3861"/>
              <a:gd name="T1" fmla="*/ 0 h 2558"/>
              <a:gd name="T2" fmla="*/ 0 w 3861"/>
              <a:gd name="T3" fmla="*/ 1462 h 2558"/>
              <a:gd name="T4" fmla="*/ 0 w 3861"/>
              <a:gd name="T5" fmla="*/ 2558 h 2558"/>
              <a:gd name="T6" fmla="*/ 702 w 3861"/>
              <a:gd name="T7" fmla="*/ 2558 h 2558"/>
              <a:gd name="T8" fmla="*/ 3861 w 3861"/>
              <a:gd name="T9" fmla="*/ 0 h 2558"/>
              <a:gd name="T10" fmla="*/ 2120 w 3861"/>
              <a:gd name="T11" fmla="*/ 0 h 2558"/>
            </a:gdLst>
            <a:ahLst/>
            <a:cxnLst>
              <a:cxn ang="0">
                <a:pos x="T0" y="T1"/>
              </a:cxn>
              <a:cxn ang="0">
                <a:pos x="T2" y="T3"/>
              </a:cxn>
              <a:cxn ang="0">
                <a:pos x="T4" y="T5"/>
              </a:cxn>
              <a:cxn ang="0">
                <a:pos x="T6" y="T7"/>
              </a:cxn>
              <a:cxn ang="0">
                <a:pos x="T8" y="T9"/>
              </a:cxn>
              <a:cxn ang="0">
                <a:pos x="T10" y="T11"/>
              </a:cxn>
            </a:cxnLst>
            <a:rect l="0" t="0" r="r" b="b"/>
            <a:pathLst>
              <a:path w="3861" h="2558">
                <a:moveTo>
                  <a:pt x="2120" y="0"/>
                </a:moveTo>
                <a:lnTo>
                  <a:pt x="0" y="1462"/>
                </a:lnTo>
                <a:lnTo>
                  <a:pt x="0" y="2558"/>
                </a:lnTo>
                <a:lnTo>
                  <a:pt x="702" y="2558"/>
                </a:lnTo>
                <a:lnTo>
                  <a:pt x="3861" y="0"/>
                </a:lnTo>
                <a:lnTo>
                  <a:pt x="2120" y="0"/>
                </a:lnTo>
                <a:close/>
              </a:path>
            </a:pathLst>
          </a:custGeom>
          <a:solidFill>
            <a:schemeClr val="bg2">
              <a:lumMod val="10000"/>
              <a:alpha val="36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1341F0A6-4BC3-4637-ADB2-086FBED02FF5}"/>
              </a:ext>
            </a:extLst>
          </p:cNvPr>
          <p:cNvSpPr/>
          <p:nvPr/>
        </p:nvSpPr>
        <p:spPr>
          <a:xfrm>
            <a:off x="6697774" y="1068046"/>
            <a:ext cx="2616422" cy="138499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400" b="1" dirty="0">
                <a:latin typeface="Roboto Slab" pitchFamily="2" charset="0"/>
                <a:ea typeface="Roboto Slab" pitchFamily="2" charset="0"/>
              </a:rPr>
              <a:t>Service</a:t>
            </a:r>
            <a:endParaRPr lang="en-US" sz="5400" dirty="0">
              <a:latin typeface="Roboto Slab" pitchFamily="2" charset="0"/>
              <a:ea typeface="Roboto Slab" pitchFamily="2" charset="0"/>
            </a:endParaRPr>
          </a:p>
        </p:txBody>
      </p:sp>
      <p:sp>
        <p:nvSpPr>
          <p:cNvPr id="4" name="Picture Placeholder 3">
            <a:extLst>
              <a:ext uri="{FF2B5EF4-FFF2-40B4-BE49-F238E27FC236}">
                <a16:creationId xmlns:a16="http://schemas.microsoft.com/office/drawing/2014/main" id="{BC668A49-D507-49D0-B02E-1DC85BC9AFBB}"/>
              </a:ext>
            </a:extLst>
          </p:cNvPr>
          <p:cNvSpPr>
            <a:spLocks noGrp="1"/>
          </p:cNvSpPr>
          <p:nvPr>
            <p:ph type="pic" sz="quarter" idx="23"/>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t>Company </a:t>
            </a:r>
            <a:r>
              <a:rPr lang="en-US" b="1" dirty="0"/>
              <a:t>Team Members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23">
            <a:extLst>
              <a:ext uri="{FF2B5EF4-FFF2-40B4-BE49-F238E27FC236}">
                <a16:creationId xmlns:a16="http://schemas.microsoft.com/office/drawing/2014/main" id="{D43CFCEE-4F24-42D2-94C6-6F8CFB0E4C6B}"/>
              </a:ext>
            </a:extLst>
          </p:cNvPr>
          <p:cNvSpPr/>
          <p:nvPr/>
        </p:nvSpPr>
        <p:spPr>
          <a:xfrm>
            <a:off x="838200" y="1846841"/>
            <a:ext cx="2574864" cy="16954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EDA2FB5-ACCE-48C2-8065-CC7B8E056E6E}"/>
              </a:ext>
            </a:extLst>
          </p:cNvPr>
          <p:cNvSpPr/>
          <p:nvPr/>
        </p:nvSpPr>
        <p:spPr>
          <a:xfrm>
            <a:off x="3503728" y="1846841"/>
            <a:ext cx="2574864" cy="16954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E8AD14B-6CE0-4C61-9650-A5F62911C269}"/>
              </a:ext>
            </a:extLst>
          </p:cNvPr>
          <p:cNvSpPr/>
          <p:nvPr/>
        </p:nvSpPr>
        <p:spPr>
          <a:xfrm>
            <a:off x="6169256" y="1846841"/>
            <a:ext cx="2574864" cy="16954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F1AAF51-EB41-4825-B87A-0B0033F37CD5}"/>
              </a:ext>
            </a:extLst>
          </p:cNvPr>
          <p:cNvSpPr/>
          <p:nvPr/>
        </p:nvSpPr>
        <p:spPr>
          <a:xfrm>
            <a:off x="8834784" y="1846841"/>
            <a:ext cx="2574864" cy="1695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574BF35A-F2FA-4E82-974E-F8D5D07DA2A5}"/>
              </a:ext>
            </a:extLst>
          </p:cNvPr>
          <p:cNvGrpSpPr/>
          <p:nvPr/>
        </p:nvGrpSpPr>
        <p:grpSpPr>
          <a:xfrm>
            <a:off x="1432432" y="2897885"/>
            <a:ext cx="1068437" cy="290165"/>
            <a:chOff x="5899707" y="2229364"/>
            <a:chExt cx="812243" cy="220588"/>
          </a:xfrm>
        </p:grpSpPr>
        <p:sp>
          <p:nvSpPr>
            <p:cNvPr id="29" name="Rectangle 28">
              <a:extLst>
                <a:ext uri="{FF2B5EF4-FFF2-40B4-BE49-F238E27FC236}">
                  <a16:creationId xmlns:a16="http://schemas.microsoft.com/office/drawing/2014/main" id="{7863BF31-BBE3-4343-BC12-E9FB4C0EF6DE}"/>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4779445D-1B4C-4F4D-AA58-60037D313318}"/>
                </a:ext>
              </a:extLst>
            </p:cNvPr>
            <p:cNvGrpSpPr/>
            <p:nvPr/>
          </p:nvGrpSpPr>
          <p:grpSpPr>
            <a:xfrm>
              <a:off x="6042303" y="2271001"/>
              <a:ext cx="527051" cy="137313"/>
              <a:chOff x="1871822" y="5616406"/>
              <a:chExt cx="610631" cy="159087"/>
            </a:xfrm>
          </p:grpSpPr>
          <p:grpSp>
            <p:nvGrpSpPr>
              <p:cNvPr id="31" name="Group 30">
                <a:extLst>
                  <a:ext uri="{FF2B5EF4-FFF2-40B4-BE49-F238E27FC236}">
                    <a16:creationId xmlns:a16="http://schemas.microsoft.com/office/drawing/2014/main" id="{2A3C340B-E9C3-4108-8B74-AEFA8DBC2913}"/>
                  </a:ext>
                </a:extLst>
              </p:cNvPr>
              <p:cNvGrpSpPr/>
              <p:nvPr/>
            </p:nvGrpSpPr>
            <p:grpSpPr>
              <a:xfrm>
                <a:off x="1871822" y="5616406"/>
                <a:ext cx="159086" cy="159087"/>
                <a:chOff x="1324575" y="5760204"/>
                <a:chExt cx="305861" cy="305861"/>
              </a:xfrm>
            </p:grpSpPr>
            <p:sp>
              <p:nvSpPr>
                <p:cNvPr id="38" name="Oval 37">
                  <a:extLst>
                    <a:ext uri="{FF2B5EF4-FFF2-40B4-BE49-F238E27FC236}">
                      <a16:creationId xmlns:a16="http://schemas.microsoft.com/office/drawing/2014/main" id="{9ED4FA14-EFE6-4306-9D59-286C51121ED5}"/>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1">
                  <a:extLst>
                    <a:ext uri="{FF2B5EF4-FFF2-40B4-BE49-F238E27FC236}">
                      <a16:creationId xmlns:a16="http://schemas.microsoft.com/office/drawing/2014/main" id="{7FAE7440-4960-424E-BABD-1F2AAC6A1A2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32" name="Group 31">
                <a:extLst>
                  <a:ext uri="{FF2B5EF4-FFF2-40B4-BE49-F238E27FC236}">
                    <a16:creationId xmlns:a16="http://schemas.microsoft.com/office/drawing/2014/main" id="{49AAA3D8-4BB9-484F-A925-951043E33CB7}"/>
                  </a:ext>
                </a:extLst>
              </p:cNvPr>
              <p:cNvGrpSpPr/>
              <p:nvPr/>
            </p:nvGrpSpPr>
            <p:grpSpPr>
              <a:xfrm>
                <a:off x="2097594" y="5616406"/>
                <a:ext cx="159086" cy="159087"/>
                <a:chOff x="1684215" y="5760204"/>
                <a:chExt cx="305861" cy="305861"/>
              </a:xfrm>
            </p:grpSpPr>
            <p:sp>
              <p:nvSpPr>
                <p:cNvPr id="36" name="Oval 35">
                  <a:extLst>
                    <a:ext uri="{FF2B5EF4-FFF2-40B4-BE49-F238E27FC236}">
                      <a16:creationId xmlns:a16="http://schemas.microsoft.com/office/drawing/2014/main" id="{4E6E5CA3-A10B-455B-8071-306241AC1E90}"/>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21">
                  <a:extLst>
                    <a:ext uri="{FF2B5EF4-FFF2-40B4-BE49-F238E27FC236}">
                      <a16:creationId xmlns:a16="http://schemas.microsoft.com/office/drawing/2014/main" id="{A50A7C1D-F81B-4703-BFDA-F43C4FCA653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33" name="Group 32">
                <a:extLst>
                  <a:ext uri="{FF2B5EF4-FFF2-40B4-BE49-F238E27FC236}">
                    <a16:creationId xmlns:a16="http://schemas.microsoft.com/office/drawing/2014/main" id="{77BF3856-E229-4628-AED2-2AD405C1C292}"/>
                  </a:ext>
                </a:extLst>
              </p:cNvPr>
              <p:cNvGrpSpPr/>
              <p:nvPr/>
            </p:nvGrpSpPr>
            <p:grpSpPr>
              <a:xfrm>
                <a:off x="2323367" y="5616406"/>
                <a:ext cx="159086" cy="159087"/>
                <a:chOff x="2177216" y="5760204"/>
                <a:chExt cx="305861" cy="305861"/>
              </a:xfrm>
            </p:grpSpPr>
            <p:sp>
              <p:nvSpPr>
                <p:cNvPr id="34" name="Oval 33">
                  <a:extLst>
                    <a:ext uri="{FF2B5EF4-FFF2-40B4-BE49-F238E27FC236}">
                      <a16:creationId xmlns:a16="http://schemas.microsoft.com/office/drawing/2014/main" id="{8671569F-7F48-4778-A227-942B43922ABE}"/>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utoShape 18">
                  <a:extLst>
                    <a:ext uri="{FF2B5EF4-FFF2-40B4-BE49-F238E27FC236}">
                      <a16:creationId xmlns:a16="http://schemas.microsoft.com/office/drawing/2014/main" id="{1C73C422-83FB-42B2-88F3-29277A8D763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40" name="TextBox 39">
            <a:extLst>
              <a:ext uri="{FF2B5EF4-FFF2-40B4-BE49-F238E27FC236}">
                <a16:creationId xmlns:a16="http://schemas.microsoft.com/office/drawing/2014/main" id="{D0317C0D-A11D-4B7F-81EE-121FB3AD3C66}"/>
              </a:ext>
            </a:extLst>
          </p:cNvPr>
          <p:cNvSpPr txBox="1"/>
          <p:nvPr/>
        </p:nvSpPr>
        <p:spPr>
          <a:xfrm>
            <a:off x="1330169" y="2201082"/>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41" name="Rectangle 9">
            <a:extLst>
              <a:ext uri="{FF2B5EF4-FFF2-40B4-BE49-F238E27FC236}">
                <a16:creationId xmlns:a16="http://schemas.microsoft.com/office/drawing/2014/main" id="{9AF8B0EF-6666-4C8A-8139-20DBBD26BD9D}"/>
              </a:ext>
            </a:extLst>
          </p:cNvPr>
          <p:cNvSpPr>
            <a:spLocks/>
          </p:cNvSpPr>
          <p:nvPr/>
        </p:nvSpPr>
        <p:spPr bwMode="auto">
          <a:xfrm>
            <a:off x="1434314" y="2440254"/>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42" name="Group 41">
            <a:extLst>
              <a:ext uri="{FF2B5EF4-FFF2-40B4-BE49-F238E27FC236}">
                <a16:creationId xmlns:a16="http://schemas.microsoft.com/office/drawing/2014/main" id="{A131B9E8-01A1-4AA7-9255-9AF4FED3087F}"/>
              </a:ext>
            </a:extLst>
          </p:cNvPr>
          <p:cNvGrpSpPr/>
          <p:nvPr/>
        </p:nvGrpSpPr>
        <p:grpSpPr>
          <a:xfrm>
            <a:off x="4097959" y="2897885"/>
            <a:ext cx="1068437" cy="290165"/>
            <a:chOff x="5899707" y="2229364"/>
            <a:chExt cx="812243" cy="220588"/>
          </a:xfrm>
        </p:grpSpPr>
        <p:sp>
          <p:nvSpPr>
            <p:cNvPr id="43" name="Rectangle 42">
              <a:extLst>
                <a:ext uri="{FF2B5EF4-FFF2-40B4-BE49-F238E27FC236}">
                  <a16:creationId xmlns:a16="http://schemas.microsoft.com/office/drawing/2014/main" id="{77C85328-E402-4624-9239-E770B36E0CE1}"/>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63B47B2E-42CF-4A89-BC02-34AFA98017C3}"/>
                </a:ext>
              </a:extLst>
            </p:cNvPr>
            <p:cNvGrpSpPr/>
            <p:nvPr/>
          </p:nvGrpSpPr>
          <p:grpSpPr>
            <a:xfrm>
              <a:off x="6042303" y="2271001"/>
              <a:ext cx="527051" cy="137313"/>
              <a:chOff x="1871822" y="5616406"/>
              <a:chExt cx="610631" cy="159087"/>
            </a:xfrm>
          </p:grpSpPr>
          <p:grpSp>
            <p:nvGrpSpPr>
              <p:cNvPr id="45" name="Group 44">
                <a:extLst>
                  <a:ext uri="{FF2B5EF4-FFF2-40B4-BE49-F238E27FC236}">
                    <a16:creationId xmlns:a16="http://schemas.microsoft.com/office/drawing/2014/main" id="{2E27A9BD-FC5F-49D8-8A75-13CCF382F6B0}"/>
                  </a:ext>
                </a:extLst>
              </p:cNvPr>
              <p:cNvGrpSpPr/>
              <p:nvPr/>
            </p:nvGrpSpPr>
            <p:grpSpPr>
              <a:xfrm>
                <a:off x="1871822" y="5616406"/>
                <a:ext cx="159086" cy="159087"/>
                <a:chOff x="1324575" y="5760204"/>
                <a:chExt cx="305861" cy="305861"/>
              </a:xfrm>
            </p:grpSpPr>
            <p:sp>
              <p:nvSpPr>
                <p:cNvPr id="52" name="Oval 51">
                  <a:extLst>
                    <a:ext uri="{FF2B5EF4-FFF2-40B4-BE49-F238E27FC236}">
                      <a16:creationId xmlns:a16="http://schemas.microsoft.com/office/drawing/2014/main" id="{04251B17-B8CD-4D85-85A5-F54A433AC69E}"/>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BF38EE32-F58B-4A18-8274-B1A5A9CB3AA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46" name="Group 45">
                <a:extLst>
                  <a:ext uri="{FF2B5EF4-FFF2-40B4-BE49-F238E27FC236}">
                    <a16:creationId xmlns:a16="http://schemas.microsoft.com/office/drawing/2014/main" id="{E19BEAA6-5A81-4CB5-A3E7-F2F655F9A651}"/>
                  </a:ext>
                </a:extLst>
              </p:cNvPr>
              <p:cNvGrpSpPr/>
              <p:nvPr/>
            </p:nvGrpSpPr>
            <p:grpSpPr>
              <a:xfrm>
                <a:off x="2097594" y="5616406"/>
                <a:ext cx="159086" cy="159087"/>
                <a:chOff x="1684215" y="5760204"/>
                <a:chExt cx="305861" cy="305861"/>
              </a:xfrm>
            </p:grpSpPr>
            <p:sp>
              <p:nvSpPr>
                <p:cNvPr id="50" name="Oval 49">
                  <a:extLst>
                    <a:ext uri="{FF2B5EF4-FFF2-40B4-BE49-F238E27FC236}">
                      <a16:creationId xmlns:a16="http://schemas.microsoft.com/office/drawing/2014/main" id="{99281252-6CE9-4E46-997C-9DA2197EA173}"/>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9DEEEC80-0E7B-4CC0-A95F-09504B0FB5B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47" name="Group 46">
                <a:extLst>
                  <a:ext uri="{FF2B5EF4-FFF2-40B4-BE49-F238E27FC236}">
                    <a16:creationId xmlns:a16="http://schemas.microsoft.com/office/drawing/2014/main" id="{F335295F-D977-4B85-A84B-08CC7BF4D78E}"/>
                  </a:ext>
                </a:extLst>
              </p:cNvPr>
              <p:cNvGrpSpPr/>
              <p:nvPr/>
            </p:nvGrpSpPr>
            <p:grpSpPr>
              <a:xfrm>
                <a:off x="2323367" y="5616406"/>
                <a:ext cx="159086" cy="159087"/>
                <a:chOff x="2177216" y="5760204"/>
                <a:chExt cx="305861" cy="305861"/>
              </a:xfrm>
            </p:grpSpPr>
            <p:sp>
              <p:nvSpPr>
                <p:cNvPr id="48" name="Oval 47">
                  <a:extLst>
                    <a:ext uri="{FF2B5EF4-FFF2-40B4-BE49-F238E27FC236}">
                      <a16:creationId xmlns:a16="http://schemas.microsoft.com/office/drawing/2014/main" id="{6E107BBC-4E53-443A-9797-A2DCB46E0B45}"/>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33BB4FC0-4BD5-4918-9B1F-A07EC495A7E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DB5B8B6A-A1DA-41C6-BCA2-851F3C2A59E3}"/>
              </a:ext>
            </a:extLst>
          </p:cNvPr>
          <p:cNvSpPr txBox="1"/>
          <p:nvPr/>
        </p:nvSpPr>
        <p:spPr>
          <a:xfrm>
            <a:off x="3995696" y="2201082"/>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55" name="Rectangle 9">
            <a:extLst>
              <a:ext uri="{FF2B5EF4-FFF2-40B4-BE49-F238E27FC236}">
                <a16:creationId xmlns:a16="http://schemas.microsoft.com/office/drawing/2014/main" id="{43AFED66-8396-47C3-BC54-009A0F9550DB}"/>
              </a:ext>
            </a:extLst>
          </p:cNvPr>
          <p:cNvSpPr>
            <a:spLocks/>
          </p:cNvSpPr>
          <p:nvPr/>
        </p:nvSpPr>
        <p:spPr bwMode="auto">
          <a:xfrm>
            <a:off x="4099841" y="2440254"/>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56" name="Group 55">
            <a:extLst>
              <a:ext uri="{FF2B5EF4-FFF2-40B4-BE49-F238E27FC236}">
                <a16:creationId xmlns:a16="http://schemas.microsoft.com/office/drawing/2014/main" id="{C1019B68-2328-4492-AC55-5473D38FA743}"/>
              </a:ext>
            </a:extLst>
          </p:cNvPr>
          <p:cNvGrpSpPr/>
          <p:nvPr/>
        </p:nvGrpSpPr>
        <p:grpSpPr>
          <a:xfrm>
            <a:off x="6763488" y="2897885"/>
            <a:ext cx="1068437" cy="290165"/>
            <a:chOff x="5899707" y="2229364"/>
            <a:chExt cx="812243" cy="220588"/>
          </a:xfrm>
        </p:grpSpPr>
        <p:sp>
          <p:nvSpPr>
            <p:cNvPr id="57" name="Rectangle 56">
              <a:extLst>
                <a:ext uri="{FF2B5EF4-FFF2-40B4-BE49-F238E27FC236}">
                  <a16:creationId xmlns:a16="http://schemas.microsoft.com/office/drawing/2014/main" id="{89C1BE60-9B24-4663-AE8F-277E667C59BB}"/>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A1F89F67-D14D-4964-B60B-B8F5168550A3}"/>
                </a:ext>
              </a:extLst>
            </p:cNvPr>
            <p:cNvGrpSpPr/>
            <p:nvPr/>
          </p:nvGrpSpPr>
          <p:grpSpPr>
            <a:xfrm>
              <a:off x="6042303" y="2271001"/>
              <a:ext cx="527051" cy="137313"/>
              <a:chOff x="1871822" y="5616406"/>
              <a:chExt cx="610631" cy="159087"/>
            </a:xfrm>
          </p:grpSpPr>
          <p:grpSp>
            <p:nvGrpSpPr>
              <p:cNvPr id="62" name="Group 61">
                <a:extLst>
                  <a:ext uri="{FF2B5EF4-FFF2-40B4-BE49-F238E27FC236}">
                    <a16:creationId xmlns:a16="http://schemas.microsoft.com/office/drawing/2014/main" id="{A6D0C737-539E-40C2-8F9D-8361D0D5A84A}"/>
                  </a:ext>
                </a:extLst>
              </p:cNvPr>
              <p:cNvGrpSpPr/>
              <p:nvPr/>
            </p:nvGrpSpPr>
            <p:grpSpPr>
              <a:xfrm>
                <a:off x="1871822" y="5616406"/>
                <a:ext cx="159086" cy="159087"/>
                <a:chOff x="1324575" y="5760204"/>
                <a:chExt cx="305861" cy="305861"/>
              </a:xfrm>
            </p:grpSpPr>
            <p:sp>
              <p:nvSpPr>
                <p:cNvPr id="69" name="Oval 68">
                  <a:extLst>
                    <a:ext uri="{FF2B5EF4-FFF2-40B4-BE49-F238E27FC236}">
                      <a16:creationId xmlns:a16="http://schemas.microsoft.com/office/drawing/2014/main" id="{F0105759-E84F-41A4-967F-36124C2F775B}"/>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1">
                  <a:extLst>
                    <a:ext uri="{FF2B5EF4-FFF2-40B4-BE49-F238E27FC236}">
                      <a16:creationId xmlns:a16="http://schemas.microsoft.com/office/drawing/2014/main" id="{F0C63026-3BBF-4495-8341-8EBA7E6D70E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63" name="Group 62">
                <a:extLst>
                  <a:ext uri="{FF2B5EF4-FFF2-40B4-BE49-F238E27FC236}">
                    <a16:creationId xmlns:a16="http://schemas.microsoft.com/office/drawing/2014/main" id="{C2B8ABA6-D8D6-4B20-A96E-7AD2B0FF0CC9}"/>
                  </a:ext>
                </a:extLst>
              </p:cNvPr>
              <p:cNvGrpSpPr/>
              <p:nvPr/>
            </p:nvGrpSpPr>
            <p:grpSpPr>
              <a:xfrm>
                <a:off x="2097594" y="5616406"/>
                <a:ext cx="159086" cy="159087"/>
                <a:chOff x="1684215" y="5760204"/>
                <a:chExt cx="305861" cy="305861"/>
              </a:xfrm>
            </p:grpSpPr>
            <p:sp>
              <p:nvSpPr>
                <p:cNvPr id="67" name="Oval 66">
                  <a:extLst>
                    <a:ext uri="{FF2B5EF4-FFF2-40B4-BE49-F238E27FC236}">
                      <a16:creationId xmlns:a16="http://schemas.microsoft.com/office/drawing/2014/main" id="{7973BB2B-F174-4547-A617-377298C16863}"/>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21">
                  <a:extLst>
                    <a:ext uri="{FF2B5EF4-FFF2-40B4-BE49-F238E27FC236}">
                      <a16:creationId xmlns:a16="http://schemas.microsoft.com/office/drawing/2014/main" id="{0B898715-59DC-4376-B5C6-BF5855212CF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64" name="Group 63">
                <a:extLst>
                  <a:ext uri="{FF2B5EF4-FFF2-40B4-BE49-F238E27FC236}">
                    <a16:creationId xmlns:a16="http://schemas.microsoft.com/office/drawing/2014/main" id="{09944E3E-18D0-485F-A7C0-C0A7A86BAB97}"/>
                  </a:ext>
                </a:extLst>
              </p:cNvPr>
              <p:cNvGrpSpPr/>
              <p:nvPr/>
            </p:nvGrpSpPr>
            <p:grpSpPr>
              <a:xfrm>
                <a:off x="2323367" y="5616406"/>
                <a:ext cx="159086" cy="159087"/>
                <a:chOff x="2177216" y="5760204"/>
                <a:chExt cx="305861" cy="305861"/>
              </a:xfrm>
            </p:grpSpPr>
            <p:sp>
              <p:nvSpPr>
                <p:cNvPr id="65" name="Oval 64">
                  <a:extLst>
                    <a:ext uri="{FF2B5EF4-FFF2-40B4-BE49-F238E27FC236}">
                      <a16:creationId xmlns:a16="http://schemas.microsoft.com/office/drawing/2014/main" id="{7999364F-3E17-4C39-99AE-643EF9E808E8}"/>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18">
                  <a:extLst>
                    <a:ext uri="{FF2B5EF4-FFF2-40B4-BE49-F238E27FC236}">
                      <a16:creationId xmlns:a16="http://schemas.microsoft.com/office/drawing/2014/main" id="{C6000898-F776-47B5-A9A3-AD3B4749A50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71" name="TextBox 70">
            <a:extLst>
              <a:ext uri="{FF2B5EF4-FFF2-40B4-BE49-F238E27FC236}">
                <a16:creationId xmlns:a16="http://schemas.microsoft.com/office/drawing/2014/main" id="{6FD8E925-CC3F-49B1-9318-C254AD38A0A1}"/>
              </a:ext>
            </a:extLst>
          </p:cNvPr>
          <p:cNvSpPr txBox="1"/>
          <p:nvPr/>
        </p:nvSpPr>
        <p:spPr>
          <a:xfrm>
            <a:off x="6661225" y="2201082"/>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72" name="Rectangle 9">
            <a:extLst>
              <a:ext uri="{FF2B5EF4-FFF2-40B4-BE49-F238E27FC236}">
                <a16:creationId xmlns:a16="http://schemas.microsoft.com/office/drawing/2014/main" id="{7917F963-92EC-4075-ADA7-B8154DC4F7BF}"/>
              </a:ext>
            </a:extLst>
          </p:cNvPr>
          <p:cNvSpPr>
            <a:spLocks/>
          </p:cNvSpPr>
          <p:nvPr/>
        </p:nvSpPr>
        <p:spPr bwMode="auto">
          <a:xfrm>
            <a:off x="6765370" y="2440254"/>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73" name="Group 72">
            <a:extLst>
              <a:ext uri="{FF2B5EF4-FFF2-40B4-BE49-F238E27FC236}">
                <a16:creationId xmlns:a16="http://schemas.microsoft.com/office/drawing/2014/main" id="{E70C359F-3AC3-4E6C-BA31-0059A7B09A69}"/>
              </a:ext>
            </a:extLst>
          </p:cNvPr>
          <p:cNvGrpSpPr/>
          <p:nvPr/>
        </p:nvGrpSpPr>
        <p:grpSpPr>
          <a:xfrm>
            <a:off x="9429016" y="2897885"/>
            <a:ext cx="1068437" cy="290165"/>
            <a:chOff x="5899707" y="2229364"/>
            <a:chExt cx="812243" cy="220588"/>
          </a:xfrm>
        </p:grpSpPr>
        <p:sp>
          <p:nvSpPr>
            <p:cNvPr id="74" name="Rectangle 73">
              <a:extLst>
                <a:ext uri="{FF2B5EF4-FFF2-40B4-BE49-F238E27FC236}">
                  <a16:creationId xmlns:a16="http://schemas.microsoft.com/office/drawing/2014/main" id="{9C7061CE-7376-4781-95CE-1071BA88986F}"/>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D032B977-E0C5-445E-BB72-A6930DB76559}"/>
                </a:ext>
              </a:extLst>
            </p:cNvPr>
            <p:cNvGrpSpPr/>
            <p:nvPr/>
          </p:nvGrpSpPr>
          <p:grpSpPr>
            <a:xfrm>
              <a:off x="6042303" y="2271001"/>
              <a:ext cx="527051" cy="137313"/>
              <a:chOff x="1871822" y="5616406"/>
              <a:chExt cx="610631" cy="159087"/>
            </a:xfrm>
          </p:grpSpPr>
          <p:grpSp>
            <p:nvGrpSpPr>
              <p:cNvPr id="77" name="Group 76">
                <a:extLst>
                  <a:ext uri="{FF2B5EF4-FFF2-40B4-BE49-F238E27FC236}">
                    <a16:creationId xmlns:a16="http://schemas.microsoft.com/office/drawing/2014/main" id="{99BC7614-6664-4D03-B845-F09FE1AA469A}"/>
                  </a:ext>
                </a:extLst>
              </p:cNvPr>
              <p:cNvGrpSpPr/>
              <p:nvPr/>
            </p:nvGrpSpPr>
            <p:grpSpPr>
              <a:xfrm>
                <a:off x="1871822" y="5616406"/>
                <a:ext cx="159086" cy="159087"/>
                <a:chOff x="1324575" y="5760204"/>
                <a:chExt cx="305861" cy="305861"/>
              </a:xfrm>
            </p:grpSpPr>
            <p:sp>
              <p:nvSpPr>
                <p:cNvPr id="86" name="Oval 85">
                  <a:extLst>
                    <a:ext uri="{FF2B5EF4-FFF2-40B4-BE49-F238E27FC236}">
                      <a16:creationId xmlns:a16="http://schemas.microsoft.com/office/drawing/2014/main" id="{67912C75-E53B-4F14-A34D-88B474E263D3}"/>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
                  <a:extLst>
                    <a:ext uri="{FF2B5EF4-FFF2-40B4-BE49-F238E27FC236}">
                      <a16:creationId xmlns:a16="http://schemas.microsoft.com/office/drawing/2014/main" id="{E10D6309-2D49-4675-9E21-A2A824784B4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78" name="Group 77">
                <a:extLst>
                  <a:ext uri="{FF2B5EF4-FFF2-40B4-BE49-F238E27FC236}">
                    <a16:creationId xmlns:a16="http://schemas.microsoft.com/office/drawing/2014/main" id="{21A06588-3EA0-4425-92F3-43CF7BFBDA42}"/>
                  </a:ext>
                </a:extLst>
              </p:cNvPr>
              <p:cNvGrpSpPr/>
              <p:nvPr/>
            </p:nvGrpSpPr>
            <p:grpSpPr>
              <a:xfrm>
                <a:off x="2097594" y="5616406"/>
                <a:ext cx="159086" cy="159087"/>
                <a:chOff x="1684215" y="5760204"/>
                <a:chExt cx="305861" cy="305861"/>
              </a:xfrm>
            </p:grpSpPr>
            <p:sp>
              <p:nvSpPr>
                <p:cNvPr id="84" name="Oval 83">
                  <a:extLst>
                    <a:ext uri="{FF2B5EF4-FFF2-40B4-BE49-F238E27FC236}">
                      <a16:creationId xmlns:a16="http://schemas.microsoft.com/office/drawing/2014/main" id="{1D4E6448-88FA-4AF7-9617-86D6B0816190}"/>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21">
                  <a:extLst>
                    <a:ext uri="{FF2B5EF4-FFF2-40B4-BE49-F238E27FC236}">
                      <a16:creationId xmlns:a16="http://schemas.microsoft.com/office/drawing/2014/main" id="{E5B90B2C-C47B-4118-A84C-A6DDEA63E75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79" name="Group 78">
                <a:extLst>
                  <a:ext uri="{FF2B5EF4-FFF2-40B4-BE49-F238E27FC236}">
                    <a16:creationId xmlns:a16="http://schemas.microsoft.com/office/drawing/2014/main" id="{219BAAE0-7D43-47EC-AF43-34ED2CF4B250}"/>
                  </a:ext>
                </a:extLst>
              </p:cNvPr>
              <p:cNvGrpSpPr/>
              <p:nvPr/>
            </p:nvGrpSpPr>
            <p:grpSpPr>
              <a:xfrm>
                <a:off x="2323367" y="5616406"/>
                <a:ext cx="159086" cy="159087"/>
                <a:chOff x="2177216" y="5760204"/>
                <a:chExt cx="305861" cy="305861"/>
              </a:xfrm>
            </p:grpSpPr>
            <p:sp>
              <p:nvSpPr>
                <p:cNvPr id="80" name="Oval 79">
                  <a:extLst>
                    <a:ext uri="{FF2B5EF4-FFF2-40B4-BE49-F238E27FC236}">
                      <a16:creationId xmlns:a16="http://schemas.microsoft.com/office/drawing/2014/main" id="{AB6E8AC0-5960-4608-98C4-BDDD5E953A0E}"/>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8">
                  <a:extLst>
                    <a:ext uri="{FF2B5EF4-FFF2-40B4-BE49-F238E27FC236}">
                      <a16:creationId xmlns:a16="http://schemas.microsoft.com/office/drawing/2014/main" id="{F5E4EFD7-3ED2-4DFC-A297-06DE38B3472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88" name="TextBox 87">
            <a:extLst>
              <a:ext uri="{FF2B5EF4-FFF2-40B4-BE49-F238E27FC236}">
                <a16:creationId xmlns:a16="http://schemas.microsoft.com/office/drawing/2014/main" id="{EA7F6193-0217-46E6-B07B-8AEBAFCC7A8D}"/>
              </a:ext>
            </a:extLst>
          </p:cNvPr>
          <p:cNvSpPr txBox="1"/>
          <p:nvPr/>
        </p:nvSpPr>
        <p:spPr>
          <a:xfrm>
            <a:off x="9326753" y="2201082"/>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89" name="Rectangle 9">
            <a:extLst>
              <a:ext uri="{FF2B5EF4-FFF2-40B4-BE49-F238E27FC236}">
                <a16:creationId xmlns:a16="http://schemas.microsoft.com/office/drawing/2014/main" id="{485E58C5-2B56-41E7-8E85-6DDA7F6B194F}"/>
              </a:ext>
            </a:extLst>
          </p:cNvPr>
          <p:cNvSpPr>
            <a:spLocks/>
          </p:cNvSpPr>
          <p:nvPr/>
        </p:nvSpPr>
        <p:spPr bwMode="auto">
          <a:xfrm>
            <a:off x="9430898" y="2440254"/>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sp>
        <p:nvSpPr>
          <p:cNvPr id="3" name="Picture Placeholder 2">
            <a:extLst>
              <a:ext uri="{FF2B5EF4-FFF2-40B4-BE49-F238E27FC236}">
                <a16:creationId xmlns:a16="http://schemas.microsoft.com/office/drawing/2014/main" id="{3F9D7593-8F0A-4C88-A594-8B27C8044AB4}"/>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B70C9C93-D11C-44DD-B622-3435857A27B7}"/>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0CF675F6-A0AD-4DD0-A3A3-67A77BFF8D52}"/>
              </a:ext>
            </a:extLst>
          </p:cNvPr>
          <p:cNvSpPr>
            <a:spLocks noGrp="1"/>
          </p:cNvSpPr>
          <p:nvPr>
            <p:ph type="pic" sz="quarter" idx="20"/>
          </p:nvPr>
        </p:nvSpPr>
        <p:spPr/>
      </p:sp>
      <p:sp>
        <p:nvSpPr>
          <p:cNvPr id="14" name="Picture Placeholder 13">
            <a:extLst>
              <a:ext uri="{FF2B5EF4-FFF2-40B4-BE49-F238E27FC236}">
                <a16:creationId xmlns:a16="http://schemas.microsoft.com/office/drawing/2014/main" id="{AC135880-0CAB-4396-A4FB-25A82C52F0D9}"/>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29" name="Straight Connector 28">
            <a:extLst>
              <a:ext uri="{FF2B5EF4-FFF2-40B4-BE49-F238E27FC236}">
                <a16:creationId xmlns:a16="http://schemas.microsoft.com/office/drawing/2014/main" id="{8974589D-99D4-459D-A0D2-4127B15CDA3C}"/>
              </a:ext>
            </a:extLst>
          </p:cNvPr>
          <p:cNvCxnSpPr>
            <a:cxnSpLocks/>
            <a:endCxn id="33" idx="2"/>
          </p:cNvCxnSpPr>
          <p:nvPr/>
        </p:nvCxnSpPr>
        <p:spPr>
          <a:xfrm>
            <a:off x="838200" y="4367538"/>
            <a:ext cx="1033649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BEEBDB49-3F2D-42C0-A1B1-BBD46D27744B}"/>
              </a:ext>
            </a:extLst>
          </p:cNvPr>
          <p:cNvSpPr/>
          <p:nvPr/>
        </p:nvSpPr>
        <p:spPr>
          <a:xfrm>
            <a:off x="838200" y="4250063"/>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5E1E462-31E8-457D-9893-1E36AF92CC7E}"/>
              </a:ext>
            </a:extLst>
          </p:cNvPr>
          <p:cNvSpPr/>
          <p:nvPr/>
        </p:nvSpPr>
        <p:spPr>
          <a:xfrm>
            <a:off x="11174698" y="4250063"/>
            <a:ext cx="234950" cy="234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5605211F-7CA2-4F99-81BF-1C01932DFB87}"/>
              </a:ext>
            </a:extLst>
          </p:cNvPr>
          <p:cNvCxnSpPr>
            <a:cxnSpLocks/>
          </p:cNvCxnSpPr>
          <p:nvPr/>
        </p:nvCxnSpPr>
        <p:spPr>
          <a:xfrm>
            <a:off x="2828274" y="3987561"/>
            <a:ext cx="0"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47FED4FF-018B-4117-9BB2-3A06B838040B}"/>
              </a:ext>
            </a:extLst>
          </p:cNvPr>
          <p:cNvCxnSpPr>
            <a:cxnSpLocks/>
          </p:cNvCxnSpPr>
          <p:nvPr/>
        </p:nvCxnSpPr>
        <p:spPr>
          <a:xfrm>
            <a:off x="6123923" y="3987561"/>
            <a:ext cx="1"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B90EC447-B4B1-4AD6-AABE-E2766E40B206}"/>
              </a:ext>
            </a:extLst>
          </p:cNvPr>
          <p:cNvCxnSpPr>
            <a:cxnSpLocks/>
          </p:cNvCxnSpPr>
          <p:nvPr/>
        </p:nvCxnSpPr>
        <p:spPr>
          <a:xfrm>
            <a:off x="9419572" y="3987561"/>
            <a:ext cx="2"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3F7836AD-1B33-4963-9DED-73E50ED6AA5F}"/>
              </a:ext>
            </a:extLst>
          </p:cNvPr>
          <p:cNvGrpSpPr/>
          <p:nvPr/>
        </p:nvGrpSpPr>
        <p:grpSpPr>
          <a:xfrm>
            <a:off x="1432215" y="5086046"/>
            <a:ext cx="2825961" cy="504392"/>
            <a:chOff x="1432215" y="4999688"/>
            <a:chExt cx="2825961" cy="504392"/>
          </a:xfrm>
        </p:grpSpPr>
        <p:sp>
          <p:nvSpPr>
            <p:cNvPr id="65" name="TextBox 64">
              <a:extLst>
                <a:ext uri="{FF2B5EF4-FFF2-40B4-BE49-F238E27FC236}">
                  <a16:creationId xmlns:a16="http://schemas.microsoft.com/office/drawing/2014/main" id="{1C18CCCF-8A01-48DA-9BEE-C1D484995C91}"/>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66" name="Rectangle 9">
              <a:extLst>
                <a:ext uri="{FF2B5EF4-FFF2-40B4-BE49-F238E27FC236}">
                  <a16:creationId xmlns:a16="http://schemas.microsoft.com/office/drawing/2014/main" id="{679E9801-5BDD-494E-869A-5F51974C5EA6}"/>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 name="Group 1">
            <a:extLst>
              <a:ext uri="{FF2B5EF4-FFF2-40B4-BE49-F238E27FC236}">
                <a16:creationId xmlns:a16="http://schemas.microsoft.com/office/drawing/2014/main" id="{BB8E2B1F-258E-4709-9154-406B971E963B}"/>
              </a:ext>
            </a:extLst>
          </p:cNvPr>
          <p:cNvGrpSpPr/>
          <p:nvPr/>
        </p:nvGrpSpPr>
        <p:grpSpPr>
          <a:xfrm>
            <a:off x="4744803" y="5086046"/>
            <a:ext cx="2775161" cy="504392"/>
            <a:chOff x="5236618" y="4999688"/>
            <a:chExt cx="2775161" cy="504392"/>
          </a:xfrm>
        </p:grpSpPr>
        <p:sp>
          <p:nvSpPr>
            <p:cNvPr id="68" name="TextBox 67">
              <a:extLst>
                <a:ext uri="{FF2B5EF4-FFF2-40B4-BE49-F238E27FC236}">
                  <a16:creationId xmlns:a16="http://schemas.microsoft.com/office/drawing/2014/main" id="{5EF11B5E-CD1D-4A05-877A-9378F93C307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69" name="Rectangle 9">
              <a:extLst>
                <a:ext uri="{FF2B5EF4-FFF2-40B4-BE49-F238E27FC236}">
                  <a16:creationId xmlns:a16="http://schemas.microsoft.com/office/drawing/2014/main" id="{B36455C6-299B-45A2-A952-EFABBBDFD9F6}"/>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70" name="Group 69">
            <a:extLst>
              <a:ext uri="{FF2B5EF4-FFF2-40B4-BE49-F238E27FC236}">
                <a16:creationId xmlns:a16="http://schemas.microsoft.com/office/drawing/2014/main" id="{EF5687B6-F7DC-49F4-82D9-4D0A9938F001}"/>
              </a:ext>
            </a:extLst>
          </p:cNvPr>
          <p:cNvGrpSpPr/>
          <p:nvPr/>
        </p:nvGrpSpPr>
        <p:grpSpPr>
          <a:xfrm>
            <a:off x="8006591" y="5086046"/>
            <a:ext cx="2825961" cy="504392"/>
            <a:chOff x="1432215" y="4999688"/>
            <a:chExt cx="2825961" cy="504392"/>
          </a:xfrm>
        </p:grpSpPr>
        <p:sp>
          <p:nvSpPr>
            <p:cNvPr id="71" name="TextBox 70">
              <a:extLst>
                <a:ext uri="{FF2B5EF4-FFF2-40B4-BE49-F238E27FC236}">
                  <a16:creationId xmlns:a16="http://schemas.microsoft.com/office/drawing/2014/main" id="{DFE87E77-DCA3-431F-946D-70AE522FE700}"/>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72" name="Rectangle 9">
              <a:extLst>
                <a:ext uri="{FF2B5EF4-FFF2-40B4-BE49-F238E27FC236}">
                  <a16:creationId xmlns:a16="http://schemas.microsoft.com/office/drawing/2014/main" id="{3CB812DB-F7CE-48DC-B462-9D6C368D1B25}"/>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7" name="Picture Placeholder 6">
            <a:extLst>
              <a:ext uri="{FF2B5EF4-FFF2-40B4-BE49-F238E27FC236}">
                <a16:creationId xmlns:a16="http://schemas.microsoft.com/office/drawing/2014/main" id="{5E31639C-F027-4952-BEFA-92C01DEB37FB}"/>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F27BD3C4-E169-40A8-AEAF-3CB203BE4D38}"/>
              </a:ext>
            </a:extLst>
          </p:cNvPr>
          <p:cNvSpPr>
            <a:spLocks noGrp="1"/>
          </p:cNvSpPr>
          <p:nvPr>
            <p:ph type="pic" sz="quarter" idx="26"/>
          </p:nvPr>
        </p:nvSpPr>
        <p:spPr/>
      </p:sp>
      <p:sp>
        <p:nvSpPr>
          <p:cNvPr id="13" name="Picture Placeholder 12">
            <a:extLst>
              <a:ext uri="{FF2B5EF4-FFF2-40B4-BE49-F238E27FC236}">
                <a16:creationId xmlns:a16="http://schemas.microsoft.com/office/drawing/2014/main" id="{2CB42A0C-AD31-455D-956F-880E3D0477A3}"/>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ECFFA4BB-759A-4265-A3DF-AF27B6197DC9}"/>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0DE6E0A6-F3E8-4411-AC02-9C4D54C0064A}"/>
              </a:ext>
            </a:extLst>
          </p:cNvPr>
          <p:cNvSpPr>
            <a:spLocks noGrp="1"/>
          </p:cNvSpPr>
          <p:nvPr>
            <p:ph type="pic" sz="quarter" idx="19"/>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F075A8F7-F10A-4CC1-B253-8F61C6D79BC1}"/>
              </a:ext>
            </a:extLst>
          </p:cNvPr>
          <p:cNvGrpSpPr/>
          <p:nvPr/>
        </p:nvGrpSpPr>
        <p:grpSpPr>
          <a:xfrm>
            <a:off x="5717487" y="4714828"/>
            <a:ext cx="5411735" cy="731661"/>
            <a:chOff x="6074578" y="2468079"/>
            <a:chExt cx="5411735" cy="731661"/>
          </a:xfrm>
        </p:grpSpPr>
        <p:grpSp>
          <p:nvGrpSpPr>
            <p:cNvPr id="20" name="Group 19">
              <a:extLst>
                <a:ext uri="{FF2B5EF4-FFF2-40B4-BE49-F238E27FC236}">
                  <a16:creationId xmlns:a16="http://schemas.microsoft.com/office/drawing/2014/main" id="{2A0A2234-3344-46AD-8120-3AA5B624E1FD}"/>
                </a:ext>
              </a:extLst>
            </p:cNvPr>
            <p:cNvGrpSpPr/>
            <p:nvPr/>
          </p:nvGrpSpPr>
          <p:grpSpPr>
            <a:xfrm>
              <a:off x="6074578" y="2468079"/>
              <a:ext cx="2535878" cy="731661"/>
              <a:chOff x="941855" y="3719535"/>
              <a:chExt cx="2535878" cy="731661"/>
            </a:xfrm>
          </p:grpSpPr>
          <p:sp>
            <p:nvSpPr>
              <p:cNvPr id="25" name="Rectangle 17">
                <a:extLst>
                  <a:ext uri="{FF2B5EF4-FFF2-40B4-BE49-F238E27FC236}">
                    <a16:creationId xmlns:a16="http://schemas.microsoft.com/office/drawing/2014/main" id="{BFDB1778-F301-40D1-9B4B-A0ED0988AEC0}"/>
                  </a:ext>
                </a:extLst>
              </p:cNvPr>
              <p:cNvSpPr>
                <a:spLocks/>
              </p:cNvSpPr>
              <p:nvPr/>
            </p:nvSpPr>
            <p:spPr bwMode="auto">
              <a:xfrm>
                <a:off x="941855" y="410154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6" name="Rectangle 6">
                <a:extLst>
                  <a:ext uri="{FF2B5EF4-FFF2-40B4-BE49-F238E27FC236}">
                    <a16:creationId xmlns:a16="http://schemas.microsoft.com/office/drawing/2014/main" id="{F57FC2A8-4124-492D-A1AD-3ED2B2DF12E0}"/>
                  </a:ext>
                </a:extLst>
              </p:cNvPr>
              <p:cNvSpPr>
                <a:spLocks/>
              </p:cNvSpPr>
              <p:nvPr/>
            </p:nvSpPr>
            <p:spPr bwMode="auto">
              <a:xfrm>
                <a:off x="1190594" y="3719535"/>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27" name="Oval 26">
                <a:extLst>
                  <a:ext uri="{FF2B5EF4-FFF2-40B4-BE49-F238E27FC236}">
                    <a16:creationId xmlns:a16="http://schemas.microsoft.com/office/drawing/2014/main" id="{8F6113E1-E88F-4934-9BDB-F870C4248B81}"/>
                  </a:ext>
                </a:extLst>
              </p:cNvPr>
              <p:cNvSpPr/>
              <p:nvPr/>
            </p:nvSpPr>
            <p:spPr bwMode="auto">
              <a:xfrm>
                <a:off x="941855" y="3783007"/>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1" name="Group 20">
              <a:extLst>
                <a:ext uri="{FF2B5EF4-FFF2-40B4-BE49-F238E27FC236}">
                  <a16:creationId xmlns:a16="http://schemas.microsoft.com/office/drawing/2014/main" id="{9B9A8E9D-5CFB-4197-804F-01C32C2A2BAD}"/>
                </a:ext>
              </a:extLst>
            </p:cNvPr>
            <p:cNvGrpSpPr/>
            <p:nvPr/>
          </p:nvGrpSpPr>
          <p:grpSpPr>
            <a:xfrm>
              <a:off x="8901224" y="2468079"/>
              <a:ext cx="2585089" cy="731661"/>
              <a:chOff x="4176629" y="3719535"/>
              <a:chExt cx="2585089" cy="731661"/>
            </a:xfrm>
          </p:grpSpPr>
          <p:sp>
            <p:nvSpPr>
              <p:cNvPr id="22" name="Rectangle 17">
                <a:extLst>
                  <a:ext uri="{FF2B5EF4-FFF2-40B4-BE49-F238E27FC236}">
                    <a16:creationId xmlns:a16="http://schemas.microsoft.com/office/drawing/2014/main" id="{C31F3C1B-CFAD-4E64-A000-39D98329FA5B}"/>
                  </a:ext>
                </a:extLst>
              </p:cNvPr>
              <p:cNvSpPr>
                <a:spLocks/>
              </p:cNvSpPr>
              <p:nvPr/>
            </p:nvSpPr>
            <p:spPr bwMode="auto">
              <a:xfrm>
                <a:off x="4176629" y="410154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3" name="Rectangle 6">
                <a:extLst>
                  <a:ext uri="{FF2B5EF4-FFF2-40B4-BE49-F238E27FC236}">
                    <a16:creationId xmlns:a16="http://schemas.microsoft.com/office/drawing/2014/main" id="{9CD51E55-1A42-44D4-953D-1C5DEBB14BEB}"/>
                  </a:ext>
                </a:extLst>
              </p:cNvPr>
              <p:cNvSpPr>
                <a:spLocks/>
              </p:cNvSpPr>
              <p:nvPr/>
            </p:nvSpPr>
            <p:spPr bwMode="auto">
              <a:xfrm>
                <a:off x="4425367" y="3719535"/>
                <a:ext cx="2167248"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5"/>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4" name="Oval 23">
                <a:extLst>
                  <a:ext uri="{FF2B5EF4-FFF2-40B4-BE49-F238E27FC236}">
                    <a16:creationId xmlns:a16="http://schemas.microsoft.com/office/drawing/2014/main" id="{A23D2174-F7BA-4F90-99F3-C5EC0B4F3D97}"/>
                  </a:ext>
                </a:extLst>
              </p:cNvPr>
              <p:cNvSpPr/>
              <p:nvPr/>
            </p:nvSpPr>
            <p:spPr bwMode="auto">
              <a:xfrm>
                <a:off x="4176629" y="3783007"/>
                <a:ext cx="131694" cy="131694"/>
              </a:xfrm>
              <a:prstGeom prst="ellipse">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accent1"/>
                  </a:solidFill>
                  <a:effectLst/>
                  <a:latin typeface="Gill Sans" charset="0"/>
                  <a:ea typeface="ヒラギノ角ゴ ProN W3" charset="0"/>
                  <a:cs typeface="ヒラギノ角ゴ ProN W3" charset="0"/>
                  <a:sym typeface="Gill Sans" charset="0"/>
                </a:endParaRPr>
              </a:p>
            </p:txBody>
          </p:sp>
        </p:grpSp>
      </p:grpSp>
      <p:sp>
        <p:nvSpPr>
          <p:cNvPr id="3" name="Picture Placeholder 2">
            <a:extLst>
              <a:ext uri="{FF2B5EF4-FFF2-40B4-BE49-F238E27FC236}">
                <a16:creationId xmlns:a16="http://schemas.microsoft.com/office/drawing/2014/main" id="{C8D91407-25D1-4CA8-97D5-B20739B652D6}"/>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3F3B1B26-DEA4-43D5-9B8D-1C2710C8D15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C9FB8D11-B05C-41EF-8C69-ADD70CA748C5}"/>
              </a:ext>
            </a:extLst>
          </p:cNvPr>
          <p:cNvSpPr>
            <a:spLocks noGrp="1"/>
          </p:cNvSpPr>
          <p:nvPr>
            <p:ph type="pic" sz="quarter" idx="20"/>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BB7FCF20-FDEB-4C26-88EF-57D04FA5E852}"/>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673740BA-6154-4A9A-B8CE-5473E2FF50E0}"/>
              </a:ext>
            </a:extLst>
          </p:cNvPr>
          <p:cNvSpPr>
            <a:spLocks noGrp="1"/>
          </p:cNvSpPr>
          <p:nvPr>
            <p:ph type="pic" sz="quarter" idx="25"/>
          </p:nvPr>
        </p:nvSpPr>
        <p:spPr/>
      </p:sp>
      <p:sp>
        <p:nvSpPr>
          <p:cNvPr id="11" name="Picture Placeholder 10">
            <a:extLst>
              <a:ext uri="{FF2B5EF4-FFF2-40B4-BE49-F238E27FC236}">
                <a16:creationId xmlns:a16="http://schemas.microsoft.com/office/drawing/2014/main" id="{B4453B27-9D40-4A9A-AAC2-2829005E4804}"/>
              </a:ext>
            </a:extLst>
          </p:cNvPr>
          <p:cNvSpPr>
            <a:spLocks noGrp="1"/>
          </p:cNvSpPr>
          <p:nvPr>
            <p:ph type="pic" sz="quarter" idx="26"/>
          </p:nvPr>
        </p:nvSpPr>
        <p:spPr/>
      </p:sp>
      <p:sp>
        <p:nvSpPr>
          <p:cNvPr id="13" name="Picture Placeholder 12">
            <a:extLst>
              <a:ext uri="{FF2B5EF4-FFF2-40B4-BE49-F238E27FC236}">
                <a16:creationId xmlns:a16="http://schemas.microsoft.com/office/drawing/2014/main" id="{0D687723-5ABF-4B65-AEBB-21E895D1E4E8}"/>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Timeline</a:t>
            </a:r>
          </a:p>
        </p:txBody>
      </p:sp>
      <p:sp>
        <p:nvSpPr>
          <p:cNvPr id="2" name="Rectangle 1">
            <a:extLst>
              <a:ext uri="{FF2B5EF4-FFF2-40B4-BE49-F238E27FC236}">
                <a16:creationId xmlns:a16="http://schemas.microsoft.com/office/drawing/2014/main" id="{A9B91F3D-684B-4BB6-A8C7-CE8B3D088BD0}"/>
              </a:ext>
            </a:extLst>
          </p:cNvPr>
          <p:cNvSpPr/>
          <p:nvPr/>
        </p:nvSpPr>
        <p:spPr>
          <a:xfrm>
            <a:off x="0" y="1899377"/>
            <a:ext cx="12192000" cy="154307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3" name="Rectangle 32">
            <a:extLst>
              <a:ext uri="{FF2B5EF4-FFF2-40B4-BE49-F238E27FC236}">
                <a16:creationId xmlns:a16="http://schemas.microsoft.com/office/drawing/2014/main" id="{89CF1726-6C50-4F78-8566-46C658A42800}"/>
              </a:ext>
            </a:extLst>
          </p:cNvPr>
          <p:cNvSpPr/>
          <p:nvPr/>
        </p:nvSpPr>
        <p:spPr>
          <a:xfrm>
            <a:off x="1101718" y="4062576"/>
            <a:ext cx="1768482" cy="1348511"/>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sp>
        <p:nvSpPr>
          <p:cNvPr id="22" name="Rectangle 21">
            <a:extLst>
              <a:ext uri="{FF2B5EF4-FFF2-40B4-BE49-F238E27FC236}">
                <a16:creationId xmlns:a16="http://schemas.microsoft.com/office/drawing/2014/main" id="{E80C67AE-1CA6-4BC9-A572-501491FDBAB6}"/>
              </a:ext>
            </a:extLst>
          </p:cNvPr>
          <p:cNvSpPr/>
          <p:nvPr/>
        </p:nvSpPr>
        <p:spPr>
          <a:xfrm>
            <a:off x="5195845" y="4062576"/>
            <a:ext cx="1700256" cy="1348511"/>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sp>
        <p:nvSpPr>
          <p:cNvPr id="29" name="Rectangle 28">
            <a:extLst>
              <a:ext uri="{FF2B5EF4-FFF2-40B4-BE49-F238E27FC236}">
                <a16:creationId xmlns:a16="http://schemas.microsoft.com/office/drawing/2014/main" id="{90708BE0-0A1C-49FB-8702-756DE8568507}"/>
              </a:ext>
            </a:extLst>
          </p:cNvPr>
          <p:cNvSpPr/>
          <p:nvPr/>
        </p:nvSpPr>
        <p:spPr>
          <a:xfrm>
            <a:off x="9222774" y="4062576"/>
            <a:ext cx="1750098" cy="1348511"/>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sp>
        <p:nvSpPr>
          <p:cNvPr id="24" name="Oval 23">
            <a:extLst>
              <a:ext uri="{FF2B5EF4-FFF2-40B4-BE49-F238E27FC236}">
                <a16:creationId xmlns:a16="http://schemas.microsoft.com/office/drawing/2014/main" id="{82A0EBB6-23C9-4511-8BBC-0466352C8BFF}"/>
              </a:ext>
            </a:extLst>
          </p:cNvPr>
          <p:cNvSpPr/>
          <p:nvPr/>
        </p:nvSpPr>
        <p:spPr>
          <a:xfrm>
            <a:off x="1571806" y="2993571"/>
            <a:ext cx="870857" cy="870857"/>
          </a:xfrm>
          <a:prstGeom prst="ellipse">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1025062A-4EBC-4D2F-BFC1-4C37BFFFD219}"/>
              </a:ext>
            </a:extLst>
          </p:cNvPr>
          <p:cNvSpPr/>
          <p:nvPr/>
        </p:nvSpPr>
        <p:spPr>
          <a:xfrm>
            <a:off x="5591709" y="2993571"/>
            <a:ext cx="870857" cy="870857"/>
          </a:xfrm>
          <a:prstGeom prst="ellipse">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4433BD80-A1FF-4F0D-9F77-AEE119072B00}"/>
              </a:ext>
            </a:extLst>
          </p:cNvPr>
          <p:cNvSpPr/>
          <p:nvPr/>
        </p:nvSpPr>
        <p:spPr>
          <a:xfrm>
            <a:off x="9615144" y="2993571"/>
            <a:ext cx="870857" cy="870857"/>
          </a:xfrm>
          <a:prstGeom prst="ellipse">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64600BCA-C7EA-4457-9336-F57B6703B5B8}"/>
              </a:ext>
            </a:extLst>
          </p:cNvPr>
          <p:cNvSpPr txBox="1"/>
          <p:nvPr/>
        </p:nvSpPr>
        <p:spPr>
          <a:xfrm>
            <a:off x="1645597" y="3244333"/>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2017</a:t>
            </a:r>
          </a:p>
        </p:txBody>
      </p:sp>
      <p:sp>
        <p:nvSpPr>
          <p:cNvPr id="38" name="TextBox 37">
            <a:extLst>
              <a:ext uri="{FF2B5EF4-FFF2-40B4-BE49-F238E27FC236}">
                <a16:creationId xmlns:a16="http://schemas.microsoft.com/office/drawing/2014/main" id="{FDE06DBA-54C9-41E1-8898-DC7E05B16388}"/>
              </a:ext>
            </a:extLst>
          </p:cNvPr>
          <p:cNvSpPr txBox="1"/>
          <p:nvPr/>
        </p:nvSpPr>
        <p:spPr>
          <a:xfrm>
            <a:off x="5665500" y="3244333"/>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2018</a:t>
            </a:r>
          </a:p>
        </p:txBody>
      </p:sp>
      <p:sp>
        <p:nvSpPr>
          <p:cNvPr id="39" name="TextBox 38">
            <a:extLst>
              <a:ext uri="{FF2B5EF4-FFF2-40B4-BE49-F238E27FC236}">
                <a16:creationId xmlns:a16="http://schemas.microsoft.com/office/drawing/2014/main" id="{58F71497-838D-4FD0-84D6-F3D5F7B511CE}"/>
              </a:ext>
            </a:extLst>
          </p:cNvPr>
          <p:cNvSpPr txBox="1"/>
          <p:nvPr/>
        </p:nvSpPr>
        <p:spPr>
          <a:xfrm>
            <a:off x="9688935" y="3244333"/>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2019</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345BF31E-7CD9-413E-AA06-3248175B863E}"/>
              </a:ext>
            </a:extLst>
          </p:cNvPr>
          <p:cNvSpPr/>
          <p:nvPr/>
        </p:nvSpPr>
        <p:spPr>
          <a:xfrm>
            <a:off x="8047461" y="1903445"/>
            <a:ext cx="3101009" cy="400793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581252" y="2340205"/>
            <a:ext cx="2033427" cy="313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aphicFrame>
        <p:nvGraphicFramePr>
          <p:cNvPr id="15" name="Chart 14">
            <a:extLst>
              <a:ext uri="{FF2B5EF4-FFF2-40B4-BE49-F238E27FC236}">
                <a16:creationId xmlns:a16="http://schemas.microsoft.com/office/drawing/2014/main" id="{61B00093-A19E-4673-ADB7-822FB2293602}"/>
              </a:ext>
            </a:extLst>
          </p:cNvPr>
          <p:cNvGraphicFramePr/>
          <p:nvPr>
            <p:extLst>
              <p:ext uri="{D42A27DB-BD31-4B8C-83A1-F6EECF244321}">
                <p14:modId xmlns:p14="http://schemas.microsoft.com/office/powerpoint/2010/main" val="3794484192"/>
              </p:ext>
            </p:extLst>
          </p:nvPr>
        </p:nvGraphicFramePr>
        <p:xfrm>
          <a:off x="1043530" y="1903445"/>
          <a:ext cx="6085114" cy="40079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mc:AlternateContent xmlns:mc="http://schemas.openxmlformats.org/markup-compatibility/2006" xmlns:cx1="http://schemas.microsoft.com/office/drawing/2015/9/8/chartex">
        <mc:Choice Requires="cx1">
          <p:graphicFrame>
            <p:nvGraphicFramePr>
              <p:cNvPr id="17" name="Chart 16">
                <a:extLst>
                  <a:ext uri="{FF2B5EF4-FFF2-40B4-BE49-F238E27FC236}">
                    <a16:creationId xmlns:a16="http://schemas.microsoft.com/office/drawing/2014/main" id="{C0063CE2-4090-4564-9EB5-242DE0E83462}"/>
                  </a:ext>
                </a:extLst>
              </p:cNvPr>
              <p:cNvGraphicFramePr/>
              <p:nvPr>
                <p:extLst>
                  <p:ext uri="{D42A27DB-BD31-4B8C-83A1-F6EECF244321}">
                    <p14:modId xmlns:p14="http://schemas.microsoft.com/office/powerpoint/2010/main" val="1818788647"/>
                  </p:ext>
                </p:extLst>
              </p:nvPr>
            </p:nvGraphicFramePr>
            <p:xfrm>
              <a:off x="998836" y="1786339"/>
              <a:ext cx="4005942" cy="4040972"/>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17" name="Chart 16">
                <a:extLst>
                  <a:ext uri="{FF2B5EF4-FFF2-40B4-BE49-F238E27FC236}">
                    <a16:creationId xmlns:a16="http://schemas.microsoft.com/office/drawing/2014/main" id="{C0063CE2-4090-4564-9EB5-242DE0E83462}"/>
                  </a:ext>
                </a:extLst>
              </p:cNvPr>
              <p:cNvPicPr>
                <a:picLocks noGrp="1" noRot="1" noChangeAspect="1" noMove="1" noResize="1" noEditPoints="1" noAdjustHandles="1" noChangeArrowheads="1" noChangeShapeType="1"/>
              </p:cNvPicPr>
              <p:nvPr/>
            </p:nvPicPr>
            <p:blipFill>
              <a:blip r:embed="rId5"/>
              <a:stretch>
                <a:fillRect/>
              </a:stretch>
            </p:blipFill>
            <p:spPr>
              <a:xfrm>
                <a:off x="998836" y="1786339"/>
                <a:ext cx="4005942" cy="4040972"/>
              </a:xfrm>
              <a:prstGeom prst="rect">
                <a:avLst/>
              </a:prstGeom>
            </p:spPr>
          </p:pic>
        </mc:Fallback>
      </mc:AlternateContent>
      <p:sp>
        <p:nvSpPr>
          <p:cNvPr id="31" name="TextBox 30">
            <a:extLst>
              <a:ext uri="{FF2B5EF4-FFF2-40B4-BE49-F238E27FC236}">
                <a16:creationId xmlns:a16="http://schemas.microsoft.com/office/drawing/2014/main" id="{6BB00E58-C3DB-402C-A407-0B6173CB34BE}"/>
              </a:ext>
            </a:extLst>
          </p:cNvPr>
          <p:cNvSpPr txBox="1"/>
          <p:nvPr/>
        </p:nvSpPr>
        <p:spPr>
          <a:xfrm>
            <a:off x="5631543" y="1786339"/>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sp>
        <p:nvSpPr>
          <p:cNvPr id="36" name="Rectangle 9">
            <a:extLst>
              <a:ext uri="{FF2B5EF4-FFF2-40B4-BE49-F238E27FC236}">
                <a16:creationId xmlns:a16="http://schemas.microsoft.com/office/drawing/2014/main" id="{6A959279-A2F4-4B5D-8247-81823E07FF0D}"/>
              </a:ext>
            </a:extLst>
          </p:cNvPr>
          <p:cNvSpPr>
            <a:spLocks/>
          </p:cNvSpPr>
          <p:nvPr/>
        </p:nvSpPr>
        <p:spPr bwMode="auto">
          <a:xfrm>
            <a:off x="5652017" y="516626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7" name="TextBox 36">
            <a:extLst>
              <a:ext uri="{FF2B5EF4-FFF2-40B4-BE49-F238E27FC236}">
                <a16:creationId xmlns:a16="http://schemas.microsoft.com/office/drawing/2014/main" id="{F9754ACF-3BE4-4FDE-B26D-A3B8C5DA81F7}"/>
              </a:ext>
            </a:extLst>
          </p:cNvPr>
          <p:cNvSpPr txBox="1"/>
          <p:nvPr/>
        </p:nvSpPr>
        <p:spPr>
          <a:xfrm>
            <a:off x="5562730" y="4626821"/>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15%</a:t>
            </a:r>
          </a:p>
        </p:txBody>
      </p:sp>
      <p:sp>
        <p:nvSpPr>
          <p:cNvPr id="34" name="Rectangle 9">
            <a:extLst>
              <a:ext uri="{FF2B5EF4-FFF2-40B4-BE49-F238E27FC236}">
                <a16:creationId xmlns:a16="http://schemas.microsoft.com/office/drawing/2014/main" id="{941825ED-42C1-431C-A3D3-4D122D7C98D7}"/>
              </a:ext>
            </a:extLst>
          </p:cNvPr>
          <p:cNvSpPr>
            <a:spLocks/>
          </p:cNvSpPr>
          <p:nvPr/>
        </p:nvSpPr>
        <p:spPr bwMode="auto">
          <a:xfrm>
            <a:off x="5652017" y="376825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5" name="TextBox 34">
            <a:extLst>
              <a:ext uri="{FF2B5EF4-FFF2-40B4-BE49-F238E27FC236}">
                <a16:creationId xmlns:a16="http://schemas.microsoft.com/office/drawing/2014/main" id="{E5E7E697-EA72-45CC-8F23-7AE60E49B3B3}"/>
              </a:ext>
            </a:extLst>
          </p:cNvPr>
          <p:cNvSpPr txBox="1"/>
          <p:nvPr/>
        </p:nvSpPr>
        <p:spPr>
          <a:xfrm>
            <a:off x="5562730" y="3206580"/>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20%</a:t>
            </a:r>
          </a:p>
        </p:txBody>
      </p:sp>
      <p:sp>
        <p:nvSpPr>
          <p:cNvPr id="38" name="Rectangle 9">
            <a:extLst>
              <a:ext uri="{FF2B5EF4-FFF2-40B4-BE49-F238E27FC236}">
                <a16:creationId xmlns:a16="http://schemas.microsoft.com/office/drawing/2014/main" id="{9A9D2BE5-7418-4AB6-A999-D82A3406A692}"/>
              </a:ext>
            </a:extLst>
          </p:cNvPr>
          <p:cNvSpPr>
            <a:spLocks/>
          </p:cNvSpPr>
          <p:nvPr/>
        </p:nvSpPr>
        <p:spPr bwMode="auto">
          <a:xfrm>
            <a:off x="5652017" y="237023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 name="Picture Placeholder 2">
            <a:extLst>
              <a:ext uri="{FF2B5EF4-FFF2-40B4-BE49-F238E27FC236}">
                <a16:creationId xmlns:a16="http://schemas.microsoft.com/office/drawing/2014/main" id="{3EA873BF-C742-499D-B818-15BDF8C6AF9D}"/>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1574"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1574"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68" name="Rectangle 9">
            <a:extLst>
              <a:ext uri="{FF2B5EF4-FFF2-40B4-BE49-F238E27FC236}">
                <a16:creationId xmlns:a16="http://schemas.microsoft.com/office/drawing/2014/main" id="{02AD01B2-0AED-45B0-AB97-466C379635B6}"/>
              </a:ext>
            </a:extLst>
          </p:cNvPr>
          <p:cNvSpPr>
            <a:spLocks/>
          </p:cNvSpPr>
          <p:nvPr/>
        </p:nvSpPr>
        <p:spPr bwMode="auto">
          <a:xfrm>
            <a:off x="957172" y="5434478"/>
            <a:ext cx="10282222" cy="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23" name="Group 22">
            <a:extLst>
              <a:ext uri="{FF2B5EF4-FFF2-40B4-BE49-F238E27FC236}">
                <a16:creationId xmlns:a16="http://schemas.microsoft.com/office/drawing/2014/main" id="{D02A7764-9068-4805-823D-7E873F1B9CDB}"/>
              </a:ext>
            </a:extLst>
          </p:cNvPr>
          <p:cNvGrpSpPr/>
          <p:nvPr/>
        </p:nvGrpSpPr>
        <p:grpSpPr>
          <a:xfrm>
            <a:off x="1156472" y="1719991"/>
            <a:ext cx="3196918" cy="1947891"/>
            <a:chOff x="-2347914" y="639763"/>
            <a:chExt cx="1023937" cy="623888"/>
          </a:xfrm>
          <a:solidFill>
            <a:schemeClr val="accent5"/>
          </a:solidFill>
        </p:grpSpPr>
        <p:sp>
          <p:nvSpPr>
            <p:cNvPr id="26" name="Freeform 363">
              <a:extLst>
                <a:ext uri="{FF2B5EF4-FFF2-40B4-BE49-F238E27FC236}">
                  <a16:creationId xmlns:a16="http://schemas.microsoft.com/office/drawing/2014/main" id="{FF5014A3-58DB-42FA-8CCC-CD77AD0190CC}"/>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64">
              <a:extLst>
                <a:ext uri="{FF2B5EF4-FFF2-40B4-BE49-F238E27FC236}">
                  <a16:creationId xmlns:a16="http://schemas.microsoft.com/office/drawing/2014/main" id="{988C1262-88E1-4173-9C2B-7726790E0461}"/>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65">
              <a:extLst>
                <a:ext uri="{FF2B5EF4-FFF2-40B4-BE49-F238E27FC236}">
                  <a16:creationId xmlns:a16="http://schemas.microsoft.com/office/drawing/2014/main" id="{99549A2D-329B-43BA-8F41-085D2F7C2D84}"/>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66">
              <a:extLst>
                <a:ext uri="{FF2B5EF4-FFF2-40B4-BE49-F238E27FC236}">
                  <a16:creationId xmlns:a16="http://schemas.microsoft.com/office/drawing/2014/main" id="{0953B09A-6648-4F3C-B7FE-29FCC7A15CD9}"/>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67">
              <a:extLst>
                <a:ext uri="{FF2B5EF4-FFF2-40B4-BE49-F238E27FC236}">
                  <a16:creationId xmlns:a16="http://schemas.microsoft.com/office/drawing/2014/main" id="{28AAC23E-5FD4-4B46-A54D-2F7050FE1CC6}"/>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68">
              <a:extLst>
                <a:ext uri="{FF2B5EF4-FFF2-40B4-BE49-F238E27FC236}">
                  <a16:creationId xmlns:a16="http://schemas.microsoft.com/office/drawing/2014/main" id="{9FEC364E-0852-4E2B-A848-6A2918DE411A}"/>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69">
              <a:extLst>
                <a:ext uri="{FF2B5EF4-FFF2-40B4-BE49-F238E27FC236}">
                  <a16:creationId xmlns:a16="http://schemas.microsoft.com/office/drawing/2014/main" id="{1F99238B-37BA-43BA-B71A-0D09ADE56886}"/>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70">
              <a:extLst>
                <a:ext uri="{FF2B5EF4-FFF2-40B4-BE49-F238E27FC236}">
                  <a16:creationId xmlns:a16="http://schemas.microsoft.com/office/drawing/2014/main" id="{122B14BD-FCD9-4458-B4E8-56C0E6BBC609}"/>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71">
              <a:extLst>
                <a:ext uri="{FF2B5EF4-FFF2-40B4-BE49-F238E27FC236}">
                  <a16:creationId xmlns:a16="http://schemas.microsoft.com/office/drawing/2014/main" id="{3A180A24-421B-497E-B28D-824B8A56322E}"/>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72">
              <a:extLst>
                <a:ext uri="{FF2B5EF4-FFF2-40B4-BE49-F238E27FC236}">
                  <a16:creationId xmlns:a16="http://schemas.microsoft.com/office/drawing/2014/main" id="{06DCB0AA-ACE4-4FD4-A4D0-A2E5A20BB59C}"/>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73">
              <a:extLst>
                <a:ext uri="{FF2B5EF4-FFF2-40B4-BE49-F238E27FC236}">
                  <a16:creationId xmlns:a16="http://schemas.microsoft.com/office/drawing/2014/main" id="{C6DF0559-AAE1-4434-B8A4-08085E14B679}"/>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74">
              <a:extLst>
                <a:ext uri="{FF2B5EF4-FFF2-40B4-BE49-F238E27FC236}">
                  <a16:creationId xmlns:a16="http://schemas.microsoft.com/office/drawing/2014/main" id="{23F48FF8-973E-4F7E-A83C-45BF3A15BF33}"/>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75">
              <a:extLst>
                <a:ext uri="{FF2B5EF4-FFF2-40B4-BE49-F238E27FC236}">
                  <a16:creationId xmlns:a16="http://schemas.microsoft.com/office/drawing/2014/main" id="{F35D1A89-A33A-4734-B959-EDFFA22E5530}"/>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76">
              <a:extLst>
                <a:ext uri="{FF2B5EF4-FFF2-40B4-BE49-F238E27FC236}">
                  <a16:creationId xmlns:a16="http://schemas.microsoft.com/office/drawing/2014/main" id="{8202C409-AD88-4808-8923-E0B98F42EF75}"/>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77">
              <a:extLst>
                <a:ext uri="{FF2B5EF4-FFF2-40B4-BE49-F238E27FC236}">
                  <a16:creationId xmlns:a16="http://schemas.microsoft.com/office/drawing/2014/main" id="{1E2123C9-C5E7-451F-BA2D-36B9ABD0B18B}"/>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78">
              <a:extLst>
                <a:ext uri="{FF2B5EF4-FFF2-40B4-BE49-F238E27FC236}">
                  <a16:creationId xmlns:a16="http://schemas.microsoft.com/office/drawing/2014/main" id="{DEFF7372-195D-4FB3-AAE9-D4D27D7CD053}"/>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79">
              <a:extLst>
                <a:ext uri="{FF2B5EF4-FFF2-40B4-BE49-F238E27FC236}">
                  <a16:creationId xmlns:a16="http://schemas.microsoft.com/office/drawing/2014/main" id="{63439FAA-AF5D-4E6F-B766-1DFF78121876}"/>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0">
              <a:extLst>
                <a:ext uri="{FF2B5EF4-FFF2-40B4-BE49-F238E27FC236}">
                  <a16:creationId xmlns:a16="http://schemas.microsoft.com/office/drawing/2014/main" id="{1138B991-FDDF-48D8-8381-AC33AB5E63B1}"/>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1">
              <a:extLst>
                <a:ext uri="{FF2B5EF4-FFF2-40B4-BE49-F238E27FC236}">
                  <a16:creationId xmlns:a16="http://schemas.microsoft.com/office/drawing/2014/main" id="{B5115608-D17E-44C8-83FD-294921E3B9BD}"/>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2">
              <a:extLst>
                <a:ext uri="{FF2B5EF4-FFF2-40B4-BE49-F238E27FC236}">
                  <a16:creationId xmlns:a16="http://schemas.microsoft.com/office/drawing/2014/main" id="{2D42B2F4-938F-480B-8500-B831B8FC9043}"/>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83">
              <a:extLst>
                <a:ext uri="{FF2B5EF4-FFF2-40B4-BE49-F238E27FC236}">
                  <a16:creationId xmlns:a16="http://schemas.microsoft.com/office/drawing/2014/main" id="{F1BE0E12-5B96-40AC-950D-D02CA290450F}"/>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84">
              <a:extLst>
                <a:ext uri="{FF2B5EF4-FFF2-40B4-BE49-F238E27FC236}">
                  <a16:creationId xmlns:a16="http://schemas.microsoft.com/office/drawing/2014/main" id="{10F13C9A-5F51-4985-B386-9DD27A4D59D2}"/>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85">
              <a:extLst>
                <a:ext uri="{FF2B5EF4-FFF2-40B4-BE49-F238E27FC236}">
                  <a16:creationId xmlns:a16="http://schemas.microsoft.com/office/drawing/2014/main" id="{40943D94-939F-4DBC-A385-1A355FFB4202}"/>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6">
              <a:extLst>
                <a:ext uri="{FF2B5EF4-FFF2-40B4-BE49-F238E27FC236}">
                  <a16:creationId xmlns:a16="http://schemas.microsoft.com/office/drawing/2014/main" id="{614EDB5D-B538-4D5E-9DCD-BB940A305514}"/>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87">
              <a:extLst>
                <a:ext uri="{FF2B5EF4-FFF2-40B4-BE49-F238E27FC236}">
                  <a16:creationId xmlns:a16="http://schemas.microsoft.com/office/drawing/2014/main" id="{D57562CD-771B-46AF-95FD-9507B32BF663}"/>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88">
              <a:extLst>
                <a:ext uri="{FF2B5EF4-FFF2-40B4-BE49-F238E27FC236}">
                  <a16:creationId xmlns:a16="http://schemas.microsoft.com/office/drawing/2014/main" id="{DBFD3840-167C-4332-AB7F-D3F47A780D4E}"/>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89">
              <a:extLst>
                <a:ext uri="{FF2B5EF4-FFF2-40B4-BE49-F238E27FC236}">
                  <a16:creationId xmlns:a16="http://schemas.microsoft.com/office/drawing/2014/main" id="{C9E6CD6B-F5FC-4868-A944-EC46985F016D}"/>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90">
              <a:extLst>
                <a:ext uri="{FF2B5EF4-FFF2-40B4-BE49-F238E27FC236}">
                  <a16:creationId xmlns:a16="http://schemas.microsoft.com/office/drawing/2014/main" id="{F153A969-1DD8-4B2F-974A-1AAAC622AD26}"/>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91">
              <a:extLst>
                <a:ext uri="{FF2B5EF4-FFF2-40B4-BE49-F238E27FC236}">
                  <a16:creationId xmlns:a16="http://schemas.microsoft.com/office/drawing/2014/main" id="{05C2E156-E937-487C-9339-6288A9CA0C42}"/>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92">
              <a:extLst>
                <a:ext uri="{FF2B5EF4-FFF2-40B4-BE49-F238E27FC236}">
                  <a16:creationId xmlns:a16="http://schemas.microsoft.com/office/drawing/2014/main" id="{E825C312-601F-4A9D-85F2-743D90649CED}"/>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93">
              <a:extLst>
                <a:ext uri="{FF2B5EF4-FFF2-40B4-BE49-F238E27FC236}">
                  <a16:creationId xmlns:a16="http://schemas.microsoft.com/office/drawing/2014/main" id="{EBC11F80-12CE-4C8B-A3B7-BD04E6D8BDA7}"/>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94">
              <a:extLst>
                <a:ext uri="{FF2B5EF4-FFF2-40B4-BE49-F238E27FC236}">
                  <a16:creationId xmlns:a16="http://schemas.microsoft.com/office/drawing/2014/main" id="{B236ECA9-9C9C-4549-9A7C-B041F1099BF2}"/>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395">
              <a:extLst>
                <a:ext uri="{FF2B5EF4-FFF2-40B4-BE49-F238E27FC236}">
                  <a16:creationId xmlns:a16="http://schemas.microsoft.com/office/drawing/2014/main" id="{A26AC2CB-7652-4F41-8E3A-3831AEDF42EF}"/>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96">
              <a:extLst>
                <a:ext uri="{FF2B5EF4-FFF2-40B4-BE49-F238E27FC236}">
                  <a16:creationId xmlns:a16="http://schemas.microsoft.com/office/drawing/2014/main" id="{BB895D97-A279-4548-A909-BFFC5D6C172D}"/>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97">
              <a:extLst>
                <a:ext uri="{FF2B5EF4-FFF2-40B4-BE49-F238E27FC236}">
                  <a16:creationId xmlns:a16="http://schemas.microsoft.com/office/drawing/2014/main" id="{4AC2F512-1237-4E80-B653-70096D01A54E}"/>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98">
              <a:extLst>
                <a:ext uri="{FF2B5EF4-FFF2-40B4-BE49-F238E27FC236}">
                  <a16:creationId xmlns:a16="http://schemas.microsoft.com/office/drawing/2014/main" id="{76EF1BBE-B6AF-42B3-ADFC-59C67390EB83}"/>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99">
              <a:extLst>
                <a:ext uri="{FF2B5EF4-FFF2-40B4-BE49-F238E27FC236}">
                  <a16:creationId xmlns:a16="http://schemas.microsoft.com/office/drawing/2014/main" id="{AE266084-3DCB-4EBB-A905-8A2ECE5AA57F}"/>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400">
              <a:extLst>
                <a:ext uri="{FF2B5EF4-FFF2-40B4-BE49-F238E27FC236}">
                  <a16:creationId xmlns:a16="http://schemas.microsoft.com/office/drawing/2014/main" id="{E58F31FA-56F1-4455-9F4F-8631825C94C1}"/>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401">
              <a:extLst>
                <a:ext uri="{FF2B5EF4-FFF2-40B4-BE49-F238E27FC236}">
                  <a16:creationId xmlns:a16="http://schemas.microsoft.com/office/drawing/2014/main" id="{70E25467-9FC9-4791-9037-CEF63D2FED5F}"/>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02">
              <a:extLst>
                <a:ext uri="{FF2B5EF4-FFF2-40B4-BE49-F238E27FC236}">
                  <a16:creationId xmlns:a16="http://schemas.microsoft.com/office/drawing/2014/main" id="{71A959D3-88E6-4B74-BD9F-5FEC3F47FC15}"/>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03">
              <a:extLst>
                <a:ext uri="{FF2B5EF4-FFF2-40B4-BE49-F238E27FC236}">
                  <a16:creationId xmlns:a16="http://schemas.microsoft.com/office/drawing/2014/main" id="{2D6A7EB2-6A07-4102-8FFE-8A1760F32567}"/>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04">
              <a:extLst>
                <a:ext uri="{FF2B5EF4-FFF2-40B4-BE49-F238E27FC236}">
                  <a16:creationId xmlns:a16="http://schemas.microsoft.com/office/drawing/2014/main" id="{66735DFE-1A3D-4F1E-8075-1EA26DA90DF8}"/>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05">
              <a:extLst>
                <a:ext uri="{FF2B5EF4-FFF2-40B4-BE49-F238E27FC236}">
                  <a16:creationId xmlns:a16="http://schemas.microsoft.com/office/drawing/2014/main" id="{B3AF35D4-153E-4C54-8453-90619013B138}"/>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06">
              <a:extLst>
                <a:ext uri="{FF2B5EF4-FFF2-40B4-BE49-F238E27FC236}">
                  <a16:creationId xmlns:a16="http://schemas.microsoft.com/office/drawing/2014/main" id="{8F066EE4-31C8-4F71-9F70-DE068D6730A6}"/>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Line 407">
              <a:extLst>
                <a:ext uri="{FF2B5EF4-FFF2-40B4-BE49-F238E27FC236}">
                  <a16:creationId xmlns:a16="http://schemas.microsoft.com/office/drawing/2014/main" id="{80D9AF12-3F37-4D2A-A2FB-6DED23FE8B66}"/>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Line 408">
              <a:extLst>
                <a:ext uri="{FF2B5EF4-FFF2-40B4-BE49-F238E27FC236}">
                  <a16:creationId xmlns:a16="http://schemas.microsoft.com/office/drawing/2014/main" id="{90426C9A-FBFC-4645-BB5F-6158F3E635E6}"/>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2" name="Freeform 409">
              <a:extLst>
                <a:ext uri="{FF2B5EF4-FFF2-40B4-BE49-F238E27FC236}">
                  <a16:creationId xmlns:a16="http://schemas.microsoft.com/office/drawing/2014/main" id="{B3FC1606-E311-456A-843B-DBB9FB19A41A}"/>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411">
              <a:extLst>
                <a:ext uri="{FF2B5EF4-FFF2-40B4-BE49-F238E27FC236}">
                  <a16:creationId xmlns:a16="http://schemas.microsoft.com/office/drawing/2014/main" id="{03A5482F-46B7-41A5-A528-1F6FB5C30A72}"/>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12">
              <a:extLst>
                <a:ext uri="{FF2B5EF4-FFF2-40B4-BE49-F238E27FC236}">
                  <a16:creationId xmlns:a16="http://schemas.microsoft.com/office/drawing/2014/main" id="{27BC16A5-2BA5-40FC-9722-3B424176922F}"/>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13">
              <a:extLst>
                <a:ext uri="{FF2B5EF4-FFF2-40B4-BE49-F238E27FC236}">
                  <a16:creationId xmlns:a16="http://schemas.microsoft.com/office/drawing/2014/main" id="{1B7C466F-FCFB-43A5-98CF-1A03D58FFA81}"/>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414">
              <a:extLst>
                <a:ext uri="{FF2B5EF4-FFF2-40B4-BE49-F238E27FC236}">
                  <a16:creationId xmlns:a16="http://schemas.microsoft.com/office/drawing/2014/main" id="{7FFC0D0D-B856-4775-9C86-505F3F67474F}"/>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415">
              <a:extLst>
                <a:ext uri="{FF2B5EF4-FFF2-40B4-BE49-F238E27FC236}">
                  <a16:creationId xmlns:a16="http://schemas.microsoft.com/office/drawing/2014/main" id="{1EB754D0-9FE8-409B-892F-FBF9964349E0}"/>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416">
              <a:extLst>
                <a:ext uri="{FF2B5EF4-FFF2-40B4-BE49-F238E27FC236}">
                  <a16:creationId xmlns:a16="http://schemas.microsoft.com/office/drawing/2014/main" id="{2014FB06-1960-4345-B8AE-EB3ABF7855E7}"/>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417">
              <a:extLst>
                <a:ext uri="{FF2B5EF4-FFF2-40B4-BE49-F238E27FC236}">
                  <a16:creationId xmlns:a16="http://schemas.microsoft.com/office/drawing/2014/main" id="{7684E47E-F2A7-4B47-96BD-E75FA23ABBC9}"/>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18">
              <a:extLst>
                <a:ext uri="{FF2B5EF4-FFF2-40B4-BE49-F238E27FC236}">
                  <a16:creationId xmlns:a16="http://schemas.microsoft.com/office/drawing/2014/main" id="{091C8545-33A8-44A6-8DEB-4AD48FB40BB5}"/>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419">
              <a:extLst>
                <a:ext uri="{FF2B5EF4-FFF2-40B4-BE49-F238E27FC236}">
                  <a16:creationId xmlns:a16="http://schemas.microsoft.com/office/drawing/2014/main" id="{4253D02C-F23A-4E3C-876B-CD5C915628FA}"/>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420">
              <a:extLst>
                <a:ext uri="{FF2B5EF4-FFF2-40B4-BE49-F238E27FC236}">
                  <a16:creationId xmlns:a16="http://schemas.microsoft.com/office/drawing/2014/main" id="{6592D9D3-DFE5-4901-A24D-F1345256EE1D}"/>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21">
              <a:extLst>
                <a:ext uri="{FF2B5EF4-FFF2-40B4-BE49-F238E27FC236}">
                  <a16:creationId xmlns:a16="http://schemas.microsoft.com/office/drawing/2014/main" id="{A5EED546-2B70-4408-8A2B-3FE7C030B8EE}"/>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84" name="Freeform 422">
              <a:extLst>
                <a:ext uri="{FF2B5EF4-FFF2-40B4-BE49-F238E27FC236}">
                  <a16:creationId xmlns:a16="http://schemas.microsoft.com/office/drawing/2014/main" id="{5B5442E0-AD6D-4698-96AD-F57CC1607C35}"/>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423">
              <a:extLst>
                <a:ext uri="{FF2B5EF4-FFF2-40B4-BE49-F238E27FC236}">
                  <a16:creationId xmlns:a16="http://schemas.microsoft.com/office/drawing/2014/main" id="{B65FF601-2C77-4D77-A882-A395CAEE5F87}"/>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424">
              <a:extLst>
                <a:ext uri="{FF2B5EF4-FFF2-40B4-BE49-F238E27FC236}">
                  <a16:creationId xmlns:a16="http://schemas.microsoft.com/office/drawing/2014/main" id="{58B57BFD-DA32-429F-B9F0-33E50F72DD04}"/>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425">
              <a:extLst>
                <a:ext uri="{FF2B5EF4-FFF2-40B4-BE49-F238E27FC236}">
                  <a16:creationId xmlns:a16="http://schemas.microsoft.com/office/drawing/2014/main" id="{68411568-8870-4531-AFA1-B6B2BB371362}"/>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426">
              <a:extLst>
                <a:ext uri="{FF2B5EF4-FFF2-40B4-BE49-F238E27FC236}">
                  <a16:creationId xmlns:a16="http://schemas.microsoft.com/office/drawing/2014/main" id="{5D84B1F8-4521-415F-9A88-66D81AAEE45A}"/>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427">
              <a:extLst>
                <a:ext uri="{FF2B5EF4-FFF2-40B4-BE49-F238E27FC236}">
                  <a16:creationId xmlns:a16="http://schemas.microsoft.com/office/drawing/2014/main" id="{24E975BB-58C8-48C1-ABB2-A2078F12E6F5}"/>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428">
              <a:extLst>
                <a:ext uri="{FF2B5EF4-FFF2-40B4-BE49-F238E27FC236}">
                  <a16:creationId xmlns:a16="http://schemas.microsoft.com/office/drawing/2014/main" id="{B6E05B16-F9A0-48F9-87EF-A0A56F2DEE64}"/>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429">
              <a:extLst>
                <a:ext uri="{FF2B5EF4-FFF2-40B4-BE49-F238E27FC236}">
                  <a16:creationId xmlns:a16="http://schemas.microsoft.com/office/drawing/2014/main" id="{02D7D65E-51BA-4BF3-BF7E-75B760A64E95}"/>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30">
              <a:extLst>
                <a:ext uri="{FF2B5EF4-FFF2-40B4-BE49-F238E27FC236}">
                  <a16:creationId xmlns:a16="http://schemas.microsoft.com/office/drawing/2014/main" id="{854B1B8F-E344-4944-AA8B-59447779F552}"/>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31">
              <a:extLst>
                <a:ext uri="{FF2B5EF4-FFF2-40B4-BE49-F238E27FC236}">
                  <a16:creationId xmlns:a16="http://schemas.microsoft.com/office/drawing/2014/main" id="{C94B2D08-0F2E-4395-8FF9-26C66D10580A}"/>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32">
              <a:extLst>
                <a:ext uri="{FF2B5EF4-FFF2-40B4-BE49-F238E27FC236}">
                  <a16:creationId xmlns:a16="http://schemas.microsoft.com/office/drawing/2014/main" id="{10DC09A3-457E-4D9C-BA78-89280C783E14}"/>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33">
              <a:extLst>
                <a:ext uri="{FF2B5EF4-FFF2-40B4-BE49-F238E27FC236}">
                  <a16:creationId xmlns:a16="http://schemas.microsoft.com/office/drawing/2014/main" id="{2F15F146-7031-443B-A5CE-ED032CE52A90}"/>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34">
              <a:extLst>
                <a:ext uri="{FF2B5EF4-FFF2-40B4-BE49-F238E27FC236}">
                  <a16:creationId xmlns:a16="http://schemas.microsoft.com/office/drawing/2014/main" id="{6432F482-5926-4A47-92B1-8A87D2C3B698}"/>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35">
              <a:extLst>
                <a:ext uri="{FF2B5EF4-FFF2-40B4-BE49-F238E27FC236}">
                  <a16:creationId xmlns:a16="http://schemas.microsoft.com/office/drawing/2014/main" id="{EAB3F595-C18E-470F-9EC1-D55DAB4B9283}"/>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36">
              <a:extLst>
                <a:ext uri="{FF2B5EF4-FFF2-40B4-BE49-F238E27FC236}">
                  <a16:creationId xmlns:a16="http://schemas.microsoft.com/office/drawing/2014/main" id="{D3801CB4-8197-46C5-BAE5-E76694F5A3B1}"/>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37">
              <a:extLst>
                <a:ext uri="{FF2B5EF4-FFF2-40B4-BE49-F238E27FC236}">
                  <a16:creationId xmlns:a16="http://schemas.microsoft.com/office/drawing/2014/main" id="{3878FF0A-1672-4F15-9688-596F9AEDB98F}"/>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38">
              <a:extLst>
                <a:ext uri="{FF2B5EF4-FFF2-40B4-BE49-F238E27FC236}">
                  <a16:creationId xmlns:a16="http://schemas.microsoft.com/office/drawing/2014/main" id="{C5E2372F-347D-4132-8E03-8805D5710006}"/>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39">
              <a:extLst>
                <a:ext uri="{FF2B5EF4-FFF2-40B4-BE49-F238E27FC236}">
                  <a16:creationId xmlns:a16="http://schemas.microsoft.com/office/drawing/2014/main" id="{91EB533B-7B8E-4598-BDFD-AF06F65CB5AD}"/>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40">
              <a:extLst>
                <a:ext uri="{FF2B5EF4-FFF2-40B4-BE49-F238E27FC236}">
                  <a16:creationId xmlns:a16="http://schemas.microsoft.com/office/drawing/2014/main" id="{8E72A120-3228-41B5-874D-2BD35E08623F}"/>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41">
              <a:extLst>
                <a:ext uri="{FF2B5EF4-FFF2-40B4-BE49-F238E27FC236}">
                  <a16:creationId xmlns:a16="http://schemas.microsoft.com/office/drawing/2014/main" id="{93860F73-7B12-497D-AC35-257DE40907BD}"/>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42">
              <a:extLst>
                <a:ext uri="{FF2B5EF4-FFF2-40B4-BE49-F238E27FC236}">
                  <a16:creationId xmlns:a16="http://schemas.microsoft.com/office/drawing/2014/main" id="{781939D9-43C5-4032-9DA0-28D19C9AAC96}"/>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43">
              <a:extLst>
                <a:ext uri="{FF2B5EF4-FFF2-40B4-BE49-F238E27FC236}">
                  <a16:creationId xmlns:a16="http://schemas.microsoft.com/office/drawing/2014/main" id="{732DF0A5-20DA-4B34-83FE-ECF02A05ABFF}"/>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44">
              <a:extLst>
                <a:ext uri="{FF2B5EF4-FFF2-40B4-BE49-F238E27FC236}">
                  <a16:creationId xmlns:a16="http://schemas.microsoft.com/office/drawing/2014/main" id="{35E49212-B196-451B-8F32-9962F1281A4E}"/>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45">
              <a:extLst>
                <a:ext uri="{FF2B5EF4-FFF2-40B4-BE49-F238E27FC236}">
                  <a16:creationId xmlns:a16="http://schemas.microsoft.com/office/drawing/2014/main" id="{2E3B3C06-F21E-43FB-B6A1-B5FDC68240F1}"/>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46">
              <a:extLst>
                <a:ext uri="{FF2B5EF4-FFF2-40B4-BE49-F238E27FC236}">
                  <a16:creationId xmlns:a16="http://schemas.microsoft.com/office/drawing/2014/main" id="{D6948840-3619-4D54-BC81-33FB27C1BD16}"/>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47">
              <a:extLst>
                <a:ext uri="{FF2B5EF4-FFF2-40B4-BE49-F238E27FC236}">
                  <a16:creationId xmlns:a16="http://schemas.microsoft.com/office/drawing/2014/main" id="{DDDF8AA8-B666-4A9A-836D-7D9E395B045C}"/>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48">
              <a:extLst>
                <a:ext uri="{FF2B5EF4-FFF2-40B4-BE49-F238E27FC236}">
                  <a16:creationId xmlns:a16="http://schemas.microsoft.com/office/drawing/2014/main" id="{46D82556-FF83-438B-8E72-A05D656F2D3E}"/>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49">
              <a:extLst>
                <a:ext uri="{FF2B5EF4-FFF2-40B4-BE49-F238E27FC236}">
                  <a16:creationId xmlns:a16="http://schemas.microsoft.com/office/drawing/2014/main" id="{5C1E7960-EFCA-457E-A466-38FA014B79A7}"/>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0">
              <a:extLst>
                <a:ext uri="{FF2B5EF4-FFF2-40B4-BE49-F238E27FC236}">
                  <a16:creationId xmlns:a16="http://schemas.microsoft.com/office/drawing/2014/main" id="{6F5EC712-4AF5-4CB7-AD60-4BB0262CC695}"/>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1">
              <a:extLst>
                <a:ext uri="{FF2B5EF4-FFF2-40B4-BE49-F238E27FC236}">
                  <a16:creationId xmlns:a16="http://schemas.microsoft.com/office/drawing/2014/main" id="{B7430575-78C4-4302-94DB-8FDE81ED64AD}"/>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52">
              <a:extLst>
                <a:ext uri="{FF2B5EF4-FFF2-40B4-BE49-F238E27FC236}">
                  <a16:creationId xmlns:a16="http://schemas.microsoft.com/office/drawing/2014/main" id="{355A5C47-A064-46DA-A3C0-AE0DDFCAB6A6}"/>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5" name="Freeform 453">
              <a:extLst>
                <a:ext uri="{FF2B5EF4-FFF2-40B4-BE49-F238E27FC236}">
                  <a16:creationId xmlns:a16="http://schemas.microsoft.com/office/drawing/2014/main" id="{191C7754-9B64-4A7B-92B8-A4D38F96E9AC}"/>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4">
              <a:extLst>
                <a:ext uri="{FF2B5EF4-FFF2-40B4-BE49-F238E27FC236}">
                  <a16:creationId xmlns:a16="http://schemas.microsoft.com/office/drawing/2014/main" id="{A99E6CA0-175D-47FA-98E0-1DBE6D20DBBE}"/>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5">
              <a:extLst>
                <a:ext uri="{FF2B5EF4-FFF2-40B4-BE49-F238E27FC236}">
                  <a16:creationId xmlns:a16="http://schemas.microsoft.com/office/drawing/2014/main" id="{6F397F94-6CD6-496D-B47C-F73AE44F4329}"/>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6">
              <a:extLst>
                <a:ext uri="{FF2B5EF4-FFF2-40B4-BE49-F238E27FC236}">
                  <a16:creationId xmlns:a16="http://schemas.microsoft.com/office/drawing/2014/main" id="{CAC4D157-9EBE-4EDA-97CC-2B7A77544BE9}"/>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57">
              <a:extLst>
                <a:ext uri="{FF2B5EF4-FFF2-40B4-BE49-F238E27FC236}">
                  <a16:creationId xmlns:a16="http://schemas.microsoft.com/office/drawing/2014/main" id="{6F3E2FDF-4A14-41E5-9310-ADD6C18A4289}"/>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58">
              <a:extLst>
                <a:ext uri="{FF2B5EF4-FFF2-40B4-BE49-F238E27FC236}">
                  <a16:creationId xmlns:a16="http://schemas.microsoft.com/office/drawing/2014/main" id="{54A8D3C1-52BC-40D6-A946-4021F15B668E}"/>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59">
              <a:extLst>
                <a:ext uri="{FF2B5EF4-FFF2-40B4-BE49-F238E27FC236}">
                  <a16:creationId xmlns:a16="http://schemas.microsoft.com/office/drawing/2014/main" id="{B99F2791-0713-4408-B5D4-3294BB237BC8}"/>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0">
              <a:extLst>
                <a:ext uri="{FF2B5EF4-FFF2-40B4-BE49-F238E27FC236}">
                  <a16:creationId xmlns:a16="http://schemas.microsoft.com/office/drawing/2014/main" id="{83D10DAD-7ED8-4FF5-93E1-03532EDC0EB9}"/>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1">
              <a:extLst>
                <a:ext uri="{FF2B5EF4-FFF2-40B4-BE49-F238E27FC236}">
                  <a16:creationId xmlns:a16="http://schemas.microsoft.com/office/drawing/2014/main" id="{127A9453-154C-4594-A4C8-BE5713688598}"/>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2">
              <a:extLst>
                <a:ext uri="{FF2B5EF4-FFF2-40B4-BE49-F238E27FC236}">
                  <a16:creationId xmlns:a16="http://schemas.microsoft.com/office/drawing/2014/main" id="{4B1579F7-FB40-4896-828D-A6054B4E3099}"/>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4" name="TextBox 23">
            <a:extLst>
              <a:ext uri="{FF2B5EF4-FFF2-40B4-BE49-F238E27FC236}">
                <a16:creationId xmlns:a16="http://schemas.microsoft.com/office/drawing/2014/main" id="{AF94A99A-EE2C-4E4B-A9D9-6515B5F16524}"/>
              </a:ext>
            </a:extLst>
          </p:cNvPr>
          <p:cNvSpPr txBox="1"/>
          <p:nvPr/>
        </p:nvSpPr>
        <p:spPr>
          <a:xfrm>
            <a:off x="1103464" y="3845881"/>
            <a:ext cx="2242982" cy="400110"/>
          </a:xfrm>
          <a:prstGeom prst="rect">
            <a:avLst/>
          </a:prstGeom>
          <a:noFill/>
        </p:spPr>
        <p:txBody>
          <a:bodyPr wrap="square" rtlCol="0">
            <a:spAutoFit/>
          </a:bodyPr>
          <a:lstStyle/>
          <a:p>
            <a:r>
              <a:rPr lang="en-US" sz="2000" dirty="0">
                <a:latin typeface="Roboto Slab" pitchFamily="2" charset="0"/>
                <a:ea typeface="Roboto Slab" pitchFamily="2" charset="0"/>
              </a:rPr>
              <a:t>UNITED STATES</a:t>
            </a:r>
          </a:p>
        </p:txBody>
      </p:sp>
      <p:sp>
        <p:nvSpPr>
          <p:cNvPr id="25" name="Rectangle 17">
            <a:extLst>
              <a:ext uri="{FF2B5EF4-FFF2-40B4-BE49-F238E27FC236}">
                <a16:creationId xmlns:a16="http://schemas.microsoft.com/office/drawing/2014/main" id="{17B8A91A-EA91-40EB-AC6E-FC493B21971C}"/>
              </a:ext>
            </a:extLst>
          </p:cNvPr>
          <p:cNvSpPr>
            <a:spLocks/>
          </p:cNvSpPr>
          <p:nvPr/>
        </p:nvSpPr>
        <p:spPr bwMode="auto">
          <a:xfrm>
            <a:off x="1156472" y="4027035"/>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simple alignments have to connect.</a:t>
            </a:r>
          </a:p>
        </p:txBody>
      </p:sp>
      <p:sp>
        <p:nvSpPr>
          <p:cNvPr id="3" name="Picture Placeholder 2">
            <a:extLst>
              <a:ext uri="{FF2B5EF4-FFF2-40B4-BE49-F238E27FC236}">
                <a16:creationId xmlns:a16="http://schemas.microsoft.com/office/drawing/2014/main" id="{1ED7C5E1-837A-431A-B461-5FAC465598EB}"/>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4E2F3895-4046-4D2C-80B4-436D8C05D3C0}"/>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271932AD-5389-4095-85F9-930BAC2581BB}"/>
              </a:ext>
            </a:extLst>
          </p:cNvPr>
          <p:cNvSpPr>
            <a:spLocks/>
          </p:cNvSpPr>
          <p:nvPr/>
        </p:nvSpPr>
        <p:spPr bwMode="auto">
          <a:xfrm>
            <a:off x="-1588" y="0"/>
            <a:ext cx="6064250" cy="6858000"/>
          </a:xfrm>
          <a:custGeom>
            <a:avLst/>
            <a:gdLst>
              <a:gd name="T0" fmla="*/ 0 w 3820"/>
              <a:gd name="T1" fmla="*/ 0 h 4320"/>
              <a:gd name="T2" fmla="*/ 0 w 3820"/>
              <a:gd name="T3" fmla="*/ 4320 h 4320"/>
              <a:gd name="T4" fmla="*/ 1955 w 3820"/>
              <a:gd name="T5" fmla="*/ 4320 h 4320"/>
              <a:gd name="T6" fmla="*/ 3820 w 3820"/>
              <a:gd name="T7" fmla="*/ 0 h 4320"/>
              <a:gd name="T8" fmla="*/ 0 w 3820"/>
              <a:gd name="T9" fmla="*/ 0 h 4320"/>
            </a:gdLst>
            <a:ahLst/>
            <a:cxnLst>
              <a:cxn ang="0">
                <a:pos x="T0" y="T1"/>
              </a:cxn>
              <a:cxn ang="0">
                <a:pos x="T2" y="T3"/>
              </a:cxn>
              <a:cxn ang="0">
                <a:pos x="T4" y="T5"/>
              </a:cxn>
              <a:cxn ang="0">
                <a:pos x="T6" y="T7"/>
              </a:cxn>
              <a:cxn ang="0">
                <a:pos x="T8" y="T9"/>
              </a:cxn>
            </a:cxnLst>
            <a:rect l="0" t="0" r="r" b="b"/>
            <a:pathLst>
              <a:path w="3820" h="4320">
                <a:moveTo>
                  <a:pt x="0" y="0"/>
                </a:moveTo>
                <a:lnTo>
                  <a:pt x="0" y="4320"/>
                </a:lnTo>
                <a:lnTo>
                  <a:pt x="1955" y="4320"/>
                </a:lnTo>
                <a:lnTo>
                  <a:pt x="3820" y="0"/>
                </a:lnTo>
                <a:lnTo>
                  <a:pt x="0" y="0"/>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Diamond 10">
            <a:extLst>
              <a:ext uri="{FF2B5EF4-FFF2-40B4-BE49-F238E27FC236}">
                <a16:creationId xmlns:a16="http://schemas.microsoft.com/office/drawing/2014/main" id="{BADFC78C-1FAC-4F4E-AB7B-CDCB0EA8B015}"/>
              </a:ext>
            </a:extLst>
          </p:cNvPr>
          <p:cNvSpPr/>
          <p:nvPr/>
        </p:nvSpPr>
        <p:spPr>
          <a:xfrm>
            <a:off x="3030537" y="1816500"/>
            <a:ext cx="3342820" cy="3342820"/>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17" name="Group 16">
            <a:extLst>
              <a:ext uri="{FF2B5EF4-FFF2-40B4-BE49-F238E27FC236}">
                <a16:creationId xmlns:a16="http://schemas.microsoft.com/office/drawing/2014/main" id="{6BF654DE-F8C9-49C1-91D8-A82EF92690F2}"/>
              </a:ext>
            </a:extLst>
          </p:cNvPr>
          <p:cNvGrpSpPr/>
          <p:nvPr/>
        </p:nvGrpSpPr>
        <p:grpSpPr>
          <a:xfrm>
            <a:off x="6762333" y="2715973"/>
            <a:ext cx="4258286" cy="1543873"/>
            <a:chOff x="6571639" y="2909757"/>
            <a:chExt cx="4258286" cy="1543873"/>
          </a:xfrm>
        </p:grpSpPr>
        <p:sp>
          <p:nvSpPr>
            <p:cNvPr id="12" name="TextBox 11">
              <a:extLst>
                <a:ext uri="{FF2B5EF4-FFF2-40B4-BE49-F238E27FC236}">
                  <a16:creationId xmlns:a16="http://schemas.microsoft.com/office/drawing/2014/main" id="{873F1D1D-7DEF-4D68-8E79-42C0C633A1C9}"/>
                </a:ext>
              </a:extLst>
            </p:cNvPr>
            <p:cNvSpPr txBox="1"/>
            <p:nvPr/>
          </p:nvSpPr>
          <p:spPr>
            <a:xfrm>
              <a:off x="6571639" y="2909757"/>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6571639" y="3206974"/>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6644211" y="3733564"/>
              <a:ext cx="4185714" cy="72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4" name="Rectangle 13">
            <a:extLst>
              <a:ext uri="{FF2B5EF4-FFF2-40B4-BE49-F238E27FC236}">
                <a16:creationId xmlns:a16="http://schemas.microsoft.com/office/drawing/2014/main" id="{F0CBA632-4A63-4F94-A27E-0614BAE729AA}"/>
              </a:ext>
            </a:extLst>
          </p:cNvPr>
          <p:cNvSpPr/>
          <p:nvPr/>
        </p:nvSpPr>
        <p:spPr>
          <a:xfrm>
            <a:off x="317835" y="893727"/>
            <a:ext cx="3651962" cy="1487330"/>
          </a:xfrm>
          <a:prstGeom prst="rect">
            <a:avLst/>
          </a:prstGeom>
        </p:spPr>
        <p:txBody>
          <a:bodyPr wrap="none">
            <a:spAutoFit/>
          </a:bodyPr>
          <a:lstStyle/>
          <a:p>
            <a:pPr>
              <a:lnSpc>
                <a:spcPts val="5300"/>
              </a:lnSpc>
            </a:pPr>
            <a:r>
              <a:rPr lang="en-US" sz="4000" b="1" dirty="0">
                <a:solidFill>
                  <a:schemeClr val="bg1"/>
                </a:solidFill>
                <a:latin typeface="Roboto Slab" pitchFamily="2" charset="0"/>
                <a:ea typeface="Roboto Slab" pitchFamily="2" charset="0"/>
              </a:rPr>
              <a:t>Welcome </a:t>
            </a:r>
          </a:p>
          <a:p>
            <a:pPr>
              <a:lnSpc>
                <a:spcPts val="5300"/>
              </a:lnSpc>
            </a:pPr>
            <a:r>
              <a:rPr lang="en-US" sz="6500" b="1" dirty="0">
                <a:solidFill>
                  <a:schemeClr val="bg1"/>
                </a:solidFill>
                <a:latin typeface="Roboto Slab" pitchFamily="2" charset="0"/>
                <a:ea typeface="Roboto Slab" pitchFamily="2" charset="0"/>
              </a:rPr>
              <a:t>Message</a:t>
            </a:r>
            <a:endParaRPr lang="en-US" sz="6500" dirty="0">
              <a:solidFill>
                <a:schemeClr val="bg1"/>
              </a:solidFill>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0C807BE7-BC5B-430D-BF31-6E4FF277088D}"/>
              </a:ext>
            </a:extLst>
          </p:cNvPr>
          <p:cNvSpPr>
            <a:spLocks noGrp="1"/>
          </p:cNvSpPr>
          <p:nvPr>
            <p:ph type="pic" sz="quarter" idx="22"/>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a:xfrm>
            <a:off x="838200" y="335823"/>
            <a:ext cx="10515600" cy="680223"/>
          </a:xfrm>
        </p:spPr>
        <p:txBody>
          <a:bodyPr/>
          <a:lstStyle/>
          <a:p>
            <a:r>
              <a:rPr lang="en-US" dirty="0"/>
              <a:t>Project </a:t>
            </a:r>
            <a:r>
              <a:rPr lang="en-US" b="1" dirty="0"/>
              <a:t>Location</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9168098" y="2133600"/>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6" name="Picture Placeholder 15">
            <a:extLst>
              <a:ext uri="{FF2B5EF4-FFF2-40B4-BE49-F238E27FC236}">
                <a16:creationId xmlns:a16="http://schemas.microsoft.com/office/drawing/2014/main" id="{50AACC79-7565-4181-A29B-E6C8BEA25D71}"/>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7" name="Group 6">
            <a:extLst>
              <a:ext uri="{FF2B5EF4-FFF2-40B4-BE49-F238E27FC236}">
                <a16:creationId xmlns:a16="http://schemas.microsoft.com/office/drawing/2014/main" id="{B83CACB1-0EEB-40DE-A569-12A316572733}"/>
              </a:ext>
            </a:extLst>
          </p:cNvPr>
          <p:cNvGrpSpPr/>
          <p:nvPr/>
        </p:nvGrpSpPr>
        <p:grpSpPr>
          <a:xfrm>
            <a:off x="-1003300" y="1671638"/>
            <a:ext cx="9593263" cy="6080125"/>
            <a:chOff x="-1003300" y="1671638"/>
            <a:chExt cx="9593263" cy="6080125"/>
          </a:xfrm>
          <a:solidFill>
            <a:schemeClr val="tx1">
              <a:lumMod val="85000"/>
              <a:lumOff val="15000"/>
            </a:schemeClr>
          </a:solidFill>
        </p:grpSpPr>
        <p:sp>
          <p:nvSpPr>
            <p:cNvPr id="8" name="Freeform 5">
              <a:extLst>
                <a:ext uri="{FF2B5EF4-FFF2-40B4-BE49-F238E27FC236}">
                  <a16:creationId xmlns:a16="http://schemas.microsoft.com/office/drawing/2014/main" id="{B392C9D1-BD66-437F-8808-63659ED9FB00}"/>
                </a:ext>
              </a:extLst>
            </p:cNvPr>
            <p:cNvSpPr>
              <a:spLocks/>
            </p:cNvSpPr>
            <p:nvPr/>
          </p:nvSpPr>
          <p:spPr bwMode="auto">
            <a:xfrm>
              <a:off x="7408863" y="4773613"/>
              <a:ext cx="1181100" cy="1268413"/>
            </a:xfrm>
            <a:custGeom>
              <a:avLst/>
              <a:gdLst>
                <a:gd name="T0" fmla="*/ 111 w 189"/>
                <a:gd name="T1" fmla="*/ 0 h 203"/>
                <a:gd name="T2" fmla="*/ 109 w 189"/>
                <a:gd name="T3" fmla="*/ 0 h 203"/>
                <a:gd name="T4" fmla="*/ 0 w 189"/>
                <a:gd name="T5" fmla="*/ 70 h 203"/>
                <a:gd name="T6" fmla="*/ 94 w 189"/>
                <a:gd name="T7" fmla="*/ 203 h 203"/>
                <a:gd name="T8" fmla="*/ 111 w 189"/>
                <a:gd name="T9" fmla="*/ 0 h 203"/>
              </a:gdLst>
              <a:ahLst/>
              <a:cxnLst>
                <a:cxn ang="0">
                  <a:pos x="T0" y="T1"/>
                </a:cxn>
                <a:cxn ang="0">
                  <a:pos x="T2" y="T3"/>
                </a:cxn>
                <a:cxn ang="0">
                  <a:pos x="T4" y="T5"/>
                </a:cxn>
                <a:cxn ang="0">
                  <a:pos x="T6" y="T7"/>
                </a:cxn>
                <a:cxn ang="0">
                  <a:pos x="T8" y="T9"/>
                </a:cxn>
              </a:cxnLst>
              <a:rect l="0" t="0" r="r" b="b"/>
              <a:pathLst>
                <a:path w="189" h="203">
                  <a:moveTo>
                    <a:pt x="111" y="0"/>
                  </a:moveTo>
                  <a:cubicBezTo>
                    <a:pt x="110" y="0"/>
                    <a:pt x="110" y="0"/>
                    <a:pt x="109" y="0"/>
                  </a:cubicBezTo>
                  <a:cubicBezTo>
                    <a:pt x="72" y="66"/>
                    <a:pt x="0" y="70"/>
                    <a:pt x="0" y="70"/>
                  </a:cubicBezTo>
                  <a:cubicBezTo>
                    <a:pt x="0" y="70"/>
                    <a:pt x="72" y="121"/>
                    <a:pt x="94" y="203"/>
                  </a:cubicBezTo>
                  <a:cubicBezTo>
                    <a:pt x="189" y="145"/>
                    <a:pt x="155" y="0"/>
                    <a:pt x="1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2BB44011-07CF-44AE-B69E-C6994C22E5CE}"/>
                </a:ext>
              </a:extLst>
            </p:cNvPr>
            <p:cNvSpPr>
              <a:spLocks/>
            </p:cNvSpPr>
            <p:nvPr/>
          </p:nvSpPr>
          <p:spPr bwMode="auto">
            <a:xfrm>
              <a:off x="2684463" y="3201988"/>
              <a:ext cx="5218113" cy="4375150"/>
            </a:xfrm>
            <a:custGeom>
              <a:avLst/>
              <a:gdLst>
                <a:gd name="T0" fmla="*/ 617 w 835"/>
                <a:gd name="T1" fmla="*/ 0 h 701"/>
                <a:gd name="T2" fmla="*/ 438 w 835"/>
                <a:gd name="T3" fmla="*/ 49 h 701"/>
                <a:gd name="T4" fmla="*/ 4 w 835"/>
                <a:gd name="T5" fmla="*/ 671 h 701"/>
                <a:gd name="T6" fmla="*/ 19 w 835"/>
                <a:gd name="T7" fmla="*/ 701 h 701"/>
                <a:gd name="T8" fmla="*/ 38 w 835"/>
                <a:gd name="T9" fmla="*/ 679 h 701"/>
                <a:gd name="T10" fmla="*/ 519 w 835"/>
                <a:gd name="T11" fmla="*/ 249 h 701"/>
                <a:gd name="T12" fmla="*/ 529 w 835"/>
                <a:gd name="T13" fmla="*/ 249 h 701"/>
                <a:gd name="T14" fmla="*/ 634 w 835"/>
                <a:gd name="T15" fmla="*/ 253 h 701"/>
                <a:gd name="T16" fmla="*/ 816 w 835"/>
                <a:gd name="T17" fmla="*/ 171 h 701"/>
                <a:gd name="T18" fmla="*/ 617 w 835"/>
                <a:gd name="T19" fmla="*/ 0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5" h="701">
                  <a:moveTo>
                    <a:pt x="617" y="0"/>
                  </a:moveTo>
                  <a:cubicBezTo>
                    <a:pt x="565" y="0"/>
                    <a:pt x="505" y="14"/>
                    <a:pt x="438" y="49"/>
                  </a:cubicBezTo>
                  <a:cubicBezTo>
                    <a:pt x="256" y="145"/>
                    <a:pt x="45" y="448"/>
                    <a:pt x="4" y="671"/>
                  </a:cubicBezTo>
                  <a:cubicBezTo>
                    <a:pt x="0" y="690"/>
                    <a:pt x="9" y="701"/>
                    <a:pt x="19" y="701"/>
                  </a:cubicBezTo>
                  <a:cubicBezTo>
                    <a:pt x="26" y="701"/>
                    <a:pt x="35" y="694"/>
                    <a:pt x="38" y="679"/>
                  </a:cubicBezTo>
                  <a:cubicBezTo>
                    <a:pt x="76" y="496"/>
                    <a:pt x="268" y="249"/>
                    <a:pt x="519" y="249"/>
                  </a:cubicBezTo>
                  <a:cubicBezTo>
                    <a:pt x="523" y="249"/>
                    <a:pt x="526" y="249"/>
                    <a:pt x="529" y="249"/>
                  </a:cubicBezTo>
                  <a:cubicBezTo>
                    <a:pt x="565" y="251"/>
                    <a:pt x="600" y="253"/>
                    <a:pt x="634" y="253"/>
                  </a:cubicBezTo>
                  <a:cubicBezTo>
                    <a:pt x="723" y="253"/>
                    <a:pt x="798" y="239"/>
                    <a:pt x="816" y="171"/>
                  </a:cubicBezTo>
                  <a:cubicBezTo>
                    <a:pt x="835" y="104"/>
                    <a:pt x="757" y="0"/>
                    <a:pt x="6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D962D3EE-AB2C-462E-927A-375A21148A30}"/>
                </a:ext>
              </a:extLst>
            </p:cNvPr>
            <p:cNvSpPr>
              <a:spLocks noEditPoints="1"/>
            </p:cNvSpPr>
            <p:nvPr/>
          </p:nvSpPr>
          <p:spPr bwMode="auto">
            <a:xfrm>
              <a:off x="3190875" y="5224463"/>
              <a:ext cx="4811713" cy="2527300"/>
            </a:xfrm>
            <a:custGeom>
              <a:avLst/>
              <a:gdLst>
                <a:gd name="T0" fmla="*/ 540 w 770"/>
                <a:gd name="T1" fmla="*/ 329 h 405"/>
                <a:gd name="T2" fmla="*/ 476 w 770"/>
                <a:gd name="T3" fmla="*/ 307 h 405"/>
                <a:gd name="T4" fmla="*/ 477 w 770"/>
                <a:gd name="T5" fmla="*/ 292 h 405"/>
                <a:gd name="T6" fmla="*/ 488 w 770"/>
                <a:gd name="T7" fmla="*/ 281 h 405"/>
                <a:gd name="T8" fmla="*/ 571 w 770"/>
                <a:gd name="T9" fmla="*/ 162 h 405"/>
                <a:gd name="T10" fmla="*/ 540 w 770"/>
                <a:gd name="T11" fmla="*/ 91 h 405"/>
                <a:gd name="T12" fmla="*/ 622 w 770"/>
                <a:gd name="T13" fmla="*/ 163 h 405"/>
                <a:gd name="T14" fmla="*/ 620 w 770"/>
                <a:gd name="T15" fmla="*/ 282 h 405"/>
                <a:gd name="T16" fmla="*/ 540 w 770"/>
                <a:gd name="T17" fmla="*/ 329 h 405"/>
                <a:gd name="T18" fmla="*/ 457 w 770"/>
                <a:gd name="T19" fmla="*/ 0 h 405"/>
                <a:gd name="T20" fmla="*/ 441 w 770"/>
                <a:gd name="T21" fmla="*/ 0 h 405"/>
                <a:gd name="T22" fmla="*/ 3 w 770"/>
                <a:gd name="T23" fmla="*/ 351 h 405"/>
                <a:gd name="T24" fmla="*/ 9 w 770"/>
                <a:gd name="T25" fmla="*/ 369 h 405"/>
                <a:gd name="T26" fmla="*/ 26 w 770"/>
                <a:gd name="T27" fmla="*/ 356 h 405"/>
                <a:gd name="T28" fmla="*/ 409 w 770"/>
                <a:gd name="T29" fmla="*/ 112 h 405"/>
                <a:gd name="T30" fmla="*/ 424 w 770"/>
                <a:gd name="T31" fmla="*/ 113 h 405"/>
                <a:gd name="T32" fmla="*/ 467 w 770"/>
                <a:gd name="T33" fmla="*/ 209 h 405"/>
                <a:gd name="T34" fmla="*/ 409 w 770"/>
                <a:gd name="T35" fmla="*/ 341 h 405"/>
                <a:gd name="T36" fmla="*/ 540 w 770"/>
                <a:gd name="T37" fmla="*/ 405 h 405"/>
                <a:gd name="T38" fmla="*/ 683 w 770"/>
                <a:gd name="T39" fmla="*/ 324 h 405"/>
                <a:gd name="T40" fmla="*/ 457 w 770"/>
                <a:gd name="T41"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0" h="405">
                  <a:moveTo>
                    <a:pt x="540" y="329"/>
                  </a:moveTo>
                  <a:cubicBezTo>
                    <a:pt x="508" y="329"/>
                    <a:pt x="483" y="314"/>
                    <a:pt x="476" y="307"/>
                  </a:cubicBezTo>
                  <a:cubicBezTo>
                    <a:pt x="474" y="302"/>
                    <a:pt x="474" y="297"/>
                    <a:pt x="477" y="292"/>
                  </a:cubicBezTo>
                  <a:cubicBezTo>
                    <a:pt x="479" y="286"/>
                    <a:pt x="483" y="282"/>
                    <a:pt x="488" y="281"/>
                  </a:cubicBezTo>
                  <a:cubicBezTo>
                    <a:pt x="542" y="265"/>
                    <a:pt x="576" y="218"/>
                    <a:pt x="571" y="162"/>
                  </a:cubicBezTo>
                  <a:cubicBezTo>
                    <a:pt x="568" y="135"/>
                    <a:pt x="557" y="111"/>
                    <a:pt x="540" y="91"/>
                  </a:cubicBezTo>
                  <a:cubicBezTo>
                    <a:pt x="576" y="106"/>
                    <a:pt x="604" y="131"/>
                    <a:pt x="622" y="163"/>
                  </a:cubicBezTo>
                  <a:cubicBezTo>
                    <a:pt x="644" y="204"/>
                    <a:pt x="643" y="247"/>
                    <a:pt x="620" y="282"/>
                  </a:cubicBezTo>
                  <a:cubicBezTo>
                    <a:pt x="599" y="314"/>
                    <a:pt x="573" y="329"/>
                    <a:pt x="540" y="329"/>
                  </a:cubicBezTo>
                  <a:moveTo>
                    <a:pt x="457" y="0"/>
                  </a:moveTo>
                  <a:cubicBezTo>
                    <a:pt x="452" y="0"/>
                    <a:pt x="446" y="0"/>
                    <a:pt x="441" y="0"/>
                  </a:cubicBezTo>
                  <a:cubicBezTo>
                    <a:pt x="225" y="10"/>
                    <a:pt x="30" y="207"/>
                    <a:pt x="3" y="351"/>
                  </a:cubicBezTo>
                  <a:cubicBezTo>
                    <a:pt x="0" y="363"/>
                    <a:pt x="3" y="369"/>
                    <a:pt x="9" y="369"/>
                  </a:cubicBezTo>
                  <a:cubicBezTo>
                    <a:pt x="14" y="369"/>
                    <a:pt x="21" y="364"/>
                    <a:pt x="26" y="356"/>
                  </a:cubicBezTo>
                  <a:cubicBezTo>
                    <a:pt x="92" y="234"/>
                    <a:pt x="290" y="112"/>
                    <a:pt x="409" y="112"/>
                  </a:cubicBezTo>
                  <a:cubicBezTo>
                    <a:pt x="414" y="112"/>
                    <a:pt x="419" y="112"/>
                    <a:pt x="424" y="113"/>
                  </a:cubicBezTo>
                  <a:cubicBezTo>
                    <a:pt x="500" y="120"/>
                    <a:pt x="518" y="194"/>
                    <a:pt x="467" y="209"/>
                  </a:cubicBezTo>
                  <a:cubicBezTo>
                    <a:pt x="415" y="224"/>
                    <a:pt x="383" y="285"/>
                    <a:pt x="409" y="341"/>
                  </a:cubicBezTo>
                  <a:cubicBezTo>
                    <a:pt x="424" y="372"/>
                    <a:pt x="479" y="405"/>
                    <a:pt x="540" y="405"/>
                  </a:cubicBezTo>
                  <a:cubicBezTo>
                    <a:pt x="590" y="405"/>
                    <a:pt x="643" y="384"/>
                    <a:pt x="683" y="324"/>
                  </a:cubicBezTo>
                  <a:cubicBezTo>
                    <a:pt x="770" y="193"/>
                    <a:pt x="663" y="0"/>
                    <a:pt x="4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8">
              <a:extLst>
                <a:ext uri="{FF2B5EF4-FFF2-40B4-BE49-F238E27FC236}">
                  <a16:creationId xmlns:a16="http://schemas.microsoft.com/office/drawing/2014/main" id="{7DBC8DD0-C44F-41E5-8599-47EECB9321ED}"/>
                </a:ext>
              </a:extLst>
            </p:cNvPr>
            <p:cNvSpPr>
              <a:spLocks noChangeArrowheads="1"/>
            </p:cNvSpPr>
            <p:nvPr/>
          </p:nvSpPr>
          <p:spPr bwMode="auto">
            <a:xfrm>
              <a:off x="6253163" y="1671638"/>
              <a:ext cx="892175" cy="8937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0AED14E1-FDAC-45DB-AB21-C213D7EF49CF}"/>
                </a:ext>
              </a:extLst>
            </p:cNvPr>
            <p:cNvSpPr>
              <a:spLocks/>
            </p:cNvSpPr>
            <p:nvPr/>
          </p:nvSpPr>
          <p:spPr bwMode="auto">
            <a:xfrm>
              <a:off x="752475" y="1741488"/>
              <a:ext cx="2368550" cy="5835650"/>
            </a:xfrm>
            <a:custGeom>
              <a:avLst/>
              <a:gdLst>
                <a:gd name="T0" fmla="*/ 242 w 379"/>
                <a:gd name="T1" fmla="*/ 0 h 935"/>
                <a:gd name="T2" fmla="*/ 45 w 379"/>
                <a:gd name="T3" fmla="*/ 448 h 935"/>
                <a:gd name="T4" fmla="*/ 160 w 379"/>
                <a:gd name="T5" fmla="*/ 906 h 935"/>
                <a:gd name="T6" fmla="*/ 187 w 379"/>
                <a:gd name="T7" fmla="*/ 935 h 935"/>
                <a:gd name="T8" fmla="*/ 196 w 379"/>
                <a:gd name="T9" fmla="*/ 901 h 935"/>
                <a:gd name="T10" fmla="*/ 181 w 379"/>
                <a:gd name="T11" fmla="*/ 430 h 935"/>
                <a:gd name="T12" fmla="*/ 326 w 379"/>
                <a:gd name="T13" fmla="*/ 58 h 935"/>
                <a:gd name="T14" fmla="*/ 242 w 379"/>
                <a:gd name="T15" fmla="*/ 0 h 9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935">
                  <a:moveTo>
                    <a:pt x="242" y="0"/>
                  </a:moveTo>
                  <a:cubicBezTo>
                    <a:pt x="140" y="0"/>
                    <a:pt x="0" y="153"/>
                    <a:pt x="45" y="448"/>
                  </a:cubicBezTo>
                  <a:cubicBezTo>
                    <a:pt x="57" y="518"/>
                    <a:pt x="81" y="746"/>
                    <a:pt x="160" y="906"/>
                  </a:cubicBezTo>
                  <a:cubicBezTo>
                    <a:pt x="166" y="926"/>
                    <a:pt x="178" y="935"/>
                    <a:pt x="187" y="935"/>
                  </a:cubicBezTo>
                  <a:cubicBezTo>
                    <a:pt x="198" y="935"/>
                    <a:pt x="205" y="922"/>
                    <a:pt x="196" y="901"/>
                  </a:cubicBezTo>
                  <a:cubicBezTo>
                    <a:pt x="164" y="738"/>
                    <a:pt x="153" y="537"/>
                    <a:pt x="181" y="430"/>
                  </a:cubicBezTo>
                  <a:cubicBezTo>
                    <a:pt x="208" y="323"/>
                    <a:pt x="379" y="182"/>
                    <a:pt x="326" y="58"/>
                  </a:cubicBezTo>
                  <a:cubicBezTo>
                    <a:pt x="309" y="19"/>
                    <a:pt x="278" y="0"/>
                    <a:pt x="2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EAAC3082-D5B6-4E10-87FF-EAF656C5CBAE}"/>
                </a:ext>
              </a:extLst>
            </p:cNvPr>
            <p:cNvSpPr>
              <a:spLocks noEditPoints="1"/>
            </p:cNvSpPr>
            <p:nvPr/>
          </p:nvSpPr>
          <p:spPr bwMode="auto">
            <a:xfrm>
              <a:off x="-1003300" y="3144838"/>
              <a:ext cx="1319213" cy="1317625"/>
            </a:xfrm>
            <a:custGeom>
              <a:avLst/>
              <a:gdLst>
                <a:gd name="T0" fmla="*/ 105 w 211"/>
                <a:gd name="T1" fmla="*/ 135 h 211"/>
                <a:gd name="T2" fmla="*/ 75 w 211"/>
                <a:gd name="T3" fmla="*/ 105 h 211"/>
                <a:gd name="T4" fmla="*/ 105 w 211"/>
                <a:gd name="T5" fmla="*/ 75 h 211"/>
                <a:gd name="T6" fmla="*/ 136 w 211"/>
                <a:gd name="T7" fmla="*/ 105 h 211"/>
                <a:gd name="T8" fmla="*/ 105 w 211"/>
                <a:gd name="T9" fmla="*/ 135 h 211"/>
                <a:gd name="T10" fmla="*/ 105 w 211"/>
                <a:gd name="T11" fmla="*/ 0 h 211"/>
                <a:gd name="T12" fmla="*/ 0 w 211"/>
                <a:gd name="T13" fmla="*/ 105 h 211"/>
                <a:gd name="T14" fmla="*/ 105 w 211"/>
                <a:gd name="T15" fmla="*/ 211 h 211"/>
                <a:gd name="T16" fmla="*/ 211 w 211"/>
                <a:gd name="T17" fmla="*/ 105 h 211"/>
                <a:gd name="T18" fmla="*/ 105 w 211"/>
                <a:gd name="T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211">
                  <a:moveTo>
                    <a:pt x="105" y="135"/>
                  </a:moveTo>
                  <a:cubicBezTo>
                    <a:pt x="89" y="135"/>
                    <a:pt x="75" y="122"/>
                    <a:pt x="75" y="105"/>
                  </a:cubicBezTo>
                  <a:cubicBezTo>
                    <a:pt x="75" y="89"/>
                    <a:pt x="89" y="75"/>
                    <a:pt x="105" y="75"/>
                  </a:cubicBezTo>
                  <a:cubicBezTo>
                    <a:pt x="122" y="75"/>
                    <a:pt x="136" y="89"/>
                    <a:pt x="136" y="105"/>
                  </a:cubicBezTo>
                  <a:cubicBezTo>
                    <a:pt x="136" y="122"/>
                    <a:pt x="122" y="135"/>
                    <a:pt x="105" y="135"/>
                  </a:cubicBezTo>
                  <a:moveTo>
                    <a:pt x="105" y="0"/>
                  </a:moveTo>
                  <a:cubicBezTo>
                    <a:pt x="47" y="0"/>
                    <a:pt x="0" y="47"/>
                    <a:pt x="0" y="105"/>
                  </a:cubicBezTo>
                  <a:cubicBezTo>
                    <a:pt x="0" y="163"/>
                    <a:pt x="47" y="211"/>
                    <a:pt x="105" y="211"/>
                  </a:cubicBezTo>
                  <a:cubicBezTo>
                    <a:pt x="164" y="211"/>
                    <a:pt x="211" y="163"/>
                    <a:pt x="211" y="105"/>
                  </a:cubicBezTo>
                  <a:cubicBezTo>
                    <a:pt x="211" y="47"/>
                    <a:pt x="164" y="0"/>
                    <a:pt x="1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2357DF5C-2C2C-480E-8967-B7EAE04FA012}"/>
                </a:ext>
              </a:extLst>
            </p:cNvPr>
            <p:cNvSpPr>
              <a:spLocks noEditPoints="1"/>
            </p:cNvSpPr>
            <p:nvPr/>
          </p:nvSpPr>
          <p:spPr bwMode="auto">
            <a:xfrm>
              <a:off x="-965200" y="4705351"/>
              <a:ext cx="2581275" cy="2859088"/>
            </a:xfrm>
            <a:custGeom>
              <a:avLst/>
              <a:gdLst>
                <a:gd name="T0" fmla="*/ 187 w 413"/>
                <a:gd name="T1" fmla="*/ 249 h 458"/>
                <a:gd name="T2" fmla="*/ 132 w 413"/>
                <a:gd name="T3" fmla="*/ 115 h 458"/>
                <a:gd name="T4" fmla="*/ 177 w 413"/>
                <a:gd name="T5" fmla="*/ 76 h 458"/>
                <a:gd name="T6" fmla="*/ 182 w 413"/>
                <a:gd name="T7" fmla="*/ 76 h 458"/>
                <a:gd name="T8" fmla="*/ 195 w 413"/>
                <a:gd name="T9" fmla="*/ 84 h 458"/>
                <a:gd name="T10" fmla="*/ 197 w 413"/>
                <a:gd name="T11" fmla="*/ 164 h 458"/>
                <a:gd name="T12" fmla="*/ 187 w 413"/>
                <a:gd name="T13" fmla="*/ 249 h 458"/>
                <a:gd name="T14" fmla="*/ 182 w 413"/>
                <a:gd name="T15" fmla="*/ 0 h 458"/>
                <a:gd name="T16" fmla="*/ 167 w 413"/>
                <a:gd name="T17" fmla="*/ 1 h 458"/>
                <a:gd name="T18" fmla="*/ 144 w 413"/>
                <a:gd name="T19" fmla="*/ 313 h 458"/>
                <a:gd name="T20" fmla="*/ 360 w 413"/>
                <a:gd name="T21" fmla="*/ 447 h 458"/>
                <a:gd name="T22" fmla="*/ 393 w 413"/>
                <a:gd name="T23" fmla="*/ 458 h 458"/>
                <a:gd name="T24" fmla="*/ 392 w 413"/>
                <a:gd name="T25" fmla="*/ 423 h 458"/>
                <a:gd name="T26" fmla="*/ 266 w 413"/>
                <a:gd name="T27" fmla="*/ 194 h 458"/>
                <a:gd name="T28" fmla="*/ 182 w 413"/>
                <a:gd name="T29"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3" h="458">
                  <a:moveTo>
                    <a:pt x="187" y="249"/>
                  </a:moveTo>
                  <a:cubicBezTo>
                    <a:pt x="132" y="198"/>
                    <a:pt x="123" y="146"/>
                    <a:pt x="132" y="115"/>
                  </a:cubicBezTo>
                  <a:cubicBezTo>
                    <a:pt x="137" y="99"/>
                    <a:pt x="148" y="80"/>
                    <a:pt x="177" y="76"/>
                  </a:cubicBezTo>
                  <a:cubicBezTo>
                    <a:pt x="179" y="76"/>
                    <a:pt x="180" y="76"/>
                    <a:pt x="182" y="76"/>
                  </a:cubicBezTo>
                  <a:cubicBezTo>
                    <a:pt x="185" y="76"/>
                    <a:pt x="190" y="76"/>
                    <a:pt x="195" y="84"/>
                  </a:cubicBezTo>
                  <a:cubicBezTo>
                    <a:pt x="206" y="101"/>
                    <a:pt x="210" y="133"/>
                    <a:pt x="197" y="164"/>
                  </a:cubicBezTo>
                  <a:cubicBezTo>
                    <a:pt x="185" y="191"/>
                    <a:pt x="182" y="219"/>
                    <a:pt x="187" y="249"/>
                  </a:cubicBezTo>
                  <a:moveTo>
                    <a:pt x="182" y="0"/>
                  </a:moveTo>
                  <a:cubicBezTo>
                    <a:pt x="177" y="0"/>
                    <a:pt x="172" y="1"/>
                    <a:pt x="167" y="1"/>
                  </a:cubicBezTo>
                  <a:cubicBezTo>
                    <a:pt x="44" y="18"/>
                    <a:pt x="0" y="184"/>
                    <a:pt x="144" y="313"/>
                  </a:cubicBezTo>
                  <a:cubicBezTo>
                    <a:pt x="266" y="407"/>
                    <a:pt x="308" y="422"/>
                    <a:pt x="360" y="447"/>
                  </a:cubicBezTo>
                  <a:cubicBezTo>
                    <a:pt x="372" y="454"/>
                    <a:pt x="384" y="458"/>
                    <a:pt x="393" y="458"/>
                  </a:cubicBezTo>
                  <a:cubicBezTo>
                    <a:pt x="407" y="458"/>
                    <a:pt x="413" y="448"/>
                    <a:pt x="392" y="423"/>
                  </a:cubicBezTo>
                  <a:cubicBezTo>
                    <a:pt x="322" y="358"/>
                    <a:pt x="237" y="261"/>
                    <a:pt x="266" y="194"/>
                  </a:cubicBezTo>
                  <a:cubicBezTo>
                    <a:pt x="304" y="107"/>
                    <a:pt x="266" y="0"/>
                    <a:pt x="18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134535E1-194C-4781-A063-C46E0A29BD76}"/>
                </a:ext>
              </a:extLst>
            </p:cNvPr>
            <p:cNvSpPr>
              <a:spLocks noEditPoints="1"/>
            </p:cNvSpPr>
            <p:nvPr/>
          </p:nvSpPr>
          <p:spPr bwMode="auto">
            <a:xfrm>
              <a:off x="2109788" y="1709738"/>
              <a:ext cx="4067175" cy="5867400"/>
            </a:xfrm>
            <a:custGeom>
              <a:avLst/>
              <a:gdLst>
                <a:gd name="T0" fmla="*/ 189 w 651"/>
                <a:gd name="T1" fmla="*/ 326 h 940"/>
                <a:gd name="T2" fmla="*/ 305 w 651"/>
                <a:gd name="T3" fmla="*/ 149 h 940"/>
                <a:gd name="T4" fmla="*/ 444 w 651"/>
                <a:gd name="T5" fmla="*/ 75 h 940"/>
                <a:gd name="T6" fmla="*/ 508 w 651"/>
                <a:gd name="T7" fmla="*/ 107 h 940"/>
                <a:gd name="T8" fmla="*/ 466 w 651"/>
                <a:gd name="T9" fmla="*/ 145 h 940"/>
                <a:gd name="T10" fmla="*/ 420 w 651"/>
                <a:gd name="T11" fmla="*/ 165 h 940"/>
                <a:gd name="T12" fmla="*/ 191 w 651"/>
                <a:gd name="T13" fmla="*/ 325 h 940"/>
                <a:gd name="T14" fmla="*/ 191 w 651"/>
                <a:gd name="T15" fmla="*/ 325 h 940"/>
                <a:gd name="T16" fmla="*/ 190 w 651"/>
                <a:gd name="T17" fmla="*/ 325 h 940"/>
                <a:gd name="T18" fmla="*/ 189 w 651"/>
                <a:gd name="T19" fmla="*/ 326 h 940"/>
                <a:gd name="T20" fmla="*/ 444 w 651"/>
                <a:gd name="T21" fmla="*/ 0 h 940"/>
                <a:gd name="T22" fmla="*/ 250 w 651"/>
                <a:gd name="T23" fmla="*/ 98 h 940"/>
                <a:gd name="T24" fmla="*/ 19 w 651"/>
                <a:gd name="T25" fmla="*/ 910 h 940"/>
                <a:gd name="T26" fmla="*/ 36 w 651"/>
                <a:gd name="T27" fmla="*/ 940 h 940"/>
                <a:gd name="T28" fmla="*/ 51 w 651"/>
                <a:gd name="T29" fmla="*/ 911 h 940"/>
                <a:gd name="T30" fmla="*/ 248 w 651"/>
                <a:gd name="T31" fmla="*/ 374 h 940"/>
                <a:gd name="T32" fmla="*/ 498 w 651"/>
                <a:gd name="T33" fmla="*/ 213 h 940"/>
                <a:gd name="T34" fmla="*/ 444 w 651"/>
                <a:gd name="T35" fmla="*/ 0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1" h="940">
                  <a:moveTo>
                    <a:pt x="189" y="326"/>
                  </a:moveTo>
                  <a:cubicBezTo>
                    <a:pt x="218" y="264"/>
                    <a:pt x="256" y="202"/>
                    <a:pt x="305" y="149"/>
                  </a:cubicBezTo>
                  <a:cubicBezTo>
                    <a:pt x="350" y="101"/>
                    <a:pt x="399" y="75"/>
                    <a:pt x="444" y="75"/>
                  </a:cubicBezTo>
                  <a:cubicBezTo>
                    <a:pt x="484" y="75"/>
                    <a:pt x="506" y="96"/>
                    <a:pt x="508" y="107"/>
                  </a:cubicBezTo>
                  <a:cubicBezTo>
                    <a:pt x="510" y="115"/>
                    <a:pt x="496" y="131"/>
                    <a:pt x="466" y="145"/>
                  </a:cubicBezTo>
                  <a:cubicBezTo>
                    <a:pt x="451" y="153"/>
                    <a:pt x="436" y="159"/>
                    <a:pt x="420" y="165"/>
                  </a:cubicBezTo>
                  <a:cubicBezTo>
                    <a:pt x="354" y="193"/>
                    <a:pt x="279" y="224"/>
                    <a:pt x="191" y="325"/>
                  </a:cubicBezTo>
                  <a:cubicBezTo>
                    <a:pt x="191" y="325"/>
                    <a:pt x="191" y="325"/>
                    <a:pt x="191" y="325"/>
                  </a:cubicBezTo>
                  <a:cubicBezTo>
                    <a:pt x="190" y="325"/>
                    <a:pt x="190" y="325"/>
                    <a:pt x="190" y="325"/>
                  </a:cubicBezTo>
                  <a:cubicBezTo>
                    <a:pt x="190" y="326"/>
                    <a:pt x="190" y="326"/>
                    <a:pt x="189" y="326"/>
                  </a:cubicBezTo>
                  <a:moveTo>
                    <a:pt x="444" y="0"/>
                  </a:moveTo>
                  <a:cubicBezTo>
                    <a:pt x="386" y="0"/>
                    <a:pt x="317" y="27"/>
                    <a:pt x="250" y="98"/>
                  </a:cubicBezTo>
                  <a:cubicBezTo>
                    <a:pt x="28" y="335"/>
                    <a:pt x="0" y="750"/>
                    <a:pt x="19" y="910"/>
                  </a:cubicBezTo>
                  <a:cubicBezTo>
                    <a:pt x="20" y="930"/>
                    <a:pt x="28" y="940"/>
                    <a:pt x="36" y="940"/>
                  </a:cubicBezTo>
                  <a:cubicBezTo>
                    <a:pt x="44" y="940"/>
                    <a:pt x="52" y="930"/>
                    <a:pt x="51" y="911"/>
                  </a:cubicBezTo>
                  <a:cubicBezTo>
                    <a:pt x="49" y="785"/>
                    <a:pt x="103" y="543"/>
                    <a:pt x="248" y="374"/>
                  </a:cubicBezTo>
                  <a:cubicBezTo>
                    <a:pt x="344" y="265"/>
                    <a:pt x="416" y="252"/>
                    <a:pt x="498" y="213"/>
                  </a:cubicBezTo>
                  <a:cubicBezTo>
                    <a:pt x="651" y="141"/>
                    <a:pt x="577" y="0"/>
                    <a:pt x="4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65B083C2-E748-4D26-82BD-968757BEE102}"/>
              </a:ext>
            </a:extLst>
          </p:cNvPr>
          <p:cNvSpPr>
            <a:spLocks/>
          </p:cNvSpPr>
          <p:nvPr/>
        </p:nvSpPr>
        <p:spPr bwMode="auto">
          <a:xfrm>
            <a:off x="0" y="-3097"/>
            <a:ext cx="5859825" cy="6861097"/>
          </a:xfrm>
          <a:custGeom>
            <a:avLst/>
            <a:gdLst>
              <a:gd name="T0" fmla="*/ 0 w 2458"/>
              <a:gd name="T1" fmla="*/ 1449 h 2878"/>
              <a:gd name="T2" fmla="*/ 0 w 2458"/>
              <a:gd name="T3" fmla="*/ 0 h 2878"/>
              <a:gd name="T4" fmla="*/ 2458 w 2458"/>
              <a:gd name="T5" fmla="*/ 2878 h 2878"/>
              <a:gd name="T6" fmla="*/ 1229 w 2458"/>
              <a:gd name="T7" fmla="*/ 2878 h 2878"/>
              <a:gd name="T8" fmla="*/ 0 w 2458"/>
              <a:gd name="T9" fmla="*/ 1449 h 2878"/>
            </a:gdLst>
            <a:ahLst/>
            <a:cxnLst>
              <a:cxn ang="0">
                <a:pos x="T0" y="T1"/>
              </a:cxn>
              <a:cxn ang="0">
                <a:pos x="T2" y="T3"/>
              </a:cxn>
              <a:cxn ang="0">
                <a:pos x="T4" y="T5"/>
              </a:cxn>
              <a:cxn ang="0">
                <a:pos x="T6" y="T7"/>
              </a:cxn>
              <a:cxn ang="0">
                <a:pos x="T8" y="T9"/>
              </a:cxn>
            </a:cxnLst>
            <a:rect l="0" t="0" r="r" b="b"/>
            <a:pathLst>
              <a:path w="2458" h="2878">
                <a:moveTo>
                  <a:pt x="0" y="1449"/>
                </a:moveTo>
                <a:lnTo>
                  <a:pt x="0" y="0"/>
                </a:lnTo>
                <a:lnTo>
                  <a:pt x="2458" y="2878"/>
                </a:lnTo>
                <a:lnTo>
                  <a:pt x="1229" y="2878"/>
                </a:lnTo>
                <a:lnTo>
                  <a:pt x="0" y="1449"/>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A46DF43-7A97-415D-996C-B4DBA625D237}"/>
              </a:ext>
            </a:extLst>
          </p:cNvPr>
          <p:cNvSpPr/>
          <p:nvPr/>
        </p:nvSpPr>
        <p:spPr>
          <a:xfrm>
            <a:off x="2016246" y="2225417"/>
            <a:ext cx="2985688" cy="2985688"/>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4AA85298-FFBC-4EB5-850A-1D1FB15C3B50}"/>
              </a:ext>
            </a:extLst>
          </p:cNvPr>
          <p:cNvGrpSpPr/>
          <p:nvPr/>
        </p:nvGrpSpPr>
        <p:grpSpPr>
          <a:xfrm>
            <a:off x="5482600" y="2830749"/>
            <a:ext cx="5422045" cy="1193404"/>
            <a:chOff x="4437572" y="3675513"/>
            <a:chExt cx="5422045" cy="1193404"/>
          </a:xfrm>
        </p:grpSpPr>
        <p:sp>
          <p:nvSpPr>
            <p:cNvPr id="34" name="TextBox 33"/>
            <p:cNvSpPr txBox="1"/>
            <p:nvPr/>
          </p:nvSpPr>
          <p:spPr>
            <a:xfrm>
              <a:off x="4437572" y="3675513"/>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4437572" y="4016478"/>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sp>
          <p:nvSpPr>
            <p:cNvPr id="37" name="Rectangle 4">
              <a:extLst>
                <a:ext uri="{FF2B5EF4-FFF2-40B4-BE49-F238E27FC236}">
                  <a16:creationId xmlns:a16="http://schemas.microsoft.com/office/drawing/2014/main" id="{02B6BC39-5A66-4131-B8C4-D9313D2BB3B1}"/>
                </a:ext>
              </a:extLst>
            </p:cNvPr>
            <p:cNvSpPr>
              <a:spLocks/>
            </p:cNvSpPr>
            <p:nvPr/>
          </p:nvSpPr>
          <p:spPr bwMode="auto">
            <a:xfrm>
              <a:off x="4609851" y="4523076"/>
              <a:ext cx="524976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4" name="Rectangle 3">
            <a:extLst>
              <a:ext uri="{FF2B5EF4-FFF2-40B4-BE49-F238E27FC236}">
                <a16:creationId xmlns:a16="http://schemas.microsoft.com/office/drawing/2014/main" id="{1F94ECE4-C23D-4975-97CA-6D886BECB22D}"/>
              </a:ext>
            </a:extLst>
          </p:cNvPr>
          <p:cNvSpPr/>
          <p:nvPr/>
        </p:nvSpPr>
        <p:spPr>
          <a:xfrm>
            <a:off x="2181971" y="646908"/>
            <a:ext cx="4679486" cy="707886"/>
          </a:xfrm>
          <a:prstGeom prst="rect">
            <a:avLst/>
          </a:prstGeom>
        </p:spPr>
        <p:txBody>
          <a:bodyPr wrap="none">
            <a:spAutoFit/>
          </a:bodyPr>
          <a:lstStyle/>
          <a:p>
            <a:r>
              <a:rPr lang="en-US" sz="4000" b="1" dirty="0">
                <a:solidFill>
                  <a:schemeClr val="bg2">
                    <a:lumMod val="50000"/>
                  </a:schemeClr>
                </a:solidFill>
                <a:latin typeface="Roboto Slab" pitchFamily="2" charset="0"/>
                <a:ea typeface="Roboto Slab" pitchFamily="2" charset="0"/>
              </a:rPr>
              <a:t>Welcome Message</a:t>
            </a:r>
            <a:endParaRPr lang="en-US" sz="4000" dirty="0">
              <a:solidFill>
                <a:schemeClr val="bg2">
                  <a:lumMod val="50000"/>
                </a:schemeClr>
              </a:solidFill>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36E75734-C351-4270-9F31-1E8EC0E19A11}"/>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8109F608-1E95-4989-BE80-E29B72555A9B}"/>
              </a:ext>
            </a:extLst>
          </p:cNvPr>
          <p:cNvSpPr/>
          <p:nvPr/>
        </p:nvSpPr>
        <p:spPr>
          <a:xfrm>
            <a:off x="-1190170" y="-857510"/>
            <a:ext cx="5370285" cy="5370285"/>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ACF96BA-59BB-481E-BEEA-5AEF13F1AF75}"/>
              </a:ext>
            </a:extLst>
          </p:cNvPr>
          <p:cNvSpPr/>
          <p:nvPr/>
        </p:nvSpPr>
        <p:spPr>
          <a:xfrm>
            <a:off x="2020036" y="2119084"/>
            <a:ext cx="3251202" cy="3251202"/>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4557652" y="431800"/>
            <a:ext cx="3830637" cy="681038"/>
          </a:xfrm>
        </p:spPr>
        <p:txBody>
          <a:bodyPr/>
          <a:lstStyle/>
          <a:p>
            <a:pPr algn="l"/>
            <a:r>
              <a:rPr lang="en-US" b="1"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4294967295"/>
          </p:nvPr>
        </p:nvSpPr>
        <p:spPr>
          <a:xfrm>
            <a:off x="4557652" y="1074738"/>
            <a:ext cx="6276975" cy="279400"/>
          </a:xfrm>
          <a:prstGeom prst="rect">
            <a:avLst/>
          </a:prstGeom>
        </p:spPr>
        <p:txBody>
          <a:bodyPr/>
          <a:lstStyle/>
          <a:p>
            <a:pPr marL="0" indent="0" algn="l">
              <a:buNone/>
            </a:pPr>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910892" y="2676440"/>
            <a:ext cx="4775251" cy="2356846"/>
            <a:chOff x="5627060" y="2388599"/>
            <a:chExt cx="4775251" cy="2356846"/>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303343"/>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7" name="Picture Placeholder 6">
            <a:extLst>
              <a:ext uri="{FF2B5EF4-FFF2-40B4-BE49-F238E27FC236}">
                <a16:creationId xmlns:a16="http://schemas.microsoft.com/office/drawing/2014/main" id="{B22A5FC4-9424-4262-BAB0-0A7EDFEC88D6}"/>
              </a:ext>
            </a:extLst>
          </p:cNvPr>
          <p:cNvSpPr>
            <a:spLocks noGrp="1"/>
          </p:cNvSpPr>
          <p:nvPr>
            <p:ph type="pic" sz="quarter" idx="22"/>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1E4FFA1F-7642-4F02-AEF2-AFB0CAEA96FC}"/>
              </a:ext>
            </a:extLst>
          </p:cNvPr>
          <p:cNvSpPr>
            <a:spLocks/>
          </p:cNvSpPr>
          <p:nvPr/>
        </p:nvSpPr>
        <p:spPr bwMode="auto">
          <a:xfrm>
            <a:off x="6446137" y="961717"/>
            <a:ext cx="4907663" cy="4725523"/>
          </a:xfrm>
          <a:custGeom>
            <a:avLst/>
            <a:gdLst>
              <a:gd name="T0" fmla="*/ 697 w 1016"/>
              <a:gd name="T1" fmla="*/ 277 h 980"/>
              <a:gd name="T2" fmla="*/ 352 w 1016"/>
              <a:gd name="T3" fmla="*/ 0 h 980"/>
              <a:gd name="T4" fmla="*/ 0 w 1016"/>
              <a:gd name="T5" fmla="*/ 352 h 980"/>
              <a:gd name="T6" fmla="*/ 320 w 1016"/>
              <a:gd name="T7" fmla="*/ 703 h 980"/>
              <a:gd name="T8" fmla="*/ 664 w 1016"/>
              <a:gd name="T9" fmla="*/ 980 h 980"/>
              <a:gd name="T10" fmla="*/ 1016 w 1016"/>
              <a:gd name="T11" fmla="*/ 628 h 980"/>
              <a:gd name="T12" fmla="*/ 697 w 1016"/>
              <a:gd name="T13" fmla="*/ 277 h 980"/>
            </a:gdLst>
            <a:ahLst/>
            <a:cxnLst>
              <a:cxn ang="0">
                <a:pos x="T0" y="T1"/>
              </a:cxn>
              <a:cxn ang="0">
                <a:pos x="T2" y="T3"/>
              </a:cxn>
              <a:cxn ang="0">
                <a:pos x="T4" y="T5"/>
              </a:cxn>
              <a:cxn ang="0">
                <a:pos x="T6" y="T7"/>
              </a:cxn>
              <a:cxn ang="0">
                <a:pos x="T8" y="T9"/>
              </a:cxn>
              <a:cxn ang="0">
                <a:pos x="T10" y="T11"/>
              </a:cxn>
              <a:cxn ang="0">
                <a:pos x="T12" y="T13"/>
              </a:cxn>
            </a:cxnLst>
            <a:rect l="0" t="0" r="r" b="b"/>
            <a:pathLst>
              <a:path w="1016" h="980">
                <a:moveTo>
                  <a:pt x="697" y="277"/>
                </a:moveTo>
                <a:cubicBezTo>
                  <a:pt x="662" y="119"/>
                  <a:pt x="521" y="0"/>
                  <a:pt x="352" y="0"/>
                </a:cubicBezTo>
                <a:cubicBezTo>
                  <a:pt x="158" y="0"/>
                  <a:pt x="0" y="158"/>
                  <a:pt x="0" y="352"/>
                </a:cubicBezTo>
                <a:cubicBezTo>
                  <a:pt x="0" y="536"/>
                  <a:pt x="141" y="686"/>
                  <a:pt x="320" y="703"/>
                </a:cubicBezTo>
                <a:cubicBezTo>
                  <a:pt x="355" y="861"/>
                  <a:pt x="496" y="980"/>
                  <a:pt x="664" y="980"/>
                </a:cubicBezTo>
                <a:cubicBezTo>
                  <a:pt x="859" y="980"/>
                  <a:pt x="1016" y="822"/>
                  <a:pt x="1016" y="628"/>
                </a:cubicBezTo>
                <a:cubicBezTo>
                  <a:pt x="1016" y="444"/>
                  <a:pt x="876" y="294"/>
                  <a:pt x="697" y="27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16" name="Rectangle 15">
            <a:extLst>
              <a:ext uri="{FF2B5EF4-FFF2-40B4-BE49-F238E27FC236}">
                <a16:creationId xmlns:a16="http://schemas.microsoft.com/office/drawing/2014/main" id="{CD4DBAE4-DC10-4B90-8BEA-5BEA02A227F6}"/>
              </a:ext>
            </a:extLst>
          </p:cNvPr>
          <p:cNvSpPr/>
          <p:nvPr/>
        </p:nvSpPr>
        <p:spPr>
          <a:xfrm>
            <a:off x="838200" y="1531257"/>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838200" y="2905992"/>
            <a:ext cx="4177284" cy="1975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3CA8F6C0-AA47-410B-BCFA-92278AD7CFB8}"/>
              </a:ext>
            </a:extLst>
          </p:cNvPr>
          <p:cNvSpPr>
            <a:spLocks noGrp="1"/>
          </p:cNvSpPr>
          <p:nvPr>
            <p:ph type="pic" sz="quarter" idx="14"/>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grpSp>
        <p:nvGrpSpPr>
          <p:cNvPr id="21" name="Group 20">
            <a:extLst>
              <a:ext uri="{FF2B5EF4-FFF2-40B4-BE49-F238E27FC236}">
                <a16:creationId xmlns:a16="http://schemas.microsoft.com/office/drawing/2014/main" id="{DDEDF5FF-624A-4945-A66A-24C8AB960DD3}"/>
              </a:ext>
            </a:extLst>
          </p:cNvPr>
          <p:cNvGrpSpPr/>
          <p:nvPr/>
        </p:nvGrpSpPr>
        <p:grpSpPr>
          <a:xfrm>
            <a:off x="838200" y="3263712"/>
            <a:ext cx="2106899" cy="1772209"/>
            <a:chOff x="418587" y="3585471"/>
            <a:chExt cx="2106899" cy="1772209"/>
          </a:xfrm>
        </p:grpSpPr>
        <p:sp>
          <p:nvSpPr>
            <p:cNvPr id="41" name="Freeform 7">
              <a:extLst>
                <a:ext uri="{FF2B5EF4-FFF2-40B4-BE49-F238E27FC236}">
                  <a16:creationId xmlns:a16="http://schemas.microsoft.com/office/drawing/2014/main" id="{35865668-4C03-40B7-A5B5-65AD5ED693A7}"/>
                </a:ext>
              </a:extLst>
            </p:cNvPr>
            <p:cNvSpPr>
              <a:spLocks noEditPoints="1"/>
            </p:cNvSpPr>
            <p:nvPr/>
          </p:nvSpPr>
          <p:spPr bwMode="auto">
            <a:xfrm>
              <a:off x="1287092" y="358547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BC1E6A-22F8-47F7-9737-ABDDA92F2FC2}"/>
                </a:ext>
              </a:extLst>
            </p:cNvPr>
            <p:cNvSpPr txBox="1"/>
            <p:nvPr/>
          </p:nvSpPr>
          <p:spPr>
            <a:xfrm>
              <a:off x="539175" y="4159981"/>
              <a:ext cx="1865722" cy="348813"/>
            </a:xfrm>
            <a:prstGeom prst="rect">
              <a:avLst/>
            </a:prstGeom>
            <a:noFill/>
          </p:spPr>
          <p:txBody>
            <a:bodyPr wrap="square" rtlCol="0">
              <a:spAutoFit/>
            </a:bodyPr>
            <a:lstStyle/>
            <a:p>
              <a:pPr algn="ctr">
                <a:lnSpc>
                  <a:spcPts val="2000"/>
                </a:lnSpc>
              </a:pPr>
              <a:r>
                <a:rPr lang="en-US" b="1" dirty="0">
                  <a:latin typeface="Roboto Slab" pitchFamily="2" charset="0"/>
                  <a:ea typeface="Roboto Slab" pitchFamily="2" charset="0"/>
                  <a:cs typeface="Lato" panose="020F0502020204030203" pitchFamily="34" charset="0"/>
                </a:rPr>
                <a:t>Service </a:t>
              </a:r>
              <a:r>
                <a:rPr lang="en-US" sz="2000" b="1" dirty="0">
                  <a:latin typeface="Roboto Slab" pitchFamily="2" charset="0"/>
                  <a:ea typeface="Roboto Slab" pitchFamily="2" charset="0"/>
                  <a:cs typeface="Lato" panose="020F0502020204030203" pitchFamily="34" charset="0"/>
                </a:rPr>
                <a:t>Title</a:t>
              </a:r>
            </a:p>
          </p:txBody>
        </p:sp>
        <p:sp>
          <p:nvSpPr>
            <p:cNvPr id="40" name="Rectangle 39">
              <a:extLst>
                <a:ext uri="{FF2B5EF4-FFF2-40B4-BE49-F238E27FC236}">
                  <a16:creationId xmlns:a16="http://schemas.microsoft.com/office/drawing/2014/main" id="{AEC4D9BA-E973-45CA-8152-C702627D28EC}"/>
                </a:ext>
              </a:extLst>
            </p:cNvPr>
            <p:cNvSpPr/>
            <p:nvPr/>
          </p:nvSpPr>
          <p:spPr>
            <a:xfrm>
              <a:off x="418587" y="452668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20" name="Rectangle 19">
            <a:extLst>
              <a:ext uri="{FF2B5EF4-FFF2-40B4-BE49-F238E27FC236}">
                <a16:creationId xmlns:a16="http://schemas.microsoft.com/office/drawing/2014/main" id="{42256676-4E35-41B7-9BA0-C0A245FA802B}"/>
              </a:ext>
            </a:extLst>
          </p:cNvPr>
          <p:cNvSpPr/>
          <p:nvPr/>
        </p:nvSpPr>
        <p:spPr>
          <a:xfrm>
            <a:off x="6191250" y="1445443"/>
            <a:ext cx="5162550" cy="3543300"/>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DB96C26-750A-4894-BB66-9CFD70D50E22}"/>
              </a:ext>
            </a:extLst>
          </p:cNvPr>
          <p:cNvSpPr/>
          <p:nvPr/>
        </p:nvSpPr>
        <p:spPr>
          <a:xfrm>
            <a:off x="838200" y="1333449"/>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34" name="Group 33">
            <a:extLst>
              <a:ext uri="{FF2B5EF4-FFF2-40B4-BE49-F238E27FC236}">
                <a16:creationId xmlns:a16="http://schemas.microsoft.com/office/drawing/2014/main" id="{FDF05EB4-4071-4FDB-80AE-C58D3AE85F4B}"/>
              </a:ext>
            </a:extLst>
          </p:cNvPr>
          <p:cNvGrpSpPr/>
          <p:nvPr/>
        </p:nvGrpSpPr>
        <p:grpSpPr>
          <a:xfrm>
            <a:off x="3189476" y="3263712"/>
            <a:ext cx="2106899" cy="1772209"/>
            <a:chOff x="418587" y="3585471"/>
            <a:chExt cx="2106899" cy="1772209"/>
          </a:xfrm>
        </p:grpSpPr>
        <p:sp>
          <p:nvSpPr>
            <p:cNvPr id="35" name="Freeform 7">
              <a:extLst>
                <a:ext uri="{FF2B5EF4-FFF2-40B4-BE49-F238E27FC236}">
                  <a16:creationId xmlns:a16="http://schemas.microsoft.com/office/drawing/2014/main" id="{889106EC-CA84-430C-8942-6B03BF0EE438}"/>
                </a:ext>
              </a:extLst>
            </p:cNvPr>
            <p:cNvSpPr>
              <a:spLocks noEditPoints="1"/>
            </p:cNvSpPr>
            <p:nvPr/>
          </p:nvSpPr>
          <p:spPr bwMode="auto">
            <a:xfrm>
              <a:off x="1287092" y="358547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8A4BAA91-0E67-4759-8164-FBD83DD149F3}"/>
                </a:ext>
              </a:extLst>
            </p:cNvPr>
            <p:cNvSpPr txBox="1"/>
            <p:nvPr/>
          </p:nvSpPr>
          <p:spPr>
            <a:xfrm>
              <a:off x="539175" y="4159981"/>
              <a:ext cx="1865722" cy="348813"/>
            </a:xfrm>
            <a:prstGeom prst="rect">
              <a:avLst/>
            </a:prstGeom>
            <a:noFill/>
          </p:spPr>
          <p:txBody>
            <a:bodyPr wrap="square" rtlCol="0">
              <a:spAutoFit/>
            </a:bodyPr>
            <a:lstStyle/>
            <a:p>
              <a:pPr algn="ctr">
                <a:lnSpc>
                  <a:spcPts val="2000"/>
                </a:lnSpc>
              </a:pPr>
              <a:r>
                <a:rPr lang="en-US" b="1" dirty="0">
                  <a:latin typeface="Roboto Slab" pitchFamily="2" charset="0"/>
                  <a:ea typeface="Roboto Slab" pitchFamily="2" charset="0"/>
                  <a:cs typeface="Lato" panose="020F0502020204030203" pitchFamily="34" charset="0"/>
                </a:rPr>
                <a:t>Service </a:t>
              </a:r>
              <a:r>
                <a:rPr lang="en-US" sz="2000" b="1" dirty="0">
                  <a:latin typeface="Roboto Slab" pitchFamily="2" charset="0"/>
                  <a:ea typeface="Roboto Slab" pitchFamily="2" charset="0"/>
                  <a:cs typeface="Lato" panose="020F0502020204030203" pitchFamily="34" charset="0"/>
                </a:rPr>
                <a:t>Title</a:t>
              </a:r>
            </a:p>
          </p:txBody>
        </p:sp>
        <p:sp>
          <p:nvSpPr>
            <p:cNvPr id="37" name="Rectangle 36">
              <a:extLst>
                <a:ext uri="{FF2B5EF4-FFF2-40B4-BE49-F238E27FC236}">
                  <a16:creationId xmlns:a16="http://schemas.microsoft.com/office/drawing/2014/main" id="{F9838C32-F80C-49E1-A7E1-31EEBFB4BFE6}"/>
                </a:ext>
              </a:extLst>
            </p:cNvPr>
            <p:cNvSpPr/>
            <p:nvPr/>
          </p:nvSpPr>
          <p:spPr>
            <a:xfrm>
              <a:off x="418587" y="4526683"/>
              <a:ext cx="2106899" cy="830997"/>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sp>
        <p:nvSpPr>
          <p:cNvPr id="3" name="Picture Placeholder 2">
            <a:extLst>
              <a:ext uri="{FF2B5EF4-FFF2-40B4-BE49-F238E27FC236}">
                <a16:creationId xmlns:a16="http://schemas.microsoft.com/office/drawing/2014/main" id="{F2D66B41-DF60-45B1-AE5E-A499BAA16B66}"/>
              </a:ext>
            </a:extLst>
          </p:cNvPr>
          <p:cNvSpPr>
            <a:spLocks noGrp="1"/>
          </p:cNvSpPr>
          <p:nvPr>
            <p:ph type="pic" sz="quarter" idx="23"/>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2" name="Group 1">
            <a:extLst>
              <a:ext uri="{FF2B5EF4-FFF2-40B4-BE49-F238E27FC236}">
                <a16:creationId xmlns:a16="http://schemas.microsoft.com/office/drawing/2014/main" id="{AE92E007-A383-485C-851D-C07439F09F0B}"/>
              </a:ext>
            </a:extLst>
          </p:cNvPr>
          <p:cNvGrpSpPr/>
          <p:nvPr/>
        </p:nvGrpSpPr>
        <p:grpSpPr>
          <a:xfrm>
            <a:off x="4526162" y="3902050"/>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4526162" y="2140030"/>
            <a:ext cx="5520297" cy="1118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4526162" y="649954"/>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24" name="Group 23">
            <a:extLst>
              <a:ext uri="{FF2B5EF4-FFF2-40B4-BE49-F238E27FC236}">
                <a16:creationId xmlns:a16="http://schemas.microsoft.com/office/drawing/2014/main" id="{5A2DAF6E-4124-48EF-96D0-465B741EDDB3}"/>
              </a:ext>
            </a:extLst>
          </p:cNvPr>
          <p:cNvGrpSpPr/>
          <p:nvPr/>
        </p:nvGrpSpPr>
        <p:grpSpPr>
          <a:xfrm>
            <a:off x="4526162" y="4968301"/>
            <a:ext cx="3979207" cy="743781"/>
            <a:chOff x="8168264" y="2426009"/>
            <a:chExt cx="3979207" cy="743781"/>
          </a:xfrm>
        </p:grpSpPr>
        <p:grpSp>
          <p:nvGrpSpPr>
            <p:cNvPr id="25" name="Group 24">
              <a:extLst>
                <a:ext uri="{FF2B5EF4-FFF2-40B4-BE49-F238E27FC236}">
                  <a16:creationId xmlns:a16="http://schemas.microsoft.com/office/drawing/2014/main" id="{2E37D9A7-0914-4583-B796-66AA3EEDB801}"/>
                </a:ext>
              </a:extLst>
            </p:cNvPr>
            <p:cNvGrpSpPr/>
            <p:nvPr/>
          </p:nvGrpSpPr>
          <p:grpSpPr>
            <a:xfrm>
              <a:off x="8168264" y="2472859"/>
              <a:ext cx="758371" cy="650081"/>
              <a:chOff x="7413628" y="4202112"/>
              <a:chExt cx="758371" cy="650081"/>
            </a:xfrm>
          </p:grpSpPr>
          <p:sp>
            <p:nvSpPr>
              <p:cNvPr id="28" name="Rectangle 27">
                <a:extLst>
                  <a:ext uri="{FF2B5EF4-FFF2-40B4-BE49-F238E27FC236}">
                    <a16:creationId xmlns:a16="http://schemas.microsoft.com/office/drawing/2014/main" id="{D29376DF-929A-4C7B-8317-FB09768646EF}"/>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D4443785-E01C-40A3-B7C3-1E778B626DA5}"/>
                  </a:ext>
                </a:extLst>
              </p:cNvPr>
              <p:cNvGrpSpPr/>
              <p:nvPr/>
            </p:nvGrpSpPr>
            <p:grpSpPr>
              <a:xfrm>
                <a:off x="7677867" y="4379785"/>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140C0F54-4A64-44DD-B19B-3B112FB79C5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B6149FA6-8DE4-4B35-8C41-41499B9F5DD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B48CDA5C-DF2C-4BD2-AE58-87DE0EBC7D9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6" name="TextBox 25">
              <a:extLst>
                <a:ext uri="{FF2B5EF4-FFF2-40B4-BE49-F238E27FC236}">
                  <a16:creationId xmlns:a16="http://schemas.microsoft.com/office/drawing/2014/main" id="{2332B046-CF9B-40B9-92B0-9742BD106A5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27" name="Rectangle 26">
              <a:extLst>
                <a:ext uri="{FF2B5EF4-FFF2-40B4-BE49-F238E27FC236}">
                  <a16:creationId xmlns:a16="http://schemas.microsoft.com/office/drawing/2014/main" id="{5701D9B7-1A08-426F-B491-5FE8EABDDCE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4" name="Picture Placeholder 3">
            <a:extLst>
              <a:ext uri="{FF2B5EF4-FFF2-40B4-BE49-F238E27FC236}">
                <a16:creationId xmlns:a16="http://schemas.microsoft.com/office/drawing/2014/main" id="{3C6DC982-75FB-4A3C-897E-42F9755FB1C9}"/>
              </a:ext>
            </a:extLst>
          </p:cNvPr>
          <p:cNvSpPr>
            <a:spLocks noGrp="1"/>
          </p:cNvSpPr>
          <p:nvPr>
            <p:ph type="pic" sz="quarter" idx="22"/>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C08E0CD0-B1E2-44A2-B272-210E9AD24F58}"/>
              </a:ext>
            </a:extLst>
          </p:cNvPr>
          <p:cNvSpPr/>
          <p:nvPr/>
        </p:nvSpPr>
        <p:spPr>
          <a:xfrm>
            <a:off x="1349671" y="1837839"/>
            <a:ext cx="4500673" cy="4278216"/>
          </a:xfrm>
          <a:custGeom>
            <a:avLst/>
            <a:gdLst>
              <a:gd name="connsiteX0" fmla="*/ 2223604 w 4500673"/>
              <a:gd name="connsiteY0" fmla="*/ 2080855 h 4278216"/>
              <a:gd name="connsiteX1" fmla="*/ 2263536 w 4500673"/>
              <a:gd name="connsiteY1" fmla="*/ 2134256 h 4278216"/>
              <a:gd name="connsiteX2" fmla="*/ 3237930 w 4500673"/>
              <a:gd name="connsiteY2" fmla="*/ 2593777 h 4278216"/>
              <a:gd name="connsiteX3" fmla="*/ 3367038 w 4500673"/>
              <a:gd name="connsiteY3" fmla="*/ 2587258 h 4278216"/>
              <a:gd name="connsiteX4" fmla="*/ 3433314 w 4500673"/>
              <a:gd name="connsiteY4" fmla="*/ 2577143 h 4278216"/>
              <a:gd name="connsiteX5" fmla="*/ 3456310 w 4500673"/>
              <a:gd name="connsiteY5" fmla="*/ 2639972 h 4278216"/>
              <a:gd name="connsiteX6" fmla="*/ 3513080 w 4500673"/>
              <a:gd name="connsiteY6" fmla="*/ 3015473 h 4278216"/>
              <a:gd name="connsiteX7" fmla="*/ 2250337 w 4500673"/>
              <a:gd name="connsiteY7" fmla="*/ 4278216 h 4278216"/>
              <a:gd name="connsiteX8" fmla="*/ 987594 w 4500673"/>
              <a:gd name="connsiteY8" fmla="*/ 3015473 h 4278216"/>
              <a:gd name="connsiteX9" fmla="*/ 1086827 w 4500673"/>
              <a:gd name="connsiteY9" fmla="*/ 2523956 h 4278216"/>
              <a:gd name="connsiteX10" fmla="*/ 1092271 w 4500673"/>
              <a:gd name="connsiteY10" fmla="*/ 2512654 h 4278216"/>
              <a:gd name="connsiteX11" fmla="*/ 1133635 w 4500673"/>
              <a:gd name="connsiteY11" fmla="*/ 2518967 h 4278216"/>
              <a:gd name="connsiteX12" fmla="*/ 1262743 w 4500673"/>
              <a:gd name="connsiteY12" fmla="*/ 2525486 h 4278216"/>
              <a:gd name="connsiteX13" fmla="*/ 2155637 w 4500673"/>
              <a:gd name="connsiteY13" fmla="*/ 2155637 h 4278216"/>
              <a:gd name="connsiteX14" fmla="*/ 2250337 w 4500673"/>
              <a:gd name="connsiteY14" fmla="*/ 1752730 h 4278216"/>
              <a:gd name="connsiteX15" fmla="*/ 2379445 w 4500673"/>
              <a:gd name="connsiteY15" fmla="*/ 1759250 h 4278216"/>
              <a:gd name="connsiteX16" fmla="*/ 2420359 w 4500673"/>
              <a:gd name="connsiteY16" fmla="*/ 1765494 h 4278216"/>
              <a:gd name="connsiteX17" fmla="*/ 2407535 w 4500673"/>
              <a:gd name="connsiteY17" fmla="*/ 1796347 h 4278216"/>
              <a:gd name="connsiteX18" fmla="*/ 2237137 w 4500673"/>
              <a:gd name="connsiteY18" fmla="*/ 2065965 h 4278216"/>
              <a:gd name="connsiteX19" fmla="*/ 2223604 w 4500673"/>
              <a:gd name="connsiteY19" fmla="*/ 2080855 h 4278216"/>
              <a:gd name="connsiteX20" fmla="*/ 2190844 w 4500673"/>
              <a:gd name="connsiteY20" fmla="*/ 2037046 h 4278216"/>
              <a:gd name="connsiteX21" fmla="*/ 2099707 w 4500673"/>
              <a:gd name="connsiteY21" fmla="*/ 1878486 h 4278216"/>
              <a:gd name="connsiteX22" fmla="*/ 2056613 w 4500673"/>
              <a:gd name="connsiteY22" fmla="*/ 1769111 h 4278216"/>
              <a:gd name="connsiteX23" fmla="*/ 2121229 w 4500673"/>
              <a:gd name="connsiteY23" fmla="*/ 1759250 h 4278216"/>
              <a:gd name="connsiteX24" fmla="*/ 2250337 w 4500673"/>
              <a:gd name="connsiteY24" fmla="*/ 1752730 h 4278216"/>
              <a:gd name="connsiteX25" fmla="*/ 3237930 w 4500673"/>
              <a:gd name="connsiteY25" fmla="*/ 68291 h 4278216"/>
              <a:gd name="connsiteX26" fmla="*/ 4500673 w 4500673"/>
              <a:gd name="connsiteY26" fmla="*/ 1331034 h 4278216"/>
              <a:gd name="connsiteX27" fmla="*/ 3492417 w 4500673"/>
              <a:gd name="connsiteY27" fmla="*/ 2568123 h 4278216"/>
              <a:gd name="connsiteX28" fmla="*/ 3433314 w 4500673"/>
              <a:gd name="connsiteY28" fmla="*/ 2577143 h 4278216"/>
              <a:gd name="connsiteX29" fmla="*/ 3413848 w 4500673"/>
              <a:gd name="connsiteY29" fmla="*/ 2523956 h 4278216"/>
              <a:gd name="connsiteX30" fmla="*/ 2504824 w 4500673"/>
              <a:gd name="connsiteY30" fmla="*/ 1778385 h 4278216"/>
              <a:gd name="connsiteX31" fmla="*/ 2420359 w 4500673"/>
              <a:gd name="connsiteY31" fmla="*/ 1765494 h 4278216"/>
              <a:gd name="connsiteX32" fmla="*/ 2448863 w 4500673"/>
              <a:gd name="connsiteY32" fmla="*/ 1696917 h 4278216"/>
              <a:gd name="connsiteX33" fmla="*/ 2525486 w 4500673"/>
              <a:gd name="connsiteY33" fmla="*/ 1262743 h 4278216"/>
              <a:gd name="connsiteX34" fmla="*/ 2309830 w 4500673"/>
              <a:gd name="connsiteY34" fmla="*/ 556731 h 4278216"/>
              <a:gd name="connsiteX35" fmla="*/ 2277069 w 4500673"/>
              <a:gd name="connsiteY35" fmla="*/ 512922 h 4278216"/>
              <a:gd name="connsiteX36" fmla="*/ 2345036 w 4500673"/>
              <a:gd name="connsiteY36" fmla="*/ 438140 h 4278216"/>
              <a:gd name="connsiteX37" fmla="*/ 3237930 w 4500673"/>
              <a:gd name="connsiteY37" fmla="*/ 68291 h 4278216"/>
              <a:gd name="connsiteX38" fmla="*/ 1262743 w 4500673"/>
              <a:gd name="connsiteY38" fmla="*/ 0 h 4278216"/>
              <a:gd name="connsiteX39" fmla="*/ 2237137 w 4500673"/>
              <a:gd name="connsiteY39" fmla="*/ 459521 h 4278216"/>
              <a:gd name="connsiteX40" fmla="*/ 2277069 w 4500673"/>
              <a:gd name="connsiteY40" fmla="*/ 512922 h 4278216"/>
              <a:gd name="connsiteX41" fmla="*/ 2263536 w 4500673"/>
              <a:gd name="connsiteY41" fmla="*/ 527812 h 4278216"/>
              <a:gd name="connsiteX42" fmla="*/ 1975187 w 4500673"/>
              <a:gd name="connsiteY42" fmla="*/ 1331034 h 4278216"/>
              <a:gd name="connsiteX43" fmla="*/ 2031958 w 4500673"/>
              <a:gd name="connsiteY43" fmla="*/ 1706535 h 4278216"/>
              <a:gd name="connsiteX44" fmla="*/ 2056613 w 4500673"/>
              <a:gd name="connsiteY44" fmla="*/ 1769111 h 4278216"/>
              <a:gd name="connsiteX45" fmla="*/ 1995850 w 4500673"/>
              <a:gd name="connsiteY45" fmla="*/ 1778385 h 4278216"/>
              <a:gd name="connsiteX46" fmla="*/ 1140000 w 4500673"/>
              <a:gd name="connsiteY46" fmla="*/ 2413575 h 4278216"/>
              <a:gd name="connsiteX47" fmla="*/ 1092271 w 4500673"/>
              <a:gd name="connsiteY47" fmla="*/ 2512654 h 4278216"/>
              <a:gd name="connsiteX48" fmla="*/ 1008256 w 4500673"/>
              <a:gd name="connsiteY48" fmla="*/ 2499832 h 4278216"/>
              <a:gd name="connsiteX49" fmla="*/ 0 w 4500673"/>
              <a:gd name="connsiteY49" fmla="*/ 1262743 h 4278216"/>
              <a:gd name="connsiteX50" fmla="*/ 1262743 w 4500673"/>
              <a:gd name="connsiteY50" fmla="*/ 0 h 427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500673" h="4278216">
                <a:moveTo>
                  <a:pt x="2223604" y="2080855"/>
                </a:moveTo>
                <a:lnTo>
                  <a:pt x="2263536" y="2134256"/>
                </a:lnTo>
                <a:cubicBezTo>
                  <a:pt x="2495142" y="2414897"/>
                  <a:pt x="2845646" y="2593777"/>
                  <a:pt x="3237930" y="2593777"/>
                </a:cubicBezTo>
                <a:cubicBezTo>
                  <a:pt x="3281517" y="2593777"/>
                  <a:pt x="3324589" y="2591569"/>
                  <a:pt x="3367038" y="2587258"/>
                </a:cubicBezTo>
                <a:lnTo>
                  <a:pt x="3433314" y="2577143"/>
                </a:lnTo>
                <a:lnTo>
                  <a:pt x="3456310" y="2639972"/>
                </a:lnTo>
                <a:cubicBezTo>
                  <a:pt x="3493205" y="2758593"/>
                  <a:pt x="3513080" y="2884712"/>
                  <a:pt x="3513080" y="3015473"/>
                </a:cubicBezTo>
                <a:cubicBezTo>
                  <a:pt x="3513080" y="3712867"/>
                  <a:pt x="2947731" y="4278216"/>
                  <a:pt x="2250337" y="4278216"/>
                </a:cubicBezTo>
                <a:cubicBezTo>
                  <a:pt x="1552943" y="4278216"/>
                  <a:pt x="987594" y="3712867"/>
                  <a:pt x="987594" y="3015473"/>
                </a:cubicBezTo>
                <a:cubicBezTo>
                  <a:pt x="987594" y="2841125"/>
                  <a:pt x="1022928" y="2675029"/>
                  <a:pt x="1086827" y="2523956"/>
                </a:cubicBezTo>
                <a:lnTo>
                  <a:pt x="1092271" y="2512654"/>
                </a:lnTo>
                <a:lnTo>
                  <a:pt x="1133635" y="2518967"/>
                </a:lnTo>
                <a:cubicBezTo>
                  <a:pt x="1176085" y="2523278"/>
                  <a:pt x="1219156" y="2525486"/>
                  <a:pt x="1262743" y="2525486"/>
                </a:cubicBezTo>
                <a:cubicBezTo>
                  <a:pt x="1611440" y="2525486"/>
                  <a:pt x="1927126" y="2384149"/>
                  <a:pt x="2155637" y="2155637"/>
                </a:cubicBezTo>
                <a:close/>
                <a:moveTo>
                  <a:pt x="2250337" y="1752730"/>
                </a:moveTo>
                <a:cubicBezTo>
                  <a:pt x="2293924" y="1752730"/>
                  <a:pt x="2336996" y="1754939"/>
                  <a:pt x="2379445" y="1759250"/>
                </a:cubicBezTo>
                <a:lnTo>
                  <a:pt x="2420359" y="1765494"/>
                </a:lnTo>
                <a:lnTo>
                  <a:pt x="2407535" y="1796347"/>
                </a:lnTo>
                <a:cubicBezTo>
                  <a:pt x="2362126" y="1893601"/>
                  <a:pt x="2304689" y="1984112"/>
                  <a:pt x="2237137" y="2065965"/>
                </a:cubicBezTo>
                <a:lnTo>
                  <a:pt x="2223604" y="2080855"/>
                </a:lnTo>
                <a:lnTo>
                  <a:pt x="2190844" y="2037046"/>
                </a:lnTo>
                <a:cubicBezTo>
                  <a:pt x="2156805" y="1986662"/>
                  <a:pt x="2126307" y="1933690"/>
                  <a:pt x="2099707" y="1878486"/>
                </a:cubicBezTo>
                <a:lnTo>
                  <a:pt x="2056613" y="1769111"/>
                </a:lnTo>
                <a:lnTo>
                  <a:pt x="2121229" y="1759250"/>
                </a:lnTo>
                <a:cubicBezTo>
                  <a:pt x="2163679" y="1754939"/>
                  <a:pt x="2206750" y="1752730"/>
                  <a:pt x="2250337" y="1752730"/>
                </a:cubicBezTo>
                <a:close/>
                <a:moveTo>
                  <a:pt x="3237930" y="68291"/>
                </a:moveTo>
                <a:cubicBezTo>
                  <a:pt x="3935324" y="68291"/>
                  <a:pt x="4500673" y="633640"/>
                  <a:pt x="4500673" y="1331034"/>
                </a:cubicBezTo>
                <a:cubicBezTo>
                  <a:pt x="4500673" y="1941254"/>
                  <a:pt x="4067828" y="2450377"/>
                  <a:pt x="3492417" y="2568123"/>
                </a:cubicBezTo>
                <a:lnTo>
                  <a:pt x="3433314" y="2577143"/>
                </a:lnTo>
                <a:lnTo>
                  <a:pt x="3413848" y="2523956"/>
                </a:lnTo>
                <a:cubicBezTo>
                  <a:pt x="3254102" y="2146275"/>
                  <a:pt x="2915832" y="1862489"/>
                  <a:pt x="2504824" y="1778385"/>
                </a:cubicBezTo>
                <a:lnTo>
                  <a:pt x="2420359" y="1765494"/>
                </a:lnTo>
                <a:lnTo>
                  <a:pt x="2448863" y="1696917"/>
                </a:lnTo>
                <a:cubicBezTo>
                  <a:pt x="2498433" y="1561535"/>
                  <a:pt x="2525486" y="1415298"/>
                  <a:pt x="2525486" y="1262743"/>
                </a:cubicBezTo>
                <a:cubicBezTo>
                  <a:pt x="2525486" y="1001220"/>
                  <a:pt x="2445984" y="758266"/>
                  <a:pt x="2309830" y="556731"/>
                </a:cubicBezTo>
                <a:lnTo>
                  <a:pt x="2277069" y="512922"/>
                </a:lnTo>
                <a:lnTo>
                  <a:pt x="2345036" y="438140"/>
                </a:lnTo>
                <a:cubicBezTo>
                  <a:pt x="2573547" y="209628"/>
                  <a:pt x="2889233" y="68291"/>
                  <a:pt x="3237930" y="68291"/>
                </a:cubicBezTo>
                <a:close/>
                <a:moveTo>
                  <a:pt x="1262743" y="0"/>
                </a:moveTo>
                <a:cubicBezTo>
                  <a:pt x="1655027" y="0"/>
                  <a:pt x="2005532" y="178880"/>
                  <a:pt x="2237137" y="459521"/>
                </a:cubicBezTo>
                <a:lnTo>
                  <a:pt x="2277069" y="512922"/>
                </a:lnTo>
                <a:lnTo>
                  <a:pt x="2263536" y="527812"/>
                </a:lnTo>
                <a:cubicBezTo>
                  <a:pt x="2083399" y="746089"/>
                  <a:pt x="1975187" y="1025924"/>
                  <a:pt x="1975187" y="1331034"/>
                </a:cubicBezTo>
                <a:cubicBezTo>
                  <a:pt x="1975187" y="1461796"/>
                  <a:pt x="1995063" y="1587915"/>
                  <a:pt x="2031958" y="1706535"/>
                </a:cubicBezTo>
                <a:lnTo>
                  <a:pt x="2056613" y="1769111"/>
                </a:lnTo>
                <a:lnTo>
                  <a:pt x="1995850" y="1778385"/>
                </a:lnTo>
                <a:cubicBezTo>
                  <a:pt x="1625943" y="1854078"/>
                  <a:pt x="1314954" y="2091515"/>
                  <a:pt x="1140000" y="2413575"/>
                </a:cubicBezTo>
                <a:lnTo>
                  <a:pt x="1092271" y="2512654"/>
                </a:lnTo>
                <a:lnTo>
                  <a:pt x="1008256" y="2499832"/>
                </a:lnTo>
                <a:cubicBezTo>
                  <a:pt x="432845" y="2382086"/>
                  <a:pt x="0" y="1872963"/>
                  <a:pt x="0" y="1262743"/>
                </a:cubicBezTo>
                <a:cubicBezTo>
                  <a:pt x="0" y="565349"/>
                  <a:pt x="565349" y="0"/>
                  <a:pt x="1262743" y="0"/>
                </a:cubicBezTo>
                <a:close/>
              </a:path>
            </a:pathLst>
          </a:custGeom>
          <a:solidFill>
            <a:schemeClr val="bg2">
              <a:lumMod val="1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C8A162D4-04AD-412E-8272-B781E410A7BB}"/>
              </a:ext>
            </a:extLst>
          </p:cNvPr>
          <p:cNvGrpSpPr/>
          <p:nvPr/>
        </p:nvGrpSpPr>
        <p:grpSpPr>
          <a:xfrm>
            <a:off x="7550057" y="2141971"/>
            <a:ext cx="3292272" cy="3475612"/>
            <a:chOff x="7639351" y="2185500"/>
            <a:chExt cx="3292272" cy="3475612"/>
          </a:xfrm>
        </p:grpSpPr>
        <p:grpSp>
          <p:nvGrpSpPr>
            <p:cNvPr id="2" name="Group 1">
              <a:extLst>
                <a:ext uri="{FF2B5EF4-FFF2-40B4-BE49-F238E27FC236}">
                  <a16:creationId xmlns:a16="http://schemas.microsoft.com/office/drawing/2014/main" id="{D26A08C2-303F-4EBB-9F88-F059C611AAF1}"/>
                </a:ext>
              </a:extLst>
            </p:cNvPr>
            <p:cNvGrpSpPr/>
            <p:nvPr/>
          </p:nvGrpSpPr>
          <p:grpSpPr>
            <a:xfrm>
              <a:off x="7639351" y="3547813"/>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7639351" y="2185500"/>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7639351" y="4910126"/>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sp>
        <p:nvSpPr>
          <p:cNvPr id="8" name="Picture Placeholder 7">
            <a:extLst>
              <a:ext uri="{FF2B5EF4-FFF2-40B4-BE49-F238E27FC236}">
                <a16:creationId xmlns:a16="http://schemas.microsoft.com/office/drawing/2014/main" id="{7E6FD1E0-45C3-4089-A6D3-C289FA6238CC}"/>
              </a:ext>
            </a:extLst>
          </p:cNvPr>
          <p:cNvSpPr>
            <a:spLocks noGrp="1"/>
          </p:cNvSpPr>
          <p:nvPr>
            <p:ph type="pic" sz="quarter" idx="2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t>Company </a:t>
            </a:r>
            <a:r>
              <a:rPr lang="en-US" b="1" dirty="0"/>
              <a:t>Service</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44216"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61B3FB17-2FF3-49F9-AE58-0AB752AE1801}"/>
              </a:ext>
            </a:extLst>
          </p:cNvPr>
          <p:cNvSpPr/>
          <p:nvPr/>
        </p:nvSpPr>
        <p:spPr>
          <a:xfrm rot="2700000">
            <a:off x="2908779" y="2584031"/>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4815669-02F9-4448-947A-FA7B6DCED51E}"/>
              </a:ext>
            </a:extLst>
          </p:cNvPr>
          <p:cNvSpPr/>
          <p:nvPr/>
        </p:nvSpPr>
        <p:spPr>
          <a:xfrm rot="2700000">
            <a:off x="532750" y="2584031"/>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20F0A7AE-B6F3-479B-A241-53675F5B3E91}"/>
              </a:ext>
            </a:extLst>
          </p:cNvPr>
          <p:cNvGrpSpPr/>
          <p:nvPr/>
        </p:nvGrpSpPr>
        <p:grpSpPr>
          <a:xfrm>
            <a:off x="3097257" y="2929469"/>
            <a:ext cx="1295418" cy="1011661"/>
            <a:chOff x="3863369" y="3293453"/>
            <a:chExt cx="1295418" cy="1011661"/>
          </a:xfrm>
        </p:grpSpPr>
        <p:grpSp>
          <p:nvGrpSpPr>
            <p:cNvPr id="18" name="Group 17">
              <a:extLst>
                <a:ext uri="{FF2B5EF4-FFF2-40B4-BE49-F238E27FC236}">
                  <a16:creationId xmlns:a16="http://schemas.microsoft.com/office/drawing/2014/main" id="{E244FE00-14D8-4138-BBF1-7FCB58D3A307}"/>
                </a:ext>
              </a:extLst>
            </p:cNvPr>
            <p:cNvGrpSpPr/>
            <p:nvPr/>
          </p:nvGrpSpPr>
          <p:grpSpPr>
            <a:xfrm>
              <a:off x="4367149" y="3293453"/>
              <a:ext cx="229893" cy="294734"/>
              <a:chOff x="7605297" y="4378081"/>
              <a:chExt cx="229893" cy="294734"/>
            </a:xfrm>
            <a:solidFill>
              <a:schemeClr val="tx2"/>
            </a:solidFill>
          </p:grpSpPr>
          <p:sp>
            <p:nvSpPr>
              <p:cNvPr id="19" name="Freeform 5">
                <a:extLst>
                  <a:ext uri="{FF2B5EF4-FFF2-40B4-BE49-F238E27FC236}">
                    <a16:creationId xmlns:a16="http://schemas.microsoft.com/office/drawing/2014/main" id="{A3B611E4-4130-419C-AF76-C7CEBD814CB7}"/>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2151CEE9-F916-4006-B4FC-1E2E2DFDF59D}"/>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ECC27152-6E73-42F5-AE21-6B9EEC2DA454}"/>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4" name="Rectangle 9">
              <a:extLst>
                <a:ext uri="{FF2B5EF4-FFF2-40B4-BE49-F238E27FC236}">
                  <a16:creationId xmlns:a16="http://schemas.microsoft.com/office/drawing/2014/main" id="{AA74D1B6-857A-43B8-829B-2789D2193396}"/>
                </a:ext>
              </a:extLst>
            </p:cNvPr>
            <p:cNvSpPr>
              <a:spLocks/>
            </p:cNvSpPr>
            <p:nvPr/>
          </p:nvSpPr>
          <p:spPr bwMode="auto">
            <a:xfrm>
              <a:off x="3863369" y="373811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sp>
        <p:nvSpPr>
          <p:cNvPr id="35" name="Rectangle 34">
            <a:extLst>
              <a:ext uri="{FF2B5EF4-FFF2-40B4-BE49-F238E27FC236}">
                <a16:creationId xmlns:a16="http://schemas.microsoft.com/office/drawing/2014/main" id="{7B208624-B62E-4946-B6EA-5A38B76405A9}"/>
              </a:ext>
            </a:extLst>
          </p:cNvPr>
          <p:cNvSpPr/>
          <p:nvPr/>
        </p:nvSpPr>
        <p:spPr>
          <a:xfrm rot="2700000">
            <a:off x="5265281" y="2584031"/>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76EC15A3-6AD5-4A0D-B3FD-1064D219DD91}"/>
              </a:ext>
            </a:extLst>
          </p:cNvPr>
          <p:cNvGrpSpPr/>
          <p:nvPr/>
        </p:nvGrpSpPr>
        <p:grpSpPr>
          <a:xfrm>
            <a:off x="5453759" y="2914389"/>
            <a:ext cx="1295418" cy="1011661"/>
            <a:chOff x="6219871" y="3278373"/>
            <a:chExt cx="1295418" cy="1011661"/>
          </a:xfrm>
        </p:grpSpPr>
        <p:sp>
          <p:nvSpPr>
            <p:cNvPr id="22" name="Freeform 10">
              <a:extLst>
                <a:ext uri="{FF2B5EF4-FFF2-40B4-BE49-F238E27FC236}">
                  <a16:creationId xmlns:a16="http://schemas.microsoft.com/office/drawing/2014/main" id="{108830B5-97F4-40D1-9324-00B2A4655A88}"/>
                </a:ext>
              </a:extLst>
            </p:cNvPr>
            <p:cNvSpPr>
              <a:spLocks noEditPoints="1"/>
            </p:cNvSpPr>
            <p:nvPr/>
          </p:nvSpPr>
          <p:spPr bwMode="auto">
            <a:xfrm>
              <a:off x="6723651" y="327837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9">
              <a:extLst>
                <a:ext uri="{FF2B5EF4-FFF2-40B4-BE49-F238E27FC236}">
                  <a16:creationId xmlns:a16="http://schemas.microsoft.com/office/drawing/2014/main" id="{EAE545C0-5311-4230-81F7-9CDA5F65B4F8}"/>
                </a:ext>
              </a:extLst>
            </p:cNvPr>
            <p:cNvSpPr>
              <a:spLocks/>
            </p:cNvSpPr>
            <p:nvPr/>
          </p:nvSpPr>
          <p:spPr bwMode="auto">
            <a:xfrm>
              <a:off x="6219871" y="372303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9" name="Group 8">
            <a:extLst>
              <a:ext uri="{FF2B5EF4-FFF2-40B4-BE49-F238E27FC236}">
                <a16:creationId xmlns:a16="http://schemas.microsoft.com/office/drawing/2014/main" id="{D71A3BB9-6779-4563-AF52-FE8FD4E37203}"/>
              </a:ext>
            </a:extLst>
          </p:cNvPr>
          <p:cNvGrpSpPr/>
          <p:nvPr/>
        </p:nvGrpSpPr>
        <p:grpSpPr>
          <a:xfrm>
            <a:off x="721228" y="2914388"/>
            <a:ext cx="1295418" cy="1011661"/>
            <a:chOff x="1487340" y="3278372"/>
            <a:chExt cx="1295418" cy="1011661"/>
          </a:xfrm>
        </p:grpSpPr>
        <p:sp>
          <p:nvSpPr>
            <p:cNvPr id="24" name="Rectangle 9">
              <a:extLst>
                <a:ext uri="{FF2B5EF4-FFF2-40B4-BE49-F238E27FC236}">
                  <a16:creationId xmlns:a16="http://schemas.microsoft.com/office/drawing/2014/main" id="{DC8BF1C3-6083-43CA-A854-7CDA0D120823}"/>
                </a:ext>
              </a:extLst>
            </p:cNvPr>
            <p:cNvSpPr>
              <a:spLocks/>
            </p:cNvSpPr>
            <p:nvPr/>
          </p:nvSpPr>
          <p:spPr bwMode="auto">
            <a:xfrm>
              <a:off x="1487340" y="372303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5" name="Freeform 9">
              <a:extLst>
                <a:ext uri="{FF2B5EF4-FFF2-40B4-BE49-F238E27FC236}">
                  <a16:creationId xmlns:a16="http://schemas.microsoft.com/office/drawing/2014/main" id="{D1A6ADD6-417E-4004-94F2-FAA0F4EA42B9}"/>
                </a:ext>
              </a:extLst>
            </p:cNvPr>
            <p:cNvSpPr>
              <a:spLocks noEditPoints="1"/>
            </p:cNvSpPr>
            <p:nvPr/>
          </p:nvSpPr>
          <p:spPr bwMode="auto">
            <a:xfrm>
              <a:off x="1991120" y="3278372"/>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7" name="Rectangle 9">
            <a:extLst>
              <a:ext uri="{FF2B5EF4-FFF2-40B4-BE49-F238E27FC236}">
                <a16:creationId xmlns:a16="http://schemas.microsoft.com/office/drawing/2014/main" id="{DF36DB79-5670-411E-8218-89AC1F82A7F4}"/>
              </a:ext>
            </a:extLst>
          </p:cNvPr>
          <p:cNvSpPr>
            <a:spLocks/>
          </p:cNvSpPr>
          <p:nvPr/>
        </p:nvSpPr>
        <p:spPr bwMode="auto">
          <a:xfrm>
            <a:off x="997338" y="5228520"/>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0" name="Picture Placeholder 9">
            <a:extLst>
              <a:ext uri="{FF2B5EF4-FFF2-40B4-BE49-F238E27FC236}">
                <a16:creationId xmlns:a16="http://schemas.microsoft.com/office/drawing/2014/main" id="{DC6780EA-6305-4D1D-AE92-5F58D582AC92}"/>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D525A997-F31B-4E3E-A390-CDFCD4A92347}"/>
              </a:ext>
            </a:extLst>
          </p:cNvPr>
          <p:cNvSpPr>
            <a:spLocks noGrp="1"/>
          </p:cNvSpPr>
          <p:nvPr>
            <p:ph type="pic" sz="quarter" idx="17"/>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15907</TotalTime>
  <Words>1209</Words>
  <Application>Microsoft Office PowerPoint</Application>
  <PresentationFormat>Widescreen</PresentationFormat>
  <Paragraphs>179</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Gill Sans</vt:lpstr>
      <vt:lpstr>Lato</vt:lpstr>
      <vt:lpstr>PT Sans</vt:lpstr>
      <vt:lpstr>Raleway</vt:lpstr>
      <vt:lpstr>Roboto Slab</vt:lpstr>
      <vt:lpstr>Theme_Master</vt:lpstr>
      <vt:lpstr>PowerPoint Presentation</vt:lpstr>
      <vt:lpstr>PowerPoint Presentation</vt:lpstr>
      <vt:lpstr>PowerPoint Presentation</vt:lpstr>
      <vt:lpstr>Welcome Message</vt:lpstr>
      <vt:lpstr>PowerPoint Presentation</vt:lpstr>
      <vt:lpstr>PowerPoint Presentation</vt:lpstr>
      <vt:lpstr>PowerPoint Presentation</vt:lpstr>
      <vt:lpstr>Company Service</vt:lpstr>
      <vt:lpstr>Company Service</vt:lpstr>
      <vt:lpstr>PowerPoint Presentation</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2669</cp:revision>
  <dcterms:created xsi:type="dcterms:W3CDTF">2016-12-30T12:29:18Z</dcterms:created>
  <dcterms:modified xsi:type="dcterms:W3CDTF">2019-01-03T09:58:17Z</dcterms:modified>
</cp:coreProperties>
</file>