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3" r:id="rId4"/>
    <p:sldMasterId id="214748367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Montserrat"/>
      <p:regular r:id="rId29"/>
      <p:bold r:id="rId30"/>
      <p:italic r:id="rId31"/>
      <p:boldItalic r:id="rId32"/>
    </p:embeddedFont>
    <p:embeddedFont>
      <p:font typeface="Montserrat Light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-italic.fntdata"/><Relationship Id="rId30" Type="http://schemas.openxmlformats.org/officeDocument/2006/relationships/font" Target="fonts/Montserrat-bold.fntdata"/><Relationship Id="rId11" Type="http://schemas.openxmlformats.org/officeDocument/2006/relationships/slide" Target="slides/slide5.xml"/><Relationship Id="rId33" Type="http://schemas.openxmlformats.org/officeDocument/2006/relationships/font" Target="fonts/MontserratLight-regular.fntdata"/><Relationship Id="rId10" Type="http://schemas.openxmlformats.org/officeDocument/2006/relationships/slide" Target="slides/slide4.xml"/><Relationship Id="rId32" Type="http://schemas.openxmlformats.org/officeDocument/2006/relationships/font" Target="fonts/Montserrat-boldItalic.fntdata"/><Relationship Id="rId13" Type="http://schemas.openxmlformats.org/officeDocument/2006/relationships/slide" Target="slides/slide7.xml"/><Relationship Id="rId35" Type="http://schemas.openxmlformats.org/officeDocument/2006/relationships/font" Target="fonts/MontserratLight-italic.fntdata"/><Relationship Id="rId12" Type="http://schemas.openxmlformats.org/officeDocument/2006/relationships/slide" Target="slides/slide6.xml"/><Relationship Id="rId34" Type="http://schemas.openxmlformats.org/officeDocument/2006/relationships/font" Target="fonts/MontserratLight-bold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36" Type="http://schemas.openxmlformats.org/officeDocument/2006/relationships/font" Target="fonts/MontserratLight-bold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5109eff734_2_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5109eff734_2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5109eff734_2_25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g5109eff734_2_2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5109eff734_2_29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g5109eff734_2_29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5109eff734_2_3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g5109eff734_2_3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5109eff734_2_3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g5109eff734_2_3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5109eff734_2_3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g5109eff734_2_3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5109eff734_2_37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g5109eff734_2_3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5109eff734_2_38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g5109eff734_2_3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5109eff734_2_4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7" name="Google Shape;487;g5109eff734_2_4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5109eff734_2_4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6" name="Google Shape;516;g5109eff734_2_4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5109eff734_2_47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6" name="Google Shape;536;g5109eff734_2_4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5109eff734_2_5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g5109eff734_2_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5109eff734_2_49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0" name="Google Shape;560;g5109eff734_2_49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5109eff734_2_5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1" name="Google Shape;581;g5109eff734_2_5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5109eff734_2_53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2" name="Google Shape;602;g5109eff734_2_5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5109eff734_2_6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5109eff734_2_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109eff734_2_7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5109eff734_2_7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5109eff734_2_1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5109eff734_2_1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5109eff734_2_13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5109eff734_2_1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5109eff734_2_14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5109eff734_2_1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5109eff734_2_16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g5109eff734_2_1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5109eff734_2_2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5109eff734_2_2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Page">
  <p:cSld name="1_Title Pag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Title Page">
  <p:cSld name="2_Title Page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/>
          <p:nvPr>
            <p:ph idx="2" type="pic"/>
          </p:nvPr>
        </p:nvSpPr>
        <p:spPr>
          <a:xfrm>
            <a:off x="2128399" y="1229521"/>
            <a:ext cx="1708691" cy="170869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0_Title Page">
  <p:cSld name="20_Title Pag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Title Page">
  <p:cSld name="4_Title Page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/>
          <p:nvPr>
            <p:ph idx="2" type="pic"/>
          </p:nvPr>
        </p:nvSpPr>
        <p:spPr>
          <a:xfrm>
            <a:off x="4643909" y="2643659"/>
            <a:ext cx="4078611" cy="207836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3" name="Google Shape;63;p17"/>
          <p:cNvSpPr/>
          <p:nvPr>
            <p:ph idx="3" type="pic"/>
          </p:nvPr>
        </p:nvSpPr>
        <p:spPr>
          <a:xfrm>
            <a:off x="6755123" y="421481"/>
            <a:ext cx="1967398" cy="207836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0_Title Page">
  <p:cSld name="10_Title Page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8"/>
          <p:cNvSpPr/>
          <p:nvPr>
            <p:ph idx="2" type="pic"/>
          </p:nvPr>
        </p:nvSpPr>
        <p:spPr>
          <a:xfrm>
            <a:off x="910829" y="2185985"/>
            <a:ext cx="3661172" cy="226208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6" name="Google Shape;66;p18"/>
          <p:cNvSpPr/>
          <p:nvPr>
            <p:ph idx="3" type="pic"/>
          </p:nvPr>
        </p:nvSpPr>
        <p:spPr>
          <a:xfrm>
            <a:off x="4572001" y="2185985"/>
            <a:ext cx="3661172" cy="226208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7" name="Google Shape;67;p18"/>
          <p:cNvSpPr/>
          <p:nvPr>
            <p:ph idx="4" type="pic"/>
          </p:nvPr>
        </p:nvSpPr>
        <p:spPr>
          <a:xfrm>
            <a:off x="4572001" y="0"/>
            <a:ext cx="3661172" cy="218598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Title Page">
  <p:cSld name="5_Title Page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/>
          <p:nvPr>
            <p:ph idx="2" type="pic"/>
          </p:nvPr>
        </p:nvSpPr>
        <p:spPr>
          <a:xfrm>
            <a:off x="686142" y="2093119"/>
            <a:ext cx="3057524" cy="2393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0" name="Google Shape;70;p19"/>
          <p:cNvSpPr/>
          <p:nvPr>
            <p:ph idx="3" type="pic"/>
          </p:nvPr>
        </p:nvSpPr>
        <p:spPr>
          <a:xfrm>
            <a:off x="5400340" y="657226"/>
            <a:ext cx="3057521" cy="2393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1_Title Page">
  <p:cSld name="11_Title Page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0"/>
          <p:cNvSpPr/>
          <p:nvPr>
            <p:ph idx="2" type="pic"/>
          </p:nvPr>
        </p:nvSpPr>
        <p:spPr>
          <a:xfrm>
            <a:off x="1587102" y="2300318"/>
            <a:ext cx="2863929" cy="180118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6_Title Page">
  <p:cSld name="16_Title Pag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1"/>
          <p:cNvSpPr/>
          <p:nvPr>
            <p:ph idx="2" type="pic"/>
          </p:nvPr>
        </p:nvSpPr>
        <p:spPr>
          <a:xfrm>
            <a:off x="910828" y="2143125"/>
            <a:ext cx="2318147" cy="230494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9_Title Page">
  <p:cSld name="19_Title Page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2"/>
          <p:cNvSpPr/>
          <p:nvPr>
            <p:ph idx="2" type="pic"/>
          </p:nvPr>
        </p:nvSpPr>
        <p:spPr>
          <a:xfrm>
            <a:off x="834625" y="809731"/>
            <a:ext cx="1792834" cy="363834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2_Title Page">
  <p:cSld name="12_Title Page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3"/>
          <p:cNvSpPr/>
          <p:nvPr>
            <p:ph idx="2" type="pic"/>
          </p:nvPr>
        </p:nvSpPr>
        <p:spPr>
          <a:xfrm>
            <a:off x="0" y="0"/>
            <a:ext cx="4572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1_Title Page">
  <p:cSld name="21_Title Pag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4"/>
          <p:cNvSpPr/>
          <p:nvPr>
            <p:ph idx="2" type="pic"/>
          </p:nvPr>
        </p:nvSpPr>
        <p:spPr>
          <a:xfrm>
            <a:off x="834628" y="3629808"/>
            <a:ext cx="7474743" cy="151369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2_Title Page">
  <p:cSld name="22_Title Page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5"/>
          <p:cNvSpPr/>
          <p:nvPr>
            <p:ph idx="2" type="pic"/>
          </p:nvPr>
        </p:nvSpPr>
        <p:spPr>
          <a:xfrm>
            <a:off x="3027589" y="2002972"/>
            <a:ext cx="3088821" cy="24450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7_Title Page">
  <p:cSld name="17_Title Page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6"/>
          <p:cNvSpPr/>
          <p:nvPr>
            <p:ph idx="2" type="pic"/>
          </p:nvPr>
        </p:nvSpPr>
        <p:spPr>
          <a:xfrm>
            <a:off x="4405056" y="2661182"/>
            <a:ext cx="2036986" cy="196116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5" name="Google Shape;85;p26"/>
          <p:cNvSpPr/>
          <p:nvPr>
            <p:ph idx="3" type="pic"/>
          </p:nvPr>
        </p:nvSpPr>
        <p:spPr>
          <a:xfrm>
            <a:off x="4405056" y="521157"/>
            <a:ext cx="2036986" cy="196116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sz="23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89" name="Google Shape;89;p27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0" name="Google Shape;90;p27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1" name="Google Shape;91;p27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theme" Target="../theme/theme3.xml"/><Relationship Id="rId1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b="0" i="0" sz="3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2385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298450" lvl="2" marL="13716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285750" lvl="3" marL="18288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273050" lvl="4" marL="22860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jpg"/><Relationship Id="rId4" Type="http://schemas.openxmlformats.org/officeDocument/2006/relationships/image" Target="../media/image1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g"/><Relationship Id="rId4" Type="http://schemas.openxmlformats.org/officeDocument/2006/relationships/image" Target="../media/image5.jpg"/><Relationship Id="rId5" Type="http://schemas.openxmlformats.org/officeDocument/2006/relationships/image" Target="../media/image1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2F2F2">
              <a:alpha val="4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7" name="Google Shape;97;p28"/>
          <p:cNvSpPr/>
          <p:nvPr/>
        </p:nvSpPr>
        <p:spPr>
          <a:xfrm>
            <a:off x="3135087" y="1134838"/>
            <a:ext cx="2873827" cy="2873824"/>
          </a:xfrm>
          <a:prstGeom prst="ellipse">
            <a:avLst/>
          </a:prstGeom>
          <a:solidFill>
            <a:srgbClr val="FB8F98">
              <a:alpha val="53725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8" name="Google Shape;98;p28"/>
          <p:cNvSpPr/>
          <p:nvPr/>
        </p:nvSpPr>
        <p:spPr>
          <a:xfrm>
            <a:off x="1230086" y="-770159"/>
            <a:ext cx="6683829" cy="6683820"/>
          </a:xfrm>
          <a:prstGeom prst="ellipse">
            <a:avLst/>
          </a:prstGeom>
          <a:noFill/>
          <a:ln cap="flat" cmpd="sng" w="25400">
            <a:solidFill>
              <a:srgbClr val="D8D8D8">
                <a:alpha val="2000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9" name="Google Shape;99;p28"/>
          <p:cNvSpPr/>
          <p:nvPr/>
        </p:nvSpPr>
        <p:spPr>
          <a:xfrm>
            <a:off x="1777182" y="-223064"/>
            <a:ext cx="5589638" cy="5589630"/>
          </a:xfrm>
          <a:prstGeom prst="ellipse">
            <a:avLst/>
          </a:prstGeom>
          <a:noFill/>
          <a:ln cap="flat" cmpd="sng" w="25400">
            <a:solidFill>
              <a:srgbClr val="D8D8D8">
                <a:alpha val="29803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0" name="Google Shape;100;p28"/>
          <p:cNvSpPr/>
          <p:nvPr/>
        </p:nvSpPr>
        <p:spPr>
          <a:xfrm>
            <a:off x="2307773" y="307526"/>
            <a:ext cx="4528455" cy="4528449"/>
          </a:xfrm>
          <a:prstGeom prst="ellipse">
            <a:avLst/>
          </a:prstGeom>
          <a:noFill/>
          <a:ln cap="flat" cmpd="sng" w="25400">
            <a:solidFill>
              <a:srgbClr val="D8D8D8">
                <a:alpha val="49803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1" name="Google Shape;101;p28"/>
          <p:cNvSpPr/>
          <p:nvPr/>
        </p:nvSpPr>
        <p:spPr>
          <a:xfrm>
            <a:off x="2830287" y="830039"/>
            <a:ext cx="3483427" cy="3483423"/>
          </a:xfrm>
          <a:prstGeom prst="ellipse">
            <a:avLst/>
          </a:prstGeom>
          <a:noFill/>
          <a:ln cap="flat" cmpd="sng" w="25400">
            <a:solidFill>
              <a:srgbClr val="D8D8D8">
                <a:alpha val="69803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2" name="Google Shape;102;p28"/>
          <p:cNvSpPr txBox="1"/>
          <p:nvPr/>
        </p:nvSpPr>
        <p:spPr>
          <a:xfrm>
            <a:off x="3295651" y="1743640"/>
            <a:ext cx="2552700" cy="165622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6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ANNUAL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REPORT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8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2019</a:t>
            </a:r>
            <a:endParaRPr sz="11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7"/>
          <p:cNvSpPr/>
          <p:nvPr/>
        </p:nvSpPr>
        <p:spPr>
          <a:xfrm>
            <a:off x="271463" y="271463"/>
            <a:ext cx="8601075" cy="46005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18" name="Google Shape;318;p37"/>
          <p:cNvGrpSpPr/>
          <p:nvPr/>
        </p:nvGrpSpPr>
        <p:grpSpPr>
          <a:xfrm>
            <a:off x="1434477" y="1100722"/>
            <a:ext cx="6275046" cy="2942057"/>
            <a:chOff x="1912637" y="1554559"/>
            <a:chExt cx="8366728" cy="3922743"/>
          </a:xfrm>
        </p:grpSpPr>
        <p:grpSp>
          <p:nvGrpSpPr>
            <p:cNvPr id="319" name="Google Shape;319;p37"/>
            <p:cNvGrpSpPr/>
            <p:nvPr/>
          </p:nvGrpSpPr>
          <p:grpSpPr>
            <a:xfrm>
              <a:off x="1912637" y="3698111"/>
              <a:ext cx="2525485" cy="1779191"/>
              <a:chOff x="2061029" y="3562066"/>
              <a:chExt cx="2525485" cy="1779191"/>
            </a:xfrm>
          </p:grpSpPr>
          <p:sp>
            <p:nvSpPr>
              <p:cNvPr id="320" name="Google Shape;320;p37"/>
              <p:cNvSpPr/>
              <p:nvPr/>
            </p:nvSpPr>
            <p:spPr>
              <a:xfrm>
                <a:off x="2061029" y="3562066"/>
                <a:ext cx="2525485" cy="1779191"/>
              </a:xfrm>
              <a:prstGeom prst="rect">
                <a:avLst/>
              </a:prstGeom>
              <a:noFill/>
              <a:ln cap="flat" cmpd="sng" w="38100">
                <a:solidFill>
                  <a:srgbClr val="D8D8D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grpSp>
            <p:nvGrpSpPr>
              <p:cNvPr id="321" name="Google Shape;321;p37"/>
              <p:cNvGrpSpPr/>
              <p:nvPr/>
            </p:nvGrpSpPr>
            <p:grpSpPr>
              <a:xfrm>
                <a:off x="2579518" y="3945878"/>
                <a:ext cx="1488506" cy="1011567"/>
                <a:chOff x="5376638" y="4007703"/>
                <a:chExt cx="1488506" cy="1011567"/>
              </a:xfrm>
            </p:grpSpPr>
            <p:sp>
              <p:nvSpPr>
                <p:cNvPr id="322" name="Google Shape;322;p37"/>
                <p:cNvSpPr txBox="1"/>
                <p:nvPr/>
              </p:nvSpPr>
              <p:spPr>
                <a:xfrm>
                  <a:off x="5376638" y="4007703"/>
                  <a:ext cx="1189255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dk1"/>
                      </a:solidFill>
                      <a:latin typeface="Montserrat"/>
                      <a:ea typeface="Montserrat"/>
                      <a:cs typeface="Montserrat"/>
                      <a:sym typeface="Montserrat"/>
                    </a:rPr>
                    <a:t>Title Text</a:t>
                  </a:r>
                  <a:endParaRPr b="1" sz="9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323" name="Google Shape;323;p37"/>
                <p:cNvSpPr txBox="1"/>
                <p:nvPr/>
              </p:nvSpPr>
              <p:spPr>
                <a:xfrm>
                  <a:off x="5376639" y="4328503"/>
                  <a:ext cx="1488505" cy="69076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7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Have them for one. Living grass to for can't seasons. Fifth</a:t>
                  </a:r>
                  <a:endParaRPr sz="1100"/>
                </a:p>
              </p:txBody>
            </p:sp>
          </p:grpSp>
        </p:grpSp>
        <p:grpSp>
          <p:nvGrpSpPr>
            <p:cNvPr id="324" name="Google Shape;324;p37"/>
            <p:cNvGrpSpPr/>
            <p:nvPr/>
          </p:nvGrpSpPr>
          <p:grpSpPr>
            <a:xfrm>
              <a:off x="4833257" y="3698111"/>
              <a:ext cx="2525485" cy="1779191"/>
              <a:chOff x="2061029" y="3562066"/>
              <a:chExt cx="2525485" cy="1779191"/>
            </a:xfrm>
          </p:grpSpPr>
          <p:sp>
            <p:nvSpPr>
              <p:cNvPr id="325" name="Google Shape;325;p37"/>
              <p:cNvSpPr/>
              <p:nvPr/>
            </p:nvSpPr>
            <p:spPr>
              <a:xfrm>
                <a:off x="2061029" y="3562066"/>
                <a:ext cx="2525485" cy="1779191"/>
              </a:xfrm>
              <a:prstGeom prst="rect">
                <a:avLst/>
              </a:prstGeom>
              <a:noFill/>
              <a:ln cap="flat" cmpd="sng" w="38100">
                <a:solidFill>
                  <a:srgbClr val="D8D8D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grpSp>
            <p:nvGrpSpPr>
              <p:cNvPr id="326" name="Google Shape;326;p37"/>
              <p:cNvGrpSpPr/>
              <p:nvPr/>
            </p:nvGrpSpPr>
            <p:grpSpPr>
              <a:xfrm>
                <a:off x="2579518" y="3945878"/>
                <a:ext cx="1488506" cy="1011567"/>
                <a:chOff x="5376638" y="4007703"/>
                <a:chExt cx="1488506" cy="1011567"/>
              </a:xfrm>
            </p:grpSpPr>
            <p:sp>
              <p:nvSpPr>
                <p:cNvPr id="327" name="Google Shape;327;p37"/>
                <p:cNvSpPr txBox="1"/>
                <p:nvPr/>
              </p:nvSpPr>
              <p:spPr>
                <a:xfrm>
                  <a:off x="5376638" y="4007703"/>
                  <a:ext cx="1189255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dk1"/>
                      </a:solidFill>
                      <a:latin typeface="Montserrat"/>
                      <a:ea typeface="Montserrat"/>
                      <a:cs typeface="Montserrat"/>
                      <a:sym typeface="Montserrat"/>
                    </a:rPr>
                    <a:t>Title Text</a:t>
                  </a:r>
                  <a:endParaRPr b="1" sz="9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328" name="Google Shape;328;p37"/>
                <p:cNvSpPr txBox="1"/>
                <p:nvPr/>
              </p:nvSpPr>
              <p:spPr>
                <a:xfrm>
                  <a:off x="5376639" y="4328503"/>
                  <a:ext cx="1488505" cy="69076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7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Have them for one. Living grass to for can't seasons. Fifth</a:t>
                  </a:r>
                  <a:endParaRPr sz="1100"/>
                </a:p>
              </p:txBody>
            </p:sp>
          </p:grpSp>
        </p:grpSp>
        <p:grpSp>
          <p:nvGrpSpPr>
            <p:cNvPr id="329" name="Google Shape;329;p37"/>
            <p:cNvGrpSpPr/>
            <p:nvPr/>
          </p:nvGrpSpPr>
          <p:grpSpPr>
            <a:xfrm>
              <a:off x="7753880" y="3698111"/>
              <a:ext cx="2525485" cy="1779191"/>
              <a:chOff x="2061029" y="3562066"/>
              <a:chExt cx="2525485" cy="1779191"/>
            </a:xfrm>
          </p:grpSpPr>
          <p:sp>
            <p:nvSpPr>
              <p:cNvPr id="330" name="Google Shape;330;p37"/>
              <p:cNvSpPr/>
              <p:nvPr/>
            </p:nvSpPr>
            <p:spPr>
              <a:xfrm>
                <a:off x="2061029" y="3562066"/>
                <a:ext cx="2525485" cy="1779191"/>
              </a:xfrm>
              <a:prstGeom prst="rect">
                <a:avLst/>
              </a:prstGeom>
              <a:noFill/>
              <a:ln cap="flat" cmpd="sng" w="38100">
                <a:solidFill>
                  <a:srgbClr val="D8D8D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grpSp>
            <p:nvGrpSpPr>
              <p:cNvPr id="331" name="Google Shape;331;p37"/>
              <p:cNvGrpSpPr/>
              <p:nvPr/>
            </p:nvGrpSpPr>
            <p:grpSpPr>
              <a:xfrm>
                <a:off x="2579518" y="3945878"/>
                <a:ext cx="1488506" cy="1011567"/>
                <a:chOff x="5376638" y="4007703"/>
                <a:chExt cx="1488506" cy="1011567"/>
              </a:xfrm>
            </p:grpSpPr>
            <p:sp>
              <p:nvSpPr>
                <p:cNvPr id="332" name="Google Shape;332;p37"/>
                <p:cNvSpPr txBox="1"/>
                <p:nvPr/>
              </p:nvSpPr>
              <p:spPr>
                <a:xfrm>
                  <a:off x="5376638" y="4007703"/>
                  <a:ext cx="1189255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dk1"/>
                      </a:solidFill>
                      <a:latin typeface="Montserrat"/>
                      <a:ea typeface="Montserrat"/>
                      <a:cs typeface="Montserrat"/>
                      <a:sym typeface="Montserrat"/>
                    </a:rPr>
                    <a:t>Title Text</a:t>
                  </a:r>
                  <a:endParaRPr b="1" sz="9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333" name="Google Shape;333;p37"/>
                <p:cNvSpPr txBox="1"/>
                <p:nvPr/>
              </p:nvSpPr>
              <p:spPr>
                <a:xfrm>
                  <a:off x="5376639" y="4328503"/>
                  <a:ext cx="1488505" cy="69076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7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Have them for one. Living grass to for can't seasons. Fifth</a:t>
                  </a:r>
                  <a:endParaRPr sz="1100"/>
                </a:p>
              </p:txBody>
            </p:sp>
          </p:grpSp>
        </p:grpSp>
        <p:grpSp>
          <p:nvGrpSpPr>
            <p:cNvPr id="334" name="Google Shape;334;p37"/>
            <p:cNvGrpSpPr/>
            <p:nvPr/>
          </p:nvGrpSpPr>
          <p:grpSpPr>
            <a:xfrm>
              <a:off x="1912637" y="1554559"/>
              <a:ext cx="2525485" cy="1779191"/>
              <a:chOff x="2061029" y="3562066"/>
              <a:chExt cx="2525485" cy="1779191"/>
            </a:xfrm>
          </p:grpSpPr>
          <p:sp>
            <p:nvSpPr>
              <p:cNvPr id="335" name="Google Shape;335;p37"/>
              <p:cNvSpPr/>
              <p:nvPr/>
            </p:nvSpPr>
            <p:spPr>
              <a:xfrm>
                <a:off x="2061029" y="3562066"/>
                <a:ext cx="2525485" cy="1779191"/>
              </a:xfrm>
              <a:prstGeom prst="rect">
                <a:avLst/>
              </a:prstGeom>
              <a:noFill/>
              <a:ln cap="flat" cmpd="sng" w="38100">
                <a:solidFill>
                  <a:srgbClr val="D8D8D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grpSp>
            <p:nvGrpSpPr>
              <p:cNvPr id="336" name="Google Shape;336;p37"/>
              <p:cNvGrpSpPr/>
              <p:nvPr/>
            </p:nvGrpSpPr>
            <p:grpSpPr>
              <a:xfrm>
                <a:off x="2579518" y="3945878"/>
                <a:ext cx="1488506" cy="1011567"/>
                <a:chOff x="5376638" y="4007703"/>
                <a:chExt cx="1488506" cy="1011567"/>
              </a:xfrm>
            </p:grpSpPr>
            <p:sp>
              <p:nvSpPr>
                <p:cNvPr id="337" name="Google Shape;337;p37"/>
                <p:cNvSpPr txBox="1"/>
                <p:nvPr/>
              </p:nvSpPr>
              <p:spPr>
                <a:xfrm>
                  <a:off x="5376638" y="4007703"/>
                  <a:ext cx="1189255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dk1"/>
                      </a:solidFill>
                      <a:latin typeface="Montserrat"/>
                      <a:ea typeface="Montserrat"/>
                      <a:cs typeface="Montserrat"/>
                      <a:sym typeface="Montserrat"/>
                    </a:rPr>
                    <a:t>Title Text</a:t>
                  </a:r>
                  <a:endParaRPr b="1" sz="9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338" name="Google Shape;338;p37"/>
                <p:cNvSpPr txBox="1"/>
                <p:nvPr/>
              </p:nvSpPr>
              <p:spPr>
                <a:xfrm>
                  <a:off x="5376639" y="4328503"/>
                  <a:ext cx="1488505" cy="69076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7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Have them for one. Living grass to for can't seasons. Fifth</a:t>
                  </a:r>
                  <a:endParaRPr sz="1100"/>
                </a:p>
              </p:txBody>
            </p:sp>
          </p:grpSp>
        </p:grpSp>
        <p:grpSp>
          <p:nvGrpSpPr>
            <p:cNvPr id="339" name="Google Shape;339;p37"/>
            <p:cNvGrpSpPr/>
            <p:nvPr/>
          </p:nvGrpSpPr>
          <p:grpSpPr>
            <a:xfrm>
              <a:off x="4833257" y="1554559"/>
              <a:ext cx="2525485" cy="1779191"/>
              <a:chOff x="2061029" y="3562066"/>
              <a:chExt cx="2525485" cy="1779191"/>
            </a:xfrm>
          </p:grpSpPr>
          <p:sp>
            <p:nvSpPr>
              <p:cNvPr id="340" name="Google Shape;340;p37"/>
              <p:cNvSpPr/>
              <p:nvPr/>
            </p:nvSpPr>
            <p:spPr>
              <a:xfrm>
                <a:off x="2061029" y="3562066"/>
                <a:ext cx="2525485" cy="1779191"/>
              </a:xfrm>
              <a:prstGeom prst="rect">
                <a:avLst/>
              </a:prstGeom>
              <a:noFill/>
              <a:ln cap="flat" cmpd="sng" w="38100">
                <a:solidFill>
                  <a:srgbClr val="D8D8D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grpSp>
            <p:nvGrpSpPr>
              <p:cNvPr id="341" name="Google Shape;341;p37"/>
              <p:cNvGrpSpPr/>
              <p:nvPr/>
            </p:nvGrpSpPr>
            <p:grpSpPr>
              <a:xfrm>
                <a:off x="2579518" y="3945878"/>
                <a:ext cx="1488506" cy="1011567"/>
                <a:chOff x="5376638" y="4007703"/>
                <a:chExt cx="1488506" cy="1011567"/>
              </a:xfrm>
            </p:grpSpPr>
            <p:sp>
              <p:nvSpPr>
                <p:cNvPr id="342" name="Google Shape;342;p37"/>
                <p:cNvSpPr txBox="1"/>
                <p:nvPr/>
              </p:nvSpPr>
              <p:spPr>
                <a:xfrm>
                  <a:off x="5376638" y="4007703"/>
                  <a:ext cx="1189255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dk1"/>
                      </a:solidFill>
                      <a:latin typeface="Montserrat"/>
                      <a:ea typeface="Montserrat"/>
                      <a:cs typeface="Montserrat"/>
                      <a:sym typeface="Montserrat"/>
                    </a:rPr>
                    <a:t>Title Text</a:t>
                  </a:r>
                  <a:endParaRPr b="1" sz="9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343" name="Google Shape;343;p37"/>
                <p:cNvSpPr txBox="1"/>
                <p:nvPr/>
              </p:nvSpPr>
              <p:spPr>
                <a:xfrm>
                  <a:off x="5376639" y="4328503"/>
                  <a:ext cx="1488505" cy="69076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7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Have them for one. Living grass to for can't seasons. Fifth</a:t>
                  </a:r>
                  <a:endParaRPr sz="1100"/>
                </a:p>
              </p:txBody>
            </p:sp>
          </p:grpSp>
        </p:grpSp>
        <p:grpSp>
          <p:nvGrpSpPr>
            <p:cNvPr id="344" name="Google Shape;344;p37"/>
            <p:cNvGrpSpPr/>
            <p:nvPr/>
          </p:nvGrpSpPr>
          <p:grpSpPr>
            <a:xfrm>
              <a:off x="7753880" y="1554559"/>
              <a:ext cx="2525485" cy="1779191"/>
              <a:chOff x="2061029" y="3562066"/>
              <a:chExt cx="2525485" cy="1779191"/>
            </a:xfrm>
          </p:grpSpPr>
          <p:sp>
            <p:nvSpPr>
              <p:cNvPr id="345" name="Google Shape;345;p37"/>
              <p:cNvSpPr/>
              <p:nvPr/>
            </p:nvSpPr>
            <p:spPr>
              <a:xfrm>
                <a:off x="2061029" y="3562066"/>
                <a:ext cx="2525485" cy="1779191"/>
              </a:xfrm>
              <a:prstGeom prst="rect">
                <a:avLst/>
              </a:prstGeom>
              <a:noFill/>
              <a:ln cap="flat" cmpd="sng" w="38100">
                <a:solidFill>
                  <a:srgbClr val="D8D8D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grpSp>
            <p:nvGrpSpPr>
              <p:cNvPr id="346" name="Google Shape;346;p37"/>
              <p:cNvGrpSpPr/>
              <p:nvPr/>
            </p:nvGrpSpPr>
            <p:grpSpPr>
              <a:xfrm>
                <a:off x="2579518" y="3945878"/>
                <a:ext cx="1488506" cy="1011567"/>
                <a:chOff x="5376638" y="4007703"/>
                <a:chExt cx="1488506" cy="1011567"/>
              </a:xfrm>
            </p:grpSpPr>
            <p:sp>
              <p:nvSpPr>
                <p:cNvPr id="347" name="Google Shape;347;p37"/>
                <p:cNvSpPr txBox="1"/>
                <p:nvPr/>
              </p:nvSpPr>
              <p:spPr>
                <a:xfrm>
                  <a:off x="5376638" y="4007703"/>
                  <a:ext cx="1189255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dk1"/>
                      </a:solidFill>
                      <a:latin typeface="Montserrat"/>
                      <a:ea typeface="Montserrat"/>
                      <a:cs typeface="Montserrat"/>
                      <a:sym typeface="Montserrat"/>
                    </a:rPr>
                    <a:t>Title Text</a:t>
                  </a:r>
                  <a:endParaRPr b="1" sz="9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348" name="Google Shape;348;p37"/>
                <p:cNvSpPr txBox="1"/>
                <p:nvPr/>
              </p:nvSpPr>
              <p:spPr>
                <a:xfrm>
                  <a:off x="5376639" y="4328503"/>
                  <a:ext cx="1488505" cy="69076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7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Have them for one. Living grass to for can't seasons. Fifth</a:t>
                  </a:r>
                  <a:endParaRPr sz="1100"/>
                </a:p>
              </p:txBody>
            </p:sp>
          </p:grp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38"/>
          <p:cNvSpPr/>
          <p:nvPr/>
        </p:nvSpPr>
        <p:spPr>
          <a:xfrm>
            <a:off x="5857875" y="695431"/>
            <a:ext cx="2375296" cy="3752634"/>
          </a:xfrm>
          <a:prstGeom prst="rect">
            <a:avLst/>
          </a:prstGeom>
          <a:solidFill>
            <a:srgbClr val="FB8F9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4" name="Google Shape;354;p38"/>
          <p:cNvSpPr txBox="1"/>
          <p:nvPr/>
        </p:nvSpPr>
        <p:spPr>
          <a:xfrm>
            <a:off x="3649860" y="2143124"/>
            <a:ext cx="1388864" cy="52168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YOUR DESIGN</a:t>
            </a:r>
            <a:endParaRPr sz="1100"/>
          </a:p>
          <a:p>
            <a:pPr indent="0" lvl="0" marL="0" marR="0" rtl="0" algn="l">
              <a:lnSpc>
                <a:spcPct val="17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HERE</a:t>
            </a:r>
            <a:endParaRPr sz="1100"/>
          </a:p>
        </p:txBody>
      </p:sp>
      <p:sp>
        <p:nvSpPr>
          <p:cNvPr id="355" name="Google Shape;355;p38"/>
          <p:cNvSpPr txBox="1"/>
          <p:nvPr/>
        </p:nvSpPr>
        <p:spPr>
          <a:xfrm>
            <a:off x="3649861" y="3144054"/>
            <a:ext cx="1463278" cy="13040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 lorem ipsum dolor creeping.</a:t>
            </a:r>
            <a:endParaRPr sz="1100"/>
          </a:p>
        </p:txBody>
      </p:sp>
      <p:grpSp>
        <p:nvGrpSpPr>
          <p:cNvPr id="356" name="Google Shape;356;p38"/>
          <p:cNvGrpSpPr/>
          <p:nvPr/>
        </p:nvGrpSpPr>
        <p:grpSpPr>
          <a:xfrm>
            <a:off x="6275614" y="1155500"/>
            <a:ext cx="1539819" cy="2832495"/>
            <a:chOff x="8367485" y="1540670"/>
            <a:chExt cx="2053092" cy="3776660"/>
          </a:xfrm>
        </p:grpSpPr>
        <p:grpSp>
          <p:nvGrpSpPr>
            <p:cNvPr id="357" name="Google Shape;357;p38"/>
            <p:cNvGrpSpPr/>
            <p:nvPr/>
          </p:nvGrpSpPr>
          <p:grpSpPr>
            <a:xfrm>
              <a:off x="8367485" y="1540670"/>
              <a:ext cx="2053092" cy="924226"/>
              <a:chOff x="1286783" y="5111663"/>
              <a:chExt cx="2053092" cy="924226"/>
            </a:xfrm>
          </p:grpSpPr>
          <p:sp>
            <p:nvSpPr>
              <p:cNvPr id="358" name="Google Shape;358;p38"/>
              <p:cNvSpPr txBox="1"/>
              <p:nvPr/>
            </p:nvSpPr>
            <p:spPr>
              <a:xfrm>
                <a:off x="1286784" y="5425722"/>
                <a:ext cx="2053091" cy="6101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7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Have them for one. Living grass to for can't gathered set had</a:t>
                </a:r>
                <a:endParaRPr sz="1100"/>
              </a:p>
            </p:txBody>
          </p:sp>
          <p:sp>
            <p:nvSpPr>
              <p:cNvPr id="359" name="Google Shape;359;p38"/>
              <p:cNvSpPr txBox="1"/>
              <p:nvPr/>
            </p:nvSpPr>
            <p:spPr>
              <a:xfrm>
                <a:off x="1286783" y="5111663"/>
                <a:ext cx="200885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TITLE HERE</a:t>
                </a:r>
                <a:endParaRPr b="1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  <p:grpSp>
          <p:nvGrpSpPr>
            <p:cNvPr id="360" name="Google Shape;360;p38"/>
            <p:cNvGrpSpPr/>
            <p:nvPr/>
          </p:nvGrpSpPr>
          <p:grpSpPr>
            <a:xfrm>
              <a:off x="8367485" y="2966887"/>
              <a:ext cx="2053092" cy="924226"/>
              <a:chOff x="1286783" y="5111663"/>
              <a:chExt cx="2053092" cy="924226"/>
            </a:xfrm>
          </p:grpSpPr>
          <p:sp>
            <p:nvSpPr>
              <p:cNvPr id="361" name="Google Shape;361;p38"/>
              <p:cNvSpPr txBox="1"/>
              <p:nvPr/>
            </p:nvSpPr>
            <p:spPr>
              <a:xfrm>
                <a:off x="1286784" y="5425722"/>
                <a:ext cx="2053091" cy="6101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7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Have them for one. Living grass to for can't gathered set had</a:t>
                </a:r>
                <a:endParaRPr sz="1100"/>
              </a:p>
            </p:txBody>
          </p:sp>
          <p:sp>
            <p:nvSpPr>
              <p:cNvPr id="362" name="Google Shape;362;p38"/>
              <p:cNvSpPr txBox="1"/>
              <p:nvPr/>
            </p:nvSpPr>
            <p:spPr>
              <a:xfrm>
                <a:off x="1286783" y="5111663"/>
                <a:ext cx="200885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TITLE HERE</a:t>
                </a:r>
                <a:endParaRPr b="1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  <p:grpSp>
          <p:nvGrpSpPr>
            <p:cNvPr id="363" name="Google Shape;363;p38"/>
            <p:cNvGrpSpPr/>
            <p:nvPr/>
          </p:nvGrpSpPr>
          <p:grpSpPr>
            <a:xfrm>
              <a:off x="8367485" y="4393104"/>
              <a:ext cx="2053092" cy="924226"/>
              <a:chOff x="1286783" y="5111663"/>
              <a:chExt cx="2053092" cy="924226"/>
            </a:xfrm>
          </p:grpSpPr>
          <p:sp>
            <p:nvSpPr>
              <p:cNvPr id="364" name="Google Shape;364;p38"/>
              <p:cNvSpPr txBox="1"/>
              <p:nvPr/>
            </p:nvSpPr>
            <p:spPr>
              <a:xfrm>
                <a:off x="1286784" y="5425722"/>
                <a:ext cx="2053091" cy="6101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7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Have them for one. Living grass to for can't gathered set had</a:t>
                </a:r>
                <a:endParaRPr sz="1100"/>
              </a:p>
            </p:txBody>
          </p:sp>
          <p:sp>
            <p:nvSpPr>
              <p:cNvPr id="365" name="Google Shape;365;p38"/>
              <p:cNvSpPr txBox="1"/>
              <p:nvPr/>
            </p:nvSpPr>
            <p:spPr>
              <a:xfrm>
                <a:off x="1286783" y="5111663"/>
                <a:ext cx="200885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TITLE HERE</a:t>
                </a:r>
                <a:endParaRPr b="1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</p:grpSp>
      <p:grpSp>
        <p:nvGrpSpPr>
          <p:cNvPr id="366" name="Google Shape;366;p38"/>
          <p:cNvGrpSpPr/>
          <p:nvPr/>
        </p:nvGrpSpPr>
        <p:grpSpPr>
          <a:xfrm>
            <a:off x="834628" y="695430"/>
            <a:ext cx="5337571" cy="818261"/>
            <a:chOff x="2609849" y="3181575"/>
            <a:chExt cx="7116762" cy="1091014"/>
          </a:xfrm>
        </p:grpSpPr>
        <p:sp>
          <p:nvSpPr>
            <p:cNvPr id="367" name="Google Shape;367;p38"/>
            <p:cNvSpPr txBox="1"/>
            <p:nvPr/>
          </p:nvSpPr>
          <p:spPr>
            <a:xfrm>
              <a:off x="2609849" y="3181575"/>
              <a:ext cx="711676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COMPANY TITLE TEXT</a:t>
              </a:r>
              <a:endParaRPr sz="1100"/>
            </a:p>
          </p:txBody>
        </p:sp>
        <p:sp>
          <p:nvSpPr>
            <p:cNvPr id="368" name="Google Shape;368;p38"/>
            <p:cNvSpPr txBox="1"/>
            <p:nvPr/>
          </p:nvSpPr>
          <p:spPr>
            <a:xfrm>
              <a:off x="2609849" y="3764096"/>
              <a:ext cx="40767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 PRESENTATION</a:t>
              </a:r>
              <a:endParaRPr sz="1100"/>
            </a:p>
          </p:txBody>
        </p:sp>
        <p:cxnSp>
          <p:nvCxnSpPr>
            <p:cNvPr id="369" name="Google Shape;369;p38"/>
            <p:cNvCxnSpPr/>
            <p:nvPr/>
          </p:nvCxnSpPr>
          <p:spPr>
            <a:xfrm>
              <a:off x="2711449" y="4272589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pic>
        <p:nvPicPr>
          <p:cNvPr id="370" name="Google Shape;370;p3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81" l="0" r="0" t="282"/>
          <a:stretch/>
        </p:blipFill>
        <p:spPr>
          <a:xfrm>
            <a:off x="910828" y="2143125"/>
            <a:ext cx="2318147" cy="23049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9"/>
          <p:cNvSpPr txBox="1"/>
          <p:nvPr/>
        </p:nvSpPr>
        <p:spPr>
          <a:xfrm>
            <a:off x="3371775" y="4263404"/>
            <a:ext cx="354177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595959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www.website.com</a:t>
            </a:r>
            <a:endParaRPr sz="1100"/>
          </a:p>
        </p:txBody>
      </p:sp>
      <p:grpSp>
        <p:nvGrpSpPr>
          <p:cNvPr id="376" name="Google Shape;376;p39"/>
          <p:cNvGrpSpPr/>
          <p:nvPr/>
        </p:nvGrpSpPr>
        <p:grpSpPr>
          <a:xfrm>
            <a:off x="3371775" y="2370666"/>
            <a:ext cx="1225229" cy="1035762"/>
            <a:chOff x="5460738" y="2774028"/>
            <a:chExt cx="1633639" cy="1381016"/>
          </a:xfrm>
        </p:grpSpPr>
        <p:sp>
          <p:nvSpPr>
            <p:cNvPr id="377" name="Google Shape;377;p39"/>
            <p:cNvSpPr txBox="1"/>
            <p:nvPr/>
          </p:nvSpPr>
          <p:spPr>
            <a:xfrm>
              <a:off x="5460739" y="3330266"/>
              <a:ext cx="1633638" cy="8247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Contrary</a:t>
              </a:r>
              <a:r>
                <a:rPr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 to popular belief, random text. It has roots in a piece of classical Latin</a:t>
              </a:r>
              <a:endParaRPr sz="1100"/>
            </a:p>
          </p:txBody>
        </p:sp>
        <p:sp>
          <p:nvSpPr>
            <p:cNvPr id="378" name="Google Shape;378;p39"/>
            <p:cNvSpPr/>
            <p:nvPr/>
          </p:nvSpPr>
          <p:spPr>
            <a:xfrm>
              <a:off x="5460738" y="2774028"/>
              <a:ext cx="354545" cy="350805"/>
            </a:xfrm>
            <a:custGeom>
              <a:rect b="b" l="l" r="r" t="t"/>
              <a:pathLst>
                <a:path extrusionOk="0" h="139" w="140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rgbClr val="FB8F9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9" name="Google Shape;379;p39"/>
            <p:cNvSpPr txBox="1"/>
            <p:nvPr/>
          </p:nvSpPr>
          <p:spPr>
            <a:xfrm>
              <a:off x="5975483" y="2795542"/>
              <a:ext cx="880985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Service</a:t>
              </a:r>
              <a:endParaRPr b="1" sz="11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380" name="Google Shape;380;p39"/>
          <p:cNvGrpSpPr/>
          <p:nvPr/>
        </p:nvGrpSpPr>
        <p:grpSpPr>
          <a:xfrm>
            <a:off x="5162888" y="2371227"/>
            <a:ext cx="1225229" cy="1034640"/>
            <a:chOff x="8553028" y="2546053"/>
            <a:chExt cx="1633639" cy="1379520"/>
          </a:xfrm>
        </p:grpSpPr>
        <p:sp>
          <p:nvSpPr>
            <p:cNvPr id="381" name="Google Shape;381;p39"/>
            <p:cNvSpPr/>
            <p:nvPr/>
          </p:nvSpPr>
          <p:spPr>
            <a:xfrm>
              <a:off x="8553028" y="2546053"/>
              <a:ext cx="347065" cy="347813"/>
            </a:xfrm>
            <a:custGeom>
              <a:rect b="b" l="l" r="r" t="t"/>
              <a:pathLst>
                <a:path extrusionOk="0" h="138" w="137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rgbClr val="FB8F9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82" name="Google Shape;382;p39"/>
            <p:cNvSpPr txBox="1"/>
            <p:nvPr/>
          </p:nvSpPr>
          <p:spPr>
            <a:xfrm>
              <a:off x="9067774" y="2566071"/>
              <a:ext cx="961505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Service</a:t>
              </a:r>
              <a:endParaRPr b="1" sz="11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383" name="Google Shape;383;p39"/>
            <p:cNvSpPr txBox="1"/>
            <p:nvPr/>
          </p:nvSpPr>
          <p:spPr>
            <a:xfrm>
              <a:off x="8553028" y="3100795"/>
              <a:ext cx="1633639" cy="8247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Contrary</a:t>
              </a:r>
              <a:r>
                <a:rPr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 to popular belief, random text. It has roots in a piece of classical Latin</a:t>
              </a:r>
              <a:endParaRPr sz="1100"/>
            </a:p>
          </p:txBody>
        </p:sp>
      </p:grpSp>
      <p:grpSp>
        <p:nvGrpSpPr>
          <p:cNvPr id="384" name="Google Shape;384;p39"/>
          <p:cNvGrpSpPr/>
          <p:nvPr/>
        </p:nvGrpSpPr>
        <p:grpSpPr>
          <a:xfrm>
            <a:off x="6956211" y="2378734"/>
            <a:ext cx="1225229" cy="1019627"/>
            <a:chOff x="10576098" y="2011329"/>
            <a:chExt cx="1633638" cy="1359502"/>
          </a:xfrm>
        </p:grpSpPr>
        <p:sp>
          <p:nvSpPr>
            <p:cNvPr id="385" name="Google Shape;385;p39"/>
            <p:cNvSpPr/>
            <p:nvPr/>
          </p:nvSpPr>
          <p:spPr>
            <a:xfrm>
              <a:off x="10576098" y="2023848"/>
              <a:ext cx="311910" cy="282738"/>
            </a:xfrm>
            <a:custGeom>
              <a:rect b="b" l="l" r="r" t="t"/>
              <a:pathLst>
                <a:path extrusionOk="0" h="378" w="417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rgbClr val="FB8F9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86" name="Google Shape;386;p39"/>
            <p:cNvSpPr txBox="1"/>
            <p:nvPr/>
          </p:nvSpPr>
          <p:spPr>
            <a:xfrm>
              <a:off x="11090844" y="2011329"/>
              <a:ext cx="890358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Service</a:t>
              </a:r>
              <a:endParaRPr b="1" sz="11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387" name="Google Shape;387;p39"/>
            <p:cNvSpPr txBox="1"/>
            <p:nvPr/>
          </p:nvSpPr>
          <p:spPr>
            <a:xfrm>
              <a:off x="10576098" y="2546053"/>
              <a:ext cx="1633638" cy="8247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Contrary</a:t>
              </a:r>
              <a:r>
                <a:rPr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 to popular belief, random text. It has roots in a piece of classical Latin</a:t>
              </a:r>
              <a:endParaRPr sz="1100"/>
            </a:p>
          </p:txBody>
        </p:sp>
      </p:grpSp>
      <p:grpSp>
        <p:nvGrpSpPr>
          <p:cNvPr id="388" name="Google Shape;388;p39"/>
          <p:cNvGrpSpPr/>
          <p:nvPr/>
        </p:nvGrpSpPr>
        <p:grpSpPr>
          <a:xfrm>
            <a:off x="3371775" y="695430"/>
            <a:ext cx="4448078" cy="818261"/>
            <a:chOff x="2609849" y="3181575"/>
            <a:chExt cx="5930770" cy="1091014"/>
          </a:xfrm>
        </p:grpSpPr>
        <p:sp>
          <p:nvSpPr>
            <p:cNvPr id="389" name="Google Shape;389;p39"/>
            <p:cNvSpPr txBox="1"/>
            <p:nvPr/>
          </p:nvSpPr>
          <p:spPr>
            <a:xfrm>
              <a:off x="2609849" y="3181575"/>
              <a:ext cx="593077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COMPANY SERVICE</a:t>
              </a:r>
              <a:endParaRPr sz="1100"/>
            </a:p>
          </p:txBody>
        </p:sp>
        <p:sp>
          <p:nvSpPr>
            <p:cNvPr id="390" name="Google Shape;390;p39"/>
            <p:cNvSpPr txBox="1"/>
            <p:nvPr/>
          </p:nvSpPr>
          <p:spPr>
            <a:xfrm>
              <a:off x="2609849" y="3764096"/>
              <a:ext cx="40767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 PRESENTATION</a:t>
              </a:r>
              <a:endParaRPr sz="1100"/>
            </a:p>
          </p:txBody>
        </p:sp>
        <p:cxnSp>
          <p:nvCxnSpPr>
            <p:cNvPr id="391" name="Google Shape;391;p39"/>
            <p:cNvCxnSpPr/>
            <p:nvPr/>
          </p:nvCxnSpPr>
          <p:spPr>
            <a:xfrm>
              <a:off x="2711449" y="4272589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pic>
        <p:nvPicPr>
          <p:cNvPr id="392" name="Google Shape;392;p3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25120" r="10253" t="0"/>
          <a:stretch/>
        </p:blipFill>
        <p:spPr>
          <a:xfrm>
            <a:off x="834625" y="809731"/>
            <a:ext cx="1792834" cy="36383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40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FB8F9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98" name="Google Shape;398;p40"/>
          <p:cNvGrpSpPr/>
          <p:nvPr/>
        </p:nvGrpSpPr>
        <p:grpSpPr>
          <a:xfrm>
            <a:off x="5323570" y="728663"/>
            <a:ext cx="3068860" cy="3686175"/>
            <a:chOff x="6263522" y="971550"/>
            <a:chExt cx="4091814" cy="4914900"/>
          </a:xfrm>
        </p:grpSpPr>
        <p:grpSp>
          <p:nvGrpSpPr>
            <p:cNvPr id="399" name="Google Shape;399;p40"/>
            <p:cNvGrpSpPr/>
            <p:nvPr/>
          </p:nvGrpSpPr>
          <p:grpSpPr>
            <a:xfrm>
              <a:off x="7157013" y="971550"/>
              <a:ext cx="3198323" cy="1243882"/>
              <a:chOff x="7675905" y="4292601"/>
              <a:chExt cx="3198323" cy="1243882"/>
            </a:xfrm>
          </p:grpSpPr>
          <p:sp>
            <p:nvSpPr>
              <p:cNvPr id="400" name="Google Shape;400;p40"/>
              <p:cNvSpPr txBox="1"/>
              <p:nvPr/>
            </p:nvSpPr>
            <p:spPr>
              <a:xfrm>
                <a:off x="7675905" y="4292601"/>
                <a:ext cx="2371767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LOREMIPSUM</a:t>
                </a:r>
                <a:endParaRPr b="1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401" name="Google Shape;401;p40"/>
              <p:cNvSpPr txBox="1"/>
              <p:nvPr/>
            </p:nvSpPr>
            <p:spPr>
              <a:xfrm>
                <a:off x="7675905" y="4641173"/>
                <a:ext cx="3198323" cy="8953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just">
                  <a:lnSpc>
                    <a:spcPct val="27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Have them for one. Living grass to for can't gathered waters had winged. Creepiest don't subdue which i two set had seasons. Fifth you'll, man wherein seas our.</a:t>
                </a:r>
                <a:endParaRPr sz="1100"/>
              </a:p>
            </p:txBody>
          </p:sp>
        </p:grpSp>
        <p:sp>
          <p:nvSpPr>
            <p:cNvPr id="402" name="Google Shape;402;p40"/>
            <p:cNvSpPr/>
            <p:nvPr/>
          </p:nvSpPr>
          <p:spPr>
            <a:xfrm>
              <a:off x="6269312" y="971550"/>
              <a:ext cx="537306" cy="538465"/>
            </a:xfrm>
            <a:custGeom>
              <a:rect b="b" l="l" r="r" t="t"/>
              <a:pathLst>
                <a:path extrusionOk="0" h="138" w="137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03" name="Google Shape;403;p40"/>
            <p:cNvSpPr/>
            <p:nvPr/>
          </p:nvSpPr>
          <p:spPr>
            <a:xfrm>
              <a:off x="6296524" y="2807059"/>
              <a:ext cx="482882" cy="437721"/>
            </a:xfrm>
            <a:custGeom>
              <a:rect b="b" l="l" r="r" t="t"/>
              <a:pathLst>
                <a:path extrusionOk="0" h="378" w="417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grpSp>
          <p:nvGrpSpPr>
            <p:cNvPr id="404" name="Google Shape;404;p40"/>
            <p:cNvGrpSpPr/>
            <p:nvPr/>
          </p:nvGrpSpPr>
          <p:grpSpPr>
            <a:xfrm>
              <a:off x="7157013" y="2807059"/>
              <a:ext cx="3198323" cy="1243882"/>
              <a:chOff x="7675905" y="4292601"/>
              <a:chExt cx="3198323" cy="1243882"/>
            </a:xfrm>
          </p:grpSpPr>
          <p:sp>
            <p:nvSpPr>
              <p:cNvPr id="405" name="Google Shape;405;p40"/>
              <p:cNvSpPr txBox="1"/>
              <p:nvPr/>
            </p:nvSpPr>
            <p:spPr>
              <a:xfrm>
                <a:off x="7675905" y="4292601"/>
                <a:ext cx="2371767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LOREMIPSUM</a:t>
                </a:r>
                <a:endParaRPr b="1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406" name="Google Shape;406;p40"/>
              <p:cNvSpPr txBox="1"/>
              <p:nvPr/>
            </p:nvSpPr>
            <p:spPr>
              <a:xfrm>
                <a:off x="7675905" y="4641173"/>
                <a:ext cx="3198323" cy="8953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just">
                  <a:lnSpc>
                    <a:spcPct val="27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Have them for one. Living grass to for can't gathered waters had winged. Creepiest don't subdue which i two set had seasons. Fifth you'll, man wherein seas our.</a:t>
                </a:r>
                <a:endParaRPr sz="1100"/>
              </a:p>
            </p:txBody>
          </p:sp>
        </p:grpSp>
        <p:sp>
          <p:nvSpPr>
            <p:cNvPr id="407" name="Google Shape;407;p40"/>
            <p:cNvSpPr/>
            <p:nvPr/>
          </p:nvSpPr>
          <p:spPr>
            <a:xfrm>
              <a:off x="6263522" y="4642568"/>
              <a:ext cx="548887" cy="543097"/>
            </a:xfrm>
            <a:custGeom>
              <a:rect b="b" l="l" r="r" t="t"/>
              <a:pathLst>
                <a:path extrusionOk="0" h="139" w="140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grpSp>
          <p:nvGrpSpPr>
            <p:cNvPr id="408" name="Google Shape;408;p40"/>
            <p:cNvGrpSpPr/>
            <p:nvPr/>
          </p:nvGrpSpPr>
          <p:grpSpPr>
            <a:xfrm>
              <a:off x="7157013" y="4642568"/>
              <a:ext cx="3198323" cy="1243882"/>
              <a:chOff x="7675905" y="4292601"/>
              <a:chExt cx="3198323" cy="1243882"/>
            </a:xfrm>
          </p:grpSpPr>
          <p:sp>
            <p:nvSpPr>
              <p:cNvPr id="409" name="Google Shape;409;p40"/>
              <p:cNvSpPr txBox="1"/>
              <p:nvPr/>
            </p:nvSpPr>
            <p:spPr>
              <a:xfrm>
                <a:off x="7675905" y="4292601"/>
                <a:ext cx="2371767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LOREMIPSUM</a:t>
                </a:r>
                <a:endParaRPr b="1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410" name="Google Shape;410;p40"/>
              <p:cNvSpPr txBox="1"/>
              <p:nvPr/>
            </p:nvSpPr>
            <p:spPr>
              <a:xfrm>
                <a:off x="7675905" y="4641173"/>
                <a:ext cx="3198323" cy="8953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just">
                  <a:lnSpc>
                    <a:spcPct val="27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Have them for one. Living grass to for can't gathered waters had winged. Creepiest don't subdue which i two set had seasons. Fifth you'll, man wherein seas our.</a:t>
                </a:r>
                <a:endParaRPr sz="1100"/>
              </a:p>
            </p:txBody>
          </p:sp>
        </p:grpSp>
      </p:grpSp>
      <p:pic>
        <p:nvPicPr>
          <p:cNvPr id="411" name="Google Shape;411;p4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20564" r="20563" t="0"/>
          <a:stretch/>
        </p:blipFill>
        <p:spPr>
          <a:xfrm>
            <a:off x="0" y="0"/>
            <a:ext cx="4572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6" name="Google Shape;416;p41"/>
          <p:cNvGrpSpPr/>
          <p:nvPr/>
        </p:nvGrpSpPr>
        <p:grpSpPr>
          <a:xfrm>
            <a:off x="834628" y="1981448"/>
            <a:ext cx="1808560" cy="1083176"/>
            <a:chOff x="2318543" y="2939868"/>
            <a:chExt cx="2411413" cy="1444235"/>
          </a:xfrm>
        </p:grpSpPr>
        <p:sp>
          <p:nvSpPr>
            <p:cNvPr id="417" name="Google Shape;417;p41"/>
            <p:cNvSpPr txBox="1"/>
            <p:nvPr/>
          </p:nvSpPr>
          <p:spPr>
            <a:xfrm>
              <a:off x="2318543" y="3488793"/>
              <a:ext cx="2411413" cy="89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Fifth you'll, man wherein seas our  lorem ipsum dolor creeping.</a:t>
              </a:r>
              <a:endParaRPr sz="1100"/>
            </a:p>
          </p:txBody>
        </p:sp>
        <p:sp>
          <p:nvSpPr>
            <p:cNvPr id="418" name="Google Shape;418;p41"/>
            <p:cNvSpPr txBox="1"/>
            <p:nvPr/>
          </p:nvSpPr>
          <p:spPr>
            <a:xfrm>
              <a:off x="3074271" y="2961382"/>
              <a:ext cx="880985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B8F98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CLEAN</a:t>
              </a:r>
              <a:endParaRPr b="1" sz="1100">
                <a:solidFill>
                  <a:srgbClr val="FB8F98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419" name="Google Shape;419;p41"/>
            <p:cNvSpPr/>
            <p:nvPr/>
          </p:nvSpPr>
          <p:spPr>
            <a:xfrm>
              <a:off x="2407443" y="2939868"/>
              <a:ext cx="354545" cy="350805"/>
            </a:xfrm>
            <a:custGeom>
              <a:rect b="b" l="l" r="r" t="t"/>
              <a:pathLst>
                <a:path extrusionOk="0" h="139" w="140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420" name="Google Shape;420;p41"/>
          <p:cNvGrpSpPr/>
          <p:nvPr/>
        </p:nvGrpSpPr>
        <p:grpSpPr>
          <a:xfrm>
            <a:off x="3667720" y="1982570"/>
            <a:ext cx="1808560" cy="1080932"/>
            <a:chOff x="5341143" y="2942860"/>
            <a:chExt cx="2411413" cy="1441243"/>
          </a:xfrm>
        </p:grpSpPr>
        <p:sp>
          <p:nvSpPr>
            <p:cNvPr id="421" name="Google Shape;421;p41"/>
            <p:cNvSpPr txBox="1"/>
            <p:nvPr/>
          </p:nvSpPr>
          <p:spPr>
            <a:xfrm>
              <a:off x="5341143" y="3488793"/>
              <a:ext cx="2411413" cy="89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Fifth you'll, man wherein seas our  lorem ipsum dolor creeping.</a:t>
              </a:r>
              <a:endParaRPr sz="1100"/>
            </a:p>
          </p:txBody>
        </p:sp>
        <p:sp>
          <p:nvSpPr>
            <p:cNvPr id="422" name="Google Shape;422;p41"/>
            <p:cNvSpPr txBox="1"/>
            <p:nvPr/>
          </p:nvSpPr>
          <p:spPr>
            <a:xfrm>
              <a:off x="6096871" y="2961382"/>
              <a:ext cx="1155024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B8F98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MINIMAL</a:t>
              </a:r>
              <a:endParaRPr b="1" sz="1100">
                <a:solidFill>
                  <a:srgbClr val="FB8F98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423" name="Google Shape;423;p41"/>
            <p:cNvSpPr/>
            <p:nvPr/>
          </p:nvSpPr>
          <p:spPr>
            <a:xfrm>
              <a:off x="5430043" y="2942860"/>
              <a:ext cx="347065" cy="347813"/>
            </a:xfrm>
            <a:custGeom>
              <a:rect b="b" l="l" r="r" t="t"/>
              <a:pathLst>
                <a:path extrusionOk="0" h="138" w="137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424" name="Google Shape;424;p41"/>
          <p:cNvGrpSpPr/>
          <p:nvPr/>
        </p:nvGrpSpPr>
        <p:grpSpPr>
          <a:xfrm>
            <a:off x="6500812" y="1989516"/>
            <a:ext cx="1808560" cy="1067041"/>
            <a:chOff x="8363743" y="2961382"/>
            <a:chExt cx="2411413" cy="1422721"/>
          </a:xfrm>
        </p:grpSpPr>
        <p:sp>
          <p:nvSpPr>
            <p:cNvPr id="425" name="Google Shape;425;p41"/>
            <p:cNvSpPr txBox="1"/>
            <p:nvPr/>
          </p:nvSpPr>
          <p:spPr>
            <a:xfrm>
              <a:off x="8363743" y="3488793"/>
              <a:ext cx="2411413" cy="89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Fifth you'll, man wherein seas our  lorem ipsum dolor creeping.</a:t>
              </a:r>
              <a:endParaRPr sz="1100"/>
            </a:p>
          </p:txBody>
        </p:sp>
        <p:sp>
          <p:nvSpPr>
            <p:cNvPr id="426" name="Google Shape;426;p41"/>
            <p:cNvSpPr txBox="1"/>
            <p:nvPr/>
          </p:nvSpPr>
          <p:spPr>
            <a:xfrm>
              <a:off x="9119471" y="2961382"/>
              <a:ext cx="1025426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B8F98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DESIGN</a:t>
              </a:r>
              <a:endParaRPr b="1" sz="1100">
                <a:solidFill>
                  <a:srgbClr val="FB8F98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427" name="Google Shape;427;p41"/>
            <p:cNvSpPr/>
            <p:nvPr/>
          </p:nvSpPr>
          <p:spPr>
            <a:xfrm>
              <a:off x="8452643" y="2973901"/>
              <a:ext cx="311910" cy="282738"/>
            </a:xfrm>
            <a:custGeom>
              <a:rect b="b" l="l" r="r" t="t"/>
              <a:pathLst>
                <a:path extrusionOk="0" h="378" w="417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cxnSp>
        <p:nvCxnSpPr>
          <p:cNvPr id="428" name="Google Shape;428;p41"/>
          <p:cNvCxnSpPr/>
          <p:nvPr/>
        </p:nvCxnSpPr>
        <p:spPr>
          <a:xfrm>
            <a:off x="5988546" y="1997719"/>
            <a:ext cx="0" cy="1050635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29" name="Google Shape;429;p41"/>
          <p:cNvCxnSpPr/>
          <p:nvPr/>
        </p:nvCxnSpPr>
        <p:spPr>
          <a:xfrm>
            <a:off x="3155454" y="1997719"/>
            <a:ext cx="0" cy="1050635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430" name="Google Shape;430;p41"/>
          <p:cNvGrpSpPr/>
          <p:nvPr/>
        </p:nvGrpSpPr>
        <p:grpSpPr>
          <a:xfrm>
            <a:off x="834628" y="695430"/>
            <a:ext cx="4448078" cy="818261"/>
            <a:chOff x="2609849" y="3181575"/>
            <a:chExt cx="5930770" cy="1091014"/>
          </a:xfrm>
        </p:grpSpPr>
        <p:sp>
          <p:nvSpPr>
            <p:cNvPr id="431" name="Google Shape;431;p41"/>
            <p:cNvSpPr txBox="1"/>
            <p:nvPr/>
          </p:nvSpPr>
          <p:spPr>
            <a:xfrm>
              <a:off x="2609849" y="3181575"/>
              <a:ext cx="593077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COMPANY SERVICE</a:t>
              </a:r>
              <a:endParaRPr sz="1100"/>
            </a:p>
          </p:txBody>
        </p:sp>
        <p:sp>
          <p:nvSpPr>
            <p:cNvPr id="432" name="Google Shape;432;p41"/>
            <p:cNvSpPr txBox="1"/>
            <p:nvPr/>
          </p:nvSpPr>
          <p:spPr>
            <a:xfrm>
              <a:off x="2609849" y="3764096"/>
              <a:ext cx="40767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 PRESENTATION</a:t>
              </a:r>
              <a:endParaRPr sz="1100"/>
            </a:p>
          </p:txBody>
        </p:sp>
        <p:cxnSp>
          <p:nvCxnSpPr>
            <p:cNvPr id="433" name="Google Shape;433;p41"/>
            <p:cNvCxnSpPr/>
            <p:nvPr/>
          </p:nvCxnSpPr>
          <p:spPr>
            <a:xfrm>
              <a:off x="2711449" y="4272589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pic>
        <p:nvPicPr>
          <p:cNvPr id="434" name="Google Shape;434;p4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42770" l="0" r="0" t="42770"/>
          <a:stretch/>
        </p:blipFill>
        <p:spPr>
          <a:xfrm>
            <a:off x="834628" y="3629808"/>
            <a:ext cx="7474743" cy="15136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9" name="Google Shape;439;p42"/>
          <p:cNvGrpSpPr/>
          <p:nvPr/>
        </p:nvGrpSpPr>
        <p:grpSpPr>
          <a:xfrm>
            <a:off x="834628" y="695430"/>
            <a:ext cx="4477600" cy="818261"/>
            <a:chOff x="2609849" y="3181575"/>
            <a:chExt cx="5970133" cy="1091014"/>
          </a:xfrm>
        </p:grpSpPr>
        <p:sp>
          <p:nvSpPr>
            <p:cNvPr id="440" name="Google Shape;440;p42"/>
            <p:cNvSpPr txBox="1"/>
            <p:nvPr/>
          </p:nvSpPr>
          <p:spPr>
            <a:xfrm>
              <a:off x="2609849" y="3181575"/>
              <a:ext cx="5970133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COMPANY TITLE TEXT</a:t>
              </a:r>
              <a:endParaRPr sz="1100"/>
            </a:p>
          </p:txBody>
        </p:sp>
        <p:sp>
          <p:nvSpPr>
            <p:cNvPr id="441" name="Google Shape;441;p42"/>
            <p:cNvSpPr txBox="1"/>
            <p:nvPr/>
          </p:nvSpPr>
          <p:spPr>
            <a:xfrm>
              <a:off x="2609849" y="3764096"/>
              <a:ext cx="40767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 PRESENTATION</a:t>
              </a:r>
              <a:endParaRPr sz="1100"/>
            </a:p>
          </p:txBody>
        </p:sp>
        <p:cxnSp>
          <p:nvCxnSpPr>
            <p:cNvPr id="442" name="Google Shape;442;p42"/>
            <p:cNvCxnSpPr/>
            <p:nvPr/>
          </p:nvCxnSpPr>
          <p:spPr>
            <a:xfrm>
              <a:off x="2711449" y="4272589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443" name="Google Shape;443;p42"/>
          <p:cNvGrpSpPr/>
          <p:nvPr/>
        </p:nvGrpSpPr>
        <p:grpSpPr>
          <a:xfrm>
            <a:off x="6769553" y="2002972"/>
            <a:ext cx="1539819" cy="1762832"/>
            <a:chOff x="8367485" y="2966887"/>
            <a:chExt cx="2053092" cy="2350443"/>
          </a:xfrm>
        </p:grpSpPr>
        <p:grpSp>
          <p:nvGrpSpPr>
            <p:cNvPr id="444" name="Google Shape;444;p42"/>
            <p:cNvGrpSpPr/>
            <p:nvPr/>
          </p:nvGrpSpPr>
          <p:grpSpPr>
            <a:xfrm>
              <a:off x="8367485" y="2966887"/>
              <a:ext cx="2053092" cy="924226"/>
              <a:chOff x="1286783" y="5111663"/>
              <a:chExt cx="2053092" cy="924226"/>
            </a:xfrm>
          </p:grpSpPr>
          <p:sp>
            <p:nvSpPr>
              <p:cNvPr id="445" name="Google Shape;445;p42"/>
              <p:cNvSpPr txBox="1"/>
              <p:nvPr/>
            </p:nvSpPr>
            <p:spPr>
              <a:xfrm>
                <a:off x="1286784" y="5425722"/>
                <a:ext cx="2053091" cy="6101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7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Have them for one. Living grass to for can't gathered set had</a:t>
                </a:r>
                <a:endParaRPr sz="1100"/>
              </a:p>
            </p:txBody>
          </p:sp>
          <p:sp>
            <p:nvSpPr>
              <p:cNvPr id="446" name="Google Shape;446;p42"/>
              <p:cNvSpPr txBox="1"/>
              <p:nvPr/>
            </p:nvSpPr>
            <p:spPr>
              <a:xfrm>
                <a:off x="1286783" y="5111663"/>
                <a:ext cx="200885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TITLE HERE</a:t>
                </a:r>
                <a:endParaRPr b="1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  <p:grpSp>
          <p:nvGrpSpPr>
            <p:cNvPr id="447" name="Google Shape;447;p42"/>
            <p:cNvGrpSpPr/>
            <p:nvPr/>
          </p:nvGrpSpPr>
          <p:grpSpPr>
            <a:xfrm>
              <a:off x="8367485" y="4393104"/>
              <a:ext cx="2053092" cy="924226"/>
              <a:chOff x="1286783" y="5111663"/>
              <a:chExt cx="2053092" cy="924226"/>
            </a:xfrm>
          </p:grpSpPr>
          <p:sp>
            <p:nvSpPr>
              <p:cNvPr id="448" name="Google Shape;448;p42"/>
              <p:cNvSpPr txBox="1"/>
              <p:nvPr/>
            </p:nvSpPr>
            <p:spPr>
              <a:xfrm>
                <a:off x="1286784" y="5425722"/>
                <a:ext cx="2053091" cy="6101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7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Have them for one. Living grass to for can't gathered set had</a:t>
                </a:r>
                <a:endParaRPr sz="1100"/>
              </a:p>
            </p:txBody>
          </p:sp>
          <p:sp>
            <p:nvSpPr>
              <p:cNvPr id="449" name="Google Shape;449;p42"/>
              <p:cNvSpPr txBox="1"/>
              <p:nvPr/>
            </p:nvSpPr>
            <p:spPr>
              <a:xfrm>
                <a:off x="1286783" y="5111663"/>
                <a:ext cx="200885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TITLE HERE</a:t>
                </a:r>
                <a:endParaRPr b="1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</p:grpSp>
      <p:sp>
        <p:nvSpPr>
          <p:cNvPr id="450" name="Google Shape;450;p42"/>
          <p:cNvSpPr/>
          <p:nvPr/>
        </p:nvSpPr>
        <p:spPr>
          <a:xfrm>
            <a:off x="910828" y="2002972"/>
            <a:ext cx="1963000" cy="2445098"/>
          </a:xfrm>
          <a:prstGeom prst="rect">
            <a:avLst/>
          </a:prstGeom>
          <a:solidFill>
            <a:srgbClr val="FB8F9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51" name="Google Shape;451;p42"/>
          <p:cNvSpPr txBox="1"/>
          <p:nvPr/>
        </p:nvSpPr>
        <p:spPr>
          <a:xfrm>
            <a:off x="1307561" y="2361919"/>
            <a:ext cx="1169534" cy="17272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 lorem ipsum dolor creeping.</a:t>
            </a:r>
            <a:endParaRPr sz="1100"/>
          </a:p>
        </p:txBody>
      </p:sp>
      <p:pic>
        <p:nvPicPr>
          <p:cNvPr id="452" name="Google Shape;452;p4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426" r="1427" t="0"/>
          <a:stretch/>
        </p:blipFill>
        <p:spPr>
          <a:xfrm>
            <a:off x="3027589" y="2002972"/>
            <a:ext cx="3088821" cy="24450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43"/>
          <p:cNvSpPr/>
          <p:nvPr/>
        </p:nvSpPr>
        <p:spPr>
          <a:xfrm>
            <a:off x="271463" y="271463"/>
            <a:ext cx="8601075" cy="4600575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58" name="Google Shape;458;p43"/>
          <p:cNvGrpSpPr/>
          <p:nvPr/>
        </p:nvGrpSpPr>
        <p:grpSpPr>
          <a:xfrm>
            <a:off x="1516090" y="2225164"/>
            <a:ext cx="1539819" cy="693169"/>
            <a:chOff x="1286783" y="5111663"/>
            <a:chExt cx="2053092" cy="924226"/>
          </a:xfrm>
        </p:grpSpPr>
        <p:sp>
          <p:nvSpPr>
            <p:cNvPr id="459" name="Google Shape;459;p43"/>
            <p:cNvSpPr txBox="1"/>
            <p:nvPr/>
          </p:nvSpPr>
          <p:spPr>
            <a:xfrm>
              <a:off x="1286784" y="5425722"/>
              <a:ext cx="2053091" cy="610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set had</a:t>
              </a:r>
              <a:endParaRPr sz="1100"/>
            </a:p>
          </p:txBody>
        </p:sp>
        <p:sp>
          <p:nvSpPr>
            <p:cNvPr id="460" name="Google Shape;460;p43"/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HERE</a:t>
              </a:r>
              <a:endParaRPr b="1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61" name="Google Shape;461;p43"/>
          <p:cNvGrpSpPr/>
          <p:nvPr/>
        </p:nvGrpSpPr>
        <p:grpSpPr>
          <a:xfrm>
            <a:off x="1516090" y="3451239"/>
            <a:ext cx="1539819" cy="693169"/>
            <a:chOff x="1286783" y="5111663"/>
            <a:chExt cx="2053092" cy="924226"/>
          </a:xfrm>
        </p:grpSpPr>
        <p:sp>
          <p:nvSpPr>
            <p:cNvPr id="462" name="Google Shape;462;p43"/>
            <p:cNvSpPr txBox="1"/>
            <p:nvPr/>
          </p:nvSpPr>
          <p:spPr>
            <a:xfrm>
              <a:off x="1286784" y="5425722"/>
              <a:ext cx="2053091" cy="610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set had</a:t>
              </a:r>
              <a:endParaRPr sz="1100"/>
            </a:p>
          </p:txBody>
        </p:sp>
        <p:sp>
          <p:nvSpPr>
            <p:cNvPr id="463" name="Google Shape;463;p43"/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HERE</a:t>
              </a:r>
              <a:endParaRPr b="1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64" name="Google Shape;464;p43"/>
          <p:cNvGrpSpPr/>
          <p:nvPr/>
        </p:nvGrpSpPr>
        <p:grpSpPr>
          <a:xfrm>
            <a:off x="1516090" y="999091"/>
            <a:ext cx="1539819" cy="693169"/>
            <a:chOff x="1286783" y="5111663"/>
            <a:chExt cx="2053092" cy="924226"/>
          </a:xfrm>
        </p:grpSpPr>
        <p:sp>
          <p:nvSpPr>
            <p:cNvPr id="465" name="Google Shape;465;p43"/>
            <p:cNvSpPr txBox="1"/>
            <p:nvPr/>
          </p:nvSpPr>
          <p:spPr>
            <a:xfrm>
              <a:off x="1286784" y="5425722"/>
              <a:ext cx="2053091" cy="610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set had</a:t>
              </a:r>
              <a:endParaRPr sz="1100"/>
            </a:p>
          </p:txBody>
        </p:sp>
        <p:sp>
          <p:nvSpPr>
            <p:cNvPr id="466" name="Google Shape;466;p43"/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HERE</a:t>
              </a:r>
              <a:endParaRPr b="1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67" name="Google Shape;467;p43"/>
          <p:cNvGrpSpPr/>
          <p:nvPr/>
        </p:nvGrpSpPr>
        <p:grpSpPr>
          <a:xfrm>
            <a:off x="3802090" y="2225164"/>
            <a:ext cx="1539819" cy="693169"/>
            <a:chOff x="1286783" y="5111663"/>
            <a:chExt cx="2053092" cy="924226"/>
          </a:xfrm>
        </p:grpSpPr>
        <p:sp>
          <p:nvSpPr>
            <p:cNvPr id="468" name="Google Shape;468;p43"/>
            <p:cNvSpPr txBox="1"/>
            <p:nvPr/>
          </p:nvSpPr>
          <p:spPr>
            <a:xfrm>
              <a:off x="1286784" y="5425722"/>
              <a:ext cx="2053091" cy="610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set had</a:t>
              </a:r>
              <a:endParaRPr sz="1100"/>
            </a:p>
          </p:txBody>
        </p:sp>
        <p:sp>
          <p:nvSpPr>
            <p:cNvPr id="469" name="Google Shape;469;p43"/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HERE</a:t>
              </a:r>
              <a:endParaRPr b="1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70" name="Google Shape;470;p43"/>
          <p:cNvGrpSpPr/>
          <p:nvPr/>
        </p:nvGrpSpPr>
        <p:grpSpPr>
          <a:xfrm>
            <a:off x="3802090" y="3451239"/>
            <a:ext cx="1539819" cy="693169"/>
            <a:chOff x="1286783" y="5111663"/>
            <a:chExt cx="2053092" cy="924226"/>
          </a:xfrm>
        </p:grpSpPr>
        <p:sp>
          <p:nvSpPr>
            <p:cNvPr id="471" name="Google Shape;471;p43"/>
            <p:cNvSpPr txBox="1"/>
            <p:nvPr/>
          </p:nvSpPr>
          <p:spPr>
            <a:xfrm>
              <a:off x="1286784" y="5425722"/>
              <a:ext cx="2053091" cy="610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set had</a:t>
              </a:r>
              <a:endParaRPr sz="1100"/>
            </a:p>
          </p:txBody>
        </p:sp>
        <p:sp>
          <p:nvSpPr>
            <p:cNvPr id="472" name="Google Shape;472;p43"/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HERE</a:t>
              </a:r>
              <a:endParaRPr b="1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73" name="Google Shape;473;p43"/>
          <p:cNvGrpSpPr/>
          <p:nvPr/>
        </p:nvGrpSpPr>
        <p:grpSpPr>
          <a:xfrm>
            <a:off x="3802090" y="999091"/>
            <a:ext cx="1539819" cy="693169"/>
            <a:chOff x="1286783" y="5111663"/>
            <a:chExt cx="2053092" cy="924226"/>
          </a:xfrm>
        </p:grpSpPr>
        <p:sp>
          <p:nvSpPr>
            <p:cNvPr id="474" name="Google Shape;474;p43"/>
            <p:cNvSpPr txBox="1"/>
            <p:nvPr/>
          </p:nvSpPr>
          <p:spPr>
            <a:xfrm>
              <a:off x="1286784" y="5425722"/>
              <a:ext cx="2053091" cy="610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set had</a:t>
              </a:r>
              <a:endParaRPr sz="1100"/>
            </a:p>
          </p:txBody>
        </p:sp>
        <p:sp>
          <p:nvSpPr>
            <p:cNvPr id="475" name="Google Shape;475;p43"/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HERE</a:t>
              </a:r>
              <a:endParaRPr b="1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76" name="Google Shape;476;p43"/>
          <p:cNvGrpSpPr/>
          <p:nvPr/>
        </p:nvGrpSpPr>
        <p:grpSpPr>
          <a:xfrm>
            <a:off x="6088090" y="2225164"/>
            <a:ext cx="1539819" cy="693169"/>
            <a:chOff x="1286783" y="5111663"/>
            <a:chExt cx="2053092" cy="924226"/>
          </a:xfrm>
        </p:grpSpPr>
        <p:sp>
          <p:nvSpPr>
            <p:cNvPr id="477" name="Google Shape;477;p43"/>
            <p:cNvSpPr txBox="1"/>
            <p:nvPr/>
          </p:nvSpPr>
          <p:spPr>
            <a:xfrm>
              <a:off x="1286784" y="5425722"/>
              <a:ext cx="2053091" cy="610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set had</a:t>
              </a:r>
              <a:endParaRPr sz="1100"/>
            </a:p>
          </p:txBody>
        </p:sp>
        <p:sp>
          <p:nvSpPr>
            <p:cNvPr id="478" name="Google Shape;478;p43"/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HERE</a:t>
              </a:r>
              <a:endParaRPr b="1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79" name="Google Shape;479;p43"/>
          <p:cNvGrpSpPr/>
          <p:nvPr/>
        </p:nvGrpSpPr>
        <p:grpSpPr>
          <a:xfrm>
            <a:off x="6088090" y="3451239"/>
            <a:ext cx="1539819" cy="693169"/>
            <a:chOff x="1286783" y="5111663"/>
            <a:chExt cx="2053092" cy="924226"/>
          </a:xfrm>
        </p:grpSpPr>
        <p:sp>
          <p:nvSpPr>
            <p:cNvPr id="480" name="Google Shape;480;p43"/>
            <p:cNvSpPr txBox="1"/>
            <p:nvPr/>
          </p:nvSpPr>
          <p:spPr>
            <a:xfrm>
              <a:off x="1286784" y="5425722"/>
              <a:ext cx="2053091" cy="610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set had</a:t>
              </a:r>
              <a:endParaRPr sz="1100"/>
            </a:p>
          </p:txBody>
        </p:sp>
        <p:sp>
          <p:nvSpPr>
            <p:cNvPr id="481" name="Google Shape;481;p43"/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HERE</a:t>
              </a:r>
              <a:endParaRPr b="1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82" name="Google Shape;482;p43"/>
          <p:cNvGrpSpPr/>
          <p:nvPr/>
        </p:nvGrpSpPr>
        <p:grpSpPr>
          <a:xfrm>
            <a:off x="6088090" y="999091"/>
            <a:ext cx="1539819" cy="693169"/>
            <a:chOff x="1286783" y="5111663"/>
            <a:chExt cx="2053092" cy="924226"/>
          </a:xfrm>
        </p:grpSpPr>
        <p:sp>
          <p:nvSpPr>
            <p:cNvPr id="483" name="Google Shape;483;p43"/>
            <p:cNvSpPr txBox="1"/>
            <p:nvPr/>
          </p:nvSpPr>
          <p:spPr>
            <a:xfrm>
              <a:off x="1286784" y="5425722"/>
              <a:ext cx="2053091" cy="610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set had</a:t>
              </a:r>
              <a:endParaRPr sz="1100"/>
            </a:p>
          </p:txBody>
        </p:sp>
        <p:sp>
          <p:nvSpPr>
            <p:cNvPr id="484" name="Google Shape;484;p43"/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HERE</a:t>
              </a:r>
              <a:endParaRPr b="1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44"/>
          <p:cNvSpPr/>
          <p:nvPr/>
        </p:nvSpPr>
        <p:spPr>
          <a:xfrm>
            <a:off x="3606828" y="2155372"/>
            <a:ext cx="1930343" cy="2079169"/>
          </a:xfrm>
          <a:prstGeom prst="rect">
            <a:avLst/>
          </a:prstGeom>
          <a:solidFill>
            <a:srgbClr val="F2F2F2"/>
          </a:solidFill>
          <a:ln>
            <a:noFill/>
          </a:ln>
          <a:effectLst>
            <a:outerShdw blurRad="50800" rotWithShape="0" algn="bl" dir="18900000" dist="38100">
              <a:srgbClr val="000000">
                <a:alpha val="2000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0" name="Google Shape;490;p44"/>
          <p:cNvSpPr/>
          <p:nvPr/>
        </p:nvSpPr>
        <p:spPr>
          <a:xfrm>
            <a:off x="5751314" y="2155372"/>
            <a:ext cx="1930343" cy="2079169"/>
          </a:xfrm>
          <a:prstGeom prst="rect">
            <a:avLst/>
          </a:prstGeom>
          <a:solidFill>
            <a:srgbClr val="F2F2F2"/>
          </a:solidFill>
          <a:ln>
            <a:noFill/>
          </a:ln>
          <a:effectLst>
            <a:outerShdw blurRad="50800" rotWithShape="0" algn="bl" dir="18900000" dist="38100">
              <a:srgbClr val="000000">
                <a:alpha val="2000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1" name="Google Shape;491;p44"/>
          <p:cNvSpPr/>
          <p:nvPr/>
        </p:nvSpPr>
        <p:spPr>
          <a:xfrm>
            <a:off x="1462343" y="2155372"/>
            <a:ext cx="1930343" cy="2079169"/>
          </a:xfrm>
          <a:prstGeom prst="rect">
            <a:avLst/>
          </a:prstGeom>
          <a:solidFill>
            <a:srgbClr val="F2F2F2"/>
          </a:solidFill>
          <a:ln>
            <a:noFill/>
          </a:ln>
          <a:effectLst>
            <a:outerShdw blurRad="50800" rotWithShape="0" algn="bl" dir="18900000" dist="38100">
              <a:srgbClr val="000000">
                <a:alpha val="2000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492" name="Google Shape;492;p44"/>
          <p:cNvCxnSpPr/>
          <p:nvPr/>
        </p:nvCxnSpPr>
        <p:spPr>
          <a:xfrm>
            <a:off x="1462343" y="2884714"/>
            <a:ext cx="1930343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93" name="Google Shape;493;p44"/>
          <p:cNvSpPr txBox="1"/>
          <p:nvPr/>
        </p:nvSpPr>
        <p:spPr>
          <a:xfrm>
            <a:off x="1674194" y="2404627"/>
            <a:ext cx="1506640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PERSONAL</a:t>
            </a:r>
            <a:endParaRPr b="1" sz="1100">
              <a:solidFill>
                <a:schemeClr val="dk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494" name="Google Shape;494;p44"/>
          <p:cNvSpPr txBox="1"/>
          <p:nvPr/>
        </p:nvSpPr>
        <p:spPr>
          <a:xfrm>
            <a:off x="3818679" y="2404627"/>
            <a:ext cx="1506640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BUSINESS</a:t>
            </a:r>
            <a:endParaRPr b="1" sz="1100">
              <a:solidFill>
                <a:schemeClr val="dk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495" name="Google Shape;495;p44"/>
          <p:cNvSpPr txBox="1"/>
          <p:nvPr/>
        </p:nvSpPr>
        <p:spPr>
          <a:xfrm>
            <a:off x="5963165" y="2404627"/>
            <a:ext cx="1506640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PROFESSIONAL</a:t>
            </a:r>
            <a:endParaRPr b="1" sz="1100">
              <a:solidFill>
                <a:schemeClr val="dk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cxnSp>
        <p:nvCxnSpPr>
          <p:cNvPr id="496" name="Google Shape;496;p44"/>
          <p:cNvCxnSpPr/>
          <p:nvPr/>
        </p:nvCxnSpPr>
        <p:spPr>
          <a:xfrm>
            <a:off x="3606828" y="2884714"/>
            <a:ext cx="1930343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97" name="Google Shape;497;p44"/>
          <p:cNvCxnSpPr/>
          <p:nvPr/>
        </p:nvCxnSpPr>
        <p:spPr>
          <a:xfrm>
            <a:off x="5751314" y="2884714"/>
            <a:ext cx="1930343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98" name="Google Shape;498;p44"/>
          <p:cNvSpPr txBox="1"/>
          <p:nvPr/>
        </p:nvSpPr>
        <p:spPr>
          <a:xfrm>
            <a:off x="1734637" y="3055110"/>
            <a:ext cx="1385754" cy="5105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winged. Creepiest don't subdue which</a:t>
            </a:r>
            <a:endParaRPr sz="1100"/>
          </a:p>
        </p:txBody>
      </p:sp>
      <p:sp>
        <p:nvSpPr>
          <p:cNvPr id="499" name="Google Shape;499;p44"/>
          <p:cNvSpPr txBox="1"/>
          <p:nvPr/>
        </p:nvSpPr>
        <p:spPr>
          <a:xfrm>
            <a:off x="3879122" y="3055110"/>
            <a:ext cx="1385754" cy="5105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winged. Creepiest don't subdue which</a:t>
            </a:r>
            <a:endParaRPr sz="1100"/>
          </a:p>
        </p:txBody>
      </p:sp>
      <p:sp>
        <p:nvSpPr>
          <p:cNvPr id="500" name="Google Shape;500;p44"/>
          <p:cNvSpPr txBox="1"/>
          <p:nvPr/>
        </p:nvSpPr>
        <p:spPr>
          <a:xfrm>
            <a:off x="6023609" y="3055110"/>
            <a:ext cx="1385754" cy="5105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winged. Creepiest don't subdue which</a:t>
            </a:r>
            <a:endParaRPr sz="1100"/>
          </a:p>
        </p:txBody>
      </p:sp>
      <p:grpSp>
        <p:nvGrpSpPr>
          <p:cNvPr id="501" name="Google Shape;501;p44"/>
          <p:cNvGrpSpPr/>
          <p:nvPr/>
        </p:nvGrpSpPr>
        <p:grpSpPr>
          <a:xfrm>
            <a:off x="1957523" y="3766073"/>
            <a:ext cx="939982" cy="220043"/>
            <a:chOff x="2610031" y="5021430"/>
            <a:chExt cx="1253310" cy="293391"/>
          </a:xfrm>
        </p:grpSpPr>
        <p:sp>
          <p:nvSpPr>
            <p:cNvPr id="502" name="Google Shape;502;p44"/>
            <p:cNvSpPr/>
            <p:nvPr/>
          </p:nvSpPr>
          <p:spPr>
            <a:xfrm>
              <a:off x="2610031" y="5021430"/>
              <a:ext cx="1253310" cy="293391"/>
            </a:xfrm>
            <a:prstGeom prst="roundRect">
              <a:avLst>
                <a:gd fmla="val 14232" name="adj"/>
              </a:avLst>
            </a:prstGeom>
            <a:solidFill>
              <a:srgbClr val="FB8F98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03" name="Google Shape;503;p44"/>
            <p:cNvSpPr txBox="1"/>
            <p:nvPr/>
          </p:nvSpPr>
          <p:spPr>
            <a:xfrm>
              <a:off x="2737701" y="5029625"/>
              <a:ext cx="998480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ByeNow</a:t>
              </a:r>
              <a:endParaRPr b="1" sz="9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504" name="Google Shape;504;p44"/>
          <p:cNvGrpSpPr/>
          <p:nvPr/>
        </p:nvGrpSpPr>
        <p:grpSpPr>
          <a:xfrm>
            <a:off x="4102007" y="3766073"/>
            <a:ext cx="939982" cy="220043"/>
            <a:chOff x="2610031" y="5021430"/>
            <a:chExt cx="1253310" cy="293391"/>
          </a:xfrm>
        </p:grpSpPr>
        <p:sp>
          <p:nvSpPr>
            <p:cNvPr id="505" name="Google Shape;505;p44"/>
            <p:cNvSpPr/>
            <p:nvPr/>
          </p:nvSpPr>
          <p:spPr>
            <a:xfrm>
              <a:off x="2610031" y="5021430"/>
              <a:ext cx="1253310" cy="293391"/>
            </a:xfrm>
            <a:prstGeom prst="roundRect">
              <a:avLst>
                <a:gd fmla="val 14232" name="adj"/>
              </a:avLst>
            </a:prstGeom>
            <a:solidFill>
              <a:srgbClr val="FB8F98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06" name="Google Shape;506;p44"/>
            <p:cNvSpPr txBox="1"/>
            <p:nvPr/>
          </p:nvSpPr>
          <p:spPr>
            <a:xfrm>
              <a:off x="2737701" y="5029625"/>
              <a:ext cx="998480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ByeNow</a:t>
              </a:r>
              <a:endParaRPr b="1" sz="9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507" name="Google Shape;507;p44"/>
          <p:cNvGrpSpPr/>
          <p:nvPr/>
        </p:nvGrpSpPr>
        <p:grpSpPr>
          <a:xfrm>
            <a:off x="6246494" y="3766073"/>
            <a:ext cx="939982" cy="220043"/>
            <a:chOff x="2610031" y="5021430"/>
            <a:chExt cx="1253310" cy="293391"/>
          </a:xfrm>
        </p:grpSpPr>
        <p:sp>
          <p:nvSpPr>
            <p:cNvPr id="508" name="Google Shape;508;p44"/>
            <p:cNvSpPr/>
            <p:nvPr/>
          </p:nvSpPr>
          <p:spPr>
            <a:xfrm>
              <a:off x="2610031" y="5021430"/>
              <a:ext cx="1253310" cy="293391"/>
            </a:xfrm>
            <a:prstGeom prst="roundRect">
              <a:avLst>
                <a:gd fmla="val 14232" name="adj"/>
              </a:avLst>
            </a:prstGeom>
            <a:solidFill>
              <a:srgbClr val="FB8F98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09" name="Google Shape;509;p44"/>
            <p:cNvSpPr txBox="1"/>
            <p:nvPr/>
          </p:nvSpPr>
          <p:spPr>
            <a:xfrm>
              <a:off x="2737701" y="5029625"/>
              <a:ext cx="998480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ByeNow</a:t>
              </a:r>
              <a:endParaRPr b="1" sz="9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510" name="Google Shape;510;p44"/>
          <p:cNvGrpSpPr/>
          <p:nvPr/>
        </p:nvGrpSpPr>
        <p:grpSpPr>
          <a:xfrm>
            <a:off x="2347961" y="695430"/>
            <a:ext cx="4448078" cy="818261"/>
            <a:chOff x="2609849" y="3181575"/>
            <a:chExt cx="5930770" cy="1091014"/>
          </a:xfrm>
        </p:grpSpPr>
        <p:sp>
          <p:nvSpPr>
            <p:cNvPr id="511" name="Google Shape;511;p44"/>
            <p:cNvSpPr txBox="1"/>
            <p:nvPr/>
          </p:nvSpPr>
          <p:spPr>
            <a:xfrm>
              <a:off x="2609849" y="3181575"/>
              <a:ext cx="593077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COMPANY OFFER</a:t>
              </a:r>
              <a:endParaRPr sz="1100"/>
            </a:p>
          </p:txBody>
        </p:sp>
        <p:sp>
          <p:nvSpPr>
            <p:cNvPr id="512" name="Google Shape;512;p44"/>
            <p:cNvSpPr txBox="1"/>
            <p:nvPr/>
          </p:nvSpPr>
          <p:spPr>
            <a:xfrm>
              <a:off x="4243662" y="3764096"/>
              <a:ext cx="2663144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PRESENTATION</a:t>
              </a:r>
              <a:endParaRPr sz="1100"/>
            </a:p>
          </p:txBody>
        </p:sp>
        <p:cxnSp>
          <p:nvCxnSpPr>
            <p:cNvPr id="513" name="Google Shape;513;p44"/>
            <p:cNvCxnSpPr/>
            <p:nvPr/>
          </p:nvCxnSpPr>
          <p:spPr>
            <a:xfrm>
              <a:off x="4984911" y="4272589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45"/>
          <p:cNvSpPr/>
          <p:nvPr/>
        </p:nvSpPr>
        <p:spPr>
          <a:xfrm>
            <a:off x="521158" y="521158"/>
            <a:ext cx="3740082" cy="4101183"/>
          </a:xfrm>
          <a:prstGeom prst="rect">
            <a:avLst/>
          </a:prstGeom>
          <a:solidFill>
            <a:srgbClr val="D8D8D8">
              <a:alpha val="4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519" name="Google Shape;519;p45"/>
          <p:cNvGrpSpPr/>
          <p:nvPr/>
        </p:nvGrpSpPr>
        <p:grpSpPr>
          <a:xfrm>
            <a:off x="1193643" y="1720570"/>
            <a:ext cx="2395112" cy="1702361"/>
            <a:chOff x="1569018" y="1930859"/>
            <a:chExt cx="3193482" cy="2269815"/>
          </a:xfrm>
        </p:grpSpPr>
        <p:sp>
          <p:nvSpPr>
            <p:cNvPr id="520" name="Google Shape;520;p45"/>
            <p:cNvSpPr txBox="1"/>
            <p:nvPr/>
          </p:nvSpPr>
          <p:spPr>
            <a:xfrm>
              <a:off x="1569018" y="1930859"/>
              <a:ext cx="3193482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CLEAN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PORTFOLIO</a:t>
              </a:r>
              <a:endParaRPr sz="1100"/>
            </a:p>
          </p:txBody>
        </p:sp>
        <p:grpSp>
          <p:nvGrpSpPr>
            <p:cNvPr id="521" name="Google Shape;521;p45"/>
            <p:cNvGrpSpPr/>
            <p:nvPr/>
          </p:nvGrpSpPr>
          <p:grpSpPr>
            <a:xfrm>
              <a:off x="1707325" y="3879773"/>
              <a:ext cx="1123496" cy="320901"/>
              <a:chOff x="7027492" y="5442973"/>
              <a:chExt cx="1123496" cy="320901"/>
            </a:xfrm>
          </p:grpSpPr>
          <p:sp>
            <p:nvSpPr>
              <p:cNvPr id="522" name="Google Shape;522;p45"/>
              <p:cNvSpPr/>
              <p:nvPr/>
            </p:nvSpPr>
            <p:spPr>
              <a:xfrm>
                <a:off x="7027492" y="5442973"/>
                <a:ext cx="1123496" cy="320901"/>
              </a:xfrm>
              <a:prstGeom prst="roundRect">
                <a:avLst>
                  <a:gd fmla="val 50000" name="adj"/>
                </a:avLst>
              </a:prstGeom>
              <a:solidFill>
                <a:srgbClr val="FB8F98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523" name="Google Shape;523;p45"/>
              <p:cNvSpPr txBox="1"/>
              <p:nvPr/>
            </p:nvSpPr>
            <p:spPr>
              <a:xfrm>
                <a:off x="7048582" y="5464923"/>
                <a:ext cx="108131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9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MORE</a:t>
                </a:r>
                <a:endParaRPr b="1" sz="9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  <p:sp>
          <p:nvSpPr>
            <p:cNvPr id="524" name="Google Shape;524;p45"/>
            <p:cNvSpPr txBox="1"/>
            <p:nvPr/>
          </p:nvSpPr>
          <p:spPr>
            <a:xfrm>
              <a:off x="1569018" y="3084097"/>
              <a:ext cx="2365999" cy="4755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Fifth you'll, man wherein creeping.</a:t>
              </a:r>
              <a:endParaRPr sz="1100"/>
            </a:p>
          </p:txBody>
        </p:sp>
      </p:grpSp>
      <p:pic>
        <p:nvPicPr>
          <p:cNvPr id="525" name="Google Shape;525;p4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883" l="0" r="0" t="1882"/>
          <a:stretch/>
        </p:blipFill>
        <p:spPr>
          <a:xfrm>
            <a:off x="4405056" y="2661182"/>
            <a:ext cx="2036986" cy="1961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26" name="Google Shape;526;p45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15465" r="15464" t="0"/>
          <a:stretch/>
        </p:blipFill>
        <p:spPr>
          <a:xfrm>
            <a:off x="4405056" y="521157"/>
            <a:ext cx="2036986" cy="196116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27" name="Google Shape;527;p45"/>
          <p:cNvGrpSpPr/>
          <p:nvPr/>
        </p:nvGrpSpPr>
        <p:grpSpPr>
          <a:xfrm>
            <a:off x="6878410" y="1155152"/>
            <a:ext cx="1539819" cy="693170"/>
            <a:chOff x="9026070" y="2670629"/>
            <a:chExt cx="2053092" cy="924226"/>
          </a:xfrm>
        </p:grpSpPr>
        <p:sp>
          <p:nvSpPr>
            <p:cNvPr id="528" name="Google Shape;528;p45"/>
            <p:cNvSpPr txBox="1"/>
            <p:nvPr/>
          </p:nvSpPr>
          <p:spPr>
            <a:xfrm>
              <a:off x="9026071" y="2984688"/>
              <a:ext cx="2053091" cy="610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set had</a:t>
              </a:r>
              <a:endParaRPr sz="1100"/>
            </a:p>
          </p:txBody>
        </p:sp>
        <p:sp>
          <p:nvSpPr>
            <p:cNvPr id="529" name="Google Shape;529;p45"/>
            <p:cNvSpPr txBox="1"/>
            <p:nvPr/>
          </p:nvSpPr>
          <p:spPr>
            <a:xfrm>
              <a:off x="9026070" y="2670629"/>
              <a:ext cx="2008853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HERE</a:t>
              </a:r>
              <a:endParaRPr b="1" sz="11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530" name="Google Shape;530;p45"/>
          <p:cNvGrpSpPr/>
          <p:nvPr/>
        </p:nvGrpSpPr>
        <p:grpSpPr>
          <a:xfrm>
            <a:off x="6878410" y="3295177"/>
            <a:ext cx="1539819" cy="693170"/>
            <a:chOff x="9026070" y="2670629"/>
            <a:chExt cx="2053092" cy="924226"/>
          </a:xfrm>
        </p:grpSpPr>
        <p:sp>
          <p:nvSpPr>
            <p:cNvPr id="531" name="Google Shape;531;p45"/>
            <p:cNvSpPr txBox="1"/>
            <p:nvPr/>
          </p:nvSpPr>
          <p:spPr>
            <a:xfrm>
              <a:off x="9026071" y="2984688"/>
              <a:ext cx="2053091" cy="610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set had</a:t>
              </a:r>
              <a:endParaRPr sz="1100"/>
            </a:p>
          </p:txBody>
        </p:sp>
        <p:sp>
          <p:nvSpPr>
            <p:cNvPr id="532" name="Google Shape;532;p45"/>
            <p:cNvSpPr txBox="1"/>
            <p:nvPr/>
          </p:nvSpPr>
          <p:spPr>
            <a:xfrm>
              <a:off x="9026070" y="2670629"/>
              <a:ext cx="2008853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HERE</a:t>
              </a:r>
              <a:endParaRPr b="1" sz="11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cxnSp>
        <p:nvCxnSpPr>
          <p:cNvPr id="533" name="Google Shape;533;p45"/>
          <p:cNvCxnSpPr/>
          <p:nvPr/>
        </p:nvCxnSpPr>
        <p:spPr>
          <a:xfrm>
            <a:off x="6878410" y="2571750"/>
            <a:ext cx="1506640" cy="0"/>
          </a:xfrm>
          <a:prstGeom prst="straightConnector1">
            <a:avLst/>
          </a:prstGeom>
          <a:noFill/>
          <a:ln cap="flat" cmpd="sng" w="254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8" name="Google Shape;538;p46"/>
          <p:cNvGrpSpPr/>
          <p:nvPr/>
        </p:nvGrpSpPr>
        <p:grpSpPr>
          <a:xfrm>
            <a:off x="733667" y="904754"/>
            <a:ext cx="3215201" cy="3333992"/>
            <a:chOff x="1112837" y="927240"/>
            <a:chExt cx="4286935" cy="4445323"/>
          </a:xfrm>
        </p:grpSpPr>
        <p:grpSp>
          <p:nvGrpSpPr>
            <p:cNvPr id="539" name="Google Shape;539;p46"/>
            <p:cNvGrpSpPr/>
            <p:nvPr/>
          </p:nvGrpSpPr>
          <p:grpSpPr>
            <a:xfrm>
              <a:off x="1112838" y="927240"/>
              <a:ext cx="3682956" cy="1091014"/>
              <a:chOff x="2609849" y="3181575"/>
              <a:chExt cx="3682956" cy="1091014"/>
            </a:xfrm>
          </p:grpSpPr>
          <p:sp>
            <p:nvSpPr>
              <p:cNvPr id="540" name="Google Shape;540;p46"/>
              <p:cNvSpPr txBox="1"/>
              <p:nvPr/>
            </p:nvSpPr>
            <p:spPr>
              <a:xfrm>
                <a:off x="2609849" y="3181575"/>
                <a:ext cx="3682956" cy="553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23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PORTFOLIO</a:t>
                </a:r>
                <a:endParaRPr sz="1100"/>
              </a:p>
            </p:txBody>
          </p:sp>
          <p:sp>
            <p:nvSpPr>
              <p:cNvPr id="541" name="Google Shape;541;p46"/>
              <p:cNvSpPr txBox="1"/>
              <p:nvPr/>
            </p:nvSpPr>
            <p:spPr>
              <a:xfrm>
                <a:off x="2609849" y="3764096"/>
                <a:ext cx="1858962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rgbClr val="595959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CREATIVE</a:t>
                </a:r>
                <a:endParaRPr sz="1100"/>
              </a:p>
            </p:txBody>
          </p:sp>
          <p:cxnSp>
            <p:nvCxnSpPr>
              <p:cNvPr id="542" name="Google Shape;542;p46"/>
              <p:cNvCxnSpPr/>
              <p:nvPr/>
            </p:nvCxnSpPr>
            <p:spPr>
              <a:xfrm>
                <a:off x="2711449" y="4272589"/>
                <a:ext cx="1180646" cy="0"/>
              </a:xfrm>
              <a:prstGeom prst="straightConnector1">
                <a:avLst/>
              </a:prstGeom>
              <a:noFill/>
              <a:ln cap="flat" cmpd="sng" w="25400">
                <a:solidFill>
                  <a:srgbClr val="D8D8D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cxnSp>
          <p:nvCxnSpPr>
            <p:cNvPr id="543" name="Google Shape;543;p46"/>
            <p:cNvCxnSpPr/>
            <p:nvPr/>
          </p:nvCxnSpPr>
          <p:spPr>
            <a:xfrm>
              <a:off x="3150258" y="4503420"/>
              <a:ext cx="0" cy="869143"/>
            </a:xfrm>
            <a:prstGeom prst="straightConnector1">
              <a:avLst/>
            </a:prstGeom>
            <a:noFill/>
            <a:ln cap="flat" cmpd="sng" w="127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544" name="Google Shape;544;p46"/>
            <p:cNvSpPr txBox="1"/>
            <p:nvPr/>
          </p:nvSpPr>
          <p:spPr>
            <a:xfrm>
              <a:off x="1112837" y="2342777"/>
              <a:ext cx="4286935" cy="89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 lorem ipsum dolor creeping.</a:t>
              </a:r>
              <a:endParaRPr sz="1100"/>
            </a:p>
          </p:txBody>
        </p:sp>
        <p:grpSp>
          <p:nvGrpSpPr>
            <p:cNvPr id="545" name="Google Shape;545;p46"/>
            <p:cNvGrpSpPr/>
            <p:nvPr/>
          </p:nvGrpSpPr>
          <p:grpSpPr>
            <a:xfrm>
              <a:off x="1112838" y="4448337"/>
              <a:ext cx="2008853" cy="924226"/>
              <a:chOff x="9026070" y="2670629"/>
              <a:chExt cx="2008853" cy="924226"/>
            </a:xfrm>
          </p:grpSpPr>
          <p:sp>
            <p:nvSpPr>
              <p:cNvPr id="546" name="Google Shape;546;p46"/>
              <p:cNvSpPr txBox="1"/>
              <p:nvPr/>
            </p:nvSpPr>
            <p:spPr>
              <a:xfrm>
                <a:off x="9026071" y="2984688"/>
                <a:ext cx="1772633" cy="6101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7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Have them for one. Living grass</a:t>
                </a:r>
                <a:endParaRPr sz="1100"/>
              </a:p>
              <a:p>
                <a:pPr indent="0" lvl="0" marL="0" marR="0" rtl="0" algn="l">
                  <a:lnSpc>
                    <a:spcPct val="27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can't gathered set had</a:t>
                </a:r>
                <a:endParaRPr sz="1100"/>
              </a:p>
            </p:txBody>
          </p:sp>
          <p:sp>
            <p:nvSpPr>
              <p:cNvPr id="547" name="Google Shape;547;p46"/>
              <p:cNvSpPr txBox="1"/>
              <p:nvPr/>
            </p:nvSpPr>
            <p:spPr>
              <a:xfrm>
                <a:off x="9026070" y="2670629"/>
                <a:ext cx="200885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TITLE HERE</a:t>
                </a:r>
                <a:endParaRPr b="1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  <p:grpSp>
          <p:nvGrpSpPr>
            <p:cNvPr id="548" name="Google Shape;548;p46"/>
            <p:cNvGrpSpPr/>
            <p:nvPr/>
          </p:nvGrpSpPr>
          <p:grpSpPr>
            <a:xfrm>
              <a:off x="3390919" y="4448337"/>
              <a:ext cx="2008853" cy="924226"/>
              <a:chOff x="9026070" y="2670629"/>
              <a:chExt cx="2008853" cy="924226"/>
            </a:xfrm>
          </p:grpSpPr>
          <p:sp>
            <p:nvSpPr>
              <p:cNvPr id="549" name="Google Shape;549;p46"/>
              <p:cNvSpPr txBox="1"/>
              <p:nvPr/>
            </p:nvSpPr>
            <p:spPr>
              <a:xfrm>
                <a:off x="9026071" y="2984688"/>
                <a:ext cx="1772633" cy="6101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7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Have them for one. Living grass</a:t>
                </a:r>
                <a:endParaRPr sz="1100"/>
              </a:p>
              <a:p>
                <a:pPr indent="0" lvl="0" marL="0" marR="0" rtl="0" algn="l">
                  <a:lnSpc>
                    <a:spcPct val="27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can't gathered set had</a:t>
                </a:r>
                <a:endParaRPr sz="1100"/>
              </a:p>
            </p:txBody>
          </p:sp>
          <p:sp>
            <p:nvSpPr>
              <p:cNvPr id="550" name="Google Shape;550;p46"/>
              <p:cNvSpPr txBox="1"/>
              <p:nvPr/>
            </p:nvSpPr>
            <p:spPr>
              <a:xfrm>
                <a:off x="9026070" y="2670629"/>
                <a:ext cx="200885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TITLE HERE</a:t>
                </a:r>
                <a:endParaRPr b="1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</p:grpSp>
      <p:pic>
        <p:nvPicPr>
          <p:cNvPr id="551" name="Google Shape;551;p4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4683" l="0" r="0" t="4684"/>
          <a:stretch/>
        </p:blipFill>
        <p:spPr>
          <a:xfrm>
            <a:off x="4643909" y="2643659"/>
            <a:ext cx="4078611" cy="2078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52" name="Google Shape;552;p46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14770" l="0" r="0" t="14770"/>
          <a:stretch/>
        </p:blipFill>
        <p:spPr>
          <a:xfrm>
            <a:off x="6755123" y="421481"/>
            <a:ext cx="1967398" cy="2078362"/>
          </a:xfrm>
          <a:prstGeom prst="rect">
            <a:avLst/>
          </a:prstGeom>
          <a:noFill/>
          <a:ln>
            <a:noFill/>
          </a:ln>
        </p:spPr>
      </p:pic>
      <p:sp>
        <p:nvSpPr>
          <p:cNvPr id="553" name="Google Shape;553;p46"/>
          <p:cNvSpPr/>
          <p:nvPr/>
        </p:nvSpPr>
        <p:spPr>
          <a:xfrm>
            <a:off x="4643909" y="421481"/>
            <a:ext cx="1967398" cy="207836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554" name="Google Shape;554;p46"/>
          <p:cNvGrpSpPr/>
          <p:nvPr/>
        </p:nvGrpSpPr>
        <p:grpSpPr>
          <a:xfrm>
            <a:off x="5048339" y="989427"/>
            <a:ext cx="1158537" cy="942472"/>
            <a:chOff x="8172576" y="2866456"/>
            <a:chExt cx="1544716" cy="1256629"/>
          </a:xfrm>
        </p:grpSpPr>
        <p:sp>
          <p:nvSpPr>
            <p:cNvPr id="555" name="Google Shape;555;p46"/>
            <p:cNvSpPr/>
            <p:nvPr/>
          </p:nvSpPr>
          <p:spPr>
            <a:xfrm>
              <a:off x="8788979" y="2866456"/>
              <a:ext cx="311910" cy="282738"/>
            </a:xfrm>
            <a:custGeom>
              <a:rect b="b" l="l" r="r" t="t"/>
              <a:pathLst>
                <a:path extrusionOk="0" h="378" w="417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56" name="Google Shape;556;p46"/>
            <p:cNvSpPr txBox="1"/>
            <p:nvPr/>
          </p:nvSpPr>
          <p:spPr>
            <a:xfrm>
              <a:off x="8408644" y="3349445"/>
              <a:ext cx="1072580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B8F98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DESIGN</a:t>
              </a:r>
              <a:endParaRPr b="1" sz="1100">
                <a:solidFill>
                  <a:srgbClr val="FB8F98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557" name="Google Shape;557;p46"/>
            <p:cNvSpPr txBox="1"/>
            <p:nvPr/>
          </p:nvSpPr>
          <p:spPr>
            <a:xfrm>
              <a:off x="8172576" y="3644556"/>
              <a:ext cx="1544716" cy="478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Contrary to popular text</a:t>
              </a:r>
              <a:endParaRPr sz="1100"/>
            </a:p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random text.</a:t>
              </a:r>
              <a:endParaRPr sz="110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9"/>
          <p:cNvSpPr/>
          <p:nvPr/>
        </p:nvSpPr>
        <p:spPr>
          <a:xfrm>
            <a:off x="271463" y="271463"/>
            <a:ext cx="8601075" cy="4600575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08" name="Google Shape;108;p29"/>
          <p:cNvGrpSpPr/>
          <p:nvPr/>
        </p:nvGrpSpPr>
        <p:grpSpPr>
          <a:xfrm>
            <a:off x="1483859" y="1843088"/>
            <a:ext cx="6662056" cy="1851491"/>
            <a:chOff x="1978479" y="3152001"/>
            <a:chExt cx="8882742" cy="2468655"/>
          </a:xfrm>
        </p:grpSpPr>
        <p:sp>
          <p:nvSpPr>
            <p:cNvPr id="109" name="Google Shape;109;p29"/>
            <p:cNvSpPr txBox="1"/>
            <p:nvPr/>
          </p:nvSpPr>
          <p:spPr>
            <a:xfrm>
              <a:off x="1978479" y="3152001"/>
              <a:ext cx="888274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2300" u="none" cap="none" strike="noStrike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WELCOME</a:t>
              </a:r>
              <a:endParaRPr sz="1100"/>
            </a:p>
          </p:txBody>
        </p:sp>
        <p:cxnSp>
          <p:nvCxnSpPr>
            <p:cNvPr id="110" name="Google Shape;110;p29"/>
            <p:cNvCxnSpPr/>
            <p:nvPr/>
          </p:nvCxnSpPr>
          <p:spPr>
            <a:xfrm>
              <a:off x="6096000" y="4930907"/>
              <a:ext cx="0" cy="689749"/>
            </a:xfrm>
            <a:prstGeom prst="straightConnector1">
              <a:avLst/>
            </a:prstGeom>
            <a:noFill/>
            <a:ln cap="flat" cmpd="sng" w="38100">
              <a:solidFill>
                <a:schemeClr val="lt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sp>
          <p:nvSpPr>
            <p:cNvPr id="111" name="Google Shape;111;p29"/>
            <p:cNvSpPr txBox="1"/>
            <p:nvPr/>
          </p:nvSpPr>
          <p:spPr>
            <a:xfrm>
              <a:off x="3439888" y="3833008"/>
              <a:ext cx="5312224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800" u="none" cap="none" strike="noStrike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 PRESENTATION</a:t>
              </a:r>
              <a:endParaRPr sz="1100"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2" name="Google Shape;562;p47"/>
          <p:cNvGrpSpPr/>
          <p:nvPr/>
        </p:nvGrpSpPr>
        <p:grpSpPr>
          <a:xfrm>
            <a:off x="2068286" y="695430"/>
            <a:ext cx="5007429" cy="818261"/>
            <a:chOff x="2236948" y="3181575"/>
            <a:chExt cx="6676572" cy="1091014"/>
          </a:xfrm>
        </p:grpSpPr>
        <p:sp>
          <p:nvSpPr>
            <p:cNvPr id="563" name="Google Shape;563;p47"/>
            <p:cNvSpPr txBox="1"/>
            <p:nvPr/>
          </p:nvSpPr>
          <p:spPr>
            <a:xfrm>
              <a:off x="2236948" y="3181575"/>
              <a:ext cx="667657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COMPANY DATA CHART</a:t>
              </a:r>
              <a:endParaRPr sz="1100"/>
            </a:p>
          </p:txBody>
        </p:sp>
        <p:sp>
          <p:nvSpPr>
            <p:cNvPr id="564" name="Google Shape;564;p47"/>
            <p:cNvSpPr txBox="1"/>
            <p:nvPr/>
          </p:nvSpPr>
          <p:spPr>
            <a:xfrm>
              <a:off x="3630320" y="3764096"/>
              <a:ext cx="3889828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CREATIVEPRESENTATION</a:t>
              </a:r>
              <a:endParaRPr sz="1100"/>
            </a:p>
          </p:txBody>
        </p:sp>
        <p:cxnSp>
          <p:nvCxnSpPr>
            <p:cNvPr id="565" name="Google Shape;565;p47"/>
            <p:cNvCxnSpPr/>
            <p:nvPr/>
          </p:nvCxnSpPr>
          <p:spPr>
            <a:xfrm>
              <a:off x="4984911" y="4272589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566" name="Google Shape;566;p47"/>
          <p:cNvSpPr txBox="1"/>
          <p:nvPr/>
        </p:nvSpPr>
        <p:spPr>
          <a:xfrm>
            <a:off x="751570" y="2696542"/>
            <a:ext cx="2762217" cy="66922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 lorem ipsum dolor creeping.</a:t>
            </a:r>
            <a:endParaRPr sz="1100"/>
          </a:p>
        </p:txBody>
      </p:sp>
      <p:sp>
        <p:nvSpPr>
          <p:cNvPr id="567" name="Google Shape;567;p47"/>
          <p:cNvSpPr txBox="1"/>
          <p:nvPr/>
        </p:nvSpPr>
        <p:spPr>
          <a:xfrm>
            <a:off x="751570" y="1951157"/>
            <a:ext cx="1871888" cy="28123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YOUR TITLE HERE</a:t>
            </a:r>
            <a:endParaRPr sz="1100"/>
          </a:p>
        </p:txBody>
      </p:sp>
      <p:grpSp>
        <p:nvGrpSpPr>
          <p:cNvPr id="568" name="Google Shape;568;p47"/>
          <p:cNvGrpSpPr/>
          <p:nvPr/>
        </p:nvGrpSpPr>
        <p:grpSpPr>
          <a:xfrm>
            <a:off x="751570" y="3829917"/>
            <a:ext cx="2762217" cy="618153"/>
            <a:chOff x="6746103" y="3303474"/>
            <a:chExt cx="3682956" cy="824204"/>
          </a:xfrm>
        </p:grpSpPr>
        <p:sp>
          <p:nvSpPr>
            <p:cNvPr id="569" name="Google Shape;569;p47"/>
            <p:cNvSpPr txBox="1"/>
            <p:nvPr/>
          </p:nvSpPr>
          <p:spPr>
            <a:xfrm>
              <a:off x="6746103" y="3303474"/>
              <a:ext cx="997857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HERE</a:t>
              </a:r>
              <a:endParaRPr sz="1100"/>
            </a:p>
          </p:txBody>
        </p:sp>
        <p:grpSp>
          <p:nvGrpSpPr>
            <p:cNvPr id="570" name="Google Shape;570;p47"/>
            <p:cNvGrpSpPr/>
            <p:nvPr/>
          </p:nvGrpSpPr>
          <p:grpSpPr>
            <a:xfrm>
              <a:off x="6843396" y="3559831"/>
              <a:ext cx="3585663" cy="215444"/>
              <a:chOff x="932998" y="4710746"/>
              <a:chExt cx="3585663" cy="215444"/>
            </a:xfrm>
          </p:grpSpPr>
          <p:sp>
            <p:nvSpPr>
              <p:cNvPr id="571" name="Google Shape;571;p47"/>
              <p:cNvSpPr/>
              <p:nvPr/>
            </p:nvSpPr>
            <p:spPr>
              <a:xfrm>
                <a:off x="932998" y="4791529"/>
                <a:ext cx="2962274" cy="84656"/>
              </a:xfrm>
              <a:prstGeom prst="rect">
                <a:avLst/>
              </a:prstGeom>
              <a:solidFill>
                <a:srgbClr val="FED8DB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572" name="Google Shape;572;p47"/>
              <p:cNvSpPr/>
              <p:nvPr/>
            </p:nvSpPr>
            <p:spPr>
              <a:xfrm>
                <a:off x="932998" y="4791529"/>
                <a:ext cx="1991177" cy="84656"/>
              </a:xfrm>
              <a:prstGeom prst="rect">
                <a:avLst/>
              </a:prstGeom>
              <a:solidFill>
                <a:srgbClr val="FB8F98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573" name="Google Shape;573;p47"/>
              <p:cNvSpPr txBox="1"/>
              <p:nvPr/>
            </p:nvSpPr>
            <p:spPr>
              <a:xfrm>
                <a:off x="4034291" y="4710746"/>
                <a:ext cx="484370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600">
                    <a:solidFill>
                      <a:srgbClr val="595959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60%</a:t>
                </a:r>
                <a:endParaRPr sz="1100"/>
              </a:p>
            </p:txBody>
          </p:sp>
        </p:grpSp>
        <p:grpSp>
          <p:nvGrpSpPr>
            <p:cNvPr id="574" name="Google Shape;574;p47"/>
            <p:cNvGrpSpPr/>
            <p:nvPr/>
          </p:nvGrpSpPr>
          <p:grpSpPr>
            <a:xfrm>
              <a:off x="6843396" y="3912234"/>
              <a:ext cx="3585663" cy="215444"/>
              <a:chOff x="932998" y="4710746"/>
              <a:chExt cx="3585663" cy="215444"/>
            </a:xfrm>
          </p:grpSpPr>
          <p:sp>
            <p:nvSpPr>
              <p:cNvPr id="575" name="Google Shape;575;p47"/>
              <p:cNvSpPr/>
              <p:nvPr/>
            </p:nvSpPr>
            <p:spPr>
              <a:xfrm>
                <a:off x="932998" y="4791529"/>
                <a:ext cx="2962274" cy="84656"/>
              </a:xfrm>
              <a:prstGeom prst="rect">
                <a:avLst/>
              </a:prstGeom>
              <a:solidFill>
                <a:srgbClr val="FED8DB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576" name="Google Shape;576;p47"/>
              <p:cNvSpPr/>
              <p:nvPr/>
            </p:nvSpPr>
            <p:spPr>
              <a:xfrm>
                <a:off x="932998" y="4791529"/>
                <a:ext cx="1180645" cy="84656"/>
              </a:xfrm>
              <a:prstGeom prst="rect">
                <a:avLst/>
              </a:prstGeom>
              <a:solidFill>
                <a:srgbClr val="FB8F98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577" name="Google Shape;577;p47"/>
              <p:cNvSpPr txBox="1"/>
              <p:nvPr/>
            </p:nvSpPr>
            <p:spPr>
              <a:xfrm>
                <a:off x="4034291" y="4710746"/>
                <a:ext cx="484370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600">
                    <a:solidFill>
                      <a:srgbClr val="595959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40%</a:t>
                </a:r>
                <a:endParaRPr sz="1100"/>
              </a:p>
            </p:txBody>
          </p:sp>
        </p:grpSp>
      </p:grpSp>
      <p:pic>
        <p:nvPicPr>
          <p:cNvPr id="578" name="Google Shape;578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29257" y="1951157"/>
            <a:ext cx="4190203" cy="26525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" name="Google Shape;583;p48"/>
          <p:cNvGrpSpPr/>
          <p:nvPr/>
        </p:nvGrpSpPr>
        <p:grpSpPr>
          <a:xfrm>
            <a:off x="2068286" y="695430"/>
            <a:ext cx="5007429" cy="818261"/>
            <a:chOff x="2236948" y="3181575"/>
            <a:chExt cx="6676572" cy="1091014"/>
          </a:xfrm>
        </p:grpSpPr>
        <p:sp>
          <p:nvSpPr>
            <p:cNvPr id="584" name="Google Shape;584;p48"/>
            <p:cNvSpPr txBox="1"/>
            <p:nvPr/>
          </p:nvSpPr>
          <p:spPr>
            <a:xfrm>
              <a:off x="2236948" y="3181575"/>
              <a:ext cx="667657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COMPANY DATA CHART</a:t>
              </a:r>
              <a:endParaRPr sz="1100"/>
            </a:p>
          </p:txBody>
        </p:sp>
        <p:sp>
          <p:nvSpPr>
            <p:cNvPr id="585" name="Google Shape;585;p48"/>
            <p:cNvSpPr txBox="1"/>
            <p:nvPr/>
          </p:nvSpPr>
          <p:spPr>
            <a:xfrm>
              <a:off x="3630320" y="3764096"/>
              <a:ext cx="3889828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CREATIVEPRESENTATION</a:t>
              </a:r>
              <a:endParaRPr sz="1100"/>
            </a:p>
          </p:txBody>
        </p:sp>
        <p:cxnSp>
          <p:nvCxnSpPr>
            <p:cNvPr id="586" name="Google Shape;586;p48"/>
            <p:cNvCxnSpPr/>
            <p:nvPr/>
          </p:nvCxnSpPr>
          <p:spPr>
            <a:xfrm>
              <a:off x="4984911" y="4272589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587" name="Google Shape;587;p48"/>
          <p:cNvSpPr/>
          <p:nvPr/>
        </p:nvSpPr>
        <p:spPr>
          <a:xfrm>
            <a:off x="4251570" y="2148156"/>
            <a:ext cx="362161" cy="328291"/>
          </a:xfrm>
          <a:custGeom>
            <a:rect b="b" l="l" r="r" t="t"/>
            <a:pathLst>
              <a:path extrusionOk="0" h="378" w="417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588" name="Google Shape;588;p48"/>
          <p:cNvGrpSpPr/>
          <p:nvPr/>
        </p:nvGrpSpPr>
        <p:grpSpPr>
          <a:xfrm>
            <a:off x="4896937" y="2148156"/>
            <a:ext cx="2398742" cy="932911"/>
            <a:chOff x="7675905" y="4292601"/>
            <a:chExt cx="3198323" cy="1243882"/>
          </a:xfrm>
        </p:grpSpPr>
        <p:sp>
          <p:nvSpPr>
            <p:cNvPr id="589" name="Google Shape;589;p48"/>
            <p:cNvSpPr txBox="1"/>
            <p:nvPr/>
          </p:nvSpPr>
          <p:spPr>
            <a:xfrm>
              <a:off x="7675905" y="4292601"/>
              <a:ext cx="2371767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B8F98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LOREMIPSUM</a:t>
              </a:r>
              <a:endParaRPr b="1" sz="1100">
                <a:solidFill>
                  <a:srgbClr val="FB8F98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590" name="Google Shape;590;p48"/>
            <p:cNvSpPr txBox="1"/>
            <p:nvPr/>
          </p:nvSpPr>
          <p:spPr>
            <a:xfrm>
              <a:off x="7675905" y="4641173"/>
              <a:ext cx="3198323" cy="89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our.</a:t>
              </a:r>
              <a:endParaRPr sz="1100"/>
            </a:p>
          </p:txBody>
        </p:sp>
      </p:grpSp>
      <p:sp>
        <p:nvSpPr>
          <p:cNvPr id="591" name="Google Shape;591;p48"/>
          <p:cNvSpPr/>
          <p:nvPr/>
        </p:nvSpPr>
        <p:spPr>
          <a:xfrm>
            <a:off x="4226818" y="3481925"/>
            <a:ext cx="411665" cy="407323"/>
          </a:xfrm>
          <a:custGeom>
            <a:rect b="b" l="l" r="r" t="t"/>
            <a:pathLst>
              <a:path extrusionOk="0" h="139" w="140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592" name="Google Shape;592;p48"/>
          <p:cNvGrpSpPr/>
          <p:nvPr/>
        </p:nvGrpSpPr>
        <p:grpSpPr>
          <a:xfrm>
            <a:off x="4896937" y="3481925"/>
            <a:ext cx="2398742" cy="932911"/>
            <a:chOff x="7675905" y="4292601"/>
            <a:chExt cx="3198323" cy="1243882"/>
          </a:xfrm>
        </p:grpSpPr>
        <p:sp>
          <p:nvSpPr>
            <p:cNvPr id="593" name="Google Shape;593;p48"/>
            <p:cNvSpPr txBox="1"/>
            <p:nvPr/>
          </p:nvSpPr>
          <p:spPr>
            <a:xfrm>
              <a:off x="7675905" y="4292601"/>
              <a:ext cx="2371767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B8F98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LOREMIPSUM</a:t>
              </a:r>
              <a:endParaRPr b="1" sz="1100">
                <a:solidFill>
                  <a:srgbClr val="FB8F98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594" name="Google Shape;594;p48"/>
            <p:cNvSpPr txBox="1"/>
            <p:nvPr/>
          </p:nvSpPr>
          <p:spPr>
            <a:xfrm>
              <a:off x="7675905" y="4641173"/>
              <a:ext cx="3198323" cy="89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our.</a:t>
              </a:r>
              <a:endParaRPr sz="1100"/>
            </a:p>
          </p:txBody>
        </p:sp>
      </p:grpSp>
      <p:sp>
        <p:nvSpPr>
          <p:cNvPr id="595" name="Google Shape;595;p48"/>
          <p:cNvSpPr/>
          <p:nvPr/>
        </p:nvSpPr>
        <p:spPr>
          <a:xfrm>
            <a:off x="7713681" y="2148156"/>
            <a:ext cx="230833" cy="230833"/>
          </a:xfrm>
          <a:prstGeom prst="ellipse">
            <a:avLst/>
          </a:prstGeom>
          <a:solidFill>
            <a:srgbClr val="FB8F9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96" name="Google Shape;596;p48"/>
          <p:cNvSpPr/>
          <p:nvPr/>
        </p:nvSpPr>
        <p:spPr>
          <a:xfrm>
            <a:off x="7713681" y="3481925"/>
            <a:ext cx="230833" cy="230833"/>
          </a:xfrm>
          <a:prstGeom prst="ellipse">
            <a:avLst/>
          </a:prstGeom>
          <a:solidFill>
            <a:srgbClr val="FB8F9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97" name="Google Shape;597;p48"/>
          <p:cNvSpPr txBox="1"/>
          <p:nvPr/>
        </p:nvSpPr>
        <p:spPr>
          <a:xfrm>
            <a:off x="7641063" y="2171239"/>
            <a:ext cx="376068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02</a:t>
            </a:r>
            <a:endParaRPr b="1" sz="80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598" name="Google Shape;598;p48"/>
          <p:cNvSpPr txBox="1"/>
          <p:nvPr/>
        </p:nvSpPr>
        <p:spPr>
          <a:xfrm>
            <a:off x="7641063" y="3508238"/>
            <a:ext cx="376068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03</a:t>
            </a:r>
            <a:endParaRPr b="1" sz="80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599" name="Google Shape;599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6869" y="2127451"/>
            <a:ext cx="2732149" cy="2287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" name="Google Shape;604;p49"/>
          <p:cNvGrpSpPr/>
          <p:nvPr/>
        </p:nvGrpSpPr>
        <p:grpSpPr>
          <a:xfrm>
            <a:off x="2425179" y="2911042"/>
            <a:ext cx="4293642" cy="997421"/>
            <a:chOff x="4395457" y="4425959"/>
            <a:chExt cx="5724856" cy="1329894"/>
          </a:xfrm>
        </p:grpSpPr>
        <p:sp>
          <p:nvSpPr>
            <p:cNvPr id="605" name="Google Shape;605;p49"/>
            <p:cNvSpPr txBox="1"/>
            <p:nvPr/>
          </p:nvSpPr>
          <p:spPr>
            <a:xfrm>
              <a:off x="4395457" y="4425959"/>
              <a:ext cx="1633309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LOCATION</a:t>
              </a:r>
              <a:endParaRPr sz="1100"/>
            </a:p>
          </p:txBody>
        </p:sp>
        <p:sp>
          <p:nvSpPr>
            <p:cNvPr id="606" name="Google Shape;606;p49"/>
            <p:cNvSpPr txBox="1"/>
            <p:nvPr/>
          </p:nvSpPr>
          <p:spPr>
            <a:xfrm>
              <a:off x="4395457" y="4931075"/>
              <a:ext cx="2948770" cy="8247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            them for one. Living grass to for can't gathered waters had winged. Creepiest don't subdue which i two set had seasons. </a:t>
              </a:r>
              <a:endParaRPr sz="1100"/>
            </a:p>
          </p:txBody>
        </p:sp>
        <p:sp>
          <p:nvSpPr>
            <p:cNvPr id="607" name="Google Shape;607;p49"/>
            <p:cNvSpPr txBox="1"/>
            <p:nvPr/>
          </p:nvSpPr>
          <p:spPr>
            <a:xfrm>
              <a:off x="8328375" y="4425959"/>
              <a:ext cx="1633309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CONTACT</a:t>
              </a:r>
              <a:endParaRPr sz="1100"/>
            </a:p>
          </p:txBody>
        </p:sp>
        <p:grpSp>
          <p:nvGrpSpPr>
            <p:cNvPr id="608" name="Google Shape;608;p49"/>
            <p:cNvGrpSpPr/>
            <p:nvPr/>
          </p:nvGrpSpPr>
          <p:grpSpPr>
            <a:xfrm>
              <a:off x="8423666" y="4941150"/>
              <a:ext cx="190582" cy="602145"/>
              <a:chOff x="8516624" y="4973951"/>
              <a:chExt cx="190582" cy="602145"/>
            </a:xfrm>
          </p:grpSpPr>
          <p:sp>
            <p:nvSpPr>
              <p:cNvPr id="609" name="Google Shape;609;p49"/>
              <p:cNvSpPr/>
              <p:nvPr/>
            </p:nvSpPr>
            <p:spPr>
              <a:xfrm>
                <a:off x="8516624" y="4973951"/>
                <a:ext cx="190582" cy="190583"/>
              </a:xfrm>
              <a:custGeom>
                <a:rect b="b" l="l" r="r" t="t"/>
                <a:pathLst>
                  <a:path extrusionOk="0" h="21600" w="21600">
                    <a:moveTo>
                      <a:pt x="15840" y="12960"/>
                    </a:moveTo>
                    <a:cubicBezTo>
                      <a:pt x="14400" y="14400"/>
                      <a:pt x="14400" y="15840"/>
                      <a:pt x="12960" y="15840"/>
                    </a:cubicBezTo>
                    <a:cubicBezTo>
                      <a:pt x="11520" y="15840"/>
                      <a:pt x="10080" y="14400"/>
                      <a:pt x="8640" y="12960"/>
                    </a:cubicBezTo>
                    <a:cubicBezTo>
                      <a:pt x="7200" y="11520"/>
                      <a:pt x="5760" y="10080"/>
                      <a:pt x="5760" y="8640"/>
                    </a:cubicBezTo>
                    <a:cubicBezTo>
                      <a:pt x="5760" y="7200"/>
                      <a:pt x="7200" y="7200"/>
                      <a:pt x="8640" y="5760"/>
                    </a:cubicBezTo>
                    <a:cubicBezTo>
                      <a:pt x="10080" y="4320"/>
                      <a:pt x="5760" y="0"/>
                      <a:pt x="4320" y="0"/>
                    </a:cubicBezTo>
                    <a:cubicBezTo>
                      <a:pt x="2880" y="0"/>
                      <a:pt x="0" y="4320"/>
                      <a:pt x="0" y="4320"/>
                    </a:cubicBezTo>
                    <a:cubicBezTo>
                      <a:pt x="0" y="7200"/>
                      <a:pt x="2959" y="13038"/>
                      <a:pt x="5760" y="15840"/>
                    </a:cubicBezTo>
                    <a:cubicBezTo>
                      <a:pt x="8561" y="18642"/>
                      <a:pt x="14400" y="21600"/>
                      <a:pt x="17280" y="21600"/>
                    </a:cubicBezTo>
                    <a:cubicBezTo>
                      <a:pt x="17280" y="21600"/>
                      <a:pt x="21600" y="18720"/>
                      <a:pt x="21600" y="17280"/>
                    </a:cubicBezTo>
                    <a:cubicBezTo>
                      <a:pt x="21600" y="15840"/>
                      <a:pt x="17280" y="11520"/>
                      <a:pt x="15840" y="12960"/>
                    </a:cubicBezTo>
                    <a:cubicBezTo>
                      <a:pt x="15840" y="12960"/>
                      <a:pt x="15840" y="12960"/>
                      <a:pt x="15840" y="12960"/>
                    </a:cubicBezTo>
                    <a:close/>
                    <a:moveTo>
                      <a:pt x="15840" y="12960"/>
                    </a:moveTo>
                  </a:path>
                </a:pathLst>
              </a:custGeom>
              <a:solidFill>
                <a:srgbClr val="FB8F98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610" name="Google Shape;610;p49"/>
              <p:cNvSpPr/>
              <p:nvPr/>
            </p:nvSpPr>
            <p:spPr>
              <a:xfrm>
                <a:off x="8542792" y="5338031"/>
                <a:ext cx="138247" cy="238065"/>
              </a:xfrm>
              <a:custGeom>
                <a:rect b="b" l="l" r="r" t="t"/>
                <a:pathLst>
                  <a:path extrusionOk="0" h="21600" w="21600">
                    <a:moveTo>
                      <a:pt x="19852" y="18900"/>
                    </a:moveTo>
                    <a:lnTo>
                      <a:pt x="1748" y="18900"/>
                    </a:lnTo>
                    <a:lnTo>
                      <a:pt x="1748" y="2314"/>
                    </a:lnTo>
                    <a:lnTo>
                      <a:pt x="19852" y="2314"/>
                    </a:lnTo>
                    <a:cubicBezTo>
                      <a:pt x="19852" y="2314"/>
                      <a:pt x="19852" y="18900"/>
                      <a:pt x="19852" y="18900"/>
                    </a:cubicBezTo>
                    <a:close/>
                    <a:moveTo>
                      <a:pt x="10800" y="20872"/>
                    </a:moveTo>
                    <a:cubicBezTo>
                      <a:pt x="10105" y="20872"/>
                      <a:pt x="9545" y="20545"/>
                      <a:pt x="9545" y="20141"/>
                    </a:cubicBezTo>
                    <a:cubicBezTo>
                      <a:pt x="9545" y="19738"/>
                      <a:pt x="10105" y="19412"/>
                      <a:pt x="10800" y="19412"/>
                    </a:cubicBezTo>
                    <a:cubicBezTo>
                      <a:pt x="11495" y="19412"/>
                      <a:pt x="12055" y="19738"/>
                      <a:pt x="12055" y="20141"/>
                    </a:cubicBezTo>
                    <a:cubicBezTo>
                      <a:pt x="12055" y="20545"/>
                      <a:pt x="11495" y="20872"/>
                      <a:pt x="10800" y="20872"/>
                    </a:cubicBezTo>
                    <a:cubicBezTo>
                      <a:pt x="10800" y="20872"/>
                      <a:pt x="10800" y="20872"/>
                      <a:pt x="10800" y="20872"/>
                    </a:cubicBezTo>
                    <a:close/>
                    <a:moveTo>
                      <a:pt x="8149" y="1051"/>
                    </a:moveTo>
                    <a:lnTo>
                      <a:pt x="13451" y="1051"/>
                    </a:lnTo>
                    <a:cubicBezTo>
                      <a:pt x="13622" y="1051"/>
                      <a:pt x="13757" y="1130"/>
                      <a:pt x="13757" y="1229"/>
                    </a:cubicBezTo>
                    <a:cubicBezTo>
                      <a:pt x="13757" y="1326"/>
                      <a:pt x="13622" y="1404"/>
                      <a:pt x="13451" y="1404"/>
                    </a:cubicBezTo>
                    <a:lnTo>
                      <a:pt x="8149" y="1404"/>
                    </a:lnTo>
                    <a:cubicBezTo>
                      <a:pt x="7978" y="1404"/>
                      <a:pt x="7843" y="1326"/>
                      <a:pt x="7843" y="1229"/>
                    </a:cubicBezTo>
                    <a:cubicBezTo>
                      <a:pt x="7843" y="1130"/>
                      <a:pt x="7978" y="1051"/>
                      <a:pt x="8149" y="1051"/>
                    </a:cubicBezTo>
                    <a:cubicBezTo>
                      <a:pt x="8149" y="1051"/>
                      <a:pt x="8149" y="1051"/>
                      <a:pt x="8149" y="1051"/>
                    </a:cubicBezTo>
                    <a:close/>
                    <a:moveTo>
                      <a:pt x="19089" y="0"/>
                    </a:moveTo>
                    <a:lnTo>
                      <a:pt x="2511" y="0"/>
                    </a:lnTo>
                    <a:cubicBezTo>
                      <a:pt x="1131" y="0"/>
                      <a:pt x="0" y="657"/>
                      <a:pt x="0" y="1459"/>
                    </a:cubicBezTo>
                    <a:lnTo>
                      <a:pt x="0" y="20141"/>
                    </a:lnTo>
                    <a:cubicBezTo>
                      <a:pt x="0" y="20943"/>
                      <a:pt x="1131" y="21600"/>
                      <a:pt x="2511" y="21600"/>
                    </a:cubicBezTo>
                    <a:lnTo>
                      <a:pt x="19089" y="21600"/>
                    </a:lnTo>
                    <a:cubicBezTo>
                      <a:pt x="20469" y="21600"/>
                      <a:pt x="21600" y="20943"/>
                      <a:pt x="21600" y="20141"/>
                    </a:cubicBezTo>
                    <a:lnTo>
                      <a:pt x="21600" y="1459"/>
                    </a:lnTo>
                    <a:cubicBezTo>
                      <a:pt x="21600" y="657"/>
                      <a:pt x="20469" y="0"/>
                      <a:pt x="19089" y="0"/>
                    </a:cubicBezTo>
                    <a:cubicBezTo>
                      <a:pt x="19089" y="0"/>
                      <a:pt x="19089" y="0"/>
                      <a:pt x="19089" y="0"/>
                    </a:cubicBezTo>
                    <a:close/>
                    <a:moveTo>
                      <a:pt x="19089" y="0"/>
                    </a:moveTo>
                  </a:path>
                </a:pathLst>
              </a:custGeom>
              <a:solidFill>
                <a:srgbClr val="FB8F98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611" name="Google Shape;611;p49"/>
            <p:cNvSpPr txBox="1"/>
            <p:nvPr/>
          </p:nvSpPr>
          <p:spPr>
            <a:xfrm>
              <a:off x="8746477" y="4831059"/>
              <a:ext cx="1373836" cy="7542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Phone : 000 555 666</a:t>
              </a:r>
              <a:endParaRPr sz="1100"/>
            </a:p>
            <a:p>
              <a:pPr indent="0" lvl="0" marL="0" marR="0" rtl="0" algn="just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solidFill>
                  <a:srgbClr val="595959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  <a:p>
              <a:pPr indent="0" lvl="0" marL="0" marR="0" rtl="0" algn="just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Mobile : 000 555 666</a:t>
              </a:r>
              <a:endParaRPr sz="1100"/>
            </a:p>
          </p:txBody>
        </p:sp>
        <p:sp>
          <p:nvSpPr>
            <p:cNvPr id="612" name="Google Shape;612;p49"/>
            <p:cNvSpPr/>
            <p:nvPr/>
          </p:nvSpPr>
          <p:spPr>
            <a:xfrm>
              <a:off x="4498844" y="4941150"/>
              <a:ext cx="170482" cy="247633"/>
            </a:xfrm>
            <a:custGeom>
              <a:rect b="b" l="l" r="r" t="t"/>
              <a:pathLst>
                <a:path extrusionOk="0" h="21600" w="21600">
                  <a:moveTo>
                    <a:pt x="10741" y="10003"/>
                  </a:moveTo>
                  <a:cubicBezTo>
                    <a:pt x="9348" y="10003"/>
                    <a:pt x="7823" y="9524"/>
                    <a:pt x="7071" y="8198"/>
                  </a:cubicBezTo>
                  <a:cubicBezTo>
                    <a:pt x="6959" y="7987"/>
                    <a:pt x="6968" y="7564"/>
                    <a:pt x="6968" y="7526"/>
                  </a:cubicBezTo>
                  <a:lnTo>
                    <a:pt x="6968" y="6930"/>
                  </a:lnTo>
                  <a:cubicBezTo>
                    <a:pt x="6968" y="5242"/>
                    <a:pt x="9049" y="4473"/>
                    <a:pt x="10861" y="4473"/>
                  </a:cubicBezTo>
                  <a:cubicBezTo>
                    <a:pt x="13090" y="4473"/>
                    <a:pt x="14815" y="5702"/>
                    <a:pt x="14815" y="7239"/>
                  </a:cubicBezTo>
                  <a:cubicBezTo>
                    <a:pt x="14815" y="8775"/>
                    <a:pt x="12970" y="10003"/>
                    <a:pt x="10741" y="10003"/>
                  </a:cubicBezTo>
                  <a:cubicBezTo>
                    <a:pt x="10741" y="10003"/>
                    <a:pt x="10741" y="10003"/>
                    <a:pt x="10741" y="10003"/>
                  </a:cubicBezTo>
                  <a:close/>
                  <a:moveTo>
                    <a:pt x="21090" y="5376"/>
                  </a:moveTo>
                  <a:cubicBezTo>
                    <a:pt x="20977" y="5088"/>
                    <a:pt x="20751" y="4781"/>
                    <a:pt x="20583" y="4512"/>
                  </a:cubicBezTo>
                  <a:cubicBezTo>
                    <a:pt x="18577" y="1191"/>
                    <a:pt x="14194" y="0"/>
                    <a:pt x="10654" y="0"/>
                  </a:cubicBezTo>
                  <a:cubicBezTo>
                    <a:pt x="5916" y="0"/>
                    <a:pt x="698" y="2189"/>
                    <a:pt x="0" y="6701"/>
                  </a:cubicBezTo>
                  <a:lnTo>
                    <a:pt x="0" y="7622"/>
                  </a:lnTo>
                  <a:cubicBezTo>
                    <a:pt x="0" y="7660"/>
                    <a:pt x="19" y="8006"/>
                    <a:pt x="46" y="8179"/>
                  </a:cubicBezTo>
                  <a:cubicBezTo>
                    <a:pt x="437" y="10329"/>
                    <a:pt x="2900" y="12614"/>
                    <a:pt x="4739" y="14765"/>
                  </a:cubicBezTo>
                  <a:cubicBezTo>
                    <a:pt x="6717" y="17068"/>
                    <a:pt x="8771" y="19335"/>
                    <a:pt x="10805" y="21600"/>
                  </a:cubicBezTo>
                  <a:cubicBezTo>
                    <a:pt x="12060" y="20121"/>
                    <a:pt x="13311" y="18623"/>
                    <a:pt x="14535" y="17183"/>
                  </a:cubicBezTo>
                  <a:cubicBezTo>
                    <a:pt x="14870" y="16761"/>
                    <a:pt x="15259" y="16339"/>
                    <a:pt x="15592" y="15936"/>
                  </a:cubicBezTo>
                  <a:cubicBezTo>
                    <a:pt x="15815" y="15667"/>
                    <a:pt x="16242" y="15398"/>
                    <a:pt x="16436" y="15149"/>
                  </a:cubicBezTo>
                  <a:cubicBezTo>
                    <a:pt x="18414" y="12653"/>
                    <a:pt x="21600" y="10138"/>
                    <a:pt x="21600" y="7660"/>
                  </a:cubicBezTo>
                  <a:lnTo>
                    <a:pt x="21600" y="6643"/>
                  </a:lnTo>
                  <a:cubicBezTo>
                    <a:pt x="21600" y="6375"/>
                    <a:pt x="21117" y="5434"/>
                    <a:pt x="21090" y="5376"/>
                  </a:cubicBezTo>
                  <a:cubicBezTo>
                    <a:pt x="21090" y="5376"/>
                    <a:pt x="21090" y="5376"/>
                    <a:pt x="21090" y="5376"/>
                  </a:cubicBezTo>
                  <a:close/>
                  <a:moveTo>
                    <a:pt x="21090" y="5376"/>
                  </a:moveTo>
                </a:path>
              </a:pathLst>
            </a:custGeom>
            <a:solidFill>
              <a:srgbClr val="FB8F9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pic>
        <p:nvPicPr>
          <p:cNvPr id="613" name="Google Shape;613;p4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-55659" l="-81533" r="-42240" t="1216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3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1873" l="0" r="0" t="11874"/>
          <a:stretch/>
        </p:blipFill>
        <p:spPr>
          <a:xfrm>
            <a:off x="2128399" y="1229521"/>
            <a:ext cx="1708691" cy="17086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7" name="Google Shape;117;p30"/>
          <p:cNvGrpSpPr/>
          <p:nvPr/>
        </p:nvGrpSpPr>
        <p:grpSpPr>
          <a:xfrm>
            <a:off x="4253383" y="1132462"/>
            <a:ext cx="2762218" cy="2878577"/>
            <a:chOff x="6746102" y="2066368"/>
            <a:chExt cx="3682957" cy="3838102"/>
          </a:xfrm>
        </p:grpSpPr>
        <p:grpSp>
          <p:nvGrpSpPr>
            <p:cNvPr id="118" name="Google Shape;118;p30"/>
            <p:cNvGrpSpPr/>
            <p:nvPr/>
          </p:nvGrpSpPr>
          <p:grpSpPr>
            <a:xfrm>
              <a:off x="6746103" y="3291365"/>
              <a:ext cx="3682956" cy="824204"/>
              <a:chOff x="6746103" y="3303474"/>
              <a:chExt cx="3682956" cy="824204"/>
            </a:xfrm>
          </p:grpSpPr>
          <p:sp>
            <p:nvSpPr>
              <p:cNvPr id="119" name="Google Shape;119;p30"/>
              <p:cNvSpPr txBox="1"/>
              <p:nvPr/>
            </p:nvSpPr>
            <p:spPr>
              <a:xfrm>
                <a:off x="6746103" y="3303474"/>
                <a:ext cx="997857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800" u="none" cap="none" strike="noStrike">
                    <a:solidFill>
                      <a:srgbClr val="595959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TITLE HERE</a:t>
                </a:r>
                <a:endParaRPr sz="1100"/>
              </a:p>
            </p:txBody>
          </p:sp>
          <p:grpSp>
            <p:nvGrpSpPr>
              <p:cNvPr id="120" name="Google Shape;120;p30"/>
              <p:cNvGrpSpPr/>
              <p:nvPr/>
            </p:nvGrpSpPr>
            <p:grpSpPr>
              <a:xfrm>
                <a:off x="6843396" y="3559831"/>
                <a:ext cx="3585663" cy="215444"/>
                <a:chOff x="932998" y="4710746"/>
                <a:chExt cx="3585663" cy="215444"/>
              </a:xfrm>
            </p:grpSpPr>
            <p:sp>
              <p:nvSpPr>
                <p:cNvPr id="121" name="Google Shape;121;p30"/>
                <p:cNvSpPr/>
                <p:nvPr/>
              </p:nvSpPr>
              <p:spPr>
                <a:xfrm>
                  <a:off x="932998" y="4791529"/>
                  <a:ext cx="2962274" cy="84656"/>
                </a:xfrm>
                <a:prstGeom prst="rect">
                  <a:avLst/>
                </a:prstGeom>
                <a:solidFill>
                  <a:srgbClr val="FED8DB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122" name="Google Shape;122;p30"/>
                <p:cNvSpPr/>
                <p:nvPr/>
              </p:nvSpPr>
              <p:spPr>
                <a:xfrm>
                  <a:off x="932998" y="4791529"/>
                  <a:ext cx="1991177" cy="84656"/>
                </a:xfrm>
                <a:prstGeom prst="rect">
                  <a:avLst/>
                </a:prstGeom>
                <a:solidFill>
                  <a:srgbClr val="FB8F98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123" name="Google Shape;123;p30"/>
                <p:cNvSpPr txBox="1"/>
                <p:nvPr/>
              </p:nvSpPr>
              <p:spPr>
                <a:xfrm>
                  <a:off x="4034291" y="4710746"/>
                  <a:ext cx="484370" cy="2154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600">
                      <a:solidFill>
                        <a:srgbClr val="595959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60%</a:t>
                  </a:r>
                  <a:endParaRPr sz="1100"/>
                </a:p>
              </p:txBody>
            </p:sp>
          </p:grpSp>
          <p:grpSp>
            <p:nvGrpSpPr>
              <p:cNvPr id="124" name="Google Shape;124;p30"/>
              <p:cNvGrpSpPr/>
              <p:nvPr/>
            </p:nvGrpSpPr>
            <p:grpSpPr>
              <a:xfrm>
                <a:off x="6843396" y="3912234"/>
                <a:ext cx="3585663" cy="215444"/>
                <a:chOff x="932998" y="4710746"/>
                <a:chExt cx="3585663" cy="215444"/>
              </a:xfrm>
            </p:grpSpPr>
            <p:sp>
              <p:nvSpPr>
                <p:cNvPr id="125" name="Google Shape;125;p30"/>
                <p:cNvSpPr/>
                <p:nvPr/>
              </p:nvSpPr>
              <p:spPr>
                <a:xfrm>
                  <a:off x="932998" y="4791529"/>
                  <a:ext cx="2962274" cy="84656"/>
                </a:xfrm>
                <a:prstGeom prst="rect">
                  <a:avLst/>
                </a:prstGeom>
                <a:solidFill>
                  <a:srgbClr val="FED8DB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126" name="Google Shape;126;p30"/>
                <p:cNvSpPr/>
                <p:nvPr/>
              </p:nvSpPr>
              <p:spPr>
                <a:xfrm>
                  <a:off x="932998" y="4791529"/>
                  <a:ext cx="1180645" cy="84656"/>
                </a:xfrm>
                <a:prstGeom prst="rect">
                  <a:avLst/>
                </a:prstGeom>
                <a:solidFill>
                  <a:srgbClr val="FB8F98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127" name="Google Shape;127;p30"/>
                <p:cNvSpPr txBox="1"/>
                <p:nvPr/>
              </p:nvSpPr>
              <p:spPr>
                <a:xfrm>
                  <a:off x="4034291" y="4710746"/>
                  <a:ext cx="484370" cy="2154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600">
                      <a:solidFill>
                        <a:srgbClr val="595959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40%</a:t>
                  </a:r>
                  <a:endParaRPr sz="1100"/>
                </a:p>
              </p:txBody>
            </p:sp>
          </p:grpSp>
        </p:grpSp>
        <p:sp>
          <p:nvSpPr>
            <p:cNvPr id="128" name="Google Shape;128;p30"/>
            <p:cNvSpPr txBox="1"/>
            <p:nvPr/>
          </p:nvSpPr>
          <p:spPr>
            <a:xfrm>
              <a:off x="6746102" y="2066368"/>
              <a:ext cx="3198587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SAMI COX</a:t>
              </a:r>
              <a:endParaRPr sz="1100"/>
            </a:p>
          </p:txBody>
        </p:sp>
        <p:sp>
          <p:nvSpPr>
            <p:cNvPr id="129" name="Google Shape;129;p30"/>
            <p:cNvSpPr txBox="1"/>
            <p:nvPr/>
          </p:nvSpPr>
          <p:spPr>
            <a:xfrm>
              <a:off x="6746103" y="4723698"/>
              <a:ext cx="3682956" cy="11807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creeping. Very to Make from for lorem ipsum dolor seas.</a:t>
              </a:r>
              <a:endParaRPr sz="1100"/>
            </a:p>
          </p:txBody>
        </p:sp>
        <p:sp>
          <p:nvSpPr>
            <p:cNvPr id="130" name="Google Shape;130;p30"/>
            <p:cNvSpPr txBox="1"/>
            <p:nvPr/>
          </p:nvSpPr>
          <p:spPr>
            <a:xfrm>
              <a:off x="6746103" y="2615473"/>
              <a:ext cx="2016897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WEB DEVELOPER</a:t>
              </a:r>
              <a:endParaRPr sz="110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3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3436" l="0" r="0" t="13437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6" name="Google Shape;136;p31"/>
          <p:cNvGrpSpPr/>
          <p:nvPr/>
        </p:nvGrpSpPr>
        <p:grpSpPr>
          <a:xfrm rot="-5400000">
            <a:off x="-832169" y="2195276"/>
            <a:ext cx="3587949" cy="818261"/>
            <a:chOff x="2609849" y="3181575"/>
            <a:chExt cx="4783932" cy="1091014"/>
          </a:xfrm>
        </p:grpSpPr>
        <p:sp>
          <p:nvSpPr>
            <p:cNvPr id="137" name="Google Shape;137;p31"/>
            <p:cNvSpPr txBox="1"/>
            <p:nvPr/>
          </p:nvSpPr>
          <p:spPr>
            <a:xfrm>
              <a:off x="2609850" y="3181575"/>
              <a:ext cx="4783931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TABLE CONTENTS</a:t>
              </a:r>
              <a:endParaRPr sz="1100"/>
            </a:p>
          </p:txBody>
        </p:sp>
        <p:sp>
          <p:nvSpPr>
            <p:cNvPr id="138" name="Google Shape;138;p31"/>
            <p:cNvSpPr txBox="1"/>
            <p:nvPr/>
          </p:nvSpPr>
          <p:spPr>
            <a:xfrm>
              <a:off x="2609849" y="3764096"/>
              <a:ext cx="40767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 PRESENTATION</a:t>
              </a:r>
              <a:endParaRPr sz="1100"/>
            </a:p>
          </p:txBody>
        </p:sp>
        <p:cxnSp>
          <p:nvCxnSpPr>
            <p:cNvPr id="139" name="Google Shape;139;p31"/>
            <p:cNvCxnSpPr/>
            <p:nvPr/>
          </p:nvCxnSpPr>
          <p:spPr>
            <a:xfrm>
              <a:off x="2711449" y="4272589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40" name="Google Shape;140;p31"/>
          <p:cNvSpPr/>
          <p:nvPr/>
        </p:nvSpPr>
        <p:spPr>
          <a:xfrm>
            <a:off x="1959431" y="1585913"/>
            <a:ext cx="6631890" cy="197167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41" name="Google Shape;141;p31"/>
          <p:cNvGrpSpPr/>
          <p:nvPr/>
        </p:nvGrpSpPr>
        <p:grpSpPr>
          <a:xfrm>
            <a:off x="2920386" y="1980197"/>
            <a:ext cx="4709981" cy="1183104"/>
            <a:chOff x="1112838" y="2641931"/>
            <a:chExt cx="6279974" cy="1577472"/>
          </a:xfrm>
        </p:grpSpPr>
        <p:grpSp>
          <p:nvGrpSpPr>
            <p:cNvPr id="142" name="Google Shape;142;p31"/>
            <p:cNvGrpSpPr/>
            <p:nvPr/>
          </p:nvGrpSpPr>
          <p:grpSpPr>
            <a:xfrm>
              <a:off x="1112838" y="2641931"/>
              <a:ext cx="1078640" cy="1577472"/>
              <a:chOff x="2123242" y="2819400"/>
              <a:chExt cx="1078640" cy="1577472"/>
            </a:xfrm>
          </p:grpSpPr>
          <p:sp>
            <p:nvSpPr>
              <p:cNvPr id="143" name="Google Shape;143;p31"/>
              <p:cNvSpPr/>
              <p:nvPr/>
            </p:nvSpPr>
            <p:spPr>
              <a:xfrm>
                <a:off x="2162826" y="2819400"/>
                <a:ext cx="999474" cy="999474"/>
              </a:xfrm>
              <a:prstGeom prst="ellipse">
                <a:avLst/>
              </a:prstGeom>
              <a:noFill/>
              <a:ln cap="flat" cmpd="sng" w="25400">
                <a:solidFill>
                  <a:srgbClr val="D8D8D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44" name="Google Shape;144;p31"/>
              <p:cNvSpPr/>
              <p:nvPr/>
            </p:nvSpPr>
            <p:spPr>
              <a:xfrm>
                <a:off x="2391494" y="3042138"/>
                <a:ext cx="542136" cy="553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300">
                    <a:solidFill>
                      <a:srgbClr val="FB8F98"/>
                    </a:solidFill>
                    <a:latin typeface="Arial"/>
                    <a:ea typeface="Arial"/>
                    <a:cs typeface="Arial"/>
                    <a:sym typeface="Arial"/>
                  </a:rPr>
                  <a:t></a:t>
                </a:r>
                <a:endParaRPr sz="2300">
                  <a:solidFill>
                    <a:srgbClr val="FB8F98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grpSp>
            <p:nvGrpSpPr>
              <p:cNvPr id="145" name="Google Shape;145;p31"/>
              <p:cNvGrpSpPr/>
              <p:nvPr/>
            </p:nvGrpSpPr>
            <p:grpSpPr>
              <a:xfrm>
                <a:off x="2123242" y="3957792"/>
                <a:ext cx="1078640" cy="439080"/>
                <a:chOff x="6668567" y="4979753"/>
                <a:chExt cx="1078640" cy="439080"/>
              </a:xfrm>
            </p:grpSpPr>
            <p:sp>
              <p:nvSpPr>
                <p:cNvPr id="146" name="Google Shape;146;p31"/>
                <p:cNvSpPr txBox="1"/>
                <p:nvPr/>
              </p:nvSpPr>
              <p:spPr>
                <a:xfrm>
                  <a:off x="6668567" y="4979753"/>
                  <a:ext cx="10786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solidFill>
                        <a:schemeClr val="dk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ABOUT US</a:t>
                  </a:r>
                  <a:endParaRPr sz="1100"/>
                </a:p>
              </p:txBody>
            </p:sp>
            <p:sp>
              <p:nvSpPr>
                <p:cNvPr id="147" name="Google Shape;147;p31"/>
                <p:cNvSpPr txBox="1"/>
                <p:nvPr/>
              </p:nvSpPr>
              <p:spPr>
                <a:xfrm>
                  <a:off x="6668567" y="5142154"/>
                  <a:ext cx="1078640" cy="27667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rgbClr val="595959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Lorem</a:t>
                  </a:r>
                  <a:endParaRPr sz="1100"/>
                </a:p>
              </p:txBody>
            </p:sp>
          </p:grpSp>
        </p:grpSp>
        <p:grpSp>
          <p:nvGrpSpPr>
            <p:cNvPr id="148" name="Google Shape;148;p31"/>
            <p:cNvGrpSpPr/>
            <p:nvPr/>
          </p:nvGrpSpPr>
          <p:grpSpPr>
            <a:xfrm>
              <a:off x="2846616" y="2641931"/>
              <a:ext cx="1078640" cy="1577472"/>
              <a:chOff x="3780592" y="2819400"/>
              <a:chExt cx="1078640" cy="1577472"/>
            </a:xfrm>
          </p:grpSpPr>
          <p:sp>
            <p:nvSpPr>
              <p:cNvPr id="149" name="Google Shape;149;p31"/>
              <p:cNvSpPr/>
              <p:nvPr/>
            </p:nvSpPr>
            <p:spPr>
              <a:xfrm>
                <a:off x="4007967" y="3042138"/>
                <a:ext cx="623890" cy="553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300">
                    <a:solidFill>
                      <a:srgbClr val="FB8F98"/>
                    </a:solidFill>
                    <a:latin typeface="Arial"/>
                    <a:ea typeface="Arial"/>
                    <a:cs typeface="Arial"/>
                    <a:sym typeface="Arial"/>
                  </a:rPr>
                  <a:t></a:t>
                </a:r>
                <a:endParaRPr sz="2300">
                  <a:solidFill>
                    <a:srgbClr val="FB8F98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50" name="Google Shape;150;p31"/>
              <p:cNvSpPr/>
              <p:nvPr/>
            </p:nvSpPr>
            <p:spPr>
              <a:xfrm>
                <a:off x="3820176" y="2819400"/>
                <a:ext cx="999474" cy="999474"/>
              </a:xfrm>
              <a:prstGeom prst="ellipse">
                <a:avLst/>
              </a:prstGeom>
              <a:noFill/>
              <a:ln cap="flat" cmpd="sng" w="25400">
                <a:solidFill>
                  <a:srgbClr val="D8D8D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grpSp>
            <p:nvGrpSpPr>
              <p:cNvPr id="151" name="Google Shape;151;p31"/>
              <p:cNvGrpSpPr/>
              <p:nvPr/>
            </p:nvGrpSpPr>
            <p:grpSpPr>
              <a:xfrm>
                <a:off x="3780592" y="3957792"/>
                <a:ext cx="1078640" cy="439080"/>
                <a:chOff x="6668567" y="4979753"/>
                <a:chExt cx="1078640" cy="439080"/>
              </a:xfrm>
            </p:grpSpPr>
            <p:sp>
              <p:nvSpPr>
                <p:cNvPr id="152" name="Google Shape;152;p31"/>
                <p:cNvSpPr txBox="1"/>
                <p:nvPr/>
              </p:nvSpPr>
              <p:spPr>
                <a:xfrm>
                  <a:off x="6668567" y="4979753"/>
                  <a:ext cx="10786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solidFill>
                        <a:schemeClr val="dk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OUR SERVICE</a:t>
                  </a:r>
                  <a:endParaRPr sz="1100"/>
                </a:p>
              </p:txBody>
            </p:sp>
            <p:sp>
              <p:nvSpPr>
                <p:cNvPr id="153" name="Google Shape;153;p31"/>
                <p:cNvSpPr txBox="1"/>
                <p:nvPr/>
              </p:nvSpPr>
              <p:spPr>
                <a:xfrm>
                  <a:off x="6668567" y="5142154"/>
                  <a:ext cx="1078640" cy="27667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rgbClr val="595959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Lorem</a:t>
                  </a:r>
                  <a:endParaRPr sz="1100"/>
                </a:p>
              </p:txBody>
            </p:sp>
          </p:grpSp>
        </p:grpSp>
        <p:grpSp>
          <p:nvGrpSpPr>
            <p:cNvPr id="154" name="Google Shape;154;p31"/>
            <p:cNvGrpSpPr/>
            <p:nvPr/>
          </p:nvGrpSpPr>
          <p:grpSpPr>
            <a:xfrm>
              <a:off x="4580394" y="2641931"/>
              <a:ext cx="1078640" cy="1577472"/>
              <a:chOff x="5437942" y="2819400"/>
              <a:chExt cx="1078640" cy="1577472"/>
            </a:xfrm>
          </p:grpSpPr>
          <p:sp>
            <p:nvSpPr>
              <p:cNvPr id="155" name="Google Shape;155;p31"/>
              <p:cNvSpPr/>
              <p:nvPr/>
            </p:nvSpPr>
            <p:spPr>
              <a:xfrm>
                <a:off x="5692569" y="3042138"/>
                <a:ext cx="569387" cy="553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300">
                    <a:solidFill>
                      <a:srgbClr val="FB8F98"/>
                    </a:solidFill>
                    <a:latin typeface="Arial"/>
                    <a:ea typeface="Arial"/>
                    <a:cs typeface="Arial"/>
                    <a:sym typeface="Arial"/>
                  </a:rPr>
                  <a:t></a:t>
                </a:r>
                <a:endParaRPr sz="2300">
                  <a:solidFill>
                    <a:srgbClr val="FB8F98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56" name="Google Shape;156;p31"/>
              <p:cNvSpPr/>
              <p:nvPr/>
            </p:nvSpPr>
            <p:spPr>
              <a:xfrm>
                <a:off x="5477526" y="2819400"/>
                <a:ext cx="999474" cy="999474"/>
              </a:xfrm>
              <a:prstGeom prst="ellipse">
                <a:avLst/>
              </a:prstGeom>
              <a:noFill/>
              <a:ln cap="flat" cmpd="sng" w="25400">
                <a:solidFill>
                  <a:srgbClr val="D8D8D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grpSp>
            <p:nvGrpSpPr>
              <p:cNvPr id="157" name="Google Shape;157;p31"/>
              <p:cNvGrpSpPr/>
              <p:nvPr/>
            </p:nvGrpSpPr>
            <p:grpSpPr>
              <a:xfrm>
                <a:off x="5437942" y="3957792"/>
                <a:ext cx="1078640" cy="439080"/>
                <a:chOff x="6668567" y="4979753"/>
                <a:chExt cx="1078640" cy="439080"/>
              </a:xfrm>
            </p:grpSpPr>
            <p:sp>
              <p:nvSpPr>
                <p:cNvPr id="158" name="Google Shape;158;p31"/>
                <p:cNvSpPr txBox="1"/>
                <p:nvPr/>
              </p:nvSpPr>
              <p:spPr>
                <a:xfrm>
                  <a:off x="6668567" y="4979753"/>
                  <a:ext cx="10786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solidFill>
                        <a:schemeClr val="dk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TIMELINE</a:t>
                  </a:r>
                  <a:endParaRPr sz="1100"/>
                </a:p>
              </p:txBody>
            </p:sp>
            <p:sp>
              <p:nvSpPr>
                <p:cNvPr id="159" name="Google Shape;159;p31"/>
                <p:cNvSpPr txBox="1"/>
                <p:nvPr/>
              </p:nvSpPr>
              <p:spPr>
                <a:xfrm>
                  <a:off x="6668567" y="5142154"/>
                  <a:ext cx="1078640" cy="27667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rgbClr val="595959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Lorem</a:t>
                  </a:r>
                  <a:endParaRPr sz="1100"/>
                </a:p>
              </p:txBody>
            </p:sp>
          </p:grpSp>
        </p:grpSp>
        <p:grpSp>
          <p:nvGrpSpPr>
            <p:cNvPr id="160" name="Google Shape;160;p31"/>
            <p:cNvGrpSpPr/>
            <p:nvPr/>
          </p:nvGrpSpPr>
          <p:grpSpPr>
            <a:xfrm>
              <a:off x="6314172" y="2641931"/>
              <a:ext cx="1078640" cy="1577472"/>
              <a:chOff x="3780592" y="2819400"/>
              <a:chExt cx="1078640" cy="1577472"/>
            </a:xfrm>
          </p:grpSpPr>
          <p:sp>
            <p:nvSpPr>
              <p:cNvPr id="161" name="Google Shape;161;p31"/>
              <p:cNvSpPr/>
              <p:nvPr/>
            </p:nvSpPr>
            <p:spPr>
              <a:xfrm>
                <a:off x="4007967" y="3042138"/>
                <a:ext cx="623890" cy="553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300">
                    <a:solidFill>
                      <a:srgbClr val="FB8F98"/>
                    </a:solidFill>
                    <a:latin typeface="Arial"/>
                    <a:ea typeface="Arial"/>
                    <a:cs typeface="Arial"/>
                    <a:sym typeface="Arial"/>
                  </a:rPr>
                  <a:t></a:t>
                </a:r>
                <a:endParaRPr sz="2300">
                  <a:solidFill>
                    <a:srgbClr val="FB8F98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62" name="Google Shape;162;p31"/>
              <p:cNvSpPr/>
              <p:nvPr/>
            </p:nvSpPr>
            <p:spPr>
              <a:xfrm>
                <a:off x="3820176" y="2819400"/>
                <a:ext cx="999474" cy="999474"/>
              </a:xfrm>
              <a:prstGeom prst="ellipse">
                <a:avLst/>
              </a:prstGeom>
              <a:noFill/>
              <a:ln cap="flat" cmpd="sng" w="25400">
                <a:solidFill>
                  <a:srgbClr val="D8D8D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grpSp>
            <p:nvGrpSpPr>
              <p:cNvPr id="163" name="Google Shape;163;p31"/>
              <p:cNvGrpSpPr/>
              <p:nvPr/>
            </p:nvGrpSpPr>
            <p:grpSpPr>
              <a:xfrm>
                <a:off x="3780592" y="3957792"/>
                <a:ext cx="1078640" cy="439080"/>
                <a:chOff x="6668567" y="4979753"/>
                <a:chExt cx="1078640" cy="439080"/>
              </a:xfrm>
            </p:grpSpPr>
            <p:sp>
              <p:nvSpPr>
                <p:cNvPr id="164" name="Google Shape;164;p31"/>
                <p:cNvSpPr txBox="1"/>
                <p:nvPr/>
              </p:nvSpPr>
              <p:spPr>
                <a:xfrm>
                  <a:off x="6668567" y="4979753"/>
                  <a:ext cx="107864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solidFill>
                        <a:schemeClr val="dk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PORTFOLIO</a:t>
                  </a:r>
                  <a:endParaRPr sz="1100"/>
                </a:p>
              </p:txBody>
            </p:sp>
            <p:sp>
              <p:nvSpPr>
                <p:cNvPr id="165" name="Google Shape;165;p31"/>
                <p:cNvSpPr txBox="1"/>
                <p:nvPr/>
              </p:nvSpPr>
              <p:spPr>
                <a:xfrm>
                  <a:off x="6668567" y="5142154"/>
                  <a:ext cx="1078640" cy="27667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rgbClr val="595959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Lorem</a:t>
                  </a:r>
                  <a:endParaRPr sz="1100"/>
                </a:p>
              </p:txBody>
            </p:sp>
          </p:grp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3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4698" l="0" r="0" t="4699"/>
          <a:stretch/>
        </p:blipFill>
        <p:spPr>
          <a:xfrm>
            <a:off x="4643909" y="2643659"/>
            <a:ext cx="4078611" cy="2078362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32"/>
          <p:cNvSpPr/>
          <p:nvPr/>
        </p:nvSpPr>
        <p:spPr>
          <a:xfrm>
            <a:off x="4643909" y="421481"/>
            <a:ext cx="1967398" cy="207836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72" name="Google Shape;172;p32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2692" r="2692" t="0"/>
          <a:stretch/>
        </p:blipFill>
        <p:spPr>
          <a:xfrm>
            <a:off x="6755123" y="421481"/>
            <a:ext cx="1967398" cy="207836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3" name="Google Shape;173;p32"/>
          <p:cNvGrpSpPr/>
          <p:nvPr/>
        </p:nvGrpSpPr>
        <p:grpSpPr>
          <a:xfrm>
            <a:off x="834628" y="695430"/>
            <a:ext cx="2762217" cy="818261"/>
            <a:chOff x="2609849" y="3181575"/>
            <a:chExt cx="3682956" cy="1091014"/>
          </a:xfrm>
        </p:grpSpPr>
        <p:sp>
          <p:nvSpPr>
            <p:cNvPr id="174" name="Google Shape;174;p32"/>
            <p:cNvSpPr txBox="1"/>
            <p:nvPr/>
          </p:nvSpPr>
          <p:spPr>
            <a:xfrm>
              <a:off x="2609849" y="3181575"/>
              <a:ext cx="3682956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ABOUT US</a:t>
              </a:r>
              <a:endParaRPr sz="1100"/>
            </a:p>
          </p:txBody>
        </p:sp>
        <p:sp>
          <p:nvSpPr>
            <p:cNvPr id="175" name="Google Shape;175;p32"/>
            <p:cNvSpPr txBox="1"/>
            <p:nvPr/>
          </p:nvSpPr>
          <p:spPr>
            <a:xfrm>
              <a:off x="2609849" y="3764096"/>
              <a:ext cx="1858962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</a:t>
              </a:r>
              <a:endParaRPr sz="1100"/>
            </a:p>
          </p:txBody>
        </p:sp>
        <p:cxnSp>
          <p:nvCxnSpPr>
            <p:cNvPr id="176" name="Google Shape;176;p32"/>
            <p:cNvCxnSpPr/>
            <p:nvPr/>
          </p:nvCxnSpPr>
          <p:spPr>
            <a:xfrm>
              <a:off x="2711449" y="4272589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77" name="Google Shape;177;p32"/>
          <p:cNvGrpSpPr/>
          <p:nvPr/>
        </p:nvGrpSpPr>
        <p:grpSpPr>
          <a:xfrm>
            <a:off x="818113" y="3198839"/>
            <a:ext cx="1174136" cy="967996"/>
            <a:chOff x="2702843" y="2832423"/>
            <a:chExt cx="1565514" cy="1290662"/>
          </a:xfrm>
        </p:grpSpPr>
        <p:sp>
          <p:nvSpPr>
            <p:cNvPr id="178" name="Google Shape;178;p32"/>
            <p:cNvSpPr txBox="1"/>
            <p:nvPr/>
          </p:nvSpPr>
          <p:spPr>
            <a:xfrm>
              <a:off x="2702843" y="3644556"/>
              <a:ext cx="1565514" cy="478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Contrary to popular text</a:t>
              </a:r>
              <a:endParaRPr sz="1100"/>
            </a:p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random text.</a:t>
              </a:r>
              <a:endParaRPr sz="1100"/>
            </a:p>
          </p:txBody>
        </p:sp>
        <p:sp>
          <p:nvSpPr>
            <p:cNvPr id="179" name="Google Shape;179;p32"/>
            <p:cNvSpPr/>
            <p:nvPr/>
          </p:nvSpPr>
          <p:spPr>
            <a:xfrm>
              <a:off x="3308328" y="2832423"/>
              <a:ext cx="354545" cy="350805"/>
            </a:xfrm>
            <a:custGeom>
              <a:rect b="b" l="l" r="r" t="t"/>
              <a:pathLst>
                <a:path extrusionOk="0" h="139" w="140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0" name="Google Shape;180;p32"/>
            <p:cNvSpPr txBox="1"/>
            <p:nvPr/>
          </p:nvSpPr>
          <p:spPr>
            <a:xfrm>
              <a:off x="3045108" y="3360202"/>
              <a:ext cx="880985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B8F98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CLEAN</a:t>
              </a:r>
              <a:endParaRPr b="1" sz="1100">
                <a:solidFill>
                  <a:srgbClr val="FB8F98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181" name="Google Shape;181;p32"/>
          <p:cNvGrpSpPr/>
          <p:nvPr/>
        </p:nvGrpSpPr>
        <p:grpSpPr>
          <a:xfrm>
            <a:off x="2935370" y="3199400"/>
            <a:ext cx="1162050" cy="966874"/>
            <a:chOff x="5649889" y="2833919"/>
            <a:chExt cx="1549400" cy="1289166"/>
          </a:xfrm>
        </p:grpSpPr>
        <p:sp>
          <p:nvSpPr>
            <p:cNvPr id="182" name="Google Shape;182;p32"/>
            <p:cNvSpPr/>
            <p:nvPr/>
          </p:nvSpPr>
          <p:spPr>
            <a:xfrm>
              <a:off x="6251057" y="2833919"/>
              <a:ext cx="347065" cy="347813"/>
            </a:xfrm>
            <a:custGeom>
              <a:rect b="b" l="l" r="r" t="t"/>
              <a:pathLst>
                <a:path extrusionOk="0" h="138" w="137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3" name="Google Shape;183;p32"/>
            <p:cNvSpPr txBox="1"/>
            <p:nvPr/>
          </p:nvSpPr>
          <p:spPr>
            <a:xfrm>
              <a:off x="5879111" y="3359454"/>
              <a:ext cx="1090956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B8F98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MINIMAL</a:t>
              </a:r>
              <a:endParaRPr b="1" sz="1100">
                <a:solidFill>
                  <a:srgbClr val="FB8F98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184" name="Google Shape;184;p32"/>
            <p:cNvSpPr txBox="1"/>
            <p:nvPr/>
          </p:nvSpPr>
          <p:spPr>
            <a:xfrm>
              <a:off x="5649889" y="3644556"/>
              <a:ext cx="1549400" cy="478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Contrary to popular text</a:t>
              </a:r>
              <a:endParaRPr sz="1100"/>
            </a:p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random text.</a:t>
              </a:r>
              <a:endParaRPr sz="1100"/>
            </a:p>
          </p:txBody>
        </p:sp>
      </p:grpSp>
      <p:cxnSp>
        <p:nvCxnSpPr>
          <p:cNvPr id="185" name="Google Shape;185;p32"/>
          <p:cNvCxnSpPr/>
          <p:nvPr/>
        </p:nvCxnSpPr>
        <p:spPr>
          <a:xfrm>
            <a:off x="2463335" y="3222084"/>
            <a:ext cx="950" cy="921508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86" name="Google Shape;186;p32"/>
          <p:cNvSpPr txBox="1"/>
          <p:nvPr/>
        </p:nvSpPr>
        <p:spPr>
          <a:xfrm>
            <a:off x="834628" y="1757083"/>
            <a:ext cx="3215201" cy="6714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 lorem ipsum dolor creeping.</a:t>
            </a:r>
            <a:endParaRPr sz="1100"/>
          </a:p>
        </p:txBody>
      </p:sp>
      <p:grpSp>
        <p:nvGrpSpPr>
          <p:cNvPr id="187" name="Google Shape;187;p32"/>
          <p:cNvGrpSpPr/>
          <p:nvPr/>
        </p:nvGrpSpPr>
        <p:grpSpPr>
          <a:xfrm>
            <a:off x="5048339" y="989427"/>
            <a:ext cx="1158537" cy="942472"/>
            <a:chOff x="8172576" y="2866456"/>
            <a:chExt cx="1544716" cy="1256629"/>
          </a:xfrm>
        </p:grpSpPr>
        <p:sp>
          <p:nvSpPr>
            <p:cNvPr id="188" name="Google Shape;188;p32"/>
            <p:cNvSpPr/>
            <p:nvPr/>
          </p:nvSpPr>
          <p:spPr>
            <a:xfrm>
              <a:off x="8788979" y="2866456"/>
              <a:ext cx="311910" cy="282738"/>
            </a:xfrm>
            <a:custGeom>
              <a:rect b="b" l="l" r="r" t="t"/>
              <a:pathLst>
                <a:path extrusionOk="0" h="378" w="417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9" name="Google Shape;189;p32"/>
            <p:cNvSpPr txBox="1"/>
            <p:nvPr/>
          </p:nvSpPr>
          <p:spPr>
            <a:xfrm>
              <a:off x="8408644" y="3349445"/>
              <a:ext cx="1072580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B8F98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DESIGN</a:t>
              </a:r>
              <a:endParaRPr b="1" sz="1100">
                <a:solidFill>
                  <a:srgbClr val="FB8F98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190" name="Google Shape;190;p32"/>
            <p:cNvSpPr txBox="1"/>
            <p:nvPr/>
          </p:nvSpPr>
          <p:spPr>
            <a:xfrm>
              <a:off x="8172576" y="3644556"/>
              <a:ext cx="1544716" cy="478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Contrary to popular text</a:t>
              </a:r>
              <a:endParaRPr sz="1100"/>
            </a:p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random text.</a:t>
              </a:r>
              <a:endParaRPr sz="110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" name="Google Shape;195;p33"/>
          <p:cNvGrpSpPr/>
          <p:nvPr/>
        </p:nvGrpSpPr>
        <p:grpSpPr>
          <a:xfrm>
            <a:off x="834628" y="695430"/>
            <a:ext cx="3294459" cy="818261"/>
            <a:chOff x="2609849" y="3181575"/>
            <a:chExt cx="4392612" cy="1091014"/>
          </a:xfrm>
        </p:grpSpPr>
        <p:sp>
          <p:nvSpPr>
            <p:cNvPr id="196" name="Google Shape;196;p33"/>
            <p:cNvSpPr txBox="1"/>
            <p:nvPr/>
          </p:nvSpPr>
          <p:spPr>
            <a:xfrm>
              <a:off x="2609849" y="3181575"/>
              <a:ext cx="439261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TEAM MEMBER</a:t>
              </a:r>
              <a:endParaRPr sz="1100"/>
            </a:p>
          </p:txBody>
        </p:sp>
        <p:sp>
          <p:nvSpPr>
            <p:cNvPr id="197" name="Google Shape;197;p33"/>
            <p:cNvSpPr txBox="1"/>
            <p:nvPr/>
          </p:nvSpPr>
          <p:spPr>
            <a:xfrm>
              <a:off x="2609849" y="3764096"/>
              <a:ext cx="2344737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PRESENTATION</a:t>
              </a:r>
              <a:endParaRPr sz="1100"/>
            </a:p>
          </p:txBody>
        </p:sp>
        <p:cxnSp>
          <p:nvCxnSpPr>
            <p:cNvPr id="198" name="Google Shape;198;p33"/>
            <p:cNvCxnSpPr/>
            <p:nvPr/>
          </p:nvCxnSpPr>
          <p:spPr>
            <a:xfrm>
              <a:off x="2711449" y="4272589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pic>
        <p:nvPicPr>
          <p:cNvPr id="199" name="Google Shape;199;p33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17441" l="0" r="9506" t="1619"/>
          <a:stretch/>
        </p:blipFill>
        <p:spPr>
          <a:xfrm>
            <a:off x="4572001" y="0"/>
            <a:ext cx="3661172" cy="2185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33"/>
          <p:cNvPicPr preferRelativeResize="0"/>
          <p:nvPr>
            <p:ph idx="2" type="pic"/>
          </p:nvPr>
        </p:nvPicPr>
        <p:blipFill rotWithShape="1">
          <a:blip r:embed="rId4">
            <a:alphaModFix/>
          </a:blip>
          <a:srcRect b="15683" l="4525" r="4524" t="0"/>
          <a:stretch/>
        </p:blipFill>
        <p:spPr>
          <a:xfrm>
            <a:off x="910829" y="2185985"/>
            <a:ext cx="3661172" cy="2262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33"/>
          <p:cNvPicPr preferRelativeResize="0"/>
          <p:nvPr>
            <p:ph idx="3" type="pic"/>
          </p:nvPr>
        </p:nvPicPr>
        <p:blipFill rotWithShape="1">
          <a:blip r:embed="rId5">
            <a:alphaModFix/>
          </a:blip>
          <a:srcRect b="21298" l="15559" r="1615" t="1939"/>
          <a:stretch/>
        </p:blipFill>
        <p:spPr>
          <a:xfrm>
            <a:off x="4572001" y="2185985"/>
            <a:ext cx="3661172" cy="22620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" name="Google Shape;206;p34"/>
          <p:cNvGrpSpPr/>
          <p:nvPr/>
        </p:nvGrpSpPr>
        <p:grpSpPr>
          <a:xfrm>
            <a:off x="686140" y="1298928"/>
            <a:ext cx="2878611" cy="356636"/>
            <a:chOff x="2109923" y="1373718"/>
            <a:chExt cx="3838148" cy="475515"/>
          </a:xfrm>
        </p:grpSpPr>
        <p:sp>
          <p:nvSpPr>
            <p:cNvPr id="207" name="Google Shape;207;p34"/>
            <p:cNvSpPr txBox="1"/>
            <p:nvPr/>
          </p:nvSpPr>
          <p:spPr>
            <a:xfrm>
              <a:off x="2109923" y="1413010"/>
              <a:ext cx="348366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</a:t>
              </a:r>
              <a:endParaRPr sz="1100"/>
            </a:p>
          </p:txBody>
        </p:sp>
        <p:sp>
          <p:nvSpPr>
            <p:cNvPr id="208" name="Google Shape;208;p34"/>
            <p:cNvSpPr txBox="1"/>
            <p:nvPr/>
          </p:nvSpPr>
          <p:spPr>
            <a:xfrm>
              <a:off x="4028996" y="1373718"/>
              <a:ext cx="1919075" cy="4755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chemeClr val="lt2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Text lorem sit amet ipsum dolor Living</a:t>
              </a:r>
              <a:endParaRPr sz="1100"/>
            </a:p>
          </p:txBody>
        </p:sp>
        <p:grpSp>
          <p:nvGrpSpPr>
            <p:cNvPr id="209" name="Google Shape;209;p34"/>
            <p:cNvGrpSpPr/>
            <p:nvPr/>
          </p:nvGrpSpPr>
          <p:grpSpPr>
            <a:xfrm>
              <a:off x="2558097" y="1449894"/>
              <a:ext cx="994943" cy="323165"/>
              <a:chOff x="1271779" y="5797835"/>
              <a:chExt cx="994943" cy="323165"/>
            </a:xfrm>
          </p:grpSpPr>
          <p:sp>
            <p:nvSpPr>
              <p:cNvPr id="210" name="Google Shape;210;p34"/>
              <p:cNvSpPr/>
              <p:nvPr/>
            </p:nvSpPr>
            <p:spPr>
              <a:xfrm>
                <a:off x="1271779" y="5797835"/>
                <a:ext cx="349775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latin typeface="Arial"/>
                    <a:ea typeface="Arial"/>
                    <a:cs typeface="Arial"/>
                    <a:sym typeface="Arial"/>
                  </a:rPr>
                  <a:t></a:t>
                </a:r>
                <a:endParaRPr sz="1100"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11" name="Google Shape;211;p34"/>
              <p:cNvSpPr/>
              <p:nvPr/>
            </p:nvSpPr>
            <p:spPr>
              <a:xfrm>
                <a:off x="1594363" y="5797835"/>
                <a:ext cx="349775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latin typeface="Arial"/>
                    <a:ea typeface="Arial"/>
                    <a:cs typeface="Arial"/>
                    <a:sym typeface="Arial"/>
                  </a:rPr>
                  <a:t></a:t>
                </a:r>
                <a:endParaRPr sz="1100"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12" name="Google Shape;212;p34"/>
              <p:cNvSpPr/>
              <p:nvPr/>
            </p:nvSpPr>
            <p:spPr>
              <a:xfrm>
                <a:off x="1916947" y="5797835"/>
                <a:ext cx="349775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latin typeface="Arial"/>
                    <a:ea typeface="Arial"/>
                    <a:cs typeface="Arial"/>
                    <a:sym typeface="Arial"/>
                  </a:rPr>
                  <a:t></a:t>
                </a:r>
                <a:endParaRPr sz="1100"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grpSp>
        <p:nvGrpSpPr>
          <p:cNvPr id="213" name="Google Shape;213;p34"/>
          <p:cNvGrpSpPr/>
          <p:nvPr/>
        </p:nvGrpSpPr>
        <p:grpSpPr>
          <a:xfrm>
            <a:off x="5400336" y="3487936"/>
            <a:ext cx="2878611" cy="356636"/>
            <a:chOff x="2109923" y="1373718"/>
            <a:chExt cx="3838148" cy="475515"/>
          </a:xfrm>
        </p:grpSpPr>
        <p:sp>
          <p:nvSpPr>
            <p:cNvPr id="214" name="Google Shape;214;p34"/>
            <p:cNvSpPr txBox="1"/>
            <p:nvPr/>
          </p:nvSpPr>
          <p:spPr>
            <a:xfrm>
              <a:off x="2109923" y="1413010"/>
              <a:ext cx="348366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</a:t>
              </a:r>
              <a:endParaRPr sz="1100"/>
            </a:p>
          </p:txBody>
        </p:sp>
        <p:sp>
          <p:nvSpPr>
            <p:cNvPr id="215" name="Google Shape;215;p34"/>
            <p:cNvSpPr txBox="1"/>
            <p:nvPr/>
          </p:nvSpPr>
          <p:spPr>
            <a:xfrm>
              <a:off x="4028996" y="1373718"/>
              <a:ext cx="1919075" cy="4755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chemeClr val="lt2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Text lorem sit amet ipsum dolor Living</a:t>
              </a:r>
              <a:endParaRPr sz="1100"/>
            </a:p>
          </p:txBody>
        </p:sp>
        <p:grpSp>
          <p:nvGrpSpPr>
            <p:cNvPr id="216" name="Google Shape;216;p34"/>
            <p:cNvGrpSpPr/>
            <p:nvPr/>
          </p:nvGrpSpPr>
          <p:grpSpPr>
            <a:xfrm>
              <a:off x="2558097" y="1449894"/>
              <a:ext cx="994943" cy="323165"/>
              <a:chOff x="1271779" y="5797835"/>
              <a:chExt cx="994943" cy="323165"/>
            </a:xfrm>
          </p:grpSpPr>
          <p:sp>
            <p:nvSpPr>
              <p:cNvPr id="217" name="Google Shape;217;p34"/>
              <p:cNvSpPr/>
              <p:nvPr/>
            </p:nvSpPr>
            <p:spPr>
              <a:xfrm>
                <a:off x="1271779" y="5797835"/>
                <a:ext cx="349775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latin typeface="Arial"/>
                    <a:ea typeface="Arial"/>
                    <a:cs typeface="Arial"/>
                    <a:sym typeface="Arial"/>
                  </a:rPr>
                  <a:t></a:t>
                </a:r>
                <a:endParaRPr sz="1100"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18" name="Google Shape;218;p34"/>
              <p:cNvSpPr/>
              <p:nvPr/>
            </p:nvSpPr>
            <p:spPr>
              <a:xfrm>
                <a:off x="1594363" y="5797835"/>
                <a:ext cx="349775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latin typeface="Arial"/>
                    <a:ea typeface="Arial"/>
                    <a:cs typeface="Arial"/>
                    <a:sym typeface="Arial"/>
                  </a:rPr>
                  <a:t></a:t>
                </a:r>
                <a:endParaRPr sz="1100"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19" name="Google Shape;219;p34"/>
              <p:cNvSpPr/>
              <p:nvPr/>
            </p:nvSpPr>
            <p:spPr>
              <a:xfrm>
                <a:off x="1916947" y="5797835"/>
                <a:ext cx="349775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latin typeface="Arial"/>
                    <a:ea typeface="Arial"/>
                    <a:cs typeface="Arial"/>
                    <a:sym typeface="Arial"/>
                  </a:rPr>
                  <a:t></a:t>
                </a:r>
                <a:endParaRPr sz="1100"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sp>
        <p:nvSpPr>
          <p:cNvPr id="220" name="Google Shape;220;p34"/>
          <p:cNvSpPr txBox="1"/>
          <p:nvPr/>
        </p:nvSpPr>
        <p:spPr>
          <a:xfrm rot="-5400000">
            <a:off x="3358266" y="2362045"/>
            <a:ext cx="2427469" cy="41549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262626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TITLE HERE</a:t>
            </a:r>
            <a:endParaRPr sz="1100"/>
          </a:p>
        </p:txBody>
      </p:sp>
      <p:pic>
        <p:nvPicPr>
          <p:cNvPr id="221" name="Google Shape;221;p3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0158" l="0" r="0" t="20158"/>
          <a:stretch/>
        </p:blipFill>
        <p:spPr>
          <a:xfrm>
            <a:off x="686142" y="2093119"/>
            <a:ext cx="3057524" cy="2393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4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20158" l="0" r="0" t="20158"/>
          <a:stretch/>
        </p:blipFill>
        <p:spPr>
          <a:xfrm>
            <a:off x="5400340" y="657226"/>
            <a:ext cx="3057521" cy="2393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5"/>
          <p:cNvSpPr/>
          <p:nvPr/>
        </p:nvSpPr>
        <p:spPr>
          <a:xfrm>
            <a:off x="271463" y="271463"/>
            <a:ext cx="8601075" cy="4600575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28" name="Google Shape;228;p35"/>
          <p:cNvGrpSpPr/>
          <p:nvPr/>
        </p:nvGrpSpPr>
        <p:grpSpPr>
          <a:xfrm>
            <a:off x="1189051" y="1307024"/>
            <a:ext cx="6765898" cy="2529452"/>
            <a:chOff x="504824" y="2023619"/>
            <a:chExt cx="9021198" cy="3372602"/>
          </a:xfrm>
        </p:grpSpPr>
        <p:grpSp>
          <p:nvGrpSpPr>
            <p:cNvPr id="229" name="Google Shape;229;p35"/>
            <p:cNvGrpSpPr/>
            <p:nvPr/>
          </p:nvGrpSpPr>
          <p:grpSpPr>
            <a:xfrm>
              <a:off x="504824" y="2023619"/>
              <a:ext cx="3953898" cy="3372602"/>
              <a:chOff x="504824" y="2023619"/>
              <a:chExt cx="3953898" cy="3372602"/>
            </a:xfrm>
          </p:grpSpPr>
          <p:grpSp>
            <p:nvGrpSpPr>
              <p:cNvPr id="230" name="Google Shape;230;p35"/>
              <p:cNvGrpSpPr/>
              <p:nvPr/>
            </p:nvGrpSpPr>
            <p:grpSpPr>
              <a:xfrm>
                <a:off x="504824" y="3858796"/>
                <a:ext cx="2822804" cy="355603"/>
                <a:chOff x="6746103" y="3330730"/>
                <a:chExt cx="2822804" cy="355603"/>
              </a:xfrm>
            </p:grpSpPr>
            <p:sp>
              <p:nvSpPr>
                <p:cNvPr id="231" name="Google Shape;231;p35"/>
                <p:cNvSpPr txBox="1"/>
                <p:nvPr/>
              </p:nvSpPr>
              <p:spPr>
                <a:xfrm>
                  <a:off x="6746103" y="3330730"/>
                  <a:ext cx="1554076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8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Frontend coding</a:t>
                  </a:r>
                  <a:endParaRPr sz="1100"/>
                </a:p>
              </p:txBody>
            </p:sp>
            <p:grpSp>
              <p:nvGrpSpPr>
                <p:cNvPr id="232" name="Google Shape;232;p35"/>
                <p:cNvGrpSpPr/>
                <p:nvPr/>
              </p:nvGrpSpPr>
              <p:grpSpPr>
                <a:xfrm>
                  <a:off x="6843396" y="3346118"/>
                  <a:ext cx="2725511" cy="340215"/>
                  <a:chOff x="932998" y="4497033"/>
                  <a:chExt cx="2725511" cy="340215"/>
                </a:xfrm>
              </p:grpSpPr>
              <p:sp>
                <p:nvSpPr>
                  <p:cNvPr id="233" name="Google Shape;233;p35"/>
                  <p:cNvSpPr/>
                  <p:nvPr/>
                </p:nvSpPr>
                <p:spPr>
                  <a:xfrm>
                    <a:off x="932998" y="4791529"/>
                    <a:ext cx="2633226" cy="45719"/>
                  </a:xfrm>
                  <a:prstGeom prst="rect">
                    <a:avLst/>
                  </a:prstGeom>
                  <a:solidFill>
                    <a:srgbClr val="FB8F98"/>
                  </a:solidFill>
                  <a:ln>
                    <a:noFill/>
                  </a:ln>
                </p:spPr>
                <p:txBody>
                  <a:bodyPr anchorCtr="0" anchor="ctr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lt1"/>
                      </a:solidFill>
                      <a:latin typeface="Montserrat"/>
                      <a:ea typeface="Montserrat"/>
                      <a:cs typeface="Montserrat"/>
                      <a:sym typeface="Montserrat"/>
                    </a:endParaRPr>
                  </a:p>
                </p:txBody>
              </p:sp>
              <p:sp>
                <p:nvSpPr>
                  <p:cNvPr id="234" name="Google Shape;234;p35"/>
                  <p:cNvSpPr txBox="1"/>
                  <p:nvPr/>
                </p:nvSpPr>
                <p:spPr>
                  <a:xfrm>
                    <a:off x="3235230" y="4497033"/>
                    <a:ext cx="423279" cy="2154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b="1" lang="en" sz="600">
                        <a:solidFill>
                          <a:srgbClr val="7F7F7F"/>
                        </a:solidFill>
                        <a:latin typeface="Montserrat Light"/>
                        <a:ea typeface="Montserrat Light"/>
                        <a:cs typeface="Montserrat Light"/>
                        <a:sym typeface="Montserrat Light"/>
                      </a:rPr>
                      <a:t>60%</a:t>
                    </a:r>
                    <a:endParaRPr sz="1100"/>
                  </a:p>
                </p:txBody>
              </p:sp>
            </p:grpSp>
          </p:grpSp>
          <p:grpSp>
            <p:nvGrpSpPr>
              <p:cNvPr id="235" name="Google Shape;235;p35"/>
              <p:cNvGrpSpPr/>
              <p:nvPr/>
            </p:nvGrpSpPr>
            <p:grpSpPr>
              <a:xfrm>
                <a:off x="504824" y="4449707"/>
                <a:ext cx="2100484" cy="355603"/>
                <a:chOff x="6746103" y="3330730"/>
                <a:chExt cx="2100484" cy="355603"/>
              </a:xfrm>
            </p:grpSpPr>
            <p:sp>
              <p:nvSpPr>
                <p:cNvPr id="236" name="Google Shape;236;p35"/>
                <p:cNvSpPr txBox="1"/>
                <p:nvPr/>
              </p:nvSpPr>
              <p:spPr>
                <a:xfrm>
                  <a:off x="6746103" y="3330730"/>
                  <a:ext cx="1554076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8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Photography</a:t>
                  </a:r>
                  <a:endParaRPr sz="1100"/>
                </a:p>
              </p:txBody>
            </p:sp>
            <p:grpSp>
              <p:nvGrpSpPr>
                <p:cNvPr id="237" name="Google Shape;237;p35"/>
                <p:cNvGrpSpPr/>
                <p:nvPr/>
              </p:nvGrpSpPr>
              <p:grpSpPr>
                <a:xfrm>
                  <a:off x="6843396" y="3346118"/>
                  <a:ext cx="2003191" cy="340215"/>
                  <a:chOff x="932998" y="4497033"/>
                  <a:chExt cx="2003191" cy="340215"/>
                </a:xfrm>
              </p:grpSpPr>
              <p:sp>
                <p:nvSpPr>
                  <p:cNvPr id="238" name="Google Shape;238;p35"/>
                  <p:cNvSpPr/>
                  <p:nvPr/>
                </p:nvSpPr>
                <p:spPr>
                  <a:xfrm>
                    <a:off x="932998" y="4791529"/>
                    <a:ext cx="1896838" cy="45719"/>
                  </a:xfrm>
                  <a:prstGeom prst="rect">
                    <a:avLst/>
                  </a:prstGeom>
                  <a:solidFill>
                    <a:srgbClr val="FB8F98"/>
                  </a:solidFill>
                  <a:ln>
                    <a:noFill/>
                  </a:ln>
                </p:spPr>
                <p:txBody>
                  <a:bodyPr anchorCtr="0" anchor="ctr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lt1"/>
                      </a:solidFill>
                      <a:latin typeface="Montserrat"/>
                      <a:ea typeface="Montserrat"/>
                      <a:cs typeface="Montserrat"/>
                      <a:sym typeface="Montserrat"/>
                    </a:endParaRPr>
                  </a:p>
                </p:txBody>
              </p:sp>
              <p:sp>
                <p:nvSpPr>
                  <p:cNvPr id="239" name="Google Shape;239;p35"/>
                  <p:cNvSpPr txBox="1"/>
                  <p:nvPr/>
                </p:nvSpPr>
                <p:spPr>
                  <a:xfrm>
                    <a:off x="2512910" y="4497033"/>
                    <a:ext cx="423279" cy="2154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b="1" lang="en" sz="600">
                        <a:solidFill>
                          <a:srgbClr val="7F7F7F"/>
                        </a:solidFill>
                        <a:latin typeface="Montserrat Light"/>
                        <a:ea typeface="Montserrat Light"/>
                        <a:cs typeface="Montserrat Light"/>
                        <a:sym typeface="Montserrat Light"/>
                      </a:rPr>
                      <a:t>54%</a:t>
                    </a:r>
                    <a:endParaRPr sz="1100"/>
                  </a:p>
                </p:txBody>
              </p:sp>
            </p:grpSp>
          </p:grpSp>
          <p:grpSp>
            <p:nvGrpSpPr>
              <p:cNvPr id="240" name="Google Shape;240;p35"/>
              <p:cNvGrpSpPr/>
              <p:nvPr/>
            </p:nvGrpSpPr>
            <p:grpSpPr>
              <a:xfrm>
                <a:off x="504824" y="5040618"/>
                <a:ext cx="3953898" cy="355603"/>
                <a:chOff x="6746103" y="3330730"/>
                <a:chExt cx="3953898" cy="355603"/>
              </a:xfrm>
            </p:grpSpPr>
            <p:sp>
              <p:nvSpPr>
                <p:cNvPr id="241" name="Google Shape;241;p35"/>
                <p:cNvSpPr txBox="1"/>
                <p:nvPr/>
              </p:nvSpPr>
              <p:spPr>
                <a:xfrm>
                  <a:off x="6746103" y="3330730"/>
                  <a:ext cx="1554076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8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Identity</a:t>
                  </a:r>
                  <a:endParaRPr sz="1100"/>
                </a:p>
              </p:txBody>
            </p:sp>
            <p:grpSp>
              <p:nvGrpSpPr>
                <p:cNvPr id="242" name="Google Shape;242;p35"/>
                <p:cNvGrpSpPr/>
                <p:nvPr/>
              </p:nvGrpSpPr>
              <p:grpSpPr>
                <a:xfrm>
                  <a:off x="6843395" y="3346118"/>
                  <a:ext cx="3856606" cy="340215"/>
                  <a:chOff x="932997" y="4497033"/>
                  <a:chExt cx="3856606" cy="340215"/>
                </a:xfrm>
              </p:grpSpPr>
              <p:sp>
                <p:nvSpPr>
                  <p:cNvPr id="243" name="Google Shape;243;p35"/>
                  <p:cNvSpPr/>
                  <p:nvPr/>
                </p:nvSpPr>
                <p:spPr>
                  <a:xfrm>
                    <a:off x="932997" y="4791529"/>
                    <a:ext cx="3773263" cy="45719"/>
                  </a:xfrm>
                  <a:prstGeom prst="rect">
                    <a:avLst/>
                  </a:prstGeom>
                  <a:solidFill>
                    <a:srgbClr val="FB8F98"/>
                  </a:solidFill>
                  <a:ln>
                    <a:noFill/>
                  </a:ln>
                </p:spPr>
                <p:txBody>
                  <a:bodyPr anchorCtr="0" anchor="ctr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lt1"/>
                      </a:solidFill>
                      <a:latin typeface="Montserrat"/>
                      <a:ea typeface="Montserrat"/>
                      <a:cs typeface="Montserrat"/>
                      <a:sym typeface="Montserrat"/>
                    </a:endParaRPr>
                  </a:p>
                </p:txBody>
              </p:sp>
              <p:sp>
                <p:nvSpPr>
                  <p:cNvPr id="244" name="Google Shape;244;p35"/>
                  <p:cNvSpPr txBox="1"/>
                  <p:nvPr/>
                </p:nvSpPr>
                <p:spPr>
                  <a:xfrm>
                    <a:off x="4366324" y="4497033"/>
                    <a:ext cx="423279" cy="2154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b="1" lang="en" sz="600">
                        <a:solidFill>
                          <a:srgbClr val="7F7F7F"/>
                        </a:solidFill>
                        <a:latin typeface="Montserrat Light"/>
                        <a:ea typeface="Montserrat Light"/>
                        <a:cs typeface="Montserrat Light"/>
                        <a:sym typeface="Montserrat Light"/>
                      </a:rPr>
                      <a:t>95%</a:t>
                    </a:r>
                    <a:endParaRPr sz="1100"/>
                  </a:p>
                </p:txBody>
              </p:sp>
            </p:grpSp>
          </p:grpSp>
          <p:grpSp>
            <p:nvGrpSpPr>
              <p:cNvPr id="245" name="Google Shape;245;p35"/>
              <p:cNvGrpSpPr/>
              <p:nvPr/>
            </p:nvGrpSpPr>
            <p:grpSpPr>
              <a:xfrm>
                <a:off x="504824" y="2023619"/>
                <a:ext cx="3953898" cy="1307955"/>
                <a:chOff x="1286783" y="5010063"/>
                <a:chExt cx="3953898" cy="1307955"/>
              </a:xfrm>
            </p:grpSpPr>
            <p:sp>
              <p:nvSpPr>
                <p:cNvPr id="246" name="Google Shape;246;p35"/>
                <p:cNvSpPr txBox="1"/>
                <p:nvPr/>
              </p:nvSpPr>
              <p:spPr>
                <a:xfrm>
                  <a:off x="1286783" y="5425722"/>
                  <a:ext cx="3953898" cy="89229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just">
                    <a:lnSpc>
                      <a:spcPct val="27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Have them for one. Living grass to for can't gathered waters had winged. Creepiest don't subdue which i two set had seasons. Fifth you'll, man wherein seas our  lorem ipsum dolor creeping.</a:t>
                  </a:r>
                  <a:endParaRPr sz="1100"/>
                </a:p>
              </p:txBody>
            </p:sp>
            <p:sp>
              <p:nvSpPr>
                <p:cNvPr id="247" name="Google Shape;247;p35"/>
                <p:cNvSpPr txBox="1"/>
                <p:nvPr/>
              </p:nvSpPr>
              <p:spPr>
                <a:xfrm>
                  <a:off x="1286783" y="5010063"/>
                  <a:ext cx="2008853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NAME HERE</a:t>
                  </a:r>
                  <a:endParaRPr b="1" sz="11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endParaRPr>
                </a:p>
              </p:txBody>
            </p:sp>
          </p:grpSp>
        </p:grpSp>
        <p:grpSp>
          <p:nvGrpSpPr>
            <p:cNvPr id="248" name="Google Shape;248;p35"/>
            <p:cNvGrpSpPr/>
            <p:nvPr/>
          </p:nvGrpSpPr>
          <p:grpSpPr>
            <a:xfrm>
              <a:off x="5572124" y="2023619"/>
              <a:ext cx="3953898" cy="3372602"/>
              <a:chOff x="504824" y="2023619"/>
              <a:chExt cx="3953898" cy="3372602"/>
            </a:xfrm>
          </p:grpSpPr>
          <p:grpSp>
            <p:nvGrpSpPr>
              <p:cNvPr id="249" name="Google Shape;249;p35"/>
              <p:cNvGrpSpPr/>
              <p:nvPr/>
            </p:nvGrpSpPr>
            <p:grpSpPr>
              <a:xfrm>
                <a:off x="504824" y="3858796"/>
                <a:ext cx="2822804" cy="355603"/>
                <a:chOff x="6746103" y="3330730"/>
                <a:chExt cx="2822804" cy="355603"/>
              </a:xfrm>
            </p:grpSpPr>
            <p:sp>
              <p:nvSpPr>
                <p:cNvPr id="250" name="Google Shape;250;p35"/>
                <p:cNvSpPr txBox="1"/>
                <p:nvPr/>
              </p:nvSpPr>
              <p:spPr>
                <a:xfrm>
                  <a:off x="6746103" y="3330730"/>
                  <a:ext cx="1554076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8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Frontend coding</a:t>
                  </a:r>
                  <a:endParaRPr sz="1100"/>
                </a:p>
              </p:txBody>
            </p:sp>
            <p:grpSp>
              <p:nvGrpSpPr>
                <p:cNvPr id="251" name="Google Shape;251;p35"/>
                <p:cNvGrpSpPr/>
                <p:nvPr/>
              </p:nvGrpSpPr>
              <p:grpSpPr>
                <a:xfrm>
                  <a:off x="6843396" y="3346118"/>
                  <a:ext cx="2725511" cy="340215"/>
                  <a:chOff x="932998" y="4497033"/>
                  <a:chExt cx="2725511" cy="340215"/>
                </a:xfrm>
              </p:grpSpPr>
              <p:sp>
                <p:nvSpPr>
                  <p:cNvPr id="252" name="Google Shape;252;p35"/>
                  <p:cNvSpPr/>
                  <p:nvPr/>
                </p:nvSpPr>
                <p:spPr>
                  <a:xfrm>
                    <a:off x="932998" y="4791529"/>
                    <a:ext cx="2633226" cy="45719"/>
                  </a:xfrm>
                  <a:prstGeom prst="rect">
                    <a:avLst/>
                  </a:prstGeom>
                  <a:solidFill>
                    <a:srgbClr val="FB8F98"/>
                  </a:solidFill>
                  <a:ln>
                    <a:noFill/>
                  </a:ln>
                </p:spPr>
                <p:txBody>
                  <a:bodyPr anchorCtr="0" anchor="ctr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lt1"/>
                      </a:solidFill>
                      <a:latin typeface="Montserrat"/>
                      <a:ea typeface="Montserrat"/>
                      <a:cs typeface="Montserrat"/>
                      <a:sym typeface="Montserrat"/>
                    </a:endParaRPr>
                  </a:p>
                </p:txBody>
              </p:sp>
              <p:sp>
                <p:nvSpPr>
                  <p:cNvPr id="253" name="Google Shape;253;p35"/>
                  <p:cNvSpPr txBox="1"/>
                  <p:nvPr/>
                </p:nvSpPr>
                <p:spPr>
                  <a:xfrm>
                    <a:off x="3235230" y="4497033"/>
                    <a:ext cx="423279" cy="2154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b="1" lang="en" sz="600">
                        <a:solidFill>
                          <a:srgbClr val="7F7F7F"/>
                        </a:solidFill>
                        <a:latin typeface="Montserrat Light"/>
                        <a:ea typeface="Montserrat Light"/>
                        <a:cs typeface="Montserrat Light"/>
                        <a:sym typeface="Montserrat Light"/>
                      </a:rPr>
                      <a:t>60%</a:t>
                    </a:r>
                    <a:endParaRPr sz="1100"/>
                  </a:p>
                </p:txBody>
              </p:sp>
            </p:grpSp>
          </p:grpSp>
          <p:grpSp>
            <p:nvGrpSpPr>
              <p:cNvPr id="254" name="Google Shape;254;p35"/>
              <p:cNvGrpSpPr/>
              <p:nvPr/>
            </p:nvGrpSpPr>
            <p:grpSpPr>
              <a:xfrm>
                <a:off x="504824" y="4449707"/>
                <a:ext cx="2100484" cy="355603"/>
                <a:chOff x="6746103" y="3330730"/>
                <a:chExt cx="2100484" cy="355603"/>
              </a:xfrm>
            </p:grpSpPr>
            <p:sp>
              <p:nvSpPr>
                <p:cNvPr id="255" name="Google Shape;255;p35"/>
                <p:cNvSpPr txBox="1"/>
                <p:nvPr/>
              </p:nvSpPr>
              <p:spPr>
                <a:xfrm>
                  <a:off x="6746103" y="3330730"/>
                  <a:ext cx="1554076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8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Photography</a:t>
                  </a:r>
                  <a:endParaRPr sz="1100"/>
                </a:p>
              </p:txBody>
            </p:sp>
            <p:grpSp>
              <p:nvGrpSpPr>
                <p:cNvPr id="256" name="Google Shape;256;p35"/>
                <p:cNvGrpSpPr/>
                <p:nvPr/>
              </p:nvGrpSpPr>
              <p:grpSpPr>
                <a:xfrm>
                  <a:off x="6843396" y="3346118"/>
                  <a:ext cx="2003191" cy="340215"/>
                  <a:chOff x="932998" y="4497033"/>
                  <a:chExt cx="2003191" cy="340215"/>
                </a:xfrm>
              </p:grpSpPr>
              <p:sp>
                <p:nvSpPr>
                  <p:cNvPr id="257" name="Google Shape;257;p35"/>
                  <p:cNvSpPr/>
                  <p:nvPr/>
                </p:nvSpPr>
                <p:spPr>
                  <a:xfrm>
                    <a:off x="932998" y="4791529"/>
                    <a:ext cx="1896838" cy="45719"/>
                  </a:xfrm>
                  <a:prstGeom prst="rect">
                    <a:avLst/>
                  </a:prstGeom>
                  <a:solidFill>
                    <a:srgbClr val="FB8F98"/>
                  </a:solidFill>
                  <a:ln>
                    <a:noFill/>
                  </a:ln>
                </p:spPr>
                <p:txBody>
                  <a:bodyPr anchorCtr="0" anchor="ctr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lt1"/>
                      </a:solidFill>
                      <a:latin typeface="Montserrat"/>
                      <a:ea typeface="Montserrat"/>
                      <a:cs typeface="Montserrat"/>
                      <a:sym typeface="Montserrat"/>
                    </a:endParaRPr>
                  </a:p>
                </p:txBody>
              </p:sp>
              <p:sp>
                <p:nvSpPr>
                  <p:cNvPr id="258" name="Google Shape;258;p35"/>
                  <p:cNvSpPr txBox="1"/>
                  <p:nvPr/>
                </p:nvSpPr>
                <p:spPr>
                  <a:xfrm>
                    <a:off x="2512910" y="4497033"/>
                    <a:ext cx="423279" cy="2154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b="1" lang="en" sz="600">
                        <a:solidFill>
                          <a:srgbClr val="7F7F7F"/>
                        </a:solidFill>
                        <a:latin typeface="Montserrat Light"/>
                        <a:ea typeface="Montserrat Light"/>
                        <a:cs typeface="Montserrat Light"/>
                        <a:sym typeface="Montserrat Light"/>
                      </a:rPr>
                      <a:t>54%</a:t>
                    </a:r>
                    <a:endParaRPr sz="1100"/>
                  </a:p>
                </p:txBody>
              </p:sp>
            </p:grpSp>
          </p:grpSp>
          <p:grpSp>
            <p:nvGrpSpPr>
              <p:cNvPr id="259" name="Google Shape;259;p35"/>
              <p:cNvGrpSpPr/>
              <p:nvPr/>
            </p:nvGrpSpPr>
            <p:grpSpPr>
              <a:xfrm>
                <a:off x="504824" y="5040618"/>
                <a:ext cx="3953898" cy="355603"/>
                <a:chOff x="6746103" y="3330730"/>
                <a:chExt cx="3953898" cy="355603"/>
              </a:xfrm>
            </p:grpSpPr>
            <p:sp>
              <p:nvSpPr>
                <p:cNvPr id="260" name="Google Shape;260;p35"/>
                <p:cNvSpPr txBox="1"/>
                <p:nvPr/>
              </p:nvSpPr>
              <p:spPr>
                <a:xfrm>
                  <a:off x="6746103" y="3330730"/>
                  <a:ext cx="1554076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8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Identity</a:t>
                  </a:r>
                  <a:endParaRPr sz="1100"/>
                </a:p>
              </p:txBody>
            </p:sp>
            <p:grpSp>
              <p:nvGrpSpPr>
                <p:cNvPr id="261" name="Google Shape;261;p35"/>
                <p:cNvGrpSpPr/>
                <p:nvPr/>
              </p:nvGrpSpPr>
              <p:grpSpPr>
                <a:xfrm>
                  <a:off x="6843395" y="3346118"/>
                  <a:ext cx="3856606" cy="340215"/>
                  <a:chOff x="932997" y="4497033"/>
                  <a:chExt cx="3856606" cy="340215"/>
                </a:xfrm>
              </p:grpSpPr>
              <p:sp>
                <p:nvSpPr>
                  <p:cNvPr id="262" name="Google Shape;262;p35"/>
                  <p:cNvSpPr/>
                  <p:nvPr/>
                </p:nvSpPr>
                <p:spPr>
                  <a:xfrm>
                    <a:off x="932997" y="4791529"/>
                    <a:ext cx="3773263" cy="45719"/>
                  </a:xfrm>
                  <a:prstGeom prst="rect">
                    <a:avLst/>
                  </a:prstGeom>
                  <a:solidFill>
                    <a:srgbClr val="FB8F98"/>
                  </a:solidFill>
                  <a:ln>
                    <a:noFill/>
                  </a:ln>
                </p:spPr>
                <p:txBody>
                  <a:bodyPr anchorCtr="0" anchor="ctr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chemeClr val="lt1"/>
                      </a:solidFill>
                      <a:latin typeface="Montserrat"/>
                      <a:ea typeface="Montserrat"/>
                      <a:cs typeface="Montserrat"/>
                      <a:sym typeface="Montserrat"/>
                    </a:endParaRPr>
                  </a:p>
                </p:txBody>
              </p:sp>
              <p:sp>
                <p:nvSpPr>
                  <p:cNvPr id="263" name="Google Shape;263;p35"/>
                  <p:cNvSpPr txBox="1"/>
                  <p:nvPr/>
                </p:nvSpPr>
                <p:spPr>
                  <a:xfrm>
                    <a:off x="4366324" y="4497033"/>
                    <a:ext cx="423279" cy="2154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b="1" lang="en" sz="600">
                        <a:solidFill>
                          <a:srgbClr val="7F7F7F"/>
                        </a:solidFill>
                        <a:latin typeface="Montserrat Light"/>
                        <a:ea typeface="Montserrat Light"/>
                        <a:cs typeface="Montserrat Light"/>
                        <a:sym typeface="Montserrat Light"/>
                      </a:rPr>
                      <a:t>95%</a:t>
                    </a:r>
                    <a:endParaRPr sz="1100"/>
                  </a:p>
                </p:txBody>
              </p:sp>
            </p:grpSp>
          </p:grpSp>
          <p:grpSp>
            <p:nvGrpSpPr>
              <p:cNvPr id="264" name="Google Shape;264;p35"/>
              <p:cNvGrpSpPr/>
              <p:nvPr/>
            </p:nvGrpSpPr>
            <p:grpSpPr>
              <a:xfrm>
                <a:off x="504824" y="2023619"/>
                <a:ext cx="3953898" cy="1307955"/>
                <a:chOff x="1286783" y="5010063"/>
                <a:chExt cx="3953898" cy="1307955"/>
              </a:xfrm>
            </p:grpSpPr>
            <p:sp>
              <p:nvSpPr>
                <p:cNvPr id="265" name="Google Shape;265;p35"/>
                <p:cNvSpPr txBox="1"/>
                <p:nvPr/>
              </p:nvSpPr>
              <p:spPr>
                <a:xfrm>
                  <a:off x="1286783" y="5425722"/>
                  <a:ext cx="3953898" cy="89229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just">
                    <a:lnSpc>
                      <a:spcPct val="27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Have them for one. Living grass to for can't gathered waters had winged. Creepiest don't subdue which i two set had seasons. Fifth you'll, man wherein seas our  lorem ipsum dolor creeping.</a:t>
                  </a:r>
                  <a:endParaRPr sz="1100"/>
                </a:p>
              </p:txBody>
            </p:sp>
            <p:sp>
              <p:nvSpPr>
                <p:cNvPr id="266" name="Google Shape;266;p35"/>
                <p:cNvSpPr txBox="1"/>
                <p:nvPr/>
              </p:nvSpPr>
              <p:spPr>
                <a:xfrm>
                  <a:off x="1286783" y="5010063"/>
                  <a:ext cx="2008853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NAME HERE</a:t>
                  </a:r>
                  <a:endParaRPr b="1" sz="11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Google Shape;271;p3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8545" l="0" r="0" t="18544"/>
          <a:stretch/>
        </p:blipFill>
        <p:spPr>
          <a:xfrm>
            <a:off x="1587102" y="2300318"/>
            <a:ext cx="2863929" cy="1801181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36"/>
          <p:cNvSpPr txBox="1"/>
          <p:nvPr/>
        </p:nvSpPr>
        <p:spPr>
          <a:xfrm>
            <a:off x="2347961" y="695430"/>
            <a:ext cx="4448078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TABLET</a:t>
            </a:r>
            <a:endParaRPr sz="1100"/>
          </a:p>
        </p:txBody>
      </p:sp>
      <p:sp>
        <p:nvSpPr>
          <p:cNvPr id="273" name="Google Shape;273;p36"/>
          <p:cNvSpPr txBox="1"/>
          <p:nvPr/>
        </p:nvSpPr>
        <p:spPr>
          <a:xfrm>
            <a:off x="3573321" y="1132321"/>
            <a:ext cx="1997358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PRESENTATION</a:t>
            </a:r>
            <a:endParaRPr sz="1100"/>
          </a:p>
        </p:txBody>
      </p:sp>
      <p:cxnSp>
        <p:nvCxnSpPr>
          <p:cNvPr id="274" name="Google Shape;274;p36"/>
          <p:cNvCxnSpPr/>
          <p:nvPr/>
        </p:nvCxnSpPr>
        <p:spPr>
          <a:xfrm>
            <a:off x="4129258" y="1513690"/>
            <a:ext cx="885485" cy="0"/>
          </a:xfrm>
          <a:prstGeom prst="straightConnector1">
            <a:avLst/>
          </a:prstGeom>
          <a:noFill/>
          <a:ln cap="flat" cmpd="sng" w="254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75" name="Google Shape;275;p36"/>
          <p:cNvGrpSpPr/>
          <p:nvPr/>
        </p:nvGrpSpPr>
        <p:grpSpPr>
          <a:xfrm>
            <a:off x="1083431" y="2148761"/>
            <a:ext cx="3871596" cy="2221196"/>
            <a:chOff x="3938949" y="2303516"/>
            <a:chExt cx="4210968" cy="2415898"/>
          </a:xfrm>
        </p:grpSpPr>
        <p:sp>
          <p:nvSpPr>
            <p:cNvPr id="276" name="Google Shape;276;p36"/>
            <p:cNvSpPr/>
            <p:nvPr/>
          </p:nvSpPr>
          <p:spPr>
            <a:xfrm>
              <a:off x="4357133" y="2334880"/>
              <a:ext cx="3375972" cy="2288727"/>
            </a:xfrm>
            <a:custGeom>
              <a:rect b="b" l="l" r="r" t="t"/>
              <a:pathLst>
                <a:path extrusionOk="0" h="21600" w="21600">
                  <a:moveTo>
                    <a:pt x="20703" y="1320"/>
                  </a:moveTo>
                  <a:lnTo>
                    <a:pt x="20703" y="19605"/>
                  </a:lnTo>
                  <a:lnTo>
                    <a:pt x="895" y="19605"/>
                  </a:lnTo>
                  <a:lnTo>
                    <a:pt x="895" y="1320"/>
                  </a:lnTo>
                  <a:lnTo>
                    <a:pt x="20703" y="1320"/>
                  </a:lnTo>
                  <a:cubicBezTo>
                    <a:pt x="20703" y="1320"/>
                    <a:pt x="20703" y="1320"/>
                    <a:pt x="20703" y="1320"/>
                  </a:cubicBezTo>
                  <a:close/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lose/>
                </a:path>
              </a:pathLst>
            </a:custGeom>
            <a:gradFill>
              <a:gsLst>
                <a:gs pos="0">
                  <a:srgbClr val="E8E7E8"/>
                </a:gs>
                <a:gs pos="95000">
                  <a:srgbClr val="AFB2B4"/>
                </a:gs>
                <a:gs pos="100000">
                  <a:srgbClr val="AFB2B4"/>
                </a:gs>
              </a:gsLst>
              <a:lin ang="2043523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77" name="Google Shape;277;p36"/>
            <p:cNvSpPr/>
            <p:nvPr/>
          </p:nvSpPr>
          <p:spPr>
            <a:xfrm>
              <a:off x="7719331" y="4576339"/>
              <a:ext cx="28020" cy="53081"/>
            </a:xfrm>
            <a:custGeom>
              <a:rect b="b" l="l" r="r" t="t"/>
              <a:pathLst>
                <a:path extrusionOk="0" h="21600" w="21600">
                  <a:moveTo>
                    <a:pt x="21600" y="21600"/>
                  </a:moveTo>
                  <a:lnTo>
                    <a:pt x="0" y="21600"/>
                  </a:lnTo>
                  <a:lnTo>
                    <a:pt x="10800" y="1151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78" name="Google Shape;278;p36"/>
            <p:cNvSpPr/>
            <p:nvPr/>
          </p:nvSpPr>
          <p:spPr>
            <a:xfrm>
              <a:off x="4342496" y="4576339"/>
              <a:ext cx="28021" cy="53081"/>
            </a:xfrm>
            <a:custGeom>
              <a:rect b="b" l="l" r="r" t="t"/>
              <a:pathLst>
                <a:path extrusionOk="0" h="21600" w="2160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11832" y="12996"/>
                  </a:lnTo>
                  <a:cubicBezTo>
                    <a:pt x="11832" y="12996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79" name="Google Shape;279;p36"/>
            <p:cNvSpPr/>
            <p:nvPr/>
          </p:nvSpPr>
          <p:spPr>
            <a:xfrm>
              <a:off x="4325769" y="2303516"/>
              <a:ext cx="3437365" cy="2409831"/>
            </a:xfrm>
            <a:custGeom>
              <a:rect b="b" l="l" r="r" t="t"/>
              <a:pathLst>
                <a:path extrusionOk="0" h="21600" w="21600">
                  <a:moveTo>
                    <a:pt x="20801" y="0"/>
                  </a:moveTo>
                  <a:lnTo>
                    <a:pt x="799" y="0"/>
                  </a:lnTo>
                  <a:cubicBezTo>
                    <a:pt x="358" y="0"/>
                    <a:pt x="0" y="510"/>
                    <a:pt x="0" y="1140"/>
                  </a:cubicBezTo>
                  <a:lnTo>
                    <a:pt x="0" y="20460"/>
                  </a:lnTo>
                  <a:cubicBezTo>
                    <a:pt x="0" y="21090"/>
                    <a:pt x="358" y="21600"/>
                    <a:pt x="799" y="21600"/>
                  </a:cubicBezTo>
                  <a:lnTo>
                    <a:pt x="20801" y="21600"/>
                  </a:lnTo>
                  <a:cubicBezTo>
                    <a:pt x="21242" y="21600"/>
                    <a:pt x="21600" y="21090"/>
                    <a:pt x="21600" y="20460"/>
                  </a:cubicBezTo>
                  <a:lnTo>
                    <a:pt x="21600" y="1140"/>
                  </a:lnTo>
                  <a:cubicBezTo>
                    <a:pt x="21600" y="510"/>
                    <a:pt x="21242" y="0"/>
                    <a:pt x="20801" y="0"/>
                  </a:cubicBezTo>
                  <a:cubicBezTo>
                    <a:pt x="20801" y="0"/>
                    <a:pt x="20801" y="0"/>
                    <a:pt x="20801" y="0"/>
                  </a:cubicBezTo>
                  <a:close/>
                  <a:moveTo>
                    <a:pt x="20801" y="138"/>
                  </a:moveTo>
                  <a:cubicBezTo>
                    <a:pt x="21188" y="138"/>
                    <a:pt x="21504" y="587"/>
                    <a:pt x="21504" y="1140"/>
                  </a:cubicBezTo>
                  <a:lnTo>
                    <a:pt x="21504" y="20460"/>
                  </a:lnTo>
                  <a:cubicBezTo>
                    <a:pt x="21504" y="21013"/>
                    <a:pt x="21188" y="21462"/>
                    <a:pt x="20801" y="21462"/>
                  </a:cubicBezTo>
                  <a:lnTo>
                    <a:pt x="799" y="21462"/>
                  </a:lnTo>
                  <a:cubicBezTo>
                    <a:pt x="412" y="21462"/>
                    <a:pt x="96" y="21013"/>
                    <a:pt x="96" y="20460"/>
                  </a:cubicBezTo>
                  <a:lnTo>
                    <a:pt x="96" y="1140"/>
                  </a:lnTo>
                  <a:cubicBezTo>
                    <a:pt x="96" y="587"/>
                    <a:pt x="412" y="138"/>
                    <a:pt x="799" y="138"/>
                  </a:cubicBezTo>
                  <a:lnTo>
                    <a:pt x="20801" y="138"/>
                  </a:lnTo>
                </a:path>
              </a:pathLst>
            </a:custGeom>
            <a:gradFill>
              <a:gsLst>
                <a:gs pos="0">
                  <a:srgbClr val="E9EBF2"/>
                </a:gs>
                <a:gs pos="100000">
                  <a:srgbClr val="C7C8CB"/>
                </a:gs>
              </a:gsLst>
              <a:lin ang="3283355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0" name="Google Shape;280;p36"/>
            <p:cNvSpPr/>
            <p:nvPr/>
          </p:nvSpPr>
          <p:spPr>
            <a:xfrm>
              <a:off x="4336224" y="2313971"/>
              <a:ext cx="3415439" cy="2387903"/>
            </a:xfrm>
            <a:custGeom>
              <a:rect b="b" l="l" r="r" t="t"/>
              <a:pathLst>
                <a:path extrusionOk="0" h="21600" w="21600">
                  <a:moveTo>
                    <a:pt x="20865" y="0"/>
                  </a:moveTo>
                  <a:lnTo>
                    <a:pt x="735" y="0"/>
                  </a:lnTo>
                  <a:cubicBezTo>
                    <a:pt x="330" y="0"/>
                    <a:pt x="0" y="472"/>
                    <a:pt x="0" y="1051"/>
                  </a:cubicBezTo>
                  <a:lnTo>
                    <a:pt x="0" y="20549"/>
                  </a:lnTo>
                  <a:cubicBezTo>
                    <a:pt x="0" y="21128"/>
                    <a:pt x="330" y="21600"/>
                    <a:pt x="735" y="21600"/>
                  </a:cubicBezTo>
                  <a:lnTo>
                    <a:pt x="20865" y="21600"/>
                  </a:lnTo>
                  <a:cubicBezTo>
                    <a:pt x="21270" y="21600"/>
                    <a:pt x="21600" y="21128"/>
                    <a:pt x="21600" y="20549"/>
                  </a:cubicBezTo>
                  <a:lnTo>
                    <a:pt x="21600" y="1051"/>
                  </a:lnTo>
                  <a:cubicBezTo>
                    <a:pt x="21600" y="472"/>
                    <a:pt x="21270" y="0"/>
                    <a:pt x="20865" y="0"/>
                  </a:cubicBezTo>
                  <a:cubicBezTo>
                    <a:pt x="20865" y="0"/>
                    <a:pt x="20865" y="0"/>
                    <a:pt x="20865" y="0"/>
                  </a:cubicBezTo>
                  <a:close/>
                  <a:moveTo>
                    <a:pt x="20865" y="40"/>
                  </a:moveTo>
                  <a:cubicBezTo>
                    <a:pt x="21255" y="40"/>
                    <a:pt x="21572" y="493"/>
                    <a:pt x="21572" y="1051"/>
                  </a:cubicBezTo>
                  <a:lnTo>
                    <a:pt x="21572" y="20549"/>
                  </a:lnTo>
                  <a:cubicBezTo>
                    <a:pt x="21572" y="21107"/>
                    <a:pt x="21255" y="21560"/>
                    <a:pt x="20865" y="21560"/>
                  </a:cubicBezTo>
                  <a:lnTo>
                    <a:pt x="735" y="21560"/>
                  </a:lnTo>
                  <a:cubicBezTo>
                    <a:pt x="345" y="21560"/>
                    <a:pt x="28" y="21107"/>
                    <a:pt x="28" y="20549"/>
                  </a:cubicBezTo>
                  <a:lnTo>
                    <a:pt x="28" y="1051"/>
                  </a:lnTo>
                  <a:cubicBezTo>
                    <a:pt x="28" y="493"/>
                    <a:pt x="345" y="40"/>
                    <a:pt x="735" y="40"/>
                  </a:cubicBezTo>
                  <a:lnTo>
                    <a:pt x="20865" y="40"/>
                  </a:lnTo>
                </a:path>
              </a:pathLst>
            </a:custGeom>
            <a:solidFill>
              <a:srgbClr val="FFFFFF">
                <a:alpha val="24705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1" name="Google Shape;281;p36"/>
            <p:cNvSpPr/>
            <p:nvPr/>
          </p:nvSpPr>
          <p:spPr>
            <a:xfrm>
              <a:off x="4357133" y="2334880"/>
              <a:ext cx="3375972" cy="2288729"/>
            </a:xfrm>
            <a:custGeom>
              <a:rect b="b" l="l" r="r" t="t"/>
              <a:pathLst>
                <a:path extrusionOk="0" h="21600" w="21600"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ubicBezTo>
                    <a:pt x="20983" y="0"/>
                    <a:pt x="20983" y="0"/>
                    <a:pt x="20983" y="0"/>
                  </a:cubicBezTo>
                  <a:close/>
                  <a:moveTo>
                    <a:pt x="20983" y="41"/>
                  </a:moveTo>
                  <a:cubicBezTo>
                    <a:pt x="21308" y="41"/>
                    <a:pt x="21572" y="431"/>
                    <a:pt x="21572" y="910"/>
                  </a:cubicBezTo>
                  <a:lnTo>
                    <a:pt x="21572" y="21021"/>
                  </a:lnTo>
                  <a:lnTo>
                    <a:pt x="21572" y="21156"/>
                  </a:lnTo>
                  <a:lnTo>
                    <a:pt x="21572" y="21186"/>
                  </a:lnTo>
                  <a:cubicBezTo>
                    <a:pt x="21572" y="21392"/>
                    <a:pt x="21459" y="21559"/>
                    <a:pt x="21319" y="21559"/>
                  </a:cubicBezTo>
                  <a:lnTo>
                    <a:pt x="281" y="21559"/>
                  </a:lnTo>
                  <a:cubicBezTo>
                    <a:pt x="141" y="21559"/>
                    <a:pt x="28" y="21392"/>
                    <a:pt x="28" y="21186"/>
                  </a:cubicBezTo>
                  <a:lnTo>
                    <a:pt x="28" y="21156"/>
                  </a:lnTo>
                  <a:lnTo>
                    <a:pt x="28" y="21021"/>
                  </a:lnTo>
                  <a:lnTo>
                    <a:pt x="28" y="910"/>
                  </a:lnTo>
                  <a:cubicBezTo>
                    <a:pt x="28" y="431"/>
                    <a:pt x="292" y="41"/>
                    <a:pt x="617" y="41"/>
                  </a:cubicBezTo>
                  <a:lnTo>
                    <a:pt x="20983" y="41"/>
                  </a:lnTo>
                </a:path>
              </a:pathLst>
            </a:custGeom>
            <a:solidFill>
              <a:srgbClr val="FFFFFF">
                <a:alpha val="49803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2" name="Google Shape;282;p36"/>
            <p:cNvSpPr/>
            <p:nvPr/>
          </p:nvSpPr>
          <p:spPr>
            <a:xfrm>
              <a:off x="4342496" y="2320243"/>
              <a:ext cx="3406669" cy="2319426"/>
            </a:xfrm>
            <a:custGeom>
              <a:rect b="b" l="l" r="r" t="t"/>
              <a:pathLst>
                <a:path extrusionOk="0" h="21600" w="21600">
                  <a:moveTo>
                    <a:pt x="20891" y="0"/>
                  </a:moveTo>
                  <a:lnTo>
                    <a:pt x="709" y="0"/>
                  </a:lnTo>
                  <a:cubicBezTo>
                    <a:pt x="318" y="0"/>
                    <a:pt x="0" y="467"/>
                    <a:pt x="0" y="1041"/>
                  </a:cubicBezTo>
                  <a:lnTo>
                    <a:pt x="0" y="20885"/>
                  </a:lnTo>
                  <a:lnTo>
                    <a:pt x="0" y="21019"/>
                  </a:lnTo>
                  <a:lnTo>
                    <a:pt x="0" y="21049"/>
                  </a:lnTo>
                  <a:cubicBezTo>
                    <a:pt x="0" y="21353"/>
                    <a:pt x="168" y="21600"/>
                    <a:pt x="375" y="21600"/>
                  </a:cubicBezTo>
                  <a:lnTo>
                    <a:pt x="21225" y="21600"/>
                  </a:lnTo>
                  <a:cubicBezTo>
                    <a:pt x="21432" y="21600"/>
                    <a:pt x="21600" y="21353"/>
                    <a:pt x="21600" y="21049"/>
                  </a:cubicBezTo>
                  <a:lnTo>
                    <a:pt x="21600" y="21019"/>
                  </a:lnTo>
                  <a:lnTo>
                    <a:pt x="21600" y="20885"/>
                  </a:lnTo>
                  <a:lnTo>
                    <a:pt x="21600" y="1041"/>
                  </a:lnTo>
                  <a:cubicBezTo>
                    <a:pt x="21600" y="467"/>
                    <a:pt x="21282" y="0"/>
                    <a:pt x="20891" y="0"/>
                  </a:cubicBezTo>
                  <a:cubicBezTo>
                    <a:pt x="20891" y="0"/>
                    <a:pt x="20891" y="0"/>
                    <a:pt x="20891" y="0"/>
                  </a:cubicBezTo>
                  <a:close/>
                  <a:moveTo>
                    <a:pt x="20891" y="143"/>
                  </a:moveTo>
                  <a:cubicBezTo>
                    <a:pt x="21228" y="143"/>
                    <a:pt x="21503" y="546"/>
                    <a:pt x="21503" y="1041"/>
                  </a:cubicBezTo>
                  <a:lnTo>
                    <a:pt x="21503" y="20885"/>
                  </a:lnTo>
                  <a:lnTo>
                    <a:pt x="21503" y="21019"/>
                  </a:lnTo>
                  <a:lnTo>
                    <a:pt x="21503" y="21049"/>
                  </a:lnTo>
                  <a:cubicBezTo>
                    <a:pt x="21503" y="21274"/>
                    <a:pt x="21378" y="21457"/>
                    <a:pt x="21225" y="21457"/>
                  </a:cubicBezTo>
                  <a:lnTo>
                    <a:pt x="375" y="21457"/>
                  </a:lnTo>
                  <a:cubicBezTo>
                    <a:pt x="222" y="21457"/>
                    <a:pt x="97" y="21274"/>
                    <a:pt x="97" y="21049"/>
                  </a:cubicBezTo>
                  <a:lnTo>
                    <a:pt x="97" y="21019"/>
                  </a:lnTo>
                  <a:lnTo>
                    <a:pt x="97" y="20885"/>
                  </a:lnTo>
                  <a:lnTo>
                    <a:pt x="97" y="1041"/>
                  </a:lnTo>
                  <a:cubicBezTo>
                    <a:pt x="97" y="546"/>
                    <a:pt x="372" y="143"/>
                    <a:pt x="709" y="143"/>
                  </a:cubicBezTo>
                  <a:lnTo>
                    <a:pt x="20891" y="143"/>
                  </a:lnTo>
                </a:path>
              </a:pathLst>
            </a:custGeom>
            <a:gradFill>
              <a:gsLst>
                <a:gs pos="0">
                  <a:srgbClr val="47484B"/>
                </a:gs>
                <a:gs pos="100000">
                  <a:srgbClr val="47484B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3" name="Google Shape;283;p36"/>
            <p:cNvSpPr/>
            <p:nvPr/>
          </p:nvSpPr>
          <p:spPr>
            <a:xfrm>
              <a:off x="7633603" y="2324425"/>
              <a:ext cx="111220" cy="111222"/>
            </a:xfrm>
            <a:custGeom>
              <a:rect b="b" l="l" r="r" t="t"/>
              <a:pathLst>
                <a:path extrusionOk="0" h="21600" w="21600">
                  <a:moveTo>
                    <a:pt x="1510" y="0"/>
                  </a:moveTo>
                  <a:lnTo>
                    <a:pt x="0" y="0"/>
                  </a:lnTo>
                  <a:cubicBezTo>
                    <a:pt x="11911" y="0"/>
                    <a:pt x="21600" y="9690"/>
                    <a:pt x="21600" y="21600"/>
                  </a:cubicBezTo>
                  <a:lnTo>
                    <a:pt x="21600" y="20090"/>
                  </a:lnTo>
                  <a:cubicBezTo>
                    <a:pt x="21600" y="9013"/>
                    <a:pt x="12588" y="0"/>
                    <a:pt x="151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4" name="Google Shape;284;p36"/>
            <p:cNvSpPr/>
            <p:nvPr/>
          </p:nvSpPr>
          <p:spPr>
            <a:xfrm>
              <a:off x="4346678" y="2324425"/>
              <a:ext cx="111220" cy="111222"/>
            </a:xfrm>
            <a:custGeom>
              <a:rect b="b" l="l" r="r" t="t"/>
              <a:pathLst>
                <a:path extrusionOk="0" h="21600" w="21600">
                  <a:moveTo>
                    <a:pt x="20090" y="0"/>
                  </a:moveTo>
                  <a:lnTo>
                    <a:pt x="21600" y="0"/>
                  </a:lnTo>
                  <a:cubicBezTo>
                    <a:pt x="9689" y="0"/>
                    <a:pt x="0" y="9690"/>
                    <a:pt x="0" y="21600"/>
                  </a:cubicBezTo>
                  <a:lnTo>
                    <a:pt x="0" y="20090"/>
                  </a:lnTo>
                  <a:cubicBezTo>
                    <a:pt x="0" y="9013"/>
                    <a:pt x="9012" y="0"/>
                    <a:pt x="2009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5" name="Google Shape;285;p36"/>
            <p:cNvSpPr/>
            <p:nvPr/>
          </p:nvSpPr>
          <p:spPr>
            <a:xfrm>
              <a:off x="4495133" y="2472880"/>
              <a:ext cx="3099624" cy="1941886"/>
            </a:xfrm>
            <a:custGeom>
              <a:rect b="b" l="l" r="r" t="t"/>
              <a:pathLst>
                <a:path extrusionOk="0" h="21600" w="21600">
                  <a:moveTo>
                    <a:pt x="21569" y="0"/>
                  </a:moveTo>
                  <a:lnTo>
                    <a:pt x="31" y="0"/>
                  </a:lnTo>
                  <a:cubicBezTo>
                    <a:pt x="14" y="0"/>
                    <a:pt x="0" y="22"/>
                    <a:pt x="0" y="49"/>
                  </a:cubicBezTo>
                  <a:lnTo>
                    <a:pt x="0" y="21551"/>
                  </a:lnTo>
                  <a:cubicBezTo>
                    <a:pt x="0" y="21578"/>
                    <a:pt x="14" y="21600"/>
                    <a:pt x="31" y="21600"/>
                  </a:cubicBezTo>
                  <a:lnTo>
                    <a:pt x="21569" y="21600"/>
                  </a:lnTo>
                  <a:cubicBezTo>
                    <a:pt x="21586" y="21600"/>
                    <a:pt x="21600" y="21578"/>
                    <a:pt x="21600" y="21551"/>
                  </a:cubicBezTo>
                  <a:lnTo>
                    <a:pt x="21600" y="49"/>
                  </a:lnTo>
                  <a:cubicBezTo>
                    <a:pt x="21600" y="22"/>
                    <a:pt x="21586" y="0"/>
                    <a:pt x="21569" y="0"/>
                  </a:cubicBezTo>
                  <a:cubicBezTo>
                    <a:pt x="21569" y="0"/>
                    <a:pt x="21569" y="0"/>
                    <a:pt x="21569" y="0"/>
                  </a:cubicBezTo>
                  <a:close/>
                  <a:moveTo>
                    <a:pt x="21569" y="49"/>
                  </a:moveTo>
                  <a:lnTo>
                    <a:pt x="21569" y="49"/>
                  </a:lnTo>
                  <a:lnTo>
                    <a:pt x="21569" y="21551"/>
                  </a:lnTo>
                  <a:lnTo>
                    <a:pt x="31" y="21551"/>
                  </a:lnTo>
                  <a:lnTo>
                    <a:pt x="31" y="49"/>
                  </a:lnTo>
                  <a:lnTo>
                    <a:pt x="21569" y="49"/>
                  </a:lnTo>
                </a:path>
              </a:pathLst>
            </a:custGeom>
            <a:solidFill>
              <a:srgbClr val="7D8083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6" name="Google Shape;286;p36"/>
            <p:cNvSpPr/>
            <p:nvPr/>
          </p:nvSpPr>
          <p:spPr>
            <a:xfrm>
              <a:off x="4486770" y="2464516"/>
              <a:ext cx="3114972" cy="1957237"/>
            </a:xfrm>
            <a:custGeom>
              <a:rect b="b" l="l" r="r" t="t"/>
              <a:pathLst>
                <a:path extrusionOk="0" h="21600" w="21600">
                  <a:moveTo>
                    <a:pt x="21585" y="21467"/>
                  </a:moveTo>
                  <a:cubicBezTo>
                    <a:pt x="21585" y="21527"/>
                    <a:pt x="21554" y="21576"/>
                    <a:pt x="21516" y="21576"/>
                  </a:cubicBezTo>
                  <a:lnTo>
                    <a:pt x="84" y="21576"/>
                  </a:lnTo>
                  <a:cubicBezTo>
                    <a:pt x="46" y="21576"/>
                    <a:pt x="15" y="21527"/>
                    <a:pt x="15" y="21467"/>
                  </a:cubicBezTo>
                  <a:lnTo>
                    <a:pt x="15" y="133"/>
                  </a:lnTo>
                  <a:cubicBezTo>
                    <a:pt x="15" y="73"/>
                    <a:pt x="46" y="24"/>
                    <a:pt x="84" y="24"/>
                  </a:cubicBezTo>
                  <a:lnTo>
                    <a:pt x="21516" y="24"/>
                  </a:lnTo>
                  <a:cubicBezTo>
                    <a:pt x="21554" y="24"/>
                    <a:pt x="21585" y="73"/>
                    <a:pt x="21585" y="133"/>
                  </a:cubicBezTo>
                  <a:cubicBezTo>
                    <a:pt x="21585" y="133"/>
                    <a:pt x="21585" y="21467"/>
                    <a:pt x="21585" y="21467"/>
                  </a:cubicBezTo>
                  <a:close/>
                  <a:moveTo>
                    <a:pt x="21600" y="133"/>
                  </a:moveTo>
                  <a:cubicBezTo>
                    <a:pt x="21600" y="60"/>
                    <a:pt x="21562" y="0"/>
                    <a:pt x="21516" y="0"/>
                  </a:cubicBezTo>
                  <a:lnTo>
                    <a:pt x="84" y="0"/>
                  </a:lnTo>
                  <a:cubicBezTo>
                    <a:pt x="38" y="0"/>
                    <a:pt x="0" y="60"/>
                    <a:pt x="0" y="133"/>
                  </a:cubicBezTo>
                  <a:lnTo>
                    <a:pt x="0" y="21467"/>
                  </a:lnTo>
                  <a:cubicBezTo>
                    <a:pt x="0" y="21540"/>
                    <a:pt x="38" y="21600"/>
                    <a:pt x="84" y="21600"/>
                  </a:cubicBezTo>
                  <a:lnTo>
                    <a:pt x="21516" y="21600"/>
                  </a:lnTo>
                  <a:cubicBezTo>
                    <a:pt x="21562" y="21600"/>
                    <a:pt x="21600" y="21540"/>
                    <a:pt x="21600" y="21467"/>
                  </a:cubicBezTo>
                  <a:cubicBezTo>
                    <a:pt x="21600" y="21467"/>
                    <a:pt x="21600" y="133"/>
                    <a:pt x="21600" y="133"/>
                  </a:cubicBezTo>
                  <a:close/>
                </a:path>
              </a:pathLst>
            </a:custGeom>
            <a:solidFill>
              <a:srgbClr val="FFFFFF">
                <a:alpha val="49803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7" name="Google Shape;287;p36"/>
            <p:cNvSpPr/>
            <p:nvPr/>
          </p:nvSpPr>
          <p:spPr>
            <a:xfrm>
              <a:off x="6023595" y="2387153"/>
              <a:ext cx="42637" cy="42637"/>
            </a:xfrm>
            <a:custGeom>
              <a:rect b="b" l="l" r="r" t="t"/>
              <a:pathLst>
                <a:path extrusionOk="0" h="19678" w="19678">
                  <a:moveTo>
                    <a:pt x="16796" y="2882"/>
                  </a:moveTo>
                  <a:cubicBezTo>
                    <a:pt x="12953" y="-961"/>
                    <a:pt x="6723" y="-961"/>
                    <a:pt x="2882" y="2882"/>
                  </a:cubicBezTo>
                  <a:cubicBezTo>
                    <a:pt x="-961" y="6723"/>
                    <a:pt x="-961" y="12953"/>
                    <a:pt x="2882" y="16797"/>
                  </a:cubicBezTo>
                  <a:cubicBezTo>
                    <a:pt x="6723" y="20639"/>
                    <a:pt x="12953" y="20638"/>
                    <a:pt x="16796" y="16797"/>
                  </a:cubicBezTo>
                  <a:cubicBezTo>
                    <a:pt x="20637" y="12953"/>
                    <a:pt x="20639" y="6723"/>
                    <a:pt x="16796" y="2882"/>
                  </a:cubicBezTo>
                  <a:close/>
                </a:path>
              </a:pathLst>
            </a:custGeom>
            <a:gradFill>
              <a:gsLst>
                <a:gs pos="0">
                  <a:srgbClr val="696969"/>
                </a:gs>
                <a:gs pos="27000">
                  <a:srgbClr val="696969"/>
                </a:gs>
                <a:gs pos="73000">
                  <a:srgbClr val="0C0C0C"/>
                </a:gs>
                <a:gs pos="100000">
                  <a:srgbClr val="0C0C0C"/>
                </a:gs>
              </a:gsLst>
              <a:lin ang="3260679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8" name="Google Shape;288;p36"/>
            <p:cNvSpPr/>
            <p:nvPr/>
          </p:nvSpPr>
          <p:spPr>
            <a:xfrm>
              <a:off x="3945222" y="4639067"/>
              <a:ext cx="4201748" cy="80347"/>
            </a:xfrm>
            <a:custGeom>
              <a:rect b="b" l="l" r="r" t="t"/>
              <a:pathLst>
                <a:path extrusionOk="0" h="21600" w="2160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0">
                  <a:srgbClr val="A1A2A7">
                    <a:alpha val="0"/>
                  </a:srgbClr>
                </a:gs>
                <a:gs pos="100000">
                  <a:srgbClr val="767778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9" name="Google Shape;289;p36"/>
            <p:cNvSpPr/>
            <p:nvPr/>
          </p:nvSpPr>
          <p:spPr>
            <a:xfrm>
              <a:off x="3945222" y="4639067"/>
              <a:ext cx="4201748" cy="80347"/>
            </a:xfrm>
            <a:custGeom>
              <a:rect b="b" l="l" r="r" t="t"/>
              <a:pathLst>
                <a:path extrusionOk="0" h="21600" w="2160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0">
                  <a:srgbClr val="BEC1C3"/>
                </a:gs>
                <a:gs pos="100000">
                  <a:srgbClr val="78797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0" name="Google Shape;290;p36"/>
            <p:cNvSpPr/>
            <p:nvPr/>
          </p:nvSpPr>
          <p:spPr>
            <a:xfrm>
              <a:off x="3938949" y="4628612"/>
              <a:ext cx="4210968" cy="10647"/>
            </a:xfrm>
            <a:custGeom>
              <a:rect b="b" l="l" r="r" t="t"/>
              <a:pathLst>
                <a:path extrusionOk="0" h="21600" w="21600">
                  <a:moveTo>
                    <a:pt x="21600" y="0"/>
                  </a:moveTo>
                  <a:lnTo>
                    <a:pt x="0" y="0"/>
                  </a:lnTo>
                  <a:lnTo>
                    <a:pt x="0" y="11121"/>
                  </a:lnTo>
                  <a:cubicBezTo>
                    <a:pt x="8" y="14649"/>
                    <a:pt x="19" y="18142"/>
                    <a:pt x="31" y="21600"/>
                  </a:cubicBezTo>
                  <a:lnTo>
                    <a:pt x="21584" y="21600"/>
                  </a:lnTo>
                  <a:cubicBezTo>
                    <a:pt x="21590" y="19983"/>
                    <a:pt x="21595" y="18350"/>
                    <a:pt x="21600" y="16717"/>
                  </a:cubicBezTo>
                  <a:cubicBezTo>
                    <a:pt x="21600" y="16717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64696E"/>
                </a:gs>
                <a:gs pos="1000">
                  <a:srgbClr val="E9EBF2"/>
                </a:gs>
                <a:gs pos="10000">
                  <a:srgbClr val="BEC1C3"/>
                </a:gs>
                <a:gs pos="46000">
                  <a:srgbClr val="96989B"/>
                </a:gs>
                <a:gs pos="86000">
                  <a:srgbClr val="BEC1C3"/>
                </a:gs>
                <a:gs pos="98000">
                  <a:srgbClr val="E9EBF2"/>
                </a:gs>
                <a:gs pos="100000">
                  <a:srgbClr val="78797E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1" name="Google Shape;291;p36"/>
            <p:cNvSpPr/>
            <p:nvPr/>
          </p:nvSpPr>
          <p:spPr>
            <a:xfrm>
              <a:off x="3945222" y="4639067"/>
              <a:ext cx="4201748" cy="24371"/>
            </a:xfrm>
            <a:custGeom>
              <a:rect b="b" l="l" r="r" t="t"/>
              <a:pathLst>
                <a:path extrusionOk="0" h="21600" w="21600">
                  <a:moveTo>
                    <a:pt x="21600" y="0"/>
                  </a:moveTo>
                  <a:lnTo>
                    <a:pt x="12607" y="0"/>
                  </a:lnTo>
                  <a:lnTo>
                    <a:pt x="8865" y="0"/>
                  </a:lnTo>
                  <a:lnTo>
                    <a:pt x="0" y="0"/>
                  </a:lnTo>
                  <a:cubicBezTo>
                    <a:pt x="41" y="4919"/>
                    <a:pt x="104" y="9674"/>
                    <a:pt x="185" y="14237"/>
                  </a:cubicBezTo>
                  <a:lnTo>
                    <a:pt x="8866" y="14237"/>
                  </a:lnTo>
                  <a:cubicBezTo>
                    <a:pt x="8936" y="20966"/>
                    <a:pt x="9087" y="21600"/>
                    <a:pt x="9185" y="21600"/>
                  </a:cubicBezTo>
                  <a:lnTo>
                    <a:pt x="10373" y="21600"/>
                  </a:lnTo>
                  <a:lnTo>
                    <a:pt x="10516" y="21600"/>
                  </a:lnTo>
                  <a:lnTo>
                    <a:pt x="12287" y="21600"/>
                  </a:lnTo>
                  <a:cubicBezTo>
                    <a:pt x="12384" y="21600"/>
                    <a:pt x="12535" y="20966"/>
                    <a:pt x="12605" y="14237"/>
                  </a:cubicBezTo>
                  <a:lnTo>
                    <a:pt x="21415" y="14237"/>
                  </a:lnTo>
                  <a:cubicBezTo>
                    <a:pt x="21496" y="9674"/>
                    <a:pt x="21559" y="4919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BEC1C3"/>
                </a:gs>
                <a:gs pos="100000">
                  <a:srgbClr val="BEC1C3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2" name="Google Shape;292;p36"/>
            <p:cNvSpPr/>
            <p:nvPr/>
          </p:nvSpPr>
          <p:spPr>
            <a:xfrm>
              <a:off x="5682775" y="4628612"/>
              <a:ext cx="701653" cy="22436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0" y="10616"/>
                  </a:lnTo>
                  <a:cubicBezTo>
                    <a:pt x="371" y="20916"/>
                    <a:pt x="876" y="21600"/>
                    <a:pt x="1513" y="21600"/>
                  </a:cubicBezTo>
                  <a:cubicBezTo>
                    <a:pt x="2014" y="21600"/>
                    <a:pt x="6673" y="21600"/>
                    <a:pt x="8626" y="21600"/>
                  </a:cubicBezTo>
                  <a:cubicBezTo>
                    <a:pt x="9152" y="21600"/>
                    <a:pt x="9482" y="21600"/>
                    <a:pt x="9482" y="21600"/>
                  </a:cubicBezTo>
                  <a:cubicBezTo>
                    <a:pt x="12053" y="21600"/>
                    <a:pt x="19560" y="21600"/>
                    <a:pt x="20087" y="21600"/>
                  </a:cubicBezTo>
                  <a:cubicBezTo>
                    <a:pt x="20724" y="21600"/>
                    <a:pt x="21229" y="20916"/>
                    <a:pt x="21600" y="10616"/>
                  </a:cubicBez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8B8D90"/>
                </a:gs>
                <a:gs pos="10000">
                  <a:srgbClr val="EDEEEF"/>
                </a:gs>
                <a:gs pos="84000">
                  <a:srgbClr val="EDEEEF"/>
                </a:gs>
                <a:gs pos="96000">
                  <a:srgbClr val="8B8D90"/>
                </a:gs>
                <a:gs pos="100000">
                  <a:srgbClr val="8B8D90"/>
                </a:gs>
              </a:gsLst>
              <a:lin ang="38616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3" name="Google Shape;293;p36"/>
            <p:cNvSpPr/>
            <p:nvPr/>
          </p:nvSpPr>
          <p:spPr>
            <a:xfrm>
              <a:off x="5676503" y="4645339"/>
              <a:ext cx="716479" cy="15031"/>
            </a:xfrm>
            <a:custGeom>
              <a:rect b="b" l="l" r="r" t="t"/>
              <a:pathLst>
                <a:path extrusionOk="0" h="21600" w="21600">
                  <a:moveTo>
                    <a:pt x="21396" y="0"/>
                  </a:moveTo>
                  <a:cubicBezTo>
                    <a:pt x="21010" y="14111"/>
                    <a:pt x="20506" y="15298"/>
                    <a:pt x="19895" y="15298"/>
                  </a:cubicBezTo>
                  <a:lnTo>
                    <a:pt x="9509" y="15298"/>
                  </a:lnTo>
                  <a:lnTo>
                    <a:pt x="8671" y="15298"/>
                  </a:lnTo>
                  <a:lnTo>
                    <a:pt x="1705" y="15298"/>
                  </a:lnTo>
                  <a:cubicBezTo>
                    <a:pt x="1094" y="15298"/>
                    <a:pt x="590" y="14111"/>
                    <a:pt x="204" y="0"/>
                  </a:cubicBezTo>
                  <a:lnTo>
                    <a:pt x="0" y="0"/>
                  </a:lnTo>
                  <a:lnTo>
                    <a:pt x="3" y="142"/>
                  </a:lnTo>
                  <a:lnTo>
                    <a:pt x="48" y="2025"/>
                  </a:lnTo>
                  <a:cubicBezTo>
                    <a:pt x="477" y="20160"/>
                    <a:pt x="1028" y="21600"/>
                    <a:pt x="1705" y="21600"/>
                  </a:cubicBezTo>
                  <a:lnTo>
                    <a:pt x="8671" y="21600"/>
                  </a:lnTo>
                  <a:lnTo>
                    <a:pt x="9509" y="21600"/>
                  </a:lnTo>
                  <a:lnTo>
                    <a:pt x="19895" y="21600"/>
                  </a:lnTo>
                  <a:cubicBezTo>
                    <a:pt x="20572" y="21600"/>
                    <a:pt x="21124" y="20160"/>
                    <a:pt x="21552" y="2031"/>
                  </a:cubicBezTo>
                  <a:lnTo>
                    <a:pt x="21597" y="142"/>
                  </a:lnTo>
                  <a:lnTo>
                    <a:pt x="21600" y="0"/>
                  </a:lnTo>
                  <a:cubicBezTo>
                    <a:pt x="21600" y="0"/>
                    <a:pt x="21396" y="0"/>
                    <a:pt x="21396" y="0"/>
                  </a:cubicBezTo>
                  <a:close/>
                </a:path>
              </a:pathLst>
            </a:custGeom>
            <a:gradFill>
              <a:gsLst>
                <a:gs pos="0">
                  <a:srgbClr val="A4A6A9"/>
                </a:gs>
                <a:gs pos="100000">
                  <a:srgbClr val="A4A6A9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4" name="Google Shape;294;p36"/>
            <p:cNvSpPr/>
            <p:nvPr/>
          </p:nvSpPr>
          <p:spPr>
            <a:xfrm>
              <a:off x="5323137" y="4676703"/>
              <a:ext cx="39533" cy="8771"/>
            </a:xfrm>
            <a:custGeom>
              <a:rect b="b" l="l" r="r" t="t"/>
              <a:pathLst>
                <a:path extrusionOk="0" h="21600" w="21317">
                  <a:moveTo>
                    <a:pt x="21299" y="10800"/>
                  </a:moveTo>
                  <a:cubicBezTo>
                    <a:pt x="21458" y="16769"/>
                    <a:pt x="20525" y="21600"/>
                    <a:pt x="19220" y="21600"/>
                  </a:cubicBezTo>
                  <a:lnTo>
                    <a:pt x="2668" y="21600"/>
                  </a:lnTo>
                  <a:cubicBezTo>
                    <a:pt x="1364" y="21600"/>
                    <a:pt x="177" y="16769"/>
                    <a:pt x="17" y="10800"/>
                  </a:cubicBezTo>
                  <a:lnTo>
                    <a:pt x="17" y="10800"/>
                  </a:lnTo>
                  <a:cubicBezTo>
                    <a:pt x="-142" y="4831"/>
                    <a:pt x="791" y="0"/>
                    <a:pt x="2096" y="0"/>
                  </a:cubicBezTo>
                  <a:lnTo>
                    <a:pt x="18648" y="0"/>
                  </a:lnTo>
                  <a:cubicBezTo>
                    <a:pt x="19952" y="0"/>
                    <a:pt x="21139" y="4831"/>
                    <a:pt x="21299" y="10800"/>
                  </a:cubicBezTo>
                  <a:cubicBezTo>
                    <a:pt x="21299" y="10800"/>
                    <a:pt x="21299" y="10800"/>
                    <a:pt x="21299" y="10800"/>
                  </a:cubicBezTo>
                  <a:close/>
                </a:path>
              </a:pathLst>
            </a:custGeom>
            <a:gradFill>
              <a:gsLst>
                <a:gs pos="0">
                  <a:srgbClr val="5F6265"/>
                </a:gs>
                <a:gs pos="24000">
                  <a:srgbClr val="5F6265"/>
                </a:gs>
                <a:gs pos="78000">
                  <a:srgbClr val="757677"/>
                </a:gs>
                <a:gs pos="100000">
                  <a:srgbClr val="757677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5" name="Google Shape;295;p36"/>
            <p:cNvSpPr/>
            <p:nvPr/>
          </p:nvSpPr>
          <p:spPr>
            <a:xfrm>
              <a:off x="6705235" y="4676703"/>
              <a:ext cx="39533" cy="8771"/>
            </a:xfrm>
            <a:custGeom>
              <a:rect b="b" l="l" r="r" t="t"/>
              <a:pathLst>
                <a:path extrusionOk="0" h="21600" w="21317">
                  <a:moveTo>
                    <a:pt x="17" y="10800"/>
                  </a:moveTo>
                  <a:cubicBezTo>
                    <a:pt x="-142" y="16769"/>
                    <a:pt x="791" y="21600"/>
                    <a:pt x="2096" y="21600"/>
                  </a:cubicBezTo>
                  <a:lnTo>
                    <a:pt x="18648" y="21600"/>
                  </a:lnTo>
                  <a:cubicBezTo>
                    <a:pt x="19952" y="21600"/>
                    <a:pt x="21139" y="16769"/>
                    <a:pt x="21299" y="10800"/>
                  </a:cubicBezTo>
                  <a:lnTo>
                    <a:pt x="21299" y="10800"/>
                  </a:lnTo>
                  <a:cubicBezTo>
                    <a:pt x="21458" y="4831"/>
                    <a:pt x="20525" y="0"/>
                    <a:pt x="19220" y="0"/>
                  </a:cubicBezTo>
                  <a:lnTo>
                    <a:pt x="2668" y="0"/>
                  </a:lnTo>
                  <a:cubicBezTo>
                    <a:pt x="1364" y="0"/>
                    <a:pt x="177" y="4831"/>
                    <a:pt x="17" y="10800"/>
                  </a:cubicBezTo>
                  <a:cubicBezTo>
                    <a:pt x="17" y="10800"/>
                    <a:pt x="17" y="10800"/>
                    <a:pt x="17" y="10800"/>
                  </a:cubicBezTo>
                  <a:close/>
                </a:path>
              </a:pathLst>
            </a:custGeom>
            <a:gradFill>
              <a:gsLst>
                <a:gs pos="0">
                  <a:srgbClr val="5F6265"/>
                </a:gs>
                <a:gs pos="18000">
                  <a:srgbClr val="5F6265"/>
                </a:gs>
                <a:gs pos="72000">
                  <a:srgbClr val="747576"/>
                </a:gs>
                <a:gs pos="100000">
                  <a:srgbClr val="747576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6" name="Google Shape;296;p36"/>
            <p:cNvSpPr/>
            <p:nvPr/>
          </p:nvSpPr>
          <p:spPr>
            <a:xfrm>
              <a:off x="3955676" y="4639067"/>
              <a:ext cx="4180772" cy="15601"/>
            </a:xfrm>
            <a:custGeom>
              <a:rect b="b" l="l" r="r" t="t"/>
              <a:pathLst>
                <a:path extrusionOk="0" h="21600" w="21600">
                  <a:moveTo>
                    <a:pt x="8852" y="6072"/>
                  </a:moveTo>
                  <a:lnTo>
                    <a:pt x="8913" y="6072"/>
                  </a:lnTo>
                  <a:cubicBezTo>
                    <a:pt x="8980" y="20426"/>
                    <a:pt x="9067" y="21600"/>
                    <a:pt x="9174" y="21600"/>
                  </a:cubicBezTo>
                  <a:lnTo>
                    <a:pt x="10368" y="21600"/>
                  </a:lnTo>
                  <a:lnTo>
                    <a:pt x="10512" y="21600"/>
                  </a:lnTo>
                  <a:lnTo>
                    <a:pt x="12291" y="21600"/>
                  </a:lnTo>
                  <a:cubicBezTo>
                    <a:pt x="12398" y="21600"/>
                    <a:pt x="12486" y="20426"/>
                    <a:pt x="12552" y="6072"/>
                  </a:cubicBezTo>
                  <a:lnTo>
                    <a:pt x="12613" y="6072"/>
                  </a:lnTo>
                  <a:lnTo>
                    <a:pt x="21556" y="6072"/>
                  </a:lnTo>
                  <a:cubicBezTo>
                    <a:pt x="21571" y="4797"/>
                    <a:pt x="21587" y="2882"/>
                    <a:pt x="21600" y="0"/>
                  </a:cubicBezTo>
                  <a:lnTo>
                    <a:pt x="12613" y="0"/>
                  </a:lnTo>
                  <a:lnTo>
                    <a:pt x="12544" y="0"/>
                  </a:lnTo>
                  <a:cubicBezTo>
                    <a:pt x="12482" y="14527"/>
                    <a:pt x="12398" y="15528"/>
                    <a:pt x="12291" y="15528"/>
                  </a:cubicBezTo>
                  <a:cubicBezTo>
                    <a:pt x="12203" y="15528"/>
                    <a:pt x="10943" y="15528"/>
                    <a:pt x="10512" y="15528"/>
                  </a:cubicBezTo>
                  <a:cubicBezTo>
                    <a:pt x="10512" y="15528"/>
                    <a:pt x="10456" y="15528"/>
                    <a:pt x="10368" y="15528"/>
                  </a:cubicBezTo>
                  <a:cubicBezTo>
                    <a:pt x="10040" y="15528"/>
                    <a:pt x="9258" y="15528"/>
                    <a:pt x="9174" y="15528"/>
                  </a:cubicBezTo>
                  <a:cubicBezTo>
                    <a:pt x="9068" y="15528"/>
                    <a:pt x="8984" y="14527"/>
                    <a:pt x="8922" y="0"/>
                  </a:cubicBezTo>
                  <a:lnTo>
                    <a:pt x="8852" y="0"/>
                  </a:lnTo>
                  <a:lnTo>
                    <a:pt x="0" y="0"/>
                  </a:lnTo>
                  <a:cubicBezTo>
                    <a:pt x="0" y="0"/>
                    <a:pt x="16" y="3190"/>
                    <a:pt x="35" y="6072"/>
                  </a:cubicBezTo>
                  <a:cubicBezTo>
                    <a:pt x="35" y="6072"/>
                    <a:pt x="8852" y="6072"/>
                    <a:pt x="8852" y="6072"/>
                  </a:cubicBezTo>
                  <a:close/>
                </a:path>
              </a:pathLst>
            </a:custGeom>
            <a:gradFill>
              <a:gsLst>
                <a:gs pos="0">
                  <a:srgbClr val="EFF5F1"/>
                </a:gs>
                <a:gs pos="6000">
                  <a:srgbClr val="EFF5F1"/>
                </a:gs>
                <a:gs pos="100000">
                  <a:srgbClr val="E9EBF2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7" name="Google Shape;297;p36"/>
            <p:cNvSpPr/>
            <p:nvPr/>
          </p:nvSpPr>
          <p:spPr>
            <a:xfrm>
              <a:off x="6027777" y="2391334"/>
              <a:ext cx="33595" cy="33587"/>
            </a:xfrm>
            <a:custGeom>
              <a:rect b="b" l="l" r="r" t="t"/>
              <a:pathLst>
                <a:path extrusionOk="0" h="21600" w="2160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39" y="21600"/>
                    <a:pt x="0" y="16765"/>
                    <a:pt x="0" y="10803"/>
                  </a:cubicBezTo>
                  <a:cubicBezTo>
                    <a:pt x="0" y="4835"/>
                    <a:pt x="4839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gradFill>
              <a:gsLst>
                <a:gs pos="0">
                  <a:srgbClr val="494949"/>
                </a:gs>
                <a:gs pos="32000">
                  <a:srgbClr val="494949"/>
                </a:gs>
                <a:gs pos="69000">
                  <a:srgbClr val="050505"/>
                </a:gs>
                <a:gs pos="100000">
                  <a:srgbClr val="050505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8" name="Google Shape;298;p36"/>
            <p:cNvSpPr/>
            <p:nvPr/>
          </p:nvSpPr>
          <p:spPr>
            <a:xfrm>
              <a:off x="6040323" y="2403880"/>
              <a:ext cx="8260" cy="8257"/>
            </a:xfrm>
            <a:custGeom>
              <a:rect b="b" l="l" r="r" t="t"/>
              <a:pathLst>
                <a:path extrusionOk="0" h="21600" w="2160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40" y="21600"/>
                    <a:pt x="0" y="16765"/>
                    <a:pt x="0" y="10803"/>
                  </a:cubicBezTo>
                  <a:cubicBezTo>
                    <a:pt x="0" y="4835"/>
                    <a:pt x="4840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solidFill>
              <a:srgbClr val="557DB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9" name="Google Shape;299;p36"/>
            <p:cNvSpPr/>
            <p:nvPr/>
          </p:nvSpPr>
          <p:spPr>
            <a:xfrm>
              <a:off x="5864685" y="2343243"/>
              <a:ext cx="1858721" cy="2271187"/>
            </a:xfrm>
            <a:custGeom>
              <a:rect b="b" l="l" r="r" t="t"/>
              <a:pathLst>
                <a:path extrusionOk="0" h="21600" w="21600">
                  <a:moveTo>
                    <a:pt x="21600" y="21266"/>
                  </a:moveTo>
                  <a:lnTo>
                    <a:pt x="21600" y="21236"/>
                  </a:lnTo>
                  <a:lnTo>
                    <a:pt x="21600" y="21100"/>
                  </a:lnTo>
                  <a:lnTo>
                    <a:pt x="21600" y="834"/>
                  </a:lnTo>
                  <a:cubicBezTo>
                    <a:pt x="21600" y="374"/>
                    <a:pt x="21143" y="0"/>
                    <a:pt x="20581" y="0"/>
                  </a:cubicBezTo>
                  <a:lnTo>
                    <a:pt x="14299" y="0"/>
                  </a:lnTo>
                  <a:lnTo>
                    <a:pt x="0" y="21600"/>
                  </a:lnTo>
                  <a:lnTo>
                    <a:pt x="21192" y="21600"/>
                  </a:lnTo>
                  <a:cubicBezTo>
                    <a:pt x="21417" y="21600"/>
                    <a:pt x="21600" y="21450"/>
                    <a:pt x="21600" y="2126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60000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00" name="Google Shape;300;p36"/>
          <p:cNvGrpSpPr/>
          <p:nvPr/>
        </p:nvGrpSpPr>
        <p:grpSpPr>
          <a:xfrm>
            <a:off x="5298351" y="2019086"/>
            <a:ext cx="2762217" cy="2290084"/>
            <a:chOff x="7021893" y="2601543"/>
            <a:chExt cx="3682956" cy="3053445"/>
          </a:xfrm>
        </p:grpSpPr>
        <p:sp>
          <p:nvSpPr>
            <p:cNvPr id="301" name="Google Shape;301;p36"/>
            <p:cNvSpPr txBox="1"/>
            <p:nvPr/>
          </p:nvSpPr>
          <p:spPr>
            <a:xfrm>
              <a:off x="7021893" y="3363160"/>
              <a:ext cx="3682956" cy="8922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 lorem ipsum dolor creeping.</a:t>
              </a:r>
              <a:endParaRPr sz="1100"/>
            </a:p>
          </p:txBody>
        </p:sp>
        <p:sp>
          <p:nvSpPr>
            <p:cNvPr id="302" name="Google Shape;302;p36"/>
            <p:cNvSpPr txBox="1"/>
            <p:nvPr/>
          </p:nvSpPr>
          <p:spPr>
            <a:xfrm>
              <a:off x="7021893" y="2601543"/>
              <a:ext cx="2495850" cy="3749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7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YOUR TITLE HERE</a:t>
              </a:r>
              <a:endParaRPr sz="1100"/>
            </a:p>
          </p:txBody>
        </p:sp>
        <p:grpSp>
          <p:nvGrpSpPr>
            <p:cNvPr id="303" name="Google Shape;303;p36"/>
            <p:cNvGrpSpPr/>
            <p:nvPr/>
          </p:nvGrpSpPr>
          <p:grpSpPr>
            <a:xfrm>
              <a:off x="7021893" y="4830784"/>
              <a:ext cx="3682956" cy="824204"/>
              <a:chOff x="6746103" y="3303474"/>
              <a:chExt cx="3682956" cy="824204"/>
            </a:xfrm>
          </p:grpSpPr>
          <p:sp>
            <p:nvSpPr>
              <p:cNvPr id="304" name="Google Shape;304;p36"/>
              <p:cNvSpPr txBox="1"/>
              <p:nvPr/>
            </p:nvSpPr>
            <p:spPr>
              <a:xfrm>
                <a:off x="6746103" y="3303474"/>
                <a:ext cx="997857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800">
                    <a:solidFill>
                      <a:srgbClr val="595959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TITLE HERE</a:t>
                </a:r>
                <a:endParaRPr sz="1100"/>
              </a:p>
            </p:txBody>
          </p:sp>
          <p:grpSp>
            <p:nvGrpSpPr>
              <p:cNvPr id="305" name="Google Shape;305;p36"/>
              <p:cNvGrpSpPr/>
              <p:nvPr/>
            </p:nvGrpSpPr>
            <p:grpSpPr>
              <a:xfrm>
                <a:off x="6843396" y="3559831"/>
                <a:ext cx="3585663" cy="215444"/>
                <a:chOff x="932998" y="4710746"/>
                <a:chExt cx="3585663" cy="215444"/>
              </a:xfrm>
            </p:grpSpPr>
            <p:sp>
              <p:nvSpPr>
                <p:cNvPr id="306" name="Google Shape;306;p36"/>
                <p:cNvSpPr/>
                <p:nvPr/>
              </p:nvSpPr>
              <p:spPr>
                <a:xfrm>
                  <a:off x="932998" y="4791529"/>
                  <a:ext cx="2962274" cy="84656"/>
                </a:xfrm>
                <a:prstGeom prst="rect">
                  <a:avLst/>
                </a:prstGeom>
                <a:solidFill>
                  <a:srgbClr val="FED8DB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307" name="Google Shape;307;p36"/>
                <p:cNvSpPr/>
                <p:nvPr/>
              </p:nvSpPr>
              <p:spPr>
                <a:xfrm>
                  <a:off x="932998" y="4791529"/>
                  <a:ext cx="1991177" cy="84656"/>
                </a:xfrm>
                <a:prstGeom prst="rect">
                  <a:avLst/>
                </a:prstGeom>
                <a:solidFill>
                  <a:srgbClr val="FB8F98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308" name="Google Shape;308;p36"/>
                <p:cNvSpPr txBox="1"/>
                <p:nvPr/>
              </p:nvSpPr>
              <p:spPr>
                <a:xfrm>
                  <a:off x="4034291" y="4710746"/>
                  <a:ext cx="484370" cy="2154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600">
                      <a:solidFill>
                        <a:srgbClr val="595959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60%</a:t>
                  </a:r>
                  <a:endParaRPr sz="1100"/>
                </a:p>
              </p:txBody>
            </p:sp>
          </p:grpSp>
          <p:grpSp>
            <p:nvGrpSpPr>
              <p:cNvPr id="309" name="Google Shape;309;p36"/>
              <p:cNvGrpSpPr/>
              <p:nvPr/>
            </p:nvGrpSpPr>
            <p:grpSpPr>
              <a:xfrm>
                <a:off x="6843396" y="3912234"/>
                <a:ext cx="3585663" cy="215444"/>
                <a:chOff x="932998" y="4710746"/>
                <a:chExt cx="3585663" cy="215444"/>
              </a:xfrm>
            </p:grpSpPr>
            <p:sp>
              <p:nvSpPr>
                <p:cNvPr id="310" name="Google Shape;310;p36"/>
                <p:cNvSpPr/>
                <p:nvPr/>
              </p:nvSpPr>
              <p:spPr>
                <a:xfrm>
                  <a:off x="932998" y="4791529"/>
                  <a:ext cx="2962274" cy="84656"/>
                </a:xfrm>
                <a:prstGeom prst="rect">
                  <a:avLst/>
                </a:prstGeom>
                <a:solidFill>
                  <a:srgbClr val="FED8DB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311" name="Google Shape;311;p36"/>
                <p:cNvSpPr/>
                <p:nvPr/>
              </p:nvSpPr>
              <p:spPr>
                <a:xfrm>
                  <a:off x="932998" y="4791529"/>
                  <a:ext cx="1180645" cy="84656"/>
                </a:xfrm>
                <a:prstGeom prst="rect">
                  <a:avLst/>
                </a:prstGeom>
                <a:solidFill>
                  <a:srgbClr val="FB8F98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312" name="Google Shape;312;p36"/>
                <p:cNvSpPr txBox="1"/>
                <p:nvPr/>
              </p:nvSpPr>
              <p:spPr>
                <a:xfrm>
                  <a:off x="4034291" y="4710746"/>
                  <a:ext cx="484370" cy="2154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600">
                      <a:solidFill>
                        <a:srgbClr val="595959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40%</a:t>
                  </a:r>
                  <a:endParaRPr sz="1100"/>
                </a:p>
              </p:txBody>
            </p:sp>
          </p:grp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