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4"/>
  </p:notesMasterIdLst>
  <p:handoutMasterIdLst>
    <p:handoutMasterId r:id="rId25"/>
  </p:handoutMasterIdLst>
  <p:sldIdLst>
    <p:sldId id="348" r:id="rId2"/>
    <p:sldId id="330" r:id="rId3"/>
    <p:sldId id="354" r:id="rId4"/>
    <p:sldId id="351" r:id="rId5"/>
    <p:sldId id="333" r:id="rId6"/>
    <p:sldId id="332" r:id="rId7"/>
    <p:sldId id="355" r:id="rId8"/>
    <p:sldId id="334" r:id="rId9"/>
    <p:sldId id="352" r:id="rId10"/>
    <p:sldId id="336" r:id="rId11"/>
    <p:sldId id="337" r:id="rId12"/>
    <p:sldId id="353" r:id="rId13"/>
    <p:sldId id="339" r:id="rId14"/>
    <p:sldId id="340" r:id="rId15"/>
    <p:sldId id="342" r:id="rId16"/>
    <p:sldId id="356" r:id="rId17"/>
    <p:sldId id="344" r:id="rId18"/>
    <p:sldId id="357" r:id="rId19"/>
    <p:sldId id="346" r:id="rId20"/>
    <p:sldId id="347" r:id="rId21"/>
    <p:sldId id="326" r:id="rId22"/>
    <p:sldId id="328"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 src" initials="s" lastIdx="3" clrIdx="0">
    <p:extLst>
      <p:ext uri="{19B8F6BF-5375-455C-9EA6-DF929625EA0E}">
        <p15:presenceInfo xmlns:p15="http://schemas.microsoft.com/office/powerpoint/2012/main" userId=" src"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C"/>
    <a:srgbClr val="FFFFFF"/>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985" autoAdjust="0"/>
    <p:restoredTop sz="94660"/>
  </p:normalViewPr>
  <p:slideViewPr>
    <p:cSldViewPr snapToGrid="0">
      <p:cViewPr>
        <p:scale>
          <a:sx n="66" d="100"/>
          <a:sy n="66" d="100"/>
        </p:scale>
        <p:origin x="1734" y="1146"/>
      </p:cViewPr>
      <p:guideLst/>
    </p:cSldViewPr>
  </p:slideViewPr>
  <p:notesTextViewPr>
    <p:cViewPr>
      <p:scale>
        <a:sx n="1" d="1"/>
        <a:sy n="1" d="1"/>
      </p:scale>
      <p:origin x="0" y="0"/>
    </p:cViewPr>
  </p:notesTextViewPr>
  <p:notesViewPr>
    <p:cSldViewPr snapToGrid="0">
      <p:cViewPr varScale="1">
        <p:scale>
          <a:sx n="59" d="100"/>
          <a:sy n="59" d="100"/>
        </p:scale>
        <p:origin x="2790" y="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percentStacked"/>
        <c:varyColors val="0"/>
        <c:ser>
          <c:idx val="0"/>
          <c:order val="0"/>
          <c:tx>
            <c:strRef>
              <c:f>Sheet1!$B$1</c:f>
              <c:strCache>
                <c:ptCount val="1"/>
                <c:pt idx="0">
                  <c:v>Series 1</c:v>
                </c:pt>
              </c:strCache>
            </c:strRef>
          </c:tx>
          <c:spPr>
            <a:solidFill>
              <a:schemeClr val="accent2"/>
            </a:solidFill>
            <a:ln>
              <a:noFill/>
            </a:ln>
            <a:effectLst/>
            <a:sp3d/>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C8F8-4562-84D2-1C6A2DE013D1}"/>
            </c:ext>
          </c:extLst>
        </c:ser>
        <c:ser>
          <c:idx val="2"/>
          <c:order val="1"/>
          <c:tx>
            <c:strRef>
              <c:f>Sheet1!$D$1</c:f>
              <c:strCache>
                <c:ptCount val="1"/>
                <c:pt idx="0">
                  <c:v>Series 3</c:v>
                </c:pt>
              </c:strCache>
            </c:strRef>
          </c:tx>
          <c:spPr>
            <a:solidFill>
              <a:schemeClr val="tx1">
                <a:lumMod val="75000"/>
                <a:lumOff val="25000"/>
              </a:schemeClr>
            </a:solidFill>
            <a:ln>
              <a:noFill/>
            </a:ln>
            <a:effectLst/>
            <a:sp3d/>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C8F8-4562-84D2-1C6A2DE013D1}"/>
            </c:ext>
          </c:extLst>
        </c:ser>
        <c:dLbls>
          <c:showLegendKey val="0"/>
          <c:showVal val="0"/>
          <c:showCatName val="0"/>
          <c:showSerName val="0"/>
          <c:showPercent val="0"/>
          <c:showBubbleSize val="0"/>
        </c:dLbls>
        <c:gapWidth val="106"/>
        <c:shape val="box"/>
        <c:axId val="632750656"/>
        <c:axId val="632751640"/>
        <c:axId val="0"/>
      </c:bar3DChart>
      <c:catAx>
        <c:axId val="6327506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32751640"/>
        <c:crosses val="autoZero"/>
        <c:auto val="1"/>
        <c:lblAlgn val="ctr"/>
        <c:lblOffset val="100"/>
        <c:noMultiLvlLbl val="0"/>
      </c:catAx>
      <c:valAx>
        <c:axId val="632751640"/>
        <c:scaling>
          <c:orientation val="minMax"/>
        </c:scaling>
        <c:delete val="1"/>
        <c:axPos val="l"/>
        <c:numFmt formatCode="0%" sourceLinked="1"/>
        <c:majorTickMark val="none"/>
        <c:minorTickMark val="none"/>
        <c:tickLblPos val="nextTo"/>
        <c:crossAx val="63275065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tx>
            <c:strRef>
              <c:f>Sheet1!$B$1</c:f>
              <c:strCache>
                <c:ptCount val="1"/>
                <c:pt idx="0">
                  <c:v>Series 1</c:v>
                </c:pt>
              </c:strCache>
            </c:strRef>
          </c:tx>
          <c:spPr>
            <a:solidFill>
              <a:schemeClr val="accent2"/>
            </a:solidFill>
            <a:ln>
              <a:noFill/>
            </a:ln>
            <a:effectLst/>
          </c:spPr>
          <c:dPt>
            <c:idx val="0"/>
            <c:bubble3D val="0"/>
            <c:spPr>
              <a:solidFill>
                <a:schemeClr val="accent2"/>
              </a:solidFill>
              <a:ln>
                <a:noFill/>
              </a:ln>
              <a:effectLst/>
            </c:spPr>
            <c:extLst>
              <c:ext xmlns:c16="http://schemas.microsoft.com/office/drawing/2014/chart" uri="{C3380CC4-5D6E-409C-BE32-E72D297353CC}">
                <c16:uniqueId val="{00000002-1DF6-4CF7-87B4-8F7AC516EDAA}"/>
              </c:ext>
            </c:extLst>
          </c:dPt>
          <c:dPt>
            <c:idx val="1"/>
            <c:bubble3D val="0"/>
            <c:spPr>
              <a:solidFill>
                <a:schemeClr val="accent2"/>
              </a:solidFill>
              <a:ln>
                <a:noFill/>
              </a:ln>
              <a:effectLst/>
            </c:spPr>
            <c:extLst>
              <c:ext xmlns:c16="http://schemas.microsoft.com/office/drawing/2014/chart" uri="{C3380CC4-5D6E-409C-BE32-E72D297353CC}">
                <c16:uniqueId val="{00000001-1DF6-4CF7-87B4-8F7AC516EDAA}"/>
              </c:ext>
            </c:extLst>
          </c:dPt>
          <c:dPt>
            <c:idx val="2"/>
            <c:bubble3D val="0"/>
            <c:spPr>
              <a:solidFill>
                <a:schemeClr val="accent2"/>
              </a:solidFill>
              <a:ln>
                <a:noFill/>
              </a:ln>
              <a:effectLst/>
            </c:spPr>
            <c:extLst>
              <c:ext xmlns:c16="http://schemas.microsoft.com/office/drawing/2014/chart" uri="{C3380CC4-5D6E-409C-BE32-E72D297353CC}">
                <c16:uniqueId val="{00000000-1DF6-4CF7-87B4-8F7AC516EDAA}"/>
              </c:ext>
            </c:extLst>
          </c:dPt>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BE32-46C1-A30D-732500171E66}"/>
            </c:ext>
          </c:extLst>
        </c:ser>
        <c:dLbls>
          <c:showLegendKey val="0"/>
          <c:showVal val="0"/>
          <c:showCatName val="0"/>
          <c:showSerName val="0"/>
          <c:showPercent val="0"/>
          <c:showBubbleSize val="0"/>
        </c:dLbls>
        <c:axId val="338182848"/>
        <c:axId val="338185472"/>
      </c:areaChart>
      <c:catAx>
        <c:axId val="338182848"/>
        <c:scaling>
          <c:orientation val="minMax"/>
        </c:scaling>
        <c:delete val="1"/>
        <c:axPos val="b"/>
        <c:numFmt formatCode="General" sourceLinked="1"/>
        <c:majorTickMark val="none"/>
        <c:minorTickMark val="none"/>
        <c:tickLblPos val="nextTo"/>
        <c:crossAx val="338185472"/>
        <c:crosses val="autoZero"/>
        <c:auto val="1"/>
        <c:lblAlgn val="ctr"/>
        <c:lblOffset val="100"/>
        <c:noMultiLvlLbl val="0"/>
      </c:catAx>
      <c:valAx>
        <c:axId val="33818547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38182848"/>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F961A05-2721-40C2-B8C2-7BCE475E6AC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2ABB2FB-6345-45FF-A90E-A01D6AFF79C4}" type="datetimeFigureOut">
              <a:rPr lang="en-US" smtClean="0"/>
              <a:t>2/15/2020</a:t>
            </a:fld>
            <a:endParaRPr lang="en-US"/>
          </a:p>
        </p:txBody>
      </p:sp>
      <p:sp>
        <p:nvSpPr>
          <p:cNvPr id="4" name="Footer Placeholder 3">
            <a:extLst>
              <a:ext uri="{FF2B5EF4-FFF2-40B4-BE49-F238E27FC236}">
                <a16:creationId xmlns:a16="http://schemas.microsoft.com/office/drawing/2014/main" id="{994F89ED-19FF-448D-9637-AB3A68F3EEF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9C22E37-F0B4-44B7-8973-6E792D97CBB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7D99FB7-5EAD-4BB8-B680-95975632F741}" type="slidenum">
              <a:rPr lang="en-US" smtClean="0"/>
              <a:t>‹#›</a:t>
            </a:fld>
            <a:endParaRPr lang="en-US"/>
          </a:p>
        </p:txBody>
      </p:sp>
    </p:spTree>
    <p:extLst>
      <p:ext uri="{BB962C8B-B14F-4D97-AF65-F5344CB8AC3E}">
        <p14:creationId xmlns:p14="http://schemas.microsoft.com/office/powerpoint/2010/main" val="40027726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C6978D-169D-4110-A16B-2595AC07B6B0}" type="datetimeFigureOut">
              <a:rPr lang="en-US" smtClean="0"/>
              <a:t>2/15/2020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7B850F2-B22E-4775-A903-A41CD4C74260}" type="slidenum">
              <a:rPr lang="en-US" smtClean="0"/>
              <a:t>‹#›</a:t>
            </a:fld>
            <a:endParaRPr lang="en-US"/>
          </a:p>
        </p:txBody>
      </p:sp>
    </p:spTree>
    <p:extLst>
      <p:ext uri="{BB962C8B-B14F-4D97-AF65-F5344CB8AC3E}">
        <p14:creationId xmlns:p14="http://schemas.microsoft.com/office/powerpoint/2010/main" val="18992345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458087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0_Section Header">
    <p:spTree>
      <p:nvGrpSpPr>
        <p:cNvPr id="1" name=""/>
        <p:cNvGrpSpPr/>
        <p:nvPr/>
      </p:nvGrpSpPr>
      <p:grpSpPr>
        <a:xfrm>
          <a:off x="0" y="0"/>
          <a:ext cx="0" cy="0"/>
          <a:chOff x="0" y="0"/>
          <a:chExt cx="0" cy="0"/>
        </a:xfrm>
      </p:grpSpPr>
      <p:sp>
        <p:nvSpPr>
          <p:cNvPr id="12" name="Freeform: Shape 11">
            <a:extLst>
              <a:ext uri="{FF2B5EF4-FFF2-40B4-BE49-F238E27FC236}">
                <a16:creationId xmlns:a16="http://schemas.microsoft.com/office/drawing/2014/main" id="{D7CEB507-906F-4C83-9889-9706AA11B567}"/>
              </a:ext>
            </a:extLst>
          </p:cNvPr>
          <p:cNvSpPr>
            <a:spLocks noGrp="1"/>
          </p:cNvSpPr>
          <p:nvPr>
            <p:ph type="pic" sz="quarter" idx="16" hasCustomPrompt="1"/>
          </p:nvPr>
        </p:nvSpPr>
        <p:spPr>
          <a:xfrm>
            <a:off x="4843692" y="2344278"/>
            <a:ext cx="2772229" cy="2175218"/>
          </a:xfrm>
          <a:custGeom>
            <a:avLst/>
            <a:gdLst>
              <a:gd name="connsiteX0" fmla="*/ 0 w 2772229"/>
              <a:gd name="connsiteY0" fmla="*/ 0 h 2175218"/>
              <a:gd name="connsiteX1" fmla="*/ 2772229 w 2772229"/>
              <a:gd name="connsiteY1" fmla="*/ 0 h 2175218"/>
              <a:gd name="connsiteX2" fmla="*/ 2772229 w 2772229"/>
              <a:gd name="connsiteY2" fmla="*/ 2175218 h 2175218"/>
              <a:gd name="connsiteX3" fmla="*/ 0 w 2772229"/>
              <a:gd name="connsiteY3" fmla="*/ 2175218 h 2175218"/>
            </a:gdLst>
            <a:ahLst/>
            <a:cxnLst>
              <a:cxn ang="0">
                <a:pos x="connsiteX0" y="connsiteY0"/>
              </a:cxn>
              <a:cxn ang="0">
                <a:pos x="connsiteX1" y="connsiteY1"/>
              </a:cxn>
              <a:cxn ang="0">
                <a:pos x="connsiteX2" y="connsiteY2"/>
              </a:cxn>
              <a:cxn ang="0">
                <a:pos x="connsiteX3" y="connsiteY3"/>
              </a:cxn>
            </a:cxnLst>
            <a:rect l="l" t="t" r="r" b="b"/>
            <a:pathLst>
              <a:path w="2772229" h="2175218">
                <a:moveTo>
                  <a:pt x="0" y="0"/>
                </a:moveTo>
                <a:lnTo>
                  <a:pt x="2772229" y="0"/>
                </a:lnTo>
                <a:lnTo>
                  <a:pt x="2772229" y="2175218"/>
                </a:lnTo>
                <a:lnTo>
                  <a:pt x="0" y="2175218"/>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3" name="Freeform: Shape 12">
            <a:extLst>
              <a:ext uri="{FF2B5EF4-FFF2-40B4-BE49-F238E27FC236}">
                <a16:creationId xmlns:a16="http://schemas.microsoft.com/office/drawing/2014/main" id="{D5CAA488-3228-4DAD-9B52-917E6B741303}"/>
              </a:ext>
            </a:extLst>
          </p:cNvPr>
          <p:cNvSpPr>
            <a:spLocks noGrp="1"/>
          </p:cNvSpPr>
          <p:nvPr>
            <p:ph type="pic" sz="quarter" idx="17" hasCustomPrompt="1"/>
          </p:nvPr>
        </p:nvSpPr>
        <p:spPr>
          <a:xfrm>
            <a:off x="4843692" y="4682782"/>
            <a:ext cx="2772229" cy="2175218"/>
          </a:xfrm>
          <a:custGeom>
            <a:avLst/>
            <a:gdLst>
              <a:gd name="connsiteX0" fmla="*/ 0 w 2772229"/>
              <a:gd name="connsiteY0" fmla="*/ 0 h 2175218"/>
              <a:gd name="connsiteX1" fmla="*/ 2772229 w 2772229"/>
              <a:gd name="connsiteY1" fmla="*/ 0 h 2175218"/>
              <a:gd name="connsiteX2" fmla="*/ 2772229 w 2772229"/>
              <a:gd name="connsiteY2" fmla="*/ 2175218 h 2175218"/>
              <a:gd name="connsiteX3" fmla="*/ 0 w 2772229"/>
              <a:gd name="connsiteY3" fmla="*/ 2175218 h 2175218"/>
            </a:gdLst>
            <a:ahLst/>
            <a:cxnLst>
              <a:cxn ang="0">
                <a:pos x="connsiteX0" y="connsiteY0"/>
              </a:cxn>
              <a:cxn ang="0">
                <a:pos x="connsiteX1" y="connsiteY1"/>
              </a:cxn>
              <a:cxn ang="0">
                <a:pos x="connsiteX2" y="connsiteY2"/>
              </a:cxn>
              <a:cxn ang="0">
                <a:pos x="connsiteX3" y="connsiteY3"/>
              </a:cxn>
            </a:cxnLst>
            <a:rect l="l" t="t" r="r" b="b"/>
            <a:pathLst>
              <a:path w="2772229" h="2175218">
                <a:moveTo>
                  <a:pt x="0" y="0"/>
                </a:moveTo>
                <a:lnTo>
                  <a:pt x="2772229" y="0"/>
                </a:lnTo>
                <a:lnTo>
                  <a:pt x="2772229" y="2175218"/>
                </a:lnTo>
                <a:lnTo>
                  <a:pt x="0" y="2175218"/>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8" name="Freeform: Shape 7">
            <a:extLst>
              <a:ext uri="{FF2B5EF4-FFF2-40B4-BE49-F238E27FC236}">
                <a16:creationId xmlns:a16="http://schemas.microsoft.com/office/drawing/2014/main" id="{A3B9A45B-B2BF-4582-A62C-6514A71630BC}"/>
              </a:ext>
            </a:extLst>
          </p:cNvPr>
          <p:cNvSpPr>
            <a:spLocks noGrp="1"/>
          </p:cNvSpPr>
          <p:nvPr>
            <p:ph type="pic" sz="quarter" idx="15" hasCustomPrompt="1"/>
          </p:nvPr>
        </p:nvSpPr>
        <p:spPr>
          <a:xfrm>
            <a:off x="4843692" y="5776"/>
            <a:ext cx="2772229" cy="2175218"/>
          </a:xfrm>
          <a:custGeom>
            <a:avLst/>
            <a:gdLst>
              <a:gd name="connsiteX0" fmla="*/ 0 w 2772229"/>
              <a:gd name="connsiteY0" fmla="*/ 0 h 2175218"/>
              <a:gd name="connsiteX1" fmla="*/ 2772229 w 2772229"/>
              <a:gd name="connsiteY1" fmla="*/ 0 h 2175218"/>
              <a:gd name="connsiteX2" fmla="*/ 2772229 w 2772229"/>
              <a:gd name="connsiteY2" fmla="*/ 2175218 h 2175218"/>
              <a:gd name="connsiteX3" fmla="*/ 0 w 2772229"/>
              <a:gd name="connsiteY3" fmla="*/ 2175218 h 2175218"/>
            </a:gdLst>
            <a:ahLst/>
            <a:cxnLst>
              <a:cxn ang="0">
                <a:pos x="connsiteX0" y="connsiteY0"/>
              </a:cxn>
              <a:cxn ang="0">
                <a:pos x="connsiteX1" y="connsiteY1"/>
              </a:cxn>
              <a:cxn ang="0">
                <a:pos x="connsiteX2" y="connsiteY2"/>
              </a:cxn>
              <a:cxn ang="0">
                <a:pos x="connsiteX3" y="connsiteY3"/>
              </a:cxn>
            </a:cxnLst>
            <a:rect l="l" t="t" r="r" b="b"/>
            <a:pathLst>
              <a:path w="2772229" h="2175218">
                <a:moveTo>
                  <a:pt x="0" y="0"/>
                </a:moveTo>
                <a:lnTo>
                  <a:pt x="2772229" y="0"/>
                </a:lnTo>
                <a:lnTo>
                  <a:pt x="2772229" y="2175218"/>
                </a:lnTo>
                <a:lnTo>
                  <a:pt x="0" y="2175218"/>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40396542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5_Section Header">
    <p:spTree>
      <p:nvGrpSpPr>
        <p:cNvPr id="1" name=""/>
        <p:cNvGrpSpPr/>
        <p:nvPr/>
      </p:nvGrpSpPr>
      <p:grpSpPr>
        <a:xfrm>
          <a:off x="0" y="0"/>
          <a:ext cx="0" cy="0"/>
          <a:chOff x="0" y="0"/>
          <a:chExt cx="0" cy="0"/>
        </a:xfrm>
      </p:grpSpPr>
      <p:sp>
        <p:nvSpPr>
          <p:cNvPr id="14" name="Freeform: Shape 13">
            <a:extLst>
              <a:ext uri="{FF2B5EF4-FFF2-40B4-BE49-F238E27FC236}">
                <a16:creationId xmlns:a16="http://schemas.microsoft.com/office/drawing/2014/main" id="{A75B078E-7186-49B7-BF26-71D12325B8AA}"/>
              </a:ext>
            </a:extLst>
          </p:cNvPr>
          <p:cNvSpPr>
            <a:spLocks noGrp="1"/>
          </p:cNvSpPr>
          <p:nvPr>
            <p:ph type="pic" sz="quarter" idx="18" hasCustomPrompt="1"/>
          </p:nvPr>
        </p:nvSpPr>
        <p:spPr>
          <a:xfrm>
            <a:off x="6372225" y="1236778"/>
            <a:ext cx="2289776" cy="1973944"/>
          </a:xfrm>
          <a:custGeom>
            <a:avLst/>
            <a:gdLst>
              <a:gd name="connsiteX0" fmla="*/ 493486 w 2289776"/>
              <a:gd name="connsiteY0" fmla="*/ 0 h 1973944"/>
              <a:gd name="connsiteX1" fmla="*/ 1796290 w 2289776"/>
              <a:gd name="connsiteY1" fmla="*/ 0 h 1973944"/>
              <a:gd name="connsiteX2" fmla="*/ 2289776 w 2289776"/>
              <a:gd name="connsiteY2" fmla="*/ 986972 h 1973944"/>
              <a:gd name="connsiteX3" fmla="*/ 1796290 w 2289776"/>
              <a:gd name="connsiteY3" fmla="*/ 1973944 h 1973944"/>
              <a:gd name="connsiteX4" fmla="*/ 493486 w 2289776"/>
              <a:gd name="connsiteY4" fmla="*/ 1973944 h 1973944"/>
              <a:gd name="connsiteX5" fmla="*/ 0 w 2289776"/>
              <a:gd name="connsiteY5" fmla="*/ 986972 h 197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89776" h="1973944">
                <a:moveTo>
                  <a:pt x="493486" y="0"/>
                </a:moveTo>
                <a:lnTo>
                  <a:pt x="1796290" y="0"/>
                </a:lnTo>
                <a:lnTo>
                  <a:pt x="2289776" y="986972"/>
                </a:lnTo>
                <a:lnTo>
                  <a:pt x="1796290" y="1973944"/>
                </a:lnTo>
                <a:lnTo>
                  <a:pt x="493486" y="1973944"/>
                </a:lnTo>
                <a:lnTo>
                  <a:pt x="0" y="986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3" name="Freeform: Shape 12">
            <a:extLst>
              <a:ext uri="{FF2B5EF4-FFF2-40B4-BE49-F238E27FC236}">
                <a16:creationId xmlns:a16="http://schemas.microsoft.com/office/drawing/2014/main" id="{4EAAB7AD-2D68-42FE-801F-7EEE8DE6416A}"/>
              </a:ext>
            </a:extLst>
          </p:cNvPr>
          <p:cNvSpPr>
            <a:spLocks noGrp="1"/>
          </p:cNvSpPr>
          <p:nvPr>
            <p:ph type="pic" sz="quarter" idx="19" hasCustomPrompt="1"/>
          </p:nvPr>
        </p:nvSpPr>
        <p:spPr>
          <a:xfrm>
            <a:off x="3594922" y="1236778"/>
            <a:ext cx="2289776" cy="1973944"/>
          </a:xfrm>
          <a:custGeom>
            <a:avLst/>
            <a:gdLst>
              <a:gd name="connsiteX0" fmla="*/ 493486 w 2289776"/>
              <a:gd name="connsiteY0" fmla="*/ 0 h 1973944"/>
              <a:gd name="connsiteX1" fmla="*/ 1796290 w 2289776"/>
              <a:gd name="connsiteY1" fmla="*/ 0 h 1973944"/>
              <a:gd name="connsiteX2" fmla="*/ 2289776 w 2289776"/>
              <a:gd name="connsiteY2" fmla="*/ 986972 h 1973944"/>
              <a:gd name="connsiteX3" fmla="*/ 1796290 w 2289776"/>
              <a:gd name="connsiteY3" fmla="*/ 1973944 h 1973944"/>
              <a:gd name="connsiteX4" fmla="*/ 493486 w 2289776"/>
              <a:gd name="connsiteY4" fmla="*/ 1973944 h 1973944"/>
              <a:gd name="connsiteX5" fmla="*/ 0 w 2289776"/>
              <a:gd name="connsiteY5" fmla="*/ 986972 h 197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89776" h="1973944">
                <a:moveTo>
                  <a:pt x="493486" y="0"/>
                </a:moveTo>
                <a:lnTo>
                  <a:pt x="1796290" y="0"/>
                </a:lnTo>
                <a:lnTo>
                  <a:pt x="2289776" y="986972"/>
                </a:lnTo>
                <a:lnTo>
                  <a:pt x="1796290" y="1973944"/>
                </a:lnTo>
                <a:lnTo>
                  <a:pt x="493486" y="1973944"/>
                </a:lnTo>
                <a:lnTo>
                  <a:pt x="0" y="986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2" name="Freeform: Shape 11">
            <a:extLst>
              <a:ext uri="{FF2B5EF4-FFF2-40B4-BE49-F238E27FC236}">
                <a16:creationId xmlns:a16="http://schemas.microsoft.com/office/drawing/2014/main" id="{A4A9D476-77C3-4D9E-A303-729404FA605D}"/>
              </a:ext>
            </a:extLst>
          </p:cNvPr>
          <p:cNvSpPr>
            <a:spLocks noGrp="1"/>
          </p:cNvSpPr>
          <p:nvPr>
            <p:ph type="pic" sz="quarter" idx="20" hasCustomPrompt="1"/>
          </p:nvPr>
        </p:nvSpPr>
        <p:spPr>
          <a:xfrm>
            <a:off x="752697" y="1236778"/>
            <a:ext cx="2289776" cy="1973944"/>
          </a:xfrm>
          <a:custGeom>
            <a:avLst/>
            <a:gdLst>
              <a:gd name="connsiteX0" fmla="*/ 493486 w 2289776"/>
              <a:gd name="connsiteY0" fmla="*/ 0 h 1973944"/>
              <a:gd name="connsiteX1" fmla="*/ 1796290 w 2289776"/>
              <a:gd name="connsiteY1" fmla="*/ 0 h 1973944"/>
              <a:gd name="connsiteX2" fmla="*/ 2289776 w 2289776"/>
              <a:gd name="connsiteY2" fmla="*/ 986972 h 1973944"/>
              <a:gd name="connsiteX3" fmla="*/ 1796290 w 2289776"/>
              <a:gd name="connsiteY3" fmla="*/ 1973944 h 1973944"/>
              <a:gd name="connsiteX4" fmla="*/ 493486 w 2289776"/>
              <a:gd name="connsiteY4" fmla="*/ 1973944 h 1973944"/>
              <a:gd name="connsiteX5" fmla="*/ 0 w 2289776"/>
              <a:gd name="connsiteY5" fmla="*/ 986972 h 197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89776" h="1973944">
                <a:moveTo>
                  <a:pt x="493486" y="0"/>
                </a:moveTo>
                <a:lnTo>
                  <a:pt x="1796290" y="0"/>
                </a:lnTo>
                <a:lnTo>
                  <a:pt x="2289776" y="986972"/>
                </a:lnTo>
                <a:lnTo>
                  <a:pt x="1796290" y="1973944"/>
                </a:lnTo>
                <a:lnTo>
                  <a:pt x="493486" y="1973944"/>
                </a:lnTo>
                <a:lnTo>
                  <a:pt x="0" y="986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5" name="Freeform: Shape 14">
            <a:extLst>
              <a:ext uri="{FF2B5EF4-FFF2-40B4-BE49-F238E27FC236}">
                <a16:creationId xmlns:a16="http://schemas.microsoft.com/office/drawing/2014/main" id="{3531572A-0EBB-4144-993D-F5A43B2F8270}"/>
              </a:ext>
            </a:extLst>
          </p:cNvPr>
          <p:cNvSpPr>
            <a:spLocks noGrp="1"/>
          </p:cNvSpPr>
          <p:nvPr>
            <p:ph type="pic" sz="quarter" idx="17" hasCustomPrompt="1"/>
          </p:nvPr>
        </p:nvSpPr>
        <p:spPr>
          <a:xfrm>
            <a:off x="9149528" y="1236778"/>
            <a:ext cx="2289776" cy="1973944"/>
          </a:xfrm>
          <a:custGeom>
            <a:avLst/>
            <a:gdLst>
              <a:gd name="connsiteX0" fmla="*/ 493486 w 2289776"/>
              <a:gd name="connsiteY0" fmla="*/ 0 h 1973944"/>
              <a:gd name="connsiteX1" fmla="*/ 1796290 w 2289776"/>
              <a:gd name="connsiteY1" fmla="*/ 0 h 1973944"/>
              <a:gd name="connsiteX2" fmla="*/ 2289776 w 2289776"/>
              <a:gd name="connsiteY2" fmla="*/ 986972 h 1973944"/>
              <a:gd name="connsiteX3" fmla="*/ 1796290 w 2289776"/>
              <a:gd name="connsiteY3" fmla="*/ 1973944 h 1973944"/>
              <a:gd name="connsiteX4" fmla="*/ 493486 w 2289776"/>
              <a:gd name="connsiteY4" fmla="*/ 1973944 h 1973944"/>
              <a:gd name="connsiteX5" fmla="*/ 0 w 2289776"/>
              <a:gd name="connsiteY5" fmla="*/ 986972 h 197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89776" h="1973944">
                <a:moveTo>
                  <a:pt x="493486" y="0"/>
                </a:moveTo>
                <a:lnTo>
                  <a:pt x="1796290" y="0"/>
                </a:lnTo>
                <a:lnTo>
                  <a:pt x="2289776" y="986972"/>
                </a:lnTo>
                <a:lnTo>
                  <a:pt x="1796290" y="1973944"/>
                </a:lnTo>
                <a:lnTo>
                  <a:pt x="493486" y="1973944"/>
                </a:lnTo>
                <a:lnTo>
                  <a:pt x="0" y="9869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28519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Section Header">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9AAC8C6E-0EED-43D1-BB8F-ED2065198592}"/>
              </a:ext>
            </a:extLst>
          </p:cNvPr>
          <p:cNvSpPr>
            <a:spLocks noGrp="1"/>
          </p:cNvSpPr>
          <p:nvPr>
            <p:ph type="pic" sz="quarter" idx="16" hasCustomPrompt="1"/>
          </p:nvPr>
        </p:nvSpPr>
        <p:spPr>
          <a:xfrm>
            <a:off x="8539275" y="3482518"/>
            <a:ext cx="2883989" cy="2533650"/>
          </a:xfrm>
          <a:custGeom>
            <a:avLst/>
            <a:gdLst>
              <a:gd name="connsiteX0" fmla="*/ 0 w 2883989"/>
              <a:gd name="connsiteY0" fmla="*/ 0 h 2533650"/>
              <a:gd name="connsiteX1" fmla="*/ 2883989 w 2883989"/>
              <a:gd name="connsiteY1" fmla="*/ 0 h 2533650"/>
              <a:gd name="connsiteX2" fmla="*/ 2883989 w 2883989"/>
              <a:gd name="connsiteY2" fmla="*/ 2533650 h 2533650"/>
              <a:gd name="connsiteX3" fmla="*/ 0 w 2883989"/>
              <a:gd name="connsiteY3" fmla="*/ 2533650 h 2533650"/>
            </a:gdLst>
            <a:ahLst/>
            <a:cxnLst>
              <a:cxn ang="0">
                <a:pos x="connsiteX0" y="connsiteY0"/>
              </a:cxn>
              <a:cxn ang="0">
                <a:pos x="connsiteX1" y="connsiteY1"/>
              </a:cxn>
              <a:cxn ang="0">
                <a:pos x="connsiteX2" y="connsiteY2"/>
              </a:cxn>
              <a:cxn ang="0">
                <a:pos x="connsiteX3" y="connsiteY3"/>
              </a:cxn>
            </a:cxnLst>
            <a:rect l="l" t="t" r="r" b="b"/>
            <a:pathLst>
              <a:path w="2883989" h="2533650">
                <a:moveTo>
                  <a:pt x="0" y="0"/>
                </a:moveTo>
                <a:lnTo>
                  <a:pt x="2883989" y="0"/>
                </a:lnTo>
                <a:lnTo>
                  <a:pt x="2883989" y="2533650"/>
                </a:lnTo>
                <a:lnTo>
                  <a:pt x="0" y="253365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6" name="Freeform: Shape 5">
            <a:extLst>
              <a:ext uri="{FF2B5EF4-FFF2-40B4-BE49-F238E27FC236}">
                <a16:creationId xmlns:a16="http://schemas.microsoft.com/office/drawing/2014/main" id="{EDFC0261-DA57-467B-AEC9-6A626FCCA695}"/>
              </a:ext>
            </a:extLst>
          </p:cNvPr>
          <p:cNvSpPr>
            <a:spLocks noGrp="1"/>
          </p:cNvSpPr>
          <p:nvPr>
            <p:ph type="pic" sz="quarter" idx="15" hasCustomPrompt="1"/>
          </p:nvPr>
        </p:nvSpPr>
        <p:spPr>
          <a:xfrm>
            <a:off x="5540986" y="841832"/>
            <a:ext cx="2883989" cy="2533650"/>
          </a:xfrm>
          <a:custGeom>
            <a:avLst/>
            <a:gdLst>
              <a:gd name="connsiteX0" fmla="*/ 0 w 2883989"/>
              <a:gd name="connsiteY0" fmla="*/ 0 h 2533650"/>
              <a:gd name="connsiteX1" fmla="*/ 2883989 w 2883989"/>
              <a:gd name="connsiteY1" fmla="*/ 0 h 2533650"/>
              <a:gd name="connsiteX2" fmla="*/ 2883989 w 2883989"/>
              <a:gd name="connsiteY2" fmla="*/ 2533650 h 2533650"/>
              <a:gd name="connsiteX3" fmla="*/ 0 w 2883989"/>
              <a:gd name="connsiteY3" fmla="*/ 2533650 h 2533650"/>
            </a:gdLst>
            <a:ahLst/>
            <a:cxnLst>
              <a:cxn ang="0">
                <a:pos x="connsiteX0" y="connsiteY0"/>
              </a:cxn>
              <a:cxn ang="0">
                <a:pos x="connsiteX1" y="connsiteY1"/>
              </a:cxn>
              <a:cxn ang="0">
                <a:pos x="connsiteX2" y="connsiteY2"/>
              </a:cxn>
              <a:cxn ang="0">
                <a:pos x="connsiteX3" y="connsiteY3"/>
              </a:cxn>
            </a:cxnLst>
            <a:rect l="l" t="t" r="r" b="b"/>
            <a:pathLst>
              <a:path w="2883989" h="2533650">
                <a:moveTo>
                  <a:pt x="0" y="0"/>
                </a:moveTo>
                <a:lnTo>
                  <a:pt x="2883989" y="0"/>
                </a:lnTo>
                <a:lnTo>
                  <a:pt x="2883989" y="2533650"/>
                </a:lnTo>
                <a:lnTo>
                  <a:pt x="0" y="253365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7097656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2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4D20C835-B60C-4894-8CD2-B4FFDDC5407C}"/>
              </a:ext>
            </a:extLst>
          </p:cNvPr>
          <p:cNvSpPr>
            <a:spLocks noGrp="1"/>
          </p:cNvSpPr>
          <p:nvPr>
            <p:ph type="pic" sz="quarter" idx="16" hasCustomPrompt="1"/>
          </p:nvPr>
        </p:nvSpPr>
        <p:spPr>
          <a:xfrm>
            <a:off x="5229679" y="1137041"/>
            <a:ext cx="3619500" cy="2721428"/>
          </a:xfrm>
          <a:custGeom>
            <a:avLst/>
            <a:gdLst>
              <a:gd name="connsiteX0" fmla="*/ 680357 w 3619500"/>
              <a:gd name="connsiteY0" fmla="*/ 0 h 2721428"/>
              <a:gd name="connsiteX1" fmla="*/ 3619500 w 3619500"/>
              <a:gd name="connsiteY1" fmla="*/ 0 h 2721428"/>
              <a:gd name="connsiteX2" fmla="*/ 2939143 w 3619500"/>
              <a:gd name="connsiteY2" fmla="*/ 2721428 h 2721428"/>
              <a:gd name="connsiteX3" fmla="*/ 0 w 3619500"/>
              <a:gd name="connsiteY3" fmla="*/ 2721428 h 2721428"/>
            </a:gdLst>
            <a:ahLst/>
            <a:cxnLst>
              <a:cxn ang="0">
                <a:pos x="connsiteX0" y="connsiteY0"/>
              </a:cxn>
              <a:cxn ang="0">
                <a:pos x="connsiteX1" y="connsiteY1"/>
              </a:cxn>
              <a:cxn ang="0">
                <a:pos x="connsiteX2" y="connsiteY2"/>
              </a:cxn>
              <a:cxn ang="0">
                <a:pos x="connsiteX3" y="connsiteY3"/>
              </a:cxn>
            </a:cxnLst>
            <a:rect l="l" t="t" r="r" b="b"/>
            <a:pathLst>
              <a:path w="3619500" h="2721428">
                <a:moveTo>
                  <a:pt x="680357" y="0"/>
                </a:moveTo>
                <a:lnTo>
                  <a:pt x="3619500" y="0"/>
                </a:lnTo>
                <a:lnTo>
                  <a:pt x="2939143" y="2721428"/>
                </a:lnTo>
                <a:lnTo>
                  <a:pt x="0" y="2721428"/>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8" name="Freeform: Shape 7">
            <a:extLst>
              <a:ext uri="{FF2B5EF4-FFF2-40B4-BE49-F238E27FC236}">
                <a16:creationId xmlns:a16="http://schemas.microsoft.com/office/drawing/2014/main" id="{C911E387-1004-4F74-9F7F-402C8E1340A6}"/>
              </a:ext>
            </a:extLst>
          </p:cNvPr>
          <p:cNvSpPr>
            <a:spLocks noGrp="1"/>
          </p:cNvSpPr>
          <p:nvPr>
            <p:ph type="pic" sz="quarter" idx="15" hasCustomPrompt="1"/>
          </p:nvPr>
        </p:nvSpPr>
        <p:spPr>
          <a:xfrm>
            <a:off x="7788729" y="3167743"/>
            <a:ext cx="3619500" cy="2721428"/>
          </a:xfrm>
          <a:custGeom>
            <a:avLst/>
            <a:gdLst>
              <a:gd name="connsiteX0" fmla="*/ 680357 w 3619500"/>
              <a:gd name="connsiteY0" fmla="*/ 0 h 2721428"/>
              <a:gd name="connsiteX1" fmla="*/ 3619500 w 3619500"/>
              <a:gd name="connsiteY1" fmla="*/ 0 h 2721428"/>
              <a:gd name="connsiteX2" fmla="*/ 2939143 w 3619500"/>
              <a:gd name="connsiteY2" fmla="*/ 2721428 h 2721428"/>
              <a:gd name="connsiteX3" fmla="*/ 0 w 3619500"/>
              <a:gd name="connsiteY3" fmla="*/ 2721428 h 2721428"/>
            </a:gdLst>
            <a:ahLst/>
            <a:cxnLst>
              <a:cxn ang="0">
                <a:pos x="connsiteX0" y="connsiteY0"/>
              </a:cxn>
              <a:cxn ang="0">
                <a:pos x="connsiteX1" y="connsiteY1"/>
              </a:cxn>
              <a:cxn ang="0">
                <a:pos x="connsiteX2" y="connsiteY2"/>
              </a:cxn>
              <a:cxn ang="0">
                <a:pos x="connsiteX3" y="connsiteY3"/>
              </a:cxn>
            </a:cxnLst>
            <a:rect l="l" t="t" r="r" b="b"/>
            <a:pathLst>
              <a:path w="3619500" h="2721428">
                <a:moveTo>
                  <a:pt x="680357" y="0"/>
                </a:moveTo>
                <a:lnTo>
                  <a:pt x="3619500" y="0"/>
                </a:lnTo>
                <a:lnTo>
                  <a:pt x="2939143" y="2721428"/>
                </a:lnTo>
                <a:lnTo>
                  <a:pt x="0" y="2721428"/>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7117858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1_Section Header">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E9659E4C-839F-4D07-BA4D-C6E3F6DCFA7E}"/>
              </a:ext>
            </a:extLst>
          </p:cNvPr>
          <p:cNvSpPr>
            <a:spLocks noGrp="1"/>
          </p:cNvSpPr>
          <p:nvPr>
            <p:ph type="pic" sz="quarter" idx="15" hasCustomPrompt="1"/>
          </p:nvPr>
        </p:nvSpPr>
        <p:spPr>
          <a:xfrm>
            <a:off x="3367175" y="3460728"/>
            <a:ext cx="3337840" cy="2594428"/>
          </a:xfrm>
          <a:custGeom>
            <a:avLst/>
            <a:gdLst>
              <a:gd name="connsiteX0" fmla="*/ 0 w 3337840"/>
              <a:gd name="connsiteY0" fmla="*/ 0 h 2594428"/>
              <a:gd name="connsiteX1" fmla="*/ 3337840 w 3337840"/>
              <a:gd name="connsiteY1" fmla="*/ 0 h 2594428"/>
              <a:gd name="connsiteX2" fmla="*/ 3337840 w 3337840"/>
              <a:gd name="connsiteY2" fmla="*/ 2594428 h 2594428"/>
              <a:gd name="connsiteX3" fmla="*/ 0 w 3337840"/>
              <a:gd name="connsiteY3" fmla="*/ 2594428 h 2594428"/>
            </a:gdLst>
            <a:ahLst/>
            <a:cxnLst>
              <a:cxn ang="0">
                <a:pos x="connsiteX0" y="connsiteY0"/>
              </a:cxn>
              <a:cxn ang="0">
                <a:pos x="connsiteX1" y="connsiteY1"/>
              </a:cxn>
              <a:cxn ang="0">
                <a:pos x="connsiteX2" y="connsiteY2"/>
              </a:cxn>
              <a:cxn ang="0">
                <a:pos x="connsiteX3" y="connsiteY3"/>
              </a:cxn>
            </a:cxnLst>
            <a:rect l="l" t="t" r="r" b="b"/>
            <a:pathLst>
              <a:path w="3337840" h="2594428">
                <a:moveTo>
                  <a:pt x="0" y="0"/>
                </a:moveTo>
                <a:lnTo>
                  <a:pt x="3337840" y="0"/>
                </a:lnTo>
                <a:lnTo>
                  <a:pt x="3337840" y="2594428"/>
                </a:lnTo>
                <a:lnTo>
                  <a:pt x="0" y="2594428"/>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Freeform: Shape 8">
            <a:extLst>
              <a:ext uri="{FF2B5EF4-FFF2-40B4-BE49-F238E27FC236}">
                <a16:creationId xmlns:a16="http://schemas.microsoft.com/office/drawing/2014/main" id="{A9B2A9CB-55CB-4F5C-987A-09AFDC8E5D59}"/>
              </a:ext>
            </a:extLst>
          </p:cNvPr>
          <p:cNvSpPr>
            <a:spLocks noGrp="1"/>
          </p:cNvSpPr>
          <p:nvPr>
            <p:ph type="pic" sz="quarter" idx="16" hasCustomPrompt="1"/>
          </p:nvPr>
        </p:nvSpPr>
        <p:spPr>
          <a:xfrm>
            <a:off x="3367175" y="802844"/>
            <a:ext cx="3337840" cy="2552656"/>
          </a:xfrm>
          <a:custGeom>
            <a:avLst/>
            <a:gdLst>
              <a:gd name="connsiteX0" fmla="*/ 0 w 3337840"/>
              <a:gd name="connsiteY0" fmla="*/ 0 h 2552656"/>
              <a:gd name="connsiteX1" fmla="*/ 3337840 w 3337840"/>
              <a:gd name="connsiteY1" fmla="*/ 0 h 2552656"/>
              <a:gd name="connsiteX2" fmla="*/ 3337840 w 3337840"/>
              <a:gd name="connsiteY2" fmla="*/ 2552656 h 2552656"/>
              <a:gd name="connsiteX3" fmla="*/ 0 w 3337840"/>
              <a:gd name="connsiteY3" fmla="*/ 2552656 h 2552656"/>
            </a:gdLst>
            <a:ahLst/>
            <a:cxnLst>
              <a:cxn ang="0">
                <a:pos x="connsiteX0" y="connsiteY0"/>
              </a:cxn>
              <a:cxn ang="0">
                <a:pos x="connsiteX1" y="connsiteY1"/>
              </a:cxn>
              <a:cxn ang="0">
                <a:pos x="connsiteX2" y="connsiteY2"/>
              </a:cxn>
              <a:cxn ang="0">
                <a:pos x="connsiteX3" y="connsiteY3"/>
              </a:cxn>
            </a:cxnLst>
            <a:rect l="l" t="t" r="r" b="b"/>
            <a:pathLst>
              <a:path w="3337840" h="2552656">
                <a:moveTo>
                  <a:pt x="0" y="0"/>
                </a:moveTo>
                <a:lnTo>
                  <a:pt x="3337840" y="0"/>
                </a:lnTo>
                <a:lnTo>
                  <a:pt x="3337840" y="2552656"/>
                </a:lnTo>
                <a:lnTo>
                  <a:pt x="0" y="2552656"/>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36810594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5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Shape 4">
            <a:extLst>
              <a:ext uri="{FF2B5EF4-FFF2-40B4-BE49-F238E27FC236}">
                <a16:creationId xmlns:a16="http://schemas.microsoft.com/office/drawing/2014/main" id="{50F5963F-C36F-4FDA-8AE8-B562F0634C1D}"/>
              </a:ext>
            </a:extLst>
          </p:cNvPr>
          <p:cNvSpPr>
            <a:spLocks noGrp="1"/>
          </p:cNvSpPr>
          <p:nvPr>
            <p:ph type="pic" sz="quarter" idx="16" hasCustomPrompt="1"/>
          </p:nvPr>
        </p:nvSpPr>
        <p:spPr>
          <a:xfrm>
            <a:off x="870856" y="2642394"/>
            <a:ext cx="5080001" cy="2921002"/>
          </a:xfrm>
          <a:custGeom>
            <a:avLst/>
            <a:gdLst>
              <a:gd name="connsiteX0" fmla="*/ 0 w 5080001"/>
              <a:gd name="connsiteY0" fmla="*/ 0 h 2921002"/>
              <a:gd name="connsiteX1" fmla="*/ 5080001 w 5080001"/>
              <a:gd name="connsiteY1" fmla="*/ 0 h 2921002"/>
              <a:gd name="connsiteX2" fmla="*/ 5080001 w 5080001"/>
              <a:gd name="connsiteY2" fmla="*/ 2921002 h 2921002"/>
              <a:gd name="connsiteX3" fmla="*/ 0 w 5080001"/>
              <a:gd name="connsiteY3" fmla="*/ 2921002 h 2921002"/>
            </a:gdLst>
            <a:ahLst/>
            <a:cxnLst>
              <a:cxn ang="0">
                <a:pos x="connsiteX0" y="connsiteY0"/>
              </a:cxn>
              <a:cxn ang="0">
                <a:pos x="connsiteX1" y="connsiteY1"/>
              </a:cxn>
              <a:cxn ang="0">
                <a:pos x="connsiteX2" y="connsiteY2"/>
              </a:cxn>
              <a:cxn ang="0">
                <a:pos x="connsiteX3" y="connsiteY3"/>
              </a:cxn>
            </a:cxnLst>
            <a:rect l="l" t="t" r="r" b="b"/>
            <a:pathLst>
              <a:path w="5080001" h="2921002">
                <a:moveTo>
                  <a:pt x="0" y="0"/>
                </a:moveTo>
                <a:lnTo>
                  <a:pt x="5080001" y="0"/>
                </a:lnTo>
                <a:lnTo>
                  <a:pt x="5080001" y="2921002"/>
                </a:lnTo>
                <a:lnTo>
                  <a:pt x="0" y="292100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4393299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Shape 7">
            <a:extLst>
              <a:ext uri="{FF2B5EF4-FFF2-40B4-BE49-F238E27FC236}">
                <a16:creationId xmlns:a16="http://schemas.microsoft.com/office/drawing/2014/main" id="{C98BCE82-9B68-478A-9EA6-45594CA8F86F}"/>
              </a:ext>
            </a:extLst>
          </p:cNvPr>
          <p:cNvSpPr>
            <a:spLocks noGrp="1"/>
          </p:cNvSpPr>
          <p:nvPr>
            <p:ph type="pic" sz="quarter" idx="12" hasCustomPrompt="1"/>
          </p:nvPr>
        </p:nvSpPr>
        <p:spPr>
          <a:xfrm>
            <a:off x="478971" y="2198468"/>
            <a:ext cx="4148138" cy="3309258"/>
          </a:xfrm>
          <a:custGeom>
            <a:avLst/>
            <a:gdLst>
              <a:gd name="connsiteX0" fmla="*/ 827315 w 4148138"/>
              <a:gd name="connsiteY0" fmla="*/ 0 h 3309258"/>
              <a:gd name="connsiteX1" fmla="*/ 4148138 w 4148138"/>
              <a:gd name="connsiteY1" fmla="*/ 0 h 3309258"/>
              <a:gd name="connsiteX2" fmla="*/ 3320824 w 4148138"/>
              <a:gd name="connsiteY2" fmla="*/ 3309258 h 3309258"/>
              <a:gd name="connsiteX3" fmla="*/ 0 w 4148138"/>
              <a:gd name="connsiteY3" fmla="*/ 3309258 h 3309258"/>
            </a:gdLst>
            <a:ahLst/>
            <a:cxnLst>
              <a:cxn ang="0">
                <a:pos x="connsiteX0" y="connsiteY0"/>
              </a:cxn>
              <a:cxn ang="0">
                <a:pos x="connsiteX1" y="connsiteY1"/>
              </a:cxn>
              <a:cxn ang="0">
                <a:pos x="connsiteX2" y="connsiteY2"/>
              </a:cxn>
              <a:cxn ang="0">
                <a:pos x="connsiteX3" y="connsiteY3"/>
              </a:cxn>
            </a:cxnLst>
            <a:rect l="l" t="t" r="r" b="b"/>
            <a:pathLst>
              <a:path w="4148138" h="3309258">
                <a:moveTo>
                  <a:pt x="827315" y="0"/>
                </a:moveTo>
                <a:lnTo>
                  <a:pt x="4148138" y="0"/>
                </a:lnTo>
                <a:lnTo>
                  <a:pt x="3320824" y="3309258"/>
                </a:lnTo>
                <a:lnTo>
                  <a:pt x="0" y="3309258"/>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0" name="Freeform: Shape 9">
            <a:extLst>
              <a:ext uri="{FF2B5EF4-FFF2-40B4-BE49-F238E27FC236}">
                <a16:creationId xmlns:a16="http://schemas.microsoft.com/office/drawing/2014/main" id="{238B11BB-2238-4F95-BC42-6B7D466E9B06}"/>
              </a:ext>
            </a:extLst>
          </p:cNvPr>
          <p:cNvSpPr>
            <a:spLocks noGrp="1"/>
          </p:cNvSpPr>
          <p:nvPr>
            <p:ph type="pic" sz="quarter" idx="13" hasCustomPrompt="1"/>
          </p:nvPr>
        </p:nvSpPr>
        <p:spPr>
          <a:xfrm>
            <a:off x="4021931" y="2198468"/>
            <a:ext cx="4148138" cy="3309258"/>
          </a:xfrm>
          <a:custGeom>
            <a:avLst/>
            <a:gdLst>
              <a:gd name="connsiteX0" fmla="*/ 827315 w 4148138"/>
              <a:gd name="connsiteY0" fmla="*/ 0 h 3309258"/>
              <a:gd name="connsiteX1" fmla="*/ 4148138 w 4148138"/>
              <a:gd name="connsiteY1" fmla="*/ 0 h 3309258"/>
              <a:gd name="connsiteX2" fmla="*/ 3320824 w 4148138"/>
              <a:gd name="connsiteY2" fmla="*/ 3309258 h 3309258"/>
              <a:gd name="connsiteX3" fmla="*/ 0 w 4148138"/>
              <a:gd name="connsiteY3" fmla="*/ 3309258 h 3309258"/>
            </a:gdLst>
            <a:ahLst/>
            <a:cxnLst>
              <a:cxn ang="0">
                <a:pos x="connsiteX0" y="connsiteY0"/>
              </a:cxn>
              <a:cxn ang="0">
                <a:pos x="connsiteX1" y="connsiteY1"/>
              </a:cxn>
              <a:cxn ang="0">
                <a:pos x="connsiteX2" y="connsiteY2"/>
              </a:cxn>
              <a:cxn ang="0">
                <a:pos x="connsiteX3" y="connsiteY3"/>
              </a:cxn>
            </a:cxnLst>
            <a:rect l="l" t="t" r="r" b="b"/>
            <a:pathLst>
              <a:path w="4148138" h="3309258">
                <a:moveTo>
                  <a:pt x="827315" y="0"/>
                </a:moveTo>
                <a:lnTo>
                  <a:pt x="4148138" y="0"/>
                </a:lnTo>
                <a:lnTo>
                  <a:pt x="3320824" y="3309258"/>
                </a:lnTo>
                <a:lnTo>
                  <a:pt x="0" y="3309258"/>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2" name="Freeform: Shape 11">
            <a:extLst>
              <a:ext uri="{FF2B5EF4-FFF2-40B4-BE49-F238E27FC236}">
                <a16:creationId xmlns:a16="http://schemas.microsoft.com/office/drawing/2014/main" id="{26DFB7E0-A4FC-44F8-BE7C-264D492EAE87}"/>
              </a:ext>
            </a:extLst>
          </p:cNvPr>
          <p:cNvSpPr>
            <a:spLocks noGrp="1"/>
          </p:cNvSpPr>
          <p:nvPr>
            <p:ph type="pic" sz="quarter" idx="14" hasCustomPrompt="1"/>
          </p:nvPr>
        </p:nvSpPr>
        <p:spPr>
          <a:xfrm>
            <a:off x="7564891" y="2198468"/>
            <a:ext cx="4148138" cy="3309258"/>
          </a:xfrm>
          <a:custGeom>
            <a:avLst/>
            <a:gdLst>
              <a:gd name="connsiteX0" fmla="*/ 827315 w 4148138"/>
              <a:gd name="connsiteY0" fmla="*/ 0 h 3309258"/>
              <a:gd name="connsiteX1" fmla="*/ 4148138 w 4148138"/>
              <a:gd name="connsiteY1" fmla="*/ 0 h 3309258"/>
              <a:gd name="connsiteX2" fmla="*/ 3320824 w 4148138"/>
              <a:gd name="connsiteY2" fmla="*/ 3309258 h 3309258"/>
              <a:gd name="connsiteX3" fmla="*/ 0 w 4148138"/>
              <a:gd name="connsiteY3" fmla="*/ 3309258 h 3309258"/>
            </a:gdLst>
            <a:ahLst/>
            <a:cxnLst>
              <a:cxn ang="0">
                <a:pos x="connsiteX0" y="connsiteY0"/>
              </a:cxn>
              <a:cxn ang="0">
                <a:pos x="connsiteX1" y="connsiteY1"/>
              </a:cxn>
              <a:cxn ang="0">
                <a:pos x="connsiteX2" y="connsiteY2"/>
              </a:cxn>
              <a:cxn ang="0">
                <a:pos x="connsiteX3" y="connsiteY3"/>
              </a:cxn>
            </a:cxnLst>
            <a:rect l="l" t="t" r="r" b="b"/>
            <a:pathLst>
              <a:path w="4148138" h="3309258">
                <a:moveTo>
                  <a:pt x="827315" y="0"/>
                </a:moveTo>
                <a:lnTo>
                  <a:pt x="4148138" y="0"/>
                </a:lnTo>
                <a:lnTo>
                  <a:pt x="3320824" y="3309258"/>
                </a:lnTo>
                <a:lnTo>
                  <a:pt x="0" y="3309258"/>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6853601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9_Section Header">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CE6614D6-9E72-4BA9-9636-732D68323BE9}"/>
              </a:ext>
            </a:extLst>
          </p:cNvPr>
          <p:cNvSpPr>
            <a:spLocks noGrp="1"/>
          </p:cNvSpPr>
          <p:nvPr>
            <p:ph type="pic" sz="quarter" idx="13" hasCustomPrompt="1"/>
          </p:nvPr>
        </p:nvSpPr>
        <p:spPr>
          <a:xfrm>
            <a:off x="8069943" y="2383528"/>
            <a:ext cx="3454400" cy="3454400"/>
          </a:xfrm>
          <a:custGeom>
            <a:avLst/>
            <a:gdLst>
              <a:gd name="connsiteX0" fmla="*/ 1727200 w 3454400"/>
              <a:gd name="connsiteY0" fmla="*/ 0 h 3454400"/>
              <a:gd name="connsiteX1" fmla="*/ 3454400 w 3454400"/>
              <a:gd name="connsiteY1" fmla="*/ 1727200 h 3454400"/>
              <a:gd name="connsiteX2" fmla="*/ 1727200 w 3454400"/>
              <a:gd name="connsiteY2" fmla="*/ 3454400 h 3454400"/>
              <a:gd name="connsiteX3" fmla="*/ 0 w 3454400"/>
              <a:gd name="connsiteY3" fmla="*/ 1727200 h 3454400"/>
              <a:gd name="connsiteX4" fmla="*/ 1727200 w 3454400"/>
              <a:gd name="connsiteY4" fmla="*/ 0 h 3454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4400" h="3454400">
                <a:moveTo>
                  <a:pt x="1727200" y="0"/>
                </a:moveTo>
                <a:cubicBezTo>
                  <a:pt x="2681106" y="0"/>
                  <a:pt x="3454400" y="773294"/>
                  <a:pt x="3454400" y="1727200"/>
                </a:cubicBezTo>
                <a:cubicBezTo>
                  <a:pt x="3454400" y="2681106"/>
                  <a:pt x="2681106" y="3454400"/>
                  <a:pt x="1727200" y="3454400"/>
                </a:cubicBezTo>
                <a:cubicBezTo>
                  <a:pt x="773294" y="3454400"/>
                  <a:pt x="0" y="2681106"/>
                  <a:pt x="0" y="1727200"/>
                </a:cubicBezTo>
                <a:cubicBezTo>
                  <a:pt x="0" y="773294"/>
                  <a:pt x="773294" y="0"/>
                  <a:pt x="1727200"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1" name="Freeform: Shape 10">
            <a:extLst>
              <a:ext uri="{FF2B5EF4-FFF2-40B4-BE49-F238E27FC236}">
                <a16:creationId xmlns:a16="http://schemas.microsoft.com/office/drawing/2014/main" id="{E7F917EE-129B-4FB5-B972-29AA24791D33}"/>
              </a:ext>
            </a:extLst>
          </p:cNvPr>
          <p:cNvSpPr>
            <a:spLocks noGrp="1"/>
          </p:cNvSpPr>
          <p:nvPr>
            <p:ph type="pic" sz="quarter" idx="14" hasCustomPrompt="1"/>
          </p:nvPr>
        </p:nvSpPr>
        <p:spPr>
          <a:xfrm>
            <a:off x="667657" y="2383528"/>
            <a:ext cx="3454400" cy="3454400"/>
          </a:xfrm>
          <a:custGeom>
            <a:avLst/>
            <a:gdLst>
              <a:gd name="connsiteX0" fmla="*/ 1727200 w 3454400"/>
              <a:gd name="connsiteY0" fmla="*/ 0 h 3454400"/>
              <a:gd name="connsiteX1" fmla="*/ 3454400 w 3454400"/>
              <a:gd name="connsiteY1" fmla="*/ 1727200 h 3454400"/>
              <a:gd name="connsiteX2" fmla="*/ 1727200 w 3454400"/>
              <a:gd name="connsiteY2" fmla="*/ 3454400 h 3454400"/>
              <a:gd name="connsiteX3" fmla="*/ 0 w 3454400"/>
              <a:gd name="connsiteY3" fmla="*/ 1727200 h 3454400"/>
              <a:gd name="connsiteX4" fmla="*/ 1727200 w 3454400"/>
              <a:gd name="connsiteY4" fmla="*/ 0 h 3454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4400" h="3454400">
                <a:moveTo>
                  <a:pt x="1727200" y="0"/>
                </a:moveTo>
                <a:cubicBezTo>
                  <a:pt x="2681106" y="0"/>
                  <a:pt x="3454400" y="773294"/>
                  <a:pt x="3454400" y="1727200"/>
                </a:cubicBezTo>
                <a:cubicBezTo>
                  <a:pt x="3454400" y="2681106"/>
                  <a:pt x="2681106" y="3454400"/>
                  <a:pt x="1727200" y="3454400"/>
                </a:cubicBezTo>
                <a:cubicBezTo>
                  <a:pt x="773294" y="3454400"/>
                  <a:pt x="0" y="2681106"/>
                  <a:pt x="0" y="1727200"/>
                </a:cubicBezTo>
                <a:cubicBezTo>
                  <a:pt x="0" y="773294"/>
                  <a:pt x="773294" y="0"/>
                  <a:pt x="1727200"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2" name="Freeform: Shape 11">
            <a:extLst>
              <a:ext uri="{FF2B5EF4-FFF2-40B4-BE49-F238E27FC236}">
                <a16:creationId xmlns:a16="http://schemas.microsoft.com/office/drawing/2014/main" id="{914DF3C3-F6EE-43DF-8D7C-4E2C3B4A9642}"/>
              </a:ext>
            </a:extLst>
          </p:cNvPr>
          <p:cNvSpPr>
            <a:spLocks noGrp="1"/>
          </p:cNvSpPr>
          <p:nvPr>
            <p:ph type="pic" sz="quarter" idx="12" hasCustomPrompt="1"/>
          </p:nvPr>
        </p:nvSpPr>
        <p:spPr>
          <a:xfrm>
            <a:off x="4368800" y="2383528"/>
            <a:ext cx="3454400" cy="3454400"/>
          </a:xfrm>
          <a:custGeom>
            <a:avLst/>
            <a:gdLst>
              <a:gd name="connsiteX0" fmla="*/ 1727200 w 3454400"/>
              <a:gd name="connsiteY0" fmla="*/ 0 h 3454400"/>
              <a:gd name="connsiteX1" fmla="*/ 3454400 w 3454400"/>
              <a:gd name="connsiteY1" fmla="*/ 1727200 h 3454400"/>
              <a:gd name="connsiteX2" fmla="*/ 1727200 w 3454400"/>
              <a:gd name="connsiteY2" fmla="*/ 3454400 h 3454400"/>
              <a:gd name="connsiteX3" fmla="*/ 0 w 3454400"/>
              <a:gd name="connsiteY3" fmla="*/ 1727200 h 3454400"/>
              <a:gd name="connsiteX4" fmla="*/ 1727200 w 3454400"/>
              <a:gd name="connsiteY4" fmla="*/ 0 h 3454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4400" h="3454400">
                <a:moveTo>
                  <a:pt x="1727200" y="0"/>
                </a:moveTo>
                <a:cubicBezTo>
                  <a:pt x="2681106" y="0"/>
                  <a:pt x="3454400" y="773294"/>
                  <a:pt x="3454400" y="1727200"/>
                </a:cubicBezTo>
                <a:cubicBezTo>
                  <a:pt x="3454400" y="2681106"/>
                  <a:pt x="2681106" y="3454400"/>
                  <a:pt x="1727200" y="3454400"/>
                </a:cubicBezTo>
                <a:cubicBezTo>
                  <a:pt x="773294" y="3454400"/>
                  <a:pt x="0" y="2681106"/>
                  <a:pt x="0" y="1727200"/>
                </a:cubicBezTo>
                <a:cubicBezTo>
                  <a:pt x="0" y="773294"/>
                  <a:pt x="773294" y="0"/>
                  <a:pt x="1727200"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9905027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3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18E2D8FF-FFA3-437C-B71B-87E3E37CBA53}"/>
              </a:ext>
            </a:extLst>
          </p:cNvPr>
          <p:cNvSpPr>
            <a:spLocks noGrp="1"/>
          </p:cNvSpPr>
          <p:nvPr>
            <p:ph type="pic" sz="quarter" idx="16" hasCustomPrompt="1"/>
          </p:nvPr>
        </p:nvSpPr>
        <p:spPr>
          <a:xfrm>
            <a:off x="769257" y="1531466"/>
            <a:ext cx="4891314" cy="2351314"/>
          </a:xfrm>
          <a:custGeom>
            <a:avLst/>
            <a:gdLst>
              <a:gd name="connsiteX0" fmla="*/ 0 w 4891314"/>
              <a:gd name="connsiteY0" fmla="*/ 0 h 2351314"/>
              <a:gd name="connsiteX1" fmla="*/ 4891314 w 4891314"/>
              <a:gd name="connsiteY1" fmla="*/ 0 h 2351314"/>
              <a:gd name="connsiteX2" fmla="*/ 4891314 w 4891314"/>
              <a:gd name="connsiteY2" fmla="*/ 2351314 h 2351314"/>
              <a:gd name="connsiteX3" fmla="*/ 0 w 4891314"/>
              <a:gd name="connsiteY3" fmla="*/ 2351314 h 2351314"/>
            </a:gdLst>
            <a:ahLst/>
            <a:cxnLst>
              <a:cxn ang="0">
                <a:pos x="connsiteX0" y="connsiteY0"/>
              </a:cxn>
              <a:cxn ang="0">
                <a:pos x="connsiteX1" y="connsiteY1"/>
              </a:cxn>
              <a:cxn ang="0">
                <a:pos x="connsiteX2" y="connsiteY2"/>
              </a:cxn>
              <a:cxn ang="0">
                <a:pos x="connsiteX3" y="connsiteY3"/>
              </a:cxn>
            </a:cxnLst>
            <a:rect l="l" t="t" r="r" b="b"/>
            <a:pathLst>
              <a:path w="4891314" h="2351314">
                <a:moveTo>
                  <a:pt x="0" y="0"/>
                </a:moveTo>
                <a:lnTo>
                  <a:pt x="4891314" y="0"/>
                </a:lnTo>
                <a:lnTo>
                  <a:pt x="4891314" y="2351314"/>
                </a:lnTo>
                <a:lnTo>
                  <a:pt x="0" y="2351314"/>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1" name="Freeform: Shape 10">
            <a:extLst>
              <a:ext uri="{FF2B5EF4-FFF2-40B4-BE49-F238E27FC236}">
                <a16:creationId xmlns:a16="http://schemas.microsoft.com/office/drawing/2014/main" id="{544ABF9E-E60F-47D3-9DAB-3C385E892BBC}"/>
              </a:ext>
            </a:extLst>
          </p:cNvPr>
          <p:cNvSpPr>
            <a:spLocks noGrp="1"/>
          </p:cNvSpPr>
          <p:nvPr>
            <p:ph type="pic" sz="quarter" idx="17" hasCustomPrompt="1"/>
          </p:nvPr>
        </p:nvSpPr>
        <p:spPr>
          <a:xfrm>
            <a:off x="5791199" y="1531465"/>
            <a:ext cx="5631543" cy="4356113"/>
          </a:xfrm>
          <a:custGeom>
            <a:avLst/>
            <a:gdLst>
              <a:gd name="connsiteX0" fmla="*/ 0 w 5631543"/>
              <a:gd name="connsiteY0" fmla="*/ 0 h 4356113"/>
              <a:gd name="connsiteX1" fmla="*/ 5631543 w 5631543"/>
              <a:gd name="connsiteY1" fmla="*/ 0 h 4356113"/>
              <a:gd name="connsiteX2" fmla="*/ 5631543 w 5631543"/>
              <a:gd name="connsiteY2" fmla="*/ 4356113 h 4356113"/>
              <a:gd name="connsiteX3" fmla="*/ 0 w 5631543"/>
              <a:gd name="connsiteY3" fmla="*/ 4356113 h 4356113"/>
            </a:gdLst>
            <a:ahLst/>
            <a:cxnLst>
              <a:cxn ang="0">
                <a:pos x="connsiteX0" y="connsiteY0"/>
              </a:cxn>
              <a:cxn ang="0">
                <a:pos x="connsiteX1" y="connsiteY1"/>
              </a:cxn>
              <a:cxn ang="0">
                <a:pos x="connsiteX2" y="connsiteY2"/>
              </a:cxn>
              <a:cxn ang="0">
                <a:pos x="connsiteX3" y="connsiteY3"/>
              </a:cxn>
            </a:cxnLst>
            <a:rect l="l" t="t" r="r" b="b"/>
            <a:pathLst>
              <a:path w="5631543" h="4356113">
                <a:moveTo>
                  <a:pt x="0" y="0"/>
                </a:moveTo>
                <a:lnTo>
                  <a:pt x="5631543" y="0"/>
                </a:lnTo>
                <a:lnTo>
                  <a:pt x="5631543" y="4356113"/>
                </a:lnTo>
                <a:lnTo>
                  <a:pt x="0" y="4356113"/>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3013366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8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4">
            <a:extLst>
              <a:ext uri="{FF2B5EF4-FFF2-40B4-BE49-F238E27FC236}">
                <a16:creationId xmlns:a16="http://schemas.microsoft.com/office/drawing/2014/main" id="{3F0C7993-4AA8-4F83-AAC7-581F63751124}"/>
              </a:ext>
            </a:extLst>
          </p:cNvPr>
          <p:cNvSpPr>
            <a:spLocks noGrp="1"/>
          </p:cNvSpPr>
          <p:nvPr>
            <p:ph type="pic" sz="quarter" idx="16" hasCustomPrompt="1"/>
          </p:nvPr>
        </p:nvSpPr>
        <p:spPr>
          <a:xfrm>
            <a:off x="667658" y="667657"/>
            <a:ext cx="5175820" cy="2635081"/>
          </a:xfrm>
          <a:custGeom>
            <a:avLst/>
            <a:gdLst>
              <a:gd name="connsiteX0" fmla="*/ 0 w 5428343"/>
              <a:gd name="connsiteY0" fmla="*/ 0 h 2635081"/>
              <a:gd name="connsiteX1" fmla="*/ 5428343 w 5428343"/>
              <a:gd name="connsiteY1" fmla="*/ 0 h 2635081"/>
              <a:gd name="connsiteX2" fmla="*/ 5428343 w 5428343"/>
              <a:gd name="connsiteY2" fmla="*/ 2635081 h 2635081"/>
              <a:gd name="connsiteX3" fmla="*/ 0 w 5428343"/>
              <a:gd name="connsiteY3" fmla="*/ 2635081 h 2635081"/>
            </a:gdLst>
            <a:ahLst/>
            <a:cxnLst>
              <a:cxn ang="0">
                <a:pos x="connsiteX0" y="connsiteY0"/>
              </a:cxn>
              <a:cxn ang="0">
                <a:pos x="connsiteX1" y="connsiteY1"/>
              </a:cxn>
              <a:cxn ang="0">
                <a:pos x="connsiteX2" y="connsiteY2"/>
              </a:cxn>
              <a:cxn ang="0">
                <a:pos x="connsiteX3" y="connsiteY3"/>
              </a:cxn>
            </a:cxnLst>
            <a:rect l="l" t="t" r="r" b="b"/>
            <a:pathLst>
              <a:path w="5428343" h="2635081">
                <a:moveTo>
                  <a:pt x="0" y="0"/>
                </a:moveTo>
                <a:lnTo>
                  <a:pt x="5428343" y="0"/>
                </a:lnTo>
                <a:lnTo>
                  <a:pt x="5428343" y="2635081"/>
                </a:lnTo>
                <a:lnTo>
                  <a:pt x="0" y="2635081"/>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7611594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6_Section Header">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2317B3CB-F9C3-4505-B305-EDA534A0C010}"/>
              </a:ext>
            </a:extLst>
          </p:cNvPr>
          <p:cNvSpPr>
            <a:spLocks noGrp="1"/>
          </p:cNvSpPr>
          <p:nvPr>
            <p:ph type="pic" sz="quarter" idx="15" hasCustomPrompt="1"/>
          </p:nvPr>
        </p:nvSpPr>
        <p:spPr>
          <a:xfrm>
            <a:off x="624114" y="704167"/>
            <a:ext cx="4906191" cy="2615753"/>
          </a:xfrm>
          <a:custGeom>
            <a:avLst/>
            <a:gdLst>
              <a:gd name="connsiteX0" fmla="*/ 0 w 4906191"/>
              <a:gd name="connsiteY0" fmla="*/ 0 h 2615753"/>
              <a:gd name="connsiteX1" fmla="*/ 4906191 w 4906191"/>
              <a:gd name="connsiteY1" fmla="*/ 0 h 2615753"/>
              <a:gd name="connsiteX2" fmla="*/ 4906191 w 4906191"/>
              <a:gd name="connsiteY2" fmla="*/ 2615753 h 2615753"/>
              <a:gd name="connsiteX3" fmla="*/ 0 w 4906191"/>
              <a:gd name="connsiteY3" fmla="*/ 2615753 h 2615753"/>
            </a:gdLst>
            <a:ahLst/>
            <a:cxnLst>
              <a:cxn ang="0">
                <a:pos x="connsiteX0" y="connsiteY0"/>
              </a:cxn>
              <a:cxn ang="0">
                <a:pos x="connsiteX1" y="connsiteY1"/>
              </a:cxn>
              <a:cxn ang="0">
                <a:pos x="connsiteX2" y="connsiteY2"/>
              </a:cxn>
              <a:cxn ang="0">
                <a:pos x="connsiteX3" y="connsiteY3"/>
              </a:cxn>
            </a:cxnLst>
            <a:rect l="l" t="t" r="r" b="b"/>
            <a:pathLst>
              <a:path w="4906191" h="2615753">
                <a:moveTo>
                  <a:pt x="0" y="0"/>
                </a:moveTo>
                <a:lnTo>
                  <a:pt x="4906191" y="0"/>
                </a:lnTo>
                <a:lnTo>
                  <a:pt x="4906191" y="2615753"/>
                </a:lnTo>
                <a:lnTo>
                  <a:pt x="0" y="2615753"/>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1" name="Freeform: Shape 10">
            <a:extLst>
              <a:ext uri="{FF2B5EF4-FFF2-40B4-BE49-F238E27FC236}">
                <a16:creationId xmlns:a16="http://schemas.microsoft.com/office/drawing/2014/main" id="{CF278BEB-0570-4C03-9389-4A3783984EC2}"/>
              </a:ext>
            </a:extLst>
          </p:cNvPr>
          <p:cNvSpPr>
            <a:spLocks noGrp="1"/>
          </p:cNvSpPr>
          <p:nvPr>
            <p:ph type="pic" sz="quarter" idx="16" hasCustomPrompt="1"/>
          </p:nvPr>
        </p:nvSpPr>
        <p:spPr>
          <a:xfrm>
            <a:off x="624115" y="3628349"/>
            <a:ext cx="4906191" cy="2615753"/>
          </a:xfrm>
          <a:custGeom>
            <a:avLst/>
            <a:gdLst>
              <a:gd name="connsiteX0" fmla="*/ 0 w 4906191"/>
              <a:gd name="connsiteY0" fmla="*/ 0 h 2615753"/>
              <a:gd name="connsiteX1" fmla="*/ 4906191 w 4906191"/>
              <a:gd name="connsiteY1" fmla="*/ 0 h 2615753"/>
              <a:gd name="connsiteX2" fmla="*/ 4906191 w 4906191"/>
              <a:gd name="connsiteY2" fmla="*/ 2615753 h 2615753"/>
              <a:gd name="connsiteX3" fmla="*/ 0 w 4906191"/>
              <a:gd name="connsiteY3" fmla="*/ 2615753 h 2615753"/>
            </a:gdLst>
            <a:ahLst/>
            <a:cxnLst>
              <a:cxn ang="0">
                <a:pos x="connsiteX0" y="connsiteY0"/>
              </a:cxn>
              <a:cxn ang="0">
                <a:pos x="connsiteX1" y="connsiteY1"/>
              </a:cxn>
              <a:cxn ang="0">
                <a:pos x="connsiteX2" y="connsiteY2"/>
              </a:cxn>
              <a:cxn ang="0">
                <a:pos x="connsiteX3" y="connsiteY3"/>
              </a:cxn>
            </a:cxnLst>
            <a:rect l="l" t="t" r="r" b="b"/>
            <a:pathLst>
              <a:path w="4906191" h="2615753">
                <a:moveTo>
                  <a:pt x="0" y="0"/>
                </a:moveTo>
                <a:lnTo>
                  <a:pt x="4906191" y="0"/>
                </a:lnTo>
                <a:lnTo>
                  <a:pt x="4906191" y="2615753"/>
                </a:lnTo>
                <a:lnTo>
                  <a:pt x="0" y="2615753"/>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9767410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4_Section Header">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24F225E2-A02D-4166-8B97-355ABFE39868}"/>
              </a:ext>
            </a:extLst>
          </p:cNvPr>
          <p:cNvSpPr>
            <a:spLocks noGrp="1"/>
          </p:cNvSpPr>
          <p:nvPr>
            <p:ph type="pic" sz="quarter" idx="17" hasCustomPrompt="1"/>
          </p:nvPr>
        </p:nvSpPr>
        <p:spPr>
          <a:xfrm>
            <a:off x="4441736" y="2597944"/>
            <a:ext cx="3425372" cy="3425372"/>
          </a:xfrm>
          <a:custGeom>
            <a:avLst/>
            <a:gdLst>
              <a:gd name="connsiteX0" fmla="*/ 0 w 3425372"/>
              <a:gd name="connsiteY0" fmla="*/ 0 h 3425372"/>
              <a:gd name="connsiteX1" fmla="*/ 3425372 w 3425372"/>
              <a:gd name="connsiteY1" fmla="*/ 0 h 3425372"/>
              <a:gd name="connsiteX2" fmla="*/ 3425372 w 3425372"/>
              <a:gd name="connsiteY2" fmla="*/ 3425372 h 3425372"/>
              <a:gd name="connsiteX3" fmla="*/ 0 w 3425372"/>
              <a:gd name="connsiteY3" fmla="*/ 3425372 h 3425372"/>
            </a:gdLst>
            <a:ahLst/>
            <a:cxnLst>
              <a:cxn ang="0">
                <a:pos x="connsiteX0" y="connsiteY0"/>
              </a:cxn>
              <a:cxn ang="0">
                <a:pos x="connsiteX1" y="connsiteY1"/>
              </a:cxn>
              <a:cxn ang="0">
                <a:pos x="connsiteX2" y="connsiteY2"/>
              </a:cxn>
              <a:cxn ang="0">
                <a:pos x="connsiteX3" y="connsiteY3"/>
              </a:cxn>
            </a:cxnLst>
            <a:rect l="l" t="t" r="r" b="b"/>
            <a:pathLst>
              <a:path w="3425372" h="3425372">
                <a:moveTo>
                  <a:pt x="0" y="0"/>
                </a:moveTo>
                <a:lnTo>
                  <a:pt x="3425372" y="0"/>
                </a:lnTo>
                <a:lnTo>
                  <a:pt x="3425372" y="3425372"/>
                </a:lnTo>
                <a:lnTo>
                  <a:pt x="0" y="34253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5" name="Freeform: Shape 4">
            <a:extLst>
              <a:ext uri="{FF2B5EF4-FFF2-40B4-BE49-F238E27FC236}">
                <a16:creationId xmlns:a16="http://schemas.microsoft.com/office/drawing/2014/main" id="{62001256-17D0-47D2-BC54-9BE5E2DE6D5B}"/>
              </a:ext>
            </a:extLst>
          </p:cNvPr>
          <p:cNvSpPr>
            <a:spLocks noGrp="1"/>
          </p:cNvSpPr>
          <p:nvPr>
            <p:ph type="pic" sz="quarter" idx="16" hasCustomPrompt="1"/>
          </p:nvPr>
        </p:nvSpPr>
        <p:spPr>
          <a:xfrm>
            <a:off x="899522" y="2597944"/>
            <a:ext cx="3425372" cy="3425372"/>
          </a:xfrm>
          <a:custGeom>
            <a:avLst/>
            <a:gdLst>
              <a:gd name="connsiteX0" fmla="*/ 0 w 3425372"/>
              <a:gd name="connsiteY0" fmla="*/ 0 h 3425372"/>
              <a:gd name="connsiteX1" fmla="*/ 3425372 w 3425372"/>
              <a:gd name="connsiteY1" fmla="*/ 0 h 3425372"/>
              <a:gd name="connsiteX2" fmla="*/ 3425372 w 3425372"/>
              <a:gd name="connsiteY2" fmla="*/ 3425372 h 3425372"/>
              <a:gd name="connsiteX3" fmla="*/ 0 w 3425372"/>
              <a:gd name="connsiteY3" fmla="*/ 3425372 h 3425372"/>
            </a:gdLst>
            <a:ahLst/>
            <a:cxnLst>
              <a:cxn ang="0">
                <a:pos x="connsiteX0" y="connsiteY0"/>
              </a:cxn>
              <a:cxn ang="0">
                <a:pos x="connsiteX1" y="connsiteY1"/>
              </a:cxn>
              <a:cxn ang="0">
                <a:pos x="connsiteX2" y="connsiteY2"/>
              </a:cxn>
              <a:cxn ang="0">
                <a:pos x="connsiteX3" y="connsiteY3"/>
              </a:cxn>
            </a:cxnLst>
            <a:rect l="l" t="t" r="r" b="b"/>
            <a:pathLst>
              <a:path w="3425372" h="3425372">
                <a:moveTo>
                  <a:pt x="0" y="0"/>
                </a:moveTo>
                <a:lnTo>
                  <a:pt x="3425372" y="0"/>
                </a:lnTo>
                <a:lnTo>
                  <a:pt x="3425372" y="3425372"/>
                </a:lnTo>
                <a:lnTo>
                  <a:pt x="0" y="342537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7941935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3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B51CB079-8960-4206-920A-86C665FCDC9E}"/>
              </a:ext>
            </a:extLst>
          </p:cNvPr>
          <p:cNvSpPr>
            <a:spLocks noGrp="1"/>
          </p:cNvSpPr>
          <p:nvPr>
            <p:ph type="pic" sz="quarter" idx="15" hasCustomPrompt="1"/>
          </p:nvPr>
        </p:nvSpPr>
        <p:spPr>
          <a:xfrm>
            <a:off x="2781371" y="2245231"/>
            <a:ext cx="2914710" cy="2512678"/>
          </a:xfrm>
          <a:custGeom>
            <a:avLst/>
            <a:gdLst>
              <a:gd name="connsiteX0" fmla="*/ 628170 w 2914710"/>
              <a:gd name="connsiteY0" fmla="*/ 0 h 2512678"/>
              <a:gd name="connsiteX1" fmla="*/ 2286540 w 2914710"/>
              <a:gd name="connsiteY1" fmla="*/ 0 h 2512678"/>
              <a:gd name="connsiteX2" fmla="*/ 2914710 w 2914710"/>
              <a:gd name="connsiteY2" fmla="*/ 1256339 h 2512678"/>
              <a:gd name="connsiteX3" fmla="*/ 2286540 w 2914710"/>
              <a:gd name="connsiteY3" fmla="*/ 2512678 h 2512678"/>
              <a:gd name="connsiteX4" fmla="*/ 628170 w 2914710"/>
              <a:gd name="connsiteY4" fmla="*/ 2512678 h 2512678"/>
              <a:gd name="connsiteX5" fmla="*/ 0 w 2914710"/>
              <a:gd name="connsiteY5" fmla="*/ 1256339 h 251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14710" h="2512678">
                <a:moveTo>
                  <a:pt x="628170" y="0"/>
                </a:moveTo>
                <a:lnTo>
                  <a:pt x="2286540" y="0"/>
                </a:lnTo>
                <a:lnTo>
                  <a:pt x="2914710" y="1256339"/>
                </a:lnTo>
                <a:lnTo>
                  <a:pt x="2286540" y="2512678"/>
                </a:lnTo>
                <a:lnTo>
                  <a:pt x="628170" y="2512678"/>
                </a:lnTo>
                <a:lnTo>
                  <a:pt x="0" y="1256339"/>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1" name="Freeform: Shape 10">
            <a:extLst>
              <a:ext uri="{FF2B5EF4-FFF2-40B4-BE49-F238E27FC236}">
                <a16:creationId xmlns:a16="http://schemas.microsoft.com/office/drawing/2014/main" id="{2AA045D0-4694-4EE2-AC36-574D67BF3889}"/>
              </a:ext>
            </a:extLst>
          </p:cNvPr>
          <p:cNvSpPr>
            <a:spLocks noGrp="1"/>
          </p:cNvSpPr>
          <p:nvPr>
            <p:ph type="pic" sz="quarter" idx="16" hasCustomPrompt="1"/>
          </p:nvPr>
        </p:nvSpPr>
        <p:spPr>
          <a:xfrm>
            <a:off x="6495919" y="2245231"/>
            <a:ext cx="2914710" cy="2512678"/>
          </a:xfrm>
          <a:custGeom>
            <a:avLst/>
            <a:gdLst>
              <a:gd name="connsiteX0" fmla="*/ 628170 w 2914710"/>
              <a:gd name="connsiteY0" fmla="*/ 0 h 2512678"/>
              <a:gd name="connsiteX1" fmla="*/ 2286540 w 2914710"/>
              <a:gd name="connsiteY1" fmla="*/ 0 h 2512678"/>
              <a:gd name="connsiteX2" fmla="*/ 2914710 w 2914710"/>
              <a:gd name="connsiteY2" fmla="*/ 1256339 h 2512678"/>
              <a:gd name="connsiteX3" fmla="*/ 2286540 w 2914710"/>
              <a:gd name="connsiteY3" fmla="*/ 2512678 h 2512678"/>
              <a:gd name="connsiteX4" fmla="*/ 628170 w 2914710"/>
              <a:gd name="connsiteY4" fmla="*/ 2512678 h 2512678"/>
              <a:gd name="connsiteX5" fmla="*/ 0 w 2914710"/>
              <a:gd name="connsiteY5" fmla="*/ 1256339 h 251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14710" h="2512678">
                <a:moveTo>
                  <a:pt x="628170" y="0"/>
                </a:moveTo>
                <a:lnTo>
                  <a:pt x="2286540" y="0"/>
                </a:lnTo>
                <a:lnTo>
                  <a:pt x="2914710" y="1256339"/>
                </a:lnTo>
                <a:lnTo>
                  <a:pt x="2286540" y="2512678"/>
                </a:lnTo>
                <a:lnTo>
                  <a:pt x="628170" y="2512678"/>
                </a:lnTo>
                <a:lnTo>
                  <a:pt x="0" y="1256339"/>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473864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2_Section Header">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C7C1058D-4783-4AB4-852A-3FF420AB02E3}"/>
              </a:ext>
            </a:extLst>
          </p:cNvPr>
          <p:cNvSpPr>
            <a:spLocks noGrp="1"/>
          </p:cNvSpPr>
          <p:nvPr>
            <p:ph type="pic" sz="quarter" idx="17" hasCustomPrompt="1"/>
          </p:nvPr>
        </p:nvSpPr>
        <p:spPr>
          <a:xfrm>
            <a:off x="6303833" y="1973943"/>
            <a:ext cx="2424468" cy="2090058"/>
          </a:xfrm>
          <a:custGeom>
            <a:avLst/>
            <a:gdLst>
              <a:gd name="connsiteX0" fmla="*/ 522515 w 2424468"/>
              <a:gd name="connsiteY0" fmla="*/ 0 h 2090058"/>
              <a:gd name="connsiteX1" fmla="*/ 1901954 w 2424468"/>
              <a:gd name="connsiteY1" fmla="*/ 0 h 2090058"/>
              <a:gd name="connsiteX2" fmla="*/ 2424468 w 2424468"/>
              <a:gd name="connsiteY2" fmla="*/ 1045029 h 2090058"/>
              <a:gd name="connsiteX3" fmla="*/ 1901954 w 2424468"/>
              <a:gd name="connsiteY3" fmla="*/ 2090058 h 2090058"/>
              <a:gd name="connsiteX4" fmla="*/ 522515 w 2424468"/>
              <a:gd name="connsiteY4" fmla="*/ 2090058 h 2090058"/>
              <a:gd name="connsiteX5" fmla="*/ 0 w 2424468"/>
              <a:gd name="connsiteY5" fmla="*/ 1045029 h 2090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24468" h="2090058">
                <a:moveTo>
                  <a:pt x="522515" y="0"/>
                </a:moveTo>
                <a:lnTo>
                  <a:pt x="1901954" y="0"/>
                </a:lnTo>
                <a:lnTo>
                  <a:pt x="2424468" y="1045029"/>
                </a:lnTo>
                <a:lnTo>
                  <a:pt x="1901954" y="2090058"/>
                </a:lnTo>
                <a:lnTo>
                  <a:pt x="522515" y="2090058"/>
                </a:lnTo>
                <a:lnTo>
                  <a:pt x="0" y="1045029"/>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4" name="Freeform: Shape 13">
            <a:extLst>
              <a:ext uri="{FF2B5EF4-FFF2-40B4-BE49-F238E27FC236}">
                <a16:creationId xmlns:a16="http://schemas.microsoft.com/office/drawing/2014/main" id="{C80BABEB-1C43-4196-808F-5B96A5CCB2AE}"/>
              </a:ext>
            </a:extLst>
          </p:cNvPr>
          <p:cNvSpPr>
            <a:spLocks noGrp="1"/>
          </p:cNvSpPr>
          <p:nvPr>
            <p:ph type="pic" sz="quarter" idx="16" hasCustomPrompt="1"/>
          </p:nvPr>
        </p:nvSpPr>
        <p:spPr>
          <a:xfrm>
            <a:off x="3463700" y="1973943"/>
            <a:ext cx="2424468" cy="2090058"/>
          </a:xfrm>
          <a:custGeom>
            <a:avLst/>
            <a:gdLst>
              <a:gd name="connsiteX0" fmla="*/ 522515 w 2424468"/>
              <a:gd name="connsiteY0" fmla="*/ 0 h 2090058"/>
              <a:gd name="connsiteX1" fmla="*/ 1901954 w 2424468"/>
              <a:gd name="connsiteY1" fmla="*/ 0 h 2090058"/>
              <a:gd name="connsiteX2" fmla="*/ 2424468 w 2424468"/>
              <a:gd name="connsiteY2" fmla="*/ 1045029 h 2090058"/>
              <a:gd name="connsiteX3" fmla="*/ 1901954 w 2424468"/>
              <a:gd name="connsiteY3" fmla="*/ 2090058 h 2090058"/>
              <a:gd name="connsiteX4" fmla="*/ 522515 w 2424468"/>
              <a:gd name="connsiteY4" fmla="*/ 2090058 h 2090058"/>
              <a:gd name="connsiteX5" fmla="*/ 0 w 2424468"/>
              <a:gd name="connsiteY5" fmla="*/ 1045029 h 2090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24468" h="2090058">
                <a:moveTo>
                  <a:pt x="522515" y="0"/>
                </a:moveTo>
                <a:lnTo>
                  <a:pt x="1901954" y="0"/>
                </a:lnTo>
                <a:lnTo>
                  <a:pt x="2424468" y="1045029"/>
                </a:lnTo>
                <a:lnTo>
                  <a:pt x="1901954" y="2090058"/>
                </a:lnTo>
                <a:lnTo>
                  <a:pt x="522515" y="2090058"/>
                </a:lnTo>
                <a:lnTo>
                  <a:pt x="0" y="1045029"/>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7" name="Freeform: Shape 16">
            <a:extLst>
              <a:ext uri="{FF2B5EF4-FFF2-40B4-BE49-F238E27FC236}">
                <a16:creationId xmlns:a16="http://schemas.microsoft.com/office/drawing/2014/main" id="{8D62F073-6A83-405A-B773-40D212AA4A5E}"/>
              </a:ext>
            </a:extLst>
          </p:cNvPr>
          <p:cNvSpPr>
            <a:spLocks noGrp="1"/>
          </p:cNvSpPr>
          <p:nvPr>
            <p:ph type="pic" sz="quarter" idx="18" hasCustomPrompt="1"/>
          </p:nvPr>
        </p:nvSpPr>
        <p:spPr>
          <a:xfrm>
            <a:off x="9143965" y="1973943"/>
            <a:ext cx="2424468" cy="2090058"/>
          </a:xfrm>
          <a:custGeom>
            <a:avLst/>
            <a:gdLst>
              <a:gd name="connsiteX0" fmla="*/ 522515 w 2424468"/>
              <a:gd name="connsiteY0" fmla="*/ 0 h 2090058"/>
              <a:gd name="connsiteX1" fmla="*/ 1901954 w 2424468"/>
              <a:gd name="connsiteY1" fmla="*/ 0 h 2090058"/>
              <a:gd name="connsiteX2" fmla="*/ 2424468 w 2424468"/>
              <a:gd name="connsiteY2" fmla="*/ 1045029 h 2090058"/>
              <a:gd name="connsiteX3" fmla="*/ 1901954 w 2424468"/>
              <a:gd name="connsiteY3" fmla="*/ 2090058 h 2090058"/>
              <a:gd name="connsiteX4" fmla="*/ 522515 w 2424468"/>
              <a:gd name="connsiteY4" fmla="*/ 2090058 h 2090058"/>
              <a:gd name="connsiteX5" fmla="*/ 0 w 2424468"/>
              <a:gd name="connsiteY5" fmla="*/ 1045029 h 2090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24468" h="2090058">
                <a:moveTo>
                  <a:pt x="522515" y="0"/>
                </a:moveTo>
                <a:lnTo>
                  <a:pt x="1901954" y="0"/>
                </a:lnTo>
                <a:lnTo>
                  <a:pt x="2424468" y="1045029"/>
                </a:lnTo>
                <a:lnTo>
                  <a:pt x="1901954" y="2090058"/>
                </a:lnTo>
                <a:lnTo>
                  <a:pt x="522515" y="2090058"/>
                </a:lnTo>
                <a:lnTo>
                  <a:pt x="0" y="1045029"/>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3" name="Freeform: Shape 12">
            <a:extLst>
              <a:ext uri="{FF2B5EF4-FFF2-40B4-BE49-F238E27FC236}">
                <a16:creationId xmlns:a16="http://schemas.microsoft.com/office/drawing/2014/main" id="{8A3EFB36-140F-427F-A1DA-A51A334A75E6}"/>
              </a:ext>
            </a:extLst>
          </p:cNvPr>
          <p:cNvSpPr>
            <a:spLocks noGrp="1"/>
          </p:cNvSpPr>
          <p:nvPr>
            <p:ph type="pic" sz="quarter" idx="15" hasCustomPrompt="1"/>
          </p:nvPr>
        </p:nvSpPr>
        <p:spPr>
          <a:xfrm>
            <a:off x="623567" y="1973943"/>
            <a:ext cx="2424468" cy="2090058"/>
          </a:xfrm>
          <a:custGeom>
            <a:avLst/>
            <a:gdLst>
              <a:gd name="connsiteX0" fmla="*/ 522515 w 2424468"/>
              <a:gd name="connsiteY0" fmla="*/ 0 h 2090058"/>
              <a:gd name="connsiteX1" fmla="*/ 1901954 w 2424468"/>
              <a:gd name="connsiteY1" fmla="*/ 0 h 2090058"/>
              <a:gd name="connsiteX2" fmla="*/ 2424468 w 2424468"/>
              <a:gd name="connsiteY2" fmla="*/ 1045029 h 2090058"/>
              <a:gd name="connsiteX3" fmla="*/ 1901954 w 2424468"/>
              <a:gd name="connsiteY3" fmla="*/ 2090058 h 2090058"/>
              <a:gd name="connsiteX4" fmla="*/ 522515 w 2424468"/>
              <a:gd name="connsiteY4" fmla="*/ 2090058 h 2090058"/>
              <a:gd name="connsiteX5" fmla="*/ 0 w 2424468"/>
              <a:gd name="connsiteY5" fmla="*/ 1045029 h 2090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24468" h="2090058">
                <a:moveTo>
                  <a:pt x="522515" y="0"/>
                </a:moveTo>
                <a:lnTo>
                  <a:pt x="1901954" y="0"/>
                </a:lnTo>
                <a:lnTo>
                  <a:pt x="2424468" y="1045029"/>
                </a:lnTo>
                <a:lnTo>
                  <a:pt x="1901954" y="2090058"/>
                </a:lnTo>
                <a:lnTo>
                  <a:pt x="522515" y="2090058"/>
                </a:lnTo>
                <a:lnTo>
                  <a:pt x="0" y="1045029"/>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088287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1_Section Header">
    <p:spTree>
      <p:nvGrpSpPr>
        <p:cNvPr id="1" name=""/>
        <p:cNvGrpSpPr/>
        <p:nvPr/>
      </p:nvGrpSpPr>
      <p:grpSpPr>
        <a:xfrm>
          <a:off x="0" y="0"/>
          <a:ext cx="0" cy="0"/>
          <a:chOff x="0" y="0"/>
          <a:chExt cx="0" cy="0"/>
        </a:xfrm>
      </p:grpSpPr>
      <p:sp>
        <p:nvSpPr>
          <p:cNvPr id="12" name="Freeform: Shape 11">
            <a:extLst>
              <a:ext uri="{FF2B5EF4-FFF2-40B4-BE49-F238E27FC236}">
                <a16:creationId xmlns:a16="http://schemas.microsoft.com/office/drawing/2014/main" id="{D6486D00-5873-448D-8A01-EFED75A5718B}"/>
              </a:ext>
            </a:extLst>
          </p:cNvPr>
          <p:cNvSpPr>
            <a:spLocks noGrp="1"/>
          </p:cNvSpPr>
          <p:nvPr>
            <p:ph type="pic" sz="quarter" idx="16" hasCustomPrompt="1"/>
          </p:nvPr>
        </p:nvSpPr>
        <p:spPr>
          <a:xfrm>
            <a:off x="4681570" y="2063845"/>
            <a:ext cx="2828860" cy="2438670"/>
          </a:xfrm>
          <a:custGeom>
            <a:avLst/>
            <a:gdLst>
              <a:gd name="connsiteX0" fmla="*/ 609668 w 2828860"/>
              <a:gd name="connsiteY0" fmla="*/ 0 h 2438670"/>
              <a:gd name="connsiteX1" fmla="*/ 2219192 w 2828860"/>
              <a:gd name="connsiteY1" fmla="*/ 0 h 2438670"/>
              <a:gd name="connsiteX2" fmla="*/ 2828860 w 2828860"/>
              <a:gd name="connsiteY2" fmla="*/ 1219335 h 2438670"/>
              <a:gd name="connsiteX3" fmla="*/ 2219192 w 2828860"/>
              <a:gd name="connsiteY3" fmla="*/ 2438670 h 2438670"/>
              <a:gd name="connsiteX4" fmla="*/ 609668 w 2828860"/>
              <a:gd name="connsiteY4" fmla="*/ 2438670 h 2438670"/>
              <a:gd name="connsiteX5" fmla="*/ 0 w 2828860"/>
              <a:gd name="connsiteY5" fmla="*/ 1219335 h 2438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28860" h="2438670">
                <a:moveTo>
                  <a:pt x="609668" y="0"/>
                </a:moveTo>
                <a:lnTo>
                  <a:pt x="2219192" y="0"/>
                </a:lnTo>
                <a:lnTo>
                  <a:pt x="2828860" y="1219335"/>
                </a:lnTo>
                <a:lnTo>
                  <a:pt x="2219192" y="2438670"/>
                </a:lnTo>
                <a:lnTo>
                  <a:pt x="609668" y="2438670"/>
                </a:lnTo>
                <a:lnTo>
                  <a:pt x="0" y="1219335"/>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3" name="Freeform: Shape 12">
            <a:extLst>
              <a:ext uri="{FF2B5EF4-FFF2-40B4-BE49-F238E27FC236}">
                <a16:creationId xmlns:a16="http://schemas.microsoft.com/office/drawing/2014/main" id="{96A4FEC1-685A-4388-9603-CFE94568E135}"/>
              </a:ext>
            </a:extLst>
          </p:cNvPr>
          <p:cNvSpPr>
            <a:spLocks noGrp="1"/>
          </p:cNvSpPr>
          <p:nvPr>
            <p:ph type="pic" sz="quarter" idx="17" hasCustomPrompt="1"/>
          </p:nvPr>
        </p:nvSpPr>
        <p:spPr>
          <a:xfrm>
            <a:off x="7911222" y="2063845"/>
            <a:ext cx="2828860" cy="2438670"/>
          </a:xfrm>
          <a:custGeom>
            <a:avLst/>
            <a:gdLst>
              <a:gd name="connsiteX0" fmla="*/ 609668 w 2828860"/>
              <a:gd name="connsiteY0" fmla="*/ 0 h 2438670"/>
              <a:gd name="connsiteX1" fmla="*/ 2219192 w 2828860"/>
              <a:gd name="connsiteY1" fmla="*/ 0 h 2438670"/>
              <a:gd name="connsiteX2" fmla="*/ 2828860 w 2828860"/>
              <a:gd name="connsiteY2" fmla="*/ 1219335 h 2438670"/>
              <a:gd name="connsiteX3" fmla="*/ 2219192 w 2828860"/>
              <a:gd name="connsiteY3" fmla="*/ 2438670 h 2438670"/>
              <a:gd name="connsiteX4" fmla="*/ 609668 w 2828860"/>
              <a:gd name="connsiteY4" fmla="*/ 2438670 h 2438670"/>
              <a:gd name="connsiteX5" fmla="*/ 0 w 2828860"/>
              <a:gd name="connsiteY5" fmla="*/ 1219335 h 2438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28860" h="2438670">
                <a:moveTo>
                  <a:pt x="609668" y="0"/>
                </a:moveTo>
                <a:lnTo>
                  <a:pt x="2219192" y="0"/>
                </a:lnTo>
                <a:lnTo>
                  <a:pt x="2828860" y="1219335"/>
                </a:lnTo>
                <a:lnTo>
                  <a:pt x="2219192" y="2438670"/>
                </a:lnTo>
                <a:lnTo>
                  <a:pt x="609668" y="2438670"/>
                </a:lnTo>
                <a:lnTo>
                  <a:pt x="0" y="1219335"/>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1" name="Freeform: Shape 10">
            <a:extLst>
              <a:ext uri="{FF2B5EF4-FFF2-40B4-BE49-F238E27FC236}">
                <a16:creationId xmlns:a16="http://schemas.microsoft.com/office/drawing/2014/main" id="{98FC2C1C-2340-4F83-8840-11B90BC18733}"/>
              </a:ext>
            </a:extLst>
          </p:cNvPr>
          <p:cNvSpPr>
            <a:spLocks noGrp="1"/>
          </p:cNvSpPr>
          <p:nvPr>
            <p:ph type="pic" sz="quarter" idx="15" hasCustomPrompt="1"/>
          </p:nvPr>
        </p:nvSpPr>
        <p:spPr>
          <a:xfrm>
            <a:off x="1451918" y="2063845"/>
            <a:ext cx="2828860" cy="2438670"/>
          </a:xfrm>
          <a:custGeom>
            <a:avLst/>
            <a:gdLst>
              <a:gd name="connsiteX0" fmla="*/ 609668 w 2828860"/>
              <a:gd name="connsiteY0" fmla="*/ 0 h 2438670"/>
              <a:gd name="connsiteX1" fmla="*/ 2219192 w 2828860"/>
              <a:gd name="connsiteY1" fmla="*/ 0 h 2438670"/>
              <a:gd name="connsiteX2" fmla="*/ 2828860 w 2828860"/>
              <a:gd name="connsiteY2" fmla="*/ 1219335 h 2438670"/>
              <a:gd name="connsiteX3" fmla="*/ 2219192 w 2828860"/>
              <a:gd name="connsiteY3" fmla="*/ 2438670 h 2438670"/>
              <a:gd name="connsiteX4" fmla="*/ 609668 w 2828860"/>
              <a:gd name="connsiteY4" fmla="*/ 2438670 h 2438670"/>
              <a:gd name="connsiteX5" fmla="*/ 0 w 2828860"/>
              <a:gd name="connsiteY5" fmla="*/ 1219335 h 2438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28860" h="2438670">
                <a:moveTo>
                  <a:pt x="609668" y="0"/>
                </a:moveTo>
                <a:lnTo>
                  <a:pt x="2219192" y="0"/>
                </a:lnTo>
                <a:lnTo>
                  <a:pt x="2828860" y="1219335"/>
                </a:lnTo>
                <a:lnTo>
                  <a:pt x="2219192" y="2438670"/>
                </a:lnTo>
                <a:lnTo>
                  <a:pt x="609668" y="2438670"/>
                </a:lnTo>
                <a:lnTo>
                  <a:pt x="0" y="1219335"/>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6138779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0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reeform: Shape 5">
            <a:extLst>
              <a:ext uri="{FF2B5EF4-FFF2-40B4-BE49-F238E27FC236}">
                <a16:creationId xmlns:a16="http://schemas.microsoft.com/office/drawing/2014/main" id="{C852E27F-6D6B-46F1-ADE5-C21338AF8794}"/>
              </a:ext>
            </a:extLst>
          </p:cNvPr>
          <p:cNvSpPr>
            <a:spLocks noGrp="1"/>
          </p:cNvSpPr>
          <p:nvPr>
            <p:ph type="pic" sz="quarter" idx="15" hasCustomPrompt="1"/>
          </p:nvPr>
        </p:nvSpPr>
        <p:spPr>
          <a:xfrm>
            <a:off x="5771355" y="552506"/>
            <a:ext cx="5752988" cy="5752988"/>
          </a:xfrm>
          <a:custGeom>
            <a:avLst/>
            <a:gdLst>
              <a:gd name="connsiteX0" fmla="*/ 2876494 w 5752988"/>
              <a:gd name="connsiteY0" fmla="*/ 0 h 5752988"/>
              <a:gd name="connsiteX1" fmla="*/ 5752988 w 5752988"/>
              <a:gd name="connsiteY1" fmla="*/ 2876494 h 5752988"/>
              <a:gd name="connsiteX2" fmla="*/ 2876494 w 5752988"/>
              <a:gd name="connsiteY2" fmla="*/ 5752988 h 5752988"/>
              <a:gd name="connsiteX3" fmla="*/ 0 w 5752988"/>
              <a:gd name="connsiteY3" fmla="*/ 2876494 h 5752988"/>
              <a:gd name="connsiteX4" fmla="*/ 2876494 w 5752988"/>
              <a:gd name="connsiteY4" fmla="*/ 0 h 5752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2988" h="5752988">
                <a:moveTo>
                  <a:pt x="2876494" y="0"/>
                </a:moveTo>
                <a:cubicBezTo>
                  <a:pt x="4465138" y="0"/>
                  <a:pt x="5752988" y="1287850"/>
                  <a:pt x="5752988" y="2876494"/>
                </a:cubicBezTo>
                <a:cubicBezTo>
                  <a:pt x="5752988" y="4465138"/>
                  <a:pt x="4465138" y="5752988"/>
                  <a:pt x="2876494" y="5752988"/>
                </a:cubicBezTo>
                <a:cubicBezTo>
                  <a:pt x="1287850" y="5752988"/>
                  <a:pt x="0" y="4465138"/>
                  <a:pt x="0" y="2876494"/>
                </a:cubicBezTo>
                <a:cubicBezTo>
                  <a:pt x="0" y="1287850"/>
                  <a:pt x="1287850" y="0"/>
                  <a:pt x="2876494"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0700617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B13DFB-4D42-49ED-89E4-4F0D5E151C4C}"/>
              </a:ext>
            </a:extLst>
          </p:cNvPr>
          <p:cNvSpPr>
            <a:spLocks noGrp="1"/>
          </p:cNvSpPr>
          <p:nvPr>
            <p:ph type="title"/>
          </p:nvPr>
        </p:nvSpPr>
        <p:spPr>
          <a:xfrm>
            <a:off x="838200" y="476886"/>
            <a:ext cx="10515600" cy="610234"/>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785375121"/>
      </p:ext>
    </p:extLst>
  </p:cSld>
  <p:clrMap bg1="lt1" tx1="dk1" bg2="lt2" tx2="dk2" accent1="accent1" accent2="accent2" accent3="accent3" accent4="accent4" accent5="accent5" accent6="accent6" hlink="hlink" folHlink="folHlink"/>
  <p:sldLayoutIdLst>
    <p:sldLayoutId id="2147483653" r:id="rId1"/>
    <p:sldLayoutId id="2147483725" r:id="rId2"/>
    <p:sldLayoutId id="2147483721" r:id="rId3"/>
    <p:sldLayoutId id="2147483717" r:id="rId4"/>
    <p:sldLayoutId id="2147483715" r:id="rId5"/>
    <p:sldLayoutId id="2147483714" r:id="rId6"/>
    <p:sldLayoutId id="2147483713" r:id="rId7"/>
    <p:sldLayoutId id="2147483712" r:id="rId8"/>
    <p:sldLayoutId id="2147483711" r:id="rId9"/>
    <p:sldLayoutId id="2147483727" r:id="rId10"/>
    <p:sldLayoutId id="2147483726" r:id="rId11"/>
    <p:sldLayoutId id="2147483706" r:id="rId12"/>
    <p:sldLayoutId id="2147483724" r:id="rId13"/>
    <p:sldLayoutId id="2147483723" r:id="rId14"/>
    <p:sldLayoutId id="2147483722" r:id="rId15"/>
    <p:sldLayoutId id="2147483676" r:id="rId16"/>
    <p:sldLayoutId id="2147483710" r:id="rId17"/>
  </p:sldLayoutIdLst>
  <p:hf hdr="0" dt="0"/>
  <p:txStyles>
    <p:titleStyle>
      <a:lvl1pPr algn="ctr" defTabSz="914400" rtl="0" eaLnBrk="1" latinLnBrk="0" hangingPunct="1">
        <a:lnSpc>
          <a:spcPct val="90000"/>
        </a:lnSpc>
        <a:spcBef>
          <a:spcPct val="0"/>
        </a:spcBef>
        <a:buNone/>
        <a:defRPr sz="3500" b="0" kern="1200" spc="300" baseline="0">
          <a:solidFill>
            <a:schemeClr val="tx1"/>
          </a:solidFill>
          <a:latin typeface="Montserrat "/>
          <a:ea typeface="Roboto Slab" pitchFamily="2" charset="0"/>
          <a:cs typeface="Open Sans" panose="020B0606030504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13.jpeg"/><Relationship Id="rId1" Type="http://schemas.openxmlformats.org/officeDocument/2006/relationships/slideLayout" Target="../slideLayouts/slideLayout10.xml"/><Relationship Id="rId4" Type="http://schemas.openxmlformats.org/officeDocument/2006/relationships/image" Target="../media/image8.jpg"/></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17.xml"/><Relationship Id="rId4" Type="http://schemas.openxmlformats.org/officeDocument/2006/relationships/image" Target="../media/image16.jpeg"/></Relationships>
</file>

<file path=ppt/slides/_rels/slide1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8.jpeg"/><Relationship Id="rId1" Type="http://schemas.openxmlformats.org/officeDocument/2006/relationships/slideLayout" Target="../slideLayouts/slideLayout7.xml"/><Relationship Id="rId5" Type="http://schemas.openxmlformats.org/officeDocument/2006/relationships/image" Target="../media/image15.jpeg"/><Relationship Id="rId4" Type="http://schemas.openxmlformats.org/officeDocument/2006/relationships/image" Target="../media/image19.jpeg"/></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8.xml"/><Relationship Id="rId4" Type="http://schemas.openxmlformats.org/officeDocument/2006/relationships/image" Target="../media/image16.jpeg"/></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22.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6.jpg"/><Relationship Id="rId1" Type="http://schemas.openxmlformats.org/officeDocument/2006/relationships/slideLayout" Target="../slideLayouts/slideLayout16.xml"/><Relationship Id="rId4" Type="http://schemas.openxmlformats.org/officeDocument/2006/relationships/image" Target="../media/image24.jpg"/></Relationships>
</file>

<file path=ppt/slides/_rels/slide17.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e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e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8.jpg"/><Relationship Id="rId1" Type="http://schemas.openxmlformats.org/officeDocument/2006/relationships/slideLayout" Target="../slideLayouts/slideLayout11.xml"/><Relationship Id="rId5" Type="http://schemas.openxmlformats.org/officeDocument/2006/relationships/image" Target="../media/image6.jpg"/><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Placeholder 21">
            <a:extLst>
              <a:ext uri="{FF2B5EF4-FFF2-40B4-BE49-F238E27FC236}">
                <a16:creationId xmlns:a16="http://schemas.microsoft.com/office/drawing/2014/main" id="{95DE9766-3089-4298-82C7-AE266B21F789}"/>
              </a:ext>
            </a:extLst>
          </p:cNvPr>
          <p:cNvPicPr>
            <a:picLocks noGrp="1" noChangeAspect="1"/>
          </p:cNvPicPr>
          <p:nvPr>
            <p:ph type="pic" sz="quarter" idx="4294967295"/>
          </p:nvPr>
        </p:nvPicPr>
        <p:blipFill>
          <a:blip r:embed="rId2">
            <a:extLst>
              <a:ext uri="{28A0092B-C50C-407E-A947-70E740481C1C}">
                <a14:useLocalDpi xmlns:a14="http://schemas.microsoft.com/office/drawing/2010/main" val="0"/>
              </a:ext>
            </a:extLst>
          </a:blip>
          <a:srcRect l="6" r="6"/>
          <a:stretch>
            <a:fillRect/>
          </a:stretch>
        </p:blipFill>
        <p:spPr>
          <a:xfrm>
            <a:off x="0" y="1588"/>
            <a:ext cx="12192000" cy="6856412"/>
          </a:xfrm>
          <a:custGeom>
            <a:avLst/>
            <a:gdLst>
              <a:gd name="connsiteX0" fmla="*/ 0 w 12192000"/>
              <a:gd name="connsiteY0" fmla="*/ 0 h 6856412"/>
              <a:gd name="connsiteX1" fmla="*/ 12192000 w 12192000"/>
              <a:gd name="connsiteY1" fmla="*/ 0 h 6856412"/>
              <a:gd name="connsiteX2" fmla="*/ 12192000 w 12192000"/>
              <a:gd name="connsiteY2" fmla="*/ 6856412 h 6856412"/>
              <a:gd name="connsiteX3" fmla="*/ 0 w 12192000"/>
              <a:gd name="connsiteY3" fmla="*/ 6856412 h 6856412"/>
              <a:gd name="connsiteX4" fmla="*/ 0 w 12192000"/>
              <a:gd name="connsiteY4" fmla="*/ 0 h 68564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856412">
                <a:moveTo>
                  <a:pt x="0" y="0"/>
                </a:moveTo>
                <a:lnTo>
                  <a:pt x="12192000" y="0"/>
                </a:lnTo>
                <a:lnTo>
                  <a:pt x="12192000" y="6856412"/>
                </a:lnTo>
                <a:lnTo>
                  <a:pt x="0" y="6856412"/>
                </a:lnTo>
                <a:lnTo>
                  <a:pt x="0" y="0"/>
                </a:lnTo>
                <a:close/>
              </a:path>
            </a:pathLst>
          </a:custGeom>
        </p:spPr>
      </p:pic>
      <p:sp>
        <p:nvSpPr>
          <p:cNvPr id="10" name="Rectangle 9">
            <a:extLst>
              <a:ext uri="{FF2B5EF4-FFF2-40B4-BE49-F238E27FC236}">
                <a16:creationId xmlns:a16="http://schemas.microsoft.com/office/drawing/2014/main" id="{E5F94FD5-C6C1-423B-8624-858BC8CAECB6}"/>
              </a:ext>
            </a:extLst>
          </p:cNvPr>
          <p:cNvSpPr/>
          <p:nvPr/>
        </p:nvSpPr>
        <p:spPr>
          <a:xfrm>
            <a:off x="3779564" y="1"/>
            <a:ext cx="4632872" cy="6857996"/>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451596B0-792A-4A90-A985-F580F8E1CE50}"/>
              </a:ext>
            </a:extLst>
          </p:cNvPr>
          <p:cNvGrpSpPr/>
          <p:nvPr/>
        </p:nvGrpSpPr>
        <p:grpSpPr>
          <a:xfrm>
            <a:off x="4000500" y="2832239"/>
            <a:ext cx="4191000" cy="1193521"/>
            <a:chOff x="4000500" y="2490281"/>
            <a:chExt cx="4191000" cy="1193521"/>
          </a:xfrm>
        </p:grpSpPr>
        <p:sp>
          <p:nvSpPr>
            <p:cNvPr id="9" name="TextBox 8">
              <a:extLst>
                <a:ext uri="{FF2B5EF4-FFF2-40B4-BE49-F238E27FC236}">
                  <a16:creationId xmlns:a16="http://schemas.microsoft.com/office/drawing/2014/main" id="{B49AB64D-15F3-4D18-B90B-1E8267BAA618}"/>
                </a:ext>
              </a:extLst>
            </p:cNvPr>
            <p:cNvSpPr txBox="1"/>
            <p:nvPr/>
          </p:nvSpPr>
          <p:spPr>
            <a:xfrm>
              <a:off x="4000500" y="2490281"/>
              <a:ext cx="4191000" cy="938719"/>
            </a:xfrm>
            <a:prstGeom prst="rect">
              <a:avLst/>
            </a:prstGeom>
            <a:noFill/>
          </p:spPr>
          <p:txBody>
            <a:bodyPr wrap="square" rtlCol="0">
              <a:spAutoFit/>
            </a:bodyPr>
            <a:lstStyle/>
            <a:p>
              <a:pPr algn="ctr"/>
              <a:r>
                <a:rPr lang="en-US" sz="5500" b="1" spc="1000" dirty="0">
                  <a:solidFill>
                    <a:schemeClr val="bg1"/>
                  </a:solidFill>
                  <a:latin typeface="Montserrat" panose="00000500000000000000" pitchFamily="50" charset="0"/>
                </a:rPr>
                <a:t>SPARK</a:t>
              </a:r>
            </a:p>
          </p:txBody>
        </p:sp>
        <p:grpSp>
          <p:nvGrpSpPr>
            <p:cNvPr id="6" name="Group 5">
              <a:extLst>
                <a:ext uri="{FF2B5EF4-FFF2-40B4-BE49-F238E27FC236}">
                  <a16:creationId xmlns:a16="http://schemas.microsoft.com/office/drawing/2014/main" id="{CDC816C0-FBC2-4DC1-9D20-91B4829AA5FC}"/>
                </a:ext>
              </a:extLst>
            </p:cNvPr>
            <p:cNvGrpSpPr/>
            <p:nvPr/>
          </p:nvGrpSpPr>
          <p:grpSpPr>
            <a:xfrm>
              <a:off x="5000842" y="3405030"/>
              <a:ext cx="2190316" cy="278772"/>
              <a:chOff x="4487318" y="3405030"/>
              <a:chExt cx="2190316" cy="278772"/>
            </a:xfrm>
          </p:grpSpPr>
          <p:sp>
            <p:nvSpPr>
              <p:cNvPr id="4" name="Rectangle 3">
                <a:extLst>
                  <a:ext uri="{FF2B5EF4-FFF2-40B4-BE49-F238E27FC236}">
                    <a16:creationId xmlns:a16="http://schemas.microsoft.com/office/drawing/2014/main" id="{8F739492-80E3-43C8-8C24-4612251106AC}"/>
                  </a:ext>
                </a:extLst>
              </p:cNvPr>
              <p:cNvSpPr/>
              <p:nvPr/>
            </p:nvSpPr>
            <p:spPr>
              <a:xfrm>
                <a:off x="4524054" y="3405030"/>
                <a:ext cx="1450026" cy="2787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8CF731DF-66FE-427F-ABC1-5B69770432DF}"/>
                  </a:ext>
                </a:extLst>
              </p:cNvPr>
              <p:cNvSpPr txBox="1"/>
              <p:nvPr/>
            </p:nvSpPr>
            <p:spPr>
              <a:xfrm>
                <a:off x="4487318" y="3429000"/>
                <a:ext cx="1568507" cy="230832"/>
              </a:xfrm>
              <a:prstGeom prst="rect">
                <a:avLst/>
              </a:prstGeom>
              <a:noFill/>
            </p:spPr>
            <p:txBody>
              <a:bodyPr wrap="square" rtlCol="0">
                <a:spAutoFit/>
              </a:bodyPr>
              <a:lstStyle/>
              <a:p>
                <a:r>
                  <a:rPr lang="en-US" sz="900" b="1" spc="300" dirty="0">
                    <a:solidFill>
                      <a:schemeClr val="bg1"/>
                    </a:solidFill>
                    <a:latin typeface="Montserrat "/>
                  </a:rPr>
                  <a:t>PRESENTATION</a:t>
                </a:r>
              </a:p>
            </p:txBody>
          </p:sp>
          <p:sp>
            <p:nvSpPr>
              <p:cNvPr id="21" name="TextBox 20">
                <a:extLst>
                  <a:ext uri="{FF2B5EF4-FFF2-40B4-BE49-F238E27FC236}">
                    <a16:creationId xmlns:a16="http://schemas.microsoft.com/office/drawing/2014/main" id="{0CA0419D-3EE0-4896-8F2A-9C0E1A9E8BFC}"/>
                  </a:ext>
                </a:extLst>
              </p:cNvPr>
              <p:cNvSpPr txBox="1"/>
              <p:nvPr/>
            </p:nvSpPr>
            <p:spPr>
              <a:xfrm>
                <a:off x="6046301" y="3429000"/>
                <a:ext cx="631333" cy="230832"/>
              </a:xfrm>
              <a:prstGeom prst="rect">
                <a:avLst/>
              </a:prstGeom>
              <a:noFill/>
            </p:spPr>
            <p:txBody>
              <a:bodyPr wrap="square" rtlCol="0">
                <a:spAutoFit/>
              </a:bodyPr>
              <a:lstStyle/>
              <a:p>
                <a:r>
                  <a:rPr lang="en-US" sz="900" b="1" spc="300" dirty="0">
                    <a:solidFill>
                      <a:schemeClr val="bg1"/>
                    </a:solidFill>
                    <a:latin typeface="Montserrat "/>
                  </a:rPr>
                  <a:t>2019</a:t>
                </a:r>
              </a:p>
            </p:txBody>
          </p:sp>
        </p:grpSp>
      </p:grpSp>
      <p:sp>
        <p:nvSpPr>
          <p:cNvPr id="23" name="Rectangle 22">
            <a:extLst>
              <a:ext uri="{FF2B5EF4-FFF2-40B4-BE49-F238E27FC236}">
                <a16:creationId xmlns:a16="http://schemas.microsoft.com/office/drawing/2014/main" id="{CB7CAFDE-10BB-4EB3-A422-79E5D3EC8ED3}"/>
              </a:ext>
            </a:extLst>
          </p:cNvPr>
          <p:cNvSpPr/>
          <p:nvPr/>
        </p:nvSpPr>
        <p:spPr>
          <a:xfrm>
            <a:off x="7715250" y="3179589"/>
            <a:ext cx="4476750" cy="2984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527778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a:extLst>
              <a:ext uri="{FF2B5EF4-FFF2-40B4-BE49-F238E27FC236}">
                <a16:creationId xmlns:a16="http://schemas.microsoft.com/office/drawing/2014/main" id="{17C00772-59E9-4B25-9D38-C305C3BBA523}"/>
              </a:ext>
            </a:extLst>
          </p:cNvPr>
          <p:cNvSpPr/>
          <p:nvPr/>
        </p:nvSpPr>
        <p:spPr>
          <a:xfrm>
            <a:off x="7844068" y="5775"/>
            <a:ext cx="4347932" cy="68522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14D66CF7-E30E-48EE-AA29-BF4AF2E7D8B7}"/>
              </a:ext>
            </a:extLst>
          </p:cNvPr>
          <p:cNvSpPr/>
          <p:nvPr/>
        </p:nvSpPr>
        <p:spPr>
          <a:xfrm>
            <a:off x="0" y="0"/>
            <a:ext cx="4615543" cy="68579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1" name="Group 20">
            <a:extLst>
              <a:ext uri="{FF2B5EF4-FFF2-40B4-BE49-F238E27FC236}">
                <a16:creationId xmlns:a16="http://schemas.microsoft.com/office/drawing/2014/main" id="{75E5F9B4-3D1F-4045-9259-180E5DDC3736}"/>
              </a:ext>
            </a:extLst>
          </p:cNvPr>
          <p:cNvGrpSpPr/>
          <p:nvPr/>
        </p:nvGrpSpPr>
        <p:grpSpPr>
          <a:xfrm>
            <a:off x="8162017" y="360414"/>
            <a:ext cx="2897867" cy="1465943"/>
            <a:chOff x="771615" y="2599760"/>
            <a:chExt cx="2897867" cy="1465943"/>
          </a:xfrm>
        </p:grpSpPr>
        <p:sp>
          <p:nvSpPr>
            <p:cNvPr id="24" name="Subtitle 6">
              <a:extLst>
                <a:ext uri="{FF2B5EF4-FFF2-40B4-BE49-F238E27FC236}">
                  <a16:creationId xmlns:a16="http://schemas.microsoft.com/office/drawing/2014/main" id="{3FE7D28C-0C59-4786-B3F7-EC8534B723E2}"/>
                </a:ext>
              </a:extLst>
            </p:cNvPr>
            <p:cNvSpPr txBox="1">
              <a:spLocks/>
            </p:cNvSpPr>
            <p:nvPr/>
          </p:nvSpPr>
          <p:spPr>
            <a:xfrm>
              <a:off x="1221014" y="2922926"/>
              <a:ext cx="2448468" cy="114277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Ipsum available, but alteration in some form, by injected humour, or randomised words which don't look even</a:t>
              </a:r>
            </a:p>
          </p:txBody>
        </p:sp>
        <p:sp>
          <p:nvSpPr>
            <p:cNvPr id="25" name="TextBox 24">
              <a:extLst>
                <a:ext uri="{FF2B5EF4-FFF2-40B4-BE49-F238E27FC236}">
                  <a16:creationId xmlns:a16="http://schemas.microsoft.com/office/drawing/2014/main" id="{721722E5-DCD0-479A-8978-8160152292C2}"/>
                </a:ext>
              </a:extLst>
            </p:cNvPr>
            <p:cNvSpPr txBox="1"/>
            <p:nvPr/>
          </p:nvSpPr>
          <p:spPr>
            <a:xfrm>
              <a:off x="771615" y="2599760"/>
              <a:ext cx="569140" cy="323165"/>
            </a:xfrm>
            <a:prstGeom prst="rect">
              <a:avLst/>
            </a:prstGeom>
            <a:noFill/>
          </p:spPr>
          <p:txBody>
            <a:bodyPr wrap="square" rtlCol="0">
              <a:spAutoFit/>
            </a:bodyPr>
            <a:lstStyle/>
            <a:p>
              <a:pPr algn="ctr"/>
              <a:r>
                <a:rPr lang="en-US" sz="1500" spc="300" dirty="0">
                  <a:latin typeface="Montserrat" panose="00000500000000000000" pitchFamily="50" charset="0"/>
                </a:rPr>
                <a:t>//</a:t>
              </a:r>
            </a:p>
          </p:txBody>
        </p:sp>
      </p:grpSp>
      <p:grpSp>
        <p:nvGrpSpPr>
          <p:cNvPr id="29" name="Group 28">
            <a:extLst>
              <a:ext uri="{FF2B5EF4-FFF2-40B4-BE49-F238E27FC236}">
                <a16:creationId xmlns:a16="http://schemas.microsoft.com/office/drawing/2014/main" id="{E843F943-F4D0-4A54-801D-5A5DD70B1340}"/>
              </a:ext>
            </a:extLst>
          </p:cNvPr>
          <p:cNvGrpSpPr/>
          <p:nvPr/>
        </p:nvGrpSpPr>
        <p:grpSpPr>
          <a:xfrm>
            <a:off x="8162017" y="2698916"/>
            <a:ext cx="2897867" cy="1465943"/>
            <a:chOff x="771615" y="2599760"/>
            <a:chExt cx="2897867" cy="1465943"/>
          </a:xfrm>
        </p:grpSpPr>
        <p:sp>
          <p:nvSpPr>
            <p:cNvPr id="30" name="Subtitle 6">
              <a:extLst>
                <a:ext uri="{FF2B5EF4-FFF2-40B4-BE49-F238E27FC236}">
                  <a16:creationId xmlns:a16="http://schemas.microsoft.com/office/drawing/2014/main" id="{C3D66F37-A3F3-4BA5-874A-B14B90697C91}"/>
                </a:ext>
              </a:extLst>
            </p:cNvPr>
            <p:cNvSpPr txBox="1">
              <a:spLocks/>
            </p:cNvSpPr>
            <p:nvPr/>
          </p:nvSpPr>
          <p:spPr>
            <a:xfrm>
              <a:off x="1221014" y="2922926"/>
              <a:ext cx="2448468" cy="114277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Ipsum available, but alteration in some form, by injected humour, or randomised words which don't look even</a:t>
              </a:r>
            </a:p>
          </p:txBody>
        </p:sp>
        <p:sp>
          <p:nvSpPr>
            <p:cNvPr id="32" name="TextBox 31">
              <a:extLst>
                <a:ext uri="{FF2B5EF4-FFF2-40B4-BE49-F238E27FC236}">
                  <a16:creationId xmlns:a16="http://schemas.microsoft.com/office/drawing/2014/main" id="{78202EFA-E266-4319-90E9-4B6BFFAD3988}"/>
                </a:ext>
              </a:extLst>
            </p:cNvPr>
            <p:cNvSpPr txBox="1"/>
            <p:nvPr/>
          </p:nvSpPr>
          <p:spPr>
            <a:xfrm>
              <a:off x="771615" y="2599760"/>
              <a:ext cx="569140" cy="323165"/>
            </a:xfrm>
            <a:prstGeom prst="rect">
              <a:avLst/>
            </a:prstGeom>
            <a:noFill/>
          </p:spPr>
          <p:txBody>
            <a:bodyPr wrap="square" rtlCol="0">
              <a:spAutoFit/>
            </a:bodyPr>
            <a:lstStyle/>
            <a:p>
              <a:pPr algn="ctr"/>
              <a:r>
                <a:rPr lang="en-US" sz="1500" spc="300" dirty="0">
                  <a:latin typeface="Montserrat" panose="00000500000000000000" pitchFamily="50" charset="0"/>
                </a:rPr>
                <a:t>//</a:t>
              </a:r>
            </a:p>
          </p:txBody>
        </p:sp>
      </p:grpSp>
      <p:pic>
        <p:nvPicPr>
          <p:cNvPr id="22" name="Picture Placeholder 21">
            <a:extLst>
              <a:ext uri="{FF2B5EF4-FFF2-40B4-BE49-F238E27FC236}">
                <a16:creationId xmlns:a16="http://schemas.microsoft.com/office/drawing/2014/main" id="{971DA03E-B572-4DDC-8875-92BE43C20483}"/>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l="7518" r="7518"/>
          <a:stretch>
            <a:fillRect/>
          </a:stretch>
        </p:blipFill>
        <p:spPr/>
      </p:pic>
      <p:pic>
        <p:nvPicPr>
          <p:cNvPr id="37" name="Picture Placeholder 36">
            <a:extLst>
              <a:ext uri="{FF2B5EF4-FFF2-40B4-BE49-F238E27FC236}">
                <a16:creationId xmlns:a16="http://schemas.microsoft.com/office/drawing/2014/main" id="{9A2FD4CA-FE80-4C9E-864D-DB0DD0692D43}"/>
              </a:ext>
            </a:extLst>
          </p:cNvPr>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l="7435" r="7435"/>
          <a:stretch>
            <a:fillRect/>
          </a:stretch>
        </p:blipFill>
        <p:spPr/>
      </p:pic>
      <p:pic>
        <p:nvPicPr>
          <p:cNvPr id="40" name="Picture Placeholder 39">
            <a:extLst>
              <a:ext uri="{FF2B5EF4-FFF2-40B4-BE49-F238E27FC236}">
                <a16:creationId xmlns:a16="http://schemas.microsoft.com/office/drawing/2014/main" id="{1721EBA6-31BF-4DCE-A4FF-657E4935E2CF}"/>
              </a:ext>
            </a:extLst>
          </p:cNvPr>
          <p:cNvPicPr>
            <a:picLocks noGrp="1" noChangeAspect="1"/>
          </p:cNvPicPr>
          <p:nvPr>
            <p:ph type="pic" sz="quarter" idx="17"/>
          </p:nvPr>
        </p:nvPicPr>
        <p:blipFill>
          <a:blip r:embed="rId4">
            <a:extLst>
              <a:ext uri="{28A0092B-C50C-407E-A947-70E740481C1C}">
                <a14:useLocalDpi xmlns:a14="http://schemas.microsoft.com/office/drawing/2010/main" val="0"/>
              </a:ext>
            </a:extLst>
          </a:blip>
          <a:srcRect l="7518" r="7518"/>
          <a:stretch>
            <a:fillRect/>
          </a:stretch>
        </p:blipFill>
        <p:spPr/>
      </p:pic>
      <p:grpSp>
        <p:nvGrpSpPr>
          <p:cNvPr id="35" name="Group 34">
            <a:extLst>
              <a:ext uri="{FF2B5EF4-FFF2-40B4-BE49-F238E27FC236}">
                <a16:creationId xmlns:a16="http://schemas.microsoft.com/office/drawing/2014/main" id="{C0A0903D-C5E4-4775-9851-55225ED30F36}"/>
              </a:ext>
            </a:extLst>
          </p:cNvPr>
          <p:cNvGrpSpPr/>
          <p:nvPr/>
        </p:nvGrpSpPr>
        <p:grpSpPr>
          <a:xfrm>
            <a:off x="8162017" y="5037419"/>
            <a:ext cx="2897867" cy="1465943"/>
            <a:chOff x="771615" y="2599760"/>
            <a:chExt cx="2897867" cy="1465943"/>
          </a:xfrm>
        </p:grpSpPr>
        <p:sp>
          <p:nvSpPr>
            <p:cNvPr id="36" name="Subtitle 6">
              <a:extLst>
                <a:ext uri="{FF2B5EF4-FFF2-40B4-BE49-F238E27FC236}">
                  <a16:creationId xmlns:a16="http://schemas.microsoft.com/office/drawing/2014/main" id="{63416755-DE72-4B89-AE16-4979FB6EB603}"/>
                </a:ext>
              </a:extLst>
            </p:cNvPr>
            <p:cNvSpPr txBox="1">
              <a:spLocks/>
            </p:cNvSpPr>
            <p:nvPr/>
          </p:nvSpPr>
          <p:spPr>
            <a:xfrm>
              <a:off x="1221014" y="2922926"/>
              <a:ext cx="2448468" cy="114277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Ipsum available, but alteration in some form, by injected humour, or randomised words which don't look even</a:t>
              </a:r>
            </a:p>
          </p:txBody>
        </p:sp>
        <p:sp>
          <p:nvSpPr>
            <p:cNvPr id="38" name="TextBox 37">
              <a:extLst>
                <a:ext uri="{FF2B5EF4-FFF2-40B4-BE49-F238E27FC236}">
                  <a16:creationId xmlns:a16="http://schemas.microsoft.com/office/drawing/2014/main" id="{AC104BD8-9D8F-47D6-B7F8-1ADD1A8DD15E}"/>
                </a:ext>
              </a:extLst>
            </p:cNvPr>
            <p:cNvSpPr txBox="1"/>
            <p:nvPr/>
          </p:nvSpPr>
          <p:spPr>
            <a:xfrm>
              <a:off x="771615" y="2599760"/>
              <a:ext cx="569140" cy="323165"/>
            </a:xfrm>
            <a:prstGeom prst="rect">
              <a:avLst/>
            </a:prstGeom>
            <a:noFill/>
          </p:spPr>
          <p:txBody>
            <a:bodyPr wrap="square" rtlCol="0">
              <a:spAutoFit/>
            </a:bodyPr>
            <a:lstStyle/>
            <a:p>
              <a:pPr algn="ctr"/>
              <a:r>
                <a:rPr lang="en-US" sz="1500" spc="300" dirty="0">
                  <a:latin typeface="Montserrat" panose="00000500000000000000" pitchFamily="50" charset="0"/>
                </a:rPr>
                <a:t>//</a:t>
              </a:r>
            </a:p>
          </p:txBody>
        </p:sp>
      </p:grpSp>
      <p:grpSp>
        <p:nvGrpSpPr>
          <p:cNvPr id="12" name="Group 11">
            <a:extLst>
              <a:ext uri="{FF2B5EF4-FFF2-40B4-BE49-F238E27FC236}">
                <a16:creationId xmlns:a16="http://schemas.microsoft.com/office/drawing/2014/main" id="{EC3E22DA-7243-4F65-A6EF-B92EA02B6766}"/>
              </a:ext>
            </a:extLst>
          </p:cNvPr>
          <p:cNvGrpSpPr/>
          <p:nvPr/>
        </p:nvGrpSpPr>
        <p:grpSpPr>
          <a:xfrm>
            <a:off x="667659" y="1838169"/>
            <a:ext cx="3468912" cy="3181661"/>
            <a:chOff x="667659" y="1865903"/>
            <a:chExt cx="3468912" cy="3181661"/>
          </a:xfrm>
        </p:grpSpPr>
        <p:sp>
          <p:nvSpPr>
            <p:cNvPr id="26" name="TextBox 25">
              <a:extLst>
                <a:ext uri="{FF2B5EF4-FFF2-40B4-BE49-F238E27FC236}">
                  <a16:creationId xmlns:a16="http://schemas.microsoft.com/office/drawing/2014/main" id="{A4209618-F47C-4139-B860-D00E93C51240}"/>
                </a:ext>
              </a:extLst>
            </p:cNvPr>
            <p:cNvSpPr txBox="1"/>
            <p:nvPr/>
          </p:nvSpPr>
          <p:spPr>
            <a:xfrm>
              <a:off x="667659" y="1865903"/>
              <a:ext cx="2220684" cy="1577611"/>
            </a:xfrm>
            <a:prstGeom prst="rect">
              <a:avLst/>
            </a:prstGeom>
            <a:noFill/>
          </p:spPr>
          <p:txBody>
            <a:bodyPr wrap="square" rtlCol="0">
              <a:spAutoFit/>
            </a:bodyPr>
            <a:lstStyle/>
            <a:p>
              <a:pPr>
                <a:lnSpc>
                  <a:spcPts val="4000"/>
                </a:lnSpc>
              </a:pPr>
              <a:r>
                <a:rPr lang="en-US" sz="3000" b="1" spc="300" dirty="0">
                  <a:latin typeface="Montserrat "/>
                </a:rPr>
                <a:t>SERVICE </a:t>
              </a:r>
            </a:p>
            <a:p>
              <a:pPr>
                <a:lnSpc>
                  <a:spcPts val="4000"/>
                </a:lnSpc>
              </a:pPr>
              <a:r>
                <a:rPr lang="en-US" sz="3000" b="1" spc="300" dirty="0">
                  <a:latin typeface="Montserrat "/>
                </a:rPr>
                <a:t>SIMPLE</a:t>
              </a:r>
            </a:p>
            <a:p>
              <a:pPr>
                <a:lnSpc>
                  <a:spcPts val="4000"/>
                </a:lnSpc>
              </a:pPr>
              <a:r>
                <a:rPr lang="en-US" sz="3000" b="1" spc="300" dirty="0">
                  <a:latin typeface="Montserrat "/>
                </a:rPr>
                <a:t>WORD</a:t>
              </a:r>
            </a:p>
          </p:txBody>
        </p:sp>
        <p:sp>
          <p:nvSpPr>
            <p:cNvPr id="31" name="Subtitle 6">
              <a:extLst>
                <a:ext uri="{FF2B5EF4-FFF2-40B4-BE49-F238E27FC236}">
                  <a16:creationId xmlns:a16="http://schemas.microsoft.com/office/drawing/2014/main" id="{C6DADCDE-1906-45B8-828F-AE9788E18A92}"/>
                </a:ext>
              </a:extLst>
            </p:cNvPr>
            <p:cNvSpPr txBox="1">
              <a:spLocks/>
            </p:cNvSpPr>
            <p:nvPr/>
          </p:nvSpPr>
          <p:spPr>
            <a:xfrm>
              <a:off x="667659" y="3998907"/>
              <a:ext cx="3468912" cy="104865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grpSp>
    </p:spTree>
    <p:extLst>
      <p:ext uri="{BB962C8B-B14F-4D97-AF65-F5344CB8AC3E}">
        <p14:creationId xmlns:p14="http://schemas.microsoft.com/office/powerpoint/2010/main" val="14574155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626C2746-1292-4D6D-BFC2-02A8E2A5398C}"/>
              </a:ext>
            </a:extLst>
          </p:cNvPr>
          <p:cNvSpPr txBox="1"/>
          <p:nvPr/>
        </p:nvSpPr>
        <p:spPr>
          <a:xfrm>
            <a:off x="2866349" y="512073"/>
            <a:ext cx="6459302" cy="567463"/>
          </a:xfrm>
          <a:prstGeom prst="rect">
            <a:avLst/>
          </a:prstGeom>
          <a:noFill/>
        </p:spPr>
        <p:txBody>
          <a:bodyPr wrap="square" rtlCol="0">
            <a:spAutoFit/>
          </a:bodyPr>
          <a:lstStyle/>
          <a:p>
            <a:pPr algn="ctr">
              <a:lnSpc>
                <a:spcPts val="4000"/>
              </a:lnSpc>
            </a:pPr>
            <a:r>
              <a:rPr lang="en-US" sz="3000" b="1" spc="600" dirty="0">
                <a:latin typeface="Montserrat "/>
              </a:rPr>
              <a:t>OUR TEAM MEMBERS</a:t>
            </a:r>
          </a:p>
        </p:txBody>
      </p:sp>
      <p:sp>
        <p:nvSpPr>
          <p:cNvPr id="13" name="Subtitle 6">
            <a:extLst>
              <a:ext uri="{FF2B5EF4-FFF2-40B4-BE49-F238E27FC236}">
                <a16:creationId xmlns:a16="http://schemas.microsoft.com/office/drawing/2014/main" id="{F6AFB85E-E1F4-4478-A668-75552545477D}"/>
              </a:ext>
            </a:extLst>
          </p:cNvPr>
          <p:cNvSpPr txBox="1">
            <a:spLocks/>
          </p:cNvSpPr>
          <p:nvPr/>
        </p:nvSpPr>
        <p:spPr>
          <a:xfrm>
            <a:off x="1685925" y="1137965"/>
            <a:ext cx="8820150" cy="567463"/>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sp>
        <p:nvSpPr>
          <p:cNvPr id="9" name="Oval 8">
            <a:extLst>
              <a:ext uri="{FF2B5EF4-FFF2-40B4-BE49-F238E27FC236}">
                <a16:creationId xmlns:a16="http://schemas.microsoft.com/office/drawing/2014/main" id="{890091CD-E2DB-4AA9-B11E-877DD51806CE}"/>
              </a:ext>
            </a:extLst>
          </p:cNvPr>
          <p:cNvSpPr/>
          <p:nvPr/>
        </p:nvSpPr>
        <p:spPr>
          <a:xfrm>
            <a:off x="667657" y="2383528"/>
            <a:ext cx="3454400" cy="3454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0FAC5B9F-5561-4795-8500-D3D9F0D955B9}"/>
              </a:ext>
            </a:extLst>
          </p:cNvPr>
          <p:cNvSpPr/>
          <p:nvPr/>
        </p:nvSpPr>
        <p:spPr>
          <a:xfrm>
            <a:off x="4368800" y="2383528"/>
            <a:ext cx="3454400" cy="3454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C3A3DD42-3959-4C7F-B72C-75880A98373A}"/>
              </a:ext>
            </a:extLst>
          </p:cNvPr>
          <p:cNvSpPr/>
          <p:nvPr/>
        </p:nvSpPr>
        <p:spPr>
          <a:xfrm>
            <a:off x="8069943" y="2383528"/>
            <a:ext cx="3454400" cy="3454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Placeholder 24">
            <a:extLst>
              <a:ext uri="{FF2B5EF4-FFF2-40B4-BE49-F238E27FC236}">
                <a16:creationId xmlns:a16="http://schemas.microsoft.com/office/drawing/2014/main" id="{4B6C7298-5A40-49D7-AB2A-B2F8C37A35A5}"/>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a:stretch>
            <a:fillRect/>
          </a:stretch>
        </p:blipFill>
        <p:spPr/>
      </p:pic>
      <p:pic>
        <p:nvPicPr>
          <p:cNvPr id="27" name="Picture Placeholder 26">
            <a:extLst>
              <a:ext uri="{FF2B5EF4-FFF2-40B4-BE49-F238E27FC236}">
                <a16:creationId xmlns:a16="http://schemas.microsoft.com/office/drawing/2014/main" id="{E4D4407C-28BD-42DA-B1D1-BC04259C50D2}"/>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3571" b="3571"/>
          <a:stretch>
            <a:fillRect/>
          </a:stretch>
        </p:blipFill>
        <p:spPr/>
      </p:pic>
      <p:pic>
        <p:nvPicPr>
          <p:cNvPr id="23" name="Picture Placeholder 22">
            <a:extLst>
              <a:ext uri="{FF2B5EF4-FFF2-40B4-BE49-F238E27FC236}">
                <a16:creationId xmlns:a16="http://schemas.microsoft.com/office/drawing/2014/main" id="{37B65B9C-D8E7-4BBD-B5D2-BFB368BAA675}"/>
              </a:ext>
            </a:extLst>
          </p:cNvPr>
          <p:cNvPicPr>
            <a:picLocks noGrp="1" noChangeAspect="1"/>
          </p:cNvPicPr>
          <p:nvPr>
            <p:ph type="pic" sz="quarter" idx="14"/>
          </p:nvPr>
        </p:nvPicPr>
        <p:blipFill>
          <a:blip r:embed="rId4">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6136958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646EE58A-C305-4053-B4B5-7E67F7069CC0}"/>
              </a:ext>
            </a:extLst>
          </p:cNvPr>
          <p:cNvSpPr txBox="1"/>
          <p:nvPr/>
        </p:nvSpPr>
        <p:spPr>
          <a:xfrm>
            <a:off x="667657" y="667657"/>
            <a:ext cx="3161393" cy="1080424"/>
          </a:xfrm>
          <a:prstGeom prst="rect">
            <a:avLst/>
          </a:prstGeom>
          <a:noFill/>
        </p:spPr>
        <p:txBody>
          <a:bodyPr wrap="square" rtlCol="0">
            <a:spAutoFit/>
          </a:bodyPr>
          <a:lstStyle/>
          <a:p>
            <a:pPr>
              <a:lnSpc>
                <a:spcPts val="4000"/>
              </a:lnSpc>
            </a:pPr>
            <a:r>
              <a:rPr lang="en-US" sz="3000" b="1" spc="600" dirty="0">
                <a:latin typeface="Montserrat "/>
              </a:rPr>
              <a:t>ANDREW</a:t>
            </a:r>
          </a:p>
          <a:p>
            <a:pPr>
              <a:lnSpc>
                <a:spcPts val="4000"/>
              </a:lnSpc>
            </a:pPr>
            <a:r>
              <a:rPr lang="en-US" sz="3000" b="1" spc="600" dirty="0">
                <a:latin typeface="Montserrat "/>
              </a:rPr>
              <a:t>MAX</a:t>
            </a:r>
          </a:p>
        </p:txBody>
      </p:sp>
      <p:grpSp>
        <p:nvGrpSpPr>
          <p:cNvPr id="11" name="Group 10">
            <a:extLst>
              <a:ext uri="{FF2B5EF4-FFF2-40B4-BE49-F238E27FC236}">
                <a16:creationId xmlns:a16="http://schemas.microsoft.com/office/drawing/2014/main" id="{1770ED46-DB46-485B-B396-F225B65B0497}"/>
              </a:ext>
            </a:extLst>
          </p:cNvPr>
          <p:cNvGrpSpPr/>
          <p:nvPr/>
        </p:nvGrpSpPr>
        <p:grpSpPr>
          <a:xfrm>
            <a:off x="667657" y="2581505"/>
            <a:ext cx="4296954" cy="1694988"/>
            <a:chOff x="771615" y="2599760"/>
            <a:chExt cx="4296954" cy="1694988"/>
          </a:xfrm>
        </p:grpSpPr>
        <p:sp>
          <p:nvSpPr>
            <p:cNvPr id="12" name="Subtitle 6">
              <a:extLst>
                <a:ext uri="{FF2B5EF4-FFF2-40B4-BE49-F238E27FC236}">
                  <a16:creationId xmlns:a16="http://schemas.microsoft.com/office/drawing/2014/main" id="{9A348628-7A1B-4533-95E2-31621714E674}"/>
                </a:ext>
              </a:extLst>
            </p:cNvPr>
            <p:cNvSpPr txBox="1">
              <a:spLocks/>
            </p:cNvSpPr>
            <p:nvPr/>
          </p:nvSpPr>
          <p:spPr>
            <a:xfrm>
              <a:off x="1221014" y="2922926"/>
              <a:ext cx="3398156" cy="104865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just">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grpSp>
          <p:nvGrpSpPr>
            <p:cNvPr id="13" name="Group 12">
              <a:extLst>
                <a:ext uri="{FF2B5EF4-FFF2-40B4-BE49-F238E27FC236}">
                  <a16:creationId xmlns:a16="http://schemas.microsoft.com/office/drawing/2014/main" id="{10676854-3065-4DD3-A31D-E059D2A7BAB2}"/>
                </a:ext>
              </a:extLst>
            </p:cNvPr>
            <p:cNvGrpSpPr/>
            <p:nvPr/>
          </p:nvGrpSpPr>
          <p:grpSpPr>
            <a:xfrm>
              <a:off x="771615" y="2599760"/>
              <a:ext cx="4296954" cy="1694988"/>
              <a:chOff x="771615" y="2599760"/>
              <a:chExt cx="4296954" cy="1694988"/>
            </a:xfrm>
          </p:grpSpPr>
          <p:sp>
            <p:nvSpPr>
              <p:cNvPr id="14" name="TextBox 13">
                <a:extLst>
                  <a:ext uri="{FF2B5EF4-FFF2-40B4-BE49-F238E27FC236}">
                    <a16:creationId xmlns:a16="http://schemas.microsoft.com/office/drawing/2014/main" id="{1CEFC821-1085-4E9C-9459-6FA41866983F}"/>
                  </a:ext>
                </a:extLst>
              </p:cNvPr>
              <p:cNvSpPr txBox="1"/>
              <p:nvPr/>
            </p:nvSpPr>
            <p:spPr>
              <a:xfrm>
                <a:off x="771615" y="2599760"/>
                <a:ext cx="569140" cy="323165"/>
              </a:xfrm>
              <a:prstGeom prst="rect">
                <a:avLst/>
              </a:prstGeom>
              <a:noFill/>
            </p:spPr>
            <p:txBody>
              <a:bodyPr wrap="square" rtlCol="0">
                <a:spAutoFit/>
              </a:bodyPr>
              <a:lstStyle/>
              <a:p>
                <a:pPr algn="ctr"/>
                <a:r>
                  <a:rPr lang="en-US" sz="1500" spc="300" dirty="0">
                    <a:latin typeface="Montserrat" panose="00000500000000000000" pitchFamily="50" charset="0"/>
                  </a:rPr>
                  <a:t>//</a:t>
                </a:r>
              </a:p>
            </p:txBody>
          </p:sp>
          <p:sp>
            <p:nvSpPr>
              <p:cNvPr id="15" name="TextBox 14">
                <a:extLst>
                  <a:ext uri="{FF2B5EF4-FFF2-40B4-BE49-F238E27FC236}">
                    <a16:creationId xmlns:a16="http://schemas.microsoft.com/office/drawing/2014/main" id="{B3A14A76-4078-490E-B06F-466EEB33CED9}"/>
                  </a:ext>
                </a:extLst>
              </p:cNvPr>
              <p:cNvSpPr txBox="1"/>
              <p:nvPr/>
            </p:nvSpPr>
            <p:spPr>
              <a:xfrm>
                <a:off x="4499429" y="3971583"/>
                <a:ext cx="569140" cy="323165"/>
              </a:xfrm>
              <a:prstGeom prst="rect">
                <a:avLst/>
              </a:prstGeom>
              <a:noFill/>
            </p:spPr>
            <p:txBody>
              <a:bodyPr wrap="square" rtlCol="0">
                <a:spAutoFit/>
              </a:bodyPr>
              <a:lstStyle/>
              <a:p>
                <a:pPr algn="ctr"/>
                <a:r>
                  <a:rPr lang="en-US" sz="1500" spc="300" dirty="0">
                    <a:latin typeface="Montserrat" panose="00000500000000000000" pitchFamily="50" charset="0"/>
                  </a:rPr>
                  <a:t>//</a:t>
                </a:r>
              </a:p>
            </p:txBody>
          </p:sp>
        </p:grpSp>
      </p:grpSp>
      <p:grpSp>
        <p:nvGrpSpPr>
          <p:cNvPr id="17" name="Group 16">
            <a:extLst>
              <a:ext uri="{FF2B5EF4-FFF2-40B4-BE49-F238E27FC236}">
                <a16:creationId xmlns:a16="http://schemas.microsoft.com/office/drawing/2014/main" id="{08FE0F7E-35D3-4893-9A2B-177227E7F90D}"/>
              </a:ext>
            </a:extLst>
          </p:cNvPr>
          <p:cNvGrpSpPr/>
          <p:nvPr/>
        </p:nvGrpSpPr>
        <p:grpSpPr>
          <a:xfrm>
            <a:off x="667657" y="4615066"/>
            <a:ext cx="3727814" cy="1094702"/>
            <a:chOff x="667657" y="4615066"/>
            <a:chExt cx="3727814" cy="1094702"/>
          </a:xfrm>
        </p:grpSpPr>
        <p:sp>
          <p:nvSpPr>
            <p:cNvPr id="8" name="Rectangle 7">
              <a:extLst>
                <a:ext uri="{FF2B5EF4-FFF2-40B4-BE49-F238E27FC236}">
                  <a16:creationId xmlns:a16="http://schemas.microsoft.com/office/drawing/2014/main" id="{5FE971C7-54DD-4B26-9985-EA67D897D59F}"/>
                </a:ext>
              </a:extLst>
            </p:cNvPr>
            <p:cNvSpPr/>
            <p:nvPr/>
          </p:nvSpPr>
          <p:spPr>
            <a:xfrm>
              <a:off x="667657" y="4615066"/>
              <a:ext cx="3727814" cy="138808"/>
            </a:xfrm>
            <a:prstGeom prst="rect">
              <a:avLst/>
            </a:prstGeom>
            <a:solidFill>
              <a:schemeClr val="tx1">
                <a:lumMod val="50000"/>
                <a:lumOff val="50000"/>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DC90CFA0-8788-4308-9218-B49B0D683948}"/>
                </a:ext>
              </a:extLst>
            </p:cNvPr>
            <p:cNvSpPr/>
            <p:nvPr/>
          </p:nvSpPr>
          <p:spPr>
            <a:xfrm>
              <a:off x="667657" y="4932581"/>
              <a:ext cx="2956780" cy="138808"/>
            </a:xfrm>
            <a:prstGeom prst="rect">
              <a:avLst/>
            </a:prstGeom>
            <a:solidFill>
              <a:schemeClr val="tx1">
                <a:lumMod val="65000"/>
                <a:lumOff val="35000"/>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69869BDD-9844-42EA-A8CF-672CB0DB436F}"/>
                </a:ext>
              </a:extLst>
            </p:cNvPr>
            <p:cNvSpPr/>
            <p:nvPr/>
          </p:nvSpPr>
          <p:spPr>
            <a:xfrm>
              <a:off x="667657" y="5250096"/>
              <a:ext cx="1686625" cy="138808"/>
            </a:xfrm>
            <a:prstGeom prst="rect">
              <a:avLst/>
            </a:prstGeom>
            <a:solidFill>
              <a:schemeClr val="tx1">
                <a:lumMod val="75000"/>
                <a:lumOff val="25000"/>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F5641A27-3C82-40D3-8B39-923F2EFEC5C5}"/>
                </a:ext>
              </a:extLst>
            </p:cNvPr>
            <p:cNvSpPr/>
            <p:nvPr/>
          </p:nvSpPr>
          <p:spPr>
            <a:xfrm>
              <a:off x="667657" y="5570960"/>
              <a:ext cx="2371987" cy="138808"/>
            </a:xfrm>
            <a:prstGeom prst="rect">
              <a:avLst/>
            </a:prstGeom>
            <a:solidFill>
              <a:schemeClr val="tx1">
                <a:lumMod val="85000"/>
                <a:lumOff val="15000"/>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9" name="TextBox 28">
            <a:extLst>
              <a:ext uri="{FF2B5EF4-FFF2-40B4-BE49-F238E27FC236}">
                <a16:creationId xmlns:a16="http://schemas.microsoft.com/office/drawing/2014/main" id="{7F327207-B79F-4D4C-AD0C-6FFFAC35D91C}"/>
              </a:ext>
            </a:extLst>
          </p:cNvPr>
          <p:cNvSpPr txBox="1"/>
          <p:nvPr/>
        </p:nvSpPr>
        <p:spPr>
          <a:xfrm>
            <a:off x="4466149" y="4545970"/>
            <a:ext cx="709438" cy="276999"/>
          </a:xfrm>
          <a:prstGeom prst="rect">
            <a:avLst/>
          </a:prstGeom>
          <a:noFill/>
        </p:spPr>
        <p:txBody>
          <a:bodyPr wrap="square" rtlCol="0">
            <a:spAutoFit/>
          </a:bodyPr>
          <a:lstStyle/>
          <a:p>
            <a:r>
              <a:rPr lang="en-US" sz="1200" spc="300" dirty="0">
                <a:latin typeface="Montserrat" panose="00000500000000000000" pitchFamily="50" charset="0"/>
              </a:rPr>
              <a:t>90%</a:t>
            </a:r>
          </a:p>
        </p:txBody>
      </p:sp>
      <p:sp>
        <p:nvSpPr>
          <p:cNvPr id="30" name="TextBox 29">
            <a:extLst>
              <a:ext uri="{FF2B5EF4-FFF2-40B4-BE49-F238E27FC236}">
                <a16:creationId xmlns:a16="http://schemas.microsoft.com/office/drawing/2014/main" id="{CA19425C-2CBE-4AC1-9020-F55F353755CA}"/>
              </a:ext>
            </a:extLst>
          </p:cNvPr>
          <p:cNvSpPr txBox="1"/>
          <p:nvPr/>
        </p:nvSpPr>
        <p:spPr>
          <a:xfrm>
            <a:off x="3686033" y="4863485"/>
            <a:ext cx="709438" cy="276999"/>
          </a:xfrm>
          <a:prstGeom prst="rect">
            <a:avLst/>
          </a:prstGeom>
          <a:noFill/>
        </p:spPr>
        <p:txBody>
          <a:bodyPr wrap="square" rtlCol="0">
            <a:spAutoFit/>
          </a:bodyPr>
          <a:lstStyle/>
          <a:p>
            <a:r>
              <a:rPr lang="en-US" sz="1200" spc="300" dirty="0">
                <a:latin typeface="Montserrat" panose="00000500000000000000" pitchFamily="50" charset="0"/>
              </a:rPr>
              <a:t>80%</a:t>
            </a:r>
          </a:p>
        </p:txBody>
      </p:sp>
      <p:sp>
        <p:nvSpPr>
          <p:cNvPr id="31" name="TextBox 30">
            <a:extLst>
              <a:ext uri="{FF2B5EF4-FFF2-40B4-BE49-F238E27FC236}">
                <a16:creationId xmlns:a16="http://schemas.microsoft.com/office/drawing/2014/main" id="{7DB74B78-8BC7-4D53-9D7C-4C6F00C49C3A}"/>
              </a:ext>
            </a:extLst>
          </p:cNvPr>
          <p:cNvSpPr txBox="1"/>
          <p:nvPr/>
        </p:nvSpPr>
        <p:spPr>
          <a:xfrm>
            <a:off x="2414445" y="5181000"/>
            <a:ext cx="709438" cy="276999"/>
          </a:xfrm>
          <a:prstGeom prst="rect">
            <a:avLst/>
          </a:prstGeom>
          <a:noFill/>
        </p:spPr>
        <p:txBody>
          <a:bodyPr wrap="square" rtlCol="0">
            <a:spAutoFit/>
          </a:bodyPr>
          <a:lstStyle/>
          <a:p>
            <a:r>
              <a:rPr lang="en-US" sz="1200" spc="300" dirty="0">
                <a:latin typeface="Montserrat" panose="00000500000000000000" pitchFamily="50" charset="0"/>
              </a:rPr>
              <a:t>60%</a:t>
            </a:r>
          </a:p>
        </p:txBody>
      </p:sp>
      <p:pic>
        <p:nvPicPr>
          <p:cNvPr id="16" name="Picture Placeholder 15">
            <a:extLst>
              <a:ext uri="{FF2B5EF4-FFF2-40B4-BE49-F238E27FC236}">
                <a16:creationId xmlns:a16="http://schemas.microsoft.com/office/drawing/2014/main" id="{770149D2-8653-4DC4-83DC-58CAD25F7F8B}"/>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a:stretch>
            <a:fillRect/>
          </a:stretch>
        </p:blipFill>
        <p:spPr/>
      </p:pic>
      <p:sp>
        <p:nvSpPr>
          <p:cNvPr id="32" name="TextBox 31">
            <a:extLst>
              <a:ext uri="{FF2B5EF4-FFF2-40B4-BE49-F238E27FC236}">
                <a16:creationId xmlns:a16="http://schemas.microsoft.com/office/drawing/2014/main" id="{E9142F61-8219-47B7-87F9-9F0C8B5D3EA7}"/>
              </a:ext>
            </a:extLst>
          </p:cNvPr>
          <p:cNvSpPr txBox="1"/>
          <p:nvPr/>
        </p:nvSpPr>
        <p:spPr>
          <a:xfrm>
            <a:off x="3119612" y="5501864"/>
            <a:ext cx="709438" cy="276999"/>
          </a:xfrm>
          <a:prstGeom prst="rect">
            <a:avLst/>
          </a:prstGeom>
          <a:noFill/>
        </p:spPr>
        <p:txBody>
          <a:bodyPr wrap="square" rtlCol="0">
            <a:spAutoFit/>
          </a:bodyPr>
          <a:lstStyle/>
          <a:p>
            <a:r>
              <a:rPr lang="en-US" sz="1200" spc="300" dirty="0">
                <a:latin typeface="Montserrat" panose="00000500000000000000" pitchFamily="50" charset="0"/>
              </a:rPr>
              <a:t>70%</a:t>
            </a:r>
          </a:p>
        </p:txBody>
      </p:sp>
    </p:spTree>
    <p:extLst>
      <p:ext uri="{BB962C8B-B14F-4D97-AF65-F5344CB8AC3E}">
        <p14:creationId xmlns:p14="http://schemas.microsoft.com/office/powerpoint/2010/main" val="33272876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Picture Placeholder 44">
            <a:extLst>
              <a:ext uri="{FF2B5EF4-FFF2-40B4-BE49-F238E27FC236}">
                <a16:creationId xmlns:a16="http://schemas.microsoft.com/office/drawing/2014/main" id="{4C7A69A0-198F-4DBA-B118-0C23E7F8FB9B}"/>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6876" b="6876"/>
          <a:stretch>
            <a:fillRect/>
          </a:stretch>
        </p:blipFill>
        <p:spPr/>
      </p:pic>
      <p:pic>
        <p:nvPicPr>
          <p:cNvPr id="47" name="Picture Placeholder 46">
            <a:extLst>
              <a:ext uri="{FF2B5EF4-FFF2-40B4-BE49-F238E27FC236}">
                <a16:creationId xmlns:a16="http://schemas.microsoft.com/office/drawing/2014/main" id="{014332AE-12F7-4BE1-AE7F-1F5F57830F40}"/>
              </a:ext>
            </a:extLst>
          </p:cNvPr>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t="6876" b="6876"/>
          <a:stretch>
            <a:fillRect/>
          </a:stretch>
        </p:blipFill>
        <p:spPr/>
      </p:pic>
      <p:pic>
        <p:nvPicPr>
          <p:cNvPr id="49" name="Picture Placeholder 48">
            <a:extLst>
              <a:ext uri="{FF2B5EF4-FFF2-40B4-BE49-F238E27FC236}">
                <a16:creationId xmlns:a16="http://schemas.microsoft.com/office/drawing/2014/main" id="{6B35420F-BF15-43A8-B004-9B2BD280CCDE}"/>
              </a:ext>
            </a:extLst>
          </p:cNvPr>
          <p:cNvPicPr>
            <a:picLocks noGrp="1" noChangeAspect="1"/>
          </p:cNvPicPr>
          <p:nvPr>
            <p:ph type="pic" sz="quarter" idx="17"/>
          </p:nvPr>
        </p:nvPicPr>
        <p:blipFill>
          <a:blip r:embed="rId4">
            <a:extLst>
              <a:ext uri="{28A0092B-C50C-407E-A947-70E740481C1C}">
                <a14:useLocalDpi xmlns:a14="http://schemas.microsoft.com/office/drawing/2010/main" val="0"/>
              </a:ext>
            </a:extLst>
          </a:blip>
          <a:srcRect t="6876" b="6876"/>
          <a:stretch>
            <a:fillRect/>
          </a:stretch>
        </p:blipFill>
        <p:spPr/>
      </p:pic>
      <p:pic>
        <p:nvPicPr>
          <p:cNvPr id="51" name="Picture Placeholder 50">
            <a:extLst>
              <a:ext uri="{FF2B5EF4-FFF2-40B4-BE49-F238E27FC236}">
                <a16:creationId xmlns:a16="http://schemas.microsoft.com/office/drawing/2014/main" id="{8C996EC0-253C-46F8-9682-E75BB1C86CE9}"/>
              </a:ext>
            </a:extLst>
          </p:cNvPr>
          <p:cNvPicPr>
            <a:picLocks noGrp="1" noChangeAspect="1"/>
          </p:cNvPicPr>
          <p:nvPr>
            <p:ph type="pic" sz="quarter" idx="18"/>
          </p:nvPr>
        </p:nvPicPr>
        <p:blipFill>
          <a:blip r:embed="rId5">
            <a:extLst>
              <a:ext uri="{28A0092B-C50C-407E-A947-70E740481C1C}">
                <a14:useLocalDpi xmlns:a14="http://schemas.microsoft.com/office/drawing/2010/main" val="0"/>
              </a:ext>
            </a:extLst>
          </a:blip>
          <a:srcRect t="9957" b="9957"/>
          <a:stretch>
            <a:fillRect/>
          </a:stretch>
        </p:blipFill>
        <p:spPr/>
      </p:pic>
      <p:sp>
        <p:nvSpPr>
          <p:cNvPr id="9" name="TextBox 8">
            <a:extLst>
              <a:ext uri="{FF2B5EF4-FFF2-40B4-BE49-F238E27FC236}">
                <a16:creationId xmlns:a16="http://schemas.microsoft.com/office/drawing/2014/main" id="{CE515B4F-9E67-465D-AAD0-2CA03D69ED3D}"/>
              </a:ext>
            </a:extLst>
          </p:cNvPr>
          <p:cNvSpPr txBox="1"/>
          <p:nvPr/>
        </p:nvSpPr>
        <p:spPr>
          <a:xfrm>
            <a:off x="2866349" y="667657"/>
            <a:ext cx="6459302" cy="567463"/>
          </a:xfrm>
          <a:prstGeom prst="rect">
            <a:avLst/>
          </a:prstGeom>
          <a:noFill/>
        </p:spPr>
        <p:txBody>
          <a:bodyPr wrap="square" rtlCol="0">
            <a:spAutoFit/>
          </a:bodyPr>
          <a:lstStyle/>
          <a:p>
            <a:pPr algn="ctr">
              <a:lnSpc>
                <a:spcPts val="4000"/>
              </a:lnSpc>
            </a:pPr>
            <a:r>
              <a:rPr lang="en-US" sz="3000" b="1" spc="600" dirty="0">
                <a:latin typeface="Montserrat "/>
              </a:rPr>
              <a:t>OUR TEAM MEMBERS</a:t>
            </a:r>
          </a:p>
        </p:txBody>
      </p:sp>
      <p:grpSp>
        <p:nvGrpSpPr>
          <p:cNvPr id="30" name="Group 29">
            <a:extLst>
              <a:ext uri="{FF2B5EF4-FFF2-40B4-BE49-F238E27FC236}">
                <a16:creationId xmlns:a16="http://schemas.microsoft.com/office/drawing/2014/main" id="{406DD270-EF98-4197-812D-D20982E95FD3}"/>
              </a:ext>
            </a:extLst>
          </p:cNvPr>
          <p:cNvGrpSpPr/>
          <p:nvPr/>
        </p:nvGrpSpPr>
        <p:grpSpPr>
          <a:xfrm>
            <a:off x="572010" y="4678593"/>
            <a:ext cx="2527582" cy="802460"/>
            <a:chOff x="338768" y="4673262"/>
            <a:chExt cx="2527582" cy="802460"/>
          </a:xfrm>
        </p:grpSpPr>
        <p:sp>
          <p:nvSpPr>
            <p:cNvPr id="31" name="TextBox 30">
              <a:extLst>
                <a:ext uri="{FF2B5EF4-FFF2-40B4-BE49-F238E27FC236}">
                  <a16:creationId xmlns:a16="http://schemas.microsoft.com/office/drawing/2014/main" id="{A3975C66-7612-466A-BF0B-0EA3DBDE166E}"/>
                </a:ext>
              </a:extLst>
            </p:cNvPr>
            <p:cNvSpPr txBox="1"/>
            <p:nvPr/>
          </p:nvSpPr>
          <p:spPr>
            <a:xfrm>
              <a:off x="854958" y="4673262"/>
              <a:ext cx="1495200" cy="276999"/>
            </a:xfrm>
            <a:prstGeom prst="rect">
              <a:avLst/>
            </a:prstGeom>
            <a:noFill/>
          </p:spPr>
          <p:txBody>
            <a:bodyPr wrap="square" rtlCol="0">
              <a:spAutoFit/>
            </a:bodyPr>
            <a:lstStyle/>
            <a:p>
              <a:pPr algn="ctr"/>
              <a:r>
                <a:rPr lang="en-US" sz="1200" spc="300" dirty="0">
                  <a:latin typeface="Montserrat" panose="00000500000000000000" pitchFamily="50" charset="0"/>
                </a:rPr>
                <a:t>EXAMPLE_</a:t>
              </a:r>
            </a:p>
          </p:txBody>
        </p:sp>
        <p:sp>
          <p:nvSpPr>
            <p:cNvPr id="32" name="Subtitle 6">
              <a:extLst>
                <a:ext uri="{FF2B5EF4-FFF2-40B4-BE49-F238E27FC236}">
                  <a16:creationId xmlns:a16="http://schemas.microsoft.com/office/drawing/2014/main" id="{25A40D6C-E36F-4C13-942A-1191DA6C0B1D}"/>
                </a:ext>
              </a:extLst>
            </p:cNvPr>
            <p:cNvSpPr txBox="1">
              <a:spLocks/>
            </p:cNvSpPr>
            <p:nvPr/>
          </p:nvSpPr>
          <p:spPr>
            <a:xfrm>
              <a:off x="338768" y="4950261"/>
              <a:ext cx="2527582" cy="52546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tx1"/>
                  </a:solidFill>
                  <a:latin typeface="Montserrat Light" panose="00000400000000000000" pitchFamily="50" charset="0"/>
                  <a:ea typeface="Montserrat" charset="0"/>
                  <a:cs typeface="Montserrat" charset="0"/>
                </a:rPr>
                <a:t>There are many words which don't look even slightly believable. If</a:t>
              </a:r>
            </a:p>
          </p:txBody>
        </p:sp>
      </p:grpSp>
      <p:grpSp>
        <p:nvGrpSpPr>
          <p:cNvPr id="33" name="Group 32">
            <a:extLst>
              <a:ext uri="{FF2B5EF4-FFF2-40B4-BE49-F238E27FC236}">
                <a16:creationId xmlns:a16="http://schemas.microsoft.com/office/drawing/2014/main" id="{18F3A0B1-36EA-478C-AE0A-E6B09460EEF5}"/>
              </a:ext>
            </a:extLst>
          </p:cNvPr>
          <p:cNvGrpSpPr/>
          <p:nvPr/>
        </p:nvGrpSpPr>
        <p:grpSpPr>
          <a:xfrm>
            <a:off x="3412143" y="4678593"/>
            <a:ext cx="2527582" cy="802460"/>
            <a:chOff x="338768" y="4673262"/>
            <a:chExt cx="2527582" cy="802460"/>
          </a:xfrm>
        </p:grpSpPr>
        <p:sp>
          <p:nvSpPr>
            <p:cNvPr id="34" name="TextBox 33">
              <a:extLst>
                <a:ext uri="{FF2B5EF4-FFF2-40B4-BE49-F238E27FC236}">
                  <a16:creationId xmlns:a16="http://schemas.microsoft.com/office/drawing/2014/main" id="{65194A1F-C11E-4EBA-9618-DBB3064D4848}"/>
                </a:ext>
              </a:extLst>
            </p:cNvPr>
            <p:cNvSpPr txBox="1"/>
            <p:nvPr/>
          </p:nvSpPr>
          <p:spPr>
            <a:xfrm>
              <a:off x="854958" y="4673262"/>
              <a:ext cx="1495200" cy="276999"/>
            </a:xfrm>
            <a:prstGeom prst="rect">
              <a:avLst/>
            </a:prstGeom>
            <a:noFill/>
          </p:spPr>
          <p:txBody>
            <a:bodyPr wrap="square" rtlCol="0">
              <a:spAutoFit/>
            </a:bodyPr>
            <a:lstStyle/>
            <a:p>
              <a:pPr algn="ctr"/>
              <a:r>
                <a:rPr lang="en-US" sz="1200" spc="300" dirty="0">
                  <a:latin typeface="Montserrat" panose="00000500000000000000" pitchFamily="50" charset="0"/>
                </a:rPr>
                <a:t>EXAMPLE_</a:t>
              </a:r>
            </a:p>
          </p:txBody>
        </p:sp>
        <p:sp>
          <p:nvSpPr>
            <p:cNvPr id="36" name="Subtitle 6">
              <a:extLst>
                <a:ext uri="{FF2B5EF4-FFF2-40B4-BE49-F238E27FC236}">
                  <a16:creationId xmlns:a16="http://schemas.microsoft.com/office/drawing/2014/main" id="{115AF1DC-50E6-4F28-BCFF-922DCA550022}"/>
                </a:ext>
              </a:extLst>
            </p:cNvPr>
            <p:cNvSpPr txBox="1">
              <a:spLocks/>
            </p:cNvSpPr>
            <p:nvPr/>
          </p:nvSpPr>
          <p:spPr>
            <a:xfrm>
              <a:off x="338768" y="4950261"/>
              <a:ext cx="2527582" cy="52546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tx1"/>
                  </a:solidFill>
                  <a:latin typeface="Montserrat Light" panose="00000400000000000000" pitchFamily="50" charset="0"/>
                  <a:ea typeface="Montserrat" charset="0"/>
                  <a:cs typeface="Montserrat" charset="0"/>
                </a:rPr>
                <a:t>There are many words which don't look even slightly believable. If</a:t>
              </a:r>
            </a:p>
          </p:txBody>
        </p:sp>
      </p:grpSp>
      <p:grpSp>
        <p:nvGrpSpPr>
          <p:cNvPr id="37" name="Group 36">
            <a:extLst>
              <a:ext uri="{FF2B5EF4-FFF2-40B4-BE49-F238E27FC236}">
                <a16:creationId xmlns:a16="http://schemas.microsoft.com/office/drawing/2014/main" id="{8EEFF4D7-6385-47D0-87FB-0C017285FC1F}"/>
              </a:ext>
            </a:extLst>
          </p:cNvPr>
          <p:cNvGrpSpPr/>
          <p:nvPr/>
        </p:nvGrpSpPr>
        <p:grpSpPr>
          <a:xfrm>
            <a:off x="6252274" y="4678593"/>
            <a:ext cx="2527582" cy="802460"/>
            <a:chOff x="338768" y="4673262"/>
            <a:chExt cx="2527582" cy="802460"/>
          </a:xfrm>
        </p:grpSpPr>
        <p:sp>
          <p:nvSpPr>
            <p:cNvPr id="38" name="TextBox 37">
              <a:extLst>
                <a:ext uri="{FF2B5EF4-FFF2-40B4-BE49-F238E27FC236}">
                  <a16:creationId xmlns:a16="http://schemas.microsoft.com/office/drawing/2014/main" id="{AC573E9E-FF14-4E34-B6E3-730981613470}"/>
                </a:ext>
              </a:extLst>
            </p:cNvPr>
            <p:cNvSpPr txBox="1"/>
            <p:nvPr/>
          </p:nvSpPr>
          <p:spPr>
            <a:xfrm>
              <a:off x="854958" y="4673262"/>
              <a:ext cx="1495200" cy="276999"/>
            </a:xfrm>
            <a:prstGeom prst="rect">
              <a:avLst/>
            </a:prstGeom>
            <a:noFill/>
          </p:spPr>
          <p:txBody>
            <a:bodyPr wrap="square" rtlCol="0">
              <a:spAutoFit/>
            </a:bodyPr>
            <a:lstStyle/>
            <a:p>
              <a:pPr algn="ctr"/>
              <a:r>
                <a:rPr lang="en-US" sz="1200" spc="300" dirty="0">
                  <a:latin typeface="Montserrat" panose="00000500000000000000" pitchFamily="50" charset="0"/>
                </a:rPr>
                <a:t>EXAMPLE_</a:t>
              </a:r>
            </a:p>
          </p:txBody>
        </p:sp>
        <p:sp>
          <p:nvSpPr>
            <p:cNvPr id="39" name="Subtitle 6">
              <a:extLst>
                <a:ext uri="{FF2B5EF4-FFF2-40B4-BE49-F238E27FC236}">
                  <a16:creationId xmlns:a16="http://schemas.microsoft.com/office/drawing/2014/main" id="{5E9DB18C-A9EF-4C0F-970F-5065334C7CEC}"/>
                </a:ext>
              </a:extLst>
            </p:cNvPr>
            <p:cNvSpPr txBox="1">
              <a:spLocks/>
            </p:cNvSpPr>
            <p:nvPr/>
          </p:nvSpPr>
          <p:spPr>
            <a:xfrm>
              <a:off x="338768" y="4950261"/>
              <a:ext cx="2527582" cy="52546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tx1"/>
                  </a:solidFill>
                  <a:latin typeface="Montserrat Light" panose="00000400000000000000" pitchFamily="50" charset="0"/>
                  <a:ea typeface="Montserrat" charset="0"/>
                  <a:cs typeface="Montserrat" charset="0"/>
                </a:rPr>
                <a:t>There are many words which don't look even slightly believable. If</a:t>
              </a:r>
            </a:p>
          </p:txBody>
        </p:sp>
      </p:grpSp>
      <p:grpSp>
        <p:nvGrpSpPr>
          <p:cNvPr id="40" name="Group 39">
            <a:extLst>
              <a:ext uri="{FF2B5EF4-FFF2-40B4-BE49-F238E27FC236}">
                <a16:creationId xmlns:a16="http://schemas.microsoft.com/office/drawing/2014/main" id="{A7970182-0545-4BBF-BB18-4292874AC81E}"/>
              </a:ext>
            </a:extLst>
          </p:cNvPr>
          <p:cNvGrpSpPr/>
          <p:nvPr/>
        </p:nvGrpSpPr>
        <p:grpSpPr>
          <a:xfrm>
            <a:off x="9092408" y="4678593"/>
            <a:ext cx="2527582" cy="802460"/>
            <a:chOff x="338768" y="4673262"/>
            <a:chExt cx="2527582" cy="802460"/>
          </a:xfrm>
        </p:grpSpPr>
        <p:sp>
          <p:nvSpPr>
            <p:cNvPr id="41" name="TextBox 40">
              <a:extLst>
                <a:ext uri="{FF2B5EF4-FFF2-40B4-BE49-F238E27FC236}">
                  <a16:creationId xmlns:a16="http://schemas.microsoft.com/office/drawing/2014/main" id="{DE15B20D-FD3C-4D91-8008-D474F7E8C29C}"/>
                </a:ext>
              </a:extLst>
            </p:cNvPr>
            <p:cNvSpPr txBox="1"/>
            <p:nvPr/>
          </p:nvSpPr>
          <p:spPr>
            <a:xfrm>
              <a:off x="854958" y="4673262"/>
              <a:ext cx="1495200" cy="276999"/>
            </a:xfrm>
            <a:prstGeom prst="rect">
              <a:avLst/>
            </a:prstGeom>
            <a:noFill/>
          </p:spPr>
          <p:txBody>
            <a:bodyPr wrap="square" rtlCol="0">
              <a:spAutoFit/>
            </a:bodyPr>
            <a:lstStyle/>
            <a:p>
              <a:pPr algn="ctr"/>
              <a:r>
                <a:rPr lang="en-US" sz="1200" spc="300" dirty="0">
                  <a:latin typeface="Montserrat" panose="00000500000000000000" pitchFamily="50" charset="0"/>
                </a:rPr>
                <a:t>EXAMPLE_</a:t>
              </a:r>
            </a:p>
          </p:txBody>
        </p:sp>
        <p:sp>
          <p:nvSpPr>
            <p:cNvPr id="42" name="Subtitle 6">
              <a:extLst>
                <a:ext uri="{FF2B5EF4-FFF2-40B4-BE49-F238E27FC236}">
                  <a16:creationId xmlns:a16="http://schemas.microsoft.com/office/drawing/2014/main" id="{4982776D-3F66-4F18-9EFD-CED6C9150330}"/>
                </a:ext>
              </a:extLst>
            </p:cNvPr>
            <p:cNvSpPr txBox="1">
              <a:spLocks/>
            </p:cNvSpPr>
            <p:nvPr/>
          </p:nvSpPr>
          <p:spPr>
            <a:xfrm>
              <a:off x="338768" y="4950261"/>
              <a:ext cx="2527582" cy="52546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tx1"/>
                  </a:solidFill>
                  <a:latin typeface="Montserrat Light" panose="00000400000000000000" pitchFamily="50" charset="0"/>
                  <a:ea typeface="Montserrat" charset="0"/>
                  <a:cs typeface="Montserrat" charset="0"/>
                </a:rPr>
                <a:t>There are many words which don't look even slightly believable. If</a:t>
              </a:r>
            </a:p>
          </p:txBody>
        </p:sp>
      </p:grpSp>
    </p:spTree>
    <p:extLst>
      <p:ext uri="{BB962C8B-B14F-4D97-AF65-F5344CB8AC3E}">
        <p14:creationId xmlns:p14="http://schemas.microsoft.com/office/powerpoint/2010/main" val="41075502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9D56C7A2-0B25-440E-813A-653CDBBF2E9C}"/>
              </a:ext>
            </a:extLst>
          </p:cNvPr>
          <p:cNvSpPr/>
          <p:nvPr/>
        </p:nvSpPr>
        <p:spPr>
          <a:xfrm>
            <a:off x="0" y="1"/>
            <a:ext cx="12191999" cy="68579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FD0334E4-D4CA-4B12-A19E-A5D1433EDA40}"/>
              </a:ext>
            </a:extLst>
          </p:cNvPr>
          <p:cNvSpPr txBox="1"/>
          <p:nvPr/>
        </p:nvSpPr>
        <p:spPr>
          <a:xfrm>
            <a:off x="2866349" y="667657"/>
            <a:ext cx="6459302" cy="567463"/>
          </a:xfrm>
          <a:prstGeom prst="rect">
            <a:avLst/>
          </a:prstGeom>
          <a:noFill/>
        </p:spPr>
        <p:txBody>
          <a:bodyPr wrap="square" rtlCol="0">
            <a:spAutoFit/>
          </a:bodyPr>
          <a:lstStyle/>
          <a:p>
            <a:pPr algn="ctr">
              <a:lnSpc>
                <a:spcPts val="4000"/>
              </a:lnSpc>
            </a:pPr>
            <a:r>
              <a:rPr lang="en-US" sz="3000" b="1" spc="600" dirty="0">
                <a:solidFill>
                  <a:schemeClr val="bg1"/>
                </a:solidFill>
                <a:latin typeface="Montserrat "/>
              </a:rPr>
              <a:t>OUR TEAM MEMBERS</a:t>
            </a:r>
          </a:p>
        </p:txBody>
      </p:sp>
      <p:grpSp>
        <p:nvGrpSpPr>
          <p:cNvPr id="17" name="Group 16">
            <a:extLst>
              <a:ext uri="{FF2B5EF4-FFF2-40B4-BE49-F238E27FC236}">
                <a16:creationId xmlns:a16="http://schemas.microsoft.com/office/drawing/2014/main" id="{6A3F2ACC-80FB-4805-B9F0-D4E931A03770}"/>
              </a:ext>
            </a:extLst>
          </p:cNvPr>
          <p:cNvGrpSpPr/>
          <p:nvPr/>
        </p:nvGrpSpPr>
        <p:grpSpPr>
          <a:xfrm>
            <a:off x="1602558" y="5170170"/>
            <a:ext cx="2527582" cy="802460"/>
            <a:chOff x="338768" y="4673262"/>
            <a:chExt cx="2527582" cy="802460"/>
          </a:xfrm>
        </p:grpSpPr>
        <p:sp>
          <p:nvSpPr>
            <p:cNvPr id="18" name="TextBox 17">
              <a:extLst>
                <a:ext uri="{FF2B5EF4-FFF2-40B4-BE49-F238E27FC236}">
                  <a16:creationId xmlns:a16="http://schemas.microsoft.com/office/drawing/2014/main" id="{36CAA274-370A-478E-9978-586BD33AE767}"/>
                </a:ext>
              </a:extLst>
            </p:cNvPr>
            <p:cNvSpPr txBox="1"/>
            <p:nvPr/>
          </p:nvSpPr>
          <p:spPr>
            <a:xfrm>
              <a:off x="854958" y="4673262"/>
              <a:ext cx="1495200" cy="276999"/>
            </a:xfrm>
            <a:prstGeom prst="rect">
              <a:avLst/>
            </a:prstGeom>
            <a:noFill/>
          </p:spPr>
          <p:txBody>
            <a:bodyPr wrap="square" rtlCol="0">
              <a:spAutoFit/>
            </a:bodyPr>
            <a:lstStyle/>
            <a:p>
              <a:pPr algn="ctr"/>
              <a:r>
                <a:rPr lang="en-US" sz="1200" spc="300" dirty="0">
                  <a:solidFill>
                    <a:schemeClr val="bg1"/>
                  </a:solidFill>
                  <a:latin typeface="Montserrat" panose="00000500000000000000" pitchFamily="50" charset="0"/>
                </a:rPr>
                <a:t>EXAMPLE_</a:t>
              </a:r>
            </a:p>
          </p:txBody>
        </p:sp>
        <p:sp>
          <p:nvSpPr>
            <p:cNvPr id="19" name="Subtitle 6">
              <a:extLst>
                <a:ext uri="{FF2B5EF4-FFF2-40B4-BE49-F238E27FC236}">
                  <a16:creationId xmlns:a16="http://schemas.microsoft.com/office/drawing/2014/main" id="{85ACA5B5-4E88-4DF9-8F46-76E9DC805AD9}"/>
                </a:ext>
              </a:extLst>
            </p:cNvPr>
            <p:cNvSpPr txBox="1">
              <a:spLocks/>
            </p:cNvSpPr>
            <p:nvPr/>
          </p:nvSpPr>
          <p:spPr>
            <a:xfrm>
              <a:off x="338768" y="4950261"/>
              <a:ext cx="2527582" cy="52546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bg1"/>
                  </a:solidFill>
                  <a:latin typeface="Montserrat Light" panose="00000400000000000000" pitchFamily="50" charset="0"/>
                  <a:ea typeface="Montserrat" charset="0"/>
                  <a:cs typeface="Montserrat" charset="0"/>
                </a:rPr>
                <a:t>There are many words which don't look even slightly believable. If</a:t>
              </a:r>
            </a:p>
          </p:txBody>
        </p:sp>
      </p:grpSp>
      <p:grpSp>
        <p:nvGrpSpPr>
          <p:cNvPr id="20" name="Group 19">
            <a:extLst>
              <a:ext uri="{FF2B5EF4-FFF2-40B4-BE49-F238E27FC236}">
                <a16:creationId xmlns:a16="http://schemas.microsoft.com/office/drawing/2014/main" id="{36B95782-7A7D-4482-A70A-7EBBA9D1E76E}"/>
              </a:ext>
            </a:extLst>
          </p:cNvPr>
          <p:cNvGrpSpPr/>
          <p:nvPr/>
        </p:nvGrpSpPr>
        <p:grpSpPr>
          <a:xfrm>
            <a:off x="4832209" y="5170170"/>
            <a:ext cx="2527582" cy="802460"/>
            <a:chOff x="338768" y="4673262"/>
            <a:chExt cx="2527582" cy="802460"/>
          </a:xfrm>
        </p:grpSpPr>
        <p:sp>
          <p:nvSpPr>
            <p:cNvPr id="21" name="TextBox 20">
              <a:extLst>
                <a:ext uri="{FF2B5EF4-FFF2-40B4-BE49-F238E27FC236}">
                  <a16:creationId xmlns:a16="http://schemas.microsoft.com/office/drawing/2014/main" id="{6BD006EE-2727-47EE-B0E6-0DF5BF95FB45}"/>
                </a:ext>
              </a:extLst>
            </p:cNvPr>
            <p:cNvSpPr txBox="1"/>
            <p:nvPr/>
          </p:nvSpPr>
          <p:spPr>
            <a:xfrm>
              <a:off x="854958" y="4673262"/>
              <a:ext cx="1495200" cy="276999"/>
            </a:xfrm>
            <a:prstGeom prst="rect">
              <a:avLst/>
            </a:prstGeom>
            <a:noFill/>
          </p:spPr>
          <p:txBody>
            <a:bodyPr wrap="square" rtlCol="0">
              <a:spAutoFit/>
            </a:bodyPr>
            <a:lstStyle/>
            <a:p>
              <a:pPr algn="ctr"/>
              <a:r>
                <a:rPr lang="en-US" sz="1200" spc="300" dirty="0">
                  <a:solidFill>
                    <a:schemeClr val="bg1"/>
                  </a:solidFill>
                  <a:latin typeface="Montserrat" panose="00000500000000000000" pitchFamily="50" charset="0"/>
                </a:rPr>
                <a:t>EXAMPLE_</a:t>
              </a:r>
            </a:p>
          </p:txBody>
        </p:sp>
        <p:sp>
          <p:nvSpPr>
            <p:cNvPr id="24" name="Subtitle 6">
              <a:extLst>
                <a:ext uri="{FF2B5EF4-FFF2-40B4-BE49-F238E27FC236}">
                  <a16:creationId xmlns:a16="http://schemas.microsoft.com/office/drawing/2014/main" id="{4158674D-EDA7-4CBB-997B-DCAFDD0F100B}"/>
                </a:ext>
              </a:extLst>
            </p:cNvPr>
            <p:cNvSpPr txBox="1">
              <a:spLocks/>
            </p:cNvSpPr>
            <p:nvPr/>
          </p:nvSpPr>
          <p:spPr>
            <a:xfrm>
              <a:off x="338768" y="4950261"/>
              <a:ext cx="2527582" cy="52546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bg1"/>
                  </a:solidFill>
                  <a:latin typeface="Montserrat Light" panose="00000400000000000000" pitchFamily="50" charset="0"/>
                  <a:ea typeface="Montserrat" charset="0"/>
                  <a:cs typeface="Montserrat" charset="0"/>
                </a:rPr>
                <a:t>There are many words which don't look even slightly believable. If</a:t>
              </a:r>
            </a:p>
          </p:txBody>
        </p:sp>
      </p:grpSp>
      <p:grpSp>
        <p:nvGrpSpPr>
          <p:cNvPr id="25" name="Group 24">
            <a:extLst>
              <a:ext uri="{FF2B5EF4-FFF2-40B4-BE49-F238E27FC236}">
                <a16:creationId xmlns:a16="http://schemas.microsoft.com/office/drawing/2014/main" id="{6A5D043E-2A3B-46CB-8C06-0DA835EDE2A8}"/>
              </a:ext>
            </a:extLst>
          </p:cNvPr>
          <p:cNvGrpSpPr/>
          <p:nvPr/>
        </p:nvGrpSpPr>
        <p:grpSpPr>
          <a:xfrm>
            <a:off x="8061860" y="5170170"/>
            <a:ext cx="2527582" cy="802460"/>
            <a:chOff x="338768" y="4673262"/>
            <a:chExt cx="2527582" cy="802460"/>
          </a:xfrm>
        </p:grpSpPr>
        <p:sp>
          <p:nvSpPr>
            <p:cNvPr id="26" name="TextBox 25">
              <a:extLst>
                <a:ext uri="{FF2B5EF4-FFF2-40B4-BE49-F238E27FC236}">
                  <a16:creationId xmlns:a16="http://schemas.microsoft.com/office/drawing/2014/main" id="{B68C4FAA-591C-4483-9D21-25CBEE7F8FB1}"/>
                </a:ext>
              </a:extLst>
            </p:cNvPr>
            <p:cNvSpPr txBox="1"/>
            <p:nvPr/>
          </p:nvSpPr>
          <p:spPr>
            <a:xfrm>
              <a:off x="854958" y="4673262"/>
              <a:ext cx="1495200" cy="276999"/>
            </a:xfrm>
            <a:prstGeom prst="rect">
              <a:avLst/>
            </a:prstGeom>
            <a:noFill/>
          </p:spPr>
          <p:txBody>
            <a:bodyPr wrap="square" rtlCol="0">
              <a:spAutoFit/>
            </a:bodyPr>
            <a:lstStyle/>
            <a:p>
              <a:pPr algn="ctr"/>
              <a:r>
                <a:rPr lang="en-US" sz="1200" spc="300" dirty="0">
                  <a:solidFill>
                    <a:schemeClr val="bg1"/>
                  </a:solidFill>
                  <a:latin typeface="Montserrat" panose="00000500000000000000" pitchFamily="50" charset="0"/>
                </a:rPr>
                <a:t>EXAMPLE_</a:t>
              </a:r>
            </a:p>
          </p:txBody>
        </p:sp>
        <p:sp>
          <p:nvSpPr>
            <p:cNvPr id="27" name="Subtitle 6">
              <a:extLst>
                <a:ext uri="{FF2B5EF4-FFF2-40B4-BE49-F238E27FC236}">
                  <a16:creationId xmlns:a16="http://schemas.microsoft.com/office/drawing/2014/main" id="{94D170A7-AA45-4690-B05E-E03EE0D52488}"/>
                </a:ext>
              </a:extLst>
            </p:cNvPr>
            <p:cNvSpPr txBox="1">
              <a:spLocks/>
            </p:cNvSpPr>
            <p:nvPr/>
          </p:nvSpPr>
          <p:spPr>
            <a:xfrm>
              <a:off x="338768" y="4950261"/>
              <a:ext cx="2527582" cy="52546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bg1"/>
                  </a:solidFill>
                  <a:latin typeface="Montserrat Light" panose="00000400000000000000" pitchFamily="50" charset="0"/>
                  <a:ea typeface="Montserrat" charset="0"/>
                  <a:cs typeface="Montserrat" charset="0"/>
                </a:rPr>
                <a:t>There are many words which don't look even slightly believable. If</a:t>
              </a:r>
            </a:p>
          </p:txBody>
        </p:sp>
      </p:grpSp>
      <p:pic>
        <p:nvPicPr>
          <p:cNvPr id="22" name="Picture Placeholder 21">
            <a:extLst>
              <a:ext uri="{FF2B5EF4-FFF2-40B4-BE49-F238E27FC236}">
                <a16:creationId xmlns:a16="http://schemas.microsoft.com/office/drawing/2014/main" id="{54C94C8B-314F-439B-A607-31A8F6979AF7}"/>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6902" b="6902"/>
          <a:stretch>
            <a:fillRect/>
          </a:stretch>
        </p:blipFill>
        <p:spPr/>
      </p:pic>
      <p:pic>
        <p:nvPicPr>
          <p:cNvPr id="30" name="Picture Placeholder 29">
            <a:extLst>
              <a:ext uri="{FF2B5EF4-FFF2-40B4-BE49-F238E27FC236}">
                <a16:creationId xmlns:a16="http://schemas.microsoft.com/office/drawing/2014/main" id="{91EEA719-4A3A-4F6B-9448-B786850EF032}"/>
              </a:ext>
            </a:extLst>
          </p:cNvPr>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t="6975" b="6975"/>
          <a:stretch>
            <a:fillRect/>
          </a:stretch>
        </p:blipFill>
        <p:spPr/>
      </p:pic>
      <p:pic>
        <p:nvPicPr>
          <p:cNvPr id="32" name="Picture Placeholder 31">
            <a:extLst>
              <a:ext uri="{FF2B5EF4-FFF2-40B4-BE49-F238E27FC236}">
                <a16:creationId xmlns:a16="http://schemas.microsoft.com/office/drawing/2014/main" id="{96B006BE-AC5A-46CC-BCA3-4F43D9817F20}"/>
              </a:ext>
            </a:extLst>
          </p:cNvPr>
          <p:cNvPicPr>
            <a:picLocks noGrp="1" noChangeAspect="1"/>
          </p:cNvPicPr>
          <p:nvPr>
            <p:ph type="pic" sz="quarter" idx="17"/>
          </p:nvPr>
        </p:nvPicPr>
        <p:blipFill>
          <a:blip r:embed="rId4">
            <a:extLst>
              <a:ext uri="{28A0092B-C50C-407E-A947-70E740481C1C}">
                <a14:useLocalDpi xmlns:a14="http://schemas.microsoft.com/office/drawing/2010/main" val="0"/>
              </a:ext>
            </a:extLst>
          </a:blip>
          <a:srcRect t="6902" b="6902"/>
          <a:stretch>
            <a:fillRect/>
          </a:stretch>
        </p:blipFill>
        <p:spPr/>
      </p:pic>
    </p:spTree>
    <p:extLst>
      <p:ext uri="{BB962C8B-B14F-4D97-AF65-F5344CB8AC3E}">
        <p14:creationId xmlns:p14="http://schemas.microsoft.com/office/powerpoint/2010/main" val="12150994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F0BC6540-F590-444A-9C19-9FB7BF928E2F}"/>
              </a:ext>
            </a:extLst>
          </p:cNvPr>
          <p:cNvSpPr txBox="1"/>
          <p:nvPr/>
        </p:nvSpPr>
        <p:spPr>
          <a:xfrm>
            <a:off x="2866349" y="555617"/>
            <a:ext cx="6459302" cy="567463"/>
          </a:xfrm>
          <a:prstGeom prst="rect">
            <a:avLst/>
          </a:prstGeom>
          <a:noFill/>
        </p:spPr>
        <p:txBody>
          <a:bodyPr wrap="square" rtlCol="0">
            <a:spAutoFit/>
          </a:bodyPr>
          <a:lstStyle/>
          <a:p>
            <a:pPr algn="ctr">
              <a:lnSpc>
                <a:spcPts val="4000"/>
              </a:lnSpc>
            </a:pPr>
            <a:r>
              <a:rPr lang="en-US" sz="3000" b="1" spc="600" dirty="0">
                <a:latin typeface="Montserrat "/>
              </a:rPr>
              <a:t>OUR TEAM MEMBERS</a:t>
            </a:r>
          </a:p>
        </p:txBody>
      </p:sp>
      <p:sp>
        <p:nvSpPr>
          <p:cNvPr id="10" name="Subtitle 6">
            <a:extLst>
              <a:ext uri="{FF2B5EF4-FFF2-40B4-BE49-F238E27FC236}">
                <a16:creationId xmlns:a16="http://schemas.microsoft.com/office/drawing/2014/main" id="{7B44C2EF-E0CF-432F-A14D-F663F781F69F}"/>
              </a:ext>
            </a:extLst>
          </p:cNvPr>
          <p:cNvSpPr txBox="1">
            <a:spLocks/>
          </p:cNvSpPr>
          <p:nvPr/>
        </p:nvSpPr>
        <p:spPr>
          <a:xfrm>
            <a:off x="1685925" y="1181509"/>
            <a:ext cx="8820150" cy="567463"/>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tx1"/>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sp>
        <p:nvSpPr>
          <p:cNvPr id="7" name="Hexagon 6">
            <a:extLst>
              <a:ext uri="{FF2B5EF4-FFF2-40B4-BE49-F238E27FC236}">
                <a16:creationId xmlns:a16="http://schemas.microsoft.com/office/drawing/2014/main" id="{99E350CD-38EB-49C2-9B48-B6EA87921081}"/>
              </a:ext>
            </a:extLst>
          </p:cNvPr>
          <p:cNvSpPr/>
          <p:nvPr/>
        </p:nvSpPr>
        <p:spPr>
          <a:xfrm>
            <a:off x="2781371" y="2245230"/>
            <a:ext cx="2914710" cy="2512680"/>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3" name="Group 22">
            <a:extLst>
              <a:ext uri="{FF2B5EF4-FFF2-40B4-BE49-F238E27FC236}">
                <a16:creationId xmlns:a16="http://schemas.microsoft.com/office/drawing/2014/main" id="{B57B58D3-95E3-4E83-BF25-0831BD1AD7F5}"/>
              </a:ext>
            </a:extLst>
          </p:cNvPr>
          <p:cNvGrpSpPr/>
          <p:nvPr/>
        </p:nvGrpSpPr>
        <p:grpSpPr>
          <a:xfrm>
            <a:off x="2974935" y="5170885"/>
            <a:ext cx="2527582" cy="802460"/>
            <a:chOff x="338768" y="4673262"/>
            <a:chExt cx="2527582" cy="802460"/>
          </a:xfrm>
        </p:grpSpPr>
        <p:sp>
          <p:nvSpPr>
            <p:cNvPr id="27" name="TextBox 26">
              <a:extLst>
                <a:ext uri="{FF2B5EF4-FFF2-40B4-BE49-F238E27FC236}">
                  <a16:creationId xmlns:a16="http://schemas.microsoft.com/office/drawing/2014/main" id="{79E9A9FA-C823-4CB2-9B8A-FDFEEBBF56B4}"/>
                </a:ext>
              </a:extLst>
            </p:cNvPr>
            <p:cNvSpPr txBox="1"/>
            <p:nvPr/>
          </p:nvSpPr>
          <p:spPr>
            <a:xfrm>
              <a:off x="854958" y="4673262"/>
              <a:ext cx="1495200" cy="276999"/>
            </a:xfrm>
            <a:prstGeom prst="rect">
              <a:avLst/>
            </a:prstGeom>
            <a:noFill/>
          </p:spPr>
          <p:txBody>
            <a:bodyPr wrap="square" rtlCol="0">
              <a:spAutoFit/>
            </a:bodyPr>
            <a:lstStyle/>
            <a:p>
              <a:pPr algn="ctr"/>
              <a:r>
                <a:rPr lang="en-US" sz="1200" spc="300" dirty="0">
                  <a:latin typeface="Montserrat" panose="00000500000000000000" pitchFamily="50" charset="0"/>
                </a:rPr>
                <a:t>EXAMPLE_</a:t>
              </a:r>
            </a:p>
          </p:txBody>
        </p:sp>
        <p:sp>
          <p:nvSpPr>
            <p:cNvPr id="29" name="Subtitle 6">
              <a:extLst>
                <a:ext uri="{FF2B5EF4-FFF2-40B4-BE49-F238E27FC236}">
                  <a16:creationId xmlns:a16="http://schemas.microsoft.com/office/drawing/2014/main" id="{EA0A2222-C641-4165-8482-E91F5C542A7B}"/>
                </a:ext>
              </a:extLst>
            </p:cNvPr>
            <p:cNvSpPr txBox="1">
              <a:spLocks/>
            </p:cNvSpPr>
            <p:nvPr/>
          </p:nvSpPr>
          <p:spPr>
            <a:xfrm>
              <a:off x="338768" y="4950261"/>
              <a:ext cx="2527582" cy="52546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tx1"/>
                  </a:solidFill>
                  <a:latin typeface="Montserrat Light" panose="00000400000000000000" pitchFamily="50" charset="0"/>
                  <a:ea typeface="Montserrat" charset="0"/>
                  <a:cs typeface="Montserrat" charset="0"/>
                </a:rPr>
                <a:t>There are many words which don't look even slightly believable. If</a:t>
              </a:r>
            </a:p>
          </p:txBody>
        </p:sp>
      </p:grpSp>
      <p:sp>
        <p:nvSpPr>
          <p:cNvPr id="31" name="Hexagon 30">
            <a:extLst>
              <a:ext uri="{FF2B5EF4-FFF2-40B4-BE49-F238E27FC236}">
                <a16:creationId xmlns:a16="http://schemas.microsoft.com/office/drawing/2014/main" id="{61BD2239-11CD-4577-B03F-E99975DE1381}"/>
              </a:ext>
            </a:extLst>
          </p:cNvPr>
          <p:cNvSpPr/>
          <p:nvPr/>
        </p:nvSpPr>
        <p:spPr>
          <a:xfrm>
            <a:off x="6495919" y="2245230"/>
            <a:ext cx="2914710" cy="2512680"/>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2" name="Group 31">
            <a:extLst>
              <a:ext uri="{FF2B5EF4-FFF2-40B4-BE49-F238E27FC236}">
                <a16:creationId xmlns:a16="http://schemas.microsoft.com/office/drawing/2014/main" id="{6340B527-4DFA-4AA7-AD9A-7441B268BD79}"/>
              </a:ext>
            </a:extLst>
          </p:cNvPr>
          <p:cNvGrpSpPr/>
          <p:nvPr/>
        </p:nvGrpSpPr>
        <p:grpSpPr>
          <a:xfrm>
            <a:off x="6689483" y="5170885"/>
            <a:ext cx="2527582" cy="802460"/>
            <a:chOff x="338768" y="4673262"/>
            <a:chExt cx="2527582" cy="802460"/>
          </a:xfrm>
        </p:grpSpPr>
        <p:sp>
          <p:nvSpPr>
            <p:cNvPr id="33" name="TextBox 32">
              <a:extLst>
                <a:ext uri="{FF2B5EF4-FFF2-40B4-BE49-F238E27FC236}">
                  <a16:creationId xmlns:a16="http://schemas.microsoft.com/office/drawing/2014/main" id="{91D8D1C6-CDAB-472E-AF2D-9EFF765E3175}"/>
                </a:ext>
              </a:extLst>
            </p:cNvPr>
            <p:cNvSpPr txBox="1"/>
            <p:nvPr/>
          </p:nvSpPr>
          <p:spPr>
            <a:xfrm>
              <a:off x="854958" y="4673262"/>
              <a:ext cx="1495200" cy="276999"/>
            </a:xfrm>
            <a:prstGeom prst="rect">
              <a:avLst/>
            </a:prstGeom>
            <a:noFill/>
          </p:spPr>
          <p:txBody>
            <a:bodyPr wrap="square" rtlCol="0">
              <a:spAutoFit/>
            </a:bodyPr>
            <a:lstStyle/>
            <a:p>
              <a:pPr algn="ctr"/>
              <a:r>
                <a:rPr lang="en-US" sz="1200" spc="300" dirty="0">
                  <a:latin typeface="Montserrat" panose="00000500000000000000" pitchFamily="50" charset="0"/>
                </a:rPr>
                <a:t>EXAMPLE_</a:t>
              </a:r>
            </a:p>
          </p:txBody>
        </p:sp>
        <p:sp>
          <p:nvSpPr>
            <p:cNvPr id="34" name="Subtitle 6">
              <a:extLst>
                <a:ext uri="{FF2B5EF4-FFF2-40B4-BE49-F238E27FC236}">
                  <a16:creationId xmlns:a16="http://schemas.microsoft.com/office/drawing/2014/main" id="{8B08714A-B897-4091-805C-B1E53B9485CF}"/>
                </a:ext>
              </a:extLst>
            </p:cNvPr>
            <p:cNvSpPr txBox="1">
              <a:spLocks/>
            </p:cNvSpPr>
            <p:nvPr/>
          </p:nvSpPr>
          <p:spPr>
            <a:xfrm>
              <a:off x="338768" y="4950261"/>
              <a:ext cx="2527582" cy="52546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tx1"/>
                  </a:solidFill>
                  <a:latin typeface="Montserrat Light" panose="00000400000000000000" pitchFamily="50" charset="0"/>
                  <a:ea typeface="Montserrat" charset="0"/>
                  <a:cs typeface="Montserrat" charset="0"/>
                </a:rPr>
                <a:t>There are many words which don't look even slightly believable. If</a:t>
              </a:r>
            </a:p>
          </p:txBody>
        </p:sp>
      </p:grpSp>
      <p:pic>
        <p:nvPicPr>
          <p:cNvPr id="17" name="Picture Placeholder 16">
            <a:extLst>
              <a:ext uri="{FF2B5EF4-FFF2-40B4-BE49-F238E27FC236}">
                <a16:creationId xmlns:a16="http://schemas.microsoft.com/office/drawing/2014/main" id="{35660CAD-87DC-4224-9316-C56BEB8C1660}"/>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6890" b="6890"/>
          <a:stretch>
            <a:fillRect/>
          </a:stretch>
        </p:blipFill>
        <p:spPr/>
      </p:pic>
      <p:pic>
        <p:nvPicPr>
          <p:cNvPr id="35" name="Picture Placeholder 34">
            <a:extLst>
              <a:ext uri="{FF2B5EF4-FFF2-40B4-BE49-F238E27FC236}">
                <a16:creationId xmlns:a16="http://schemas.microsoft.com/office/drawing/2014/main" id="{DC7F8BA5-3DB7-4339-8CCE-5E9C06F45E14}"/>
              </a:ext>
            </a:extLst>
          </p:cNvPr>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t="9969" b="9969"/>
          <a:stretch>
            <a:fillRect/>
          </a:stretch>
        </p:blipFill>
        <p:spPr/>
      </p:pic>
    </p:spTree>
    <p:extLst>
      <p:ext uri="{BB962C8B-B14F-4D97-AF65-F5344CB8AC3E}">
        <p14:creationId xmlns:p14="http://schemas.microsoft.com/office/powerpoint/2010/main" val="16828972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a:extLst>
              <a:ext uri="{FF2B5EF4-FFF2-40B4-BE49-F238E27FC236}">
                <a16:creationId xmlns:a16="http://schemas.microsoft.com/office/drawing/2014/main" id="{1C2F3506-B58A-4F9C-AF5B-AA01084403FD}"/>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l="8124" r="8124"/>
          <a:stretch>
            <a:fillRect/>
          </a:stretch>
        </p:blipFill>
        <p:spPr/>
      </p:pic>
      <p:pic>
        <p:nvPicPr>
          <p:cNvPr id="17" name="Picture Placeholder 16">
            <a:extLst>
              <a:ext uri="{FF2B5EF4-FFF2-40B4-BE49-F238E27FC236}">
                <a16:creationId xmlns:a16="http://schemas.microsoft.com/office/drawing/2014/main" id="{8733D32D-B5E8-4551-B208-B30C9DD9AC2E}"/>
              </a:ext>
            </a:extLst>
          </p:cNvPr>
          <p:cNvPicPr>
            <a:picLocks noGrp="1" noChangeAspect="1"/>
          </p:cNvPicPr>
          <p:nvPr>
            <p:ph type="pic" sz="quarter" idx="13"/>
          </p:nvPr>
        </p:nvPicPr>
        <p:blipFill rotWithShape="1">
          <a:blip r:embed="rId3">
            <a:extLst>
              <a:ext uri="{28A0092B-C50C-407E-A947-70E740481C1C}">
                <a14:useLocalDpi xmlns:a14="http://schemas.microsoft.com/office/drawing/2010/main" val="0"/>
              </a:ext>
            </a:extLst>
          </a:blip>
          <a:srcRect l="4678" r="11700"/>
          <a:stretch/>
        </p:blipFill>
        <p:spPr>
          <a:xfrm>
            <a:off x="4021931" y="2198468"/>
            <a:ext cx="4148138" cy="3309258"/>
          </a:xfrm>
        </p:spPr>
      </p:pic>
      <p:pic>
        <p:nvPicPr>
          <p:cNvPr id="19" name="Picture Placeholder 18">
            <a:extLst>
              <a:ext uri="{FF2B5EF4-FFF2-40B4-BE49-F238E27FC236}">
                <a16:creationId xmlns:a16="http://schemas.microsoft.com/office/drawing/2014/main" id="{5ACDA740-210E-4CD7-9123-444A0BAFEB61}"/>
              </a:ext>
            </a:extLst>
          </p:cNvPr>
          <p:cNvPicPr>
            <a:picLocks noGrp="1" noChangeAspect="1"/>
          </p:cNvPicPr>
          <p:nvPr>
            <p:ph type="pic" sz="quarter" idx="14"/>
          </p:nvPr>
        </p:nvPicPr>
        <p:blipFill>
          <a:blip r:embed="rId4">
            <a:extLst>
              <a:ext uri="{28A0092B-C50C-407E-A947-70E740481C1C}">
                <a14:useLocalDpi xmlns:a14="http://schemas.microsoft.com/office/drawing/2010/main" val="0"/>
              </a:ext>
            </a:extLst>
          </a:blip>
          <a:srcRect l="14684" r="14684"/>
          <a:stretch>
            <a:fillRect/>
          </a:stretch>
        </p:blipFill>
        <p:spPr/>
      </p:pic>
      <p:sp>
        <p:nvSpPr>
          <p:cNvPr id="13" name="TextBox 12">
            <a:extLst>
              <a:ext uri="{FF2B5EF4-FFF2-40B4-BE49-F238E27FC236}">
                <a16:creationId xmlns:a16="http://schemas.microsoft.com/office/drawing/2014/main" id="{29770D38-E3A5-456B-84DF-2C9AE81540A9}"/>
              </a:ext>
            </a:extLst>
          </p:cNvPr>
          <p:cNvSpPr txBox="1"/>
          <p:nvPr/>
        </p:nvSpPr>
        <p:spPr>
          <a:xfrm>
            <a:off x="3674725" y="697132"/>
            <a:ext cx="4842551" cy="861774"/>
          </a:xfrm>
          <a:prstGeom prst="rect">
            <a:avLst/>
          </a:prstGeom>
          <a:noFill/>
        </p:spPr>
        <p:txBody>
          <a:bodyPr wrap="square" rtlCol="0">
            <a:spAutoFit/>
          </a:bodyPr>
          <a:lstStyle/>
          <a:p>
            <a:pPr algn="ctr">
              <a:lnSpc>
                <a:spcPts val="3000"/>
              </a:lnSpc>
            </a:pPr>
            <a:r>
              <a:rPr lang="en-US" sz="3000" b="1" spc="600" dirty="0">
                <a:latin typeface="Montserrat "/>
              </a:rPr>
              <a:t>BEST AWESOME PORTFOLIO</a:t>
            </a:r>
          </a:p>
        </p:txBody>
      </p:sp>
    </p:spTree>
    <p:extLst>
      <p:ext uri="{BB962C8B-B14F-4D97-AF65-F5344CB8AC3E}">
        <p14:creationId xmlns:p14="http://schemas.microsoft.com/office/powerpoint/2010/main" val="19143918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C12A3B6B-AEB7-4DE3-BD63-94A9F38587BB}"/>
              </a:ext>
            </a:extLst>
          </p:cNvPr>
          <p:cNvPicPr>
            <a:picLocks noGrp="1" noChangeAspect="1"/>
          </p:cNvPicPr>
          <p:nvPr>
            <p:ph type="pic" sz="quarter" idx="16"/>
          </p:nvPr>
        </p:nvPicPr>
        <p:blipFill>
          <a:blip r:embed="rId2">
            <a:extLst>
              <a:ext uri="{28A0092B-C50C-407E-A947-70E740481C1C}">
                <a14:useLocalDpi xmlns:a14="http://schemas.microsoft.com/office/drawing/2010/main" val="0"/>
              </a:ext>
            </a:extLst>
          </a:blip>
          <a:srcRect l="16529" r="16529"/>
          <a:stretch>
            <a:fillRect/>
          </a:stretch>
        </p:blipFill>
        <p:spPr/>
      </p:pic>
      <p:pic>
        <p:nvPicPr>
          <p:cNvPr id="11" name="Picture Placeholder 10">
            <a:extLst>
              <a:ext uri="{FF2B5EF4-FFF2-40B4-BE49-F238E27FC236}">
                <a16:creationId xmlns:a16="http://schemas.microsoft.com/office/drawing/2014/main" id="{BF39074F-48C6-4075-B667-710BD34DD69C}"/>
              </a:ext>
            </a:extLst>
          </p:cNvPr>
          <p:cNvPicPr>
            <a:picLocks noGrp="1" noChangeAspect="1"/>
          </p:cNvPicPr>
          <p:nvPr>
            <p:ph type="pic" sz="quarter" idx="17"/>
          </p:nvPr>
        </p:nvPicPr>
        <p:blipFill>
          <a:blip r:embed="rId3">
            <a:extLst>
              <a:ext uri="{28A0092B-C50C-407E-A947-70E740481C1C}">
                <a14:useLocalDpi xmlns:a14="http://schemas.microsoft.com/office/drawing/2010/main" val="0"/>
              </a:ext>
            </a:extLst>
          </a:blip>
          <a:srcRect l="21839" r="21839"/>
          <a:stretch>
            <a:fillRect/>
          </a:stretch>
        </p:blipFill>
        <p:spPr/>
      </p:pic>
      <p:sp>
        <p:nvSpPr>
          <p:cNvPr id="16" name="TextBox 15">
            <a:extLst>
              <a:ext uri="{FF2B5EF4-FFF2-40B4-BE49-F238E27FC236}">
                <a16:creationId xmlns:a16="http://schemas.microsoft.com/office/drawing/2014/main" id="{838D375E-076E-49FF-A704-BD3D739681F0}"/>
              </a:ext>
            </a:extLst>
          </p:cNvPr>
          <p:cNvSpPr txBox="1"/>
          <p:nvPr/>
        </p:nvSpPr>
        <p:spPr>
          <a:xfrm>
            <a:off x="817337" y="1187673"/>
            <a:ext cx="3275692" cy="1080424"/>
          </a:xfrm>
          <a:prstGeom prst="rect">
            <a:avLst/>
          </a:prstGeom>
          <a:noFill/>
        </p:spPr>
        <p:txBody>
          <a:bodyPr wrap="square" rtlCol="0">
            <a:spAutoFit/>
          </a:bodyPr>
          <a:lstStyle/>
          <a:p>
            <a:pPr>
              <a:lnSpc>
                <a:spcPts val="4000"/>
              </a:lnSpc>
            </a:pPr>
            <a:r>
              <a:rPr lang="en-US" sz="3000" b="1" spc="600" dirty="0">
                <a:latin typeface="Montserrat "/>
              </a:rPr>
              <a:t>PORTFOLIO</a:t>
            </a:r>
          </a:p>
          <a:p>
            <a:pPr>
              <a:lnSpc>
                <a:spcPts val="4000"/>
              </a:lnSpc>
            </a:pPr>
            <a:r>
              <a:rPr lang="en-US" sz="3000" b="1" spc="600" dirty="0">
                <a:latin typeface="Montserrat "/>
              </a:rPr>
              <a:t>SLIDE</a:t>
            </a:r>
          </a:p>
        </p:txBody>
      </p:sp>
      <p:grpSp>
        <p:nvGrpSpPr>
          <p:cNvPr id="17" name="Group 16">
            <a:extLst>
              <a:ext uri="{FF2B5EF4-FFF2-40B4-BE49-F238E27FC236}">
                <a16:creationId xmlns:a16="http://schemas.microsoft.com/office/drawing/2014/main" id="{88AA8937-4665-45CC-80DA-D6E9A07D1537}"/>
              </a:ext>
            </a:extLst>
          </p:cNvPr>
          <p:cNvGrpSpPr/>
          <p:nvPr/>
        </p:nvGrpSpPr>
        <p:grpSpPr>
          <a:xfrm>
            <a:off x="7822476" y="3463136"/>
            <a:ext cx="4296954" cy="1694988"/>
            <a:chOff x="771615" y="2599760"/>
            <a:chExt cx="4296954" cy="1694988"/>
          </a:xfrm>
        </p:grpSpPr>
        <p:sp>
          <p:nvSpPr>
            <p:cNvPr id="18" name="Subtitle 6">
              <a:extLst>
                <a:ext uri="{FF2B5EF4-FFF2-40B4-BE49-F238E27FC236}">
                  <a16:creationId xmlns:a16="http://schemas.microsoft.com/office/drawing/2014/main" id="{184F25E0-E087-466C-8C05-52E0462A32A3}"/>
                </a:ext>
              </a:extLst>
            </p:cNvPr>
            <p:cNvSpPr txBox="1">
              <a:spLocks/>
            </p:cNvSpPr>
            <p:nvPr/>
          </p:nvSpPr>
          <p:spPr>
            <a:xfrm>
              <a:off x="1221014" y="2922926"/>
              <a:ext cx="3398156" cy="104865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just">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grpSp>
          <p:nvGrpSpPr>
            <p:cNvPr id="19" name="Group 18">
              <a:extLst>
                <a:ext uri="{FF2B5EF4-FFF2-40B4-BE49-F238E27FC236}">
                  <a16:creationId xmlns:a16="http://schemas.microsoft.com/office/drawing/2014/main" id="{EE17ED00-E818-4E17-8324-D7DB89364B5E}"/>
                </a:ext>
              </a:extLst>
            </p:cNvPr>
            <p:cNvGrpSpPr/>
            <p:nvPr/>
          </p:nvGrpSpPr>
          <p:grpSpPr>
            <a:xfrm>
              <a:off x="771615" y="2599760"/>
              <a:ext cx="4296954" cy="1694988"/>
              <a:chOff x="771615" y="2599760"/>
              <a:chExt cx="4296954" cy="1694988"/>
            </a:xfrm>
          </p:grpSpPr>
          <p:sp>
            <p:nvSpPr>
              <p:cNvPr id="20" name="TextBox 19">
                <a:extLst>
                  <a:ext uri="{FF2B5EF4-FFF2-40B4-BE49-F238E27FC236}">
                    <a16:creationId xmlns:a16="http://schemas.microsoft.com/office/drawing/2014/main" id="{77002B01-A1FF-48AA-ABD4-314F1C8D08D9}"/>
                  </a:ext>
                </a:extLst>
              </p:cNvPr>
              <p:cNvSpPr txBox="1"/>
              <p:nvPr/>
            </p:nvSpPr>
            <p:spPr>
              <a:xfrm>
                <a:off x="771615" y="2599760"/>
                <a:ext cx="569140" cy="323165"/>
              </a:xfrm>
              <a:prstGeom prst="rect">
                <a:avLst/>
              </a:prstGeom>
              <a:noFill/>
            </p:spPr>
            <p:txBody>
              <a:bodyPr wrap="square" rtlCol="0">
                <a:spAutoFit/>
              </a:bodyPr>
              <a:lstStyle/>
              <a:p>
                <a:pPr algn="ctr"/>
                <a:r>
                  <a:rPr lang="en-US" sz="1500" spc="300" dirty="0">
                    <a:latin typeface="Montserrat" panose="00000500000000000000" pitchFamily="50" charset="0"/>
                  </a:rPr>
                  <a:t>//</a:t>
                </a:r>
              </a:p>
            </p:txBody>
          </p:sp>
          <p:sp>
            <p:nvSpPr>
              <p:cNvPr id="21" name="TextBox 20">
                <a:extLst>
                  <a:ext uri="{FF2B5EF4-FFF2-40B4-BE49-F238E27FC236}">
                    <a16:creationId xmlns:a16="http://schemas.microsoft.com/office/drawing/2014/main" id="{5F5B3C86-61BC-4FAE-B63E-AE44C18E2900}"/>
                  </a:ext>
                </a:extLst>
              </p:cNvPr>
              <p:cNvSpPr txBox="1"/>
              <p:nvPr/>
            </p:nvSpPr>
            <p:spPr>
              <a:xfrm>
                <a:off x="4499429" y="3971583"/>
                <a:ext cx="569140" cy="323165"/>
              </a:xfrm>
              <a:prstGeom prst="rect">
                <a:avLst/>
              </a:prstGeom>
              <a:noFill/>
            </p:spPr>
            <p:txBody>
              <a:bodyPr wrap="square" rtlCol="0">
                <a:spAutoFit/>
              </a:bodyPr>
              <a:lstStyle/>
              <a:p>
                <a:pPr algn="ctr"/>
                <a:r>
                  <a:rPr lang="en-US" sz="1500" spc="300" dirty="0">
                    <a:latin typeface="Montserrat" panose="00000500000000000000" pitchFamily="50" charset="0"/>
                  </a:rPr>
                  <a:t>//</a:t>
                </a:r>
              </a:p>
            </p:txBody>
          </p:sp>
        </p:grpSp>
      </p:grpSp>
    </p:spTree>
    <p:extLst>
      <p:ext uri="{BB962C8B-B14F-4D97-AF65-F5344CB8AC3E}">
        <p14:creationId xmlns:p14="http://schemas.microsoft.com/office/powerpoint/2010/main" val="9797381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4DFE38D3-00F7-4632-9AAD-454043AA03FD}"/>
              </a:ext>
            </a:extLst>
          </p:cNvPr>
          <p:cNvSpPr/>
          <p:nvPr/>
        </p:nvSpPr>
        <p:spPr>
          <a:xfrm>
            <a:off x="0" y="1"/>
            <a:ext cx="12191999" cy="6857999"/>
          </a:xfrm>
          <a:prstGeom prst="rect">
            <a:avLst/>
          </a:prstGeom>
          <a:gradFill flip="none" rotWithShape="1">
            <a:gsLst>
              <a:gs pos="0">
                <a:schemeClr val="bg1">
                  <a:lumMod val="95000"/>
                  <a:alpha val="10000"/>
                </a:schemeClr>
              </a:gs>
              <a:gs pos="97000">
                <a:schemeClr val="bg1">
                  <a:lumMod val="95000"/>
                  <a:alpha val="4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1B0DB63E-142F-4D6C-B91B-1115E7088EA3}"/>
              </a:ext>
            </a:extLst>
          </p:cNvPr>
          <p:cNvSpPr/>
          <p:nvPr/>
        </p:nvSpPr>
        <p:spPr>
          <a:xfrm>
            <a:off x="1" y="1"/>
            <a:ext cx="12191999" cy="6857998"/>
          </a:xfrm>
          <a:prstGeom prst="rect">
            <a:avLst/>
          </a:prstGeom>
          <a:gradFill flip="none" rotWithShape="1">
            <a:gsLst>
              <a:gs pos="0">
                <a:schemeClr val="tx1"/>
              </a:gs>
              <a:gs pos="97000">
                <a:schemeClr val="tx1">
                  <a:lumMod val="85000"/>
                  <a:lumOff val="1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w="0"/>
              <a:solidFill>
                <a:schemeClr val="accent1"/>
              </a:solidFill>
              <a:effectLst>
                <a:outerShdw blurRad="38100" dist="25400" dir="5400000" algn="ctr" rotWithShape="0">
                  <a:srgbClr val="6E747A">
                    <a:alpha val="43000"/>
                  </a:srgbClr>
                </a:outerShdw>
              </a:effectLst>
            </a:endParaRPr>
          </a:p>
        </p:txBody>
      </p:sp>
      <p:grpSp>
        <p:nvGrpSpPr>
          <p:cNvPr id="12" name="Group 11">
            <a:extLst>
              <a:ext uri="{FF2B5EF4-FFF2-40B4-BE49-F238E27FC236}">
                <a16:creationId xmlns:a16="http://schemas.microsoft.com/office/drawing/2014/main" id="{B83E7F20-944E-4352-9DFA-4C09E794D4EB}"/>
              </a:ext>
            </a:extLst>
          </p:cNvPr>
          <p:cNvGrpSpPr/>
          <p:nvPr/>
        </p:nvGrpSpPr>
        <p:grpSpPr>
          <a:xfrm>
            <a:off x="6661695" y="4088730"/>
            <a:ext cx="4296954" cy="1694988"/>
            <a:chOff x="771615" y="2599760"/>
            <a:chExt cx="4296954" cy="1694988"/>
          </a:xfrm>
        </p:grpSpPr>
        <p:sp>
          <p:nvSpPr>
            <p:cNvPr id="13" name="Subtitle 6">
              <a:extLst>
                <a:ext uri="{FF2B5EF4-FFF2-40B4-BE49-F238E27FC236}">
                  <a16:creationId xmlns:a16="http://schemas.microsoft.com/office/drawing/2014/main" id="{A5A714AB-66C7-4F6A-B619-6F4A52773DCF}"/>
                </a:ext>
              </a:extLst>
            </p:cNvPr>
            <p:cNvSpPr txBox="1">
              <a:spLocks/>
            </p:cNvSpPr>
            <p:nvPr/>
          </p:nvSpPr>
          <p:spPr>
            <a:xfrm>
              <a:off x="1221014" y="2922926"/>
              <a:ext cx="3398156" cy="104865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just">
                <a:lnSpc>
                  <a:spcPts val="1600"/>
                </a:lnSpc>
              </a:pPr>
              <a:r>
                <a:rPr lang="en-US" sz="900" dirty="0">
                  <a:solidFill>
                    <a:schemeClr val="bg1">
                      <a:lumMod val="75000"/>
                    </a:schemeClr>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grpSp>
          <p:nvGrpSpPr>
            <p:cNvPr id="14" name="Group 13">
              <a:extLst>
                <a:ext uri="{FF2B5EF4-FFF2-40B4-BE49-F238E27FC236}">
                  <a16:creationId xmlns:a16="http://schemas.microsoft.com/office/drawing/2014/main" id="{E69B42B4-83F0-4D2C-AD95-D4E6B97B3F15}"/>
                </a:ext>
              </a:extLst>
            </p:cNvPr>
            <p:cNvGrpSpPr/>
            <p:nvPr/>
          </p:nvGrpSpPr>
          <p:grpSpPr>
            <a:xfrm>
              <a:off x="771615" y="2599760"/>
              <a:ext cx="4296954" cy="1694988"/>
              <a:chOff x="771615" y="2599760"/>
              <a:chExt cx="4296954" cy="1694988"/>
            </a:xfrm>
          </p:grpSpPr>
          <p:sp>
            <p:nvSpPr>
              <p:cNvPr id="15" name="TextBox 14">
                <a:extLst>
                  <a:ext uri="{FF2B5EF4-FFF2-40B4-BE49-F238E27FC236}">
                    <a16:creationId xmlns:a16="http://schemas.microsoft.com/office/drawing/2014/main" id="{FCB93BBA-EFD4-410F-877A-14675C4EA441}"/>
                  </a:ext>
                </a:extLst>
              </p:cNvPr>
              <p:cNvSpPr txBox="1"/>
              <p:nvPr/>
            </p:nvSpPr>
            <p:spPr>
              <a:xfrm>
                <a:off x="771615" y="2599760"/>
                <a:ext cx="569140" cy="323165"/>
              </a:xfrm>
              <a:prstGeom prst="rect">
                <a:avLst/>
              </a:prstGeom>
              <a:noFill/>
            </p:spPr>
            <p:txBody>
              <a:bodyPr wrap="square" rtlCol="0">
                <a:spAutoFit/>
              </a:bodyPr>
              <a:lstStyle/>
              <a:p>
                <a:pPr algn="ctr"/>
                <a:r>
                  <a:rPr lang="en-US" sz="1500" spc="300" dirty="0">
                    <a:solidFill>
                      <a:schemeClr val="bg1">
                        <a:lumMod val="75000"/>
                      </a:schemeClr>
                    </a:solidFill>
                    <a:latin typeface="Montserrat" panose="00000500000000000000" pitchFamily="50" charset="0"/>
                  </a:rPr>
                  <a:t>//</a:t>
                </a:r>
              </a:p>
            </p:txBody>
          </p:sp>
          <p:sp>
            <p:nvSpPr>
              <p:cNvPr id="16" name="TextBox 15">
                <a:extLst>
                  <a:ext uri="{FF2B5EF4-FFF2-40B4-BE49-F238E27FC236}">
                    <a16:creationId xmlns:a16="http://schemas.microsoft.com/office/drawing/2014/main" id="{DDAA94C2-DFE9-4803-AA8B-68F34D1A107D}"/>
                  </a:ext>
                </a:extLst>
              </p:cNvPr>
              <p:cNvSpPr txBox="1"/>
              <p:nvPr/>
            </p:nvSpPr>
            <p:spPr>
              <a:xfrm>
                <a:off x="4499429" y="3971583"/>
                <a:ext cx="569140" cy="323165"/>
              </a:xfrm>
              <a:prstGeom prst="rect">
                <a:avLst/>
              </a:prstGeom>
              <a:noFill/>
            </p:spPr>
            <p:txBody>
              <a:bodyPr wrap="square" rtlCol="0">
                <a:spAutoFit/>
              </a:bodyPr>
              <a:lstStyle/>
              <a:p>
                <a:pPr algn="ctr"/>
                <a:r>
                  <a:rPr lang="en-US" sz="1500" spc="300" dirty="0">
                    <a:solidFill>
                      <a:schemeClr val="bg1">
                        <a:lumMod val="75000"/>
                      </a:schemeClr>
                    </a:solidFill>
                    <a:latin typeface="Montserrat" panose="00000500000000000000" pitchFamily="50" charset="0"/>
                  </a:rPr>
                  <a:t>//</a:t>
                </a:r>
              </a:p>
            </p:txBody>
          </p:sp>
        </p:grpSp>
      </p:grpSp>
      <p:grpSp>
        <p:nvGrpSpPr>
          <p:cNvPr id="17" name="Group 16">
            <a:extLst>
              <a:ext uri="{FF2B5EF4-FFF2-40B4-BE49-F238E27FC236}">
                <a16:creationId xmlns:a16="http://schemas.microsoft.com/office/drawing/2014/main" id="{DF0AA2F3-359A-43AC-8446-855B009C32CB}"/>
              </a:ext>
            </a:extLst>
          </p:cNvPr>
          <p:cNvGrpSpPr/>
          <p:nvPr/>
        </p:nvGrpSpPr>
        <p:grpSpPr>
          <a:xfrm>
            <a:off x="6661695" y="1164548"/>
            <a:ext cx="4296954" cy="1694988"/>
            <a:chOff x="771615" y="2599760"/>
            <a:chExt cx="4296954" cy="1694988"/>
          </a:xfrm>
        </p:grpSpPr>
        <p:sp>
          <p:nvSpPr>
            <p:cNvPr id="18" name="Subtitle 6">
              <a:extLst>
                <a:ext uri="{FF2B5EF4-FFF2-40B4-BE49-F238E27FC236}">
                  <a16:creationId xmlns:a16="http://schemas.microsoft.com/office/drawing/2014/main" id="{C32BB38C-EA08-4FA7-870F-0BA036E68CFA}"/>
                </a:ext>
              </a:extLst>
            </p:cNvPr>
            <p:cNvSpPr txBox="1">
              <a:spLocks/>
            </p:cNvSpPr>
            <p:nvPr/>
          </p:nvSpPr>
          <p:spPr>
            <a:xfrm>
              <a:off x="1221014" y="2922926"/>
              <a:ext cx="3398156" cy="104865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just">
                <a:lnSpc>
                  <a:spcPts val="1600"/>
                </a:lnSpc>
              </a:pPr>
              <a:r>
                <a:rPr lang="en-US" sz="900" dirty="0">
                  <a:solidFill>
                    <a:schemeClr val="bg1">
                      <a:lumMod val="75000"/>
                    </a:schemeClr>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grpSp>
          <p:nvGrpSpPr>
            <p:cNvPr id="19" name="Group 18">
              <a:extLst>
                <a:ext uri="{FF2B5EF4-FFF2-40B4-BE49-F238E27FC236}">
                  <a16:creationId xmlns:a16="http://schemas.microsoft.com/office/drawing/2014/main" id="{31B9A94D-4E2B-489B-A5BC-8C5D2C280938}"/>
                </a:ext>
              </a:extLst>
            </p:cNvPr>
            <p:cNvGrpSpPr/>
            <p:nvPr/>
          </p:nvGrpSpPr>
          <p:grpSpPr>
            <a:xfrm>
              <a:off x="771615" y="2599760"/>
              <a:ext cx="4296954" cy="1694988"/>
              <a:chOff x="771615" y="2599760"/>
              <a:chExt cx="4296954" cy="1694988"/>
            </a:xfrm>
          </p:grpSpPr>
          <p:sp>
            <p:nvSpPr>
              <p:cNvPr id="20" name="TextBox 19">
                <a:extLst>
                  <a:ext uri="{FF2B5EF4-FFF2-40B4-BE49-F238E27FC236}">
                    <a16:creationId xmlns:a16="http://schemas.microsoft.com/office/drawing/2014/main" id="{72B9A8F7-CA68-4A1D-9E50-F1760C24C485}"/>
                  </a:ext>
                </a:extLst>
              </p:cNvPr>
              <p:cNvSpPr txBox="1"/>
              <p:nvPr/>
            </p:nvSpPr>
            <p:spPr>
              <a:xfrm>
                <a:off x="771615" y="2599760"/>
                <a:ext cx="569140" cy="323165"/>
              </a:xfrm>
              <a:prstGeom prst="rect">
                <a:avLst/>
              </a:prstGeom>
              <a:noFill/>
            </p:spPr>
            <p:txBody>
              <a:bodyPr wrap="square" rtlCol="0">
                <a:spAutoFit/>
              </a:bodyPr>
              <a:lstStyle/>
              <a:p>
                <a:pPr algn="ctr"/>
                <a:r>
                  <a:rPr lang="en-US" sz="1500" spc="300" dirty="0">
                    <a:solidFill>
                      <a:schemeClr val="bg1">
                        <a:lumMod val="75000"/>
                      </a:schemeClr>
                    </a:solidFill>
                    <a:latin typeface="Montserrat" panose="00000500000000000000" pitchFamily="50" charset="0"/>
                  </a:rPr>
                  <a:t>//</a:t>
                </a:r>
              </a:p>
            </p:txBody>
          </p:sp>
          <p:sp>
            <p:nvSpPr>
              <p:cNvPr id="21" name="TextBox 20">
                <a:extLst>
                  <a:ext uri="{FF2B5EF4-FFF2-40B4-BE49-F238E27FC236}">
                    <a16:creationId xmlns:a16="http://schemas.microsoft.com/office/drawing/2014/main" id="{F9B74059-3E7F-4A30-BDCE-C62D994028D8}"/>
                  </a:ext>
                </a:extLst>
              </p:cNvPr>
              <p:cNvSpPr txBox="1"/>
              <p:nvPr/>
            </p:nvSpPr>
            <p:spPr>
              <a:xfrm>
                <a:off x="4499429" y="3971583"/>
                <a:ext cx="569140" cy="323165"/>
              </a:xfrm>
              <a:prstGeom prst="rect">
                <a:avLst/>
              </a:prstGeom>
              <a:noFill/>
            </p:spPr>
            <p:txBody>
              <a:bodyPr wrap="square" rtlCol="0">
                <a:spAutoFit/>
              </a:bodyPr>
              <a:lstStyle/>
              <a:p>
                <a:pPr algn="ctr"/>
                <a:r>
                  <a:rPr lang="en-US" sz="1500" spc="300" dirty="0">
                    <a:solidFill>
                      <a:schemeClr val="bg1">
                        <a:lumMod val="75000"/>
                      </a:schemeClr>
                    </a:solidFill>
                    <a:latin typeface="Montserrat" panose="00000500000000000000" pitchFamily="50" charset="0"/>
                  </a:rPr>
                  <a:t>//</a:t>
                </a:r>
              </a:p>
            </p:txBody>
          </p:sp>
        </p:grpSp>
      </p:grpSp>
      <p:pic>
        <p:nvPicPr>
          <p:cNvPr id="26" name="Picture Placeholder 25">
            <a:extLst>
              <a:ext uri="{FF2B5EF4-FFF2-40B4-BE49-F238E27FC236}">
                <a16:creationId xmlns:a16="http://schemas.microsoft.com/office/drawing/2014/main" id="{6986EB5E-15B2-48CF-9FD7-D0D1ED418261}"/>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10037" b="10037"/>
          <a:stretch>
            <a:fillRect/>
          </a:stretch>
        </p:blipFill>
        <p:spPr/>
      </p:pic>
      <p:pic>
        <p:nvPicPr>
          <p:cNvPr id="28" name="Picture Placeholder 27">
            <a:extLst>
              <a:ext uri="{FF2B5EF4-FFF2-40B4-BE49-F238E27FC236}">
                <a16:creationId xmlns:a16="http://schemas.microsoft.com/office/drawing/2014/main" id="{0F19F0BB-3DA5-44B7-A5EA-22467921C277}"/>
              </a:ext>
            </a:extLst>
          </p:cNvPr>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t="2676" b="2676"/>
          <a:stretch>
            <a:fillRect/>
          </a:stretch>
        </p:blipFill>
        <p:spPr/>
      </p:pic>
    </p:spTree>
    <p:extLst>
      <p:ext uri="{BB962C8B-B14F-4D97-AF65-F5344CB8AC3E}">
        <p14:creationId xmlns:p14="http://schemas.microsoft.com/office/powerpoint/2010/main" val="4521663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a:extLst>
              <a:ext uri="{FF2B5EF4-FFF2-40B4-BE49-F238E27FC236}">
                <a16:creationId xmlns:a16="http://schemas.microsoft.com/office/drawing/2014/main" id="{C758D0B8-5F14-48F0-A17B-744A16A9F561}"/>
              </a:ext>
            </a:extLst>
          </p:cNvPr>
          <p:cNvGraphicFramePr/>
          <p:nvPr>
            <p:extLst>
              <p:ext uri="{D42A27DB-BD31-4B8C-83A1-F6EECF244321}">
                <p14:modId xmlns:p14="http://schemas.microsoft.com/office/powerpoint/2010/main" val="2345906728"/>
              </p:ext>
            </p:extLst>
          </p:nvPr>
        </p:nvGraphicFramePr>
        <p:xfrm>
          <a:off x="6096000" y="774699"/>
          <a:ext cx="5219155" cy="5308601"/>
        </p:xfrm>
        <a:graphic>
          <a:graphicData uri="http://schemas.openxmlformats.org/drawingml/2006/chart">
            <c:chart xmlns:c="http://schemas.openxmlformats.org/drawingml/2006/chart" xmlns:r="http://schemas.openxmlformats.org/officeDocument/2006/relationships" r:id="rId2"/>
          </a:graphicData>
        </a:graphic>
      </p:graphicFrame>
      <p:grpSp>
        <p:nvGrpSpPr>
          <p:cNvPr id="2" name="Group 1">
            <a:extLst>
              <a:ext uri="{FF2B5EF4-FFF2-40B4-BE49-F238E27FC236}">
                <a16:creationId xmlns:a16="http://schemas.microsoft.com/office/drawing/2014/main" id="{234BD55F-B682-4CA4-BDE1-94E3140EE2FE}"/>
              </a:ext>
            </a:extLst>
          </p:cNvPr>
          <p:cNvGrpSpPr/>
          <p:nvPr/>
        </p:nvGrpSpPr>
        <p:grpSpPr>
          <a:xfrm>
            <a:off x="694144" y="2364731"/>
            <a:ext cx="3645629" cy="2128539"/>
            <a:chOff x="853801" y="3954760"/>
            <a:chExt cx="3645629" cy="2128539"/>
          </a:xfrm>
        </p:grpSpPr>
        <p:sp>
          <p:nvSpPr>
            <p:cNvPr id="15" name="Subtitle 6">
              <a:extLst>
                <a:ext uri="{FF2B5EF4-FFF2-40B4-BE49-F238E27FC236}">
                  <a16:creationId xmlns:a16="http://schemas.microsoft.com/office/drawing/2014/main" id="{5E7BAD9D-E2F1-49EB-A6CC-9E119259A55E}"/>
                </a:ext>
              </a:extLst>
            </p:cNvPr>
            <p:cNvSpPr txBox="1">
              <a:spLocks/>
            </p:cNvSpPr>
            <p:nvPr/>
          </p:nvSpPr>
          <p:spPr>
            <a:xfrm>
              <a:off x="853801" y="5401510"/>
              <a:ext cx="3062332" cy="681789"/>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but the majority have suffered alteration in some which don't look even</a:t>
              </a:r>
            </a:p>
          </p:txBody>
        </p:sp>
        <p:sp>
          <p:nvSpPr>
            <p:cNvPr id="11" name="TextBox 10">
              <a:extLst>
                <a:ext uri="{FF2B5EF4-FFF2-40B4-BE49-F238E27FC236}">
                  <a16:creationId xmlns:a16="http://schemas.microsoft.com/office/drawing/2014/main" id="{F6A4693B-1A9E-448C-A0B4-0F855C00488F}"/>
                </a:ext>
              </a:extLst>
            </p:cNvPr>
            <p:cNvSpPr txBox="1"/>
            <p:nvPr/>
          </p:nvSpPr>
          <p:spPr>
            <a:xfrm>
              <a:off x="853802" y="3954760"/>
              <a:ext cx="3645628" cy="1080424"/>
            </a:xfrm>
            <a:prstGeom prst="rect">
              <a:avLst/>
            </a:prstGeom>
            <a:noFill/>
          </p:spPr>
          <p:txBody>
            <a:bodyPr wrap="square" rtlCol="0">
              <a:spAutoFit/>
            </a:bodyPr>
            <a:lstStyle/>
            <a:p>
              <a:pPr>
                <a:lnSpc>
                  <a:spcPts val="4000"/>
                </a:lnSpc>
              </a:pPr>
              <a:r>
                <a:rPr lang="en-US" sz="3000" b="1" spc="600" dirty="0">
                  <a:latin typeface="Montserrat "/>
                </a:rPr>
                <a:t>SIMPLE DATA</a:t>
              </a:r>
            </a:p>
            <a:p>
              <a:pPr>
                <a:lnSpc>
                  <a:spcPts val="4000"/>
                </a:lnSpc>
              </a:pPr>
              <a:r>
                <a:rPr lang="en-US" sz="3000" b="1" spc="600" dirty="0">
                  <a:latin typeface="Montserrat "/>
                </a:rPr>
                <a:t>CHART</a:t>
              </a:r>
            </a:p>
          </p:txBody>
        </p:sp>
      </p:grpSp>
    </p:spTree>
    <p:extLst>
      <p:ext uri="{BB962C8B-B14F-4D97-AF65-F5344CB8AC3E}">
        <p14:creationId xmlns:p14="http://schemas.microsoft.com/office/powerpoint/2010/main" val="5751729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93ACF9A1-E13D-4B42-8F27-E96A931ABD89}"/>
              </a:ext>
            </a:extLst>
          </p:cNvPr>
          <p:cNvSpPr/>
          <p:nvPr/>
        </p:nvSpPr>
        <p:spPr>
          <a:xfrm>
            <a:off x="508000" y="528638"/>
            <a:ext cx="11176000" cy="580072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a:extLst>
              <a:ext uri="{FF2B5EF4-FFF2-40B4-BE49-F238E27FC236}">
                <a16:creationId xmlns:a16="http://schemas.microsoft.com/office/drawing/2014/main" id="{B8D2867A-352A-4302-99BE-F2746AFDC88C}"/>
              </a:ext>
            </a:extLst>
          </p:cNvPr>
          <p:cNvGrpSpPr/>
          <p:nvPr/>
        </p:nvGrpSpPr>
        <p:grpSpPr>
          <a:xfrm>
            <a:off x="4000500" y="2832241"/>
            <a:ext cx="4191000" cy="1193521"/>
            <a:chOff x="4000500" y="2490281"/>
            <a:chExt cx="4191000" cy="1193521"/>
          </a:xfrm>
        </p:grpSpPr>
        <p:sp>
          <p:nvSpPr>
            <p:cNvPr id="17" name="TextBox 16">
              <a:extLst>
                <a:ext uri="{FF2B5EF4-FFF2-40B4-BE49-F238E27FC236}">
                  <a16:creationId xmlns:a16="http://schemas.microsoft.com/office/drawing/2014/main" id="{EBEFAD53-3951-49F3-BD15-5C0A83B31834}"/>
                </a:ext>
              </a:extLst>
            </p:cNvPr>
            <p:cNvSpPr txBox="1"/>
            <p:nvPr/>
          </p:nvSpPr>
          <p:spPr>
            <a:xfrm>
              <a:off x="4000500" y="2490281"/>
              <a:ext cx="4191000" cy="938719"/>
            </a:xfrm>
            <a:prstGeom prst="rect">
              <a:avLst/>
            </a:prstGeom>
            <a:noFill/>
          </p:spPr>
          <p:txBody>
            <a:bodyPr wrap="square" rtlCol="0">
              <a:spAutoFit/>
            </a:bodyPr>
            <a:lstStyle/>
            <a:p>
              <a:pPr algn="ctr"/>
              <a:r>
                <a:rPr lang="en-US" sz="5500" b="1" spc="1000" dirty="0">
                  <a:latin typeface="Montserrat" panose="00000500000000000000" pitchFamily="50" charset="0"/>
                </a:rPr>
                <a:t>SPARK</a:t>
              </a:r>
            </a:p>
          </p:txBody>
        </p:sp>
        <p:grpSp>
          <p:nvGrpSpPr>
            <p:cNvPr id="18" name="Group 17">
              <a:extLst>
                <a:ext uri="{FF2B5EF4-FFF2-40B4-BE49-F238E27FC236}">
                  <a16:creationId xmlns:a16="http://schemas.microsoft.com/office/drawing/2014/main" id="{39A5F1EE-0C88-4924-A31D-9FD66D58E38E}"/>
                </a:ext>
              </a:extLst>
            </p:cNvPr>
            <p:cNvGrpSpPr/>
            <p:nvPr/>
          </p:nvGrpSpPr>
          <p:grpSpPr>
            <a:xfrm>
              <a:off x="5000842" y="3405030"/>
              <a:ext cx="2190316" cy="278772"/>
              <a:chOff x="4487318" y="3405030"/>
              <a:chExt cx="2190316" cy="278772"/>
            </a:xfrm>
          </p:grpSpPr>
          <p:sp>
            <p:nvSpPr>
              <p:cNvPr id="19" name="Rectangle 18">
                <a:extLst>
                  <a:ext uri="{FF2B5EF4-FFF2-40B4-BE49-F238E27FC236}">
                    <a16:creationId xmlns:a16="http://schemas.microsoft.com/office/drawing/2014/main" id="{5C90B6DB-3FB5-42C8-ABC9-B9EFF66A020A}"/>
                  </a:ext>
                </a:extLst>
              </p:cNvPr>
              <p:cNvSpPr/>
              <p:nvPr/>
            </p:nvSpPr>
            <p:spPr>
              <a:xfrm>
                <a:off x="4524054" y="3405030"/>
                <a:ext cx="1450026" cy="2787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D7C3F3EA-793F-4EB9-9CAD-819D6ACABF24}"/>
                  </a:ext>
                </a:extLst>
              </p:cNvPr>
              <p:cNvSpPr txBox="1"/>
              <p:nvPr/>
            </p:nvSpPr>
            <p:spPr>
              <a:xfrm>
                <a:off x="4487318" y="3429000"/>
                <a:ext cx="1568507" cy="230832"/>
              </a:xfrm>
              <a:prstGeom prst="rect">
                <a:avLst/>
              </a:prstGeom>
              <a:noFill/>
            </p:spPr>
            <p:txBody>
              <a:bodyPr wrap="square" rtlCol="0">
                <a:spAutoFit/>
              </a:bodyPr>
              <a:lstStyle/>
              <a:p>
                <a:r>
                  <a:rPr lang="en-US" sz="900" b="1" spc="300" dirty="0">
                    <a:solidFill>
                      <a:schemeClr val="bg1"/>
                    </a:solidFill>
                    <a:latin typeface="Montserrat "/>
                  </a:rPr>
                  <a:t>PRESENTATION</a:t>
                </a:r>
              </a:p>
            </p:txBody>
          </p:sp>
          <p:sp>
            <p:nvSpPr>
              <p:cNvPr id="21" name="TextBox 20">
                <a:extLst>
                  <a:ext uri="{FF2B5EF4-FFF2-40B4-BE49-F238E27FC236}">
                    <a16:creationId xmlns:a16="http://schemas.microsoft.com/office/drawing/2014/main" id="{D41B59E2-FFF5-4604-89A0-0BD80F40552D}"/>
                  </a:ext>
                </a:extLst>
              </p:cNvPr>
              <p:cNvSpPr txBox="1"/>
              <p:nvPr/>
            </p:nvSpPr>
            <p:spPr>
              <a:xfrm>
                <a:off x="6046301" y="3429000"/>
                <a:ext cx="631333" cy="230832"/>
              </a:xfrm>
              <a:prstGeom prst="rect">
                <a:avLst/>
              </a:prstGeom>
              <a:noFill/>
            </p:spPr>
            <p:txBody>
              <a:bodyPr wrap="square" rtlCol="0">
                <a:spAutoFit/>
              </a:bodyPr>
              <a:lstStyle/>
              <a:p>
                <a:r>
                  <a:rPr lang="en-US" sz="900" b="1" spc="300" dirty="0">
                    <a:latin typeface="Montserrat "/>
                  </a:rPr>
                  <a:t>2019</a:t>
                </a:r>
              </a:p>
            </p:txBody>
          </p:sp>
        </p:grpSp>
      </p:grpSp>
      <p:sp>
        <p:nvSpPr>
          <p:cNvPr id="3" name="Rectangle 2">
            <a:extLst>
              <a:ext uri="{FF2B5EF4-FFF2-40B4-BE49-F238E27FC236}">
                <a16:creationId xmlns:a16="http://schemas.microsoft.com/office/drawing/2014/main" id="{6234D9DD-DED6-44CF-8567-947CF08E46AB}"/>
              </a:ext>
            </a:extLst>
          </p:cNvPr>
          <p:cNvSpPr/>
          <p:nvPr/>
        </p:nvSpPr>
        <p:spPr>
          <a:xfrm>
            <a:off x="7715250" y="3152375"/>
            <a:ext cx="3968750" cy="2984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895566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FAD4B82-0FA2-46B2-A746-B231AF89EC97}"/>
              </a:ext>
            </a:extLst>
          </p:cNvPr>
          <p:cNvSpPr/>
          <p:nvPr/>
        </p:nvSpPr>
        <p:spPr>
          <a:xfrm>
            <a:off x="0" y="1704"/>
            <a:ext cx="5394780" cy="68562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6" name="Chart 5">
            <a:extLst>
              <a:ext uri="{FF2B5EF4-FFF2-40B4-BE49-F238E27FC236}">
                <a16:creationId xmlns:a16="http://schemas.microsoft.com/office/drawing/2014/main" id="{B9B11AA0-04D3-422C-B09B-312F94EB9F9F}"/>
              </a:ext>
            </a:extLst>
          </p:cNvPr>
          <p:cNvGraphicFramePr/>
          <p:nvPr>
            <p:extLst>
              <p:ext uri="{D42A27DB-BD31-4B8C-83A1-F6EECF244321}">
                <p14:modId xmlns:p14="http://schemas.microsoft.com/office/powerpoint/2010/main" val="2668979598"/>
              </p:ext>
            </p:extLst>
          </p:nvPr>
        </p:nvGraphicFramePr>
        <p:xfrm>
          <a:off x="5514521" y="1648279"/>
          <a:ext cx="6213022" cy="3561443"/>
        </p:xfrm>
        <a:graphic>
          <a:graphicData uri="http://schemas.openxmlformats.org/drawingml/2006/chart">
            <c:chart xmlns:c="http://schemas.openxmlformats.org/drawingml/2006/chart" xmlns:r="http://schemas.openxmlformats.org/officeDocument/2006/relationships" r:id="rId2"/>
          </a:graphicData>
        </a:graphic>
      </p:graphicFrame>
      <p:grpSp>
        <p:nvGrpSpPr>
          <p:cNvPr id="2" name="Group 1">
            <a:extLst>
              <a:ext uri="{FF2B5EF4-FFF2-40B4-BE49-F238E27FC236}">
                <a16:creationId xmlns:a16="http://schemas.microsoft.com/office/drawing/2014/main" id="{3E2FA16F-D73B-43B3-AC16-9A644BA16521}"/>
              </a:ext>
            </a:extLst>
          </p:cNvPr>
          <p:cNvGrpSpPr/>
          <p:nvPr/>
        </p:nvGrpSpPr>
        <p:grpSpPr>
          <a:xfrm>
            <a:off x="667656" y="1565212"/>
            <a:ext cx="4846865" cy="3729281"/>
            <a:chOff x="667656" y="1024148"/>
            <a:chExt cx="4846865" cy="3729281"/>
          </a:xfrm>
        </p:grpSpPr>
        <p:grpSp>
          <p:nvGrpSpPr>
            <p:cNvPr id="20" name="Group 19">
              <a:extLst>
                <a:ext uri="{FF2B5EF4-FFF2-40B4-BE49-F238E27FC236}">
                  <a16:creationId xmlns:a16="http://schemas.microsoft.com/office/drawing/2014/main" id="{3B1B1D65-E258-4675-8886-DDDA20D4ED37}"/>
                </a:ext>
              </a:extLst>
            </p:cNvPr>
            <p:cNvGrpSpPr/>
            <p:nvPr/>
          </p:nvGrpSpPr>
          <p:grpSpPr>
            <a:xfrm>
              <a:off x="667656" y="3058441"/>
              <a:ext cx="4296954" cy="1694988"/>
              <a:chOff x="771615" y="2599760"/>
              <a:chExt cx="4296954" cy="1694988"/>
            </a:xfrm>
          </p:grpSpPr>
          <p:sp>
            <p:nvSpPr>
              <p:cNvPr id="21" name="Subtitle 6">
                <a:extLst>
                  <a:ext uri="{FF2B5EF4-FFF2-40B4-BE49-F238E27FC236}">
                    <a16:creationId xmlns:a16="http://schemas.microsoft.com/office/drawing/2014/main" id="{50C0312C-D3B4-422D-8169-8D168FD94F11}"/>
                  </a:ext>
                </a:extLst>
              </p:cNvPr>
              <p:cNvSpPr txBox="1">
                <a:spLocks/>
              </p:cNvSpPr>
              <p:nvPr/>
            </p:nvSpPr>
            <p:spPr>
              <a:xfrm>
                <a:off x="1221014" y="2922926"/>
                <a:ext cx="3398156" cy="104865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just">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grpSp>
            <p:nvGrpSpPr>
              <p:cNvPr id="22" name="Group 21">
                <a:extLst>
                  <a:ext uri="{FF2B5EF4-FFF2-40B4-BE49-F238E27FC236}">
                    <a16:creationId xmlns:a16="http://schemas.microsoft.com/office/drawing/2014/main" id="{74F2A174-A88E-4018-87B8-0266BF5D27FA}"/>
                  </a:ext>
                </a:extLst>
              </p:cNvPr>
              <p:cNvGrpSpPr/>
              <p:nvPr/>
            </p:nvGrpSpPr>
            <p:grpSpPr>
              <a:xfrm>
                <a:off x="771615" y="2599760"/>
                <a:ext cx="4296954" cy="1694988"/>
                <a:chOff x="771615" y="2599760"/>
                <a:chExt cx="4296954" cy="1694988"/>
              </a:xfrm>
            </p:grpSpPr>
            <p:sp>
              <p:nvSpPr>
                <p:cNvPr id="23" name="TextBox 22">
                  <a:extLst>
                    <a:ext uri="{FF2B5EF4-FFF2-40B4-BE49-F238E27FC236}">
                      <a16:creationId xmlns:a16="http://schemas.microsoft.com/office/drawing/2014/main" id="{9D82D709-C22D-41EA-8F1A-17FFF4FE605F}"/>
                    </a:ext>
                  </a:extLst>
                </p:cNvPr>
                <p:cNvSpPr txBox="1"/>
                <p:nvPr/>
              </p:nvSpPr>
              <p:spPr>
                <a:xfrm>
                  <a:off x="771615" y="2599760"/>
                  <a:ext cx="569140" cy="323165"/>
                </a:xfrm>
                <a:prstGeom prst="rect">
                  <a:avLst/>
                </a:prstGeom>
                <a:noFill/>
              </p:spPr>
              <p:txBody>
                <a:bodyPr wrap="square" rtlCol="0">
                  <a:spAutoFit/>
                </a:bodyPr>
                <a:lstStyle/>
                <a:p>
                  <a:pPr algn="ctr"/>
                  <a:r>
                    <a:rPr lang="en-US" sz="1500" spc="300" dirty="0">
                      <a:latin typeface="Montserrat" panose="00000500000000000000" pitchFamily="50" charset="0"/>
                    </a:rPr>
                    <a:t>//</a:t>
                  </a:r>
                </a:p>
              </p:txBody>
            </p:sp>
            <p:sp>
              <p:nvSpPr>
                <p:cNvPr id="24" name="TextBox 23">
                  <a:extLst>
                    <a:ext uri="{FF2B5EF4-FFF2-40B4-BE49-F238E27FC236}">
                      <a16:creationId xmlns:a16="http://schemas.microsoft.com/office/drawing/2014/main" id="{6E20D756-F4AD-416D-9DCB-9EDEA780A2E3}"/>
                    </a:ext>
                  </a:extLst>
                </p:cNvPr>
                <p:cNvSpPr txBox="1"/>
                <p:nvPr/>
              </p:nvSpPr>
              <p:spPr>
                <a:xfrm>
                  <a:off x="4499429" y="3971583"/>
                  <a:ext cx="569140" cy="323165"/>
                </a:xfrm>
                <a:prstGeom prst="rect">
                  <a:avLst/>
                </a:prstGeom>
                <a:noFill/>
              </p:spPr>
              <p:txBody>
                <a:bodyPr wrap="square" rtlCol="0">
                  <a:spAutoFit/>
                </a:bodyPr>
                <a:lstStyle/>
                <a:p>
                  <a:pPr algn="ctr"/>
                  <a:r>
                    <a:rPr lang="en-US" sz="1500" spc="300" dirty="0">
                      <a:latin typeface="Montserrat" panose="00000500000000000000" pitchFamily="50" charset="0"/>
                    </a:rPr>
                    <a:t>//</a:t>
                  </a:r>
                </a:p>
              </p:txBody>
            </p:sp>
          </p:grpSp>
        </p:grpSp>
        <p:sp>
          <p:nvSpPr>
            <p:cNvPr id="25" name="TextBox 24">
              <a:extLst>
                <a:ext uri="{FF2B5EF4-FFF2-40B4-BE49-F238E27FC236}">
                  <a16:creationId xmlns:a16="http://schemas.microsoft.com/office/drawing/2014/main" id="{88F6E3A1-0B40-4BEE-A831-5B41C1E4216C}"/>
                </a:ext>
              </a:extLst>
            </p:cNvPr>
            <p:cNvSpPr txBox="1"/>
            <p:nvPr/>
          </p:nvSpPr>
          <p:spPr>
            <a:xfrm>
              <a:off x="667656" y="1024148"/>
              <a:ext cx="4846865" cy="1080424"/>
            </a:xfrm>
            <a:prstGeom prst="rect">
              <a:avLst/>
            </a:prstGeom>
            <a:noFill/>
          </p:spPr>
          <p:txBody>
            <a:bodyPr wrap="square" rtlCol="0">
              <a:spAutoFit/>
            </a:bodyPr>
            <a:lstStyle/>
            <a:p>
              <a:pPr>
                <a:lnSpc>
                  <a:spcPts val="4000"/>
                </a:lnSpc>
              </a:pPr>
              <a:r>
                <a:rPr lang="en-US" sz="3000" b="1" spc="600" dirty="0">
                  <a:latin typeface="Montserrat "/>
                </a:rPr>
                <a:t>SIMPLE DATA</a:t>
              </a:r>
            </a:p>
            <a:p>
              <a:pPr>
                <a:lnSpc>
                  <a:spcPts val="4000"/>
                </a:lnSpc>
              </a:pPr>
              <a:r>
                <a:rPr lang="en-US" sz="3000" b="1" spc="600" dirty="0">
                  <a:latin typeface="Montserrat "/>
                </a:rPr>
                <a:t>CHART</a:t>
              </a:r>
            </a:p>
          </p:txBody>
        </p:sp>
      </p:grpSp>
    </p:spTree>
    <p:extLst>
      <p:ext uri="{BB962C8B-B14F-4D97-AF65-F5344CB8AC3E}">
        <p14:creationId xmlns:p14="http://schemas.microsoft.com/office/powerpoint/2010/main" val="17064813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80C6358-9917-4230-840B-5AA9E470D721}"/>
              </a:ext>
            </a:extLst>
          </p:cNvPr>
          <p:cNvSpPr/>
          <p:nvPr/>
        </p:nvSpPr>
        <p:spPr>
          <a:xfrm>
            <a:off x="667655" y="667656"/>
            <a:ext cx="10852969" cy="552268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a16="http://schemas.microsoft.com/office/drawing/2014/main" id="{DD011CB2-8009-4AD1-AD91-1C4C0B039F44}"/>
              </a:ext>
            </a:extLst>
          </p:cNvPr>
          <p:cNvSpPr txBox="1"/>
          <p:nvPr/>
        </p:nvSpPr>
        <p:spPr>
          <a:xfrm>
            <a:off x="4419600" y="2152522"/>
            <a:ext cx="3352800" cy="2554545"/>
          </a:xfrm>
          <a:prstGeom prst="rect">
            <a:avLst/>
          </a:prstGeom>
          <a:noFill/>
        </p:spPr>
        <p:txBody>
          <a:bodyPr wrap="square" rtlCol="0">
            <a:spAutoFit/>
          </a:bodyPr>
          <a:lstStyle/>
          <a:p>
            <a:pPr algn="ctr"/>
            <a:r>
              <a:rPr lang="en-US" sz="4000" b="1" dirty="0">
                <a:solidFill>
                  <a:schemeClr val="bg1"/>
                </a:solidFill>
                <a:latin typeface="Montserrat "/>
              </a:rPr>
              <a:t>HAVE</a:t>
            </a:r>
          </a:p>
          <a:p>
            <a:pPr algn="ctr"/>
            <a:r>
              <a:rPr lang="en-US" sz="4000" b="1" dirty="0">
                <a:solidFill>
                  <a:schemeClr val="bg1"/>
                </a:solidFill>
                <a:latin typeface="Montserrat "/>
              </a:rPr>
              <a:t>ANY QUESTION</a:t>
            </a:r>
          </a:p>
          <a:p>
            <a:pPr algn="ctr"/>
            <a:r>
              <a:rPr lang="en-US" sz="4000" b="1" dirty="0">
                <a:solidFill>
                  <a:schemeClr val="bg1"/>
                </a:solidFill>
                <a:latin typeface="Montserrat "/>
              </a:rPr>
              <a:t>?</a:t>
            </a:r>
          </a:p>
        </p:txBody>
      </p:sp>
    </p:spTree>
    <p:extLst>
      <p:ext uri="{BB962C8B-B14F-4D97-AF65-F5344CB8AC3E}">
        <p14:creationId xmlns:p14="http://schemas.microsoft.com/office/powerpoint/2010/main" val="11825164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a:extLst>
              <a:ext uri="{FF2B5EF4-FFF2-40B4-BE49-F238E27FC236}">
                <a16:creationId xmlns:a16="http://schemas.microsoft.com/office/drawing/2014/main" id="{901407B2-9230-4245-971C-EE21142D1DBB}"/>
              </a:ext>
            </a:extLst>
          </p:cNvPr>
          <p:cNvSpPr txBox="1"/>
          <p:nvPr/>
        </p:nvSpPr>
        <p:spPr>
          <a:xfrm>
            <a:off x="1238249" y="3190473"/>
            <a:ext cx="9715500" cy="477054"/>
          </a:xfrm>
          <a:prstGeom prst="rect">
            <a:avLst/>
          </a:prstGeom>
          <a:noFill/>
        </p:spPr>
        <p:txBody>
          <a:bodyPr wrap="square" rtlCol="0">
            <a:spAutoFit/>
          </a:bodyPr>
          <a:lstStyle/>
          <a:p>
            <a:pPr algn="ctr"/>
            <a:r>
              <a:rPr lang="en-US" sz="2500" spc="1000" dirty="0">
                <a:solidFill>
                  <a:schemeClr val="tx1">
                    <a:lumMod val="50000"/>
                    <a:lumOff val="50000"/>
                  </a:schemeClr>
                </a:solidFill>
                <a:latin typeface="Montserrat "/>
              </a:rPr>
              <a:t>www.example.com</a:t>
            </a:r>
          </a:p>
        </p:txBody>
      </p:sp>
    </p:spTree>
    <p:extLst>
      <p:ext uri="{BB962C8B-B14F-4D97-AF65-F5344CB8AC3E}">
        <p14:creationId xmlns:p14="http://schemas.microsoft.com/office/powerpoint/2010/main" val="36182793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a:extLst>
              <a:ext uri="{FF2B5EF4-FFF2-40B4-BE49-F238E27FC236}">
                <a16:creationId xmlns:a16="http://schemas.microsoft.com/office/drawing/2014/main" id="{7C20F50F-5F8F-43A2-8EB3-C5648D24CE25}"/>
              </a:ext>
            </a:extLst>
          </p:cNvPr>
          <p:cNvSpPr txBox="1"/>
          <p:nvPr/>
        </p:nvSpPr>
        <p:spPr>
          <a:xfrm>
            <a:off x="870856" y="1233714"/>
            <a:ext cx="3831772" cy="553998"/>
          </a:xfrm>
          <a:prstGeom prst="rect">
            <a:avLst/>
          </a:prstGeom>
          <a:noFill/>
        </p:spPr>
        <p:txBody>
          <a:bodyPr wrap="square" rtlCol="0">
            <a:spAutoFit/>
          </a:bodyPr>
          <a:lstStyle/>
          <a:p>
            <a:r>
              <a:rPr lang="en-US" sz="3000" b="1" spc="600" dirty="0">
                <a:latin typeface="Montserrat" panose="00000500000000000000" pitchFamily="50" charset="0"/>
              </a:rPr>
              <a:t>WELCOME</a:t>
            </a:r>
          </a:p>
        </p:txBody>
      </p:sp>
      <p:grpSp>
        <p:nvGrpSpPr>
          <p:cNvPr id="32" name="Group 31">
            <a:extLst>
              <a:ext uri="{FF2B5EF4-FFF2-40B4-BE49-F238E27FC236}">
                <a16:creationId xmlns:a16="http://schemas.microsoft.com/office/drawing/2014/main" id="{B71BB873-E0A7-4619-A057-935EDDFA317A}"/>
              </a:ext>
            </a:extLst>
          </p:cNvPr>
          <p:cNvGrpSpPr/>
          <p:nvPr/>
        </p:nvGrpSpPr>
        <p:grpSpPr>
          <a:xfrm>
            <a:off x="6879771" y="3255401"/>
            <a:ext cx="4296954" cy="1694988"/>
            <a:chOff x="771615" y="2599760"/>
            <a:chExt cx="4296954" cy="1694988"/>
          </a:xfrm>
        </p:grpSpPr>
        <p:sp>
          <p:nvSpPr>
            <p:cNvPr id="41" name="Subtitle 6">
              <a:extLst>
                <a:ext uri="{FF2B5EF4-FFF2-40B4-BE49-F238E27FC236}">
                  <a16:creationId xmlns:a16="http://schemas.microsoft.com/office/drawing/2014/main" id="{A235DA77-D87E-4ECA-B6C0-03BF8DB5EA82}"/>
                </a:ext>
              </a:extLst>
            </p:cNvPr>
            <p:cNvSpPr txBox="1">
              <a:spLocks/>
            </p:cNvSpPr>
            <p:nvPr/>
          </p:nvSpPr>
          <p:spPr>
            <a:xfrm>
              <a:off x="1221014" y="2922926"/>
              <a:ext cx="3398156" cy="104865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just">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grpSp>
          <p:nvGrpSpPr>
            <p:cNvPr id="26" name="Group 25">
              <a:extLst>
                <a:ext uri="{FF2B5EF4-FFF2-40B4-BE49-F238E27FC236}">
                  <a16:creationId xmlns:a16="http://schemas.microsoft.com/office/drawing/2014/main" id="{6270A970-53AE-4488-8E53-BCE6B6C55BE7}"/>
                </a:ext>
              </a:extLst>
            </p:cNvPr>
            <p:cNvGrpSpPr/>
            <p:nvPr/>
          </p:nvGrpSpPr>
          <p:grpSpPr>
            <a:xfrm>
              <a:off x="771615" y="2599760"/>
              <a:ext cx="4296954" cy="1694988"/>
              <a:chOff x="771615" y="2599760"/>
              <a:chExt cx="4296954" cy="1694988"/>
            </a:xfrm>
          </p:grpSpPr>
          <p:sp>
            <p:nvSpPr>
              <p:cNvPr id="44" name="TextBox 43">
                <a:extLst>
                  <a:ext uri="{FF2B5EF4-FFF2-40B4-BE49-F238E27FC236}">
                    <a16:creationId xmlns:a16="http://schemas.microsoft.com/office/drawing/2014/main" id="{D08237B5-AD6D-4450-92AA-C5B97E51FFCC}"/>
                  </a:ext>
                </a:extLst>
              </p:cNvPr>
              <p:cNvSpPr txBox="1"/>
              <p:nvPr/>
            </p:nvSpPr>
            <p:spPr>
              <a:xfrm>
                <a:off x="771615" y="2599760"/>
                <a:ext cx="569140" cy="323165"/>
              </a:xfrm>
              <a:prstGeom prst="rect">
                <a:avLst/>
              </a:prstGeom>
              <a:noFill/>
            </p:spPr>
            <p:txBody>
              <a:bodyPr wrap="square" rtlCol="0">
                <a:spAutoFit/>
              </a:bodyPr>
              <a:lstStyle/>
              <a:p>
                <a:pPr algn="ctr"/>
                <a:r>
                  <a:rPr lang="en-US" sz="1500" spc="300" dirty="0">
                    <a:latin typeface="Montserrat" panose="00000500000000000000" pitchFamily="50" charset="0"/>
                  </a:rPr>
                  <a:t>//</a:t>
                </a:r>
              </a:p>
            </p:txBody>
          </p:sp>
          <p:sp>
            <p:nvSpPr>
              <p:cNvPr id="45" name="TextBox 44">
                <a:extLst>
                  <a:ext uri="{FF2B5EF4-FFF2-40B4-BE49-F238E27FC236}">
                    <a16:creationId xmlns:a16="http://schemas.microsoft.com/office/drawing/2014/main" id="{BA78E1F9-9E84-4E67-A95F-3303BE73BB3F}"/>
                  </a:ext>
                </a:extLst>
              </p:cNvPr>
              <p:cNvSpPr txBox="1"/>
              <p:nvPr/>
            </p:nvSpPr>
            <p:spPr>
              <a:xfrm>
                <a:off x="4499429" y="3971583"/>
                <a:ext cx="569140" cy="323165"/>
              </a:xfrm>
              <a:prstGeom prst="rect">
                <a:avLst/>
              </a:prstGeom>
              <a:noFill/>
            </p:spPr>
            <p:txBody>
              <a:bodyPr wrap="square" rtlCol="0">
                <a:spAutoFit/>
              </a:bodyPr>
              <a:lstStyle/>
              <a:p>
                <a:pPr algn="ctr"/>
                <a:r>
                  <a:rPr lang="en-US" sz="1500" spc="300" dirty="0">
                    <a:latin typeface="Montserrat" panose="00000500000000000000" pitchFamily="50" charset="0"/>
                  </a:rPr>
                  <a:t>//</a:t>
                </a:r>
              </a:p>
            </p:txBody>
          </p:sp>
        </p:grpSp>
      </p:grpSp>
      <p:sp>
        <p:nvSpPr>
          <p:cNvPr id="5" name="Rectangle 4">
            <a:extLst>
              <a:ext uri="{FF2B5EF4-FFF2-40B4-BE49-F238E27FC236}">
                <a16:creationId xmlns:a16="http://schemas.microsoft.com/office/drawing/2014/main" id="{166864CF-3CC5-4892-877C-655ABA47B128}"/>
              </a:ext>
            </a:extLst>
          </p:cNvPr>
          <p:cNvSpPr/>
          <p:nvPr/>
        </p:nvSpPr>
        <p:spPr>
          <a:xfrm>
            <a:off x="870855" y="2642394"/>
            <a:ext cx="5080001" cy="29210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Placeholder 8">
            <a:extLst>
              <a:ext uri="{FF2B5EF4-FFF2-40B4-BE49-F238E27FC236}">
                <a16:creationId xmlns:a16="http://schemas.microsoft.com/office/drawing/2014/main" id="{91EA5D49-6EA3-4007-89F2-97040B08B7A1}"/>
              </a:ext>
            </a:extLst>
          </p:cNvPr>
          <p:cNvPicPr>
            <a:picLocks noGrp="1" noChangeAspect="1"/>
          </p:cNvPicPr>
          <p:nvPr>
            <p:ph type="pic" sz="quarter" idx="16"/>
          </p:nvPr>
        </p:nvPicPr>
        <p:blipFill rotWithShape="1">
          <a:blip r:embed="rId2">
            <a:extLst>
              <a:ext uri="{28A0092B-C50C-407E-A947-70E740481C1C}">
                <a14:useLocalDpi xmlns:a14="http://schemas.microsoft.com/office/drawing/2010/main" val="0"/>
              </a:ext>
            </a:extLst>
          </a:blip>
          <a:srcRect l="2515" t="13804" r="11645" b="18154"/>
          <a:stretch/>
        </p:blipFill>
        <p:spPr>
          <a:xfrm>
            <a:off x="870856" y="2642394"/>
            <a:ext cx="5080001" cy="2921002"/>
          </a:xfrm>
        </p:spPr>
      </p:pic>
    </p:spTree>
    <p:extLst>
      <p:ext uri="{BB962C8B-B14F-4D97-AF65-F5344CB8AC3E}">
        <p14:creationId xmlns:p14="http://schemas.microsoft.com/office/powerpoint/2010/main" val="28882911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7A29CFC9-A5CF-4C1D-8FEB-3332953BFCC8}"/>
              </a:ext>
            </a:extLst>
          </p:cNvPr>
          <p:cNvSpPr txBox="1"/>
          <p:nvPr/>
        </p:nvSpPr>
        <p:spPr>
          <a:xfrm>
            <a:off x="754603" y="2640194"/>
            <a:ext cx="2177143" cy="1577611"/>
          </a:xfrm>
          <a:prstGeom prst="rect">
            <a:avLst/>
          </a:prstGeom>
          <a:noFill/>
        </p:spPr>
        <p:txBody>
          <a:bodyPr wrap="square" rtlCol="0">
            <a:spAutoFit/>
          </a:bodyPr>
          <a:lstStyle/>
          <a:p>
            <a:pPr>
              <a:lnSpc>
                <a:spcPts val="4000"/>
              </a:lnSpc>
            </a:pPr>
            <a:r>
              <a:rPr lang="en-US" sz="3000" b="1" spc="600" dirty="0">
                <a:latin typeface="Montserrat" panose="00000500000000000000" pitchFamily="50" charset="0"/>
              </a:rPr>
              <a:t>ABOUT </a:t>
            </a:r>
          </a:p>
          <a:p>
            <a:pPr>
              <a:lnSpc>
                <a:spcPts val="4000"/>
              </a:lnSpc>
            </a:pPr>
            <a:r>
              <a:rPr lang="en-US" sz="3000" b="1" spc="600" dirty="0">
                <a:latin typeface="Montserrat" panose="00000500000000000000" pitchFamily="50" charset="0"/>
              </a:rPr>
              <a:t>SIMPLE</a:t>
            </a:r>
          </a:p>
          <a:p>
            <a:pPr>
              <a:lnSpc>
                <a:spcPts val="4000"/>
              </a:lnSpc>
            </a:pPr>
            <a:r>
              <a:rPr lang="en-US" sz="3000" b="1" spc="600" dirty="0">
                <a:latin typeface="Montserrat" panose="00000500000000000000" pitchFamily="50" charset="0"/>
              </a:rPr>
              <a:t>WORD</a:t>
            </a:r>
          </a:p>
        </p:txBody>
      </p:sp>
      <p:grpSp>
        <p:nvGrpSpPr>
          <p:cNvPr id="15" name="Group 14">
            <a:extLst>
              <a:ext uri="{FF2B5EF4-FFF2-40B4-BE49-F238E27FC236}">
                <a16:creationId xmlns:a16="http://schemas.microsoft.com/office/drawing/2014/main" id="{ED0732ED-6919-4ACF-B26D-427597C979DC}"/>
              </a:ext>
            </a:extLst>
          </p:cNvPr>
          <p:cNvGrpSpPr/>
          <p:nvPr/>
        </p:nvGrpSpPr>
        <p:grpSpPr>
          <a:xfrm>
            <a:off x="7140444" y="2613234"/>
            <a:ext cx="4296954" cy="1694988"/>
            <a:chOff x="771615" y="2599760"/>
            <a:chExt cx="4296954" cy="1694988"/>
          </a:xfrm>
        </p:grpSpPr>
        <p:sp>
          <p:nvSpPr>
            <p:cNvPr id="18" name="Subtitle 6">
              <a:extLst>
                <a:ext uri="{FF2B5EF4-FFF2-40B4-BE49-F238E27FC236}">
                  <a16:creationId xmlns:a16="http://schemas.microsoft.com/office/drawing/2014/main" id="{76F8D718-2837-4E1F-9F6A-74555AE25C60}"/>
                </a:ext>
              </a:extLst>
            </p:cNvPr>
            <p:cNvSpPr txBox="1">
              <a:spLocks/>
            </p:cNvSpPr>
            <p:nvPr/>
          </p:nvSpPr>
          <p:spPr>
            <a:xfrm>
              <a:off x="1221014" y="2922926"/>
              <a:ext cx="3398156" cy="104865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just">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grpSp>
          <p:nvGrpSpPr>
            <p:cNvPr id="19" name="Group 18">
              <a:extLst>
                <a:ext uri="{FF2B5EF4-FFF2-40B4-BE49-F238E27FC236}">
                  <a16:creationId xmlns:a16="http://schemas.microsoft.com/office/drawing/2014/main" id="{69DF3F80-773F-43B2-B983-7E8461FD1D9E}"/>
                </a:ext>
              </a:extLst>
            </p:cNvPr>
            <p:cNvGrpSpPr/>
            <p:nvPr/>
          </p:nvGrpSpPr>
          <p:grpSpPr>
            <a:xfrm>
              <a:off x="771615" y="2599760"/>
              <a:ext cx="4296954" cy="1694988"/>
              <a:chOff x="771615" y="2599760"/>
              <a:chExt cx="4296954" cy="1694988"/>
            </a:xfrm>
          </p:grpSpPr>
          <p:sp>
            <p:nvSpPr>
              <p:cNvPr id="22" name="TextBox 21">
                <a:extLst>
                  <a:ext uri="{FF2B5EF4-FFF2-40B4-BE49-F238E27FC236}">
                    <a16:creationId xmlns:a16="http://schemas.microsoft.com/office/drawing/2014/main" id="{2BF68AA0-C4FB-4971-88D5-7D07447B0C75}"/>
                  </a:ext>
                </a:extLst>
              </p:cNvPr>
              <p:cNvSpPr txBox="1"/>
              <p:nvPr/>
            </p:nvSpPr>
            <p:spPr>
              <a:xfrm>
                <a:off x="771615" y="2599760"/>
                <a:ext cx="569140" cy="323165"/>
              </a:xfrm>
              <a:prstGeom prst="rect">
                <a:avLst/>
              </a:prstGeom>
              <a:noFill/>
            </p:spPr>
            <p:txBody>
              <a:bodyPr wrap="square" rtlCol="0">
                <a:spAutoFit/>
              </a:bodyPr>
              <a:lstStyle/>
              <a:p>
                <a:pPr algn="ctr"/>
                <a:r>
                  <a:rPr lang="en-US" sz="1500" spc="300" dirty="0">
                    <a:latin typeface="Montserrat" panose="00000500000000000000" pitchFamily="50" charset="0"/>
                  </a:rPr>
                  <a:t>//</a:t>
                </a:r>
              </a:p>
            </p:txBody>
          </p:sp>
          <p:sp>
            <p:nvSpPr>
              <p:cNvPr id="23" name="TextBox 22">
                <a:extLst>
                  <a:ext uri="{FF2B5EF4-FFF2-40B4-BE49-F238E27FC236}">
                    <a16:creationId xmlns:a16="http://schemas.microsoft.com/office/drawing/2014/main" id="{4A56833A-503B-4C47-B955-9B208F98BA70}"/>
                  </a:ext>
                </a:extLst>
              </p:cNvPr>
              <p:cNvSpPr txBox="1"/>
              <p:nvPr/>
            </p:nvSpPr>
            <p:spPr>
              <a:xfrm>
                <a:off x="4499429" y="3971583"/>
                <a:ext cx="569140" cy="323165"/>
              </a:xfrm>
              <a:prstGeom prst="rect">
                <a:avLst/>
              </a:prstGeom>
              <a:noFill/>
            </p:spPr>
            <p:txBody>
              <a:bodyPr wrap="square" rtlCol="0">
                <a:spAutoFit/>
              </a:bodyPr>
              <a:lstStyle/>
              <a:p>
                <a:pPr algn="ctr"/>
                <a:r>
                  <a:rPr lang="en-US" sz="1500" spc="300" dirty="0">
                    <a:latin typeface="Montserrat" panose="00000500000000000000" pitchFamily="50" charset="0"/>
                  </a:rPr>
                  <a:t>//</a:t>
                </a:r>
              </a:p>
            </p:txBody>
          </p:sp>
        </p:grpSp>
      </p:grpSp>
      <p:pic>
        <p:nvPicPr>
          <p:cNvPr id="31" name="Picture Placeholder 30">
            <a:extLst>
              <a:ext uri="{FF2B5EF4-FFF2-40B4-BE49-F238E27FC236}">
                <a16:creationId xmlns:a16="http://schemas.microsoft.com/office/drawing/2014/main" id="{25536136-966A-4372-8FF0-78AEEE72FDB8}"/>
              </a:ext>
            </a:extLst>
          </p:cNvPr>
          <p:cNvPicPr>
            <a:picLocks noGrp="1" noChangeAspect="1"/>
          </p:cNvPicPr>
          <p:nvPr>
            <p:ph type="pic" sz="quarter" idx="16"/>
          </p:nvPr>
        </p:nvPicPr>
        <p:blipFill>
          <a:blip r:embed="rId2">
            <a:extLst>
              <a:ext uri="{28A0092B-C50C-407E-A947-70E740481C1C}">
                <a14:useLocalDpi xmlns:a14="http://schemas.microsoft.com/office/drawing/2010/main" val="0"/>
              </a:ext>
            </a:extLst>
          </a:blip>
          <a:srcRect l="6405" r="6405"/>
          <a:stretch>
            <a:fillRect/>
          </a:stretch>
        </p:blipFill>
        <p:spPr/>
      </p:pic>
      <p:pic>
        <p:nvPicPr>
          <p:cNvPr id="33" name="Picture Placeholder 32">
            <a:extLst>
              <a:ext uri="{FF2B5EF4-FFF2-40B4-BE49-F238E27FC236}">
                <a16:creationId xmlns:a16="http://schemas.microsoft.com/office/drawing/2014/main" id="{6E4595E9-1DB7-4359-ACFA-A3FC160EE2AF}"/>
              </a:ext>
            </a:extLst>
          </p:cNvPr>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l="7099" r="7099"/>
          <a:stretch>
            <a:fillRect/>
          </a:stretch>
        </p:blipFill>
        <p:spPr/>
      </p:pic>
    </p:spTree>
    <p:extLst>
      <p:ext uri="{BB962C8B-B14F-4D97-AF65-F5344CB8AC3E}">
        <p14:creationId xmlns:p14="http://schemas.microsoft.com/office/powerpoint/2010/main" val="35361792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D961D942-4643-44E1-B72B-FE3B96F4329C}"/>
              </a:ext>
            </a:extLst>
          </p:cNvPr>
          <p:cNvGrpSpPr/>
          <p:nvPr/>
        </p:nvGrpSpPr>
        <p:grpSpPr>
          <a:xfrm>
            <a:off x="667657" y="1137041"/>
            <a:ext cx="4296954" cy="4061405"/>
            <a:chOff x="667657" y="955317"/>
            <a:chExt cx="4296954" cy="4061405"/>
          </a:xfrm>
        </p:grpSpPr>
        <p:sp>
          <p:nvSpPr>
            <p:cNvPr id="9" name="TextBox 8">
              <a:extLst>
                <a:ext uri="{FF2B5EF4-FFF2-40B4-BE49-F238E27FC236}">
                  <a16:creationId xmlns:a16="http://schemas.microsoft.com/office/drawing/2014/main" id="{12F978D6-4B6D-472D-B247-4518178C2FD0}"/>
                </a:ext>
              </a:extLst>
            </p:cNvPr>
            <p:cNvSpPr txBox="1"/>
            <p:nvPr/>
          </p:nvSpPr>
          <p:spPr>
            <a:xfrm>
              <a:off x="667657" y="955317"/>
              <a:ext cx="2133600" cy="1577611"/>
            </a:xfrm>
            <a:prstGeom prst="rect">
              <a:avLst/>
            </a:prstGeom>
            <a:noFill/>
          </p:spPr>
          <p:txBody>
            <a:bodyPr wrap="square" rtlCol="0">
              <a:spAutoFit/>
            </a:bodyPr>
            <a:lstStyle/>
            <a:p>
              <a:pPr>
                <a:lnSpc>
                  <a:spcPts val="4000"/>
                </a:lnSpc>
              </a:pPr>
              <a:r>
                <a:rPr lang="en-US" sz="3000" b="1" spc="600" dirty="0">
                  <a:latin typeface="Montserrat" panose="00000500000000000000" pitchFamily="50" charset="0"/>
                </a:rPr>
                <a:t>ABOUT </a:t>
              </a:r>
            </a:p>
            <a:p>
              <a:pPr>
                <a:lnSpc>
                  <a:spcPts val="4000"/>
                </a:lnSpc>
              </a:pPr>
              <a:r>
                <a:rPr lang="en-US" sz="3000" b="1" spc="600" dirty="0">
                  <a:latin typeface="Montserrat" panose="00000500000000000000" pitchFamily="50" charset="0"/>
                </a:rPr>
                <a:t>SIMPLE</a:t>
              </a:r>
            </a:p>
            <a:p>
              <a:pPr>
                <a:lnSpc>
                  <a:spcPts val="4000"/>
                </a:lnSpc>
              </a:pPr>
              <a:r>
                <a:rPr lang="en-US" sz="3000" b="1" spc="600" dirty="0">
                  <a:latin typeface="Montserrat" panose="00000500000000000000" pitchFamily="50" charset="0"/>
                </a:rPr>
                <a:t>WORD</a:t>
              </a:r>
            </a:p>
          </p:txBody>
        </p:sp>
        <p:grpSp>
          <p:nvGrpSpPr>
            <p:cNvPr id="10" name="Group 9">
              <a:extLst>
                <a:ext uri="{FF2B5EF4-FFF2-40B4-BE49-F238E27FC236}">
                  <a16:creationId xmlns:a16="http://schemas.microsoft.com/office/drawing/2014/main" id="{1D748363-1A6D-4A8F-9681-D9541390A485}"/>
                </a:ext>
              </a:extLst>
            </p:cNvPr>
            <p:cNvGrpSpPr/>
            <p:nvPr/>
          </p:nvGrpSpPr>
          <p:grpSpPr>
            <a:xfrm>
              <a:off x="667657" y="3321734"/>
              <a:ext cx="4296954" cy="1694988"/>
              <a:chOff x="771615" y="2599760"/>
              <a:chExt cx="4296954" cy="1694988"/>
            </a:xfrm>
          </p:grpSpPr>
          <p:sp>
            <p:nvSpPr>
              <p:cNvPr id="11" name="Subtitle 6">
                <a:extLst>
                  <a:ext uri="{FF2B5EF4-FFF2-40B4-BE49-F238E27FC236}">
                    <a16:creationId xmlns:a16="http://schemas.microsoft.com/office/drawing/2014/main" id="{0FE6BE48-0108-4CD2-880E-F8B88FB1E0BF}"/>
                  </a:ext>
                </a:extLst>
              </p:cNvPr>
              <p:cNvSpPr txBox="1">
                <a:spLocks/>
              </p:cNvSpPr>
              <p:nvPr/>
            </p:nvSpPr>
            <p:spPr>
              <a:xfrm>
                <a:off x="1221014" y="2922926"/>
                <a:ext cx="3398156" cy="104865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just">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grpSp>
            <p:nvGrpSpPr>
              <p:cNvPr id="12" name="Group 11">
                <a:extLst>
                  <a:ext uri="{FF2B5EF4-FFF2-40B4-BE49-F238E27FC236}">
                    <a16:creationId xmlns:a16="http://schemas.microsoft.com/office/drawing/2014/main" id="{F9E77458-CBBF-4992-8C61-794BF6118ADE}"/>
                  </a:ext>
                </a:extLst>
              </p:cNvPr>
              <p:cNvGrpSpPr/>
              <p:nvPr/>
            </p:nvGrpSpPr>
            <p:grpSpPr>
              <a:xfrm>
                <a:off x="771615" y="2599760"/>
                <a:ext cx="4296954" cy="1694988"/>
                <a:chOff x="771615" y="2599760"/>
                <a:chExt cx="4296954" cy="1694988"/>
              </a:xfrm>
            </p:grpSpPr>
            <p:sp>
              <p:nvSpPr>
                <p:cNvPr id="13" name="TextBox 12">
                  <a:extLst>
                    <a:ext uri="{FF2B5EF4-FFF2-40B4-BE49-F238E27FC236}">
                      <a16:creationId xmlns:a16="http://schemas.microsoft.com/office/drawing/2014/main" id="{5C8EB364-20EB-48F3-8059-CAE11ECE6233}"/>
                    </a:ext>
                  </a:extLst>
                </p:cNvPr>
                <p:cNvSpPr txBox="1"/>
                <p:nvPr/>
              </p:nvSpPr>
              <p:spPr>
                <a:xfrm>
                  <a:off x="771615" y="2599760"/>
                  <a:ext cx="569140" cy="323165"/>
                </a:xfrm>
                <a:prstGeom prst="rect">
                  <a:avLst/>
                </a:prstGeom>
                <a:noFill/>
              </p:spPr>
              <p:txBody>
                <a:bodyPr wrap="square" rtlCol="0">
                  <a:spAutoFit/>
                </a:bodyPr>
                <a:lstStyle/>
                <a:p>
                  <a:pPr algn="ctr"/>
                  <a:r>
                    <a:rPr lang="en-US" sz="1500" spc="300" dirty="0">
                      <a:latin typeface="Montserrat" panose="00000500000000000000" pitchFamily="50" charset="0"/>
                    </a:rPr>
                    <a:t>//</a:t>
                  </a:r>
                </a:p>
              </p:txBody>
            </p:sp>
            <p:sp>
              <p:nvSpPr>
                <p:cNvPr id="14" name="TextBox 13">
                  <a:extLst>
                    <a:ext uri="{FF2B5EF4-FFF2-40B4-BE49-F238E27FC236}">
                      <a16:creationId xmlns:a16="http://schemas.microsoft.com/office/drawing/2014/main" id="{BBD9F3DB-E39A-4506-B14C-03F8526310F8}"/>
                    </a:ext>
                  </a:extLst>
                </p:cNvPr>
                <p:cNvSpPr txBox="1"/>
                <p:nvPr/>
              </p:nvSpPr>
              <p:spPr>
                <a:xfrm>
                  <a:off x="4499429" y="3971583"/>
                  <a:ext cx="569140" cy="323165"/>
                </a:xfrm>
                <a:prstGeom prst="rect">
                  <a:avLst/>
                </a:prstGeom>
                <a:noFill/>
              </p:spPr>
              <p:txBody>
                <a:bodyPr wrap="square" rtlCol="0">
                  <a:spAutoFit/>
                </a:bodyPr>
                <a:lstStyle/>
                <a:p>
                  <a:pPr algn="ctr"/>
                  <a:r>
                    <a:rPr lang="en-US" sz="1500" spc="300" dirty="0">
                      <a:latin typeface="Montserrat" panose="00000500000000000000" pitchFamily="50" charset="0"/>
                    </a:rPr>
                    <a:t>//</a:t>
                  </a:r>
                </a:p>
              </p:txBody>
            </p:sp>
          </p:grpSp>
        </p:grpSp>
      </p:grpSp>
      <p:sp>
        <p:nvSpPr>
          <p:cNvPr id="7" name="Parallelogram 6">
            <a:extLst>
              <a:ext uri="{FF2B5EF4-FFF2-40B4-BE49-F238E27FC236}">
                <a16:creationId xmlns:a16="http://schemas.microsoft.com/office/drawing/2014/main" id="{B037373E-824B-4A0E-8B5C-732F0E697481}"/>
              </a:ext>
            </a:extLst>
          </p:cNvPr>
          <p:cNvSpPr/>
          <p:nvPr/>
        </p:nvSpPr>
        <p:spPr>
          <a:xfrm>
            <a:off x="5229679" y="1137041"/>
            <a:ext cx="3619500" cy="2721428"/>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Parallelogram 15">
            <a:extLst>
              <a:ext uri="{FF2B5EF4-FFF2-40B4-BE49-F238E27FC236}">
                <a16:creationId xmlns:a16="http://schemas.microsoft.com/office/drawing/2014/main" id="{15B89EE9-8210-454F-8CFE-C12D583F4303}"/>
              </a:ext>
            </a:extLst>
          </p:cNvPr>
          <p:cNvSpPr/>
          <p:nvPr/>
        </p:nvSpPr>
        <p:spPr>
          <a:xfrm>
            <a:off x="7788729" y="3167743"/>
            <a:ext cx="3619500" cy="2721428"/>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Placeholder 20">
            <a:extLst>
              <a:ext uri="{FF2B5EF4-FFF2-40B4-BE49-F238E27FC236}">
                <a16:creationId xmlns:a16="http://schemas.microsoft.com/office/drawing/2014/main" id="{05260239-0FA1-4F05-868C-C0F1EC4FC1CC}"/>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l="5685" r="5685"/>
          <a:stretch>
            <a:fillRect/>
          </a:stretch>
        </p:blipFill>
        <p:spPr/>
      </p:pic>
      <p:pic>
        <p:nvPicPr>
          <p:cNvPr id="19" name="Picture Placeholder 18">
            <a:extLst>
              <a:ext uri="{FF2B5EF4-FFF2-40B4-BE49-F238E27FC236}">
                <a16:creationId xmlns:a16="http://schemas.microsoft.com/office/drawing/2014/main" id="{F3BD902F-CB50-4AF2-9E47-3F15BEFBFC06}"/>
              </a:ext>
            </a:extLst>
          </p:cNvPr>
          <p:cNvPicPr>
            <a:picLocks noGrp="1" noChangeAspect="1"/>
          </p:cNvPicPr>
          <p:nvPr>
            <p:ph type="pic" sz="quarter" idx="16"/>
          </p:nvPr>
        </p:nvPicPr>
        <p:blipFill rotWithShape="1">
          <a:blip r:embed="rId3">
            <a:extLst>
              <a:ext uri="{28A0092B-C50C-407E-A947-70E740481C1C}">
                <a14:useLocalDpi xmlns:a14="http://schemas.microsoft.com/office/drawing/2010/main" val="0"/>
              </a:ext>
            </a:extLst>
          </a:blip>
          <a:srcRect t="5789" r="21436" b="5738"/>
          <a:stretch/>
        </p:blipFill>
        <p:spPr>
          <a:xfrm>
            <a:off x="5229679" y="1137041"/>
            <a:ext cx="3619500" cy="2721428"/>
          </a:xfrm>
        </p:spPr>
      </p:pic>
    </p:spTree>
    <p:extLst>
      <p:ext uri="{BB962C8B-B14F-4D97-AF65-F5344CB8AC3E}">
        <p14:creationId xmlns:p14="http://schemas.microsoft.com/office/powerpoint/2010/main" val="15727258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6786AD79-0AC3-4A5A-B2C7-1C5F114C8853}"/>
              </a:ext>
            </a:extLst>
          </p:cNvPr>
          <p:cNvSpPr txBox="1"/>
          <p:nvPr/>
        </p:nvSpPr>
        <p:spPr>
          <a:xfrm>
            <a:off x="667657" y="667657"/>
            <a:ext cx="3831772" cy="553998"/>
          </a:xfrm>
          <a:prstGeom prst="rect">
            <a:avLst/>
          </a:prstGeom>
          <a:noFill/>
        </p:spPr>
        <p:txBody>
          <a:bodyPr wrap="square" rtlCol="0">
            <a:spAutoFit/>
          </a:bodyPr>
          <a:lstStyle/>
          <a:p>
            <a:r>
              <a:rPr lang="en-US" sz="3000" b="1" spc="600" dirty="0">
                <a:latin typeface="Montserrat" panose="00000500000000000000" pitchFamily="50" charset="0"/>
              </a:rPr>
              <a:t>SERVICE</a:t>
            </a:r>
          </a:p>
        </p:txBody>
      </p:sp>
      <p:grpSp>
        <p:nvGrpSpPr>
          <p:cNvPr id="9" name="Group 8">
            <a:extLst>
              <a:ext uri="{FF2B5EF4-FFF2-40B4-BE49-F238E27FC236}">
                <a16:creationId xmlns:a16="http://schemas.microsoft.com/office/drawing/2014/main" id="{70BB645F-C1BD-4A96-B879-42E1E2C35453}"/>
              </a:ext>
            </a:extLst>
          </p:cNvPr>
          <p:cNvGrpSpPr/>
          <p:nvPr/>
        </p:nvGrpSpPr>
        <p:grpSpPr>
          <a:xfrm>
            <a:off x="667657" y="4192591"/>
            <a:ext cx="4296954" cy="1694988"/>
            <a:chOff x="771615" y="2599760"/>
            <a:chExt cx="4296954" cy="1694988"/>
          </a:xfrm>
        </p:grpSpPr>
        <p:sp>
          <p:nvSpPr>
            <p:cNvPr id="10" name="Subtitle 6">
              <a:extLst>
                <a:ext uri="{FF2B5EF4-FFF2-40B4-BE49-F238E27FC236}">
                  <a16:creationId xmlns:a16="http://schemas.microsoft.com/office/drawing/2014/main" id="{BBC86041-383E-45AA-807B-915F26DF53EA}"/>
                </a:ext>
              </a:extLst>
            </p:cNvPr>
            <p:cNvSpPr txBox="1">
              <a:spLocks/>
            </p:cNvSpPr>
            <p:nvPr/>
          </p:nvSpPr>
          <p:spPr>
            <a:xfrm>
              <a:off x="1221014" y="2922926"/>
              <a:ext cx="3398156" cy="104865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just">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grpSp>
          <p:nvGrpSpPr>
            <p:cNvPr id="11" name="Group 10">
              <a:extLst>
                <a:ext uri="{FF2B5EF4-FFF2-40B4-BE49-F238E27FC236}">
                  <a16:creationId xmlns:a16="http://schemas.microsoft.com/office/drawing/2014/main" id="{9DCD5473-50CD-42AB-BF9A-CA9BDB4402C9}"/>
                </a:ext>
              </a:extLst>
            </p:cNvPr>
            <p:cNvGrpSpPr/>
            <p:nvPr/>
          </p:nvGrpSpPr>
          <p:grpSpPr>
            <a:xfrm>
              <a:off x="771615" y="2599760"/>
              <a:ext cx="4296954" cy="1694988"/>
              <a:chOff x="771615" y="2599760"/>
              <a:chExt cx="4296954" cy="1694988"/>
            </a:xfrm>
          </p:grpSpPr>
          <p:sp>
            <p:nvSpPr>
              <p:cNvPr id="12" name="TextBox 11">
                <a:extLst>
                  <a:ext uri="{FF2B5EF4-FFF2-40B4-BE49-F238E27FC236}">
                    <a16:creationId xmlns:a16="http://schemas.microsoft.com/office/drawing/2014/main" id="{507357A0-CEB8-4BF8-930A-21D3B58542C4}"/>
                  </a:ext>
                </a:extLst>
              </p:cNvPr>
              <p:cNvSpPr txBox="1"/>
              <p:nvPr/>
            </p:nvSpPr>
            <p:spPr>
              <a:xfrm>
                <a:off x="771615" y="2599760"/>
                <a:ext cx="569140" cy="323165"/>
              </a:xfrm>
              <a:prstGeom prst="rect">
                <a:avLst/>
              </a:prstGeom>
              <a:noFill/>
            </p:spPr>
            <p:txBody>
              <a:bodyPr wrap="square" rtlCol="0">
                <a:spAutoFit/>
              </a:bodyPr>
              <a:lstStyle/>
              <a:p>
                <a:pPr algn="ctr"/>
                <a:r>
                  <a:rPr lang="en-US" sz="1500" spc="300" dirty="0">
                    <a:latin typeface="Montserrat" panose="00000500000000000000" pitchFamily="50" charset="0"/>
                  </a:rPr>
                  <a:t>//</a:t>
                </a:r>
              </a:p>
            </p:txBody>
          </p:sp>
          <p:sp>
            <p:nvSpPr>
              <p:cNvPr id="13" name="TextBox 12">
                <a:extLst>
                  <a:ext uri="{FF2B5EF4-FFF2-40B4-BE49-F238E27FC236}">
                    <a16:creationId xmlns:a16="http://schemas.microsoft.com/office/drawing/2014/main" id="{C00EA8FC-28F5-43DB-A5C9-0B218F8C4D42}"/>
                  </a:ext>
                </a:extLst>
              </p:cNvPr>
              <p:cNvSpPr txBox="1"/>
              <p:nvPr/>
            </p:nvSpPr>
            <p:spPr>
              <a:xfrm>
                <a:off x="4499429" y="3971583"/>
                <a:ext cx="569140" cy="323165"/>
              </a:xfrm>
              <a:prstGeom prst="rect">
                <a:avLst/>
              </a:prstGeom>
              <a:noFill/>
            </p:spPr>
            <p:txBody>
              <a:bodyPr wrap="square" rtlCol="0">
                <a:spAutoFit/>
              </a:bodyPr>
              <a:lstStyle/>
              <a:p>
                <a:pPr algn="ctr"/>
                <a:r>
                  <a:rPr lang="en-US" sz="1500" spc="300" dirty="0">
                    <a:latin typeface="Montserrat" panose="00000500000000000000" pitchFamily="50" charset="0"/>
                  </a:rPr>
                  <a:t>//</a:t>
                </a:r>
              </a:p>
            </p:txBody>
          </p:sp>
        </p:grpSp>
      </p:grpSp>
      <p:pic>
        <p:nvPicPr>
          <p:cNvPr id="22" name="Picture Placeholder 21">
            <a:extLst>
              <a:ext uri="{FF2B5EF4-FFF2-40B4-BE49-F238E27FC236}">
                <a16:creationId xmlns:a16="http://schemas.microsoft.com/office/drawing/2014/main" id="{E762E830-C9DE-475D-9722-A07EEDC74401}"/>
              </a:ext>
            </a:extLst>
          </p:cNvPr>
          <p:cNvPicPr>
            <a:picLocks noGrp="1" noChangeAspect="1"/>
          </p:cNvPicPr>
          <p:nvPr>
            <p:ph type="pic" sz="quarter" idx="16"/>
          </p:nvPr>
        </p:nvPicPr>
        <p:blipFill>
          <a:blip r:embed="rId2">
            <a:extLst>
              <a:ext uri="{28A0092B-C50C-407E-A947-70E740481C1C}">
                <a14:useLocalDpi xmlns:a14="http://schemas.microsoft.com/office/drawing/2010/main" val="0"/>
              </a:ext>
            </a:extLst>
          </a:blip>
          <a:srcRect t="13948" b="13948"/>
          <a:stretch>
            <a:fillRect/>
          </a:stretch>
        </p:blipFill>
        <p:spPr/>
      </p:pic>
      <p:pic>
        <p:nvPicPr>
          <p:cNvPr id="24" name="Picture Placeholder 23">
            <a:extLst>
              <a:ext uri="{FF2B5EF4-FFF2-40B4-BE49-F238E27FC236}">
                <a16:creationId xmlns:a16="http://schemas.microsoft.com/office/drawing/2014/main" id="{D4D0A26D-3D95-4243-8154-38009F41848A}"/>
              </a:ext>
            </a:extLst>
          </p:cNvPr>
          <p:cNvPicPr>
            <a:picLocks noGrp="1" noChangeAspect="1"/>
          </p:cNvPicPr>
          <p:nvPr>
            <p:ph type="pic" sz="quarter" idx="17"/>
          </p:nvPr>
        </p:nvPicPr>
        <p:blipFill>
          <a:blip r:embed="rId3">
            <a:extLst>
              <a:ext uri="{28A0092B-C50C-407E-A947-70E740481C1C}">
                <a14:useLocalDpi xmlns:a14="http://schemas.microsoft.com/office/drawing/2010/main" val="0"/>
              </a:ext>
            </a:extLst>
          </a:blip>
          <a:srcRect l="6912" r="6912"/>
          <a:stretch>
            <a:fillRect/>
          </a:stretch>
        </p:blipFill>
        <p:spPr/>
      </p:pic>
    </p:spTree>
    <p:extLst>
      <p:ext uri="{BB962C8B-B14F-4D97-AF65-F5344CB8AC3E}">
        <p14:creationId xmlns:p14="http://schemas.microsoft.com/office/powerpoint/2010/main" val="6633507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F6D2AC70-3172-426B-88ED-5E4203872EC4}"/>
              </a:ext>
            </a:extLst>
          </p:cNvPr>
          <p:cNvGrpSpPr/>
          <p:nvPr/>
        </p:nvGrpSpPr>
        <p:grpSpPr>
          <a:xfrm>
            <a:off x="792627" y="2974491"/>
            <a:ext cx="2587910" cy="2635081"/>
            <a:chOff x="8936433" y="3555261"/>
            <a:chExt cx="2587910" cy="2635081"/>
          </a:xfrm>
        </p:grpSpPr>
        <p:sp>
          <p:nvSpPr>
            <p:cNvPr id="20" name="Rectangle 19">
              <a:extLst>
                <a:ext uri="{FF2B5EF4-FFF2-40B4-BE49-F238E27FC236}">
                  <a16:creationId xmlns:a16="http://schemas.microsoft.com/office/drawing/2014/main" id="{E76DC330-EB3C-49A5-BFC3-127DB50AE326}"/>
                </a:ext>
              </a:extLst>
            </p:cNvPr>
            <p:cNvSpPr/>
            <p:nvPr/>
          </p:nvSpPr>
          <p:spPr>
            <a:xfrm>
              <a:off x="8936433" y="3555261"/>
              <a:ext cx="2587910" cy="263508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a:extLst>
                <a:ext uri="{FF2B5EF4-FFF2-40B4-BE49-F238E27FC236}">
                  <a16:creationId xmlns:a16="http://schemas.microsoft.com/office/drawing/2014/main" id="{1E629FBF-D5E7-466F-88F4-A5953C2BE172}"/>
                </a:ext>
              </a:extLst>
            </p:cNvPr>
            <p:cNvGrpSpPr/>
            <p:nvPr/>
          </p:nvGrpSpPr>
          <p:grpSpPr>
            <a:xfrm>
              <a:off x="9562972" y="4187280"/>
              <a:ext cx="1334833" cy="1371043"/>
              <a:chOff x="6095999" y="4819300"/>
              <a:chExt cx="1334833" cy="1371043"/>
            </a:xfrm>
          </p:grpSpPr>
          <p:sp>
            <p:nvSpPr>
              <p:cNvPr id="31" name="TextBox 30">
                <a:extLst>
                  <a:ext uri="{FF2B5EF4-FFF2-40B4-BE49-F238E27FC236}">
                    <a16:creationId xmlns:a16="http://schemas.microsoft.com/office/drawing/2014/main" id="{4713CF81-CB0C-4B79-B92D-D11D04901609}"/>
                  </a:ext>
                </a:extLst>
              </p:cNvPr>
              <p:cNvSpPr txBox="1"/>
              <p:nvPr/>
            </p:nvSpPr>
            <p:spPr>
              <a:xfrm>
                <a:off x="6095999" y="4819300"/>
                <a:ext cx="1334833" cy="276999"/>
              </a:xfrm>
              <a:prstGeom prst="rect">
                <a:avLst/>
              </a:prstGeom>
              <a:noFill/>
            </p:spPr>
            <p:txBody>
              <a:bodyPr wrap="square" rtlCol="0">
                <a:spAutoFit/>
              </a:bodyPr>
              <a:lstStyle/>
              <a:p>
                <a:r>
                  <a:rPr lang="en-US" sz="1200" spc="300" dirty="0">
                    <a:solidFill>
                      <a:schemeClr val="bg1"/>
                    </a:solidFill>
                    <a:latin typeface="Montserrat" panose="00000500000000000000" pitchFamily="50" charset="0"/>
                  </a:rPr>
                  <a:t>EXAMPLE_</a:t>
                </a:r>
              </a:p>
            </p:txBody>
          </p:sp>
          <p:sp>
            <p:nvSpPr>
              <p:cNvPr id="32" name="Subtitle 6">
                <a:extLst>
                  <a:ext uri="{FF2B5EF4-FFF2-40B4-BE49-F238E27FC236}">
                    <a16:creationId xmlns:a16="http://schemas.microsoft.com/office/drawing/2014/main" id="{435D36A4-3DB6-48E7-B409-258CA3C1F909}"/>
                  </a:ext>
                </a:extLst>
              </p:cNvPr>
              <p:cNvSpPr txBox="1">
                <a:spLocks/>
              </p:cNvSpPr>
              <p:nvPr/>
            </p:nvSpPr>
            <p:spPr>
              <a:xfrm>
                <a:off x="6095999" y="5329239"/>
                <a:ext cx="1256251" cy="861104"/>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1">
                        <a:lumMod val="75000"/>
                      </a:schemeClr>
                    </a:solidFill>
                    <a:latin typeface="Montserrat Light" panose="00000400000000000000" pitchFamily="50" charset="0"/>
                    <a:ea typeface="Montserrat" charset="0"/>
                    <a:cs typeface="Montserrat" charset="0"/>
                  </a:rPr>
                  <a:t>There are many words which don't look even slightly believable. If</a:t>
                </a:r>
              </a:p>
            </p:txBody>
          </p:sp>
        </p:grpSp>
      </p:grpSp>
      <p:sp>
        <p:nvSpPr>
          <p:cNvPr id="8" name="TextBox 7">
            <a:extLst>
              <a:ext uri="{FF2B5EF4-FFF2-40B4-BE49-F238E27FC236}">
                <a16:creationId xmlns:a16="http://schemas.microsoft.com/office/drawing/2014/main" id="{0594130F-60DC-4030-9744-19FE0DBF2210}"/>
              </a:ext>
            </a:extLst>
          </p:cNvPr>
          <p:cNvSpPr txBox="1"/>
          <p:nvPr/>
        </p:nvSpPr>
        <p:spPr>
          <a:xfrm>
            <a:off x="792627" y="1248428"/>
            <a:ext cx="2429665" cy="553998"/>
          </a:xfrm>
          <a:prstGeom prst="rect">
            <a:avLst/>
          </a:prstGeom>
          <a:noFill/>
        </p:spPr>
        <p:txBody>
          <a:bodyPr wrap="square" rtlCol="0">
            <a:spAutoFit/>
          </a:bodyPr>
          <a:lstStyle/>
          <a:p>
            <a:r>
              <a:rPr lang="en-US" sz="3000" b="1" spc="600" dirty="0">
                <a:latin typeface="Montserrat "/>
              </a:rPr>
              <a:t>SERVICE</a:t>
            </a:r>
          </a:p>
        </p:txBody>
      </p:sp>
      <p:grpSp>
        <p:nvGrpSpPr>
          <p:cNvPr id="26" name="Group 25">
            <a:extLst>
              <a:ext uri="{FF2B5EF4-FFF2-40B4-BE49-F238E27FC236}">
                <a16:creationId xmlns:a16="http://schemas.microsoft.com/office/drawing/2014/main" id="{D51AA554-E888-4A0C-A450-165ACC810A2F}"/>
              </a:ext>
            </a:extLst>
          </p:cNvPr>
          <p:cNvGrpSpPr/>
          <p:nvPr/>
        </p:nvGrpSpPr>
        <p:grpSpPr>
          <a:xfrm>
            <a:off x="3465572" y="2974491"/>
            <a:ext cx="2587910" cy="2635081"/>
            <a:chOff x="8936433" y="3555261"/>
            <a:chExt cx="2587910" cy="2635081"/>
          </a:xfrm>
        </p:grpSpPr>
        <p:sp>
          <p:nvSpPr>
            <p:cNvPr id="27" name="Rectangle 26">
              <a:extLst>
                <a:ext uri="{FF2B5EF4-FFF2-40B4-BE49-F238E27FC236}">
                  <a16:creationId xmlns:a16="http://schemas.microsoft.com/office/drawing/2014/main" id="{AC039231-CC3B-4072-8BEF-8AEC270E54BA}"/>
                </a:ext>
              </a:extLst>
            </p:cNvPr>
            <p:cNvSpPr/>
            <p:nvPr/>
          </p:nvSpPr>
          <p:spPr>
            <a:xfrm>
              <a:off x="8936433" y="3555261"/>
              <a:ext cx="2587910" cy="26350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8" name="Group 27">
              <a:extLst>
                <a:ext uri="{FF2B5EF4-FFF2-40B4-BE49-F238E27FC236}">
                  <a16:creationId xmlns:a16="http://schemas.microsoft.com/office/drawing/2014/main" id="{1C1B6F94-5B7D-4FC3-B6C5-C1D305144795}"/>
                </a:ext>
              </a:extLst>
            </p:cNvPr>
            <p:cNvGrpSpPr/>
            <p:nvPr/>
          </p:nvGrpSpPr>
          <p:grpSpPr>
            <a:xfrm>
              <a:off x="9562972" y="4187280"/>
              <a:ext cx="1334833" cy="1371043"/>
              <a:chOff x="6095999" y="4819300"/>
              <a:chExt cx="1334833" cy="1371043"/>
            </a:xfrm>
          </p:grpSpPr>
          <p:sp>
            <p:nvSpPr>
              <p:cNvPr id="29" name="TextBox 28">
                <a:extLst>
                  <a:ext uri="{FF2B5EF4-FFF2-40B4-BE49-F238E27FC236}">
                    <a16:creationId xmlns:a16="http://schemas.microsoft.com/office/drawing/2014/main" id="{70261CF4-B78B-4A76-B258-4CF6C03BD1D8}"/>
                  </a:ext>
                </a:extLst>
              </p:cNvPr>
              <p:cNvSpPr txBox="1"/>
              <p:nvPr/>
            </p:nvSpPr>
            <p:spPr>
              <a:xfrm>
                <a:off x="6095999" y="4819300"/>
                <a:ext cx="1334833" cy="276999"/>
              </a:xfrm>
              <a:prstGeom prst="rect">
                <a:avLst/>
              </a:prstGeom>
              <a:noFill/>
            </p:spPr>
            <p:txBody>
              <a:bodyPr wrap="square" rtlCol="0">
                <a:spAutoFit/>
              </a:bodyPr>
              <a:lstStyle/>
              <a:p>
                <a:r>
                  <a:rPr lang="en-US" sz="1200" spc="300" dirty="0">
                    <a:solidFill>
                      <a:schemeClr val="bg1"/>
                    </a:solidFill>
                    <a:latin typeface="Montserrat" panose="00000500000000000000" pitchFamily="50" charset="0"/>
                  </a:rPr>
                  <a:t>EXAMPLE_</a:t>
                </a:r>
              </a:p>
            </p:txBody>
          </p:sp>
          <p:sp>
            <p:nvSpPr>
              <p:cNvPr id="30" name="Subtitle 6">
                <a:extLst>
                  <a:ext uri="{FF2B5EF4-FFF2-40B4-BE49-F238E27FC236}">
                    <a16:creationId xmlns:a16="http://schemas.microsoft.com/office/drawing/2014/main" id="{B9BDAA51-1057-49FC-B2BD-D4FEF651369F}"/>
                  </a:ext>
                </a:extLst>
              </p:cNvPr>
              <p:cNvSpPr txBox="1">
                <a:spLocks/>
              </p:cNvSpPr>
              <p:nvPr/>
            </p:nvSpPr>
            <p:spPr>
              <a:xfrm>
                <a:off x="6095999" y="5329239"/>
                <a:ext cx="1256251" cy="861104"/>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1"/>
                    </a:solidFill>
                    <a:latin typeface="Montserrat Light" panose="00000400000000000000" pitchFamily="50" charset="0"/>
                    <a:ea typeface="Montserrat" charset="0"/>
                    <a:cs typeface="Montserrat" charset="0"/>
                  </a:rPr>
                  <a:t>There are many words which don't look even slightly believable. If</a:t>
                </a:r>
              </a:p>
            </p:txBody>
          </p:sp>
        </p:grpSp>
      </p:grpSp>
      <p:grpSp>
        <p:nvGrpSpPr>
          <p:cNvPr id="33" name="Group 32">
            <a:extLst>
              <a:ext uri="{FF2B5EF4-FFF2-40B4-BE49-F238E27FC236}">
                <a16:creationId xmlns:a16="http://schemas.microsoft.com/office/drawing/2014/main" id="{F1063FA2-8E00-48E7-8454-1EB1A3A51A89}"/>
              </a:ext>
            </a:extLst>
          </p:cNvPr>
          <p:cNvGrpSpPr/>
          <p:nvPr/>
        </p:nvGrpSpPr>
        <p:grpSpPr>
          <a:xfrm>
            <a:off x="6138517" y="2974491"/>
            <a:ext cx="2587910" cy="2635081"/>
            <a:chOff x="8936433" y="3555261"/>
            <a:chExt cx="2587910" cy="2635081"/>
          </a:xfrm>
        </p:grpSpPr>
        <p:sp>
          <p:nvSpPr>
            <p:cNvPr id="34" name="Rectangle 33">
              <a:extLst>
                <a:ext uri="{FF2B5EF4-FFF2-40B4-BE49-F238E27FC236}">
                  <a16:creationId xmlns:a16="http://schemas.microsoft.com/office/drawing/2014/main" id="{5BBB04C3-4C05-4DC6-866F-6AAB9B7A77C9}"/>
                </a:ext>
              </a:extLst>
            </p:cNvPr>
            <p:cNvSpPr/>
            <p:nvPr/>
          </p:nvSpPr>
          <p:spPr>
            <a:xfrm>
              <a:off x="8936433" y="3555261"/>
              <a:ext cx="2587910" cy="263508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5" name="Group 34">
              <a:extLst>
                <a:ext uri="{FF2B5EF4-FFF2-40B4-BE49-F238E27FC236}">
                  <a16:creationId xmlns:a16="http://schemas.microsoft.com/office/drawing/2014/main" id="{9193ABDB-637D-4CAB-AFD1-21D067A07907}"/>
                </a:ext>
              </a:extLst>
            </p:cNvPr>
            <p:cNvGrpSpPr/>
            <p:nvPr/>
          </p:nvGrpSpPr>
          <p:grpSpPr>
            <a:xfrm>
              <a:off x="9562972" y="4187280"/>
              <a:ext cx="1334833" cy="1371043"/>
              <a:chOff x="6095999" y="4819300"/>
              <a:chExt cx="1334833" cy="1371043"/>
            </a:xfrm>
          </p:grpSpPr>
          <p:sp>
            <p:nvSpPr>
              <p:cNvPr id="36" name="TextBox 35">
                <a:extLst>
                  <a:ext uri="{FF2B5EF4-FFF2-40B4-BE49-F238E27FC236}">
                    <a16:creationId xmlns:a16="http://schemas.microsoft.com/office/drawing/2014/main" id="{079B28C3-49EA-4DFE-8E95-5060293DBF62}"/>
                  </a:ext>
                </a:extLst>
              </p:cNvPr>
              <p:cNvSpPr txBox="1"/>
              <p:nvPr/>
            </p:nvSpPr>
            <p:spPr>
              <a:xfrm>
                <a:off x="6095999" y="4819300"/>
                <a:ext cx="1334833" cy="276999"/>
              </a:xfrm>
              <a:prstGeom prst="rect">
                <a:avLst/>
              </a:prstGeom>
              <a:noFill/>
            </p:spPr>
            <p:txBody>
              <a:bodyPr wrap="square" rtlCol="0">
                <a:spAutoFit/>
              </a:bodyPr>
              <a:lstStyle/>
              <a:p>
                <a:r>
                  <a:rPr lang="en-US" sz="1200" spc="300" dirty="0">
                    <a:solidFill>
                      <a:schemeClr val="bg1"/>
                    </a:solidFill>
                    <a:latin typeface="Montserrat" panose="00000500000000000000" pitchFamily="50" charset="0"/>
                  </a:rPr>
                  <a:t>EXAMPLE_</a:t>
                </a:r>
              </a:p>
            </p:txBody>
          </p:sp>
          <p:sp>
            <p:nvSpPr>
              <p:cNvPr id="37" name="Subtitle 6">
                <a:extLst>
                  <a:ext uri="{FF2B5EF4-FFF2-40B4-BE49-F238E27FC236}">
                    <a16:creationId xmlns:a16="http://schemas.microsoft.com/office/drawing/2014/main" id="{EF855887-E751-4466-8E06-D0E7BA900C4D}"/>
                  </a:ext>
                </a:extLst>
              </p:cNvPr>
              <p:cNvSpPr txBox="1">
                <a:spLocks/>
              </p:cNvSpPr>
              <p:nvPr/>
            </p:nvSpPr>
            <p:spPr>
              <a:xfrm>
                <a:off x="6095999" y="5329239"/>
                <a:ext cx="1256251" cy="861104"/>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1">
                        <a:lumMod val="75000"/>
                      </a:schemeClr>
                    </a:solidFill>
                    <a:latin typeface="Montserrat Light" panose="00000400000000000000" pitchFamily="50" charset="0"/>
                    <a:ea typeface="Montserrat" charset="0"/>
                    <a:cs typeface="Montserrat" charset="0"/>
                  </a:rPr>
                  <a:t>There are many words which don't look even slightly believable. If</a:t>
                </a:r>
              </a:p>
            </p:txBody>
          </p:sp>
        </p:grpSp>
      </p:grpSp>
      <p:grpSp>
        <p:nvGrpSpPr>
          <p:cNvPr id="43" name="Group 42">
            <a:extLst>
              <a:ext uri="{FF2B5EF4-FFF2-40B4-BE49-F238E27FC236}">
                <a16:creationId xmlns:a16="http://schemas.microsoft.com/office/drawing/2014/main" id="{C4754352-8432-474F-B278-385C77E3657D}"/>
              </a:ext>
            </a:extLst>
          </p:cNvPr>
          <p:cNvGrpSpPr/>
          <p:nvPr/>
        </p:nvGrpSpPr>
        <p:grpSpPr>
          <a:xfrm>
            <a:off x="8811463" y="2974491"/>
            <a:ext cx="2587910" cy="2635081"/>
            <a:chOff x="8936433" y="3555261"/>
            <a:chExt cx="2587910" cy="2635081"/>
          </a:xfrm>
        </p:grpSpPr>
        <p:sp>
          <p:nvSpPr>
            <p:cNvPr id="44" name="Rectangle 43">
              <a:extLst>
                <a:ext uri="{FF2B5EF4-FFF2-40B4-BE49-F238E27FC236}">
                  <a16:creationId xmlns:a16="http://schemas.microsoft.com/office/drawing/2014/main" id="{8E2EF953-A2A9-43A8-8500-6F2C444F01CE}"/>
                </a:ext>
              </a:extLst>
            </p:cNvPr>
            <p:cNvSpPr/>
            <p:nvPr/>
          </p:nvSpPr>
          <p:spPr>
            <a:xfrm>
              <a:off x="8936433" y="3555261"/>
              <a:ext cx="2587910" cy="26350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5" name="Group 44">
              <a:extLst>
                <a:ext uri="{FF2B5EF4-FFF2-40B4-BE49-F238E27FC236}">
                  <a16:creationId xmlns:a16="http://schemas.microsoft.com/office/drawing/2014/main" id="{65F199FD-88F3-4F1F-A2FF-15A6861C0B2D}"/>
                </a:ext>
              </a:extLst>
            </p:cNvPr>
            <p:cNvGrpSpPr/>
            <p:nvPr/>
          </p:nvGrpSpPr>
          <p:grpSpPr>
            <a:xfrm>
              <a:off x="9562972" y="4187280"/>
              <a:ext cx="1334833" cy="1371043"/>
              <a:chOff x="6095999" y="4819300"/>
              <a:chExt cx="1334833" cy="1371043"/>
            </a:xfrm>
          </p:grpSpPr>
          <p:sp>
            <p:nvSpPr>
              <p:cNvPr id="46" name="TextBox 45">
                <a:extLst>
                  <a:ext uri="{FF2B5EF4-FFF2-40B4-BE49-F238E27FC236}">
                    <a16:creationId xmlns:a16="http://schemas.microsoft.com/office/drawing/2014/main" id="{9C785CD4-75B2-4EF8-AEC9-2A1D14A0081E}"/>
                  </a:ext>
                </a:extLst>
              </p:cNvPr>
              <p:cNvSpPr txBox="1"/>
              <p:nvPr/>
            </p:nvSpPr>
            <p:spPr>
              <a:xfrm>
                <a:off x="6095999" y="4819300"/>
                <a:ext cx="1334833" cy="276999"/>
              </a:xfrm>
              <a:prstGeom prst="rect">
                <a:avLst/>
              </a:prstGeom>
              <a:noFill/>
            </p:spPr>
            <p:txBody>
              <a:bodyPr wrap="square" rtlCol="0">
                <a:spAutoFit/>
              </a:bodyPr>
              <a:lstStyle/>
              <a:p>
                <a:r>
                  <a:rPr lang="en-US" sz="1200" spc="300" dirty="0">
                    <a:solidFill>
                      <a:schemeClr val="bg1"/>
                    </a:solidFill>
                    <a:latin typeface="Montserrat" panose="00000500000000000000" pitchFamily="50" charset="0"/>
                  </a:rPr>
                  <a:t>EXAMPLE_</a:t>
                </a:r>
              </a:p>
            </p:txBody>
          </p:sp>
          <p:sp>
            <p:nvSpPr>
              <p:cNvPr id="47" name="Subtitle 6">
                <a:extLst>
                  <a:ext uri="{FF2B5EF4-FFF2-40B4-BE49-F238E27FC236}">
                    <a16:creationId xmlns:a16="http://schemas.microsoft.com/office/drawing/2014/main" id="{72B29476-0BCB-41FF-9293-CB424757BE85}"/>
                  </a:ext>
                </a:extLst>
              </p:cNvPr>
              <p:cNvSpPr txBox="1">
                <a:spLocks/>
              </p:cNvSpPr>
              <p:nvPr/>
            </p:nvSpPr>
            <p:spPr>
              <a:xfrm>
                <a:off x="6095999" y="5329239"/>
                <a:ext cx="1256251" cy="861104"/>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1"/>
                    </a:solidFill>
                    <a:latin typeface="Montserrat Light" panose="00000400000000000000" pitchFamily="50" charset="0"/>
                    <a:ea typeface="Montserrat" charset="0"/>
                    <a:cs typeface="Montserrat" charset="0"/>
                  </a:rPr>
                  <a:t>There are many words which don't look even slightly believable. If</a:t>
                </a:r>
              </a:p>
            </p:txBody>
          </p:sp>
        </p:grpSp>
      </p:grpSp>
    </p:spTree>
    <p:extLst>
      <p:ext uri="{BB962C8B-B14F-4D97-AF65-F5344CB8AC3E}">
        <p14:creationId xmlns:p14="http://schemas.microsoft.com/office/powerpoint/2010/main" val="17558285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71524031-0FC3-4CC3-B4BD-6925595CC976}"/>
              </a:ext>
            </a:extLst>
          </p:cNvPr>
          <p:cNvSpPr/>
          <p:nvPr/>
        </p:nvSpPr>
        <p:spPr>
          <a:xfrm>
            <a:off x="5540985" y="3482518"/>
            <a:ext cx="2883989" cy="25336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a:extLst>
              <a:ext uri="{FF2B5EF4-FFF2-40B4-BE49-F238E27FC236}">
                <a16:creationId xmlns:a16="http://schemas.microsoft.com/office/drawing/2014/main" id="{2AA59F62-08FA-4544-8921-C94AFD935978}"/>
              </a:ext>
            </a:extLst>
          </p:cNvPr>
          <p:cNvGrpSpPr/>
          <p:nvPr/>
        </p:nvGrpSpPr>
        <p:grpSpPr>
          <a:xfrm>
            <a:off x="754811" y="1299828"/>
            <a:ext cx="4296954" cy="4151309"/>
            <a:chOff x="667657" y="1163179"/>
            <a:chExt cx="4296954" cy="4151309"/>
          </a:xfrm>
        </p:grpSpPr>
        <p:sp>
          <p:nvSpPr>
            <p:cNvPr id="19" name="TextBox 18">
              <a:extLst>
                <a:ext uri="{FF2B5EF4-FFF2-40B4-BE49-F238E27FC236}">
                  <a16:creationId xmlns:a16="http://schemas.microsoft.com/office/drawing/2014/main" id="{6705246C-63CA-4656-9A40-FCC4D237E2BD}"/>
                </a:ext>
              </a:extLst>
            </p:cNvPr>
            <p:cNvSpPr txBox="1"/>
            <p:nvPr/>
          </p:nvSpPr>
          <p:spPr>
            <a:xfrm>
              <a:off x="667657" y="1163179"/>
              <a:ext cx="2342243" cy="1577611"/>
            </a:xfrm>
            <a:prstGeom prst="rect">
              <a:avLst/>
            </a:prstGeom>
            <a:noFill/>
          </p:spPr>
          <p:txBody>
            <a:bodyPr wrap="square" rtlCol="0">
              <a:spAutoFit/>
            </a:bodyPr>
            <a:lstStyle/>
            <a:p>
              <a:pPr>
                <a:lnSpc>
                  <a:spcPts val="4000"/>
                </a:lnSpc>
              </a:pPr>
              <a:r>
                <a:rPr lang="en-US" sz="3000" b="1" spc="300" dirty="0">
                  <a:latin typeface="Montserrat "/>
                </a:rPr>
                <a:t>SERVICE </a:t>
              </a:r>
            </a:p>
            <a:p>
              <a:pPr>
                <a:lnSpc>
                  <a:spcPts val="4000"/>
                </a:lnSpc>
              </a:pPr>
              <a:r>
                <a:rPr lang="en-US" sz="3000" b="1" spc="300" dirty="0">
                  <a:latin typeface="Montserrat "/>
                </a:rPr>
                <a:t>SIMPLE</a:t>
              </a:r>
            </a:p>
            <a:p>
              <a:pPr>
                <a:lnSpc>
                  <a:spcPts val="4000"/>
                </a:lnSpc>
              </a:pPr>
              <a:r>
                <a:rPr lang="en-US" sz="3000" b="1" spc="300" dirty="0">
                  <a:latin typeface="Montserrat "/>
                </a:rPr>
                <a:t>WORD</a:t>
              </a:r>
            </a:p>
          </p:txBody>
        </p:sp>
        <p:grpSp>
          <p:nvGrpSpPr>
            <p:cNvPr id="20" name="Group 19">
              <a:extLst>
                <a:ext uri="{FF2B5EF4-FFF2-40B4-BE49-F238E27FC236}">
                  <a16:creationId xmlns:a16="http://schemas.microsoft.com/office/drawing/2014/main" id="{78F1547C-15E9-4517-9132-547D3C091518}"/>
                </a:ext>
              </a:extLst>
            </p:cNvPr>
            <p:cNvGrpSpPr/>
            <p:nvPr/>
          </p:nvGrpSpPr>
          <p:grpSpPr>
            <a:xfrm>
              <a:off x="667657" y="3619500"/>
              <a:ext cx="4296954" cy="1694988"/>
              <a:chOff x="771615" y="2599760"/>
              <a:chExt cx="4296954" cy="1694988"/>
            </a:xfrm>
          </p:grpSpPr>
          <p:sp>
            <p:nvSpPr>
              <p:cNvPr id="21" name="Subtitle 6">
                <a:extLst>
                  <a:ext uri="{FF2B5EF4-FFF2-40B4-BE49-F238E27FC236}">
                    <a16:creationId xmlns:a16="http://schemas.microsoft.com/office/drawing/2014/main" id="{5C4A6158-C526-4FE0-A488-64B9889E6B79}"/>
                  </a:ext>
                </a:extLst>
              </p:cNvPr>
              <p:cNvSpPr txBox="1">
                <a:spLocks/>
              </p:cNvSpPr>
              <p:nvPr/>
            </p:nvSpPr>
            <p:spPr>
              <a:xfrm>
                <a:off x="1221014" y="2922926"/>
                <a:ext cx="3398156" cy="104865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just">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grpSp>
            <p:nvGrpSpPr>
              <p:cNvPr id="22" name="Group 21">
                <a:extLst>
                  <a:ext uri="{FF2B5EF4-FFF2-40B4-BE49-F238E27FC236}">
                    <a16:creationId xmlns:a16="http://schemas.microsoft.com/office/drawing/2014/main" id="{69837FEA-A31C-4945-8C38-A94F304A3F5A}"/>
                  </a:ext>
                </a:extLst>
              </p:cNvPr>
              <p:cNvGrpSpPr/>
              <p:nvPr/>
            </p:nvGrpSpPr>
            <p:grpSpPr>
              <a:xfrm>
                <a:off x="771615" y="2599760"/>
                <a:ext cx="4296954" cy="1694988"/>
                <a:chOff x="771615" y="2599760"/>
                <a:chExt cx="4296954" cy="1694988"/>
              </a:xfrm>
            </p:grpSpPr>
            <p:sp>
              <p:nvSpPr>
                <p:cNvPr id="23" name="TextBox 22">
                  <a:extLst>
                    <a:ext uri="{FF2B5EF4-FFF2-40B4-BE49-F238E27FC236}">
                      <a16:creationId xmlns:a16="http://schemas.microsoft.com/office/drawing/2014/main" id="{606D34A3-74A8-47CC-9CE0-1E1F55AA0C50}"/>
                    </a:ext>
                  </a:extLst>
                </p:cNvPr>
                <p:cNvSpPr txBox="1"/>
                <p:nvPr/>
              </p:nvSpPr>
              <p:spPr>
                <a:xfrm>
                  <a:off x="771615" y="2599760"/>
                  <a:ext cx="569140" cy="323165"/>
                </a:xfrm>
                <a:prstGeom prst="rect">
                  <a:avLst/>
                </a:prstGeom>
                <a:noFill/>
              </p:spPr>
              <p:txBody>
                <a:bodyPr wrap="square" rtlCol="0">
                  <a:spAutoFit/>
                </a:bodyPr>
                <a:lstStyle/>
                <a:p>
                  <a:pPr algn="ctr"/>
                  <a:r>
                    <a:rPr lang="en-US" sz="1500" spc="300" dirty="0">
                      <a:latin typeface="Montserrat" panose="00000500000000000000" pitchFamily="50" charset="0"/>
                    </a:rPr>
                    <a:t>//</a:t>
                  </a:r>
                </a:p>
              </p:txBody>
            </p:sp>
            <p:sp>
              <p:nvSpPr>
                <p:cNvPr id="24" name="TextBox 23">
                  <a:extLst>
                    <a:ext uri="{FF2B5EF4-FFF2-40B4-BE49-F238E27FC236}">
                      <a16:creationId xmlns:a16="http://schemas.microsoft.com/office/drawing/2014/main" id="{2A5493EA-674B-4A83-84D0-119814056804}"/>
                    </a:ext>
                  </a:extLst>
                </p:cNvPr>
                <p:cNvSpPr txBox="1"/>
                <p:nvPr/>
              </p:nvSpPr>
              <p:spPr>
                <a:xfrm>
                  <a:off x="4499429" y="3971583"/>
                  <a:ext cx="569140" cy="323165"/>
                </a:xfrm>
                <a:prstGeom prst="rect">
                  <a:avLst/>
                </a:prstGeom>
                <a:noFill/>
              </p:spPr>
              <p:txBody>
                <a:bodyPr wrap="square" rtlCol="0">
                  <a:spAutoFit/>
                </a:bodyPr>
                <a:lstStyle/>
                <a:p>
                  <a:pPr algn="ctr"/>
                  <a:r>
                    <a:rPr lang="en-US" sz="1500" spc="300" dirty="0">
                      <a:latin typeface="Montserrat" panose="00000500000000000000" pitchFamily="50" charset="0"/>
                    </a:rPr>
                    <a:t>//</a:t>
                  </a:r>
                </a:p>
              </p:txBody>
            </p:sp>
          </p:grpSp>
        </p:grpSp>
      </p:grpSp>
      <p:grpSp>
        <p:nvGrpSpPr>
          <p:cNvPr id="25" name="Group 24">
            <a:extLst>
              <a:ext uri="{FF2B5EF4-FFF2-40B4-BE49-F238E27FC236}">
                <a16:creationId xmlns:a16="http://schemas.microsoft.com/office/drawing/2014/main" id="{E7C9854E-04C5-4B68-9388-2D39DEB5B236}"/>
              </a:ext>
            </a:extLst>
          </p:cNvPr>
          <p:cNvGrpSpPr/>
          <p:nvPr/>
        </p:nvGrpSpPr>
        <p:grpSpPr>
          <a:xfrm>
            <a:off x="5773169" y="4209131"/>
            <a:ext cx="2419620" cy="1080425"/>
            <a:chOff x="771615" y="2599760"/>
            <a:chExt cx="2419620" cy="1080425"/>
          </a:xfrm>
        </p:grpSpPr>
        <p:sp>
          <p:nvSpPr>
            <p:cNvPr id="34" name="Subtitle 6">
              <a:extLst>
                <a:ext uri="{FF2B5EF4-FFF2-40B4-BE49-F238E27FC236}">
                  <a16:creationId xmlns:a16="http://schemas.microsoft.com/office/drawing/2014/main" id="{38E14BB6-A4ED-4B4A-9D0D-7F6296CB8450}"/>
                </a:ext>
              </a:extLst>
            </p:cNvPr>
            <p:cNvSpPr txBox="1">
              <a:spLocks/>
            </p:cNvSpPr>
            <p:nvPr/>
          </p:nvSpPr>
          <p:spPr>
            <a:xfrm>
              <a:off x="1221014" y="2922927"/>
              <a:ext cx="1970221" cy="757258"/>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1"/>
                  </a:solidFill>
                  <a:latin typeface="Montserrat Light" panose="00000400000000000000" pitchFamily="50" charset="0"/>
                  <a:ea typeface="Montserrat" charset="0"/>
                  <a:cs typeface="Montserrat" charset="0"/>
                </a:rPr>
                <a:t>There are many variations of passages of Lorem Ipsum injected humour, or</a:t>
              </a:r>
            </a:p>
          </p:txBody>
        </p:sp>
        <p:sp>
          <p:nvSpPr>
            <p:cNvPr id="36" name="TextBox 35">
              <a:extLst>
                <a:ext uri="{FF2B5EF4-FFF2-40B4-BE49-F238E27FC236}">
                  <a16:creationId xmlns:a16="http://schemas.microsoft.com/office/drawing/2014/main" id="{533D9182-ABA2-4D37-84EF-1599A26D3021}"/>
                </a:ext>
              </a:extLst>
            </p:cNvPr>
            <p:cNvSpPr txBox="1"/>
            <p:nvPr/>
          </p:nvSpPr>
          <p:spPr>
            <a:xfrm>
              <a:off x="771615" y="2599760"/>
              <a:ext cx="569140" cy="323165"/>
            </a:xfrm>
            <a:prstGeom prst="rect">
              <a:avLst/>
            </a:prstGeom>
            <a:noFill/>
          </p:spPr>
          <p:txBody>
            <a:bodyPr wrap="square" rtlCol="0">
              <a:spAutoFit/>
            </a:bodyPr>
            <a:lstStyle/>
            <a:p>
              <a:pPr algn="ctr"/>
              <a:r>
                <a:rPr lang="en-US" sz="1500" spc="300" dirty="0">
                  <a:solidFill>
                    <a:schemeClr val="bg1"/>
                  </a:solidFill>
                  <a:latin typeface="Montserrat" panose="00000500000000000000" pitchFamily="50" charset="0"/>
                </a:rPr>
                <a:t>//</a:t>
              </a:r>
            </a:p>
          </p:txBody>
        </p:sp>
      </p:grpSp>
      <p:sp>
        <p:nvSpPr>
          <p:cNvPr id="8" name="Rectangle 7">
            <a:extLst>
              <a:ext uri="{FF2B5EF4-FFF2-40B4-BE49-F238E27FC236}">
                <a16:creationId xmlns:a16="http://schemas.microsoft.com/office/drawing/2014/main" id="{D9BBE4AA-5D4C-498B-9058-E068B6F2883F}"/>
              </a:ext>
            </a:extLst>
          </p:cNvPr>
          <p:cNvSpPr/>
          <p:nvPr/>
        </p:nvSpPr>
        <p:spPr>
          <a:xfrm>
            <a:off x="5540985" y="841832"/>
            <a:ext cx="2883989" cy="25336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05F67BC3-1019-4F13-9BC8-93E8D8A9BB3E}"/>
              </a:ext>
            </a:extLst>
          </p:cNvPr>
          <p:cNvSpPr/>
          <p:nvPr/>
        </p:nvSpPr>
        <p:spPr>
          <a:xfrm>
            <a:off x="8539274" y="860882"/>
            <a:ext cx="2883989" cy="25336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6" name="Group 25">
            <a:extLst>
              <a:ext uri="{FF2B5EF4-FFF2-40B4-BE49-F238E27FC236}">
                <a16:creationId xmlns:a16="http://schemas.microsoft.com/office/drawing/2014/main" id="{27023ACE-2CB5-4A08-801E-E98834D53315}"/>
              </a:ext>
            </a:extLst>
          </p:cNvPr>
          <p:cNvGrpSpPr/>
          <p:nvPr/>
        </p:nvGrpSpPr>
        <p:grpSpPr>
          <a:xfrm>
            <a:off x="8771458" y="1587495"/>
            <a:ext cx="2419620" cy="1080425"/>
            <a:chOff x="771615" y="2599760"/>
            <a:chExt cx="2419620" cy="1080425"/>
          </a:xfrm>
        </p:grpSpPr>
        <p:sp>
          <p:nvSpPr>
            <p:cNvPr id="31" name="Subtitle 6">
              <a:extLst>
                <a:ext uri="{FF2B5EF4-FFF2-40B4-BE49-F238E27FC236}">
                  <a16:creationId xmlns:a16="http://schemas.microsoft.com/office/drawing/2014/main" id="{01F86158-A937-4330-AE98-780265CA67B0}"/>
                </a:ext>
              </a:extLst>
            </p:cNvPr>
            <p:cNvSpPr txBox="1">
              <a:spLocks/>
            </p:cNvSpPr>
            <p:nvPr/>
          </p:nvSpPr>
          <p:spPr>
            <a:xfrm>
              <a:off x="1221014" y="2922927"/>
              <a:ext cx="1970221" cy="757258"/>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1"/>
                  </a:solidFill>
                  <a:latin typeface="Montserrat Light" panose="00000400000000000000" pitchFamily="50" charset="0"/>
                  <a:ea typeface="Montserrat" charset="0"/>
                  <a:cs typeface="Montserrat" charset="0"/>
                </a:rPr>
                <a:t>There are many variations of passages of Lorem Ipsum injected humor, or</a:t>
              </a:r>
            </a:p>
          </p:txBody>
        </p:sp>
        <p:sp>
          <p:nvSpPr>
            <p:cNvPr id="33" name="TextBox 32">
              <a:extLst>
                <a:ext uri="{FF2B5EF4-FFF2-40B4-BE49-F238E27FC236}">
                  <a16:creationId xmlns:a16="http://schemas.microsoft.com/office/drawing/2014/main" id="{E9B2594C-1803-41E5-8245-AFA57E259224}"/>
                </a:ext>
              </a:extLst>
            </p:cNvPr>
            <p:cNvSpPr txBox="1"/>
            <p:nvPr/>
          </p:nvSpPr>
          <p:spPr>
            <a:xfrm>
              <a:off x="771615" y="2599760"/>
              <a:ext cx="569140" cy="323165"/>
            </a:xfrm>
            <a:prstGeom prst="rect">
              <a:avLst/>
            </a:prstGeom>
            <a:noFill/>
          </p:spPr>
          <p:txBody>
            <a:bodyPr wrap="square" rtlCol="0">
              <a:spAutoFit/>
            </a:bodyPr>
            <a:lstStyle/>
            <a:p>
              <a:pPr algn="ctr"/>
              <a:r>
                <a:rPr lang="en-US" sz="1500" spc="300" dirty="0">
                  <a:solidFill>
                    <a:schemeClr val="bg1"/>
                  </a:solidFill>
                  <a:latin typeface="Montserrat" panose="00000500000000000000" pitchFamily="50" charset="0"/>
                </a:rPr>
                <a:t>//</a:t>
              </a:r>
            </a:p>
          </p:txBody>
        </p:sp>
      </p:grpSp>
      <p:sp>
        <p:nvSpPr>
          <p:cNvPr id="29" name="Rectangle 28">
            <a:extLst>
              <a:ext uri="{FF2B5EF4-FFF2-40B4-BE49-F238E27FC236}">
                <a16:creationId xmlns:a16="http://schemas.microsoft.com/office/drawing/2014/main" id="{33F28EED-54F1-4AF4-A8D3-3F927E0177C1}"/>
              </a:ext>
            </a:extLst>
          </p:cNvPr>
          <p:cNvSpPr/>
          <p:nvPr/>
        </p:nvSpPr>
        <p:spPr>
          <a:xfrm>
            <a:off x="8539274" y="3482518"/>
            <a:ext cx="2883989" cy="25336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Placeholder 14">
            <a:extLst>
              <a:ext uri="{FF2B5EF4-FFF2-40B4-BE49-F238E27FC236}">
                <a16:creationId xmlns:a16="http://schemas.microsoft.com/office/drawing/2014/main" id="{A4BB885B-868D-4FF0-8F1B-86DC04D5DB2C}"/>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l="12051" r="12051"/>
          <a:stretch>
            <a:fillRect/>
          </a:stretch>
        </p:blipFill>
        <p:spPr/>
      </p:pic>
      <p:pic>
        <p:nvPicPr>
          <p:cNvPr id="17" name="Picture Placeholder 16">
            <a:extLst>
              <a:ext uri="{FF2B5EF4-FFF2-40B4-BE49-F238E27FC236}">
                <a16:creationId xmlns:a16="http://schemas.microsoft.com/office/drawing/2014/main" id="{7690C8F8-9522-4C65-B38F-64183F2263B0}"/>
              </a:ext>
            </a:extLst>
          </p:cNvPr>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l="12051" r="12051"/>
          <a:stretch>
            <a:fillRect/>
          </a:stretch>
        </p:blipFill>
        <p:spPr/>
      </p:pic>
    </p:spTree>
    <p:extLst>
      <p:ext uri="{BB962C8B-B14F-4D97-AF65-F5344CB8AC3E}">
        <p14:creationId xmlns:p14="http://schemas.microsoft.com/office/powerpoint/2010/main" val="35252618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Placeholder 35">
            <a:extLst>
              <a:ext uri="{FF2B5EF4-FFF2-40B4-BE49-F238E27FC236}">
                <a16:creationId xmlns:a16="http://schemas.microsoft.com/office/drawing/2014/main" id="{3FF22C56-8097-49DA-A669-CFE62FFE298A}"/>
              </a:ext>
            </a:extLst>
          </p:cNvPr>
          <p:cNvPicPr>
            <a:picLocks noGrp="1" noChangeAspect="1"/>
          </p:cNvPicPr>
          <p:nvPr>
            <p:ph type="pic" sz="quarter" idx="17"/>
          </p:nvPr>
        </p:nvPicPr>
        <p:blipFill>
          <a:blip r:embed="rId2">
            <a:extLst>
              <a:ext uri="{28A0092B-C50C-407E-A947-70E740481C1C}">
                <a14:useLocalDpi xmlns:a14="http://schemas.microsoft.com/office/drawing/2010/main" val="0"/>
              </a:ext>
            </a:extLst>
          </a:blip>
          <a:srcRect l="11334" r="11334"/>
          <a:stretch>
            <a:fillRect/>
          </a:stretch>
        </p:blipFill>
        <p:spPr/>
      </p:pic>
      <p:pic>
        <p:nvPicPr>
          <p:cNvPr id="34" name="Picture Placeholder 33">
            <a:extLst>
              <a:ext uri="{FF2B5EF4-FFF2-40B4-BE49-F238E27FC236}">
                <a16:creationId xmlns:a16="http://schemas.microsoft.com/office/drawing/2014/main" id="{C6CF4955-F5EA-49BA-B644-81C195F75FF7}"/>
              </a:ext>
            </a:extLst>
          </p:cNvPr>
          <p:cNvPicPr>
            <a:picLocks noGrp="1" noChangeAspect="1"/>
          </p:cNvPicPr>
          <p:nvPr>
            <p:ph type="pic" sz="quarter" idx="18"/>
          </p:nvPr>
        </p:nvPicPr>
        <p:blipFill rotWithShape="1">
          <a:blip r:embed="rId3">
            <a:extLst>
              <a:ext uri="{28A0092B-C50C-407E-A947-70E740481C1C}">
                <a14:useLocalDpi xmlns:a14="http://schemas.microsoft.com/office/drawing/2010/main" val="0"/>
              </a:ext>
            </a:extLst>
          </a:blip>
          <a:srcRect l="1321" r="35397" b="18111"/>
          <a:stretch/>
        </p:blipFill>
        <p:spPr>
          <a:xfrm>
            <a:off x="6372225" y="1236778"/>
            <a:ext cx="2289776" cy="1973944"/>
          </a:xfrm>
        </p:spPr>
      </p:pic>
      <p:pic>
        <p:nvPicPr>
          <p:cNvPr id="32" name="Picture Placeholder 31">
            <a:extLst>
              <a:ext uri="{FF2B5EF4-FFF2-40B4-BE49-F238E27FC236}">
                <a16:creationId xmlns:a16="http://schemas.microsoft.com/office/drawing/2014/main" id="{1C80FA0D-4E37-4402-A86D-A7469099AEDA}"/>
              </a:ext>
            </a:extLst>
          </p:cNvPr>
          <p:cNvPicPr>
            <a:picLocks noGrp="1" noChangeAspect="1"/>
          </p:cNvPicPr>
          <p:nvPr>
            <p:ph type="pic" sz="quarter" idx="19"/>
          </p:nvPr>
        </p:nvPicPr>
        <p:blipFill rotWithShape="1">
          <a:blip r:embed="rId4">
            <a:extLst>
              <a:ext uri="{28A0092B-C50C-407E-A947-70E740481C1C}">
                <a14:useLocalDpi xmlns:a14="http://schemas.microsoft.com/office/drawing/2010/main" val="0"/>
              </a:ext>
            </a:extLst>
          </a:blip>
          <a:srcRect r="22722"/>
          <a:stretch/>
        </p:blipFill>
        <p:spPr>
          <a:xfrm>
            <a:off x="3594922" y="1236778"/>
            <a:ext cx="2289776" cy="1973944"/>
          </a:xfrm>
        </p:spPr>
      </p:pic>
      <p:pic>
        <p:nvPicPr>
          <p:cNvPr id="27" name="Picture Placeholder 26">
            <a:extLst>
              <a:ext uri="{FF2B5EF4-FFF2-40B4-BE49-F238E27FC236}">
                <a16:creationId xmlns:a16="http://schemas.microsoft.com/office/drawing/2014/main" id="{3C86EB00-563F-4564-BCE7-C87DDD2E0F14}"/>
              </a:ext>
            </a:extLst>
          </p:cNvPr>
          <p:cNvPicPr>
            <a:picLocks noGrp="1" noChangeAspect="1"/>
          </p:cNvPicPr>
          <p:nvPr>
            <p:ph type="pic" sz="quarter" idx="20"/>
          </p:nvPr>
        </p:nvPicPr>
        <p:blipFill>
          <a:blip r:embed="rId5">
            <a:extLst>
              <a:ext uri="{28A0092B-C50C-407E-A947-70E740481C1C}">
                <a14:useLocalDpi xmlns:a14="http://schemas.microsoft.com/office/drawing/2010/main" val="0"/>
              </a:ext>
            </a:extLst>
          </a:blip>
          <a:srcRect l="11259" r="11259"/>
          <a:stretch>
            <a:fillRect/>
          </a:stretch>
        </p:blipFill>
        <p:spPr/>
      </p:pic>
      <p:grpSp>
        <p:nvGrpSpPr>
          <p:cNvPr id="15" name="Group 14">
            <a:extLst>
              <a:ext uri="{FF2B5EF4-FFF2-40B4-BE49-F238E27FC236}">
                <a16:creationId xmlns:a16="http://schemas.microsoft.com/office/drawing/2014/main" id="{AA5F1B26-85BF-4CE3-91ED-F6907ACA4512}"/>
              </a:ext>
            </a:extLst>
          </p:cNvPr>
          <p:cNvGrpSpPr/>
          <p:nvPr/>
        </p:nvGrpSpPr>
        <p:grpSpPr>
          <a:xfrm>
            <a:off x="687775" y="3874528"/>
            <a:ext cx="2419620" cy="1746695"/>
            <a:chOff x="771615" y="2599760"/>
            <a:chExt cx="2419620" cy="1746695"/>
          </a:xfrm>
        </p:grpSpPr>
        <p:sp>
          <p:nvSpPr>
            <p:cNvPr id="16" name="Subtitle 6">
              <a:extLst>
                <a:ext uri="{FF2B5EF4-FFF2-40B4-BE49-F238E27FC236}">
                  <a16:creationId xmlns:a16="http://schemas.microsoft.com/office/drawing/2014/main" id="{D31724FD-E34C-4564-B74F-10F5C083F4B7}"/>
                </a:ext>
              </a:extLst>
            </p:cNvPr>
            <p:cNvSpPr txBox="1">
              <a:spLocks/>
            </p:cNvSpPr>
            <p:nvPr/>
          </p:nvSpPr>
          <p:spPr>
            <a:xfrm>
              <a:off x="1221014" y="2922926"/>
              <a:ext cx="1970221" cy="1423529"/>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Ipsum available, but alteration in some form, by injected humour, or randomised words which don't look even</a:t>
              </a:r>
            </a:p>
          </p:txBody>
        </p:sp>
        <p:sp>
          <p:nvSpPr>
            <p:cNvPr id="18" name="TextBox 17">
              <a:extLst>
                <a:ext uri="{FF2B5EF4-FFF2-40B4-BE49-F238E27FC236}">
                  <a16:creationId xmlns:a16="http://schemas.microsoft.com/office/drawing/2014/main" id="{2CF26D66-5E3D-4923-9AFE-A1348D861600}"/>
                </a:ext>
              </a:extLst>
            </p:cNvPr>
            <p:cNvSpPr txBox="1"/>
            <p:nvPr/>
          </p:nvSpPr>
          <p:spPr>
            <a:xfrm>
              <a:off x="771615" y="2599760"/>
              <a:ext cx="569140" cy="323165"/>
            </a:xfrm>
            <a:prstGeom prst="rect">
              <a:avLst/>
            </a:prstGeom>
            <a:noFill/>
          </p:spPr>
          <p:txBody>
            <a:bodyPr wrap="square" rtlCol="0">
              <a:spAutoFit/>
            </a:bodyPr>
            <a:lstStyle/>
            <a:p>
              <a:pPr algn="ctr"/>
              <a:r>
                <a:rPr lang="en-US" sz="1500" spc="300" dirty="0">
                  <a:latin typeface="Montserrat" panose="00000500000000000000" pitchFamily="50" charset="0"/>
                </a:rPr>
                <a:t>//</a:t>
              </a:r>
            </a:p>
          </p:txBody>
        </p:sp>
      </p:grpSp>
      <p:grpSp>
        <p:nvGrpSpPr>
          <p:cNvPr id="51" name="Group 50">
            <a:extLst>
              <a:ext uri="{FF2B5EF4-FFF2-40B4-BE49-F238E27FC236}">
                <a16:creationId xmlns:a16="http://schemas.microsoft.com/office/drawing/2014/main" id="{CCFC9A45-C52C-40A9-94A9-F880EB19AC75}"/>
              </a:ext>
            </a:extLst>
          </p:cNvPr>
          <p:cNvGrpSpPr/>
          <p:nvPr/>
        </p:nvGrpSpPr>
        <p:grpSpPr>
          <a:xfrm>
            <a:off x="3530000" y="3874528"/>
            <a:ext cx="2419620" cy="1746695"/>
            <a:chOff x="771615" y="2599760"/>
            <a:chExt cx="2419620" cy="1746695"/>
          </a:xfrm>
        </p:grpSpPr>
        <p:sp>
          <p:nvSpPr>
            <p:cNvPr id="52" name="Subtitle 6">
              <a:extLst>
                <a:ext uri="{FF2B5EF4-FFF2-40B4-BE49-F238E27FC236}">
                  <a16:creationId xmlns:a16="http://schemas.microsoft.com/office/drawing/2014/main" id="{CFDFC754-4588-4B5D-BAF4-2CF5C2037670}"/>
                </a:ext>
              </a:extLst>
            </p:cNvPr>
            <p:cNvSpPr txBox="1">
              <a:spLocks/>
            </p:cNvSpPr>
            <p:nvPr/>
          </p:nvSpPr>
          <p:spPr>
            <a:xfrm>
              <a:off x="1221014" y="2922926"/>
              <a:ext cx="1970221" cy="1423529"/>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Ipsum available, but alteration in some form, by injected humour, or randomised words which don't look even</a:t>
              </a:r>
            </a:p>
          </p:txBody>
        </p:sp>
        <p:sp>
          <p:nvSpPr>
            <p:cNvPr id="53" name="TextBox 52">
              <a:extLst>
                <a:ext uri="{FF2B5EF4-FFF2-40B4-BE49-F238E27FC236}">
                  <a16:creationId xmlns:a16="http://schemas.microsoft.com/office/drawing/2014/main" id="{6C6EB8E6-BB0A-44DA-AE7C-2566F4A21359}"/>
                </a:ext>
              </a:extLst>
            </p:cNvPr>
            <p:cNvSpPr txBox="1"/>
            <p:nvPr/>
          </p:nvSpPr>
          <p:spPr>
            <a:xfrm>
              <a:off x="771615" y="2599760"/>
              <a:ext cx="569140" cy="323165"/>
            </a:xfrm>
            <a:prstGeom prst="rect">
              <a:avLst/>
            </a:prstGeom>
            <a:noFill/>
          </p:spPr>
          <p:txBody>
            <a:bodyPr wrap="square" rtlCol="0">
              <a:spAutoFit/>
            </a:bodyPr>
            <a:lstStyle/>
            <a:p>
              <a:pPr algn="ctr"/>
              <a:r>
                <a:rPr lang="en-US" sz="1500" spc="300" dirty="0">
                  <a:latin typeface="Montserrat" panose="00000500000000000000" pitchFamily="50" charset="0"/>
                </a:rPr>
                <a:t>//</a:t>
              </a:r>
            </a:p>
          </p:txBody>
        </p:sp>
      </p:grpSp>
      <p:grpSp>
        <p:nvGrpSpPr>
          <p:cNvPr id="54" name="Group 53">
            <a:extLst>
              <a:ext uri="{FF2B5EF4-FFF2-40B4-BE49-F238E27FC236}">
                <a16:creationId xmlns:a16="http://schemas.microsoft.com/office/drawing/2014/main" id="{AF766BDD-10C3-45DC-ABA1-80D16AC00BED}"/>
              </a:ext>
            </a:extLst>
          </p:cNvPr>
          <p:cNvGrpSpPr/>
          <p:nvPr/>
        </p:nvGrpSpPr>
        <p:grpSpPr>
          <a:xfrm>
            <a:off x="6307303" y="3874528"/>
            <a:ext cx="2419620" cy="1746695"/>
            <a:chOff x="771615" y="2599760"/>
            <a:chExt cx="2419620" cy="1746695"/>
          </a:xfrm>
        </p:grpSpPr>
        <p:sp>
          <p:nvSpPr>
            <p:cNvPr id="55" name="Subtitle 6">
              <a:extLst>
                <a:ext uri="{FF2B5EF4-FFF2-40B4-BE49-F238E27FC236}">
                  <a16:creationId xmlns:a16="http://schemas.microsoft.com/office/drawing/2014/main" id="{D3309999-54A8-48D3-86C7-256E3FB14FFB}"/>
                </a:ext>
              </a:extLst>
            </p:cNvPr>
            <p:cNvSpPr txBox="1">
              <a:spLocks/>
            </p:cNvSpPr>
            <p:nvPr/>
          </p:nvSpPr>
          <p:spPr>
            <a:xfrm>
              <a:off x="1221014" y="2922926"/>
              <a:ext cx="1970221" cy="1423529"/>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Ipsum available, but alteration in some form, by injected humour, or randomised words which don't look even</a:t>
              </a:r>
            </a:p>
          </p:txBody>
        </p:sp>
        <p:sp>
          <p:nvSpPr>
            <p:cNvPr id="56" name="TextBox 55">
              <a:extLst>
                <a:ext uri="{FF2B5EF4-FFF2-40B4-BE49-F238E27FC236}">
                  <a16:creationId xmlns:a16="http://schemas.microsoft.com/office/drawing/2014/main" id="{E83C43A6-C0BE-4E5F-9E04-5344195E79CA}"/>
                </a:ext>
              </a:extLst>
            </p:cNvPr>
            <p:cNvSpPr txBox="1"/>
            <p:nvPr/>
          </p:nvSpPr>
          <p:spPr>
            <a:xfrm>
              <a:off x="771615" y="2599760"/>
              <a:ext cx="569140" cy="323165"/>
            </a:xfrm>
            <a:prstGeom prst="rect">
              <a:avLst/>
            </a:prstGeom>
            <a:noFill/>
          </p:spPr>
          <p:txBody>
            <a:bodyPr wrap="square" rtlCol="0">
              <a:spAutoFit/>
            </a:bodyPr>
            <a:lstStyle/>
            <a:p>
              <a:pPr algn="ctr"/>
              <a:r>
                <a:rPr lang="en-US" sz="1500" spc="300" dirty="0">
                  <a:latin typeface="Montserrat" panose="00000500000000000000" pitchFamily="50" charset="0"/>
                </a:rPr>
                <a:t>//</a:t>
              </a:r>
            </a:p>
          </p:txBody>
        </p:sp>
      </p:grpSp>
      <p:grpSp>
        <p:nvGrpSpPr>
          <p:cNvPr id="57" name="Group 56">
            <a:extLst>
              <a:ext uri="{FF2B5EF4-FFF2-40B4-BE49-F238E27FC236}">
                <a16:creationId xmlns:a16="http://schemas.microsoft.com/office/drawing/2014/main" id="{CE328E30-22BD-4A27-B0FA-B5AD77B450E4}"/>
              </a:ext>
            </a:extLst>
          </p:cNvPr>
          <p:cNvGrpSpPr/>
          <p:nvPr/>
        </p:nvGrpSpPr>
        <p:grpSpPr>
          <a:xfrm>
            <a:off x="9084606" y="3874528"/>
            <a:ext cx="2419620" cy="1746695"/>
            <a:chOff x="771615" y="2599760"/>
            <a:chExt cx="2419620" cy="1746695"/>
          </a:xfrm>
        </p:grpSpPr>
        <p:sp>
          <p:nvSpPr>
            <p:cNvPr id="58" name="Subtitle 6">
              <a:extLst>
                <a:ext uri="{FF2B5EF4-FFF2-40B4-BE49-F238E27FC236}">
                  <a16:creationId xmlns:a16="http://schemas.microsoft.com/office/drawing/2014/main" id="{97C40B30-230D-4092-BDE4-BF4A06A1839B}"/>
                </a:ext>
              </a:extLst>
            </p:cNvPr>
            <p:cNvSpPr txBox="1">
              <a:spLocks/>
            </p:cNvSpPr>
            <p:nvPr/>
          </p:nvSpPr>
          <p:spPr>
            <a:xfrm>
              <a:off x="1221014" y="2922926"/>
              <a:ext cx="1970221" cy="1423529"/>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Ipsum available, but alteration in some form, by injected humour, or randomised words which don't look even</a:t>
              </a:r>
            </a:p>
          </p:txBody>
        </p:sp>
        <p:sp>
          <p:nvSpPr>
            <p:cNvPr id="59" name="TextBox 58">
              <a:extLst>
                <a:ext uri="{FF2B5EF4-FFF2-40B4-BE49-F238E27FC236}">
                  <a16:creationId xmlns:a16="http://schemas.microsoft.com/office/drawing/2014/main" id="{DF29AC29-89C2-48F0-BA4B-6223B81367F1}"/>
                </a:ext>
              </a:extLst>
            </p:cNvPr>
            <p:cNvSpPr txBox="1"/>
            <p:nvPr/>
          </p:nvSpPr>
          <p:spPr>
            <a:xfrm>
              <a:off x="771615" y="2599760"/>
              <a:ext cx="569140" cy="323165"/>
            </a:xfrm>
            <a:prstGeom prst="rect">
              <a:avLst/>
            </a:prstGeom>
            <a:noFill/>
          </p:spPr>
          <p:txBody>
            <a:bodyPr wrap="square" rtlCol="0">
              <a:spAutoFit/>
            </a:bodyPr>
            <a:lstStyle/>
            <a:p>
              <a:pPr algn="ctr"/>
              <a:r>
                <a:rPr lang="en-US" sz="1500" spc="300" dirty="0">
                  <a:latin typeface="Montserrat" panose="00000500000000000000" pitchFamily="50" charset="0"/>
                </a:rPr>
                <a:t>//</a:t>
              </a:r>
            </a:p>
          </p:txBody>
        </p:sp>
      </p:grpSp>
    </p:spTree>
    <p:extLst>
      <p:ext uri="{BB962C8B-B14F-4D97-AF65-F5344CB8AC3E}">
        <p14:creationId xmlns:p14="http://schemas.microsoft.com/office/powerpoint/2010/main" val="2493472458"/>
      </p:ext>
    </p:extLst>
  </p:cSld>
  <p:clrMapOvr>
    <a:masterClrMapping/>
  </p:clrMapOvr>
</p:sld>
</file>

<file path=ppt/theme/theme1.xml><?xml version="1.0" encoding="utf-8"?>
<a:theme xmlns:a="http://schemas.openxmlformats.org/drawingml/2006/main" name="Office Theme">
  <a:themeElements>
    <a:clrScheme name="Custom 16">
      <a:dk1>
        <a:sysClr val="windowText" lastClr="000000"/>
      </a:dk1>
      <a:lt1>
        <a:sysClr val="window" lastClr="FFFFFF"/>
      </a:lt1>
      <a:dk2>
        <a:srgbClr val="6491C8"/>
      </a:dk2>
      <a:lt2>
        <a:srgbClr val="283440"/>
      </a:lt2>
      <a:accent1>
        <a:srgbClr val="14B4EB"/>
      </a:accent1>
      <a:accent2>
        <a:srgbClr val="3CBEB4"/>
      </a:accent2>
      <a:accent3>
        <a:srgbClr val="96C83C"/>
      </a:accent3>
      <a:accent4>
        <a:srgbClr val="FFAF28"/>
      </a:accent4>
      <a:accent5>
        <a:srgbClr val="FA4655"/>
      </a:accent5>
      <a:accent6>
        <a:srgbClr val="A596D2"/>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14097</TotalTime>
  <Words>1122</Words>
  <Application>Microsoft Office PowerPoint</Application>
  <PresentationFormat>Widescreen</PresentationFormat>
  <Paragraphs>120</Paragraphs>
  <Slides>22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22</vt:i4>
      </vt:variant>
    </vt:vector>
  </HeadingPairs>
  <TitlesOfParts>
    <vt:vector size="29" baseType="lpstr">
      <vt:lpstr>Arial</vt:lpstr>
      <vt:lpstr>Calibri</vt:lpstr>
      <vt:lpstr>Montserrat</vt:lpstr>
      <vt:lpstr>Montserrat </vt:lpstr>
      <vt:lpstr>Montserrat Light</vt:lpstr>
      <vt:lpstr>Open Sans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Shopon Ahmed</dc:creator>
  <cp:lastModifiedBy>ismail - [2010]</cp:lastModifiedBy>
  <cp:revision>2287</cp:revision>
  <dcterms:created xsi:type="dcterms:W3CDTF">2017-09-28T05:04:55Z</dcterms:created>
  <dcterms:modified xsi:type="dcterms:W3CDTF">2020-02-15T06:27:02Z</dcterms:modified>
</cp:coreProperties>
</file>