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260" r:id="rId3"/>
    <p:sldId id="291" r:id="rId4"/>
    <p:sldId id="264" r:id="rId5"/>
    <p:sldId id="267" r:id="rId6"/>
    <p:sldId id="263" r:id="rId7"/>
    <p:sldId id="261" r:id="rId8"/>
    <p:sldId id="262" r:id="rId9"/>
    <p:sldId id="269" r:id="rId10"/>
    <p:sldId id="268" r:id="rId11"/>
    <p:sldId id="270" r:id="rId12"/>
    <p:sldId id="271" r:id="rId13"/>
    <p:sldId id="272" r:id="rId14"/>
    <p:sldId id="274" r:id="rId15"/>
    <p:sldId id="273" r:id="rId16"/>
    <p:sldId id="278" r:id="rId17"/>
    <p:sldId id="280" r:id="rId18"/>
    <p:sldId id="279" r:id="rId19"/>
    <p:sldId id="281" r:id="rId20"/>
    <p:sldId id="282" r:id="rId21"/>
    <p:sldId id="290" r:id="rId22"/>
    <p:sldId id="283" r:id="rId23"/>
    <p:sldId id="286" r:id="rId24"/>
    <p:sldId id="285" r:id="rId25"/>
    <p:sldId id="287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FA66B1-0676-4FFB-8EB4-884EB9AC968F}">
          <p14:sldIdLst>
            <p14:sldId id="258"/>
            <p14:sldId id="260"/>
            <p14:sldId id="291"/>
            <p14:sldId id="264"/>
            <p14:sldId id="267"/>
            <p14:sldId id="263"/>
            <p14:sldId id="261"/>
            <p14:sldId id="262"/>
            <p14:sldId id="269"/>
            <p14:sldId id="268"/>
            <p14:sldId id="270"/>
            <p14:sldId id="271"/>
            <p14:sldId id="272"/>
            <p14:sldId id="274"/>
            <p14:sldId id="273"/>
            <p14:sldId id="278"/>
            <p14:sldId id="280"/>
            <p14:sldId id="279"/>
            <p14:sldId id="281"/>
            <p14:sldId id="282"/>
            <p14:sldId id="290"/>
            <p14:sldId id="283"/>
            <p14:sldId id="286"/>
            <p14:sldId id="285"/>
            <p14:sldId id="287"/>
            <p14:sldId id="284"/>
          </p14:sldIdLst>
        </p14:section>
        <p14:section name="Untitled Section" id="{51D59E19-1DD1-4DA1-A308-9010BD705248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B688CF-1604-4D0E-A216-0A2BFDA237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C78162-3445-4D1C-AB2D-025450A25E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997394-5D53-4486-A015-07C80AAAF8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585252" cy="68580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F5AC20F9-40FE-4E8E-8DEC-619B5DB1DE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47996" y="1816791"/>
            <a:ext cx="3154018" cy="322442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0521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C78162-3445-4D1C-AB2D-025450A25E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589744A-70BF-4802-AC53-1A339BF710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9725" y="1457118"/>
            <a:ext cx="4000500" cy="540088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00988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49BD8A5-A593-46B0-963B-9605BAC483E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6381" y="1786692"/>
            <a:ext cx="3189513" cy="285016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F778A498-BAD8-4FB1-BDD1-935ADA2C801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39343" y="1786692"/>
            <a:ext cx="3189513" cy="285016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B272E241-68FD-42D7-867D-71DA78D25A5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72304" y="1786692"/>
            <a:ext cx="3189513" cy="285016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61427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5D012C89-F3DB-4343-AC1C-2D89CD12DB7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93123" y="1828800"/>
            <a:ext cx="2693941" cy="39624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609F3C4C-9F5F-4DBB-850B-9DEB33A214E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97061" y="1828800"/>
            <a:ext cx="2693941" cy="39624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2BE64CCF-A466-4FBF-B000-0E3AB26A5B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00999" y="1828800"/>
            <a:ext cx="2693941" cy="39624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2DC48779-8CDF-4464-88BE-3EE4ADBBFF5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04936" y="1828800"/>
            <a:ext cx="2693941" cy="39624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54017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A3135C8A-D34B-4E65-9BF8-A37C4DAD154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9863" y="1634735"/>
            <a:ext cx="2367183" cy="212280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7C464C8E-E233-4479-9830-58981EB512F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8227" y="1634735"/>
            <a:ext cx="2367183" cy="212280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D1BBA8F0-DA2B-46C7-9DA2-0E11540A0C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66591" y="1634735"/>
            <a:ext cx="2367183" cy="212280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242C6F2A-A6E8-4EE2-98B9-F1EA1CD6ED5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74955" y="1634735"/>
            <a:ext cx="2367183" cy="212280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D39634FA-EF3B-4AE2-9E29-351556D909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9863" y="3952812"/>
            <a:ext cx="2367183" cy="212280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5B1FB4E9-0C78-452D-BF72-68438E27653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8227" y="3952812"/>
            <a:ext cx="2367183" cy="212280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39682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4F83E78-5516-48A0-A9F3-4E31446D52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752599"/>
            <a:ext cx="12192000" cy="321818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4963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C78162-3445-4D1C-AB2D-025450A25E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8DE60AC-4672-4649-9861-031191EC44A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4148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509946A-DBDD-43F6-B90F-66E7A4CF646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238539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DB76DC-0FC2-44FF-9D69-D986D7B6468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76761" y="1623920"/>
            <a:ext cx="1597184" cy="1597184"/>
          </a:xfrm>
          <a:custGeom>
            <a:avLst/>
            <a:gdLst>
              <a:gd name="connsiteX0" fmla="*/ 798592 w 1597184"/>
              <a:gd name="connsiteY0" fmla="*/ 0 h 1597184"/>
              <a:gd name="connsiteX1" fmla="*/ 1597184 w 1597184"/>
              <a:gd name="connsiteY1" fmla="*/ 798592 h 1597184"/>
              <a:gd name="connsiteX2" fmla="*/ 798592 w 1597184"/>
              <a:gd name="connsiteY2" fmla="*/ 1597184 h 1597184"/>
              <a:gd name="connsiteX3" fmla="*/ 0 w 1597184"/>
              <a:gd name="connsiteY3" fmla="*/ 798592 h 1597184"/>
              <a:gd name="connsiteX4" fmla="*/ 798592 w 1597184"/>
              <a:gd name="connsiteY4" fmla="*/ 0 h 159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184" h="1597184">
                <a:moveTo>
                  <a:pt x="798592" y="0"/>
                </a:moveTo>
                <a:cubicBezTo>
                  <a:pt x="1239642" y="0"/>
                  <a:pt x="1597184" y="357542"/>
                  <a:pt x="1597184" y="798592"/>
                </a:cubicBezTo>
                <a:cubicBezTo>
                  <a:pt x="1597184" y="1239642"/>
                  <a:pt x="1239642" y="1597184"/>
                  <a:pt x="798592" y="1597184"/>
                </a:cubicBezTo>
                <a:cubicBezTo>
                  <a:pt x="357542" y="1597184"/>
                  <a:pt x="0" y="1239642"/>
                  <a:pt x="0" y="798592"/>
                </a:cubicBezTo>
                <a:cubicBezTo>
                  <a:pt x="0" y="357542"/>
                  <a:pt x="357542" y="0"/>
                  <a:pt x="79859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88543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2D39818-1C5E-43CF-8B10-45F05B0725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93672" y="2017014"/>
            <a:ext cx="2475211" cy="229174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DBE416F-6DB0-4C06-8D12-652CED79089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984891" y="2017014"/>
            <a:ext cx="2475211" cy="229174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212405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DD0C6E14-8456-42DD-AD33-5B68A07C67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470993"/>
            <a:ext cx="12192000" cy="213359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6301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601FE492-7416-4ECD-A44D-752625C5EA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944804"/>
            <a:ext cx="2977480" cy="237312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8E77F9C-60B7-4FEA-8EC4-61AE3DFC80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71507" y="2944804"/>
            <a:ext cx="2977480" cy="237312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836FBA0F-288A-4248-83A8-50E89EB83F1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43014" y="2944804"/>
            <a:ext cx="2977480" cy="237312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007AF10-D15C-41B3-9488-F0D43B5F4F8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214520" y="2944804"/>
            <a:ext cx="2977480" cy="237312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86163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1F29D2-D7EE-447F-B7E2-6ED330A5B4C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03714" y="2904290"/>
            <a:ext cx="2978743" cy="300445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B28F7900-5B5E-4B93-94EC-0F7DD5DB810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91256" y="2904290"/>
            <a:ext cx="2978743" cy="300445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C77E312-D3D4-4BB7-8523-65CACD918B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77139" y="2904290"/>
            <a:ext cx="2978743" cy="300445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21734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89C2808-414B-4737-9E1A-DC78D77C39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986015"/>
            <a:ext cx="12192000" cy="214057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0DCDE7-BC7B-4157-8601-ECB8F09EB29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537027"/>
            <a:ext cx="2454400" cy="358956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5996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15213E6D-DF87-4783-94BF-1937B8B4F17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79846" y="1756162"/>
            <a:ext cx="2768671" cy="3124413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064E71-19A2-46FC-97B4-8EC3C87C503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67725" y="1756162"/>
            <a:ext cx="2768671" cy="3124413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38BA2BB8-48D1-46D9-8A60-D7A72878E5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55604" y="1756162"/>
            <a:ext cx="2768671" cy="3124413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4B9CDD44-D8EE-4A26-B614-15D330D4E0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43483" y="1756162"/>
            <a:ext cx="2768671" cy="3124413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99678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069B2EA-93A8-4BBC-8270-4E8EFF9B393D}"/>
              </a:ext>
            </a:extLst>
          </p:cNvPr>
          <p:cNvSpPr txBox="1"/>
          <p:nvPr userDrawn="1"/>
        </p:nvSpPr>
        <p:spPr>
          <a:xfrm>
            <a:off x="5000172" y="6410654"/>
            <a:ext cx="218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www.yourwebsite.com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40855F-BEC0-4074-8221-A0D61D8B50E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620" y="6471935"/>
            <a:ext cx="535048" cy="15092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3534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A040A4-923C-4B0A-9A31-C6672ADCA755}"/>
              </a:ext>
            </a:extLst>
          </p:cNvPr>
          <p:cNvSpPr/>
          <p:nvPr userDrawn="1"/>
        </p:nvSpPr>
        <p:spPr>
          <a:xfrm>
            <a:off x="10365781" y="6468819"/>
            <a:ext cx="249152" cy="157160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60723934-2CC3-4A4F-AB9F-39CF3E303108}"/>
              </a:ext>
            </a:extLst>
          </p:cNvPr>
          <p:cNvSpPr txBox="1">
            <a:spLocks/>
          </p:cNvSpPr>
          <p:nvPr userDrawn="1"/>
        </p:nvSpPr>
        <p:spPr>
          <a:xfrm>
            <a:off x="10299116" y="6425956"/>
            <a:ext cx="382482" cy="242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b="0" i="0" kern="120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72B8170-242D-42EF-8B64-B507C79780AD}" type="slidenum">
              <a:rPr lang="en-US" sz="8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en-US" sz="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B25559C-8937-4A48-8B4A-EA7ABA235AC2}"/>
              </a:ext>
            </a:extLst>
          </p:cNvPr>
          <p:cNvCxnSpPr>
            <a:cxnSpLocks/>
          </p:cNvCxnSpPr>
          <p:nvPr userDrawn="1"/>
        </p:nvCxnSpPr>
        <p:spPr>
          <a:xfrm>
            <a:off x="841340" y="6247041"/>
            <a:ext cx="10515600" cy="0"/>
          </a:xfrm>
          <a:prstGeom prst="line">
            <a:avLst/>
          </a:prstGeom>
          <a:ln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4">
            <a:extLst>
              <a:ext uri="{FF2B5EF4-FFF2-40B4-BE49-F238E27FC236}">
                <a16:creationId xmlns:a16="http://schemas.microsoft.com/office/drawing/2014/main" id="{142C450B-14F7-4E56-B259-A944134A899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0711805" y="6461674"/>
            <a:ext cx="9144" cy="1714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15C365-C035-4697-9F96-D7BAE6806EDC}"/>
              </a:ext>
            </a:extLst>
          </p:cNvPr>
          <p:cNvSpPr txBox="1"/>
          <p:nvPr userDrawn="1"/>
        </p:nvSpPr>
        <p:spPr>
          <a:xfrm>
            <a:off x="723773" y="6431983"/>
            <a:ext cx="1144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03/01/2018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8" r:id="rId3"/>
    <p:sldLayoutId id="2147483680" r:id="rId4"/>
    <p:sldLayoutId id="2147483671" r:id="rId5"/>
    <p:sldLayoutId id="2147483672" r:id="rId6"/>
    <p:sldLayoutId id="2147483670" r:id="rId7"/>
    <p:sldLayoutId id="2147483669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C3662DC3-AF92-4ECE-B118-7C9C56ACECD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6" b="134"/>
          <a:stretch/>
        </p:blipFill>
        <p:spPr>
          <a:xfrm>
            <a:off x="0" y="0"/>
            <a:ext cx="12192000" cy="6858000"/>
          </a:xfr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BBBCA76C-0D78-4E35-A7F4-A65B4C130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112" y="1587"/>
            <a:ext cx="12203112" cy="6856413"/>
          </a:xfrm>
          <a:prstGeom prst="rect">
            <a:avLst/>
          </a:prstGeom>
          <a:solidFill>
            <a:srgbClr val="171625">
              <a:alpha val="8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B32ABE17-9B0F-4F98-85F1-87F87EABEB86}"/>
              </a:ext>
            </a:extLst>
          </p:cNvPr>
          <p:cNvSpPr>
            <a:spLocks noEditPoints="1"/>
          </p:cNvSpPr>
          <p:nvPr/>
        </p:nvSpPr>
        <p:spPr bwMode="auto">
          <a:xfrm>
            <a:off x="4372769" y="2315205"/>
            <a:ext cx="3435350" cy="1409700"/>
          </a:xfrm>
          <a:custGeom>
            <a:avLst/>
            <a:gdLst>
              <a:gd name="T0" fmla="*/ 1995 w 2160"/>
              <a:gd name="T1" fmla="*/ 888 h 888"/>
              <a:gd name="T2" fmla="*/ 165 w 2160"/>
              <a:gd name="T3" fmla="*/ 888 h 888"/>
              <a:gd name="T4" fmla="*/ 0 w 2160"/>
              <a:gd name="T5" fmla="*/ 728 h 888"/>
              <a:gd name="T6" fmla="*/ 0 w 2160"/>
              <a:gd name="T7" fmla="*/ 160 h 888"/>
              <a:gd name="T8" fmla="*/ 165 w 2160"/>
              <a:gd name="T9" fmla="*/ 0 h 888"/>
              <a:gd name="T10" fmla="*/ 1995 w 2160"/>
              <a:gd name="T11" fmla="*/ 0 h 888"/>
              <a:gd name="T12" fmla="*/ 2160 w 2160"/>
              <a:gd name="T13" fmla="*/ 160 h 888"/>
              <a:gd name="T14" fmla="*/ 2160 w 2160"/>
              <a:gd name="T15" fmla="*/ 728 h 888"/>
              <a:gd name="T16" fmla="*/ 1995 w 2160"/>
              <a:gd name="T17" fmla="*/ 888 h 888"/>
              <a:gd name="T18" fmla="*/ 165 w 2160"/>
              <a:gd name="T19" fmla="*/ 72 h 888"/>
              <a:gd name="T20" fmla="*/ 72 w 2160"/>
              <a:gd name="T21" fmla="*/ 160 h 888"/>
              <a:gd name="T22" fmla="*/ 72 w 2160"/>
              <a:gd name="T23" fmla="*/ 728 h 888"/>
              <a:gd name="T24" fmla="*/ 165 w 2160"/>
              <a:gd name="T25" fmla="*/ 816 h 888"/>
              <a:gd name="T26" fmla="*/ 1995 w 2160"/>
              <a:gd name="T27" fmla="*/ 816 h 888"/>
              <a:gd name="T28" fmla="*/ 2088 w 2160"/>
              <a:gd name="T29" fmla="*/ 728 h 888"/>
              <a:gd name="T30" fmla="*/ 2088 w 2160"/>
              <a:gd name="T31" fmla="*/ 160 h 888"/>
              <a:gd name="T32" fmla="*/ 1995 w 2160"/>
              <a:gd name="T33" fmla="*/ 72 h 888"/>
              <a:gd name="T34" fmla="*/ 165 w 2160"/>
              <a:gd name="T35" fmla="*/ 72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0" h="888">
                <a:moveTo>
                  <a:pt x="1995" y="888"/>
                </a:moveTo>
                <a:cubicBezTo>
                  <a:pt x="165" y="888"/>
                  <a:pt x="165" y="888"/>
                  <a:pt x="165" y="888"/>
                </a:cubicBezTo>
                <a:cubicBezTo>
                  <a:pt x="74" y="888"/>
                  <a:pt x="0" y="816"/>
                  <a:pt x="0" y="72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72"/>
                  <a:pt x="74" y="0"/>
                  <a:pt x="165" y="0"/>
                </a:cubicBezTo>
                <a:cubicBezTo>
                  <a:pt x="1995" y="0"/>
                  <a:pt x="1995" y="0"/>
                  <a:pt x="1995" y="0"/>
                </a:cubicBezTo>
                <a:cubicBezTo>
                  <a:pt x="2086" y="0"/>
                  <a:pt x="2160" y="72"/>
                  <a:pt x="2160" y="160"/>
                </a:cubicBezTo>
                <a:cubicBezTo>
                  <a:pt x="2160" y="728"/>
                  <a:pt x="2160" y="728"/>
                  <a:pt x="2160" y="728"/>
                </a:cubicBezTo>
                <a:cubicBezTo>
                  <a:pt x="2160" y="816"/>
                  <a:pt x="2086" y="888"/>
                  <a:pt x="1995" y="888"/>
                </a:cubicBezTo>
                <a:close/>
                <a:moveTo>
                  <a:pt x="165" y="72"/>
                </a:moveTo>
                <a:cubicBezTo>
                  <a:pt x="114" y="72"/>
                  <a:pt x="72" y="111"/>
                  <a:pt x="72" y="160"/>
                </a:cubicBezTo>
                <a:cubicBezTo>
                  <a:pt x="72" y="728"/>
                  <a:pt x="72" y="728"/>
                  <a:pt x="72" y="728"/>
                </a:cubicBezTo>
                <a:cubicBezTo>
                  <a:pt x="72" y="777"/>
                  <a:pt x="114" y="816"/>
                  <a:pt x="165" y="816"/>
                </a:cubicBezTo>
                <a:cubicBezTo>
                  <a:pt x="1995" y="816"/>
                  <a:pt x="1995" y="816"/>
                  <a:pt x="1995" y="816"/>
                </a:cubicBezTo>
                <a:cubicBezTo>
                  <a:pt x="2046" y="816"/>
                  <a:pt x="2088" y="777"/>
                  <a:pt x="2088" y="728"/>
                </a:cubicBezTo>
                <a:cubicBezTo>
                  <a:pt x="2088" y="160"/>
                  <a:pt x="2088" y="160"/>
                  <a:pt x="2088" y="160"/>
                </a:cubicBezTo>
                <a:cubicBezTo>
                  <a:pt x="2088" y="111"/>
                  <a:pt x="2046" y="72"/>
                  <a:pt x="1995" y="72"/>
                </a:cubicBezTo>
                <a:lnTo>
                  <a:pt x="165" y="72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alpha val="65000"/>
                </a:schemeClr>
              </a:gs>
              <a:gs pos="99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3A412E-A63C-4459-8B02-CBF2CDF2E49E}"/>
              </a:ext>
            </a:extLst>
          </p:cNvPr>
          <p:cNvGrpSpPr/>
          <p:nvPr/>
        </p:nvGrpSpPr>
        <p:grpSpPr>
          <a:xfrm>
            <a:off x="4799807" y="2730110"/>
            <a:ext cx="2581275" cy="550863"/>
            <a:chOff x="4781551" y="2497138"/>
            <a:chExt cx="2581275" cy="550863"/>
          </a:xfrm>
          <a:gradFill>
            <a:gsLst>
              <a:gs pos="0">
                <a:schemeClr val="accent3">
                  <a:alpha val="65000"/>
                </a:schemeClr>
              </a:gs>
              <a:gs pos="99000">
                <a:schemeClr val="accent1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BBBA34E5-B718-47AF-AF22-BD9114321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1" y="2511425"/>
              <a:ext cx="292100" cy="531813"/>
            </a:xfrm>
            <a:custGeom>
              <a:avLst/>
              <a:gdLst>
                <a:gd name="T0" fmla="*/ 100 w 184"/>
                <a:gd name="T1" fmla="*/ 85 h 335"/>
                <a:gd name="T2" fmla="*/ 100 w 184"/>
                <a:gd name="T3" fmla="*/ 105 h 335"/>
                <a:gd name="T4" fmla="*/ 157 w 184"/>
                <a:gd name="T5" fmla="*/ 105 h 335"/>
                <a:gd name="T6" fmla="*/ 157 w 184"/>
                <a:gd name="T7" fmla="*/ 153 h 335"/>
                <a:gd name="T8" fmla="*/ 100 w 184"/>
                <a:gd name="T9" fmla="*/ 153 h 335"/>
                <a:gd name="T10" fmla="*/ 100 w 184"/>
                <a:gd name="T11" fmla="*/ 335 h 335"/>
                <a:gd name="T12" fmla="*/ 32 w 184"/>
                <a:gd name="T13" fmla="*/ 335 h 335"/>
                <a:gd name="T14" fmla="*/ 32 w 184"/>
                <a:gd name="T15" fmla="*/ 153 h 335"/>
                <a:gd name="T16" fmla="*/ 0 w 184"/>
                <a:gd name="T17" fmla="*/ 153 h 335"/>
                <a:gd name="T18" fmla="*/ 0 w 184"/>
                <a:gd name="T19" fmla="*/ 105 h 335"/>
                <a:gd name="T20" fmla="*/ 32 w 184"/>
                <a:gd name="T21" fmla="*/ 105 h 335"/>
                <a:gd name="T22" fmla="*/ 32 w 184"/>
                <a:gd name="T23" fmla="*/ 82 h 335"/>
                <a:gd name="T24" fmla="*/ 120 w 184"/>
                <a:gd name="T25" fmla="*/ 0 h 335"/>
                <a:gd name="T26" fmla="*/ 184 w 184"/>
                <a:gd name="T27" fmla="*/ 17 h 335"/>
                <a:gd name="T28" fmla="*/ 159 w 184"/>
                <a:gd name="T29" fmla="*/ 67 h 335"/>
                <a:gd name="T30" fmla="*/ 129 w 184"/>
                <a:gd name="T31" fmla="*/ 56 h 335"/>
                <a:gd name="T32" fmla="*/ 100 w 184"/>
                <a:gd name="T33" fmla="*/ 8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4" h="335">
                  <a:moveTo>
                    <a:pt x="100" y="85"/>
                  </a:moveTo>
                  <a:cubicBezTo>
                    <a:pt x="100" y="105"/>
                    <a:pt x="100" y="105"/>
                    <a:pt x="100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335"/>
                    <a:pt x="100" y="335"/>
                    <a:pt x="100" y="335"/>
                  </a:cubicBezTo>
                  <a:cubicBezTo>
                    <a:pt x="32" y="335"/>
                    <a:pt x="32" y="335"/>
                    <a:pt x="32" y="335"/>
                  </a:cubicBezTo>
                  <a:cubicBezTo>
                    <a:pt x="32" y="153"/>
                    <a:pt x="32" y="153"/>
                    <a:pt x="32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2" y="28"/>
                    <a:pt x="72" y="0"/>
                    <a:pt x="120" y="0"/>
                  </a:cubicBezTo>
                  <a:cubicBezTo>
                    <a:pt x="143" y="0"/>
                    <a:pt x="167" y="5"/>
                    <a:pt x="184" y="17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50" y="60"/>
                    <a:pt x="139" y="56"/>
                    <a:pt x="129" y="56"/>
                  </a:cubicBezTo>
                  <a:cubicBezTo>
                    <a:pt x="113" y="56"/>
                    <a:pt x="100" y="65"/>
                    <a:pt x="10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1073E02B-E172-4695-B243-40400BACF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6026" y="2655888"/>
              <a:ext cx="358775" cy="392113"/>
            </a:xfrm>
            <a:custGeom>
              <a:avLst/>
              <a:gdLst>
                <a:gd name="T0" fmla="*/ 159 w 226"/>
                <a:gd name="T1" fmla="*/ 244 h 247"/>
                <a:gd name="T2" fmla="*/ 159 w 226"/>
                <a:gd name="T3" fmla="*/ 216 h 247"/>
                <a:gd name="T4" fmla="*/ 83 w 226"/>
                <a:gd name="T5" fmla="*/ 247 h 247"/>
                <a:gd name="T6" fmla="*/ 0 w 226"/>
                <a:gd name="T7" fmla="*/ 172 h 247"/>
                <a:gd name="T8" fmla="*/ 92 w 226"/>
                <a:gd name="T9" fmla="*/ 99 h 247"/>
                <a:gd name="T10" fmla="*/ 158 w 226"/>
                <a:gd name="T11" fmla="*/ 99 h 247"/>
                <a:gd name="T12" fmla="*/ 158 w 226"/>
                <a:gd name="T13" fmla="*/ 95 h 247"/>
                <a:gd name="T14" fmla="*/ 108 w 226"/>
                <a:gd name="T15" fmla="*/ 55 h 247"/>
                <a:gd name="T16" fmla="*/ 37 w 226"/>
                <a:gd name="T17" fmla="*/ 76 h 247"/>
                <a:gd name="T18" fmla="*/ 15 w 226"/>
                <a:gd name="T19" fmla="*/ 28 h 247"/>
                <a:gd name="T20" fmla="*/ 124 w 226"/>
                <a:gd name="T21" fmla="*/ 0 h 247"/>
                <a:gd name="T22" fmla="*/ 226 w 226"/>
                <a:gd name="T23" fmla="*/ 87 h 247"/>
                <a:gd name="T24" fmla="*/ 226 w 226"/>
                <a:gd name="T25" fmla="*/ 244 h 247"/>
                <a:gd name="T26" fmla="*/ 159 w 226"/>
                <a:gd name="T27" fmla="*/ 244 h 247"/>
                <a:gd name="T28" fmla="*/ 158 w 226"/>
                <a:gd name="T29" fmla="*/ 161 h 247"/>
                <a:gd name="T30" fmla="*/ 158 w 226"/>
                <a:gd name="T31" fmla="*/ 140 h 247"/>
                <a:gd name="T32" fmla="*/ 104 w 226"/>
                <a:gd name="T33" fmla="*/ 140 h 247"/>
                <a:gd name="T34" fmla="*/ 65 w 226"/>
                <a:gd name="T35" fmla="*/ 167 h 247"/>
                <a:gd name="T36" fmla="*/ 102 w 226"/>
                <a:gd name="T37" fmla="*/ 198 h 247"/>
                <a:gd name="T38" fmla="*/ 158 w 226"/>
                <a:gd name="T39" fmla="*/ 16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6" h="247">
                  <a:moveTo>
                    <a:pt x="159" y="244"/>
                  </a:moveTo>
                  <a:cubicBezTo>
                    <a:pt x="159" y="216"/>
                    <a:pt x="159" y="216"/>
                    <a:pt x="159" y="216"/>
                  </a:cubicBezTo>
                  <a:cubicBezTo>
                    <a:pt x="143" y="236"/>
                    <a:pt x="117" y="247"/>
                    <a:pt x="83" y="247"/>
                  </a:cubicBezTo>
                  <a:cubicBezTo>
                    <a:pt x="32" y="247"/>
                    <a:pt x="0" y="216"/>
                    <a:pt x="0" y="172"/>
                  </a:cubicBezTo>
                  <a:cubicBezTo>
                    <a:pt x="0" y="127"/>
                    <a:pt x="33" y="100"/>
                    <a:pt x="92" y="99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69"/>
                    <a:pt x="141" y="55"/>
                    <a:pt x="108" y="55"/>
                  </a:cubicBezTo>
                  <a:cubicBezTo>
                    <a:pt x="87" y="55"/>
                    <a:pt x="62" y="62"/>
                    <a:pt x="37" y="76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51" y="10"/>
                    <a:pt x="82" y="0"/>
                    <a:pt x="124" y="0"/>
                  </a:cubicBezTo>
                  <a:cubicBezTo>
                    <a:pt x="188" y="0"/>
                    <a:pt x="226" y="33"/>
                    <a:pt x="226" y="87"/>
                  </a:cubicBezTo>
                  <a:cubicBezTo>
                    <a:pt x="226" y="244"/>
                    <a:pt x="226" y="244"/>
                    <a:pt x="226" y="244"/>
                  </a:cubicBezTo>
                  <a:lnTo>
                    <a:pt x="159" y="244"/>
                  </a:lnTo>
                  <a:close/>
                  <a:moveTo>
                    <a:pt x="158" y="161"/>
                  </a:moveTo>
                  <a:cubicBezTo>
                    <a:pt x="158" y="140"/>
                    <a:pt x="158" y="140"/>
                    <a:pt x="158" y="140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78" y="140"/>
                    <a:pt x="65" y="148"/>
                    <a:pt x="65" y="167"/>
                  </a:cubicBezTo>
                  <a:cubicBezTo>
                    <a:pt x="65" y="186"/>
                    <a:pt x="79" y="198"/>
                    <a:pt x="102" y="198"/>
                  </a:cubicBezTo>
                  <a:cubicBezTo>
                    <a:pt x="132" y="198"/>
                    <a:pt x="154" y="182"/>
                    <a:pt x="158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79860EF9-B97C-4063-8DD1-82DB5AEFB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55888"/>
              <a:ext cx="323850" cy="390525"/>
            </a:xfrm>
            <a:custGeom>
              <a:avLst/>
              <a:gdLst>
                <a:gd name="T0" fmla="*/ 103 w 203"/>
                <a:gd name="T1" fmla="*/ 50 h 246"/>
                <a:gd name="T2" fmla="*/ 75 w 203"/>
                <a:gd name="T3" fmla="*/ 68 h 246"/>
                <a:gd name="T4" fmla="*/ 202 w 203"/>
                <a:gd name="T5" fmla="*/ 171 h 246"/>
                <a:gd name="T6" fmla="*/ 104 w 203"/>
                <a:gd name="T7" fmla="*/ 246 h 246"/>
                <a:gd name="T8" fmla="*/ 0 w 203"/>
                <a:gd name="T9" fmla="*/ 213 h 246"/>
                <a:gd name="T10" fmla="*/ 22 w 203"/>
                <a:gd name="T11" fmla="*/ 166 h 246"/>
                <a:gd name="T12" fmla="*/ 106 w 203"/>
                <a:gd name="T13" fmla="*/ 196 h 246"/>
                <a:gd name="T14" fmla="*/ 136 w 203"/>
                <a:gd name="T15" fmla="*/ 178 h 246"/>
                <a:gd name="T16" fmla="*/ 11 w 203"/>
                <a:gd name="T17" fmla="*/ 75 h 246"/>
                <a:gd name="T18" fmla="*/ 106 w 203"/>
                <a:gd name="T19" fmla="*/ 0 h 246"/>
                <a:gd name="T20" fmla="*/ 200 w 203"/>
                <a:gd name="T21" fmla="*/ 27 h 246"/>
                <a:gd name="T22" fmla="*/ 177 w 203"/>
                <a:gd name="T23" fmla="*/ 74 h 246"/>
                <a:gd name="T24" fmla="*/ 103 w 203"/>
                <a:gd name="T25" fmla="*/ 5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246">
                  <a:moveTo>
                    <a:pt x="103" y="50"/>
                  </a:moveTo>
                  <a:cubicBezTo>
                    <a:pt x="87" y="50"/>
                    <a:pt x="75" y="56"/>
                    <a:pt x="75" y="68"/>
                  </a:cubicBezTo>
                  <a:cubicBezTo>
                    <a:pt x="75" y="105"/>
                    <a:pt x="203" y="86"/>
                    <a:pt x="202" y="171"/>
                  </a:cubicBezTo>
                  <a:cubicBezTo>
                    <a:pt x="202" y="221"/>
                    <a:pt x="159" y="246"/>
                    <a:pt x="104" y="246"/>
                  </a:cubicBezTo>
                  <a:cubicBezTo>
                    <a:pt x="65" y="246"/>
                    <a:pt x="27" y="235"/>
                    <a:pt x="0" y="213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47" y="186"/>
                    <a:pt x="79" y="196"/>
                    <a:pt x="106" y="196"/>
                  </a:cubicBezTo>
                  <a:cubicBezTo>
                    <a:pt x="123" y="196"/>
                    <a:pt x="136" y="191"/>
                    <a:pt x="136" y="178"/>
                  </a:cubicBezTo>
                  <a:cubicBezTo>
                    <a:pt x="136" y="139"/>
                    <a:pt x="11" y="160"/>
                    <a:pt x="11" y="75"/>
                  </a:cubicBezTo>
                  <a:cubicBezTo>
                    <a:pt x="11" y="25"/>
                    <a:pt x="54" y="0"/>
                    <a:pt x="106" y="0"/>
                  </a:cubicBezTo>
                  <a:cubicBezTo>
                    <a:pt x="139" y="0"/>
                    <a:pt x="173" y="10"/>
                    <a:pt x="200" y="27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50" y="59"/>
                    <a:pt x="123" y="50"/>
                    <a:pt x="103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7F3BF97A-281E-4868-96A5-2A3002325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826" y="2516188"/>
              <a:ext cx="382588" cy="527050"/>
            </a:xfrm>
            <a:custGeom>
              <a:avLst/>
              <a:gdLst>
                <a:gd name="T0" fmla="*/ 241 w 241"/>
                <a:gd name="T1" fmla="*/ 181 h 332"/>
                <a:gd name="T2" fmla="*/ 241 w 241"/>
                <a:gd name="T3" fmla="*/ 332 h 332"/>
                <a:gd name="T4" fmla="*/ 172 w 241"/>
                <a:gd name="T5" fmla="*/ 332 h 332"/>
                <a:gd name="T6" fmla="*/ 172 w 241"/>
                <a:gd name="T7" fmla="*/ 201 h 332"/>
                <a:gd name="T8" fmla="*/ 125 w 241"/>
                <a:gd name="T9" fmla="*/ 151 h 332"/>
                <a:gd name="T10" fmla="*/ 69 w 241"/>
                <a:gd name="T11" fmla="*/ 213 h 332"/>
                <a:gd name="T12" fmla="*/ 69 w 241"/>
                <a:gd name="T13" fmla="*/ 332 h 332"/>
                <a:gd name="T14" fmla="*/ 0 w 241"/>
                <a:gd name="T15" fmla="*/ 332 h 332"/>
                <a:gd name="T16" fmla="*/ 0 w 241"/>
                <a:gd name="T17" fmla="*/ 0 h 332"/>
                <a:gd name="T18" fmla="*/ 69 w 241"/>
                <a:gd name="T19" fmla="*/ 0 h 332"/>
                <a:gd name="T20" fmla="*/ 69 w 241"/>
                <a:gd name="T21" fmla="*/ 134 h 332"/>
                <a:gd name="T22" fmla="*/ 153 w 241"/>
                <a:gd name="T23" fmla="*/ 88 h 332"/>
                <a:gd name="T24" fmla="*/ 241 w 241"/>
                <a:gd name="T25" fmla="*/ 18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32">
                  <a:moveTo>
                    <a:pt x="241" y="181"/>
                  </a:moveTo>
                  <a:cubicBezTo>
                    <a:pt x="241" y="332"/>
                    <a:pt x="241" y="332"/>
                    <a:pt x="241" y="332"/>
                  </a:cubicBezTo>
                  <a:cubicBezTo>
                    <a:pt x="172" y="332"/>
                    <a:pt x="172" y="332"/>
                    <a:pt x="172" y="332"/>
                  </a:cubicBezTo>
                  <a:cubicBezTo>
                    <a:pt x="172" y="201"/>
                    <a:pt x="172" y="201"/>
                    <a:pt x="172" y="201"/>
                  </a:cubicBezTo>
                  <a:cubicBezTo>
                    <a:pt x="172" y="170"/>
                    <a:pt x="154" y="151"/>
                    <a:pt x="125" y="151"/>
                  </a:cubicBezTo>
                  <a:cubicBezTo>
                    <a:pt x="90" y="152"/>
                    <a:pt x="69" y="178"/>
                    <a:pt x="69" y="213"/>
                  </a:cubicBezTo>
                  <a:cubicBezTo>
                    <a:pt x="69" y="332"/>
                    <a:pt x="69" y="332"/>
                    <a:pt x="69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86" y="104"/>
                    <a:pt x="115" y="89"/>
                    <a:pt x="153" y="88"/>
                  </a:cubicBezTo>
                  <a:cubicBezTo>
                    <a:pt x="207" y="88"/>
                    <a:pt x="241" y="124"/>
                    <a:pt x="24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05FE82-306A-4CE7-BB0A-D382603784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5076" y="2497138"/>
              <a:ext cx="109538" cy="546100"/>
            </a:xfrm>
            <a:custGeom>
              <a:avLst/>
              <a:gdLst>
                <a:gd name="T0" fmla="*/ 69 w 69"/>
                <a:gd name="T1" fmla="*/ 103 h 344"/>
                <a:gd name="T2" fmla="*/ 69 w 69"/>
                <a:gd name="T3" fmla="*/ 344 h 344"/>
                <a:gd name="T4" fmla="*/ 0 w 69"/>
                <a:gd name="T5" fmla="*/ 344 h 344"/>
                <a:gd name="T6" fmla="*/ 0 w 69"/>
                <a:gd name="T7" fmla="*/ 103 h 344"/>
                <a:gd name="T8" fmla="*/ 69 w 69"/>
                <a:gd name="T9" fmla="*/ 103 h 344"/>
                <a:gd name="T10" fmla="*/ 68 w 69"/>
                <a:gd name="T11" fmla="*/ 35 h 344"/>
                <a:gd name="T12" fmla="*/ 35 w 69"/>
                <a:gd name="T13" fmla="*/ 69 h 344"/>
                <a:gd name="T14" fmla="*/ 1 w 69"/>
                <a:gd name="T15" fmla="*/ 35 h 344"/>
                <a:gd name="T16" fmla="*/ 35 w 69"/>
                <a:gd name="T17" fmla="*/ 0 h 344"/>
                <a:gd name="T18" fmla="*/ 68 w 69"/>
                <a:gd name="T19" fmla="*/ 3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344">
                  <a:moveTo>
                    <a:pt x="69" y="103"/>
                  </a:moveTo>
                  <a:cubicBezTo>
                    <a:pt x="69" y="344"/>
                    <a:pt x="69" y="344"/>
                    <a:pt x="69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69" y="103"/>
                  </a:lnTo>
                  <a:close/>
                  <a:moveTo>
                    <a:pt x="68" y="35"/>
                  </a:moveTo>
                  <a:cubicBezTo>
                    <a:pt x="68" y="54"/>
                    <a:pt x="54" y="69"/>
                    <a:pt x="35" y="69"/>
                  </a:cubicBezTo>
                  <a:cubicBezTo>
                    <a:pt x="15" y="69"/>
                    <a:pt x="1" y="54"/>
                    <a:pt x="1" y="35"/>
                  </a:cubicBezTo>
                  <a:cubicBezTo>
                    <a:pt x="1" y="14"/>
                    <a:pt x="15" y="0"/>
                    <a:pt x="35" y="0"/>
                  </a:cubicBezTo>
                  <a:cubicBezTo>
                    <a:pt x="54" y="0"/>
                    <a:pt x="68" y="14"/>
                    <a:pt x="6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5C6BA135-B84C-4389-ACC7-4454B9C2DB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7638" y="2657475"/>
              <a:ext cx="411163" cy="388938"/>
            </a:xfrm>
            <a:custGeom>
              <a:avLst/>
              <a:gdLst>
                <a:gd name="T0" fmla="*/ 258 w 258"/>
                <a:gd name="T1" fmla="*/ 122 h 245"/>
                <a:gd name="T2" fmla="*/ 129 w 258"/>
                <a:gd name="T3" fmla="*/ 245 h 245"/>
                <a:gd name="T4" fmla="*/ 0 w 258"/>
                <a:gd name="T5" fmla="*/ 122 h 245"/>
                <a:gd name="T6" fmla="*/ 129 w 258"/>
                <a:gd name="T7" fmla="*/ 0 h 245"/>
                <a:gd name="T8" fmla="*/ 258 w 258"/>
                <a:gd name="T9" fmla="*/ 122 h 245"/>
                <a:gd name="T10" fmla="*/ 69 w 258"/>
                <a:gd name="T11" fmla="*/ 123 h 245"/>
                <a:gd name="T12" fmla="*/ 129 w 258"/>
                <a:gd name="T13" fmla="*/ 190 h 245"/>
                <a:gd name="T14" fmla="*/ 189 w 258"/>
                <a:gd name="T15" fmla="*/ 123 h 245"/>
                <a:gd name="T16" fmla="*/ 129 w 258"/>
                <a:gd name="T17" fmla="*/ 57 h 245"/>
                <a:gd name="T18" fmla="*/ 69 w 258"/>
                <a:gd name="T19" fmla="*/ 1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245">
                  <a:moveTo>
                    <a:pt x="258" y="122"/>
                  </a:moveTo>
                  <a:cubicBezTo>
                    <a:pt x="258" y="196"/>
                    <a:pt x="206" y="245"/>
                    <a:pt x="129" y="245"/>
                  </a:cubicBezTo>
                  <a:cubicBezTo>
                    <a:pt x="52" y="245"/>
                    <a:pt x="0" y="196"/>
                    <a:pt x="0" y="122"/>
                  </a:cubicBezTo>
                  <a:cubicBezTo>
                    <a:pt x="0" y="49"/>
                    <a:pt x="52" y="0"/>
                    <a:pt x="129" y="0"/>
                  </a:cubicBezTo>
                  <a:cubicBezTo>
                    <a:pt x="206" y="0"/>
                    <a:pt x="258" y="49"/>
                    <a:pt x="258" y="122"/>
                  </a:cubicBezTo>
                  <a:close/>
                  <a:moveTo>
                    <a:pt x="69" y="123"/>
                  </a:moveTo>
                  <a:cubicBezTo>
                    <a:pt x="69" y="163"/>
                    <a:pt x="93" y="190"/>
                    <a:pt x="129" y="190"/>
                  </a:cubicBezTo>
                  <a:cubicBezTo>
                    <a:pt x="164" y="190"/>
                    <a:pt x="189" y="163"/>
                    <a:pt x="189" y="123"/>
                  </a:cubicBezTo>
                  <a:cubicBezTo>
                    <a:pt x="189" y="84"/>
                    <a:pt x="164" y="57"/>
                    <a:pt x="129" y="57"/>
                  </a:cubicBezTo>
                  <a:cubicBezTo>
                    <a:pt x="93" y="57"/>
                    <a:pt x="69" y="84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62F479D1-25DE-4157-836F-741CA1E4A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826" y="2655888"/>
              <a:ext cx="381000" cy="387350"/>
            </a:xfrm>
            <a:custGeom>
              <a:avLst/>
              <a:gdLst>
                <a:gd name="T0" fmla="*/ 240 w 240"/>
                <a:gd name="T1" fmla="*/ 93 h 244"/>
                <a:gd name="T2" fmla="*/ 240 w 240"/>
                <a:gd name="T3" fmla="*/ 244 h 244"/>
                <a:gd name="T4" fmla="*/ 171 w 240"/>
                <a:gd name="T5" fmla="*/ 244 h 244"/>
                <a:gd name="T6" fmla="*/ 171 w 240"/>
                <a:gd name="T7" fmla="*/ 113 h 244"/>
                <a:gd name="T8" fmla="*/ 123 w 240"/>
                <a:gd name="T9" fmla="*/ 63 h 244"/>
                <a:gd name="T10" fmla="*/ 68 w 240"/>
                <a:gd name="T11" fmla="*/ 125 h 244"/>
                <a:gd name="T12" fmla="*/ 68 w 240"/>
                <a:gd name="T13" fmla="*/ 244 h 244"/>
                <a:gd name="T14" fmla="*/ 0 w 240"/>
                <a:gd name="T15" fmla="*/ 244 h 244"/>
                <a:gd name="T16" fmla="*/ 0 w 240"/>
                <a:gd name="T17" fmla="*/ 3 h 244"/>
                <a:gd name="T18" fmla="*/ 68 w 240"/>
                <a:gd name="T19" fmla="*/ 3 h 244"/>
                <a:gd name="T20" fmla="*/ 68 w 240"/>
                <a:gd name="T21" fmla="*/ 45 h 244"/>
                <a:gd name="T22" fmla="*/ 152 w 240"/>
                <a:gd name="T23" fmla="*/ 0 h 244"/>
                <a:gd name="T24" fmla="*/ 240 w 240"/>
                <a:gd name="T25" fmla="*/ 9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0" h="244">
                  <a:moveTo>
                    <a:pt x="240" y="93"/>
                  </a:moveTo>
                  <a:cubicBezTo>
                    <a:pt x="240" y="244"/>
                    <a:pt x="240" y="244"/>
                    <a:pt x="240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71" y="82"/>
                    <a:pt x="153" y="63"/>
                    <a:pt x="123" y="63"/>
                  </a:cubicBezTo>
                  <a:cubicBezTo>
                    <a:pt x="89" y="64"/>
                    <a:pt x="68" y="90"/>
                    <a:pt x="68" y="125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85" y="15"/>
                    <a:pt x="114" y="1"/>
                    <a:pt x="152" y="0"/>
                  </a:cubicBezTo>
                  <a:cubicBezTo>
                    <a:pt x="205" y="0"/>
                    <a:pt x="240" y="36"/>
                    <a:pt x="240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E65E68AD-C934-4757-BA65-556B52569929}"/>
              </a:ext>
            </a:extLst>
          </p:cNvPr>
          <p:cNvSpPr txBox="1">
            <a:spLocks/>
          </p:cNvSpPr>
          <p:nvPr/>
        </p:nvSpPr>
        <p:spPr>
          <a:xfrm>
            <a:off x="3587878" y="5447638"/>
            <a:ext cx="5005132" cy="647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en-US" sz="1000" spc="9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</a:t>
            </a:r>
          </a:p>
          <a:p>
            <a:pPr algn="ctr">
              <a:lnSpc>
                <a:spcPts val="1500"/>
              </a:lnSpc>
            </a:pPr>
            <a:r>
              <a:rPr lang="en-US" sz="1000" spc="9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Like these sweet mornings of spring.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B617B5B-9B14-4BD5-9767-A546F57E2C67}"/>
              </a:ext>
            </a:extLst>
          </p:cNvPr>
          <p:cNvSpPr txBox="1">
            <a:spLocks/>
          </p:cNvSpPr>
          <p:nvPr/>
        </p:nvSpPr>
        <p:spPr>
          <a:xfrm>
            <a:off x="4352260" y="5114748"/>
            <a:ext cx="3476369" cy="387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en-US" sz="1700" spc="19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</a:t>
            </a:r>
            <a:r>
              <a:rPr lang="en-US" sz="1700" spc="19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Template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2ED7D97-5F4E-43AE-8DD6-B6E267857C77}"/>
              </a:ext>
            </a:extLst>
          </p:cNvPr>
          <p:cNvSpPr txBox="1">
            <a:spLocks/>
          </p:cNvSpPr>
          <p:nvPr/>
        </p:nvSpPr>
        <p:spPr>
          <a:xfrm>
            <a:off x="3587878" y="4467501"/>
            <a:ext cx="5005132" cy="647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en-US" sz="3400" b="1" spc="9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FASHION</a:t>
            </a:r>
          </a:p>
        </p:txBody>
      </p:sp>
    </p:spTree>
    <p:extLst>
      <p:ext uri="{BB962C8B-B14F-4D97-AF65-F5344CB8AC3E}">
        <p14:creationId xmlns:p14="http://schemas.microsoft.com/office/powerpoint/2010/main" val="317717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BFE70CF-59E1-4F10-809F-0B31B183E801}"/>
              </a:ext>
            </a:extLst>
          </p:cNvPr>
          <p:cNvSpPr txBox="1">
            <a:spLocks/>
          </p:cNvSpPr>
          <p:nvPr/>
        </p:nvSpPr>
        <p:spPr>
          <a:xfrm>
            <a:off x="838200" y="33681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2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OurTimeline</a:t>
            </a:r>
            <a:endParaRPr lang="en-US" sz="3000" spc="12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9E1FA-93A0-4518-9B08-403826ADADA1}"/>
              </a:ext>
            </a:extLst>
          </p:cNvPr>
          <p:cNvSpPr txBox="1"/>
          <p:nvPr/>
        </p:nvSpPr>
        <p:spPr>
          <a:xfrm>
            <a:off x="1390710" y="905916"/>
            <a:ext cx="941058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05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creeping. Very. Make won't appear him, were they're and years unto doesn't they're.</a:t>
            </a: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50233075-1346-4C17-837F-D7BFD0BD3EB3}"/>
              </a:ext>
            </a:extLst>
          </p:cNvPr>
          <p:cNvSpPr/>
          <p:nvPr/>
        </p:nvSpPr>
        <p:spPr>
          <a:xfrm>
            <a:off x="1353306" y="2252426"/>
            <a:ext cx="1944118" cy="1960484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3FA350-3CEF-4387-93C1-3B5FE4D39624}"/>
              </a:ext>
            </a:extLst>
          </p:cNvPr>
          <p:cNvSpPr txBox="1"/>
          <p:nvPr/>
        </p:nvSpPr>
        <p:spPr>
          <a:xfrm>
            <a:off x="1714487" y="4477007"/>
            <a:ext cx="12217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Open Sans "/>
              </a:rPr>
              <a:t>Also he his male</a:t>
            </a:r>
          </a:p>
          <a:p>
            <a:pPr algn="ctr"/>
            <a:r>
              <a:rPr lang="en-US" sz="1050" dirty="0">
                <a:latin typeface="Open Sans "/>
              </a:rPr>
              <a:t>Air bring first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3B88BD89-2827-497B-8375-9253D667FFBB}"/>
              </a:ext>
            </a:extLst>
          </p:cNvPr>
          <p:cNvSpPr/>
          <p:nvPr/>
        </p:nvSpPr>
        <p:spPr>
          <a:xfrm>
            <a:off x="2861298" y="2252426"/>
            <a:ext cx="1944118" cy="1960484"/>
          </a:xfrm>
          <a:prstGeom prst="diamond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054AA5-0C10-4AAC-8AA8-700A7249C628}"/>
              </a:ext>
            </a:extLst>
          </p:cNvPr>
          <p:cNvSpPr txBox="1"/>
          <p:nvPr/>
        </p:nvSpPr>
        <p:spPr>
          <a:xfrm>
            <a:off x="3223783" y="4477007"/>
            <a:ext cx="12217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Open Sans "/>
              </a:rPr>
              <a:t>Also he his male</a:t>
            </a:r>
          </a:p>
          <a:p>
            <a:pPr algn="ctr"/>
            <a:r>
              <a:rPr lang="en-US" sz="1050" dirty="0">
                <a:latin typeface="Open Sans "/>
              </a:rPr>
              <a:t>Air bring first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C6D91BA5-170B-47DF-8DD1-F861A6274C69}"/>
              </a:ext>
            </a:extLst>
          </p:cNvPr>
          <p:cNvSpPr/>
          <p:nvPr/>
        </p:nvSpPr>
        <p:spPr>
          <a:xfrm>
            <a:off x="4369292" y="2252426"/>
            <a:ext cx="1944118" cy="1960484"/>
          </a:xfrm>
          <a:prstGeom prst="diamond">
            <a:avLst/>
          </a:prstGeom>
          <a:solidFill>
            <a:schemeClr val="accent2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9783E2-6BA5-4F01-B69B-53A4BA938848}"/>
              </a:ext>
            </a:extLst>
          </p:cNvPr>
          <p:cNvSpPr txBox="1"/>
          <p:nvPr/>
        </p:nvSpPr>
        <p:spPr>
          <a:xfrm>
            <a:off x="4733079" y="4477007"/>
            <a:ext cx="12217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Open Sans "/>
              </a:rPr>
              <a:t>Also he his male</a:t>
            </a:r>
          </a:p>
          <a:p>
            <a:pPr algn="ctr"/>
            <a:r>
              <a:rPr lang="en-US" sz="1050" dirty="0">
                <a:latin typeface="Open Sans "/>
              </a:rPr>
              <a:t>Air bring first</a:t>
            </a:r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0AADA849-776F-4356-B89C-F699E9A0C9E6}"/>
              </a:ext>
            </a:extLst>
          </p:cNvPr>
          <p:cNvSpPr/>
          <p:nvPr/>
        </p:nvSpPr>
        <p:spPr>
          <a:xfrm>
            <a:off x="5877284" y="2252426"/>
            <a:ext cx="1944118" cy="1960484"/>
          </a:xfrm>
          <a:prstGeom prst="diamond">
            <a:avLst/>
          </a:prstGeom>
          <a:solidFill>
            <a:schemeClr val="accent3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997C98-FDF2-41D2-B801-F15EC4A8AA00}"/>
              </a:ext>
            </a:extLst>
          </p:cNvPr>
          <p:cNvSpPr txBox="1"/>
          <p:nvPr/>
        </p:nvSpPr>
        <p:spPr>
          <a:xfrm>
            <a:off x="6239770" y="4477007"/>
            <a:ext cx="12217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Open Sans "/>
              </a:rPr>
              <a:t>Also he his male</a:t>
            </a:r>
          </a:p>
          <a:p>
            <a:pPr algn="ctr"/>
            <a:r>
              <a:rPr lang="en-US" sz="1050" dirty="0">
                <a:latin typeface="Open Sans "/>
              </a:rPr>
              <a:t>Air bring first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4F141A7A-3473-4D45-A878-32F7E52B35A7}"/>
              </a:ext>
            </a:extLst>
          </p:cNvPr>
          <p:cNvSpPr/>
          <p:nvPr/>
        </p:nvSpPr>
        <p:spPr>
          <a:xfrm>
            <a:off x="7385278" y="2252426"/>
            <a:ext cx="1944118" cy="1960484"/>
          </a:xfrm>
          <a:prstGeom prst="diamond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D852E7-07AE-411A-96BE-40D2A2E4BCDE}"/>
              </a:ext>
            </a:extLst>
          </p:cNvPr>
          <p:cNvSpPr txBox="1"/>
          <p:nvPr/>
        </p:nvSpPr>
        <p:spPr>
          <a:xfrm>
            <a:off x="7746461" y="4477007"/>
            <a:ext cx="12217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Open Sans "/>
              </a:rPr>
              <a:t>Also he his male</a:t>
            </a:r>
          </a:p>
          <a:p>
            <a:pPr algn="ctr"/>
            <a:r>
              <a:rPr lang="en-US" sz="1050" dirty="0">
                <a:latin typeface="Open Sans "/>
              </a:rPr>
              <a:t>Air bring first</a:t>
            </a: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B09AD75F-6549-40F8-A8B2-A709DD7B7E4B}"/>
              </a:ext>
            </a:extLst>
          </p:cNvPr>
          <p:cNvSpPr/>
          <p:nvPr/>
        </p:nvSpPr>
        <p:spPr>
          <a:xfrm>
            <a:off x="8894576" y="2252426"/>
            <a:ext cx="1944118" cy="1960484"/>
          </a:xfrm>
          <a:prstGeom prst="diamond">
            <a:avLst/>
          </a:prstGeom>
          <a:solidFill>
            <a:srgbClr val="7030A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E733C-5DB4-4E5F-A07E-3DC7EDB23B4C}"/>
              </a:ext>
            </a:extLst>
          </p:cNvPr>
          <p:cNvSpPr txBox="1"/>
          <p:nvPr/>
        </p:nvSpPr>
        <p:spPr>
          <a:xfrm>
            <a:off x="9256408" y="4477007"/>
            <a:ext cx="12217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Open Sans "/>
              </a:rPr>
              <a:t>Also he his male</a:t>
            </a:r>
          </a:p>
          <a:p>
            <a:pPr algn="ctr"/>
            <a:r>
              <a:rPr lang="en-US" sz="1050" dirty="0">
                <a:latin typeface="Open Sans "/>
              </a:rPr>
              <a:t>Air bring first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662180A-0B04-414E-8E57-F84FCFEF58CF}"/>
              </a:ext>
            </a:extLst>
          </p:cNvPr>
          <p:cNvSpPr/>
          <p:nvPr/>
        </p:nvSpPr>
        <p:spPr>
          <a:xfrm>
            <a:off x="4964481" y="1697425"/>
            <a:ext cx="226303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413BF7-2499-4B18-A3D5-3D1B756E8018}"/>
              </a:ext>
            </a:extLst>
          </p:cNvPr>
          <p:cNvSpPr/>
          <p:nvPr/>
        </p:nvSpPr>
        <p:spPr>
          <a:xfrm>
            <a:off x="1353306" y="5355025"/>
            <a:ext cx="9485388" cy="94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2" name="AutoShape 62">
            <a:extLst>
              <a:ext uri="{FF2B5EF4-FFF2-40B4-BE49-F238E27FC236}">
                <a16:creationId xmlns:a16="http://schemas.microsoft.com/office/drawing/2014/main" id="{A98D8A23-4F8E-4D72-8D53-DD951A851FE0}"/>
              </a:ext>
            </a:extLst>
          </p:cNvPr>
          <p:cNvSpPr>
            <a:spLocks/>
          </p:cNvSpPr>
          <p:nvPr/>
        </p:nvSpPr>
        <p:spPr bwMode="auto">
          <a:xfrm>
            <a:off x="2117004" y="3024308"/>
            <a:ext cx="416722" cy="416721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>
              <a:alpha val="89804"/>
            </a:schemeClr>
          </a:solidFill>
          <a:ln w="19050">
            <a:solidFill>
              <a:schemeClr val="bg1"/>
            </a:solidFill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33" name="AutoShape 9">
            <a:extLst>
              <a:ext uri="{FF2B5EF4-FFF2-40B4-BE49-F238E27FC236}">
                <a16:creationId xmlns:a16="http://schemas.microsoft.com/office/drawing/2014/main" id="{8604EE13-E9F0-4034-8FB4-C44769F2B6F5}"/>
              </a:ext>
            </a:extLst>
          </p:cNvPr>
          <p:cNvSpPr>
            <a:spLocks/>
          </p:cNvSpPr>
          <p:nvPr/>
        </p:nvSpPr>
        <p:spPr bwMode="auto">
          <a:xfrm>
            <a:off x="3583649" y="2972459"/>
            <a:ext cx="499416" cy="52041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34" name="Freeform 11">
            <a:extLst>
              <a:ext uri="{FF2B5EF4-FFF2-40B4-BE49-F238E27FC236}">
                <a16:creationId xmlns:a16="http://schemas.microsoft.com/office/drawing/2014/main" id="{B688557A-619F-4A96-AA96-5122625E6E34}"/>
              </a:ext>
            </a:extLst>
          </p:cNvPr>
          <p:cNvSpPr>
            <a:spLocks/>
          </p:cNvSpPr>
          <p:nvPr/>
        </p:nvSpPr>
        <p:spPr bwMode="auto">
          <a:xfrm>
            <a:off x="5112265" y="3044490"/>
            <a:ext cx="458173" cy="376357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35" name="AutoShape 23">
            <a:extLst>
              <a:ext uri="{FF2B5EF4-FFF2-40B4-BE49-F238E27FC236}">
                <a16:creationId xmlns:a16="http://schemas.microsoft.com/office/drawing/2014/main" id="{F159FAF1-B1DA-41A9-AAB7-59D54647A257}"/>
              </a:ext>
            </a:extLst>
          </p:cNvPr>
          <p:cNvSpPr>
            <a:spLocks/>
          </p:cNvSpPr>
          <p:nvPr/>
        </p:nvSpPr>
        <p:spPr bwMode="auto">
          <a:xfrm>
            <a:off x="6657330" y="3009678"/>
            <a:ext cx="384026" cy="44598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" name="AutoShape 61">
            <a:extLst>
              <a:ext uri="{FF2B5EF4-FFF2-40B4-BE49-F238E27FC236}">
                <a16:creationId xmlns:a16="http://schemas.microsoft.com/office/drawing/2014/main" id="{81558016-07D4-4DC3-AE06-0161424D4EEE}"/>
              </a:ext>
            </a:extLst>
          </p:cNvPr>
          <p:cNvSpPr>
            <a:spLocks/>
          </p:cNvSpPr>
          <p:nvPr/>
        </p:nvSpPr>
        <p:spPr bwMode="auto">
          <a:xfrm>
            <a:off x="8109603" y="3034453"/>
            <a:ext cx="495468" cy="39643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684" y="8639"/>
                </a:moveTo>
                <a:cubicBezTo>
                  <a:pt x="18267" y="8639"/>
                  <a:pt x="17928" y="8215"/>
                  <a:pt x="17928" y="7693"/>
                </a:cubicBezTo>
                <a:cubicBezTo>
                  <a:pt x="17928" y="7172"/>
                  <a:pt x="18267" y="6749"/>
                  <a:pt x="18684" y="6749"/>
                </a:cubicBezTo>
                <a:cubicBezTo>
                  <a:pt x="19102" y="6749"/>
                  <a:pt x="19440" y="7172"/>
                  <a:pt x="19440" y="7693"/>
                </a:cubicBezTo>
                <a:cubicBezTo>
                  <a:pt x="19440" y="8215"/>
                  <a:pt x="19102" y="8639"/>
                  <a:pt x="18684" y="8639"/>
                </a:cubicBezTo>
                <a:cubicBezTo>
                  <a:pt x="18684" y="8639"/>
                  <a:pt x="18684" y="8639"/>
                  <a:pt x="18684" y="8639"/>
                </a:cubicBezTo>
                <a:close/>
                <a:moveTo>
                  <a:pt x="10800" y="18901"/>
                </a:moveTo>
                <a:cubicBezTo>
                  <a:pt x="7817" y="18901"/>
                  <a:pt x="5400" y="15878"/>
                  <a:pt x="5400" y="12150"/>
                </a:cubicBezTo>
                <a:cubicBezTo>
                  <a:pt x="5400" y="8423"/>
                  <a:pt x="7817" y="5400"/>
                  <a:pt x="10800" y="5400"/>
                </a:cubicBezTo>
                <a:cubicBezTo>
                  <a:pt x="13782" y="5400"/>
                  <a:pt x="16200" y="8423"/>
                  <a:pt x="16200" y="12150"/>
                </a:cubicBezTo>
                <a:cubicBezTo>
                  <a:pt x="16200" y="15878"/>
                  <a:pt x="13782" y="18901"/>
                  <a:pt x="10800" y="18901"/>
                </a:cubicBezTo>
                <a:cubicBezTo>
                  <a:pt x="10800" y="18901"/>
                  <a:pt x="10800" y="18901"/>
                  <a:pt x="10800" y="18901"/>
                </a:cubicBezTo>
                <a:close/>
                <a:moveTo>
                  <a:pt x="19440" y="4050"/>
                </a:moveTo>
                <a:lnTo>
                  <a:pt x="16848" y="4050"/>
                </a:lnTo>
                <a:cubicBezTo>
                  <a:pt x="16491" y="4050"/>
                  <a:pt x="16107" y="3705"/>
                  <a:pt x="15995" y="3281"/>
                </a:cubicBezTo>
                <a:lnTo>
                  <a:pt x="15325" y="768"/>
                </a:lnTo>
                <a:cubicBezTo>
                  <a:pt x="15212" y="346"/>
                  <a:pt x="14829" y="0"/>
                  <a:pt x="14473" y="0"/>
                </a:cubicBezTo>
                <a:lnTo>
                  <a:pt x="7128" y="0"/>
                </a:lnTo>
                <a:cubicBezTo>
                  <a:pt x="6771" y="0"/>
                  <a:pt x="6387" y="346"/>
                  <a:pt x="6276" y="768"/>
                </a:cubicBezTo>
                <a:lnTo>
                  <a:pt x="5605" y="3281"/>
                </a:lnTo>
                <a:cubicBezTo>
                  <a:pt x="5492" y="3705"/>
                  <a:pt x="5109" y="4050"/>
                  <a:pt x="4752" y="4050"/>
                </a:cubicBezTo>
                <a:lnTo>
                  <a:pt x="2160" y="4050"/>
                </a:lnTo>
                <a:cubicBezTo>
                  <a:pt x="973" y="4050"/>
                  <a:pt x="0" y="5266"/>
                  <a:pt x="0" y="6750"/>
                </a:cubicBezTo>
                <a:lnTo>
                  <a:pt x="0" y="18901"/>
                </a:lnTo>
                <a:cubicBezTo>
                  <a:pt x="0" y="20385"/>
                  <a:pt x="973" y="21600"/>
                  <a:pt x="2160" y="21600"/>
                </a:cubicBezTo>
                <a:lnTo>
                  <a:pt x="19440" y="21600"/>
                </a:lnTo>
                <a:cubicBezTo>
                  <a:pt x="20628" y="21600"/>
                  <a:pt x="21600" y="20385"/>
                  <a:pt x="21600" y="18901"/>
                </a:cubicBezTo>
                <a:lnTo>
                  <a:pt x="21600" y="6750"/>
                </a:lnTo>
                <a:cubicBezTo>
                  <a:pt x="21600" y="5266"/>
                  <a:pt x="20628" y="4050"/>
                  <a:pt x="19440" y="4050"/>
                </a:cubicBezTo>
                <a:cubicBezTo>
                  <a:pt x="19440" y="4050"/>
                  <a:pt x="19440" y="4050"/>
                  <a:pt x="19440" y="4050"/>
                </a:cubicBezTo>
                <a:close/>
                <a:moveTo>
                  <a:pt x="10800" y="8100"/>
                </a:moveTo>
                <a:cubicBezTo>
                  <a:pt x="9011" y="8100"/>
                  <a:pt x="7560" y="9914"/>
                  <a:pt x="7560" y="12150"/>
                </a:cubicBezTo>
                <a:cubicBezTo>
                  <a:pt x="7560" y="14388"/>
                  <a:pt x="9011" y="16201"/>
                  <a:pt x="10800" y="16201"/>
                </a:cubicBezTo>
                <a:cubicBezTo>
                  <a:pt x="12589" y="16201"/>
                  <a:pt x="14040" y="14388"/>
                  <a:pt x="14040" y="12150"/>
                </a:cubicBezTo>
                <a:cubicBezTo>
                  <a:pt x="14040" y="9914"/>
                  <a:pt x="12589" y="8100"/>
                  <a:pt x="10800" y="8100"/>
                </a:cubicBezTo>
                <a:cubicBezTo>
                  <a:pt x="10800" y="8100"/>
                  <a:pt x="10800" y="8100"/>
                  <a:pt x="10800" y="8100"/>
                </a:cubicBezTo>
                <a:close/>
                <a:moveTo>
                  <a:pt x="10800" y="810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37" name="AutoShape 51">
            <a:extLst>
              <a:ext uri="{FF2B5EF4-FFF2-40B4-BE49-F238E27FC236}">
                <a16:creationId xmlns:a16="http://schemas.microsoft.com/office/drawing/2014/main" id="{12E8C872-F20F-498F-BDDB-F812DA1C06BB}"/>
              </a:ext>
            </a:extLst>
          </p:cNvPr>
          <p:cNvSpPr>
            <a:spLocks/>
          </p:cNvSpPr>
          <p:nvPr/>
        </p:nvSpPr>
        <p:spPr bwMode="auto">
          <a:xfrm>
            <a:off x="9638262" y="3004296"/>
            <a:ext cx="456747" cy="456745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A9E700-C652-4FF7-9319-A9A235524F00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67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825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Timeline</a:t>
            </a:r>
            <a:endParaRPr lang="en-US" sz="3000" b="1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857180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CF30CD-E5F9-40F6-ADBA-AA747A7F60E0}"/>
              </a:ext>
            </a:extLst>
          </p:cNvPr>
          <p:cNvGrpSpPr/>
          <p:nvPr/>
        </p:nvGrpSpPr>
        <p:grpSpPr>
          <a:xfrm>
            <a:off x="7895572" y="2061157"/>
            <a:ext cx="3916367" cy="3637386"/>
            <a:chOff x="7610066" y="2061157"/>
            <a:chExt cx="3916367" cy="363738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53E253A-CC89-4AD9-A215-87574FE93291}"/>
                </a:ext>
              </a:extLst>
            </p:cNvPr>
            <p:cNvGrpSpPr/>
            <p:nvPr/>
          </p:nvGrpSpPr>
          <p:grpSpPr>
            <a:xfrm>
              <a:off x="7610066" y="2061157"/>
              <a:ext cx="3916367" cy="711764"/>
              <a:chOff x="7610066" y="2061157"/>
              <a:chExt cx="3916367" cy="711764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D624C29-209D-4F40-BBE9-2C23DC431910}"/>
                  </a:ext>
                </a:extLst>
              </p:cNvPr>
              <p:cNvGrpSpPr/>
              <p:nvPr/>
            </p:nvGrpSpPr>
            <p:grpSpPr>
              <a:xfrm>
                <a:off x="7610066" y="2061157"/>
                <a:ext cx="711764" cy="711764"/>
                <a:chOff x="838200" y="1968393"/>
                <a:chExt cx="711764" cy="711764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392F0689-033F-4A8E-909D-B51E72ACD205}"/>
                    </a:ext>
                  </a:extLst>
                </p:cNvPr>
                <p:cNvSpPr/>
                <p:nvPr/>
              </p:nvSpPr>
              <p:spPr>
                <a:xfrm>
                  <a:off x="838200" y="1968393"/>
                  <a:ext cx="711764" cy="71176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C0104E58-E841-4EC3-854C-C6D7EC6E9127}"/>
                    </a:ext>
                  </a:extLst>
                </p:cNvPr>
                <p:cNvSpPr txBox="1"/>
                <p:nvPr/>
              </p:nvSpPr>
              <p:spPr>
                <a:xfrm>
                  <a:off x="945650" y="2105015"/>
                  <a:ext cx="51665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Open Sans "/>
                      <a:ea typeface="Bebas" charset="0"/>
                      <a:cs typeface="Bebas" charset="0"/>
                    </a:rPr>
                    <a:t>01</a:t>
                  </a:r>
                </a:p>
              </p:txBody>
            </p: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677249D-72B2-40BA-8499-D5D2C693F833}"/>
                  </a:ext>
                </a:extLst>
              </p:cNvPr>
              <p:cNvSpPr txBox="1"/>
              <p:nvPr/>
            </p:nvSpPr>
            <p:spPr>
              <a:xfrm>
                <a:off x="8468494" y="2101568"/>
                <a:ext cx="3057939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b="1" dirty="0">
                    <a:solidFill>
                      <a:schemeClr val="accent2"/>
                    </a:solidFill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Fowl multiply don't every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Open unto divided first shall made appear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form great morning over form.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F26997-998E-4796-8F77-1F4684B137DC}"/>
                </a:ext>
              </a:extLst>
            </p:cNvPr>
            <p:cNvGrpSpPr/>
            <p:nvPr/>
          </p:nvGrpSpPr>
          <p:grpSpPr>
            <a:xfrm>
              <a:off x="7610066" y="3028306"/>
              <a:ext cx="3916367" cy="735939"/>
              <a:chOff x="7610066" y="2995701"/>
              <a:chExt cx="3916367" cy="735939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57E99506-A92F-4592-8B11-5F3B998277D3}"/>
                  </a:ext>
                </a:extLst>
              </p:cNvPr>
              <p:cNvSpPr/>
              <p:nvPr/>
            </p:nvSpPr>
            <p:spPr>
              <a:xfrm>
                <a:off x="7610066" y="2995701"/>
                <a:ext cx="711764" cy="7117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59084B0-5CB2-4545-B82F-8FC702D770F7}"/>
                  </a:ext>
                </a:extLst>
              </p:cNvPr>
              <p:cNvSpPr txBox="1"/>
              <p:nvPr/>
            </p:nvSpPr>
            <p:spPr>
              <a:xfrm>
                <a:off x="7717516" y="3120131"/>
                <a:ext cx="5166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Open Sans "/>
                    <a:ea typeface="Bebas" charset="0"/>
                    <a:cs typeface="Bebas" charset="0"/>
                  </a:rPr>
                  <a:t>02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558F890-506A-4956-8964-F1345F9B8558}"/>
                  </a:ext>
                </a:extLst>
              </p:cNvPr>
              <p:cNvSpPr txBox="1"/>
              <p:nvPr/>
            </p:nvSpPr>
            <p:spPr>
              <a:xfrm>
                <a:off x="8468494" y="3100698"/>
                <a:ext cx="3057939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b="1" dirty="0">
                    <a:solidFill>
                      <a:schemeClr val="accent3"/>
                    </a:solidFill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Good Greater you lining moved to flow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Open unto divided first shall made appear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form great morning over form.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3B2EA62-FFE8-40E1-91AD-7C02BD3B2B14}"/>
                </a:ext>
              </a:extLst>
            </p:cNvPr>
            <p:cNvGrpSpPr/>
            <p:nvPr/>
          </p:nvGrpSpPr>
          <p:grpSpPr>
            <a:xfrm>
              <a:off x="7610066" y="4019630"/>
              <a:ext cx="3916367" cy="711764"/>
              <a:chOff x="7610066" y="3956749"/>
              <a:chExt cx="3916367" cy="71176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86C7FCCC-DA38-44A4-8947-C32B6A948B42}"/>
                  </a:ext>
                </a:extLst>
              </p:cNvPr>
              <p:cNvSpPr/>
              <p:nvPr/>
            </p:nvSpPr>
            <p:spPr>
              <a:xfrm>
                <a:off x="7610066" y="3956749"/>
                <a:ext cx="711764" cy="7117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5E8709-5929-4361-AA70-82F39567E347}"/>
                  </a:ext>
                </a:extLst>
              </p:cNvPr>
              <p:cNvSpPr txBox="1"/>
              <p:nvPr/>
            </p:nvSpPr>
            <p:spPr>
              <a:xfrm>
                <a:off x="7717516" y="4081179"/>
                <a:ext cx="5166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Open Sans "/>
                    <a:ea typeface="Bebas" charset="0"/>
                    <a:cs typeface="Bebas" charset="0"/>
                  </a:rPr>
                  <a:t>03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442B105B-6B7E-41C6-B2FD-0F0BEEF7DFB4}"/>
                  </a:ext>
                </a:extLst>
              </p:cNvPr>
              <p:cNvSpPr txBox="1"/>
              <p:nvPr/>
            </p:nvSpPr>
            <p:spPr>
              <a:xfrm>
                <a:off x="8468494" y="3997160"/>
                <a:ext cx="3057939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b="1" dirty="0">
                    <a:solidFill>
                      <a:schemeClr val="accent1"/>
                    </a:solidFill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Fowl multiply don't every together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Open unto divided first shall made appear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form great morning over form.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0424CF0-E4EE-4441-AB2E-68357AD8B406}"/>
                </a:ext>
              </a:extLst>
            </p:cNvPr>
            <p:cNvGrpSpPr/>
            <p:nvPr/>
          </p:nvGrpSpPr>
          <p:grpSpPr>
            <a:xfrm>
              <a:off x="7610066" y="4986779"/>
              <a:ext cx="3916367" cy="711764"/>
              <a:chOff x="7610066" y="4986779"/>
              <a:chExt cx="3916367" cy="711764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9FD11674-077D-40AB-8BD4-826AFCEC56A5}"/>
                  </a:ext>
                </a:extLst>
              </p:cNvPr>
              <p:cNvSpPr/>
              <p:nvPr/>
            </p:nvSpPr>
            <p:spPr>
              <a:xfrm>
                <a:off x="7610066" y="4986779"/>
                <a:ext cx="711764" cy="71176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54B2D9E-4238-4EEF-A0A2-2A1DA912919A}"/>
                  </a:ext>
                </a:extLst>
              </p:cNvPr>
              <p:cNvSpPr txBox="1"/>
              <p:nvPr/>
            </p:nvSpPr>
            <p:spPr>
              <a:xfrm>
                <a:off x="7717516" y="5123401"/>
                <a:ext cx="5166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Open Sans "/>
                    <a:ea typeface="Bebas" charset="0"/>
                    <a:cs typeface="Bebas" charset="0"/>
                  </a:rPr>
                  <a:t>04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7020EE3A-F6A4-4FFA-ADC2-7376DD46C91D}"/>
                  </a:ext>
                </a:extLst>
              </p:cNvPr>
              <p:cNvSpPr txBox="1"/>
              <p:nvPr/>
            </p:nvSpPr>
            <p:spPr>
              <a:xfrm>
                <a:off x="8468494" y="5022590"/>
                <a:ext cx="3057939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b="1" dirty="0">
                    <a:solidFill>
                      <a:schemeClr val="accent4"/>
                    </a:solidFill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Which where in signs had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Open unto divided first shall made appear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900" dirty="0">
                    <a:latin typeface="Open Sans 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form great morning over form.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10A3A76-1869-4F79-A59E-16A16E3B6440}"/>
              </a:ext>
            </a:extLst>
          </p:cNvPr>
          <p:cNvGrpSpPr/>
          <p:nvPr/>
        </p:nvGrpSpPr>
        <p:grpSpPr>
          <a:xfrm>
            <a:off x="3985601" y="2211973"/>
            <a:ext cx="3363896" cy="3335754"/>
            <a:chOff x="1501951" y="2623846"/>
            <a:chExt cx="1583840" cy="1570590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A78DF110-E4E4-43B5-9DD3-72FC3D38AD8D}"/>
                </a:ext>
              </a:extLst>
            </p:cNvPr>
            <p:cNvSpPr/>
            <p:nvPr/>
          </p:nvSpPr>
          <p:spPr>
            <a:xfrm>
              <a:off x="1501951" y="2623846"/>
              <a:ext cx="760639" cy="76063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321038D9-FBAF-44D2-8197-44AB45457643}"/>
                </a:ext>
              </a:extLst>
            </p:cNvPr>
            <p:cNvSpPr/>
            <p:nvPr/>
          </p:nvSpPr>
          <p:spPr>
            <a:xfrm>
              <a:off x="2325152" y="2623848"/>
              <a:ext cx="760639" cy="76063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id="{705BF2E7-9929-42D9-A033-9E3B171AE294}"/>
                </a:ext>
              </a:extLst>
            </p:cNvPr>
            <p:cNvSpPr/>
            <p:nvPr/>
          </p:nvSpPr>
          <p:spPr>
            <a:xfrm>
              <a:off x="2325152" y="3433797"/>
              <a:ext cx="760639" cy="76063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DCEE8531-5608-4B31-AE80-472441A4B07D}"/>
                </a:ext>
              </a:extLst>
            </p:cNvPr>
            <p:cNvSpPr/>
            <p:nvPr/>
          </p:nvSpPr>
          <p:spPr>
            <a:xfrm>
              <a:off x="1501951" y="3433797"/>
              <a:ext cx="760639" cy="76063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F5B98F7F-2A01-4A12-86AF-8CB1D184BF03}"/>
                </a:ext>
              </a:extLst>
            </p:cNvPr>
            <p:cNvSpPr/>
            <p:nvPr/>
          </p:nvSpPr>
          <p:spPr>
            <a:xfrm>
              <a:off x="1649160" y="2765063"/>
              <a:ext cx="466217" cy="4782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</a:rPr>
                <a:t></a:t>
              </a:r>
              <a:endParaRPr 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760AFEA-4786-483C-92F3-1570F5150053}"/>
                </a:ext>
              </a:extLst>
            </p:cNvPr>
            <p:cNvSpPr/>
            <p:nvPr/>
          </p:nvSpPr>
          <p:spPr>
            <a:xfrm>
              <a:off x="2484062" y="2765064"/>
              <a:ext cx="442815" cy="4782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</a:rPr>
                <a:t></a:t>
              </a:r>
              <a:endParaRPr 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93A70387-A2D1-4D9F-85C3-DE46C7CF0F7E}"/>
                </a:ext>
              </a:extLst>
            </p:cNvPr>
            <p:cNvSpPr/>
            <p:nvPr/>
          </p:nvSpPr>
          <p:spPr>
            <a:xfrm>
              <a:off x="2484062" y="3575014"/>
              <a:ext cx="442815" cy="4782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</a:rPr>
                <a:t></a:t>
              </a:r>
              <a:endParaRPr 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B57DEF3-F960-45ED-942C-F5E884DC28C4}"/>
                </a:ext>
              </a:extLst>
            </p:cNvPr>
            <p:cNvSpPr/>
            <p:nvPr/>
          </p:nvSpPr>
          <p:spPr>
            <a:xfrm>
              <a:off x="1684262" y="3575014"/>
              <a:ext cx="396009" cy="4782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</a:rPr>
                <a:t></a:t>
              </a:r>
              <a:endParaRPr lang="en-US" sz="6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8" name="Subtitle 6">
            <a:extLst>
              <a:ext uri="{FF2B5EF4-FFF2-40B4-BE49-F238E27FC236}">
                <a16:creationId xmlns:a16="http://schemas.microsoft.com/office/drawing/2014/main" id="{96336639-7558-41BE-A164-35BB05CDEF47}"/>
              </a:ext>
            </a:extLst>
          </p:cNvPr>
          <p:cNvSpPr txBox="1">
            <a:spLocks/>
          </p:cNvSpPr>
          <p:nvPr/>
        </p:nvSpPr>
        <p:spPr>
          <a:xfrm>
            <a:off x="658353" y="2211973"/>
            <a:ext cx="2781172" cy="3149002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700"/>
              </a:lnSpc>
            </a:pPr>
            <a:r>
              <a:rPr lang="en-US" sz="9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Need to be sure there isn't anything embarrassing hidden in the middle of text. All the </a:t>
            </a:r>
            <a:r>
              <a:rPr lang="en-US" sz="9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Lorem</a:t>
            </a:r>
            <a:r>
              <a:rPr lang="en-US" sz="9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 </a:t>
            </a:r>
            <a:r>
              <a:rPr lang="en-US" sz="9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Ipsum</a:t>
            </a:r>
            <a:r>
              <a:rPr lang="en-US" sz="9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 generators on the Internet tend to repeat predefined chunks as necessary, making this the first true generator on the Internet. It uses a dictionary over 200 Latin words, combined with a handful. Dolor sit </a:t>
            </a:r>
            <a:r>
              <a:rPr lang="en-US" sz="9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amet</a:t>
            </a:r>
            <a:r>
              <a:rPr lang="en-US" sz="9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 lorem ipsum dolor  </a:t>
            </a:r>
            <a:r>
              <a:rPr lang="en-US" sz="9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sitfirst</a:t>
            </a:r>
            <a:r>
              <a:rPr lang="en-US" sz="9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 true generator on the Internet. It uses a dictionary over 200 Latin words, combined with </a:t>
            </a:r>
            <a:r>
              <a:rPr lang="en-US" sz="9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Adiscing</a:t>
            </a:r>
            <a:r>
              <a:rPr lang="en-US" sz="9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 </a:t>
            </a:r>
            <a:r>
              <a:rPr lang="en-US" sz="9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 "/>
                <a:ea typeface="Montserrat" charset="0"/>
                <a:cs typeface="Montserrat" charset="0"/>
              </a:rPr>
              <a:t>consecteture</a:t>
            </a:r>
            <a:endParaRPr lang="en-US" sz="900" i="1" dirty="0">
              <a:solidFill>
                <a:schemeClr val="tx1">
                  <a:lumMod val="85000"/>
                  <a:lumOff val="15000"/>
                </a:schemeClr>
              </a:solidFill>
              <a:latin typeface="Open Sans "/>
              <a:ea typeface="Montserrat" charset="0"/>
              <a:cs typeface="Montserrat" charset="0"/>
            </a:endParaRPr>
          </a:p>
          <a:p>
            <a:pPr algn="l">
              <a:lnSpc>
                <a:spcPts val="1700"/>
              </a:lnSpc>
            </a:pPr>
            <a:r>
              <a:rPr lang="en-US" sz="900" i="1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There are many variations of passages of Lorem alteration in some form, by injected head </a:t>
            </a:r>
            <a:r>
              <a:rPr lang="en-US" sz="900" i="1" dirty="0" err="1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Adiscing</a:t>
            </a:r>
            <a:r>
              <a:rPr lang="en-US" sz="900" i="1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900" i="1" dirty="0" err="1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consecteture</a:t>
            </a:r>
            <a:endParaRPr lang="en-US" sz="900" i="1" dirty="0">
              <a:solidFill>
                <a:schemeClr val="accent4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5AE1A9-9ABD-407B-9FC8-3D4CC9B86BD8}"/>
              </a:ext>
            </a:extLst>
          </p:cNvPr>
          <p:cNvSpPr/>
          <p:nvPr/>
        </p:nvSpPr>
        <p:spPr>
          <a:xfrm>
            <a:off x="5293576" y="12987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6C4E1A7-6206-4D27-AAD3-BB5A99DF1F28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53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FF2E27B-42B5-43AF-890F-8311D60FD344}"/>
              </a:ext>
            </a:extLst>
          </p:cNvPr>
          <p:cNvSpPr/>
          <p:nvPr/>
        </p:nvSpPr>
        <p:spPr>
          <a:xfrm>
            <a:off x="0" y="-14514"/>
            <a:ext cx="12192000" cy="6872514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D8E4FE-738F-47C8-97FF-7BC69CE3762D}"/>
              </a:ext>
            </a:extLst>
          </p:cNvPr>
          <p:cNvSpPr txBox="1"/>
          <p:nvPr/>
        </p:nvSpPr>
        <p:spPr>
          <a:xfrm>
            <a:off x="1272209" y="4123956"/>
            <a:ext cx="9647582" cy="833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Creeping is signs isn't deep abundantly is fish evening let hath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gathered fly earth two god them forth called unto replenish given male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DIpsum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dolor sit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dolor sit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adipicing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dolor sit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adisciping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aqum</a:t>
            </a:r>
            <a:r>
              <a:rPr lang="en-US" sz="1050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spc="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endParaRPr lang="en-US" sz="1050" i="1" spc="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33BF47C-10D5-403E-82BD-82078854F9BF}"/>
              </a:ext>
            </a:extLst>
          </p:cNvPr>
          <p:cNvCxnSpPr>
            <a:cxnSpLocks/>
          </p:cNvCxnSpPr>
          <p:nvPr/>
        </p:nvCxnSpPr>
        <p:spPr>
          <a:xfrm flipH="1">
            <a:off x="3604592" y="4068638"/>
            <a:ext cx="4982817" cy="12659"/>
          </a:xfrm>
          <a:prstGeom prst="line">
            <a:avLst/>
          </a:prstGeom>
          <a:ln w="95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49703B1-621E-48B4-B7E6-885D5F2A51B0}"/>
              </a:ext>
            </a:extLst>
          </p:cNvPr>
          <p:cNvSpPr txBox="1"/>
          <p:nvPr/>
        </p:nvSpPr>
        <p:spPr>
          <a:xfrm>
            <a:off x="4166753" y="3349908"/>
            <a:ext cx="385849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spc="1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Expert Team</a:t>
            </a:r>
          </a:p>
        </p:txBody>
      </p:sp>
      <p:sp>
        <p:nvSpPr>
          <p:cNvPr id="10" name="AutoShape 3">
            <a:extLst>
              <a:ext uri="{FF2B5EF4-FFF2-40B4-BE49-F238E27FC236}">
                <a16:creationId xmlns:a16="http://schemas.microsoft.com/office/drawing/2014/main" id="{04521A12-245F-4E0F-BD6A-FB26080E143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668963" y="2553527"/>
            <a:ext cx="854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5EB5AA55-E982-4C2A-8FCA-2850AC9C523D}"/>
              </a:ext>
            </a:extLst>
          </p:cNvPr>
          <p:cNvSpPr>
            <a:spLocks/>
          </p:cNvSpPr>
          <p:nvPr/>
        </p:nvSpPr>
        <p:spPr bwMode="auto">
          <a:xfrm>
            <a:off x="5681663" y="2567815"/>
            <a:ext cx="828675" cy="619125"/>
          </a:xfrm>
          <a:custGeom>
            <a:avLst/>
            <a:gdLst>
              <a:gd name="T0" fmla="*/ 1536 w 1707"/>
              <a:gd name="T1" fmla="*/ 0 h 1280"/>
              <a:gd name="T2" fmla="*/ 171 w 1707"/>
              <a:gd name="T3" fmla="*/ 0 h 1280"/>
              <a:gd name="T4" fmla="*/ 0 w 1707"/>
              <a:gd name="T5" fmla="*/ 170 h 1280"/>
              <a:gd name="T6" fmla="*/ 0 w 1707"/>
              <a:gd name="T7" fmla="*/ 1109 h 1280"/>
              <a:gd name="T8" fmla="*/ 171 w 1707"/>
              <a:gd name="T9" fmla="*/ 1280 h 1280"/>
              <a:gd name="T10" fmla="*/ 1536 w 1707"/>
              <a:gd name="T11" fmla="*/ 1280 h 1280"/>
              <a:gd name="T12" fmla="*/ 1707 w 1707"/>
              <a:gd name="T13" fmla="*/ 1109 h 1280"/>
              <a:gd name="T14" fmla="*/ 1707 w 1707"/>
              <a:gd name="T15" fmla="*/ 170 h 1280"/>
              <a:gd name="T16" fmla="*/ 1536 w 1707"/>
              <a:gd name="T1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07" h="1280">
                <a:moveTo>
                  <a:pt x="1536" y="0"/>
                </a:moveTo>
                <a:cubicBezTo>
                  <a:pt x="171" y="0"/>
                  <a:pt x="171" y="0"/>
                  <a:pt x="171" y="0"/>
                </a:cubicBezTo>
                <a:cubicBezTo>
                  <a:pt x="77" y="0"/>
                  <a:pt x="0" y="76"/>
                  <a:pt x="0" y="170"/>
                </a:cubicBezTo>
                <a:cubicBezTo>
                  <a:pt x="0" y="1109"/>
                  <a:pt x="0" y="1109"/>
                  <a:pt x="0" y="1109"/>
                </a:cubicBezTo>
                <a:cubicBezTo>
                  <a:pt x="0" y="1203"/>
                  <a:pt x="77" y="1280"/>
                  <a:pt x="171" y="1280"/>
                </a:cubicBezTo>
                <a:cubicBezTo>
                  <a:pt x="1536" y="1280"/>
                  <a:pt x="1536" y="1280"/>
                  <a:pt x="1536" y="1280"/>
                </a:cubicBezTo>
                <a:cubicBezTo>
                  <a:pt x="1630" y="1280"/>
                  <a:pt x="1707" y="1203"/>
                  <a:pt x="1707" y="1109"/>
                </a:cubicBezTo>
                <a:cubicBezTo>
                  <a:pt x="1707" y="170"/>
                  <a:pt x="1707" y="170"/>
                  <a:pt x="1707" y="170"/>
                </a:cubicBezTo>
                <a:cubicBezTo>
                  <a:pt x="1707" y="76"/>
                  <a:pt x="1630" y="0"/>
                  <a:pt x="1536" y="0"/>
                </a:cubicBezTo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B65D501-DC7A-4742-8D1B-E314F98946CA}"/>
              </a:ext>
            </a:extLst>
          </p:cNvPr>
          <p:cNvSpPr>
            <a:spLocks/>
          </p:cNvSpPr>
          <p:nvPr/>
        </p:nvSpPr>
        <p:spPr bwMode="auto">
          <a:xfrm>
            <a:off x="5758657" y="2775148"/>
            <a:ext cx="674686" cy="347334"/>
          </a:xfrm>
          <a:custGeom>
            <a:avLst/>
            <a:gdLst>
              <a:gd name="T0" fmla="*/ 1435 w 1520"/>
              <a:gd name="T1" fmla="*/ 706 h 706"/>
              <a:gd name="T2" fmla="*/ 70 w 1520"/>
              <a:gd name="T3" fmla="*/ 706 h 706"/>
              <a:gd name="T4" fmla="*/ 0 w 1520"/>
              <a:gd name="T5" fmla="*/ 667 h 706"/>
              <a:gd name="T6" fmla="*/ 411 w 1520"/>
              <a:gd name="T7" fmla="*/ 256 h 706"/>
              <a:gd name="T8" fmla="*/ 635 w 1520"/>
              <a:gd name="T9" fmla="*/ 480 h 706"/>
              <a:gd name="T10" fmla="*/ 696 w 1520"/>
              <a:gd name="T11" fmla="*/ 480 h 706"/>
              <a:gd name="T12" fmla="*/ 696 w 1520"/>
              <a:gd name="T13" fmla="*/ 420 h 706"/>
              <a:gd name="T14" fmla="*/ 623 w 1520"/>
              <a:gd name="T15" fmla="*/ 347 h 706"/>
              <a:gd name="T16" fmla="*/ 966 w 1520"/>
              <a:gd name="T17" fmla="*/ 0 h 706"/>
              <a:gd name="T18" fmla="*/ 1520 w 1520"/>
              <a:gd name="T19" fmla="*/ 555 h 706"/>
              <a:gd name="T20" fmla="*/ 1520 w 1520"/>
              <a:gd name="T21" fmla="*/ 621 h 706"/>
              <a:gd name="T22" fmla="*/ 1435 w 1520"/>
              <a:gd name="T23" fmla="*/ 706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20" h="706">
                <a:moveTo>
                  <a:pt x="1435" y="706"/>
                </a:moveTo>
                <a:cubicBezTo>
                  <a:pt x="70" y="706"/>
                  <a:pt x="70" y="706"/>
                  <a:pt x="70" y="706"/>
                </a:cubicBezTo>
                <a:cubicBezTo>
                  <a:pt x="40" y="706"/>
                  <a:pt x="15" y="690"/>
                  <a:pt x="0" y="667"/>
                </a:cubicBezTo>
                <a:cubicBezTo>
                  <a:pt x="411" y="256"/>
                  <a:pt x="411" y="256"/>
                  <a:pt x="411" y="256"/>
                </a:cubicBezTo>
                <a:cubicBezTo>
                  <a:pt x="635" y="480"/>
                  <a:pt x="635" y="480"/>
                  <a:pt x="635" y="480"/>
                </a:cubicBezTo>
                <a:cubicBezTo>
                  <a:pt x="652" y="497"/>
                  <a:pt x="679" y="497"/>
                  <a:pt x="696" y="480"/>
                </a:cubicBezTo>
                <a:cubicBezTo>
                  <a:pt x="712" y="464"/>
                  <a:pt x="712" y="437"/>
                  <a:pt x="696" y="420"/>
                </a:cubicBezTo>
                <a:cubicBezTo>
                  <a:pt x="623" y="347"/>
                  <a:pt x="623" y="347"/>
                  <a:pt x="623" y="347"/>
                </a:cubicBezTo>
                <a:cubicBezTo>
                  <a:pt x="966" y="0"/>
                  <a:pt x="966" y="0"/>
                  <a:pt x="966" y="0"/>
                </a:cubicBezTo>
                <a:cubicBezTo>
                  <a:pt x="1520" y="555"/>
                  <a:pt x="1520" y="555"/>
                  <a:pt x="1520" y="555"/>
                </a:cubicBezTo>
                <a:cubicBezTo>
                  <a:pt x="1520" y="621"/>
                  <a:pt x="1520" y="621"/>
                  <a:pt x="1520" y="621"/>
                </a:cubicBezTo>
                <a:cubicBezTo>
                  <a:pt x="1520" y="668"/>
                  <a:pt x="1482" y="706"/>
                  <a:pt x="1435" y="70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7">
            <a:extLst>
              <a:ext uri="{FF2B5EF4-FFF2-40B4-BE49-F238E27FC236}">
                <a16:creationId xmlns:a16="http://schemas.microsoft.com/office/drawing/2014/main" id="{70A975DF-B5E3-4227-9193-5B72C726B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1376" y="2734502"/>
            <a:ext cx="101600" cy="101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AE987E-04E7-47B3-BFC2-805129DBE7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6262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7E6D9DFF-281F-4501-8C92-CCDDEF592021}"/>
              </a:ext>
            </a:extLst>
          </p:cNvPr>
          <p:cNvGrpSpPr/>
          <p:nvPr/>
        </p:nvGrpSpPr>
        <p:grpSpPr>
          <a:xfrm>
            <a:off x="9514565" y="5142785"/>
            <a:ext cx="1865722" cy="787892"/>
            <a:chOff x="775463" y="4980835"/>
            <a:chExt cx="1865722" cy="78789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7114A4B-7B57-48EA-9D15-EB105375DF04}"/>
                </a:ext>
              </a:extLst>
            </p:cNvPr>
            <p:cNvSpPr txBox="1"/>
            <p:nvPr/>
          </p:nvSpPr>
          <p:spPr>
            <a:xfrm>
              <a:off x="775463" y="4980835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dirty="0" err="1">
                  <a:solidFill>
                    <a:schemeClr val="accent4"/>
                  </a:solidFill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2000" b="1" dirty="0">
                  <a:solidFill>
                    <a:schemeClr val="accent4"/>
                  </a:solidFill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100" dirty="0"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88EE8CE-C49E-487F-AB5D-6023CEBAD54E}"/>
                </a:ext>
              </a:extLst>
            </p:cNvPr>
            <p:cNvSpPr/>
            <p:nvPr/>
          </p:nvSpPr>
          <p:spPr>
            <a:xfrm>
              <a:off x="1315982" y="5529718"/>
              <a:ext cx="239009" cy="2390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AutoShape 1">
              <a:extLst>
                <a:ext uri="{FF2B5EF4-FFF2-40B4-BE49-F238E27FC236}">
                  <a16:creationId xmlns:a16="http://schemas.microsoft.com/office/drawing/2014/main" id="{5196DD6B-60EE-411C-9793-5491B63BE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712" y="5599018"/>
              <a:ext cx="123548" cy="1004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2D07265-7294-4DB8-BD6A-8B116D2975D4}"/>
                </a:ext>
              </a:extLst>
            </p:cNvPr>
            <p:cNvSpPr/>
            <p:nvPr/>
          </p:nvSpPr>
          <p:spPr>
            <a:xfrm>
              <a:off x="1588819" y="5529718"/>
              <a:ext cx="239009" cy="2390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AutoShape 21">
              <a:extLst>
                <a:ext uri="{FF2B5EF4-FFF2-40B4-BE49-F238E27FC236}">
                  <a16:creationId xmlns:a16="http://schemas.microsoft.com/office/drawing/2014/main" id="{C28224CC-F1C3-438B-B63F-F4033A4EF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899" y="5603799"/>
              <a:ext cx="90847" cy="9084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D7F7BD7-1162-4439-8252-E74A8F981105}"/>
                </a:ext>
              </a:extLst>
            </p:cNvPr>
            <p:cNvSpPr/>
            <p:nvPr/>
          </p:nvSpPr>
          <p:spPr>
            <a:xfrm>
              <a:off x="1861657" y="5529717"/>
              <a:ext cx="239009" cy="2390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AutoShape 18">
              <a:extLst>
                <a:ext uri="{FF2B5EF4-FFF2-40B4-BE49-F238E27FC236}">
                  <a16:creationId xmlns:a16="http://schemas.microsoft.com/office/drawing/2014/main" id="{6B58AD0F-F61C-4C35-8F79-820A2DA2C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526" y="5606015"/>
              <a:ext cx="135272" cy="86412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825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</a:t>
            </a:r>
            <a:endParaRPr lang="en-US" sz="3000" b="1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7776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799420-D949-4B9D-843A-50AA87B28575}"/>
              </a:ext>
            </a:extLst>
          </p:cNvPr>
          <p:cNvSpPr txBox="1"/>
          <p:nvPr/>
        </p:nvSpPr>
        <p:spPr>
          <a:xfrm>
            <a:off x="850928" y="5142785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2000" b="1" dirty="0" err="1">
                <a:solidFill>
                  <a:schemeClr val="accent2"/>
                </a:solidFill>
                <a:latin typeface="Bodoni 72 Book"/>
                <a:ea typeface="Open Sans" panose="020B0606030504020204" pitchFamily="34" charset="0"/>
                <a:cs typeface="Open Sans" panose="020B0606030504020204" pitchFamily="34" charset="0"/>
              </a:rPr>
              <a:t>Sakawi</a:t>
            </a:r>
            <a:r>
              <a:rPr lang="en-US" sz="2000" b="1" dirty="0">
                <a:solidFill>
                  <a:schemeClr val="accent2"/>
                </a:solidFill>
                <a:latin typeface="Bodoni 72 Book"/>
                <a:ea typeface="Open Sans" panose="020B0606030504020204" pitchFamily="34" charset="0"/>
                <a:cs typeface="Open Sans" panose="020B0606030504020204" pitchFamily="34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latin typeface="Bodoni 72 Book"/>
                <a:ea typeface="Open Sans" panose="020B0606030504020204" pitchFamily="34" charset="0"/>
                <a:cs typeface="Open Sans" panose="020B0606030504020204" pitchFamily="34" charset="0"/>
              </a:rPr>
              <a:t>Post Title Text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CEB099A-88D8-4848-943E-A6ECC3FE8FEE}"/>
              </a:ext>
            </a:extLst>
          </p:cNvPr>
          <p:cNvSpPr/>
          <p:nvPr/>
        </p:nvSpPr>
        <p:spPr>
          <a:xfrm>
            <a:off x="1391447" y="5691668"/>
            <a:ext cx="239009" cy="2390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utoShape 1">
            <a:extLst>
              <a:ext uri="{FF2B5EF4-FFF2-40B4-BE49-F238E27FC236}">
                <a16:creationId xmlns:a16="http://schemas.microsoft.com/office/drawing/2014/main" id="{C00A7071-BF43-4CAB-8D4C-34BEA6435CE6}"/>
              </a:ext>
            </a:extLst>
          </p:cNvPr>
          <p:cNvSpPr>
            <a:spLocks/>
          </p:cNvSpPr>
          <p:nvPr/>
        </p:nvSpPr>
        <p:spPr bwMode="auto">
          <a:xfrm>
            <a:off x="1449177" y="5760968"/>
            <a:ext cx="123548" cy="10040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E2FBA82-4B43-4A8D-A27C-ABD57D52217D}"/>
              </a:ext>
            </a:extLst>
          </p:cNvPr>
          <p:cNvSpPr/>
          <p:nvPr/>
        </p:nvSpPr>
        <p:spPr>
          <a:xfrm>
            <a:off x="1664284" y="5691668"/>
            <a:ext cx="239009" cy="2390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AutoShape 21">
            <a:extLst>
              <a:ext uri="{FF2B5EF4-FFF2-40B4-BE49-F238E27FC236}">
                <a16:creationId xmlns:a16="http://schemas.microsoft.com/office/drawing/2014/main" id="{E638F458-FCE0-400D-BB24-D42DCC99F515}"/>
              </a:ext>
            </a:extLst>
          </p:cNvPr>
          <p:cNvSpPr>
            <a:spLocks/>
          </p:cNvSpPr>
          <p:nvPr/>
        </p:nvSpPr>
        <p:spPr bwMode="auto">
          <a:xfrm>
            <a:off x="1738364" y="5765749"/>
            <a:ext cx="90847" cy="9084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7D378F1-3CB8-41D8-B06F-87D9C5AB8EEF}"/>
              </a:ext>
            </a:extLst>
          </p:cNvPr>
          <p:cNvSpPr/>
          <p:nvPr/>
        </p:nvSpPr>
        <p:spPr>
          <a:xfrm>
            <a:off x="1937122" y="5691667"/>
            <a:ext cx="239009" cy="2390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AutoShape 18">
            <a:extLst>
              <a:ext uri="{FF2B5EF4-FFF2-40B4-BE49-F238E27FC236}">
                <a16:creationId xmlns:a16="http://schemas.microsoft.com/office/drawing/2014/main" id="{2F0538F0-4B16-4359-9A63-A9345B27F3CB}"/>
              </a:ext>
            </a:extLst>
          </p:cNvPr>
          <p:cNvSpPr>
            <a:spLocks/>
          </p:cNvSpPr>
          <p:nvPr/>
        </p:nvSpPr>
        <p:spPr bwMode="auto">
          <a:xfrm>
            <a:off x="1988991" y="5767965"/>
            <a:ext cx="135272" cy="86412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E102822-E076-4A96-B77E-CD72440EED7B}"/>
              </a:ext>
            </a:extLst>
          </p:cNvPr>
          <p:cNvGrpSpPr/>
          <p:nvPr/>
        </p:nvGrpSpPr>
        <p:grpSpPr>
          <a:xfrm>
            <a:off x="3738807" y="5139859"/>
            <a:ext cx="1865722" cy="787892"/>
            <a:chOff x="775463" y="4980835"/>
            <a:chExt cx="1865722" cy="78789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32D037D-9176-4079-A0C4-A12ACE2D82E2}"/>
                </a:ext>
              </a:extLst>
            </p:cNvPr>
            <p:cNvSpPr txBox="1"/>
            <p:nvPr/>
          </p:nvSpPr>
          <p:spPr>
            <a:xfrm>
              <a:off x="775463" y="4980835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dirty="0" err="1">
                  <a:solidFill>
                    <a:schemeClr val="accent3"/>
                  </a:solidFill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2000" b="1" dirty="0">
                  <a:solidFill>
                    <a:schemeClr val="accent3"/>
                  </a:solidFill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100" dirty="0"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C1D1CE1F-0950-467A-8FDD-DC06ABA260A1}"/>
                </a:ext>
              </a:extLst>
            </p:cNvPr>
            <p:cNvSpPr/>
            <p:nvPr/>
          </p:nvSpPr>
          <p:spPr>
            <a:xfrm>
              <a:off x="1315982" y="5529718"/>
              <a:ext cx="239009" cy="2390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AutoShape 1">
              <a:extLst>
                <a:ext uri="{FF2B5EF4-FFF2-40B4-BE49-F238E27FC236}">
                  <a16:creationId xmlns:a16="http://schemas.microsoft.com/office/drawing/2014/main" id="{F02123EA-F333-4D42-83A6-3947C9F6D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712" y="5599018"/>
              <a:ext cx="123548" cy="1004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AB80180-A250-44BA-A36B-E6E409B31F2C}"/>
                </a:ext>
              </a:extLst>
            </p:cNvPr>
            <p:cNvSpPr/>
            <p:nvPr/>
          </p:nvSpPr>
          <p:spPr>
            <a:xfrm>
              <a:off x="1588819" y="5529718"/>
              <a:ext cx="239009" cy="2390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AutoShape 21">
              <a:extLst>
                <a:ext uri="{FF2B5EF4-FFF2-40B4-BE49-F238E27FC236}">
                  <a16:creationId xmlns:a16="http://schemas.microsoft.com/office/drawing/2014/main" id="{5799E4F9-7A49-45D4-9F32-8EF3449DF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899" y="5603799"/>
              <a:ext cx="90847" cy="9084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76C864A-3331-4E40-85FD-E61D31E0F502}"/>
                </a:ext>
              </a:extLst>
            </p:cNvPr>
            <p:cNvSpPr/>
            <p:nvPr/>
          </p:nvSpPr>
          <p:spPr>
            <a:xfrm>
              <a:off x="1861657" y="5529717"/>
              <a:ext cx="239009" cy="2390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AutoShape 18">
              <a:extLst>
                <a:ext uri="{FF2B5EF4-FFF2-40B4-BE49-F238E27FC236}">
                  <a16:creationId xmlns:a16="http://schemas.microsoft.com/office/drawing/2014/main" id="{43F7B376-6933-4CFE-B1F8-76C8F59F3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526" y="5606015"/>
              <a:ext cx="135272" cy="86412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1D54E51-E997-47E9-8DDC-3FCFF689D8B4}"/>
              </a:ext>
            </a:extLst>
          </p:cNvPr>
          <p:cNvGrpSpPr/>
          <p:nvPr/>
        </p:nvGrpSpPr>
        <p:grpSpPr>
          <a:xfrm>
            <a:off x="6626686" y="5139859"/>
            <a:ext cx="1865722" cy="787892"/>
            <a:chOff x="775463" y="4980835"/>
            <a:chExt cx="1865722" cy="787892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800934F-B89B-4178-A287-D0E937041850}"/>
                </a:ext>
              </a:extLst>
            </p:cNvPr>
            <p:cNvSpPr txBox="1"/>
            <p:nvPr/>
          </p:nvSpPr>
          <p:spPr>
            <a:xfrm>
              <a:off x="775463" y="4980835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dirty="0" err="1">
                  <a:solidFill>
                    <a:schemeClr val="accent1"/>
                  </a:solidFill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2000" b="1" dirty="0">
                  <a:solidFill>
                    <a:schemeClr val="accent1"/>
                  </a:solidFill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100" dirty="0">
                  <a:latin typeface="Bodoni 72 Book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166AADF-6804-4A1F-A84E-F80E9F05BF50}"/>
                </a:ext>
              </a:extLst>
            </p:cNvPr>
            <p:cNvSpPr/>
            <p:nvPr/>
          </p:nvSpPr>
          <p:spPr>
            <a:xfrm>
              <a:off x="1315982" y="5529718"/>
              <a:ext cx="239009" cy="2390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AutoShape 1">
              <a:extLst>
                <a:ext uri="{FF2B5EF4-FFF2-40B4-BE49-F238E27FC236}">
                  <a16:creationId xmlns:a16="http://schemas.microsoft.com/office/drawing/2014/main" id="{9A4F0CFB-EDD3-43CF-8387-E1898FB9C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712" y="5599018"/>
              <a:ext cx="123548" cy="1004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30C9CEC-FF51-4BB4-89F6-E7DCE5764243}"/>
                </a:ext>
              </a:extLst>
            </p:cNvPr>
            <p:cNvSpPr/>
            <p:nvPr/>
          </p:nvSpPr>
          <p:spPr>
            <a:xfrm>
              <a:off x="1588819" y="5529718"/>
              <a:ext cx="239009" cy="2390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AutoShape 21">
              <a:extLst>
                <a:ext uri="{FF2B5EF4-FFF2-40B4-BE49-F238E27FC236}">
                  <a16:creationId xmlns:a16="http://schemas.microsoft.com/office/drawing/2014/main" id="{434B7D37-5CB9-466C-A691-0051CBFF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899" y="5603799"/>
              <a:ext cx="90847" cy="9084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8AD4B1B-E8DE-440F-B731-EE6877EC4680}"/>
                </a:ext>
              </a:extLst>
            </p:cNvPr>
            <p:cNvSpPr/>
            <p:nvPr/>
          </p:nvSpPr>
          <p:spPr>
            <a:xfrm>
              <a:off x="1861657" y="5529717"/>
              <a:ext cx="239009" cy="2390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AutoShape 18">
              <a:extLst>
                <a:ext uri="{FF2B5EF4-FFF2-40B4-BE49-F238E27FC236}">
                  <a16:creationId xmlns:a16="http://schemas.microsoft.com/office/drawing/2014/main" id="{2BE524A2-2A9B-4BDD-9749-B848C7672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526" y="5606015"/>
              <a:ext cx="135272" cy="86412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70B8DAF6-7726-4D9C-8AEA-86D4B96605ED}"/>
              </a:ext>
            </a:extLst>
          </p:cNvPr>
          <p:cNvSpPr/>
          <p:nvPr/>
        </p:nvSpPr>
        <p:spPr>
          <a:xfrm>
            <a:off x="5293576" y="12606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644EF11-21FE-4729-9165-3DBCD7069EC4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2B1777-039B-424A-BA00-FFB4B1F200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25DEA0-01A8-489B-ABDF-F0E10B2019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B8A3B9-CE5E-4AB1-97FB-F4CF7F522D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0BB18F-C493-4EA7-85A6-DEBB11C9BB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87094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9A3D219-3484-43AF-9615-5F20A3A720D0}"/>
              </a:ext>
            </a:extLst>
          </p:cNvPr>
          <p:cNvSpPr/>
          <p:nvPr/>
        </p:nvSpPr>
        <p:spPr>
          <a:xfrm>
            <a:off x="0" y="0"/>
            <a:ext cx="4585252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0477CC-85FF-4694-966C-C0B3037CDF51}"/>
              </a:ext>
            </a:extLst>
          </p:cNvPr>
          <p:cNvSpPr/>
          <p:nvPr/>
        </p:nvSpPr>
        <p:spPr>
          <a:xfrm>
            <a:off x="3047996" y="1816791"/>
            <a:ext cx="3154018" cy="322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5D15D52-4081-4F93-8341-FC1202D2CB8F}"/>
              </a:ext>
            </a:extLst>
          </p:cNvPr>
          <p:cNvSpPr txBox="1">
            <a:spLocks/>
          </p:cNvSpPr>
          <p:nvPr/>
        </p:nvSpPr>
        <p:spPr>
          <a:xfrm>
            <a:off x="4866860" y="282547"/>
            <a:ext cx="3269973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</a:t>
            </a:r>
            <a:endParaRPr lang="en-US" sz="3000" b="1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E903AC6A-ACAA-4FEA-9989-41DCD82574D7}"/>
              </a:ext>
            </a:extLst>
          </p:cNvPr>
          <p:cNvSpPr>
            <a:spLocks/>
          </p:cNvSpPr>
          <p:nvPr/>
        </p:nvSpPr>
        <p:spPr bwMode="auto">
          <a:xfrm>
            <a:off x="4986128" y="821566"/>
            <a:ext cx="5064438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Lorem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dolor sit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8112EC-215A-4393-9116-14180DA95F60}"/>
              </a:ext>
            </a:extLst>
          </p:cNvPr>
          <p:cNvSpPr txBox="1"/>
          <p:nvPr/>
        </p:nvSpPr>
        <p:spPr>
          <a:xfrm>
            <a:off x="6568561" y="2781495"/>
            <a:ext cx="482051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solidFill>
                  <a:srgbClr val="000000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dolor sit typesetting industry. Lorem Ipsum has been the industry’s </a:t>
            </a:r>
            <a:r>
              <a:rPr lang="en-US" sz="1300" i="1" dirty="0" err="1">
                <a:solidFill>
                  <a:srgbClr val="000000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300" i="1" dirty="0">
                <a:solidFill>
                  <a:srgbClr val="000000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 ever since the 1500s, when an unknown specimen book. It has survived not only five centuries, but also the leap into electronic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6E31A-2402-4442-A249-E670D2D7BD78}"/>
              </a:ext>
            </a:extLst>
          </p:cNvPr>
          <p:cNvSpPr txBox="1"/>
          <p:nvPr/>
        </p:nvSpPr>
        <p:spPr>
          <a:xfrm>
            <a:off x="6568562" y="4243741"/>
            <a:ext cx="4099438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r>
              <a:rPr lang="en-US" sz="1300" dirty="0">
                <a:solidFill>
                  <a:srgbClr val="000000"/>
                </a:solidFill>
                <a:latin typeface="Bodoni 72 Book" charset="0"/>
                <a:ea typeface="Bodoni 72 Book" charset="0"/>
                <a:cs typeface="Bodoni 72 Book" charset="0"/>
              </a:rPr>
              <a:t>:</a:t>
            </a:r>
          </a:p>
          <a:p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Dummy text of the printing</a:t>
            </a:r>
          </a:p>
          <a:p>
            <a:endParaRPr lang="en-US" sz="13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Typesetting industry:</a:t>
            </a:r>
          </a:p>
          <a:p>
            <a:r>
              <a:rPr lang="en-US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</a:t>
            </a:r>
          </a:p>
          <a:p>
            <a:endParaRPr lang="en-US" sz="1300" dirty="0">
              <a:solidFill>
                <a:schemeClr val="accent5">
                  <a:lumMod val="50000"/>
                </a:schemeClr>
              </a:solidFill>
              <a:latin typeface="Bodoni 72 Book" charset="0"/>
              <a:ea typeface="Bodoni 72 Book" charset="0"/>
              <a:cs typeface="Bodoni 72 Book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Standard:</a:t>
            </a:r>
          </a:p>
          <a:p>
            <a:r>
              <a:rPr lang="en-US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Dummy text ever since 1500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E13AA7A-B8CB-4B6F-9702-999BEB123C54}"/>
              </a:ext>
            </a:extLst>
          </p:cNvPr>
          <p:cNvSpPr txBox="1">
            <a:spLocks/>
          </p:cNvSpPr>
          <p:nvPr/>
        </p:nvSpPr>
        <p:spPr>
          <a:xfrm>
            <a:off x="6568561" y="1816791"/>
            <a:ext cx="3269973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sz="3000" b="1" spc="110" dirty="0">
                <a:solidFill>
                  <a:schemeClr val="accent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Michel </a:t>
            </a:r>
            <a:r>
              <a:rPr lang="en-US" sz="3000" b="1" spc="110" dirty="0" err="1">
                <a:solidFill>
                  <a:schemeClr val="accent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Dohnsen</a:t>
            </a:r>
            <a:endParaRPr lang="en-US" sz="3000" b="1" spc="110" dirty="0">
              <a:solidFill>
                <a:schemeClr val="accent1">
                  <a:alpha val="9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0E250E32-54C8-41B5-927D-5C4BA1799E61}"/>
              </a:ext>
            </a:extLst>
          </p:cNvPr>
          <p:cNvSpPr>
            <a:spLocks/>
          </p:cNvSpPr>
          <p:nvPr/>
        </p:nvSpPr>
        <p:spPr bwMode="auto">
          <a:xfrm>
            <a:off x="6682859" y="2281201"/>
            <a:ext cx="1520688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Graphic Designer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8F32F3-5918-4D79-A6B9-03E5B776C663}"/>
              </a:ext>
            </a:extLst>
          </p:cNvPr>
          <p:cNvSpPr txBox="1"/>
          <p:nvPr/>
        </p:nvSpPr>
        <p:spPr>
          <a:xfrm>
            <a:off x="605823" y="2005957"/>
            <a:ext cx="22392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i="1" dirty="0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simply dummy text of the printing and types typesetting industry. Lorem Ipsum has been the industry's standard dummy text of it unknown printer took a galley.</a:t>
            </a:r>
          </a:p>
          <a:p>
            <a:pPr algn="r">
              <a:lnSpc>
                <a:spcPts val="1800"/>
              </a:lnSpc>
            </a:pPr>
            <a:endParaRPr lang="en-US" sz="1200" i="1" dirty="0">
              <a:solidFill>
                <a:schemeClr val="bg1">
                  <a:alpha val="8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>
              <a:lnSpc>
                <a:spcPts val="1800"/>
              </a:lnSpc>
            </a:pPr>
            <a:r>
              <a:rPr lang="en-US" sz="1200" i="1" dirty="0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standard dummy text ever since the 1500. dolor </a:t>
            </a:r>
            <a:r>
              <a:rPr lang="en-US" sz="1200" i="1" dirty="0" err="1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i="1" dirty="0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i="1" dirty="0" err="1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1200" i="1" dirty="0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i="1" dirty="0" err="1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1200" i="1" dirty="0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i="1" dirty="0" err="1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eute</a:t>
            </a:r>
            <a:endParaRPr lang="en-US" sz="1200" i="1" dirty="0">
              <a:solidFill>
                <a:schemeClr val="bg1">
                  <a:alpha val="8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>
              <a:lnSpc>
                <a:spcPts val="1800"/>
              </a:lnSpc>
            </a:pPr>
            <a:r>
              <a:rPr lang="en-US" sz="1200" i="1" dirty="0">
                <a:solidFill>
                  <a:schemeClr val="bg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Printer took a galley.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B72D81-AE9A-46F5-85AC-EAC437EA85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08083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667FEA2-4AA6-44F1-B5E8-72D1B7EC438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21197F81-56FD-4516-A16B-09BD4F884380}"/>
              </a:ext>
            </a:extLst>
          </p:cNvPr>
          <p:cNvSpPr txBox="1">
            <a:spLocks/>
          </p:cNvSpPr>
          <p:nvPr/>
        </p:nvSpPr>
        <p:spPr>
          <a:xfrm>
            <a:off x="838200" y="2825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</a:t>
            </a:r>
            <a:endParaRPr lang="en-US" sz="3000" b="1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B955B33D-B360-4878-9022-8E8F9C6FEEDE}"/>
              </a:ext>
            </a:extLst>
          </p:cNvPr>
          <p:cNvSpPr>
            <a:spLocks/>
          </p:cNvSpPr>
          <p:nvPr/>
        </p:nvSpPr>
        <p:spPr bwMode="auto">
          <a:xfrm>
            <a:off x="1580243" y="7776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6" name="Teardrop 5">
            <a:extLst>
              <a:ext uri="{FF2B5EF4-FFF2-40B4-BE49-F238E27FC236}">
                <a16:creationId xmlns:a16="http://schemas.microsoft.com/office/drawing/2014/main" id="{B8A8CA6C-C1CC-4A8F-B553-24AA6711B96B}"/>
              </a:ext>
            </a:extLst>
          </p:cNvPr>
          <p:cNvSpPr/>
          <p:nvPr/>
        </p:nvSpPr>
        <p:spPr>
          <a:xfrm>
            <a:off x="3835399" y="1902691"/>
            <a:ext cx="2745335" cy="2745335"/>
          </a:xfrm>
          <a:prstGeom prst="teardrop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87C28B-6E1C-4089-9C64-ACEBFFF69354}"/>
              </a:ext>
            </a:extLst>
          </p:cNvPr>
          <p:cNvSpPr txBox="1"/>
          <p:nvPr/>
        </p:nvSpPr>
        <p:spPr>
          <a:xfrm>
            <a:off x="6951736" y="2196812"/>
            <a:ext cx="3542729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The divide firmament signs</a:t>
            </a:r>
          </a:p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in the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typesting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printing where</a:t>
            </a:r>
          </a:p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doesn't seasons heaven spirit open gathered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353F45-9CFE-4D70-A617-A36966BF1943}"/>
              </a:ext>
            </a:extLst>
          </p:cNvPr>
          <p:cNvSpPr/>
          <p:nvPr/>
        </p:nvSpPr>
        <p:spPr>
          <a:xfrm>
            <a:off x="7084574" y="4076385"/>
            <a:ext cx="2200857" cy="3055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6178EF-663D-4D50-8856-CEB3EABB6586}"/>
              </a:ext>
            </a:extLst>
          </p:cNvPr>
          <p:cNvSpPr txBox="1"/>
          <p:nvPr/>
        </p:nvSpPr>
        <p:spPr>
          <a:xfrm>
            <a:off x="9325728" y="3981787"/>
            <a:ext cx="645874" cy="36292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8760AAF-DF3F-46A1-943D-59C09647D23D}"/>
              </a:ext>
            </a:extLst>
          </p:cNvPr>
          <p:cNvGrpSpPr/>
          <p:nvPr/>
        </p:nvGrpSpPr>
        <p:grpSpPr>
          <a:xfrm>
            <a:off x="7084574" y="4405843"/>
            <a:ext cx="3616572" cy="408041"/>
            <a:chOff x="7084574" y="4690659"/>
            <a:chExt cx="3616572" cy="40804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B03193E-C292-4341-9841-BD3BB923F998}"/>
                </a:ext>
              </a:extLst>
            </p:cNvPr>
            <p:cNvSpPr/>
            <p:nvPr/>
          </p:nvSpPr>
          <p:spPr>
            <a:xfrm>
              <a:off x="7084574" y="4793188"/>
              <a:ext cx="2924190" cy="3055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962DF22-F0B5-4BE8-890A-483541030273}"/>
                </a:ext>
              </a:extLst>
            </p:cNvPr>
            <p:cNvSpPr txBox="1"/>
            <p:nvPr/>
          </p:nvSpPr>
          <p:spPr>
            <a:xfrm>
              <a:off x="10055272" y="4690659"/>
              <a:ext cx="645874" cy="36292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85%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413105-B5A5-47C9-A5D9-13A6B664C784}"/>
              </a:ext>
            </a:extLst>
          </p:cNvPr>
          <p:cNvGrpSpPr/>
          <p:nvPr/>
        </p:nvGrpSpPr>
        <p:grpSpPr>
          <a:xfrm>
            <a:off x="7084574" y="4837830"/>
            <a:ext cx="4080429" cy="386271"/>
            <a:chOff x="7084574" y="5018414"/>
            <a:chExt cx="4080429" cy="38627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F2B768A-5A69-4844-92EB-775BB4F83440}"/>
                </a:ext>
              </a:extLst>
            </p:cNvPr>
            <p:cNvSpPr/>
            <p:nvPr/>
          </p:nvSpPr>
          <p:spPr>
            <a:xfrm>
              <a:off x="7084574" y="5099173"/>
              <a:ext cx="3409891" cy="305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68E631E-5C27-4A9C-8C79-269D8333F154}"/>
                </a:ext>
              </a:extLst>
            </p:cNvPr>
            <p:cNvSpPr txBox="1"/>
            <p:nvPr/>
          </p:nvSpPr>
          <p:spPr>
            <a:xfrm>
              <a:off x="10519129" y="5018414"/>
              <a:ext cx="645874" cy="36292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98%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253E2F9-F729-45A6-BFEE-B9E8884CCE40}"/>
              </a:ext>
            </a:extLst>
          </p:cNvPr>
          <p:cNvGrpSpPr/>
          <p:nvPr/>
        </p:nvGrpSpPr>
        <p:grpSpPr>
          <a:xfrm>
            <a:off x="7084575" y="5261886"/>
            <a:ext cx="2312297" cy="366140"/>
            <a:chOff x="7084575" y="5344530"/>
            <a:chExt cx="2312297" cy="36614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641BCE7-AB42-4A40-A5E4-AD013480D27B}"/>
                </a:ext>
              </a:extLst>
            </p:cNvPr>
            <p:cNvSpPr/>
            <p:nvPr/>
          </p:nvSpPr>
          <p:spPr>
            <a:xfrm>
              <a:off x="7084575" y="5405158"/>
              <a:ext cx="1611515" cy="305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9ECD431-932A-4271-9D0B-1ED1FDB9BC69}"/>
                </a:ext>
              </a:extLst>
            </p:cNvPr>
            <p:cNvSpPr txBox="1"/>
            <p:nvPr/>
          </p:nvSpPr>
          <p:spPr>
            <a:xfrm>
              <a:off x="8750998" y="5344530"/>
              <a:ext cx="645874" cy="36292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45%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05043F5-0925-4242-8736-1EED7B71A7CC}"/>
              </a:ext>
            </a:extLst>
          </p:cNvPr>
          <p:cNvGrpSpPr/>
          <p:nvPr/>
        </p:nvGrpSpPr>
        <p:grpSpPr>
          <a:xfrm>
            <a:off x="7084574" y="5685942"/>
            <a:ext cx="2590790" cy="362920"/>
            <a:chOff x="7084574" y="5950988"/>
            <a:chExt cx="2590790" cy="36292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F96338C-4CA7-4863-88DA-DC1459FD89FE}"/>
                </a:ext>
              </a:extLst>
            </p:cNvPr>
            <p:cNvSpPr/>
            <p:nvPr/>
          </p:nvSpPr>
          <p:spPr>
            <a:xfrm>
              <a:off x="7084574" y="6002687"/>
              <a:ext cx="1909451" cy="3055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0070C61-5B97-45E7-8E13-D91D82557758}"/>
                </a:ext>
              </a:extLst>
            </p:cNvPr>
            <p:cNvSpPr txBox="1"/>
            <p:nvPr/>
          </p:nvSpPr>
          <p:spPr>
            <a:xfrm>
              <a:off x="9029490" y="5950988"/>
              <a:ext cx="645874" cy="36292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55%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23144AD8-1B1F-4EB8-89ED-A5BCEF0F24A6}"/>
              </a:ext>
            </a:extLst>
          </p:cNvPr>
          <p:cNvSpPr txBox="1"/>
          <p:nvPr/>
        </p:nvSpPr>
        <p:spPr>
          <a:xfrm>
            <a:off x="7133925" y="3948109"/>
            <a:ext cx="1580271" cy="21441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 Category One</a:t>
            </a:r>
          </a:p>
          <a:p>
            <a:pPr>
              <a:lnSpc>
                <a:spcPts val="32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of Service Two</a:t>
            </a:r>
          </a:p>
          <a:p>
            <a:pPr>
              <a:lnSpc>
                <a:spcPts val="32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Third Category</a:t>
            </a:r>
          </a:p>
          <a:p>
            <a:pPr>
              <a:lnSpc>
                <a:spcPts val="32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Fourth Service Category</a:t>
            </a:r>
          </a:p>
          <a:p>
            <a:pPr>
              <a:lnSpc>
                <a:spcPts val="32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of Service 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43B15A-000F-451D-B9ED-B5FE14D6E369}"/>
              </a:ext>
            </a:extLst>
          </p:cNvPr>
          <p:cNvSpPr txBox="1"/>
          <p:nvPr/>
        </p:nvSpPr>
        <p:spPr>
          <a:xfrm>
            <a:off x="6955518" y="1932057"/>
            <a:ext cx="1677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B9F5D73-CBB0-4B4D-9C1C-E7E21EA066FF}"/>
              </a:ext>
            </a:extLst>
          </p:cNvPr>
          <p:cNvCxnSpPr>
            <a:cxnSpLocks/>
          </p:cNvCxnSpPr>
          <p:nvPr/>
        </p:nvCxnSpPr>
        <p:spPr>
          <a:xfrm>
            <a:off x="8228616" y="2030800"/>
            <a:ext cx="203094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367AA73-84E1-4BF8-8645-9EFC64D71F04}"/>
              </a:ext>
            </a:extLst>
          </p:cNvPr>
          <p:cNvSpPr txBox="1"/>
          <p:nvPr/>
        </p:nvSpPr>
        <p:spPr>
          <a:xfrm>
            <a:off x="6955518" y="3644123"/>
            <a:ext cx="821851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DB67011-1422-49B0-AEA9-DB52FD15FA3C}"/>
              </a:ext>
            </a:extLst>
          </p:cNvPr>
          <p:cNvCxnSpPr>
            <a:cxnSpLocks/>
          </p:cNvCxnSpPr>
          <p:nvPr/>
        </p:nvCxnSpPr>
        <p:spPr>
          <a:xfrm>
            <a:off x="7791294" y="3742865"/>
            <a:ext cx="203094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58407F3-4638-4B6D-B35C-192D633BAA8F}"/>
              </a:ext>
            </a:extLst>
          </p:cNvPr>
          <p:cNvGrpSpPr/>
          <p:nvPr/>
        </p:nvGrpSpPr>
        <p:grpSpPr>
          <a:xfrm>
            <a:off x="4201022" y="2401114"/>
            <a:ext cx="1955560" cy="1248220"/>
            <a:chOff x="4417644" y="2177796"/>
            <a:chExt cx="1955560" cy="1248220"/>
          </a:xfrm>
        </p:grpSpPr>
        <p:sp>
          <p:nvSpPr>
            <p:cNvPr id="52" name="Title 1">
              <a:extLst>
                <a:ext uri="{FF2B5EF4-FFF2-40B4-BE49-F238E27FC236}">
                  <a16:creationId xmlns:a16="http://schemas.microsoft.com/office/drawing/2014/main" id="{C67D3965-EE28-462F-BA41-C093156AAE4B}"/>
                </a:ext>
              </a:extLst>
            </p:cNvPr>
            <p:cNvSpPr txBox="1">
              <a:spLocks/>
            </p:cNvSpPr>
            <p:nvPr/>
          </p:nvSpPr>
          <p:spPr>
            <a:xfrm>
              <a:off x="4417644" y="2177796"/>
              <a:ext cx="1955560" cy="6794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500" b="0" i="0" kern="1200" baseline="0">
                  <a:solidFill>
                    <a:schemeClr val="tx1"/>
                  </a:solidFill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pPr algn="r">
                <a:lnSpc>
                  <a:spcPts val="2200"/>
                </a:lnSpc>
              </a:pPr>
              <a:r>
                <a:rPr lang="en-US" sz="2400" b="1" spc="110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Mike</a:t>
              </a:r>
            </a:p>
            <a:p>
              <a:pPr algn="r">
                <a:lnSpc>
                  <a:spcPts val="2200"/>
                </a:lnSpc>
              </a:pPr>
              <a:r>
                <a:rPr lang="en-US" sz="2400" b="1" spc="110" dirty="0" err="1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Dohnsen</a:t>
              </a:r>
              <a:endParaRPr lang="en-US" sz="2400" b="1" spc="110" dirty="0">
                <a:solidFill>
                  <a:schemeClr val="bg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Rectangle 9">
              <a:extLst>
                <a:ext uri="{FF2B5EF4-FFF2-40B4-BE49-F238E27FC236}">
                  <a16:creationId xmlns:a16="http://schemas.microsoft.com/office/drawing/2014/main" id="{DCC1CF1E-A8B5-4681-882B-2E89C5DB8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0" y="2734970"/>
              <a:ext cx="1040859" cy="38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800"/>
                </a:lnSpc>
              </a:pPr>
              <a:r>
                <a:rPr lang="en-US" sz="1200" spc="12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  <a:sym typeface="Montserrat-Regular" charset="0"/>
                </a:rPr>
                <a:t>Designer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4AD4C93-F3DD-4FF5-AB9A-66D1B57CABF3}"/>
                </a:ext>
              </a:extLst>
            </p:cNvPr>
            <p:cNvSpPr/>
            <p:nvPr/>
          </p:nvSpPr>
          <p:spPr>
            <a:xfrm>
              <a:off x="5343913" y="3187007"/>
              <a:ext cx="239009" cy="23900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AutoShape 1">
              <a:extLst>
                <a:ext uri="{FF2B5EF4-FFF2-40B4-BE49-F238E27FC236}">
                  <a16:creationId xmlns:a16="http://schemas.microsoft.com/office/drawing/2014/main" id="{8F124A0C-9A4D-4CB0-9978-88559F6AA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343" y="3269007"/>
              <a:ext cx="123548" cy="1004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317BA6C-8F3B-4125-884F-34A6CA900697}"/>
                </a:ext>
              </a:extLst>
            </p:cNvPr>
            <p:cNvSpPr/>
            <p:nvPr/>
          </p:nvSpPr>
          <p:spPr>
            <a:xfrm>
              <a:off x="5654850" y="3187007"/>
              <a:ext cx="239009" cy="23900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AutoShape 21">
              <a:extLst>
                <a:ext uri="{FF2B5EF4-FFF2-40B4-BE49-F238E27FC236}">
                  <a16:creationId xmlns:a16="http://schemas.microsoft.com/office/drawing/2014/main" id="{F614FCFB-2E2A-428D-9039-6F533BA4C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630" y="3261088"/>
              <a:ext cx="90847" cy="9084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1401A4B-D6AD-43AB-A246-DE4C194C331E}"/>
                </a:ext>
              </a:extLst>
            </p:cNvPr>
            <p:cNvSpPr/>
            <p:nvPr/>
          </p:nvSpPr>
          <p:spPr>
            <a:xfrm>
              <a:off x="5965788" y="3187006"/>
              <a:ext cx="239009" cy="23900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AutoShape 18">
              <a:extLst>
                <a:ext uri="{FF2B5EF4-FFF2-40B4-BE49-F238E27FC236}">
                  <a16:creationId xmlns:a16="http://schemas.microsoft.com/office/drawing/2014/main" id="{1EDDCBA3-237C-4AA2-B1B7-3AA53850D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7" y="3263304"/>
              <a:ext cx="135272" cy="86412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0D58133B-43C0-4B50-822E-AF3099427F83}"/>
              </a:ext>
            </a:extLst>
          </p:cNvPr>
          <p:cNvSpPr/>
          <p:nvPr/>
        </p:nvSpPr>
        <p:spPr>
          <a:xfrm>
            <a:off x="5293576" y="12733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C5F50-FE77-468C-8FAA-7C4061E4C9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4676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C55D225-1EC6-41A3-9FA7-C061D19B67E2}"/>
              </a:ext>
            </a:extLst>
          </p:cNvPr>
          <p:cNvSpPr/>
          <p:nvPr/>
        </p:nvSpPr>
        <p:spPr>
          <a:xfrm>
            <a:off x="0" y="-14514"/>
            <a:ext cx="12192000" cy="6872514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utoShape 3">
            <a:extLst>
              <a:ext uri="{FF2B5EF4-FFF2-40B4-BE49-F238E27FC236}">
                <a16:creationId xmlns:a16="http://schemas.microsoft.com/office/drawing/2014/main" id="{04521A12-245F-4E0F-BD6A-FB26080E143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668963" y="2553527"/>
            <a:ext cx="854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9703B1-621E-48B4-B7E6-885D5F2A51B0}"/>
              </a:ext>
            </a:extLst>
          </p:cNvPr>
          <p:cNvSpPr txBox="1"/>
          <p:nvPr/>
        </p:nvSpPr>
        <p:spPr>
          <a:xfrm>
            <a:off x="5100638" y="3015029"/>
            <a:ext cx="2959099" cy="8134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US" sz="3200" b="1" spc="9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</a:t>
            </a:r>
          </a:p>
          <a:p>
            <a:pPr>
              <a:lnSpc>
                <a:spcPts val="2800"/>
              </a:lnSpc>
            </a:pPr>
            <a:r>
              <a:rPr lang="en-US" sz="3200" b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B8613F-34B5-41E5-95E2-C3B8556C6235}"/>
              </a:ext>
            </a:extLst>
          </p:cNvPr>
          <p:cNvGrpSpPr/>
          <p:nvPr/>
        </p:nvGrpSpPr>
        <p:grpSpPr>
          <a:xfrm>
            <a:off x="4132263" y="2994706"/>
            <a:ext cx="854075" cy="854075"/>
            <a:chOff x="3222626" y="2967889"/>
            <a:chExt cx="922222" cy="922222"/>
          </a:xfrm>
        </p:grpSpPr>
        <p:sp>
          <p:nvSpPr>
            <p:cNvPr id="14" name="AutoShape 61">
              <a:extLst>
                <a:ext uri="{FF2B5EF4-FFF2-40B4-BE49-F238E27FC236}">
                  <a16:creationId xmlns:a16="http://schemas.microsoft.com/office/drawing/2014/main" id="{E44532C3-ADB8-40DF-A3F4-A9788539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003" y="3230785"/>
              <a:ext cx="495468" cy="3964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684" y="8639"/>
                  </a:moveTo>
                  <a:cubicBezTo>
                    <a:pt x="18267" y="8639"/>
                    <a:pt x="17928" y="8215"/>
                    <a:pt x="17928" y="7693"/>
                  </a:cubicBezTo>
                  <a:cubicBezTo>
                    <a:pt x="17928" y="7172"/>
                    <a:pt x="18267" y="6749"/>
                    <a:pt x="18684" y="6749"/>
                  </a:cubicBezTo>
                  <a:cubicBezTo>
                    <a:pt x="19102" y="6749"/>
                    <a:pt x="19440" y="7172"/>
                    <a:pt x="19440" y="7693"/>
                  </a:cubicBezTo>
                  <a:cubicBezTo>
                    <a:pt x="19440" y="8215"/>
                    <a:pt x="19102" y="8639"/>
                    <a:pt x="18684" y="8639"/>
                  </a:cubicBezTo>
                  <a:cubicBezTo>
                    <a:pt x="18684" y="8639"/>
                    <a:pt x="18684" y="8639"/>
                    <a:pt x="18684" y="8639"/>
                  </a:cubicBezTo>
                  <a:close/>
                  <a:moveTo>
                    <a:pt x="10800" y="18901"/>
                  </a:moveTo>
                  <a:cubicBezTo>
                    <a:pt x="7817" y="18901"/>
                    <a:pt x="5400" y="15878"/>
                    <a:pt x="5400" y="12150"/>
                  </a:cubicBezTo>
                  <a:cubicBezTo>
                    <a:pt x="5400" y="8423"/>
                    <a:pt x="7817" y="5400"/>
                    <a:pt x="10800" y="5400"/>
                  </a:cubicBezTo>
                  <a:cubicBezTo>
                    <a:pt x="13782" y="5400"/>
                    <a:pt x="16200" y="8423"/>
                    <a:pt x="16200" y="12150"/>
                  </a:cubicBezTo>
                  <a:cubicBezTo>
                    <a:pt x="16200" y="15878"/>
                    <a:pt x="13782" y="18901"/>
                    <a:pt x="10800" y="18901"/>
                  </a:cubicBezTo>
                  <a:cubicBezTo>
                    <a:pt x="10800" y="18901"/>
                    <a:pt x="10800" y="18901"/>
                    <a:pt x="10800" y="18901"/>
                  </a:cubicBezTo>
                  <a:close/>
                  <a:moveTo>
                    <a:pt x="19440" y="4050"/>
                  </a:moveTo>
                  <a:lnTo>
                    <a:pt x="16848" y="4050"/>
                  </a:lnTo>
                  <a:cubicBezTo>
                    <a:pt x="16491" y="4050"/>
                    <a:pt x="16107" y="3705"/>
                    <a:pt x="15995" y="3281"/>
                  </a:cubicBezTo>
                  <a:lnTo>
                    <a:pt x="15325" y="768"/>
                  </a:lnTo>
                  <a:cubicBezTo>
                    <a:pt x="15212" y="346"/>
                    <a:pt x="14829" y="0"/>
                    <a:pt x="14473" y="0"/>
                  </a:cubicBezTo>
                  <a:lnTo>
                    <a:pt x="7128" y="0"/>
                  </a:lnTo>
                  <a:cubicBezTo>
                    <a:pt x="6771" y="0"/>
                    <a:pt x="6387" y="346"/>
                    <a:pt x="6276" y="768"/>
                  </a:cubicBezTo>
                  <a:lnTo>
                    <a:pt x="5605" y="3281"/>
                  </a:lnTo>
                  <a:cubicBezTo>
                    <a:pt x="5492" y="3705"/>
                    <a:pt x="5109" y="4050"/>
                    <a:pt x="4752" y="4050"/>
                  </a:cubicBezTo>
                  <a:lnTo>
                    <a:pt x="2160" y="4050"/>
                  </a:lnTo>
                  <a:cubicBezTo>
                    <a:pt x="973" y="4050"/>
                    <a:pt x="0" y="5266"/>
                    <a:pt x="0" y="6750"/>
                  </a:cubicBezTo>
                  <a:lnTo>
                    <a:pt x="0" y="18901"/>
                  </a:lnTo>
                  <a:cubicBezTo>
                    <a:pt x="0" y="20385"/>
                    <a:pt x="973" y="21600"/>
                    <a:pt x="2160" y="21600"/>
                  </a:cubicBezTo>
                  <a:lnTo>
                    <a:pt x="19440" y="21600"/>
                  </a:lnTo>
                  <a:cubicBezTo>
                    <a:pt x="20628" y="21600"/>
                    <a:pt x="21600" y="20385"/>
                    <a:pt x="21600" y="18901"/>
                  </a:cubicBezTo>
                  <a:lnTo>
                    <a:pt x="21600" y="6750"/>
                  </a:lnTo>
                  <a:cubicBezTo>
                    <a:pt x="21600" y="5266"/>
                    <a:pt x="20628" y="4050"/>
                    <a:pt x="19440" y="4050"/>
                  </a:cubicBezTo>
                  <a:cubicBezTo>
                    <a:pt x="19440" y="4050"/>
                    <a:pt x="19440" y="4050"/>
                    <a:pt x="19440" y="4050"/>
                  </a:cubicBezTo>
                  <a:close/>
                  <a:moveTo>
                    <a:pt x="10800" y="8100"/>
                  </a:moveTo>
                  <a:cubicBezTo>
                    <a:pt x="9011" y="8100"/>
                    <a:pt x="7560" y="9914"/>
                    <a:pt x="7560" y="12150"/>
                  </a:cubicBezTo>
                  <a:cubicBezTo>
                    <a:pt x="7560" y="14388"/>
                    <a:pt x="9011" y="16201"/>
                    <a:pt x="10800" y="16201"/>
                  </a:cubicBezTo>
                  <a:cubicBezTo>
                    <a:pt x="12589" y="16201"/>
                    <a:pt x="14040" y="14388"/>
                    <a:pt x="14040" y="12150"/>
                  </a:cubicBezTo>
                  <a:cubicBezTo>
                    <a:pt x="14040" y="9914"/>
                    <a:pt x="12589" y="8100"/>
                    <a:pt x="10800" y="8100"/>
                  </a:cubicBezTo>
                  <a:cubicBezTo>
                    <a:pt x="10800" y="8100"/>
                    <a:pt x="10800" y="8100"/>
                    <a:pt x="10800" y="8100"/>
                  </a:cubicBezTo>
                  <a:close/>
                  <a:moveTo>
                    <a:pt x="10800" y="810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84A8B02-2A0C-4C42-AF04-3EBE4A8A1CC3}"/>
                </a:ext>
              </a:extLst>
            </p:cNvPr>
            <p:cNvSpPr/>
            <p:nvPr/>
          </p:nvSpPr>
          <p:spPr>
            <a:xfrm>
              <a:off x="3222626" y="2967889"/>
              <a:ext cx="922222" cy="92222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75ABB30-0092-4CBB-87B0-9AA3562D3CF0}"/>
              </a:ext>
            </a:extLst>
          </p:cNvPr>
          <p:cNvSpPr txBox="1"/>
          <p:nvPr/>
        </p:nvSpPr>
        <p:spPr>
          <a:xfrm>
            <a:off x="4081463" y="3952550"/>
            <a:ext cx="4160837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cites of the word in classical literature, discovered the undoubtable source. Lorem Ipsum comes from sections of "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decing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5B6CBC-1F1F-43B2-9602-AD2CB137BC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3385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952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Portfolio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8157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3114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DB2C83-5828-4802-984D-DCB376999507}"/>
              </a:ext>
            </a:extLst>
          </p:cNvPr>
          <p:cNvSpPr/>
          <p:nvPr/>
        </p:nvSpPr>
        <p:spPr>
          <a:xfrm>
            <a:off x="906383" y="3770010"/>
            <a:ext cx="3189514" cy="8668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F479E4-99D3-4B9B-95D9-5E23C36F1C3B}"/>
              </a:ext>
            </a:extLst>
          </p:cNvPr>
          <p:cNvSpPr txBox="1"/>
          <p:nvPr/>
        </p:nvSpPr>
        <p:spPr>
          <a:xfrm>
            <a:off x="830182" y="5229522"/>
            <a:ext cx="32584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Typesetting industry. Lorem Ipsum has been the industry's standard dummy text ever type specimen.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1A5A93-16E1-4693-8882-91AF71CFC0A3}"/>
              </a:ext>
            </a:extLst>
          </p:cNvPr>
          <p:cNvSpPr txBox="1"/>
          <p:nvPr/>
        </p:nvSpPr>
        <p:spPr>
          <a:xfrm>
            <a:off x="830182" y="4928000"/>
            <a:ext cx="26085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50C614D-A17F-48B3-BCDD-552968762AD9}"/>
              </a:ext>
            </a:extLst>
          </p:cNvPr>
          <p:cNvSpPr/>
          <p:nvPr/>
        </p:nvSpPr>
        <p:spPr>
          <a:xfrm>
            <a:off x="4539344" y="3770010"/>
            <a:ext cx="3189514" cy="866849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D36048-0454-46BA-AD42-EF29821495E4}"/>
              </a:ext>
            </a:extLst>
          </p:cNvPr>
          <p:cNvSpPr txBox="1"/>
          <p:nvPr/>
        </p:nvSpPr>
        <p:spPr>
          <a:xfrm>
            <a:off x="4463143" y="5229522"/>
            <a:ext cx="32584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Typesetting industry. Lorem Ipsum has been the industry's standard dummy text ever type specimen.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4AAD5D-B8CE-4E9D-AF01-E999F1CD8FB8}"/>
              </a:ext>
            </a:extLst>
          </p:cNvPr>
          <p:cNvSpPr txBox="1"/>
          <p:nvPr/>
        </p:nvSpPr>
        <p:spPr>
          <a:xfrm>
            <a:off x="4463143" y="4888250"/>
            <a:ext cx="26085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3310A31-3560-41EC-B093-D38A738DB524}"/>
              </a:ext>
            </a:extLst>
          </p:cNvPr>
          <p:cNvSpPr txBox="1"/>
          <p:nvPr/>
        </p:nvSpPr>
        <p:spPr>
          <a:xfrm>
            <a:off x="8096104" y="5229522"/>
            <a:ext cx="32584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Typesetting industry. Lorem Ipsum has been the industry's standard dummy text ever type specimen.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4932BCD-6A15-4B26-919B-86634F58DC5C}"/>
              </a:ext>
            </a:extLst>
          </p:cNvPr>
          <p:cNvSpPr/>
          <p:nvPr/>
        </p:nvSpPr>
        <p:spPr>
          <a:xfrm>
            <a:off x="8172305" y="3770010"/>
            <a:ext cx="3189514" cy="866849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C39F39E-8B84-47D4-8C27-E9DB65E699AB}"/>
              </a:ext>
            </a:extLst>
          </p:cNvPr>
          <p:cNvSpPr txBox="1"/>
          <p:nvPr/>
        </p:nvSpPr>
        <p:spPr>
          <a:xfrm>
            <a:off x="8096104" y="4928000"/>
            <a:ext cx="26085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398B34-A1EA-4924-AD0E-213A2D089928}"/>
              </a:ext>
            </a:extLst>
          </p:cNvPr>
          <p:cNvSpPr txBox="1"/>
          <p:nvPr/>
        </p:nvSpPr>
        <p:spPr>
          <a:xfrm>
            <a:off x="4902201" y="4003379"/>
            <a:ext cx="246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Fruitful were hath dolor </a:t>
            </a:r>
            <a:r>
              <a:rPr lang="en-US" sz="1000" spc="11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1000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waters divide </a:t>
            </a:r>
            <a:r>
              <a:rPr lang="en-US" sz="1000" spc="11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senter</a:t>
            </a:r>
            <a:endParaRPr lang="en-US" sz="1000" spc="11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4F878A-FB2A-4115-A295-B6F093404D1B}"/>
              </a:ext>
            </a:extLst>
          </p:cNvPr>
          <p:cNvSpPr txBox="1"/>
          <p:nvPr/>
        </p:nvSpPr>
        <p:spPr>
          <a:xfrm>
            <a:off x="1269238" y="4003379"/>
            <a:ext cx="246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Fruitful were hath dolor </a:t>
            </a:r>
            <a:r>
              <a:rPr lang="en-US" sz="1000" spc="11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1000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waters divide </a:t>
            </a:r>
            <a:r>
              <a:rPr lang="en-US" sz="1000" spc="11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senter</a:t>
            </a:r>
            <a:endParaRPr lang="en-US" sz="1000" spc="11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F11510F-507D-4689-AB46-1EB465E28A56}"/>
              </a:ext>
            </a:extLst>
          </p:cNvPr>
          <p:cNvSpPr txBox="1"/>
          <p:nvPr/>
        </p:nvSpPr>
        <p:spPr>
          <a:xfrm>
            <a:off x="8535162" y="4003379"/>
            <a:ext cx="246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Fruitful were hath dolor </a:t>
            </a:r>
            <a:r>
              <a:rPr lang="en-US" sz="1000" spc="11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1000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waters divide </a:t>
            </a:r>
            <a:r>
              <a:rPr lang="en-US" sz="1000" spc="11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senter</a:t>
            </a:r>
            <a:endParaRPr lang="en-US" sz="1000" spc="11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173031-D117-4781-8452-2CD4CEBD8710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9CAEA5-3EE4-46D4-B82E-DE461EACD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8E8F3A0-D770-42FA-ACB6-11D5690C3A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056CD8-DAE0-4D9A-8C61-7C67FCD1D6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10621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952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Portfolio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8157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3114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C0E7712-3821-4994-B036-27A345F57956}"/>
              </a:ext>
            </a:extLst>
          </p:cNvPr>
          <p:cNvSpPr/>
          <p:nvPr/>
        </p:nvSpPr>
        <p:spPr>
          <a:xfrm>
            <a:off x="393123" y="4584701"/>
            <a:ext cx="2693942" cy="12065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BEB5F33-FCF7-460E-86A0-1141C738F94C}"/>
              </a:ext>
            </a:extLst>
          </p:cNvPr>
          <p:cNvGrpSpPr/>
          <p:nvPr/>
        </p:nvGrpSpPr>
        <p:grpSpPr>
          <a:xfrm>
            <a:off x="638533" y="4866176"/>
            <a:ext cx="2203122" cy="655478"/>
            <a:chOff x="755978" y="4928000"/>
            <a:chExt cx="2203122" cy="65547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6FC65F6-9621-493E-8428-0757F21BAF24}"/>
                </a:ext>
              </a:extLst>
            </p:cNvPr>
            <p:cNvSpPr txBox="1"/>
            <p:nvPr/>
          </p:nvSpPr>
          <p:spPr>
            <a:xfrm>
              <a:off x="755978" y="5157720"/>
              <a:ext cx="2203122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Fruitful were hath dolor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aquam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waters divide sit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3CD1657-11CB-42C2-8E32-C764825CF28E}"/>
                </a:ext>
              </a:extLst>
            </p:cNvPr>
            <p:cNvSpPr txBox="1"/>
            <p:nvPr/>
          </p:nvSpPr>
          <p:spPr>
            <a:xfrm>
              <a:off x="755979" y="4928000"/>
              <a:ext cx="194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</a:t>
              </a: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0C8C8597-C81A-4881-A1BC-9A33F6F2126F}"/>
              </a:ext>
            </a:extLst>
          </p:cNvPr>
          <p:cNvSpPr/>
          <p:nvPr/>
        </p:nvSpPr>
        <p:spPr>
          <a:xfrm>
            <a:off x="3297061" y="4584701"/>
            <a:ext cx="2693942" cy="12065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4BB67D1-448D-4B35-85D6-2C853C379CB1}"/>
              </a:ext>
            </a:extLst>
          </p:cNvPr>
          <p:cNvGrpSpPr/>
          <p:nvPr/>
        </p:nvGrpSpPr>
        <p:grpSpPr>
          <a:xfrm>
            <a:off x="3542471" y="4866176"/>
            <a:ext cx="2203122" cy="655478"/>
            <a:chOff x="755978" y="4928000"/>
            <a:chExt cx="2203122" cy="65547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DCE8AD7-715B-4500-9C6B-E43AD7E732B6}"/>
                </a:ext>
              </a:extLst>
            </p:cNvPr>
            <p:cNvSpPr txBox="1"/>
            <p:nvPr/>
          </p:nvSpPr>
          <p:spPr>
            <a:xfrm>
              <a:off x="755978" y="5157720"/>
              <a:ext cx="2203122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Fruitful were hath dolor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aquam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waters divide sit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A532577-5B65-4774-B76E-51666E062C1F}"/>
                </a:ext>
              </a:extLst>
            </p:cNvPr>
            <p:cNvSpPr txBox="1"/>
            <p:nvPr/>
          </p:nvSpPr>
          <p:spPr>
            <a:xfrm>
              <a:off x="755979" y="4928000"/>
              <a:ext cx="194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</a:t>
              </a: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A2D68EC2-CC12-43F8-9883-0A6955438657}"/>
              </a:ext>
            </a:extLst>
          </p:cNvPr>
          <p:cNvSpPr/>
          <p:nvPr/>
        </p:nvSpPr>
        <p:spPr>
          <a:xfrm>
            <a:off x="6200998" y="4584701"/>
            <a:ext cx="2693942" cy="1206500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AD658F5-6231-484E-A250-656347573BFB}"/>
              </a:ext>
            </a:extLst>
          </p:cNvPr>
          <p:cNvGrpSpPr/>
          <p:nvPr/>
        </p:nvGrpSpPr>
        <p:grpSpPr>
          <a:xfrm>
            <a:off x="6446408" y="4866176"/>
            <a:ext cx="2203122" cy="655478"/>
            <a:chOff x="755978" y="4928000"/>
            <a:chExt cx="2203122" cy="655478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366B9DC-0C8E-4080-9409-829AB97B2335}"/>
                </a:ext>
              </a:extLst>
            </p:cNvPr>
            <p:cNvSpPr txBox="1"/>
            <p:nvPr/>
          </p:nvSpPr>
          <p:spPr>
            <a:xfrm>
              <a:off x="755978" y="5157720"/>
              <a:ext cx="2203122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Fruitful were hath dolor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aquam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waters divide sit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9064AD1-AFAC-4C6E-9A46-3C43AF91483E}"/>
                </a:ext>
              </a:extLst>
            </p:cNvPr>
            <p:cNvSpPr txBox="1"/>
            <p:nvPr/>
          </p:nvSpPr>
          <p:spPr>
            <a:xfrm>
              <a:off x="755979" y="4928000"/>
              <a:ext cx="194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</a:t>
              </a: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DC8A6FE8-4C7C-4617-9D70-0D9116CF60EF}"/>
              </a:ext>
            </a:extLst>
          </p:cNvPr>
          <p:cNvSpPr/>
          <p:nvPr/>
        </p:nvSpPr>
        <p:spPr>
          <a:xfrm>
            <a:off x="9104935" y="4584701"/>
            <a:ext cx="2693942" cy="120650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5971F8B-21A2-47C1-982F-809B925D6EDA}"/>
              </a:ext>
            </a:extLst>
          </p:cNvPr>
          <p:cNvGrpSpPr/>
          <p:nvPr/>
        </p:nvGrpSpPr>
        <p:grpSpPr>
          <a:xfrm>
            <a:off x="9350345" y="4866176"/>
            <a:ext cx="2203122" cy="655478"/>
            <a:chOff x="755978" y="4928000"/>
            <a:chExt cx="2203122" cy="655478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E0E02BE-84B0-4E00-AE09-6F7B61507CE3}"/>
                </a:ext>
              </a:extLst>
            </p:cNvPr>
            <p:cNvSpPr txBox="1"/>
            <p:nvPr/>
          </p:nvSpPr>
          <p:spPr>
            <a:xfrm>
              <a:off x="755978" y="5157720"/>
              <a:ext cx="2203122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Fruitful were hath dolor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spc="11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aquam</a:t>
              </a:r>
              <a:r>
                <a:rPr lang="en-US" sz="900" spc="11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waters divide sit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B236BBD-823B-46E8-983E-16EDF04D5981}"/>
                </a:ext>
              </a:extLst>
            </p:cNvPr>
            <p:cNvSpPr txBox="1"/>
            <p:nvPr/>
          </p:nvSpPr>
          <p:spPr>
            <a:xfrm>
              <a:off x="755979" y="4928000"/>
              <a:ext cx="194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0DA9A605-977E-42CA-B7FF-68B35CA98B85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477FEA-EFF2-4B46-93C1-5A3EC6F31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B6A7AC-A305-4C0B-A77B-F16772FEE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567796-C848-4D47-9F4E-FB763FE215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F3800-24CE-47AE-8F30-8D270D6281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43741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444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Portfolio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7649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2352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E2F1F0B-A521-4B97-8108-0EA96F237342}"/>
              </a:ext>
            </a:extLst>
          </p:cNvPr>
          <p:cNvSpPr txBox="1"/>
          <p:nvPr/>
        </p:nvSpPr>
        <p:spPr>
          <a:xfrm>
            <a:off x="7589823" y="4453081"/>
            <a:ext cx="378772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3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300" i="1" dirty="0" err="1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</a:t>
            </a:r>
            <a:r>
              <a:rPr lang="en-US" sz="13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 ever since the 1500s, when an centuries, standard dummy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138CE2-1DE4-4D40-AA6F-083972133D3E}"/>
              </a:ext>
            </a:extLst>
          </p:cNvPr>
          <p:cNvSpPr txBox="1"/>
          <p:nvPr/>
        </p:nvSpPr>
        <p:spPr>
          <a:xfrm>
            <a:off x="5795063" y="4395373"/>
            <a:ext cx="1510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</a:p>
          <a:p>
            <a:pPr algn="r">
              <a:lnSpc>
                <a:spcPts val="2400"/>
              </a:lnSpc>
            </a:pPr>
            <a:r>
              <a:rPr lang="en-US" sz="20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</a:t>
            </a:r>
          </a:p>
          <a:p>
            <a:pPr algn="r">
              <a:lnSpc>
                <a:spcPts val="2400"/>
              </a:lnSpc>
            </a:pPr>
            <a:r>
              <a:rPr lang="en-US" sz="20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ACD2151-510D-4AA3-9BFA-3878E622A2B5}"/>
              </a:ext>
            </a:extLst>
          </p:cNvPr>
          <p:cNvSpPr/>
          <p:nvPr/>
        </p:nvSpPr>
        <p:spPr>
          <a:xfrm>
            <a:off x="3558226" y="1634734"/>
            <a:ext cx="2367184" cy="21228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8B422C0-8202-47DB-8E40-F0E633D1563E}"/>
              </a:ext>
            </a:extLst>
          </p:cNvPr>
          <p:cNvSpPr/>
          <p:nvPr/>
        </p:nvSpPr>
        <p:spPr>
          <a:xfrm>
            <a:off x="849862" y="3952812"/>
            <a:ext cx="2367184" cy="21228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67396C0-02F9-4DB7-A822-41D14A5C77C7}"/>
              </a:ext>
            </a:extLst>
          </p:cNvPr>
          <p:cNvSpPr/>
          <p:nvPr/>
        </p:nvSpPr>
        <p:spPr>
          <a:xfrm>
            <a:off x="8974954" y="1634734"/>
            <a:ext cx="2367184" cy="21228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B3FC36-8C00-47B2-81DF-24441D02F5CD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ED9C63-06B3-4861-913F-F645161EF5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EBFCDC-D202-4EF9-B68A-CA0735C0D6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45042E-7D00-4AB0-86F2-CE2476CD4E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A3FCFF-6CD5-4AED-828E-7EB3F81A00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F5020-E31B-481B-9698-8B6C256415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D67A77C-C080-482F-AD7C-55234236E5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50471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>
            <a:extLst>
              <a:ext uri="{FF2B5EF4-FFF2-40B4-BE49-F238E27FC236}">
                <a16:creationId xmlns:a16="http://schemas.microsoft.com/office/drawing/2014/main" id="{9AEA822F-D38F-4F53-99CC-C771C97AB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112" y="1587"/>
            <a:ext cx="12203112" cy="2383803"/>
          </a:xfrm>
          <a:prstGeom prst="rect">
            <a:avLst/>
          </a:prstGeom>
          <a:solidFill>
            <a:srgbClr val="171625">
              <a:alpha val="8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B6818AB-C684-426C-880B-0EE2A0CD1F42}"/>
              </a:ext>
            </a:extLst>
          </p:cNvPr>
          <p:cNvSpPr/>
          <p:nvPr/>
        </p:nvSpPr>
        <p:spPr>
          <a:xfrm>
            <a:off x="5181600" y="1528759"/>
            <a:ext cx="1787506" cy="1787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2"/>
              </a:gs>
            </a:gsLst>
            <a:lin ang="54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578C9B9-314A-4DCA-9D2E-F80FC8A7FAE7}"/>
              </a:ext>
            </a:extLst>
          </p:cNvPr>
          <p:cNvSpPr txBox="1">
            <a:spLocks/>
          </p:cNvSpPr>
          <p:nvPr/>
        </p:nvSpPr>
        <p:spPr>
          <a:xfrm>
            <a:off x="838200" y="184735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 Message</a:t>
            </a:r>
            <a:endParaRPr lang="en-US" sz="3000" spc="11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ED1B427D-BDB2-43D2-A1E6-83D7851F576D}"/>
              </a:ext>
            </a:extLst>
          </p:cNvPr>
          <p:cNvSpPr>
            <a:spLocks/>
          </p:cNvSpPr>
          <p:nvPr/>
        </p:nvSpPr>
        <p:spPr bwMode="auto">
          <a:xfrm>
            <a:off x="838200" y="4618756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adiscing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adiscing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aq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  <a:p>
            <a:pPr algn="ctr">
              <a:lnSpc>
                <a:spcPts val="1800"/>
              </a:lnSpc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 an image of professionalism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5A99E0-CA8E-44E1-B1A0-6F1B55264B68}"/>
              </a:ext>
            </a:extLst>
          </p:cNvPr>
          <p:cNvSpPr txBox="1"/>
          <p:nvPr/>
        </p:nvSpPr>
        <p:spPr>
          <a:xfrm>
            <a:off x="4850298" y="3471936"/>
            <a:ext cx="2491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JOHNS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4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SMITH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8B14C2F-F630-482B-BF7D-C80BD13D607B}"/>
              </a:ext>
            </a:extLst>
          </p:cNvPr>
          <p:cNvCxnSpPr>
            <a:cxnSpLocks/>
          </p:cNvCxnSpPr>
          <p:nvPr/>
        </p:nvCxnSpPr>
        <p:spPr>
          <a:xfrm>
            <a:off x="5613306" y="4416369"/>
            <a:ext cx="965388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6B685C-6250-489E-B7BE-FC5B57F12697}"/>
              </a:ext>
            </a:extLst>
          </p:cNvPr>
          <p:cNvCxnSpPr>
            <a:cxnSpLocks/>
          </p:cNvCxnSpPr>
          <p:nvPr/>
        </p:nvCxnSpPr>
        <p:spPr>
          <a:xfrm>
            <a:off x="5832977" y="1258194"/>
            <a:ext cx="526047" cy="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656E30D-F058-4F08-87A6-3336E3C1B405}"/>
              </a:ext>
            </a:extLst>
          </p:cNvPr>
          <p:cNvSpPr txBox="1"/>
          <p:nvPr/>
        </p:nvSpPr>
        <p:spPr>
          <a:xfrm>
            <a:off x="5297408" y="3891477"/>
            <a:ext cx="1597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pc="11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Graphic Designer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EC4012-8459-43FD-9FE3-05B8314F5400}"/>
              </a:ext>
            </a:extLst>
          </p:cNvPr>
          <p:cNvSpPr txBox="1"/>
          <p:nvPr/>
        </p:nvSpPr>
        <p:spPr>
          <a:xfrm>
            <a:off x="1436082" y="719684"/>
            <a:ext cx="9319837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100" i="1" dirty="0" err="1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100" i="1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6D22D1-E582-4DA6-A423-3F100AD9D443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667FE7-C575-4D50-8359-546241690F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3BB0C8-3EED-4D58-B1EB-CC8F3B3C0C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85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444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7649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2352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5678A17-B357-473E-899E-D775948676E3}"/>
              </a:ext>
            </a:extLst>
          </p:cNvPr>
          <p:cNvGrpSpPr/>
          <p:nvPr/>
        </p:nvGrpSpPr>
        <p:grpSpPr>
          <a:xfrm>
            <a:off x="4584200" y="1718676"/>
            <a:ext cx="3706405" cy="4250324"/>
            <a:chOff x="3876905" y="1718676"/>
            <a:chExt cx="3706405" cy="4250324"/>
          </a:xfrm>
        </p:grpSpPr>
        <p:sp>
          <p:nvSpPr>
            <p:cNvPr id="18" name="AutoShape 3">
              <a:extLst>
                <a:ext uri="{FF2B5EF4-FFF2-40B4-BE49-F238E27FC236}">
                  <a16:creationId xmlns:a16="http://schemas.microsoft.com/office/drawing/2014/main" id="{587B647E-5CF6-40E5-9E7B-62419B459F2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76905" y="1718676"/>
              <a:ext cx="3706405" cy="4250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6E203F38-69D9-453D-809F-37B657734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575" y="2402458"/>
              <a:ext cx="2090195" cy="29138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2E097A37-3E55-49B5-AE2C-02C0EA413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575" y="2402458"/>
              <a:ext cx="2090195" cy="2913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7">
              <a:extLst>
                <a:ext uri="{FF2B5EF4-FFF2-40B4-BE49-F238E27FC236}">
                  <a16:creationId xmlns:a16="http://schemas.microsoft.com/office/drawing/2014/main" id="{94B2BD26-35C3-4539-BB7E-B0DA0FBDC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7715" y="3878804"/>
              <a:ext cx="1690029" cy="606079"/>
            </a:xfrm>
            <a:prstGeom prst="rect">
              <a:avLst/>
            </a:pr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17CF6D1-54FB-4AE9-957E-FF4BFB70F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117" y="3878804"/>
              <a:ext cx="7770" cy="606079"/>
            </a:xfrm>
            <a:prstGeom prst="rect">
              <a:avLst/>
            </a:pr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59FDACE9-ED67-4978-98C2-C0D3C106A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575" y="2402458"/>
              <a:ext cx="2090195" cy="726519"/>
            </a:xfrm>
            <a:prstGeom prst="rect">
              <a:avLst/>
            </a:prstGeom>
            <a:solidFill>
              <a:srgbClr val="006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0">
              <a:extLst>
                <a:ext uri="{FF2B5EF4-FFF2-40B4-BE49-F238E27FC236}">
                  <a16:creationId xmlns:a16="http://schemas.microsoft.com/office/drawing/2014/main" id="{FF22E14B-42BD-4A25-9D3B-0B3221B7A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575" y="2402458"/>
              <a:ext cx="2090195" cy="726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081C5A70-BB42-4576-8CE6-0025D08D80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831" y="3128977"/>
              <a:ext cx="1717223" cy="0"/>
            </a:xfrm>
            <a:custGeom>
              <a:avLst/>
              <a:gdLst>
                <a:gd name="T0" fmla="*/ 21 w 442"/>
                <a:gd name="T1" fmla="*/ 0 w 442"/>
                <a:gd name="T2" fmla="*/ 0 w 442"/>
                <a:gd name="T3" fmla="*/ 21 w 442"/>
                <a:gd name="T4" fmla="*/ 21 w 442"/>
                <a:gd name="T5" fmla="*/ 105 w 442"/>
                <a:gd name="T6" fmla="*/ 84 w 442"/>
                <a:gd name="T7" fmla="*/ 84 w 442"/>
                <a:gd name="T8" fmla="*/ 105 w 442"/>
                <a:gd name="T9" fmla="*/ 105 w 442"/>
                <a:gd name="T10" fmla="*/ 189 w 442"/>
                <a:gd name="T11" fmla="*/ 168 w 442"/>
                <a:gd name="T12" fmla="*/ 168 w 442"/>
                <a:gd name="T13" fmla="*/ 189 w 442"/>
                <a:gd name="T14" fmla="*/ 189 w 442"/>
                <a:gd name="T15" fmla="*/ 273 w 442"/>
                <a:gd name="T16" fmla="*/ 251 w 442"/>
                <a:gd name="T17" fmla="*/ 251 w 442"/>
                <a:gd name="T18" fmla="*/ 273 w 442"/>
                <a:gd name="T19" fmla="*/ 273 w 442"/>
                <a:gd name="T20" fmla="*/ 358 w 442"/>
                <a:gd name="T21" fmla="*/ 335 w 442"/>
                <a:gd name="T22" fmla="*/ 335 w 442"/>
                <a:gd name="T23" fmla="*/ 358 w 442"/>
                <a:gd name="T24" fmla="*/ 358 w 442"/>
                <a:gd name="T25" fmla="*/ 442 w 442"/>
                <a:gd name="T26" fmla="*/ 419 w 442"/>
                <a:gd name="T27" fmla="*/ 419 w 442"/>
                <a:gd name="T28" fmla="*/ 442 w 442"/>
                <a:gd name="T29" fmla="*/ 442 w 4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</a:cxnLst>
              <a:rect l="0" t="0" r="r" b="b"/>
              <a:pathLst>
                <a:path w="442">
                  <a:moveTo>
                    <a:pt x="2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105" y="0"/>
                  </a:moveTo>
                  <a:lnTo>
                    <a:pt x="84" y="0"/>
                  </a:lnTo>
                  <a:lnTo>
                    <a:pt x="84" y="0"/>
                  </a:lnTo>
                  <a:lnTo>
                    <a:pt x="105" y="0"/>
                  </a:lnTo>
                  <a:lnTo>
                    <a:pt x="105" y="0"/>
                  </a:lnTo>
                  <a:close/>
                  <a:moveTo>
                    <a:pt x="189" y="0"/>
                  </a:moveTo>
                  <a:lnTo>
                    <a:pt x="168" y="0"/>
                  </a:lnTo>
                  <a:lnTo>
                    <a:pt x="168" y="0"/>
                  </a:lnTo>
                  <a:lnTo>
                    <a:pt x="189" y="0"/>
                  </a:lnTo>
                  <a:lnTo>
                    <a:pt x="189" y="0"/>
                  </a:lnTo>
                  <a:close/>
                  <a:moveTo>
                    <a:pt x="273" y="0"/>
                  </a:moveTo>
                  <a:lnTo>
                    <a:pt x="251" y="0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73" y="0"/>
                  </a:lnTo>
                  <a:close/>
                  <a:moveTo>
                    <a:pt x="358" y="0"/>
                  </a:moveTo>
                  <a:lnTo>
                    <a:pt x="335" y="0"/>
                  </a:lnTo>
                  <a:lnTo>
                    <a:pt x="335" y="0"/>
                  </a:lnTo>
                  <a:lnTo>
                    <a:pt x="358" y="0"/>
                  </a:lnTo>
                  <a:lnTo>
                    <a:pt x="358" y="0"/>
                  </a:lnTo>
                  <a:close/>
                  <a:moveTo>
                    <a:pt x="442" y="0"/>
                  </a:moveTo>
                  <a:lnTo>
                    <a:pt x="419" y="0"/>
                  </a:lnTo>
                  <a:lnTo>
                    <a:pt x="419" y="0"/>
                  </a:lnTo>
                  <a:lnTo>
                    <a:pt x="442" y="0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D3FAD341-96E3-41CD-9311-D3E1C7E7AA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831" y="3128977"/>
              <a:ext cx="1717223" cy="0"/>
            </a:xfrm>
            <a:custGeom>
              <a:avLst/>
              <a:gdLst>
                <a:gd name="T0" fmla="*/ 21 w 442"/>
                <a:gd name="T1" fmla="*/ 0 w 442"/>
                <a:gd name="T2" fmla="*/ 0 w 442"/>
                <a:gd name="T3" fmla="*/ 21 w 442"/>
                <a:gd name="T4" fmla="*/ 21 w 442"/>
                <a:gd name="T5" fmla="*/ 105 w 442"/>
                <a:gd name="T6" fmla="*/ 84 w 442"/>
                <a:gd name="T7" fmla="*/ 84 w 442"/>
                <a:gd name="T8" fmla="*/ 105 w 442"/>
                <a:gd name="T9" fmla="*/ 105 w 442"/>
                <a:gd name="T10" fmla="*/ 189 w 442"/>
                <a:gd name="T11" fmla="*/ 168 w 442"/>
                <a:gd name="T12" fmla="*/ 168 w 442"/>
                <a:gd name="T13" fmla="*/ 189 w 442"/>
                <a:gd name="T14" fmla="*/ 189 w 442"/>
                <a:gd name="T15" fmla="*/ 273 w 442"/>
                <a:gd name="T16" fmla="*/ 251 w 442"/>
                <a:gd name="T17" fmla="*/ 251 w 442"/>
                <a:gd name="T18" fmla="*/ 273 w 442"/>
                <a:gd name="T19" fmla="*/ 273 w 442"/>
                <a:gd name="T20" fmla="*/ 358 w 442"/>
                <a:gd name="T21" fmla="*/ 335 w 442"/>
                <a:gd name="T22" fmla="*/ 335 w 442"/>
                <a:gd name="T23" fmla="*/ 358 w 442"/>
                <a:gd name="T24" fmla="*/ 358 w 442"/>
                <a:gd name="T25" fmla="*/ 442 w 442"/>
                <a:gd name="T26" fmla="*/ 419 w 442"/>
                <a:gd name="T27" fmla="*/ 419 w 442"/>
                <a:gd name="T28" fmla="*/ 442 w 442"/>
                <a:gd name="T29" fmla="*/ 442 w 4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</a:cxnLst>
              <a:rect l="0" t="0" r="r" b="b"/>
              <a:pathLst>
                <a:path w="442">
                  <a:moveTo>
                    <a:pt x="2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0"/>
                  </a:lnTo>
                  <a:moveTo>
                    <a:pt x="105" y="0"/>
                  </a:moveTo>
                  <a:lnTo>
                    <a:pt x="84" y="0"/>
                  </a:lnTo>
                  <a:lnTo>
                    <a:pt x="84" y="0"/>
                  </a:lnTo>
                  <a:lnTo>
                    <a:pt x="105" y="0"/>
                  </a:lnTo>
                  <a:lnTo>
                    <a:pt x="105" y="0"/>
                  </a:lnTo>
                  <a:moveTo>
                    <a:pt x="189" y="0"/>
                  </a:moveTo>
                  <a:lnTo>
                    <a:pt x="168" y="0"/>
                  </a:lnTo>
                  <a:lnTo>
                    <a:pt x="168" y="0"/>
                  </a:lnTo>
                  <a:lnTo>
                    <a:pt x="189" y="0"/>
                  </a:lnTo>
                  <a:lnTo>
                    <a:pt x="189" y="0"/>
                  </a:lnTo>
                  <a:moveTo>
                    <a:pt x="273" y="0"/>
                  </a:moveTo>
                  <a:lnTo>
                    <a:pt x="251" y="0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73" y="0"/>
                  </a:lnTo>
                  <a:moveTo>
                    <a:pt x="358" y="0"/>
                  </a:moveTo>
                  <a:lnTo>
                    <a:pt x="335" y="0"/>
                  </a:lnTo>
                  <a:lnTo>
                    <a:pt x="335" y="0"/>
                  </a:lnTo>
                  <a:lnTo>
                    <a:pt x="358" y="0"/>
                  </a:lnTo>
                  <a:lnTo>
                    <a:pt x="358" y="0"/>
                  </a:lnTo>
                  <a:moveTo>
                    <a:pt x="442" y="0"/>
                  </a:moveTo>
                  <a:lnTo>
                    <a:pt x="419" y="0"/>
                  </a:lnTo>
                  <a:lnTo>
                    <a:pt x="419" y="0"/>
                  </a:lnTo>
                  <a:lnTo>
                    <a:pt x="442" y="0"/>
                  </a:lnTo>
                  <a:lnTo>
                    <a:pt x="4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5CBE03B6-8330-4E67-AFF7-DA370F82D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2310" y="2445195"/>
              <a:ext cx="2016379" cy="683782"/>
            </a:xfrm>
            <a:custGeom>
              <a:avLst/>
              <a:gdLst>
                <a:gd name="T0" fmla="*/ 52 w 519"/>
                <a:gd name="T1" fmla="*/ 94 h 176"/>
                <a:gd name="T2" fmla="*/ 130 w 519"/>
                <a:gd name="T3" fmla="*/ 94 h 176"/>
                <a:gd name="T4" fmla="*/ 175 w 519"/>
                <a:gd name="T5" fmla="*/ 132 h 176"/>
                <a:gd name="T6" fmla="*/ 175 w 519"/>
                <a:gd name="T7" fmla="*/ 56 h 176"/>
                <a:gd name="T8" fmla="*/ 175 w 519"/>
                <a:gd name="T9" fmla="*/ 132 h 176"/>
                <a:gd name="T10" fmla="*/ 221 w 519"/>
                <a:gd name="T11" fmla="*/ 94 h 176"/>
                <a:gd name="T12" fmla="*/ 299 w 519"/>
                <a:gd name="T13" fmla="*/ 94 h 176"/>
                <a:gd name="T14" fmla="*/ 343 w 519"/>
                <a:gd name="T15" fmla="*/ 132 h 176"/>
                <a:gd name="T16" fmla="*/ 343 w 519"/>
                <a:gd name="T17" fmla="*/ 56 h 176"/>
                <a:gd name="T18" fmla="*/ 343 w 519"/>
                <a:gd name="T19" fmla="*/ 132 h 176"/>
                <a:gd name="T20" fmla="*/ 389 w 519"/>
                <a:gd name="T21" fmla="*/ 94 h 176"/>
                <a:gd name="T22" fmla="*/ 468 w 519"/>
                <a:gd name="T23" fmla="*/ 94 h 176"/>
                <a:gd name="T24" fmla="*/ 470 w 519"/>
                <a:gd name="T25" fmla="*/ 0 h 176"/>
                <a:gd name="T26" fmla="*/ 427 w 519"/>
                <a:gd name="T27" fmla="*/ 42 h 176"/>
                <a:gd name="T28" fmla="*/ 343 w 519"/>
                <a:gd name="T29" fmla="*/ 42 h 176"/>
                <a:gd name="T30" fmla="*/ 259 w 519"/>
                <a:gd name="T31" fmla="*/ 42 h 176"/>
                <a:gd name="T32" fmla="*/ 175 w 519"/>
                <a:gd name="T33" fmla="*/ 42 h 176"/>
                <a:gd name="T34" fmla="*/ 92 w 519"/>
                <a:gd name="T35" fmla="*/ 42 h 176"/>
                <a:gd name="T36" fmla="*/ 0 w 519"/>
                <a:gd name="T37" fmla="*/ 48 h 176"/>
                <a:gd name="T38" fmla="*/ 46 w 519"/>
                <a:gd name="T39" fmla="*/ 94 h 176"/>
                <a:gd name="T40" fmla="*/ 0 w 519"/>
                <a:gd name="T41" fmla="*/ 140 h 176"/>
                <a:gd name="T42" fmla="*/ 60 w 519"/>
                <a:gd name="T43" fmla="*/ 176 h 176"/>
                <a:gd name="T44" fmla="*/ 123 w 519"/>
                <a:gd name="T45" fmla="*/ 176 h 176"/>
                <a:gd name="T46" fmla="*/ 175 w 519"/>
                <a:gd name="T47" fmla="*/ 145 h 176"/>
                <a:gd name="T48" fmla="*/ 228 w 519"/>
                <a:gd name="T49" fmla="*/ 176 h 176"/>
                <a:gd name="T50" fmla="*/ 290 w 519"/>
                <a:gd name="T51" fmla="*/ 176 h 176"/>
                <a:gd name="T52" fmla="*/ 343 w 519"/>
                <a:gd name="T53" fmla="*/ 145 h 176"/>
                <a:gd name="T54" fmla="*/ 397 w 519"/>
                <a:gd name="T55" fmla="*/ 176 h 176"/>
                <a:gd name="T56" fmla="*/ 458 w 519"/>
                <a:gd name="T57" fmla="*/ 176 h 176"/>
                <a:gd name="T58" fmla="*/ 519 w 519"/>
                <a:gd name="T59" fmla="*/ 140 h 176"/>
                <a:gd name="T60" fmla="*/ 473 w 519"/>
                <a:gd name="T61" fmla="*/ 94 h 176"/>
                <a:gd name="T62" fmla="*/ 519 w 519"/>
                <a:gd name="T6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9" h="176">
                  <a:moveTo>
                    <a:pt x="92" y="132"/>
                  </a:moveTo>
                  <a:lnTo>
                    <a:pt x="52" y="94"/>
                  </a:lnTo>
                  <a:lnTo>
                    <a:pt x="92" y="56"/>
                  </a:lnTo>
                  <a:lnTo>
                    <a:pt x="130" y="94"/>
                  </a:lnTo>
                  <a:lnTo>
                    <a:pt x="92" y="132"/>
                  </a:lnTo>
                  <a:close/>
                  <a:moveTo>
                    <a:pt x="175" y="132"/>
                  </a:moveTo>
                  <a:lnTo>
                    <a:pt x="136" y="94"/>
                  </a:lnTo>
                  <a:lnTo>
                    <a:pt x="175" y="56"/>
                  </a:lnTo>
                  <a:lnTo>
                    <a:pt x="215" y="94"/>
                  </a:lnTo>
                  <a:lnTo>
                    <a:pt x="175" y="132"/>
                  </a:lnTo>
                  <a:close/>
                  <a:moveTo>
                    <a:pt x="259" y="132"/>
                  </a:moveTo>
                  <a:lnTo>
                    <a:pt x="221" y="94"/>
                  </a:lnTo>
                  <a:lnTo>
                    <a:pt x="259" y="56"/>
                  </a:lnTo>
                  <a:lnTo>
                    <a:pt x="299" y="94"/>
                  </a:lnTo>
                  <a:lnTo>
                    <a:pt x="259" y="132"/>
                  </a:lnTo>
                  <a:close/>
                  <a:moveTo>
                    <a:pt x="343" y="132"/>
                  </a:moveTo>
                  <a:lnTo>
                    <a:pt x="305" y="94"/>
                  </a:lnTo>
                  <a:lnTo>
                    <a:pt x="343" y="56"/>
                  </a:lnTo>
                  <a:lnTo>
                    <a:pt x="383" y="94"/>
                  </a:lnTo>
                  <a:lnTo>
                    <a:pt x="343" y="132"/>
                  </a:lnTo>
                  <a:close/>
                  <a:moveTo>
                    <a:pt x="427" y="132"/>
                  </a:moveTo>
                  <a:lnTo>
                    <a:pt x="389" y="94"/>
                  </a:lnTo>
                  <a:lnTo>
                    <a:pt x="427" y="56"/>
                  </a:lnTo>
                  <a:lnTo>
                    <a:pt x="468" y="94"/>
                  </a:lnTo>
                  <a:lnTo>
                    <a:pt x="427" y="132"/>
                  </a:lnTo>
                  <a:close/>
                  <a:moveTo>
                    <a:pt x="470" y="0"/>
                  </a:moveTo>
                  <a:lnTo>
                    <a:pt x="470" y="0"/>
                  </a:lnTo>
                  <a:lnTo>
                    <a:pt x="427" y="42"/>
                  </a:lnTo>
                  <a:lnTo>
                    <a:pt x="385" y="0"/>
                  </a:lnTo>
                  <a:lnTo>
                    <a:pt x="343" y="42"/>
                  </a:lnTo>
                  <a:lnTo>
                    <a:pt x="301" y="0"/>
                  </a:lnTo>
                  <a:lnTo>
                    <a:pt x="259" y="42"/>
                  </a:lnTo>
                  <a:lnTo>
                    <a:pt x="217" y="0"/>
                  </a:lnTo>
                  <a:lnTo>
                    <a:pt x="175" y="42"/>
                  </a:lnTo>
                  <a:lnTo>
                    <a:pt x="132" y="0"/>
                  </a:lnTo>
                  <a:lnTo>
                    <a:pt x="92" y="42"/>
                  </a:ln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6" y="94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39" y="176"/>
                  </a:lnTo>
                  <a:lnTo>
                    <a:pt x="60" y="176"/>
                  </a:lnTo>
                  <a:lnTo>
                    <a:pt x="92" y="145"/>
                  </a:lnTo>
                  <a:lnTo>
                    <a:pt x="123" y="176"/>
                  </a:lnTo>
                  <a:lnTo>
                    <a:pt x="144" y="176"/>
                  </a:lnTo>
                  <a:lnTo>
                    <a:pt x="175" y="145"/>
                  </a:lnTo>
                  <a:lnTo>
                    <a:pt x="207" y="176"/>
                  </a:lnTo>
                  <a:lnTo>
                    <a:pt x="228" y="176"/>
                  </a:lnTo>
                  <a:lnTo>
                    <a:pt x="259" y="145"/>
                  </a:lnTo>
                  <a:lnTo>
                    <a:pt x="290" y="176"/>
                  </a:lnTo>
                  <a:lnTo>
                    <a:pt x="312" y="176"/>
                  </a:lnTo>
                  <a:lnTo>
                    <a:pt x="343" y="145"/>
                  </a:lnTo>
                  <a:lnTo>
                    <a:pt x="374" y="176"/>
                  </a:lnTo>
                  <a:lnTo>
                    <a:pt x="397" y="176"/>
                  </a:lnTo>
                  <a:lnTo>
                    <a:pt x="427" y="145"/>
                  </a:lnTo>
                  <a:lnTo>
                    <a:pt x="458" y="176"/>
                  </a:lnTo>
                  <a:lnTo>
                    <a:pt x="481" y="176"/>
                  </a:lnTo>
                  <a:lnTo>
                    <a:pt x="519" y="140"/>
                  </a:lnTo>
                  <a:lnTo>
                    <a:pt x="519" y="140"/>
                  </a:lnTo>
                  <a:lnTo>
                    <a:pt x="473" y="94"/>
                  </a:lnTo>
                  <a:lnTo>
                    <a:pt x="519" y="48"/>
                  </a:lnTo>
                  <a:lnTo>
                    <a:pt x="519" y="48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rgbClr val="0057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EE5358D8-AD2A-463A-B525-DAD1B4E1EA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2310" y="2445195"/>
              <a:ext cx="2016379" cy="683782"/>
            </a:xfrm>
            <a:custGeom>
              <a:avLst/>
              <a:gdLst>
                <a:gd name="T0" fmla="*/ 52 w 519"/>
                <a:gd name="T1" fmla="*/ 94 h 176"/>
                <a:gd name="T2" fmla="*/ 130 w 519"/>
                <a:gd name="T3" fmla="*/ 94 h 176"/>
                <a:gd name="T4" fmla="*/ 175 w 519"/>
                <a:gd name="T5" fmla="*/ 132 h 176"/>
                <a:gd name="T6" fmla="*/ 175 w 519"/>
                <a:gd name="T7" fmla="*/ 56 h 176"/>
                <a:gd name="T8" fmla="*/ 175 w 519"/>
                <a:gd name="T9" fmla="*/ 132 h 176"/>
                <a:gd name="T10" fmla="*/ 221 w 519"/>
                <a:gd name="T11" fmla="*/ 94 h 176"/>
                <a:gd name="T12" fmla="*/ 299 w 519"/>
                <a:gd name="T13" fmla="*/ 94 h 176"/>
                <a:gd name="T14" fmla="*/ 343 w 519"/>
                <a:gd name="T15" fmla="*/ 132 h 176"/>
                <a:gd name="T16" fmla="*/ 343 w 519"/>
                <a:gd name="T17" fmla="*/ 56 h 176"/>
                <a:gd name="T18" fmla="*/ 343 w 519"/>
                <a:gd name="T19" fmla="*/ 132 h 176"/>
                <a:gd name="T20" fmla="*/ 389 w 519"/>
                <a:gd name="T21" fmla="*/ 94 h 176"/>
                <a:gd name="T22" fmla="*/ 468 w 519"/>
                <a:gd name="T23" fmla="*/ 94 h 176"/>
                <a:gd name="T24" fmla="*/ 470 w 519"/>
                <a:gd name="T25" fmla="*/ 0 h 176"/>
                <a:gd name="T26" fmla="*/ 427 w 519"/>
                <a:gd name="T27" fmla="*/ 42 h 176"/>
                <a:gd name="T28" fmla="*/ 343 w 519"/>
                <a:gd name="T29" fmla="*/ 42 h 176"/>
                <a:gd name="T30" fmla="*/ 259 w 519"/>
                <a:gd name="T31" fmla="*/ 42 h 176"/>
                <a:gd name="T32" fmla="*/ 175 w 519"/>
                <a:gd name="T33" fmla="*/ 42 h 176"/>
                <a:gd name="T34" fmla="*/ 92 w 519"/>
                <a:gd name="T35" fmla="*/ 42 h 176"/>
                <a:gd name="T36" fmla="*/ 0 w 519"/>
                <a:gd name="T37" fmla="*/ 48 h 176"/>
                <a:gd name="T38" fmla="*/ 46 w 519"/>
                <a:gd name="T39" fmla="*/ 94 h 176"/>
                <a:gd name="T40" fmla="*/ 0 w 519"/>
                <a:gd name="T41" fmla="*/ 140 h 176"/>
                <a:gd name="T42" fmla="*/ 60 w 519"/>
                <a:gd name="T43" fmla="*/ 176 h 176"/>
                <a:gd name="T44" fmla="*/ 123 w 519"/>
                <a:gd name="T45" fmla="*/ 176 h 176"/>
                <a:gd name="T46" fmla="*/ 175 w 519"/>
                <a:gd name="T47" fmla="*/ 145 h 176"/>
                <a:gd name="T48" fmla="*/ 228 w 519"/>
                <a:gd name="T49" fmla="*/ 176 h 176"/>
                <a:gd name="T50" fmla="*/ 290 w 519"/>
                <a:gd name="T51" fmla="*/ 176 h 176"/>
                <a:gd name="T52" fmla="*/ 343 w 519"/>
                <a:gd name="T53" fmla="*/ 145 h 176"/>
                <a:gd name="T54" fmla="*/ 397 w 519"/>
                <a:gd name="T55" fmla="*/ 176 h 176"/>
                <a:gd name="T56" fmla="*/ 458 w 519"/>
                <a:gd name="T57" fmla="*/ 176 h 176"/>
                <a:gd name="T58" fmla="*/ 519 w 519"/>
                <a:gd name="T59" fmla="*/ 140 h 176"/>
                <a:gd name="T60" fmla="*/ 473 w 519"/>
                <a:gd name="T61" fmla="*/ 94 h 176"/>
                <a:gd name="T62" fmla="*/ 519 w 519"/>
                <a:gd name="T6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9" h="176">
                  <a:moveTo>
                    <a:pt x="92" y="132"/>
                  </a:moveTo>
                  <a:lnTo>
                    <a:pt x="52" y="94"/>
                  </a:lnTo>
                  <a:lnTo>
                    <a:pt x="92" y="56"/>
                  </a:lnTo>
                  <a:lnTo>
                    <a:pt x="130" y="94"/>
                  </a:lnTo>
                  <a:lnTo>
                    <a:pt x="92" y="132"/>
                  </a:lnTo>
                  <a:moveTo>
                    <a:pt x="175" y="132"/>
                  </a:moveTo>
                  <a:lnTo>
                    <a:pt x="136" y="94"/>
                  </a:lnTo>
                  <a:lnTo>
                    <a:pt x="175" y="56"/>
                  </a:lnTo>
                  <a:lnTo>
                    <a:pt x="215" y="94"/>
                  </a:lnTo>
                  <a:lnTo>
                    <a:pt x="175" y="132"/>
                  </a:lnTo>
                  <a:moveTo>
                    <a:pt x="259" y="132"/>
                  </a:moveTo>
                  <a:lnTo>
                    <a:pt x="221" y="94"/>
                  </a:lnTo>
                  <a:lnTo>
                    <a:pt x="259" y="56"/>
                  </a:lnTo>
                  <a:lnTo>
                    <a:pt x="299" y="94"/>
                  </a:lnTo>
                  <a:lnTo>
                    <a:pt x="259" y="132"/>
                  </a:lnTo>
                  <a:moveTo>
                    <a:pt x="343" y="132"/>
                  </a:moveTo>
                  <a:lnTo>
                    <a:pt x="305" y="94"/>
                  </a:lnTo>
                  <a:lnTo>
                    <a:pt x="343" y="56"/>
                  </a:lnTo>
                  <a:lnTo>
                    <a:pt x="383" y="94"/>
                  </a:lnTo>
                  <a:lnTo>
                    <a:pt x="343" y="132"/>
                  </a:lnTo>
                  <a:moveTo>
                    <a:pt x="427" y="132"/>
                  </a:moveTo>
                  <a:lnTo>
                    <a:pt x="389" y="94"/>
                  </a:lnTo>
                  <a:lnTo>
                    <a:pt x="427" y="56"/>
                  </a:lnTo>
                  <a:lnTo>
                    <a:pt x="468" y="94"/>
                  </a:lnTo>
                  <a:lnTo>
                    <a:pt x="427" y="132"/>
                  </a:lnTo>
                  <a:moveTo>
                    <a:pt x="470" y="0"/>
                  </a:moveTo>
                  <a:lnTo>
                    <a:pt x="470" y="0"/>
                  </a:lnTo>
                  <a:lnTo>
                    <a:pt x="427" y="42"/>
                  </a:lnTo>
                  <a:lnTo>
                    <a:pt x="385" y="0"/>
                  </a:lnTo>
                  <a:lnTo>
                    <a:pt x="343" y="42"/>
                  </a:lnTo>
                  <a:lnTo>
                    <a:pt x="301" y="0"/>
                  </a:lnTo>
                  <a:lnTo>
                    <a:pt x="259" y="42"/>
                  </a:lnTo>
                  <a:lnTo>
                    <a:pt x="217" y="0"/>
                  </a:lnTo>
                  <a:lnTo>
                    <a:pt x="175" y="42"/>
                  </a:lnTo>
                  <a:lnTo>
                    <a:pt x="132" y="0"/>
                  </a:lnTo>
                  <a:lnTo>
                    <a:pt x="92" y="42"/>
                  </a:ln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6" y="94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39" y="176"/>
                  </a:lnTo>
                  <a:lnTo>
                    <a:pt x="60" y="176"/>
                  </a:lnTo>
                  <a:lnTo>
                    <a:pt x="92" y="145"/>
                  </a:lnTo>
                  <a:lnTo>
                    <a:pt x="123" y="176"/>
                  </a:lnTo>
                  <a:lnTo>
                    <a:pt x="144" y="176"/>
                  </a:lnTo>
                  <a:lnTo>
                    <a:pt x="175" y="145"/>
                  </a:lnTo>
                  <a:lnTo>
                    <a:pt x="207" y="176"/>
                  </a:lnTo>
                  <a:lnTo>
                    <a:pt x="228" y="176"/>
                  </a:lnTo>
                  <a:lnTo>
                    <a:pt x="259" y="145"/>
                  </a:lnTo>
                  <a:lnTo>
                    <a:pt x="290" y="176"/>
                  </a:lnTo>
                  <a:lnTo>
                    <a:pt x="312" y="176"/>
                  </a:lnTo>
                  <a:lnTo>
                    <a:pt x="343" y="145"/>
                  </a:lnTo>
                  <a:lnTo>
                    <a:pt x="374" y="176"/>
                  </a:lnTo>
                  <a:lnTo>
                    <a:pt x="397" y="176"/>
                  </a:lnTo>
                  <a:lnTo>
                    <a:pt x="427" y="145"/>
                  </a:lnTo>
                  <a:lnTo>
                    <a:pt x="458" y="176"/>
                  </a:lnTo>
                  <a:lnTo>
                    <a:pt x="481" y="176"/>
                  </a:lnTo>
                  <a:lnTo>
                    <a:pt x="519" y="140"/>
                  </a:lnTo>
                  <a:lnTo>
                    <a:pt x="519" y="140"/>
                  </a:lnTo>
                  <a:lnTo>
                    <a:pt x="473" y="94"/>
                  </a:lnTo>
                  <a:lnTo>
                    <a:pt x="519" y="48"/>
                  </a:lnTo>
                  <a:lnTo>
                    <a:pt x="519" y="48"/>
                  </a:lnTo>
                  <a:lnTo>
                    <a:pt x="47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22C89165-D57D-417A-8114-FF0A0F10DF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4675" y="1718676"/>
              <a:ext cx="2292221" cy="4242554"/>
            </a:xfrm>
            <a:custGeom>
              <a:avLst/>
              <a:gdLst>
                <a:gd name="T0" fmla="*/ 257 w 308"/>
                <a:gd name="T1" fmla="*/ 0 h 572"/>
                <a:gd name="T2" fmla="*/ 40 w 308"/>
                <a:gd name="T3" fmla="*/ 0 h 572"/>
                <a:gd name="T4" fmla="*/ 0 w 308"/>
                <a:gd name="T5" fmla="*/ 43 h 572"/>
                <a:gd name="T6" fmla="*/ 0 w 308"/>
                <a:gd name="T7" fmla="*/ 522 h 572"/>
                <a:gd name="T8" fmla="*/ 28 w 308"/>
                <a:gd name="T9" fmla="*/ 572 h 572"/>
                <a:gd name="T10" fmla="*/ 271 w 308"/>
                <a:gd name="T11" fmla="*/ 572 h 572"/>
                <a:gd name="T12" fmla="*/ 308 w 308"/>
                <a:gd name="T13" fmla="*/ 530 h 572"/>
                <a:gd name="T14" fmla="*/ 308 w 308"/>
                <a:gd name="T15" fmla="*/ 58 h 572"/>
                <a:gd name="T16" fmla="*/ 257 w 308"/>
                <a:gd name="T17" fmla="*/ 0 h 572"/>
                <a:gd name="T18" fmla="*/ 124 w 308"/>
                <a:gd name="T19" fmla="*/ 43 h 572"/>
                <a:gd name="T20" fmla="*/ 185 w 308"/>
                <a:gd name="T21" fmla="*/ 43 h 572"/>
                <a:gd name="T22" fmla="*/ 192 w 308"/>
                <a:gd name="T23" fmla="*/ 50 h 572"/>
                <a:gd name="T24" fmla="*/ 185 w 308"/>
                <a:gd name="T25" fmla="*/ 57 h 572"/>
                <a:gd name="T26" fmla="*/ 124 w 308"/>
                <a:gd name="T27" fmla="*/ 57 h 572"/>
                <a:gd name="T28" fmla="*/ 116 w 308"/>
                <a:gd name="T29" fmla="*/ 50 h 572"/>
                <a:gd name="T30" fmla="*/ 124 w 308"/>
                <a:gd name="T31" fmla="*/ 43 h 572"/>
                <a:gd name="T32" fmla="*/ 155 w 308"/>
                <a:gd name="T33" fmla="*/ 551 h 572"/>
                <a:gd name="T34" fmla="*/ 129 w 308"/>
                <a:gd name="T35" fmla="*/ 525 h 572"/>
                <a:gd name="T36" fmla="*/ 155 w 308"/>
                <a:gd name="T37" fmla="*/ 500 h 572"/>
                <a:gd name="T38" fmla="*/ 180 w 308"/>
                <a:gd name="T39" fmla="*/ 525 h 572"/>
                <a:gd name="T40" fmla="*/ 155 w 308"/>
                <a:gd name="T41" fmla="*/ 551 h 572"/>
                <a:gd name="T42" fmla="*/ 285 w 308"/>
                <a:gd name="T43" fmla="*/ 476 h 572"/>
                <a:gd name="T44" fmla="*/ 23 w 308"/>
                <a:gd name="T45" fmla="*/ 476 h 572"/>
                <a:gd name="T46" fmla="*/ 23 w 308"/>
                <a:gd name="T47" fmla="*/ 101 h 572"/>
                <a:gd name="T48" fmla="*/ 285 w 308"/>
                <a:gd name="T49" fmla="*/ 101 h 572"/>
                <a:gd name="T50" fmla="*/ 285 w 308"/>
                <a:gd name="T51" fmla="*/ 47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8" h="572">
                  <a:moveTo>
                    <a:pt x="257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7"/>
                    <a:pt x="0" y="43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0" y="551"/>
                    <a:pt x="10" y="572"/>
                    <a:pt x="28" y="572"/>
                  </a:cubicBezTo>
                  <a:cubicBezTo>
                    <a:pt x="271" y="572"/>
                    <a:pt x="271" y="572"/>
                    <a:pt x="271" y="572"/>
                  </a:cubicBezTo>
                  <a:cubicBezTo>
                    <a:pt x="298" y="572"/>
                    <a:pt x="308" y="555"/>
                    <a:pt x="308" y="530"/>
                  </a:cubicBezTo>
                  <a:cubicBezTo>
                    <a:pt x="308" y="58"/>
                    <a:pt x="308" y="58"/>
                    <a:pt x="308" y="58"/>
                  </a:cubicBezTo>
                  <a:cubicBezTo>
                    <a:pt x="308" y="14"/>
                    <a:pt x="285" y="0"/>
                    <a:pt x="257" y="0"/>
                  </a:cubicBezTo>
                  <a:moveTo>
                    <a:pt x="124" y="43"/>
                  </a:moveTo>
                  <a:cubicBezTo>
                    <a:pt x="185" y="43"/>
                    <a:pt x="185" y="43"/>
                    <a:pt x="185" y="43"/>
                  </a:cubicBezTo>
                  <a:cubicBezTo>
                    <a:pt x="188" y="43"/>
                    <a:pt x="192" y="46"/>
                    <a:pt x="192" y="50"/>
                  </a:cubicBezTo>
                  <a:cubicBezTo>
                    <a:pt x="192" y="54"/>
                    <a:pt x="188" y="57"/>
                    <a:pt x="185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0" y="57"/>
                    <a:pt x="116" y="54"/>
                    <a:pt x="116" y="50"/>
                  </a:cubicBezTo>
                  <a:cubicBezTo>
                    <a:pt x="116" y="46"/>
                    <a:pt x="120" y="43"/>
                    <a:pt x="124" y="43"/>
                  </a:cubicBezTo>
                  <a:moveTo>
                    <a:pt x="155" y="551"/>
                  </a:moveTo>
                  <a:cubicBezTo>
                    <a:pt x="141" y="551"/>
                    <a:pt x="129" y="539"/>
                    <a:pt x="129" y="525"/>
                  </a:cubicBezTo>
                  <a:cubicBezTo>
                    <a:pt x="129" y="511"/>
                    <a:pt x="141" y="500"/>
                    <a:pt x="155" y="500"/>
                  </a:cubicBezTo>
                  <a:cubicBezTo>
                    <a:pt x="169" y="500"/>
                    <a:pt x="180" y="511"/>
                    <a:pt x="180" y="525"/>
                  </a:cubicBezTo>
                  <a:cubicBezTo>
                    <a:pt x="180" y="539"/>
                    <a:pt x="169" y="551"/>
                    <a:pt x="155" y="551"/>
                  </a:cubicBezTo>
                  <a:moveTo>
                    <a:pt x="285" y="476"/>
                  </a:moveTo>
                  <a:cubicBezTo>
                    <a:pt x="23" y="476"/>
                    <a:pt x="23" y="476"/>
                    <a:pt x="23" y="476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285" y="101"/>
                    <a:pt x="285" y="101"/>
                    <a:pt x="285" y="101"/>
                  </a:cubicBezTo>
                  <a:lnTo>
                    <a:pt x="285" y="4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6">
              <a:extLst>
                <a:ext uri="{FF2B5EF4-FFF2-40B4-BE49-F238E27FC236}">
                  <a16:creationId xmlns:a16="http://schemas.microsoft.com/office/drawing/2014/main" id="{4A578CF0-CB3A-4705-80D5-C3A2B959F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0991" y="2818167"/>
              <a:ext cx="508952" cy="505066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7">
              <a:extLst>
                <a:ext uri="{FF2B5EF4-FFF2-40B4-BE49-F238E27FC236}">
                  <a16:creationId xmlns:a16="http://schemas.microsoft.com/office/drawing/2014/main" id="{91B445F3-CB4A-49DC-AC7D-0A804FCDD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152" y="3187252"/>
              <a:ext cx="384628" cy="135981"/>
            </a:xfrm>
            <a:custGeom>
              <a:avLst/>
              <a:gdLst>
                <a:gd name="T0" fmla="*/ 26 w 52"/>
                <a:gd name="T1" fmla="*/ 18 h 18"/>
                <a:gd name="T2" fmla="*/ 52 w 52"/>
                <a:gd name="T3" fmla="*/ 6 h 18"/>
                <a:gd name="T4" fmla="*/ 26 w 52"/>
                <a:gd name="T5" fmla="*/ 0 h 18"/>
                <a:gd name="T6" fmla="*/ 0 w 52"/>
                <a:gd name="T7" fmla="*/ 6 h 18"/>
                <a:gd name="T8" fmla="*/ 26 w 5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">
                  <a:moveTo>
                    <a:pt x="26" y="18"/>
                  </a:moveTo>
                  <a:cubicBezTo>
                    <a:pt x="36" y="18"/>
                    <a:pt x="45" y="13"/>
                    <a:pt x="52" y="6"/>
                  </a:cubicBezTo>
                  <a:cubicBezTo>
                    <a:pt x="46" y="2"/>
                    <a:pt x="37" y="0"/>
                    <a:pt x="26" y="0"/>
                  </a:cubicBezTo>
                  <a:cubicBezTo>
                    <a:pt x="15" y="0"/>
                    <a:pt x="5" y="2"/>
                    <a:pt x="0" y="6"/>
                  </a:cubicBezTo>
                  <a:cubicBezTo>
                    <a:pt x="6" y="13"/>
                    <a:pt x="15" y="18"/>
                    <a:pt x="26" y="18"/>
                  </a:cubicBezTo>
                </a:path>
              </a:pathLst>
            </a:custGeom>
            <a:solidFill>
              <a:srgbClr val="9D9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18">
              <a:extLst>
                <a:ext uri="{FF2B5EF4-FFF2-40B4-BE49-F238E27FC236}">
                  <a16:creationId xmlns:a16="http://schemas.microsoft.com/office/drawing/2014/main" id="{B7CB1BFE-F279-4ACE-81FF-677131B2E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9198" y="2907523"/>
              <a:ext cx="244764" cy="252534"/>
            </a:xfrm>
            <a:prstGeom prst="ellipse">
              <a:avLst/>
            </a:prstGeom>
            <a:solidFill>
              <a:srgbClr val="9D9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9">
              <a:extLst>
                <a:ext uri="{FF2B5EF4-FFF2-40B4-BE49-F238E27FC236}">
                  <a16:creationId xmlns:a16="http://schemas.microsoft.com/office/drawing/2014/main" id="{CE1A0BE8-5079-49B7-AF46-778F27FA1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907" y="2674416"/>
              <a:ext cx="1363679" cy="396282"/>
            </a:xfrm>
            <a:custGeom>
              <a:avLst/>
              <a:gdLst>
                <a:gd name="T0" fmla="*/ 183 w 183"/>
                <a:gd name="T1" fmla="*/ 5 h 53"/>
                <a:gd name="T2" fmla="*/ 176 w 183"/>
                <a:gd name="T3" fmla="*/ 0 h 53"/>
                <a:gd name="T4" fmla="*/ 176 w 183"/>
                <a:gd name="T5" fmla="*/ 3 h 53"/>
                <a:gd name="T6" fmla="*/ 148 w 183"/>
                <a:gd name="T7" fmla="*/ 3 h 53"/>
                <a:gd name="T8" fmla="*/ 148 w 183"/>
                <a:gd name="T9" fmla="*/ 49 h 53"/>
                <a:gd name="T10" fmla="*/ 6 w 183"/>
                <a:gd name="T11" fmla="*/ 49 h 53"/>
                <a:gd name="T12" fmla="*/ 3 w 183"/>
                <a:gd name="T13" fmla="*/ 47 h 53"/>
                <a:gd name="T14" fmla="*/ 0 w 183"/>
                <a:gd name="T15" fmla="*/ 50 h 53"/>
                <a:gd name="T16" fmla="*/ 3 w 183"/>
                <a:gd name="T17" fmla="*/ 53 h 53"/>
                <a:gd name="T18" fmla="*/ 6 w 183"/>
                <a:gd name="T19" fmla="*/ 50 h 53"/>
                <a:gd name="T20" fmla="*/ 149 w 183"/>
                <a:gd name="T21" fmla="*/ 50 h 53"/>
                <a:gd name="T22" fmla="*/ 149 w 183"/>
                <a:gd name="T23" fmla="*/ 5 h 53"/>
                <a:gd name="T24" fmla="*/ 176 w 183"/>
                <a:gd name="T25" fmla="*/ 5 h 53"/>
                <a:gd name="T26" fmla="*/ 176 w 183"/>
                <a:gd name="T27" fmla="*/ 9 h 53"/>
                <a:gd name="T28" fmla="*/ 183 w 183"/>
                <a:gd name="T2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3" h="53">
                  <a:moveTo>
                    <a:pt x="183" y="5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8"/>
                    <a:pt x="5" y="47"/>
                    <a:pt x="3" y="47"/>
                  </a:cubicBezTo>
                  <a:cubicBezTo>
                    <a:pt x="2" y="47"/>
                    <a:pt x="0" y="48"/>
                    <a:pt x="0" y="50"/>
                  </a:cubicBezTo>
                  <a:cubicBezTo>
                    <a:pt x="0" y="51"/>
                    <a:pt x="2" y="53"/>
                    <a:pt x="3" y="53"/>
                  </a:cubicBezTo>
                  <a:cubicBezTo>
                    <a:pt x="5" y="53"/>
                    <a:pt x="6" y="52"/>
                    <a:pt x="6" y="50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49" y="5"/>
                    <a:pt x="149" y="5"/>
                    <a:pt x="149" y="5"/>
                  </a:cubicBezTo>
                  <a:cubicBezTo>
                    <a:pt x="176" y="5"/>
                    <a:pt x="176" y="5"/>
                    <a:pt x="176" y="5"/>
                  </a:cubicBezTo>
                  <a:cubicBezTo>
                    <a:pt x="176" y="9"/>
                    <a:pt x="176" y="9"/>
                    <a:pt x="176" y="9"/>
                  </a:cubicBezTo>
                  <a:lnTo>
                    <a:pt x="183" y="5"/>
                  </a:lnTo>
                  <a:close/>
                </a:path>
              </a:pathLst>
            </a:cu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0">
              <a:extLst>
                <a:ext uri="{FF2B5EF4-FFF2-40B4-BE49-F238E27FC236}">
                  <a16:creationId xmlns:a16="http://schemas.microsoft.com/office/drawing/2014/main" id="{4006DBBD-4DC7-4F0D-AC8A-AACA25E99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0312" y="4923903"/>
              <a:ext cx="1208274" cy="578884"/>
            </a:xfrm>
            <a:custGeom>
              <a:avLst/>
              <a:gdLst>
                <a:gd name="T0" fmla="*/ 162 w 162"/>
                <a:gd name="T1" fmla="*/ 74 h 78"/>
                <a:gd name="T2" fmla="*/ 155 w 162"/>
                <a:gd name="T3" fmla="*/ 78 h 78"/>
                <a:gd name="T4" fmla="*/ 155 w 162"/>
                <a:gd name="T5" fmla="*/ 75 h 78"/>
                <a:gd name="T6" fmla="*/ 127 w 162"/>
                <a:gd name="T7" fmla="*/ 75 h 78"/>
                <a:gd name="T8" fmla="*/ 127 w 162"/>
                <a:gd name="T9" fmla="*/ 4 h 78"/>
                <a:gd name="T10" fmla="*/ 6 w 162"/>
                <a:gd name="T11" fmla="*/ 4 h 78"/>
                <a:gd name="T12" fmla="*/ 3 w 162"/>
                <a:gd name="T13" fmla="*/ 6 h 78"/>
                <a:gd name="T14" fmla="*/ 0 w 162"/>
                <a:gd name="T15" fmla="*/ 3 h 78"/>
                <a:gd name="T16" fmla="*/ 3 w 162"/>
                <a:gd name="T17" fmla="*/ 0 h 78"/>
                <a:gd name="T18" fmla="*/ 5 w 162"/>
                <a:gd name="T19" fmla="*/ 2 h 78"/>
                <a:gd name="T20" fmla="*/ 128 w 162"/>
                <a:gd name="T21" fmla="*/ 2 h 78"/>
                <a:gd name="T22" fmla="*/ 128 w 162"/>
                <a:gd name="T23" fmla="*/ 74 h 78"/>
                <a:gd name="T24" fmla="*/ 155 w 162"/>
                <a:gd name="T25" fmla="*/ 74 h 78"/>
                <a:gd name="T26" fmla="*/ 155 w 162"/>
                <a:gd name="T27" fmla="*/ 70 h 78"/>
                <a:gd name="T28" fmla="*/ 162 w 162"/>
                <a:gd name="T2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2" h="78">
                  <a:moveTo>
                    <a:pt x="162" y="74"/>
                  </a:moveTo>
                  <a:cubicBezTo>
                    <a:pt x="155" y="78"/>
                    <a:pt x="155" y="78"/>
                    <a:pt x="155" y="78"/>
                  </a:cubicBezTo>
                  <a:cubicBezTo>
                    <a:pt x="155" y="75"/>
                    <a:pt x="155" y="75"/>
                    <a:pt x="155" y="75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5" y="70"/>
                    <a:pt x="155" y="70"/>
                    <a:pt x="155" y="70"/>
                  </a:cubicBezTo>
                  <a:lnTo>
                    <a:pt x="162" y="74"/>
                  </a:lnTo>
                  <a:close/>
                </a:path>
              </a:pathLst>
            </a:cu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1">
              <a:extLst>
                <a:ext uri="{FF2B5EF4-FFF2-40B4-BE49-F238E27FC236}">
                  <a16:creationId xmlns:a16="http://schemas.microsoft.com/office/drawing/2014/main" id="{DDFAB060-09E7-428B-8AD8-1C63BA08E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614" y="4061406"/>
              <a:ext cx="947969" cy="62162"/>
            </a:xfrm>
            <a:custGeom>
              <a:avLst/>
              <a:gdLst>
                <a:gd name="T0" fmla="*/ 127 w 127"/>
                <a:gd name="T1" fmla="*/ 4 h 8"/>
                <a:gd name="T2" fmla="*/ 120 w 127"/>
                <a:gd name="T3" fmla="*/ 0 h 8"/>
                <a:gd name="T4" fmla="*/ 120 w 127"/>
                <a:gd name="T5" fmla="*/ 3 h 8"/>
                <a:gd name="T6" fmla="*/ 6 w 127"/>
                <a:gd name="T7" fmla="*/ 3 h 8"/>
                <a:gd name="T8" fmla="*/ 3 w 127"/>
                <a:gd name="T9" fmla="*/ 1 h 8"/>
                <a:gd name="T10" fmla="*/ 0 w 127"/>
                <a:gd name="T11" fmla="*/ 4 h 8"/>
                <a:gd name="T12" fmla="*/ 3 w 127"/>
                <a:gd name="T13" fmla="*/ 7 h 8"/>
                <a:gd name="T14" fmla="*/ 6 w 127"/>
                <a:gd name="T15" fmla="*/ 4 h 8"/>
                <a:gd name="T16" fmla="*/ 120 w 127"/>
                <a:gd name="T17" fmla="*/ 4 h 8"/>
                <a:gd name="T18" fmla="*/ 120 w 127"/>
                <a:gd name="T19" fmla="*/ 8 h 8"/>
                <a:gd name="T20" fmla="*/ 127 w 127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" h="8">
                  <a:moveTo>
                    <a:pt x="127" y="4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1"/>
                    <a:pt x="3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2" y="7"/>
                    <a:pt x="3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0" y="8"/>
                    <a:pt x="120" y="8"/>
                    <a:pt x="120" y="8"/>
                  </a:cubicBezTo>
                  <a:lnTo>
                    <a:pt x="127" y="4"/>
                  </a:lnTo>
                  <a:close/>
                </a:path>
              </a:pathLst>
            </a:cu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AD86C46B-BFFB-4933-A245-463C237CFE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069" y="2313101"/>
              <a:ext cx="660470" cy="652701"/>
            </a:xfrm>
            <a:custGeom>
              <a:avLst/>
              <a:gdLst>
                <a:gd name="T0" fmla="*/ 78 w 89"/>
                <a:gd name="T1" fmla="*/ 29 h 88"/>
                <a:gd name="T2" fmla="*/ 40 w 89"/>
                <a:gd name="T3" fmla="*/ 24 h 88"/>
                <a:gd name="T4" fmla="*/ 55 w 89"/>
                <a:gd name="T5" fmla="*/ 13 h 88"/>
                <a:gd name="T6" fmla="*/ 60 w 89"/>
                <a:gd name="T7" fmla="*/ 2 h 88"/>
                <a:gd name="T8" fmla="*/ 50 w 89"/>
                <a:gd name="T9" fmla="*/ 2 h 88"/>
                <a:gd name="T10" fmla="*/ 34 w 89"/>
                <a:gd name="T11" fmla="*/ 25 h 88"/>
                <a:gd name="T12" fmla="*/ 23 w 89"/>
                <a:gd name="T13" fmla="*/ 31 h 88"/>
                <a:gd name="T14" fmla="*/ 11 w 89"/>
                <a:gd name="T15" fmla="*/ 49 h 88"/>
                <a:gd name="T16" fmla="*/ 3 w 89"/>
                <a:gd name="T17" fmla="*/ 50 h 88"/>
                <a:gd name="T18" fmla="*/ 7 w 89"/>
                <a:gd name="T19" fmla="*/ 61 h 88"/>
                <a:gd name="T20" fmla="*/ 13 w 89"/>
                <a:gd name="T21" fmla="*/ 51 h 88"/>
                <a:gd name="T22" fmla="*/ 29 w 89"/>
                <a:gd name="T23" fmla="*/ 78 h 88"/>
                <a:gd name="T24" fmla="*/ 35 w 89"/>
                <a:gd name="T25" fmla="*/ 88 h 88"/>
                <a:gd name="T26" fmla="*/ 35 w 89"/>
                <a:gd name="T27" fmla="*/ 73 h 88"/>
                <a:gd name="T28" fmla="*/ 30 w 89"/>
                <a:gd name="T29" fmla="*/ 37 h 88"/>
                <a:gd name="T30" fmla="*/ 39 w 89"/>
                <a:gd name="T31" fmla="*/ 31 h 88"/>
                <a:gd name="T32" fmla="*/ 56 w 89"/>
                <a:gd name="T33" fmla="*/ 24 h 88"/>
                <a:gd name="T34" fmla="*/ 73 w 89"/>
                <a:gd name="T35" fmla="*/ 34 h 88"/>
                <a:gd name="T36" fmla="*/ 89 w 89"/>
                <a:gd name="T37" fmla="*/ 34 h 88"/>
                <a:gd name="T38" fmla="*/ 38 w 89"/>
                <a:gd name="T39" fmla="*/ 81 h 88"/>
                <a:gd name="T40" fmla="*/ 31 w 89"/>
                <a:gd name="T41" fmla="*/ 81 h 88"/>
                <a:gd name="T42" fmla="*/ 38 w 89"/>
                <a:gd name="T43" fmla="*/ 81 h 88"/>
                <a:gd name="T44" fmla="*/ 55 w 89"/>
                <a:gd name="T45" fmla="*/ 4 h 88"/>
                <a:gd name="T46" fmla="*/ 57 w 89"/>
                <a:gd name="T47" fmla="*/ 9 h 88"/>
                <a:gd name="T48" fmla="*/ 53 w 89"/>
                <a:gd name="T49" fmla="*/ 9 h 88"/>
                <a:gd name="T50" fmla="*/ 10 w 89"/>
                <a:gd name="T51" fmla="*/ 57 h 88"/>
                <a:gd name="T52" fmla="*/ 5 w 89"/>
                <a:gd name="T53" fmla="*/ 57 h 88"/>
                <a:gd name="T54" fmla="*/ 5 w 89"/>
                <a:gd name="T55" fmla="*/ 52 h 88"/>
                <a:gd name="T56" fmla="*/ 10 w 89"/>
                <a:gd name="T57" fmla="*/ 52 h 88"/>
                <a:gd name="T58" fmla="*/ 31 w 89"/>
                <a:gd name="T59" fmla="*/ 34 h 88"/>
                <a:gd name="T60" fmla="*/ 31 w 89"/>
                <a:gd name="T61" fmla="*/ 27 h 88"/>
                <a:gd name="T62" fmla="*/ 31 w 89"/>
                <a:gd name="T63" fmla="*/ 34 h 88"/>
                <a:gd name="T64" fmla="*/ 78 w 89"/>
                <a:gd name="T65" fmla="*/ 34 h 88"/>
                <a:gd name="T66" fmla="*/ 84 w 89"/>
                <a:gd name="T67" fmla="*/ 3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88">
                  <a:moveTo>
                    <a:pt x="81" y="26"/>
                  </a:moveTo>
                  <a:cubicBezTo>
                    <a:pt x="78" y="29"/>
                    <a:pt x="78" y="29"/>
                    <a:pt x="78" y="29"/>
                  </a:cubicBezTo>
                  <a:cubicBezTo>
                    <a:pt x="72" y="23"/>
                    <a:pt x="64" y="20"/>
                    <a:pt x="56" y="20"/>
                  </a:cubicBezTo>
                  <a:cubicBezTo>
                    <a:pt x="50" y="20"/>
                    <a:pt x="45" y="22"/>
                    <a:pt x="40" y="2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3"/>
                    <a:pt x="54" y="13"/>
                    <a:pt x="55" y="13"/>
                  </a:cubicBezTo>
                  <a:cubicBezTo>
                    <a:pt x="57" y="13"/>
                    <a:pt x="58" y="13"/>
                    <a:pt x="60" y="11"/>
                  </a:cubicBezTo>
                  <a:cubicBezTo>
                    <a:pt x="62" y="9"/>
                    <a:pt x="62" y="5"/>
                    <a:pt x="60" y="2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53" y="0"/>
                    <a:pt x="52" y="1"/>
                    <a:pt x="50" y="2"/>
                  </a:cubicBezTo>
                  <a:cubicBezTo>
                    <a:pt x="48" y="4"/>
                    <a:pt x="48" y="8"/>
                    <a:pt x="49" y="1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8"/>
                    <a:pt x="8" y="48"/>
                    <a:pt x="7" y="48"/>
                  </a:cubicBezTo>
                  <a:cubicBezTo>
                    <a:pt x="6" y="48"/>
                    <a:pt x="4" y="49"/>
                    <a:pt x="3" y="50"/>
                  </a:cubicBezTo>
                  <a:cubicBezTo>
                    <a:pt x="0" y="52"/>
                    <a:pt x="0" y="56"/>
                    <a:pt x="3" y="59"/>
                  </a:cubicBezTo>
                  <a:cubicBezTo>
                    <a:pt x="4" y="60"/>
                    <a:pt x="6" y="61"/>
                    <a:pt x="7" y="61"/>
                  </a:cubicBezTo>
                  <a:cubicBezTo>
                    <a:pt x="9" y="61"/>
                    <a:pt x="11" y="60"/>
                    <a:pt x="12" y="59"/>
                  </a:cubicBezTo>
                  <a:cubicBezTo>
                    <a:pt x="14" y="57"/>
                    <a:pt x="14" y="54"/>
                    <a:pt x="13" y="51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19" y="51"/>
                    <a:pt x="20" y="67"/>
                    <a:pt x="29" y="78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22" y="65"/>
                    <a:pt x="22" y="49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3" y="26"/>
                    <a:pt x="49" y="24"/>
                    <a:pt x="56" y="24"/>
                  </a:cubicBezTo>
                  <a:cubicBezTo>
                    <a:pt x="63" y="24"/>
                    <a:pt x="70" y="26"/>
                    <a:pt x="76" y="31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9" y="34"/>
                    <a:pt x="89" y="34"/>
                    <a:pt x="89" y="34"/>
                  </a:cubicBezTo>
                  <a:lnTo>
                    <a:pt x="81" y="26"/>
                  </a:lnTo>
                  <a:close/>
                  <a:moveTo>
                    <a:pt x="38" y="81"/>
                  </a:moveTo>
                  <a:cubicBezTo>
                    <a:pt x="35" y="84"/>
                    <a:pt x="35" y="84"/>
                    <a:pt x="35" y="84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5" y="77"/>
                    <a:pt x="35" y="77"/>
                    <a:pt x="35" y="77"/>
                  </a:cubicBezTo>
                  <a:lnTo>
                    <a:pt x="38" y="81"/>
                  </a:lnTo>
                  <a:close/>
                  <a:moveTo>
                    <a:pt x="53" y="5"/>
                  </a:moveTo>
                  <a:cubicBezTo>
                    <a:pt x="53" y="4"/>
                    <a:pt x="54" y="4"/>
                    <a:pt x="55" y="4"/>
                  </a:cubicBezTo>
                  <a:cubicBezTo>
                    <a:pt x="56" y="4"/>
                    <a:pt x="57" y="4"/>
                    <a:pt x="57" y="5"/>
                  </a:cubicBezTo>
                  <a:cubicBezTo>
                    <a:pt x="58" y="6"/>
                    <a:pt x="58" y="8"/>
                    <a:pt x="57" y="9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4" y="10"/>
                    <a:pt x="53" y="10"/>
                    <a:pt x="53" y="9"/>
                  </a:cubicBezTo>
                  <a:cubicBezTo>
                    <a:pt x="51" y="8"/>
                    <a:pt x="51" y="6"/>
                    <a:pt x="53" y="5"/>
                  </a:cubicBezTo>
                  <a:moveTo>
                    <a:pt x="10" y="57"/>
                  </a:moveTo>
                  <a:cubicBezTo>
                    <a:pt x="9" y="57"/>
                    <a:pt x="8" y="58"/>
                    <a:pt x="7" y="58"/>
                  </a:cubicBezTo>
                  <a:cubicBezTo>
                    <a:pt x="6" y="58"/>
                    <a:pt x="6" y="57"/>
                    <a:pt x="5" y="57"/>
                  </a:cubicBezTo>
                  <a:cubicBezTo>
                    <a:pt x="4" y="56"/>
                    <a:pt x="4" y="55"/>
                    <a:pt x="4" y="54"/>
                  </a:cubicBezTo>
                  <a:cubicBezTo>
                    <a:pt x="4" y="54"/>
                    <a:pt x="4" y="53"/>
                    <a:pt x="5" y="52"/>
                  </a:cubicBezTo>
                  <a:cubicBezTo>
                    <a:pt x="6" y="52"/>
                    <a:pt x="6" y="51"/>
                    <a:pt x="7" y="51"/>
                  </a:cubicBezTo>
                  <a:cubicBezTo>
                    <a:pt x="8" y="51"/>
                    <a:pt x="9" y="52"/>
                    <a:pt x="10" y="52"/>
                  </a:cubicBezTo>
                  <a:cubicBezTo>
                    <a:pt x="11" y="53"/>
                    <a:pt x="11" y="55"/>
                    <a:pt x="10" y="57"/>
                  </a:cubicBezTo>
                  <a:moveTo>
                    <a:pt x="31" y="34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1" y="34"/>
                  </a:lnTo>
                  <a:close/>
                  <a:moveTo>
                    <a:pt x="81" y="37"/>
                  </a:moveTo>
                  <a:cubicBezTo>
                    <a:pt x="78" y="34"/>
                    <a:pt x="78" y="34"/>
                    <a:pt x="78" y="3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4" y="34"/>
                    <a:pt x="84" y="34"/>
                    <a:pt x="84" y="34"/>
                  </a:cubicBezTo>
                  <a:lnTo>
                    <a:pt x="81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3">
              <a:extLst>
                <a:ext uri="{FF2B5EF4-FFF2-40B4-BE49-F238E27FC236}">
                  <a16:creationId xmlns:a16="http://schemas.microsoft.com/office/drawing/2014/main" id="{7C44D5BA-E918-493C-9CD4-880A9C932C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7807" y="3871034"/>
              <a:ext cx="582768" cy="532263"/>
            </a:xfrm>
            <a:custGeom>
              <a:avLst/>
              <a:gdLst>
                <a:gd name="T0" fmla="*/ 148 w 150"/>
                <a:gd name="T1" fmla="*/ 40 h 137"/>
                <a:gd name="T2" fmla="*/ 113 w 150"/>
                <a:gd name="T3" fmla="*/ 0 h 137"/>
                <a:gd name="T4" fmla="*/ 37 w 150"/>
                <a:gd name="T5" fmla="*/ 0 h 137"/>
                <a:gd name="T6" fmla="*/ 2 w 150"/>
                <a:gd name="T7" fmla="*/ 40 h 137"/>
                <a:gd name="T8" fmla="*/ 0 w 150"/>
                <a:gd name="T9" fmla="*/ 44 h 137"/>
                <a:gd name="T10" fmla="*/ 2 w 150"/>
                <a:gd name="T11" fmla="*/ 46 h 137"/>
                <a:gd name="T12" fmla="*/ 75 w 150"/>
                <a:gd name="T13" fmla="*/ 137 h 137"/>
                <a:gd name="T14" fmla="*/ 148 w 150"/>
                <a:gd name="T15" fmla="*/ 46 h 137"/>
                <a:gd name="T16" fmla="*/ 150 w 150"/>
                <a:gd name="T17" fmla="*/ 44 h 137"/>
                <a:gd name="T18" fmla="*/ 148 w 150"/>
                <a:gd name="T19" fmla="*/ 40 h 137"/>
                <a:gd name="T20" fmla="*/ 140 w 150"/>
                <a:gd name="T21" fmla="*/ 40 h 137"/>
                <a:gd name="T22" fmla="*/ 83 w 150"/>
                <a:gd name="T23" fmla="*/ 40 h 137"/>
                <a:gd name="T24" fmla="*/ 111 w 150"/>
                <a:gd name="T25" fmla="*/ 7 h 137"/>
                <a:gd name="T26" fmla="*/ 140 w 150"/>
                <a:gd name="T27" fmla="*/ 40 h 137"/>
                <a:gd name="T28" fmla="*/ 75 w 150"/>
                <a:gd name="T29" fmla="*/ 40 h 137"/>
                <a:gd name="T30" fmla="*/ 44 w 150"/>
                <a:gd name="T31" fmla="*/ 6 h 137"/>
                <a:gd name="T32" fmla="*/ 104 w 150"/>
                <a:gd name="T33" fmla="*/ 6 h 137"/>
                <a:gd name="T34" fmla="*/ 75 w 150"/>
                <a:gd name="T35" fmla="*/ 40 h 137"/>
                <a:gd name="T36" fmla="*/ 75 w 150"/>
                <a:gd name="T37" fmla="*/ 40 h 137"/>
                <a:gd name="T38" fmla="*/ 38 w 150"/>
                <a:gd name="T39" fmla="*/ 7 h 137"/>
                <a:gd name="T40" fmla="*/ 67 w 150"/>
                <a:gd name="T41" fmla="*/ 40 h 137"/>
                <a:gd name="T42" fmla="*/ 10 w 150"/>
                <a:gd name="T43" fmla="*/ 40 h 137"/>
                <a:gd name="T44" fmla="*/ 38 w 150"/>
                <a:gd name="T45" fmla="*/ 7 h 137"/>
                <a:gd name="T46" fmla="*/ 71 w 150"/>
                <a:gd name="T47" fmla="*/ 46 h 137"/>
                <a:gd name="T48" fmla="*/ 71 w 150"/>
                <a:gd name="T49" fmla="*/ 124 h 137"/>
                <a:gd name="T50" fmla="*/ 10 w 150"/>
                <a:gd name="T51" fmla="*/ 46 h 137"/>
                <a:gd name="T52" fmla="*/ 71 w 150"/>
                <a:gd name="T53" fmla="*/ 46 h 137"/>
                <a:gd name="T54" fmla="*/ 77 w 150"/>
                <a:gd name="T55" fmla="*/ 124 h 137"/>
                <a:gd name="T56" fmla="*/ 77 w 150"/>
                <a:gd name="T57" fmla="*/ 46 h 137"/>
                <a:gd name="T58" fmla="*/ 140 w 150"/>
                <a:gd name="T59" fmla="*/ 46 h 137"/>
                <a:gd name="T60" fmla="*/ 77 w 150"/>
                <a:gd name="T61" fmla="*/ 1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137">
                  <a:moveTo>
                    <a:pt x="148" y="40"/>
                  </a:moveTo>
                  <a:lnTo>
                    <a:pt x="113" y="0"/>
                  </a:lnTo>
                  <a:lnTo>
                    <a:pt x="37" y="0"/>
                  </a:lnTo>
                  <a:lnTo>
                    <a:pt x="2" y="4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75" y="137"/>
                  </a:lnTo>
                  <a:lnTo>
                    <a:pt x="148" y="46"/>
                  </a:lnTo>
                  <a:lnTo>
                    <a:pt x="150" y="44"/>
                  </a:lnTo>
                  <a:lnTo>
                    <a:pt x="148" y="40"/>
                  </a:lnTo>
                  <a:close/>
                  <a:moveTo>
                    <a:pt x="140" y="40"/>
                  </a:moveTo>
                  <a:lnTo>
                    <a:pt x="83" y="40"/>
                  </a:lnTo>
                  <a:lnTo>
                    <a:pt x="111" y="7"/>
                  </a:lnTo>
                  <a:lnTo>
                    <a:pt x="140" y="40"/>
                  </a:lnTo>
                  <a:close/>
                  <a:moveTo>
                    <a:pt x="75" y="40"/>
                  </a:moveTo>
                  <a:lnTo>
                    <a:pt x="44" y="6"/>
                  </a:lnTo>
                  <a:lnTo>
                    <a:pt x="104" y="6"/>
                  </a:lnTo>
                  <a:lnTo>
                    <a:pt x="75" y="40"/>
                  </a:lnTo>
                  <a:lnTo>
                    <a:pt x="75" y="40"/>
                  </a:lnTo>
                  <a:close/>
                  <a:moveTo>
                    <a:pt x="38" y="7"/>
                  </a:moveTo>
                  <a:lnTo>
                    <a:pt x="67" y="40"/>
                  </a:lnTo>
                  <a:lnTo>
                    <a:pt x="10" y="40"/>
                  </a:lnTo>
                  <a:lnTo>
                    <a:pt x="38" y="7"/>
                  </a:lnTo>
                  <a:close/>
                  <a:moveTo>
                    <a:pt x="71" y="46"/>
                  </a:moveTo>
                  <a:lnTo>
                    <a:pt x="71" y="124"/>
                  </a:lnTo>
                  <a:lnTo>
                    <a:pt x="10" y="46"/>
                  </a:lnTo>
                  <a:lnTo>
                    <a:pt x="71" y="46"/>
                  </a:lnTo>
                  <a:close/>
                  <a:moveTo>
                    <a:pt x="77" y="124"/>
                  </a:moveTo>
                  <a:lnTo>
                    <a:pt x="77" y="46"/>
                  </a:lnTo>
                  <a:lnTo>
                    <a:pt x="140" y="46"/>
                  </a:lnTo>
                  <a:lnTo>
                    <a:pt x="77" y="1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4">
              <a:extLst>
                <a:ext uri="{FF2B5EF4-FFF2-40B4-BE49-F238E27FC236}">
                  <a16:creationId xmlns:a16="http://schemas.microsoft.com/office/drawing/2014/main" id="{7D5AC44E-CCBA-4075-B6E5-2C01877B64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2840" y="5153124"/>
              <a:ext cx="652700" cy="644930"/>
            </a:xfrm>
            <a:custGeom>
              <a:avLst/>
              <a:gdLst>
                <a:gd name="T0" fmla="*/ 88 w 88"/>
                <a:gd name="T1" fmla="*/ 49 h 87"/>
                <a:gd name="T2" fmla="*/ 75 w 88"/>
                <a:gd name="T3" fmla="*/ 36 h 87"/>
                <a:gd name="T4" fmla="*/ 78 w 88"/>
                <a:gd name="T5" fmla="*/ 17 h 87"/>
                <a:gd name="T6" fmla="*/ 61 w 88"/>
                <a:gd name="T7" fmla="*/ 16 h 87"/>
                <a:gd name="T8" fmla="*/ 50 w 88"/>
                <a:gd name="T9" fmla="*/ 0 h 87"/>
                <a:gd name="T10" fmla="*/ 37 w 88"/>
                <a:gd name="T11" fmla="*/ 12 h 87"/>
                <a:gd name="T12" fmla="*/ 17 w 88"/>
                <a:gd name="T13" fmla="*/ 10 h 87"/>
                <a:gd name="T14" fmla="*/ 17 w 88"/>
                <a:gd name="T15" fmla="*/ 26 h 87"/>
                <a:gd name="T16" fmla="*/ 0 w 88"/>
                <a:gd name="T17" fmla="*/ 38 h 87"/>
                <a:gd name="T18" fmla="*/ 13 w 88"/>
                <a:gd name="T19" fmla="*/ 51 h 87"/>
                <a:gd name="T20" fmla="*/ 10 w 88"/>
                <a:gd name="T21" fmla="*/ 70 h 87"/>
                <a:gd name="T22" fmla="*/ 27 w 88"/>
                <a:gd name="T23" fmla="*/ 70 h 87"/>
                <a:gd name="T24" fmla="*/ 38 w 88"/>
                <a:gd name="T25" fmla="*/ 87 h 87"/>
                <a:gd name="T26" fmla="*/ 51 w 88"/>
                <a:gd name="T27" fmla="*/ 75 h 87"/>
                <a:gd name="T28" fmla="*/ 71 w 88"/>
                <a:gd name="T29" fmla="*/ 77 h 87"/>
                <a:gd name="T30" fmla="*/ 71 w 88"/>
                <a:gd name="T31" fmla="*/ 61 h 87"/>
                <a:gd name="T32" fmla="*/ 84 w 88"/>
                <a:gd name="T33" fmla="*/ 40 h 87"/>
                <a:gd name="T34" fmla="*/ 75 w 88"/>
                <a:gd name="T35" fmla="*/ 47 h 87"/>
                <a:gd name="T36" fmla="*/ 75 w 88"/>
                <a:gd name="T37" fmla="*/ 39 h 87"/>
                <a:gd name="T38" fmla="*/ 70 w 88"/>
                <a:gd name="T39" fmla="*/ 14 h 87"/>
                <a:gd name="T40" fmla="*/ 69 w 88"/>
                <a:gd name="T41" fmla="*/ 24 h 87"/>
                <a:gd name="T42" fmla="*/ 70 w 88"/>
                <a:gd name="T43" fmla="*/ 14 h 87"/>
                <a:gd name="T44" fmla="*/ 47 w 88"/>
                <a:gd name="T45" fmla="*/ 3 h 87"/>
                <a:gd name="T46" fmla="*/ 44 w 88"/>
                <a:gd name="T47" fmla="*/ 12 h 87"/>
                <a:gd name="T48" fmla="*/ 41 w 88"/>
                <a:gd name="T49" fmla="*/ 3 h 87"/>
                <a:gd name="T50" fmla="*/ 18 w 88"/>
                <a:gd name="T51" fmla="*/ 14 h 87"/>
                <a:gd name="T52" fmla="*/ 22 w 88"/>
                <a:gd name="T53" fmla="*/ 21 h 87"/>
                <a:gd name="T54" fmla="*/ 14 w 88"/>
                <a:gd name="T55" fmla="*/ 17 h 87"/>
                <a:gd name="T56" fmla="*/ 3 w 88"/>
                <a:gd name="T57" fmla="*/ 40 h 87"/>
                <a:gd name="T58" fmla="*/ 13 w 88"/>
                <a:gd name="T59" fmla="*/ 43 h 87"/>
                <a:gd name="T60" fmla="*/ 3 w 88"/>
                <a:gd name="T61" fmla="*/ 47 h 87"/>
                <a:gd name="T62" fmla="*/ 14 w 88"/>
                <a:gd name="T63" fmla="*/ 70 h 87"/>
                <a:gd name="T64" fmla="*/ 25 w 88"/>
                <a:gd name="T65" fmla="*/ 68 h 87"/>
                <a:gd name="T66" fmla="*/ 47 w 88"/>
                <a:gd name="T67" fmla="*/ 84 h 87"/>
                <a:gd name="T68" fmla="*/ 40 w 88"/>
                <a:gd name="T69" fmla="*/ 75 h 87"/>
                <a:gd name="T70" fmla="*/ 48 w 88"/>
                <a:gd name="T71" fmla="*/ 75 h 87"/>
                <a:gd name="T72" fmla="*/ 44 w 88"/>
                <a:gd name="T73" fmla="*/ 72 h 87"/>
                <a:gd name="T74" fmla="*/ 24 w 88"/>
                <a:gd name="T75" fmla="*/ 23 h 87"/>
                <a:gd name="T76" fmla="*/ 44 w 88"/>
                <a:gd name="T77" fmla="*/ 15 h 87"/>
                <a:gd name="T78" fmla="*/ 64 w 88"/>
                <a:gd name="T79" fmla="*/ 63 h 87"/>
                <a:gd name="T80" fmla="*/ 74 w 88"/>
                <a:gd name="T81" fmla="*/ 70 h 87"/>
                <a:gd name="T82" fmla="*/ 63 w 88"/>
                <a:gd name="T83" fmla="*/ 68 h 87"/>
                <a:gd name="T84" fmla="*/ 69 w 88"/>
                <a:gd name="T85" fmla="*/ 6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87">
                  <a:moveTo>
                    <a:pt x="75" y="51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4" y="33"/>
                    <a:pt x="73" y="29"/>
                    <a:pt x="71" y="2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8" y="14"/>
                    <a:pt x="55" y="13"/>
                    <a:pt x="51" y="1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3" y="13"/>
                    <a:pt x="30" y="14"/>
                    <a:pt x="27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9"/>
                    <a:pt x="14" y="33"/>
                    <a:pt x="13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4"/>
                    <a:pt x="15" y="58"/>
                    <a:pt x="17" y="61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30" y="72"/>
                    <a:pt x="33" y="74"/>
                    <a:pt x="37" y="75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5" y="74"/>
                    <a:pt x="58" y="72"/>
                    <a:pt x="61" y="70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3" y="58"/>
                    <a:pt x="74" y="54"/>
                    <a:pt x="75" y="51"/>
                  </a:cubicBezTo>
                  <a:moveTo>
                    <a:pt x="84" y="40"/>
                  </a:moveTo>
                  <a:cubicBezTo>
                    <a:pt x="84" y="46"/>
                    <a:pt x="84" y="46"/>
                    <a:pt x="84" y="46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5" y="46"/>
                    <a:pt x="75" y="45"/>
                    <a:pt x="75" y="43"/>
                  </a:cubicBezTo>
                  <a:cubicBezTo>
                    <a:pt x="75" y="42"/>
                    <a:pt x="75" y="41"/>
                    <a:pt x="75" y="39"/>
                  </a:cubicBezTo>
                  <a:lnTo>
                    <a:pt x="84" y="40"/>
                  </a:lnTo>
                  <a:close/>
                  <a:moveTo>
                    <a:pt x="70" y="14"/>
                  </a:moveTo>
                  <a:cubicBezTo>
                    <a:pt x="74" y="17"/>
                    <a:pt x="74" y="17"/>
                    <a:pt x="74" y="17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67" y="22"/>
                    <a:pt x="65" y="20"/>
                    <a:pt x="63" y="19"/>
                  </a:cubicBezTo>
                  <a:lnTo>
                    <a:pt x="70" y="14"/>
                  </a:lnTo>
                  <a:close/>
                  <a:moveTo>
                    <a:pt x="41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2"/>
                    <a:pt x="45" y="12"/>
                    <a:pt x="44" y="12"/>
                  </a:cubicBezTo>
                  <a:cubicBezTo>
                    <a:pt x="43" y="12"/>
                    <a:pt x="41" y="12"/>
                    <a:pt x="40" y="12"/>
                  </a:cubicBezTo>
                  <a:lnTo>
                    <a:pt x="41" y="3"/>
                  </a:lnTo>
                  <a:close/>
                  <a:moveTo>
                    <a:pt x="14" y="17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3" y="20"/>
                    <a:pt x="22" y="21"/>
                  </a:cubicBezTo>
                  <a:cubicBezTo>
                    <a:pt x="21" y="22"/>
                    <a:pt x="20" y="23"/>
                    <a:pt x="19" y="24"/>
                  </a:cubicBezTo>
                  <a:lnTo>
                    <a:pt x="14" y="17"/>
                  </a:lnTo>
                  <a:close/>
                  <a:moveTo>
                    <a:pt x="3" y="47"/>
                  </a:moveTo>
                  <a:cubicBezTo>
                    <a:pt x="3" y="40"/>
                    <a:pt x="3" y="40"/>
                    <a:pt x="3" y="40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41"/>
                    <a:pt x="13" y="42"/>
                    <a:pt x="13" y="43"/>
                  </a:cubicBezTo>
                  <a:cubicBezTo>
                    <a:pt x="13" y="45"/>
                    <a:pt x="13" y="46"/>
                    <a:pt x="13" y="48"/>
                  </a:cubicBezTo>
                  <a:lnTo>
                    <a:pt x="3" y="47"/>
                  </a:lnTo>
                  <a:close/>
                  <a:moveTo>
                    <a:pt x="18" y="73"/>
                  </a:moveTo>
                  <a:cubicBezTo>
                    <a:pt x="14" y="70"/>
                    <a:pt x="14" y="70"/>
                    <a:pt x="14" y="70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5"/>
                    <a:pt x="23" y="67"/>
                    <a:pt x="25" y="68"/>
                  </a:cubicBezTo>
                  <a:lnTo>
                    <a:pt x="18" y="73"/>
                  </a:lnTo>
                  <a:close/>
                  <a:moveTo>
                    <a:pt x="47" y="84"/>
                  </a:moveTo>
                  <a:cubicBezTo>
                    <a:pt x="41" y="84"/>
                    <a:pt x="41" y="84"/>
                    <a:pt x="41" y="84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1" y="75"/>
                    <a:pt x="43" y="75"/>
                    <a:pt x="44" y="75"/>
                  </a:cubicBezTo>
                  <a:cubicBezTo>
                    <a:pt x="45" y="75"/>
                    <a:pt x="47" y="75"/>
                    <a:pt x="48" y="75"/>
                  </a:cubicBezTo>
                  <a:lnTo>
                    <a:pt x="47" y="84"/>
                  </a:lnTo>
                  <a:close/>
                  <a:moveTo>
                    <a:pt x="44" y="72"/>
                  </a:moveTo>
                  <a:cubicBezTo>
                    <a:pt x="28" y="72"/>
                    <a:pt x="16" y="59"/>
                    <a:pt x="16" y="43"/>
                  </a:cubicBezTo>
                  <a:cubicBezTo>
                    <a:pt x="16" y="36"/>
                    <a:pt x="19" y="29"/>
                    <a:pt x="24" y="23"/>
                  </a:cubicBezTo>
                  <a:cubicBezTo>
                    <a:pt x="29" y="18"/>
                    <a:pt x="36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60" y="15"/>
                    <a:pt x="72" y="28"/>
                    <a:pt x="72" y="43"/>
                  </a:cubicBezTo>
                  <a:cubicBezTo>
                    <a:pt x="72" y="51"/>
                    <a:pt x="69" y="58"/>
                    <a:pt x="64" y="63"/>
                  </a:cubicBezTo>
                  <a:cubicBezTo>
                    <a:pt x="59" y="69"/>
                    <a:pt x="52" y="72"/>
                    <a:pt x="44" y="72"/>
                  </a:cubicBezTo>
                  <a:moveTo>
                    <a:pt x="74" y="70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4" y="67"/>
                    <a:pt x="65" y="67"/>
                    <a:pt x="66" y="66"/>
                  </a:cubicBezTo>
                  <a:cubicBezTo>
                    <a:pt x="67" y="65"/>
                    <a:pt x="68" y="64"/>
                    <a:pt x="69" y="63"/>
                  </a:cubicBezTo>
                  <a:lnTo>
                    <a:pt x="74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Title 1">
            <a:extLst>
              <a:ext uri="{FF2B5EF4-FFF2-40B4-BE49-F238E27FC236}">
                <a16:creationId xmlns:a16="http://schemas.microsoft.com/office/drawing/2014/main" id="{562556D9-E502-4778-84CF-E5FE10D2BDD5}"/>
              </a:ext>
            </a:extLst>
          </p:cNvPr>
          <p:cNvSpPr txBox="1">
            <a:spLocks/>
          </p:cNvSpPr>
          <p:nvPr/>
        </p:nvSpPr>
        <p:spPr>
          <a:xfrm>
            <a:off x="1211798" y="2097716"/>
            <a:ext cx="2486784" cy="38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sz="2200" b="1" spc="90" dirty="0">
                <a:solidFill>
                  <a:schemeClr val="accent1"/>
                </a:solidFill>
                <a:latin typeface="Open Sans Extrabold" panose="020B0906030804020204" pitchFamily="34" charset="0"/>
              </a:rPr>
              <a:t>SMARTPHONE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9680036-1402-4CB1-A510-0651EEFD6F03}"/>
              </a:ext>
            </a:extLst>
          </p:cNvPr>
          <p:cNvSpPr txBox="1"/>
          <p:nvPr/>
        </p:nvSpPr>
        <p:spPr>
          <a:xfrm>
            <a:off x="1211797" y="2750955"/>
            <a:ext cx="2858073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The divide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firmament signs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aqua</a:t>
            </a:r>
          </a:p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DB685B8-32C3-4B80-AAFF-7E39B2650859}"/>
              </a:ext>
            </a:extLst>
          </p:cNvPr>
          <p:cNvSpPr txBox="1"/>
          <p:nvPr/>
        </p:nvSpPr>
        <p:spPr>
          <a:xfrm>
            <a:off x="1211798" y="2260030"/>
            <a:ext cx="2073178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US" sz="1200" b="1" spc="9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INFOGRAPHICS PAGE</a:t>
            </a:r>
          </a:p>
        </p:txBody>
      </p:sp>
      <p:sp>
        <p:nvSpPr>
          <p:cNvPr id="88" name="Freeform 28">
            <a:extLst>
              <a:ext uri="{FF2B5EF4-FFF2-40B4-BE49-F238E27FC236}">
                <a16:creationId xmlns:a16="http://schemas.microsoft.com/office/drawing/2014/main" id="{1C301514-3916-4DEB-B02E-D50C2BC1791A}"/>
              </a:ext>
            </a:extLst>
          </p:cNvPr>
          <p:cNvSpPr>
            <a:spLocks/>
          </p:cNvSpPr>
          <p:nvPr/>
        </p:nvSpPr>
        <p:spPr bwMode="auto">
          <a:xfrm>
            <a:off x="1213562" y="4023309"/>
            <a:ext cx="1616468" cy="596556"/>
          </a:xfrm>
          <a:custGeom>
            <a:avLst/>
            <a:gdLst>
              <a:gd name="T0" fmla="*/ 306 w 306"/>
              <a:gd name="T1" fmla="*/ 100 h 111"/>
              <a:gd name="T2" fmla="*/ 295 w 306"/>
              <a:gd name="T3" fmla="*/ 111 h 111"/>
              <a:gd name="T4" fmla="*/ 11 w 306"/>
              <a:gd name="T5" fmla="*/ 111 h 111"/>
              <a:gd name="T6" fmla="*/ 0 w 306"/>
              <a:gd name="T7" fmla="*/ 100 h 111"/>
              <a:gd name="T8" fmla="*/ 0 w 306"/>
              <a:gd name="T9" fmla="*/ 11 h 111"/>
              <a:gd name="T10" fmla="*/ 11 w 306"/>
              <a:gd name="T11" fmla="*/ 0 h 111"/>
              <a:gd name="T12" fmla="*/ 295 w 306"/>
              <a:gd name="T13" fmla="*/ 0 h 111"/>
              <a:gd name="T14" fmla="*/ 306 w 306"/>
              <a:gd name="T15" fmla="*/ 11 h 111"/>
              <a:gd name="T16" fmla="*/ 306 w 306"/>
              <a:gd name="T17" fmla="*/ 10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111">
                <a:moveTo>
                  <a:pt x="306" y="100"/>
                </a:moveTo>
                <a:cubicBezTo>
                  <a:pt x="306" y="106"/>
                  <a:pt x="301" y="111"/>
                  <a:pt x="295" y="111"/>
                </a:cubicBezTo>
                <a:cubicBezTo>
                  <a:pt x="11" y="111"/>
                  <a:pt x="11" y="111"/>
                  <a:pt x="11" y="111"/>
                </a:cubicBezTo>
                <a:cubicBezTo>
                  <a:pt x="5" y="111"/>
                  <a:pt x="0" y="106"/>
                  <a:pt x="0" y="10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95" y="0"/>
                  <a:pt x="295" y="0"/>
                  <a:pt x="295" y="0"/>
                </a:cubicBezTo>
                <a:cubicBezTo>
                  <a:pt x="301" y="0"/>
                  <a:pt x="306" y="5"/>
                  <a:pt x="306" y="11"/>
                </a:cubicBezTo>
                <a:lnTo>
                  <a:pt x="306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" name="Title 1">
            <a:extLst>
              <a:ext uri="{FF2B5EF4-FFF2-40B4-BE49-F238E27FC236}">
                <a16:creationId xmlns:a16="http://schemas.microsoft.com/office/drawing/2014/main" id="{2D81A2A1-912B-4918-AFF7-3D009F7D7CC5}"/>
              </a:ext>
            </a:extLst>
          </p:cNvPr>
          <p:cNvSpPr txBox="1">
            <a:spLocks/>
          </p:cNvSpPr>
          <p:nvPr/>
        </p:nvSpPr>
        <p:spPr>
          <a:xfrm>
            <a:off x="1364781" y="4127923"/>
            <a:ext cx="1314030" cy="38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2200" b="1" spc="90" dirty="0">
                <a:solidFill>
                  <a:schemeClr val="bg1"/>
                </a:solidFill>
                <a:latin typeface="Open Sans Extrabold" panose="020B0906030804020204" pitchFamily="34" charset="0"/>
              </a:rPr>
              <a:t>16,003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9BDEEFC-2E05-4055-8A86-425933071CE3}"/>
              </a:ext>
            </a:extLst>
          </p:cNvPr>
          <p:cNvSpPr txBox="1"/>
          <p:nvPr/>
        </p:nvSpPr>
        <p:spPr>
          <a:xfrm>
            <a:off x="1211798" y="4805131"/>
            <a:ext cx="2920132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The Dolor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917EBA7-2BD3-4EB7-A4FE-AE75E97A7093}"/>
              </a:ext>
            </a:extLst>
          </p:cNvPr>
          <p:cNvSpPr txBox="1"/>
          <p:nvPr/>
        </p:nvSpPr>
        <p:spPr>
          <a:xfrm>
            <a:off x="8471705" y="1963082"/>
            <a:ext cx="2073178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US" sz="1400" b="1" spc="9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Quality is Value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402161E-424C-4DCF-9F36-82D14A1BD0AF}"/>
              </a:ext>
            </a:extLst>
          </p:cNvPr>
          <p:cNvSpPr txBox="1"/>
          <p:nvPr/>
        </p:nvSpPr>
        <p:spPr>
          <a:xfrm>
            <a:off x="8471705" y="2310873"/>
            <a:ext cx="2508499" cy="70788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5311CA5-1A64-4CE3-9508-C55ACF664096}"/>
              </a:ext>
            </a:extLst>
          </p:cNvPr>
          <p:cNvSpPr txBox="1"/>
          <p:nvPr/>
        </p:nvSpPr>
        <p:spPr>
          <a:xfrm>
            <a:off x="8471705" y="3400588"/>
            <a:ext cx="2073178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US" sz="1400" b="1" spc="9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Quality is Value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744E054-33E2-4815-AC65-9A938F3041E5}"/>
              </a:ext>
            </a:extLst>
          </p:cNvPr>
          <p:cNvSpPr txBox="1"/>
          <p:nvPr/>
        </p:nvSpPr>
        <p:spPr>
          <a:xfrm>
            <a:off x="8471705" y="3748379"/>
            <a:ext cx="2508499" cy="70788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6F42340-810E-469D-A277-4BA09F899F15}"/>
              </a:ext>
            </a:extLst>
          </p:cNvPr>
          <p:cNvSpPr txBox="1"/>
          <p:nvPr/>
        </p:nvSpPr>
        <p:spPr>
          <a:xfrm>
            <a:off x="8471705" y="4668917"/>
            <a:ext cx="2073178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US" sz="1400" b="1" spc="9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Quality is Value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8438321-68FA-4DA1-8F37-D4B10BA53AAB}"/>
              </a:ext>
            </a:extLst>
          </p:cNvPr>
          <p:cNvSpPr txBox="1"/>
          <p:nvPr/>
        </p:nvSpPr>
        <p:spPr>
          <a:xfrm>
            <a:off x="8471705" y="5016708"/>
            <a:ext cx="2508499" cy="70788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46AD060-69CB-4679-861F-551CD4F0B78C}"/>
              </a:ext>
            </a:extLst>
          </p:cNvPr>
          <p:cNvSpPr txBox="1"/>
          <p:nvPr/>
        </p:nvSpPr>
        <p:spPr>
          <a:xfrm>
            <a:off x="4919706" y="4689109"/>
            <a:ext cx="1376152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kind god us earth.  Dolor sit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EDC9110-579D-4402-94CA-5023362FB8AA}"/>
              </a:ext>
            </a:extLst>
          </p:cNvPr>
          <p:cNvSpPr txBox="1"/>
          <p:nvPr/>
        </p:nvSpPr>
        <p:spPr>
          <a:xfrm>
            <a:off x="5235643" y="3245163"/>
            <a:ext cx="1118124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1200" b="1" spc="9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 DOE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2769CC5-35F4-43A4-815C-22A5897311C6}"/>
              </a:ext>
            </a:extLst>
          </p:cNvPr>
          <p:cNvSpPr txBox="1"/>
          <p:nvPr/>
        </p:nvSpPr>
        <p:spPr>
          <a:xfrm>
            <a:off x="5217258" y="3476549"/>
            <a:ext cx="1154895" cy="29751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Graphic Designer</a:t>
            </a:r>
          </a:p>
        </p:txBody>
      </p:sp>
      <p:sp>
        <p:nvSpPr>
          <p:cNvPr id="130" name="Freeform 39">
            <a:extLst>
              <a:ext uri="{FF2B5EF4-FFF2-40B4-BE49-F238E27FC236}">
                <a16:creationId xmlns:a16="http://schemas.microsoft.com/office/drawing/2014/main" id="{CD538FD5-9A07-461C-9F2F-59E7C5A5A5B9}"/>
              </a:ext>
            </a:extLst>
          </p:cNvPr>
          <p:cNvSpPr>
            <a:spLocks noEditPoints="1"/>
          </p:cNvSpPr>
          <p:nvPr/>
        </p:nvSpPr>
        <p:spPr bwMode="auto">
          <a:xfrm>
            <a:off x="5016500" y="4051300"/>
            <a:ext cx="266700" cy="252412"/>
          </a:xfrm>
          <a:custGeom>
            <a:avLst/>
            <a:gdLst>
              <a:gd name="T0" fmla="*/ 31 w 31"/>
              <a:gd name="T1" fmla="*/ 9 h 29"/>
              <a:gd name="T2" fmla="*/ 21 w 31"/>
              <a:gd name="T3" fmla="*/ 17 h 29"/>
              <a:gd name="T4" fmla="*/ 19 w 31"/>
              <a:gd name="T5" fmla="*/ 19 h 29"/>
              <a:gd name="T6" fmla="*/ 18 w 31"/>
              <a:gd name="T7" fmla="*/ 22 h 29"/>
              <a:gd name="T8" fmla="*/ 20 w 31"/>
              <a:gd name="T9" fmla="*/ 24 h 29"/>
              <a:gd name="T10" fmla="*/ 24 w 31"/>
              <a:gd name="T11" fmla="*/ 27 h 29"/>
              <a:gd name="T12" fmla="*/ 24 w 31"/>
              <a:gd name="T13" fmla="*/ 29 h 29"/>
              <a:gd name="T14" fmla="*/ 23 w 31"/>
              <a:gd name="T15" fmla="*/ 29 h 29"/>
              <a:gd name="T16" fmla="*/ 8 w 31"/>
              <a:gd name="T17" fmla="*/ 29 h 29"/>
              <a:gd name="T18" fmla="*/ 7 w 31"/>
              <a:gd name="T19" fmla="*/ 29 h 29"/>
              <a:gd name="T20" fmla="*/ 7 w 31"/>
              <a:gd name="T21" fmla="*/ 27 h 29"/>
              <a:gd name="T22" fmla="*/ 11 w 31"/>
              <a:gd name="T23" fmla="*/ 24 h 29"/>
              <a:gd name="T24" fmla="*/ 13 w 31"/>
              <a:gd name="T25" fmla="*/ 22 h 29"/>
              <a:gd name="T26" fmla="*/ 12 w 31"/>
              <a:gd name="T27" fmla="*/ 19 h 29"/>
              <a:gd name="T28" fmla="*/ 10 w 31"/>
              <a:gd name="T29" fmla="*/ 17 h 29"/>
              <a:gd name="T30" fmla="*/ 0 w 31"/>
              <a:gd name="T31" fmla="*/ 9 h 29"/>
              <a:gd name="T32" fmla="*/ 0 w 31"/>
              <a:gd name="T33" fmla="*/ 7 h 29"/>
              <a:gd name="T34" fmla="*/ 2 w 31"/>
              <a:gd name="T35" fmla="*/ 5 h 29"/>
              <a:gd name="T36" fmla="*/ 7 w 31"/>
              <a:gd name="T37" fmla="*/ 5 h 29"/>
              <a:gd name="T38" fmla="*/ 7 w 31"/>
              <a:gd name="T39" fmla="*/ 3 h 29"/>
              <a:gd name="T40" fmla="*/ 10 w 31"/>
              <a:gd name="T41" fmla="*/ 0 h 29"/>
              <a:gd name="T42" fmla="*/ 21 w 31"/>
              <a:gd name="T43" fmla="*/ 0 h 29"/>
              <a:gd name="T44" fmla="*/ 24 w 31"/>
              <a:gd name="T45" fmla="*/ 3 h 29"/>
              <a:gd name="T46" fmla="*/ 24 w 31"/>
              <a:gd name="T47" fmla="*/ 5 h 29"/>
              <a:gd name="T48" fmla="*/ 29 w 31"/>
              <a:gd name="T49" fmla="*/ 5 h 29"/>
              <a:gd name="T50" fmla="*/ 31 w 31"/>
              <a:gd name="T51" fmla="*/ 7 h 29"/>
              <a:gd name="T52" fmla="*/ 31 w 31"/>
              <a:gd name="T53" fmla="*/ 9 h 29"/>
              <a:gd name="T54" fmla="*/ 7 w 31"/>
              <a:gd name="T55" fmla="*/ 8 h 29"/>
              <a:gd name="T56" fmla="*/ 2 w 31"/>
              <a:gd name="T57" fmla="*/ 8 h 29"/>
              <a:gd name="T58" fmla="*/ 2 w 31"/>
              <a:gd name="T59" fmla="*/ 9 h 29"/>
              <a:gd name="T60" fmla="*/ 9 w 31"/>
              <a:gd name="T61" fmla="*/ 15 h 29"/>
              <a:gd name="T62" fmla="*/ 7 w 31"/>
              <a:gd name="T63" fmla="*/ 8 h 29"/>
              <a:gd name="T64" fmla="*/ 29 w 31"/>
              <a:gd name="T65" fmla="*/ 8 h 29"/>
              <a:gd name="T66" fmla="*/ 24 w 31"/>
              <a:gd name="T67" fmla="*/ 8 h 29"/>
              <a:gd name="T68" fmla="*/ 23 w 31"/>
              <a:gd name="T69" fmla="*/ 15 h 29"/>
              <a:gd name="T70" fmla="*/ 29 w 31"/>
              <a:gd name="T71" fmla="*/ 9 h 29"/>
              <a:gd name="T72" fmla="*/ 29 w 31"/>
              <a:gd name="T73" fmla="*/ 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" h="29">
                <a:moveTo>
                  <a:pt x="31" y="9"/>
                </a:moveTo>
                <a:cubicBezTo>
                  <a:pt x="31" y="13"/>
                  <a:pt x="27" y="17"/>
                  <a:pt x="21" y="17"/>
                </a:cubicBezTo>
                <a:cubicBezTo>
                  <a:pt x="20" y="18"/>
                  <a:pt x="20" y="19"/>
                  <a:pt x="19" y="19"/>
                </a:cubicBezTo>
                <a:cubicBezTo>
                  <a:pt x="18" y="20"/>
                  <a:pt x="18" y="21"/>
                  <a:pt x="18" y="22"/>
                </a:cubicBezTo>
                <a:cubicBezTo>
                  <a:pt x="18" y="23"/>
                  <a:pt x="19" y="24"/>
                  <a:pt x="20" y="24"/>
                </a:cubicBezTo>
                <a:cubicBezTo>
                  <a:pt x="22" y="24"/>
                  <a:pt x="24" y="26"/>
                  <a:pt x="24" y="27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7" y="29"/>
                  <a:pt x="7" y="29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9" y="24"/>
                  <a:pt x="11" y="24"/>
                </a:cubicBezTo>
                <a:cubicBezTo>
                  <a:pt x="13" y="24"/>
                  <a:pt x="13" y="23"/>
                  <a:pt x="13" y="22"/>
                </a:cubicBezTo>
                <a:cubicBezTo>
                  <a:pt x="13" y="21"/>
                  <a:pt x="13" y="20"/>
                  <a:pt x="12" y="19"/>
                </a:cubicBezTo>
                <a:cubicBezTo>
                  <a:pt x="12" y="19"/>
                  <a:pt x="11" y="18"/>
                  <a:pt x="10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5"/>
                  <a:pt x="2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3"/>
                  <a:pt x="7" y="3"/>
                  <a:pt x="7" y="3"/>
                </a:cubicBezTo>
                <a:cubicBezTo>
                  <a:pt x="7" y="2"/>
                  <a:pt x="9" y="0"/>
                  <a:pt x="1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4" y="2"/>
                  <a:pt x="24" y="3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30" y="5"/>
                  <a:pt x="31" y="6"/>
                  <a:pt x="31" y="7"/>
                </a:cubicBezTo>
                <a:lnTo>
                  <a:pt x="31" y="9"/>
                </a:lnTo>
                <a:close/>
                <a:moveTo>
                  <a:pt x="7" y="8"/>
                </a:moveTo>
                <a:cubicBezTo>
                  <a:pt x="2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11"/>
                  <a:pt x="5" y="14"/>
                  <a:pt x="9" y="15"/>
                </a:cubicBezTo>
                <a:cubicBezTo>
                  <a:pt x="8" y="13"/>
                  <a:pt x="7" y="11"/>
                  <a:pt x="7" y="8"/>
                </a:cubicBezTo>
                <a:moveTo>
                  <a:pt x="29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11"/>
                  <a:pt x="23" y="13"/>
                  <a:pt x="23" y="15"/>
                </a:cubicBezTo>
                <a:cubicBezTo>
                  <a:pt x="26" y="14"/>
                  <a:pt x="29" y="11"/>
                  <a:pt x="29" y="9"/>
                </a:cubicBezTo>
                <a:lnTo>
                  <a:pt x="29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40">
            <a:extLst>
              <a:ext uri="{FF2B5EF4-FFF2-40B4-BE49-F238E27FC236}">
                <a16:creationId xmlns:a16="http://schemas.microsoft.com/office/drawing/2014/main" id="{C5B576DF-9F72-4841-A557-5E8E95541403}"/>
              </a:ext>
            </a:extLst>
          </p:cNvPr>
          <p:cNvSpPr>
            <a:spLocks/>
          </p:cNvSpPr>
          <p:nvPr/>
        </p:nvSpPr>
        <p:spPr bwMode="auto">
          <a:xfrm>
            <a:off x="5708650" y="4051300"/>
            <a:ext cx="285750" cy="252412"/>
          </a:xfrm>
          <a:custGeom>
            <a:avLst/>
            <a:gdLst>
              <a:gd name="T0" fmla="*/ 15 w 33"/>
              <a:gd name="T1" fmla="*/ 28 h 29"/>
              <a:gd name="T2" fmla="*/ 4 w 33"/>
              <a:gd name="T3" fmla="*/ 17 h 29"/>
              <a:gd name="T4" fmla="*/ 0 w 33"/>
              <a:gd name="T5" fmla="*/ 9 h 29"/>
              <a:gd name="T6" fmla="*/ 8 w 33"/>
              <a:gd name="T7" fmla="*/ 0 h 29"/>
              <a:gd name="T8" fmla="*/ 16 w 33"/>
              <a:gd name="T9" fmla="*/ 4 h 29"/>
              <a:gd name="T10" fmla="*/ 24 w 33"/>
              <a:gd name="T11" fmla="*/ 0 h 29"/>
              <a:gd name="T12" fmla="*/ 33 w 33"/>
              <a:gd name="T13" fmla="*/ 9 h 29"/>
              <a:gd name="T14" fmla="*/ 28 w 33"/>
              <a:gd name="T15" fmla="*/ 17 h 29"/>
              <a:gd name="T16" fmla="*/ 17 w 33"/>
              <a:gd name="T17" fmla="*/ 28 h 29"/>
              <a:gd name="T18" fmla="*/ 16 w 33"/>
              <a:gd name="T19" fmla="*/ 29 h 29"/>
              <a:gd name="T20" fmla="*/ 15 w 33"/>
              <a:gd name="T2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29">
                <a:moveTo>
                  <a:pt x="15" y="28"/>
                </a:move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4"/>
                  <a:pt x="3" y="0"/>
                  <a:pt x="8" y="0"/>
                </a:cubicBezTo>
                <a:cubicBezTo>
                  <a:pt x="12" y="0"/>
                  <a:pt x="15" y="3"/>
                  <a:pt x="16" y="4"/>
                </a:cubicBezTo>
                <a:cubicBezTo>
                  <a:pt x="18" y="3"/>
                  <a:pt x="21" y="0"/>
                  <a:pt x="24" y="0"/>
                </a:cubicBezTo>
                <a:cubicBezTo>
                  <a:pt x="29" y="0"/>
                  <a:pt x="33" y="4"/>
                  <a:pt x="33" y="9"/>
                </a:cubicBezTo>
                <a:cubicBezTo>
                  <a:pt x="33" y="13"/>
                  <a:pt x="29" y="17"/>
                  <a:pt x="28" y="1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9"/>
                  <a:pt x="16" y="29"/>
                  <a:pt x="16" y="29"/>
                </a:cubicBezTo>
                <a:cubicBezTo>
                  <a:pt x="16" y="29"/>
                  <a:pt x="16" y="29"/>
                  <a:pt x="15" y="28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6B609E2-7B3E-4A7D-A70D-1953CC84B634}"/>
              </a:ext>
            </a:extLst>
          </p:cNvPr>
          <p:cNvSpPr txBox="1"/>
          <p:nvPr/>
        </p:nvSpPr>
        <p:spPr>
          <a:xfrm>
            <a:off x="5299143" y="3968632"/>
            <a:ext cx="314881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400" b="1" spc="9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3562A55-9675-4D70-827A-64ED51E7AE9B}"/>
              </a:ext>
            </a:extLst>
          </p:cNvPr>
          <p:cNvSpPr txBox="1"/>
          <p:nvPr/>
        </p:nvSpPr>
        <p:spPr>
          <a:xfrm>
            <a:off x="5920019" y="3968632"/>
            <a:ext cx="645346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400" b="1" spc="9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3k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B4F7BF8-08C3-4DB8-A87E-9AF755ECB317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4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F485F93F-E2C0-4B0C-A7B8-C3275862110D}"/>
              </a:ext>
            </a:extLst>
          </p:cNvPr>
          <p:cNvSpPr/>
          <p:nvPr/>
        </p:nvSpPr>
        <p:spPr>
          <a:xfrm>
            <a:off x="0" y="4785596"/>
            <a:ext cx="12192000" cy="14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18">
            <a:extLst>
              <a:ext uri="{FF2B5EF4-FFF2-40B4-BE49-F238E27FC236}">
                <a16:creationId xmlns:a16="http://schemas.microsoft.com/office/drawing/2014/main" id="{CCEE8465-728A-497F-A7AB-D0735C886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159" y="4785596"/>
            <a:ext cx="918561" cy="32517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3BDAFB-5007-49E8-8369-53A82A3F7FCB}"/>
              </a:ext>
            </a:extLst>
          </p:cNvPr>
          <p:cNvSpPr/>
          <p:nvPr/>
        </p:nvSpPr>
        <p:spPr>
          <a:xfrm>
            <a:off x="1" y="-15827"/>
            <a:ext cx="12205332" cy="43481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F1B526DC-4DE5-428D-AC5D-E8E5D1559C05}"/>
              </a:ext>
            </a:extLst>
          </p:cNvPr>
          <p:cNvSpPr>
            <a:spLocks/>
          </p:cNvSpPr>
          <p:nvPr/>
        </p:nvSpPr>
        <p:spPr bwMode="auto">
          <a:xfrm>
            <a:off x="1743140" y="3109745"/>
            <a:ext cx="2069619" cy="1222615"/>
          </a:xfrm>
          <a:custGeom>
            <a:avLst/>
            <a:gdLst>
              <a:gd name="T0" fmla="*/ 214 w 427"/>
              <a:gd name="T1" fmla="*/ 0 h 410"/>
              <a:gd name="T2" fmla="*/ 427 w 427"/>
              <a:gd name="T3" fmla="*/ 410 h 410"/>
              <a:gd name="T4" fmla="*/ 0 w 427"/>
              <a:gd name="T5" fmla="*/ 410 h 410"/>
              <a:gd name="T6" fmla="*/ 214 w 427"/>
              <a:gd name="T7" fmla="*/ 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" h="410">
                <a:moveTo>
                  <a:pt x="214" y="0"/>
                </a:moveTo>
                <a:cubicBezTo>
                  <a:pt x="214" y="0"/>
                  <a:pt x="302" y="290"/>
                  <a:pt x="427" y="410"/>
                </a:cubicBezTo>
                <a:cubicBezTo>
                  <a:pt x="0" y="410"/>
                  <a:pt x="0" y="410"/>
                  <a:pt x="0" y="410"/>
                </a:cubicBezTo>
                <a:cubicBezTo>
                  <a:pt x="125" y="290"/>
                  <a:pt x="214" y="0"/>
                  <a:pt x="214" y="0"/>
                </a:cubicBezTo>
              </a:path>
            </a:pathLst>
          </a:custGeom>
          <a:solidFill>
            <a:schemeClr val="accent6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6">
            <a:extLst>
              <a:ext uri="{FF2B5EF4-FFF2-40B4-BE49-F238E27FC236}">
                <a16:creationId xmlns:a16="http://schemas.microsoft.com/office/drawing/2014/main" id="{23F8EEAE-DED5-434F-9EF8-EC221585C0E7}"/>
              </a:ext>
            </a:extLst>
          </p:cNvPr>
          <p:cNvSpPr>
            <a:spLocks/>
          </p:cNvSpPr>
          <p:nvPr/>
        </p:nvSpPr>
        <p:spPr bwMode="auto">
          <a:xfrm>
            <a:off x="3095860" y="2300798"/>
            <a:ext cx="2069619" cy="2031562"/>
          </a:xfrm>
          <a:custGeom>
            <a:avLst/>
            <a:gdLst>
              <a:gd name="T0" fmla="*/ 213 w 427"/>
              <a:gd name="T1" fmla="*/ 0 h 681"/>
              <a:gd name="T2" fmla="*/ 427 w 427"/>
              <a:gd name="T3" fmla="*/ 681 h 681"/>
              <a:gd name="T4" fmla="*/ 0 w 427"/>
              <a:gd name="T5" fmla="*/ 681 h 681"/>
              <a:gd name="T6" fmla="*/ 213 w 427"/>
              <a:gd name="T7" fmla="*/ 0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" h="681">
                <a:moveTo>
                  <a:pt x="213" y="0"/>
                </a:moveTo>
                <a:cubicBezTo>
                  <a:pt x="213" y="0"/>
                  <a:pt x="302" y="481"/>
                  <a:pt x="427" y="681"/>
                </a:cubicBezTo>
                <a:cubicBezTo>
                  <a:pt x="0" y="681"/>
                  <a:pt x="0" y="681"/>
                  <a:pt x="0" y="681"/>
                </a:cubicBezTo>
                <a:cubicBezTo>
                  <a:pt x="124" y="481"/>
                  <a:pt x="213" y="0"/>
                  <a:pt x="213" y="0"/>
                </a:cubicBezTo>
              </a:path>
            </a:pathLst>
          </a:custGeom>
          <a:solidFill>
            <a:schemeClr val="accent5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7">
            <a:extLst>
              <a:ext uri="{FF2B5EF4-FFF2-40B4-BE49-F238E27FC236}">
                <a16:creationId xmlns:a16="http://schemas.microsoft.com/office/drawing/2014/main" id="{1A606B58-06F3-4ECD-BD7A-ADF4C1CA4D9C}"/>
              </a:ext>
            </a:extLst>
          </p:cNvPr>
          <p:cNvSpPr>
            <a:spLocks/>
          </p:cNvSpPr>
          <p:nvPr/>
        </p:nvSpPr>
        <p:spPr bwMode="auto">
          <a:xfrm>
            <a:off x="4448580" y="1730857"/>
            <a:ext cx="2065352" cy="2601503"/>
          </a:xfrm>
          <a:custGeom>
            <a:avLst/>
            <a:gdLst>
              <a:gd name="T0" fmla="*/ 213 w 426"/>
              <a:gd name="T1" fmla="*/ 0 h 872"/>
              <a:gd name="T2" fmla="*/ 426 w 426"/>
              <a:gd name="T3" fmla="*/ 872 h 872"/>
              <a:gd name="T4" fmla="*/ 0 w 426"/>
              <a:gd name="T5" fmla="*/ 872 h 872"/>
              <a:gd name="T6" fmla="*/ 213 w 426"/>
              <a:gd name="T7" fmla="*/ 0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6" h="872">
                <a:moveTo>
                  <a:pt x="213" y="0"/>
                </a:moveTo>
                <a:cubicBezTo>
                  <a:pt x="213" y="0"/>
                  <a:pt x="302" y="616"/>
                  <a:pt x="426" y="872"/>
                </a:cubicBezTo>
                <a:cubicBezTo>
                  <a:pt x="0" y="872"/>
                  <a:pt x="0" y="872"/>
                  <a:pt x="0" y="872"/>
                </a:cubicBezTo>
                <a:cubicBezTo>
                  <a:pt x="124" y="616"/>
                  <a:pt x="213" y="0"/>
                  <a:pt x="213" y="0"/>
                </a:cubicBezTo>
              </a:path>
            </a:pathLst>
          </a:custGeom>
          <a:solidFill>
            <a:schemeClr val="accent4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8">
            <a:extLst>
              <a:ext uri="{FF2B5EF4-FFF2-40B4-BE49-F238E27FC236}">
                <a16:creationId xmlns:a16="http://schemas.microsoft.com/office/drawing/2014/main" id="{8126E00E-7747-48F8-9886-CA10A2A13D2B}"/>
              </a:ext>
            </a:extLst>
          </p:cNvPr>
          <p:cNvSpPr>
            <a:spLocks/>
          </p:cNvSpPr>
          <p:nvPr/>
        </p:nvSpPr>
        <p:spPr bwMode="auto">
          <a:xfrm>
            <a:off x="5797033" y="2151090"/>
            <a:ext cx="2069619" cy="2181270"/>
          </a:xfrm>
          <a:custGeom>
            <a:avLst/>
            <a:gdLst>
              <a:gd name="T0" fmla="*/ 214 w 427"/>
              <a:gd name="T1" fmla="*/ 0 h 731"/>
              <a:gd name="T2" fmla="*/ 427 w 427"/>
              <a:gd name="T3" fmla="*/ 731 h 731"/>
              <a:gd name="T4" fmla="*/ 0 w 427"/>
              <a:gd name="T5" fmla="*/ 731 h 731"/>
              <a:gd name="T6" fmla="*/ 214 w 427"/>
              <a:gd name="T7" fmla="*/ 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" h="731">
                <a:moveTo>
                  <a:pt x="214" y="0"/>
                </a:moveTo>
                <a:cubicBezTo>
                  <a:pt x="214" y="0"/>
                  <a:pt x="303" y="516"/>
                  <a:pt x="427" y="731"/>
                </a:cubicBezTo>
                <a:cubicBezTo>
                  <a:pt x="0" y="731"/>
                  <a:pt x="0" y="731"/>
                  <a:pt x="0" y="731"/>
                </a:cubicBezTo>
                <a:cubicBezTo>
                  <a:pt x="125" y="516"/>
                  <a:pt x="214" y="0"/>
                  <a:pt x="214" y="0"/>
                </a:cubicBezTo>
              </a:path>
            </a:pathLst>
          </a:custGeom>
          <a:solidFill>
            <a:schemeClr val="accent3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9">
            <a:extLst>
              <a:ext uri="{FF2B5EF4-FFF2-40B4-BE49-F238E27FC236}">
                <a16:creationId xmlns:a16="http://schemas.microsoft.com/office/drawing/2014/main" id="{59AEF834-A337-4AA0-8413-26631A3DFCC0}"/>
              </a:ext>
            </a:extLst>
          </p:cNvPr>
          <p:cNvSpPr>
            <a:spLocks/>
          </p:cNvSpPr>
          <p:nvPr/>
        </p:nvSpPr>
        <p:spPr bwMode="auto">
          <a:xfrm>
            <a:off x="7149753" y="1348708"/>
            <a:ext cx="2069619" cy="2983651"/>
          </a:xfrm>
          <a:custGeom>
            <a:avLst/>
            <a:gdLst>
              <a:gd name="T0" fmla="*/ 213 w 427"/>
              <a:gd name="T1" fmla="*/ 0 h 1000"/>
              <a:gd name="T2" fmla="*/ 427 w 427"/>
              <a:gd name="T3" fmla="*/ 1000 h 1000"/>
              <a:gd name="T4" fmla="*/ 0 w 427"/>
              <a:gd name="T5" fmla="*/ 1000 h 1000"/>
              <a:gd name="T6" fmla="*/ 213 w 427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" h="1000">
                <a:moveTo>
                  <a:pt x="213" y="0"/>
                </a:moveTo>
                <a:cubicBezTo>
                  <a:pt x="213" y="0"/>
                  <a:pt x="302" y="706"/>
                  <a:pt x="427" y="1000"/>
                </a:cubicBezTo>
                <a:cubicBezTo>
                  <a:pt x="0" y="1000"/>
                  <a:pt x="0" y="1000"/>
                  <a:pt x="0" y="1000"/>
                </a:cubicBezTo>
                <a:cubicBezTo>
                  <a:pt x="124" y="706"/>
                  <a:pt x="213" y="0"/>
                  <a:pt x="213" y="0"/>
                </a:cubicBezTo>
              </a:path>
            </a:pathLst>
          </a:custGeom>
          <a:solidFill>
            <a:schemeClr val="accent2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0">
            <a:extLst>
              <a:ext uri="{FF2B5EF4-FFF2-40B4-BE49-F238E27FC236}">
                <a16:creationId xmlns:a16="http://schemas.microsoft.com/office/drawing/2014/main" id="{E83C7CF5-42F7-4342-ABB8-AD7F1610E4B4}"/>
              </a:ext>
            </a:extLst>
          </p:cNvPr>
          <p:cNvSpPr>
            <a:spLocks/>
          </p:cNvSpPr>
          <p:nvPr/>
        </p:nvSpPr>
        <p:spPr bwMode="auto">
          <a:xfrm>
            <a:off x="8502473" y="1895010"/>
            <a:ext cx="2065352" cy="2437349"/>
          </a:xfrm>
          <a:custGeom>
            <a:avLst/>
            <a:gdLst>
              <a:gd name="T0" fmla="*/ 213 w 426"/>
              <a:gd name="T1" fmla="*/ 0 h 817"/>
              <a:gd name="T2" fmla="*/ 426 w 426"/>
              <a:gd name="T3" fmla="*/ 817 h 817"/>
              <a:gd name="T4" fmla="*/ 0 w 426"/>
              <a:gd name="T5" fmla="*/ 817 h 817"/>
              <a:gd name="T6" fmla="*/ 213 w 426"/>
              <a:gd name="T7" fmla="*/ 0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6" h="817">
                <a:moveTo>
                  <a:pt x="213" y="0"/>
                </a:moveTo>
                <a:cubicBezTo>
                  <a:pt x="213" y="0"/>
                  <a:pt x="302" y="577"/>
                  <a:pt x="426" y="817"/>
                </a:cubicBezTo>
                <a:cubicBezTo>
                  <a:pt x="0" y="817"/>
                  <a:pt x="0" y="817"/>
                  <a:pt x="0" y="817"/>
                </a:cubicBezTo>
                <a:cubicBezTo>
                  <a:pt x="124" y="577"/>
                  <a:pt x="213" y="0"/>
                  <a:pt x="213" y="0"/>
                </a:cubicBezTo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F1C404B-1024-4B76-B63F-9431DD20B0F9}"/>
              </a:ext>
            </a:extLst>
          </p:cNvPr>
          <p:cNvSpPr txBox="1"/>
          <p:nvPr/>
        </p:nvSpPr>
        <p:spPr>
          <a:xfrm>
            <a:off x="2305583" y="4381955"/>
            <a:ext cx="72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D92BD4-E0A3-4E29-90E7-230C41537186}"/>
              </a:ext>
            </a:extLst>
          </p:cNvPr>
          <p:cNvSpPr txBox="1"/>
          <p:nvPr/>
        </p:nvSpPr>
        <p:spPr>
          <a:xfrm>
            <a:off x="3700687" y="4381955"/>
            <a:ext cx="72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26%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EBEF98F-675B-4E59-ACA0-7ADEE0194111}"/>
              </a:ext>
            </a:extLst>
          </p:cNvPr>
          <p:cNvSpPr txBox="1"/>
          <p:nvPr/>
        </p:nvSpPr>
        <p:spPr>
          <a:xfrm>
            <a:off x="5095791" y="4381955"/>
            <a:ext cx="72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DCA74E-D99F-4CBF-97FD-160A20C2AB8A}"/>
              </a:ext>
            </a:extLst>
          </p:cNvPr>
          <p:cNvSpPr txBox="1"/>
          <p:nvPr/>
        </p:nvSpPr>
        <p:spPr>
          <a:xfrm>
            <a:off x="6490895" y="4381955"/>
            <a:ext cx="72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31%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C272C35-853A-4963-855D-9053E0279498}"/>
              </a:ext>
            </a:extLst>
          </p:cNvPr>
          <p:cNvSpPr txBox="1"/>
          <p:nvPr/>
        </p:nvSpPr>
        <p:spPr>
          <a:xfrm>
            <a:off x="7885999" y="4381955"/>
            <a:ext cx="72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38%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99ACBF-7A34-451C-B633-87C70F538944}"/>
              </a:ext>
            </a:extLst>
          </p:cNvPr>
          <p:cNvSpPr txBox="1"/>
          <p:nvPr/>
        </p:nvSpPr>
        <p:spPr>
          <a:xfrm>
            <a:off x="9281101" y="4381955"/>
            <a:ext cx="72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47%</a:t>
            </a:r>
          </a:p>
        </p:txBody>
      </p:sp>
      <p:sp>
        <p:nvSpPr>
          <p:cNvPr id="97" name="Rectangle 18">
            <a:extLst>
              <a:ext uri="{FF2B5EF4-FFF2-40B4-BE49-F238E27FC236}">
                <a16:creationId xmlns:a16="http://schemas.microsoft.com/office/drawing/2014/main" id="{2BBF3B1A-9528-4B95-91BE-3FA998FB9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3537" y="4785596"/>
            <a:ext cx="918561" cy="32517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18">
            <a:extLst>
              <a:ext uri="{FF2B5EF4-FFF2-40B4-BE49-F238E27FC236}">
                <a16:creationId xmlns:a16="http://schemas.microsoft.com/office/drawing/2014/main" id="{F9DDF892-B561-414C-AC52-384806B98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139" y="4785596"/>
            <a:ext cx="918561" cy="32517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1939866-9B9E-46D0-A039-3B57F2DC0B8A}"/>
              </a:ext>
            </a:extLst>
          </p:cNvPr>
          <p:cNvGrpSpPr/>
          <p:nvPr/>
        </p:nvGrpSpPr>
        <p:grpSpPr>
          <a:xfrm>
            <a:off x="1743140" y="4855852"/>
            <a:ext cx="8824685" cy="1161540"/>
            <a:chOff x="1743140" y="4855852"/>
            <a:chExt cx="8824685" cy="1161540"/>
          </a:xfrm>
        </p:grpSpPr>
        <p:sp>
          <p:nvSpPr>
            <p:cNvPr id="63" name="Rectangle 26">
              <a:extLst>
                <a:ext uri="{FF2B5EF4-FFF2-40B4-BE49-F238E27FC236}">
                  <a16:creationId xmlns:a16="http://schemas.microsoft.com/office/drawing/2014/main" id="{58D04E88-384A-49CA-937A-E72FACFCF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266" y="4892070"/>
              <a:ext cx="100719" cy="920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61276E8-9E0A-471E-A5FC-269A8973AD8A}"/>
                </a:ext>
              </a:extLst>
            </p:cNvPr>
            <p:cNvGrpSpPr/>
            <p:nvPr/>
          </p:nvGrpSpPr>
          <p:grpSpPr>
            <a:xfrm>
              <a:off x="3806798" y="4855852"/>
              <a:ext cx="982580" cy="184666"/>
              <a:chOff x="1088999" y="4958007"/>
              <a:chExt cx="982580" cy="184666"/>
            </a:xfrm>
          </p:grpSpPr>
          <p:sp>
            <p:nvSpPr>
              <p:cNvPr id="89" name="Rectangle 13">
                <a:extLst>
                  <a:ext uri="{FF2B5EF4-FFF2-40B4-BE49-F238E27FC236}">
                    <a16:creationId xmlns:a16="http://schemas.microsoft.com/office/drawing/2014/main" id="{6194BB56-935F-48EA-9BD3-7F599C16A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999" y="4996307"/>
                <a:ext cx="108066" cy="1080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1D5E379-9B82-4537-9E91-46E200DA64E1}"/>
                  </a:ext>
                </a:extLst>
              </p:cNvPr>
              <p:cNvSpPr txBox="1"/>
              <p:nvPr/>
            </p:nvSpPr>
            <p:spPr>
              <a:xfrm>
                <a:off x="1153018" y="4958007"/>
                <a:ext cx="91856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 &amp; Create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B968A2D-5781-483B-809A-CF3D3CE18837}"/>
                </a:ext>
              </a:extLst>
            </p:cNvPr>
            <p:cNvGrpSpPr/>
            <p:nvPr/>
          </p:nvGrpSpPr>
          <p:grpSpPr>
            <a:xfrm>
              <a:off x="4710983" y="4855852"/>
              <a:ext cx="982580" cy="184666"/>
              <a:chOff x="1088999" y="4958007"/>
              <a:chExt cx="982580" cy="184666"/>
            </a:xfrm>
          </p:grpSpPr>
          <p:sp>
            <p:nvSpPr>
              <p:cNvPr id="86" name="Rectangle 13">
                <a:extLst>
                  <a:ext uri="{FF2B5EF4-FFF2-40B4-BE49-F238E27FC236}">
                    <a16:creationId xmlns:a16="http://schemas.microsoft.com/office/drawing/2014/main" id="{774CC6B0-0F50-4D26-A784-238D9D373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999" y="4996307"/>
                <a:ext cx="108066" cy="1080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2E75312-B8A0-4E31-B908-C56EA0EA503A}"/>
                  </a:ext>
                </a:extLst>
              </p:cNvPr>
              <p:cNvSpPr txBox="1"/>
              <p:nvPr/>
            </p:nvSpPr>
            <p:spPr>
              <a:xfrm>
                <a:off x="1153018" y="4958007"/>
                <a:ext cx="91856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 &amp; Create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09E3B4E-6581-44BD-85C6-AF7FD076264D}"/>
                </a:ext>
              </a:extLst>
            </p:cNvPr>
            <p:cNvGrpSpPr/>
            <p:nvPr/>
          </p:nvGrpSpPr>
          <p:grpSpPr>
            <a:xfrm>
              <a:off x="5734849" y="4855852"/>
              <a:ext cx="982580" cy="184666"/>
              <a:chOff x="1088999" y="4958007"/>
              <a:chExt cx="982580" cy="184666"/>
            </a:xfrm>
          </p:grpSpPr>
          <p:sp>
            <p:nvSpPr>
              <p:cNvPr id="84" name="Rectangle 13">
                <a:extLst>
                  <a:ext uri="{FF2B5EF4-FFF2-40B4-BE49-F238E27FC236}">
                    <a16:creationId xmlns:a16="http://schemas.microsoft.com/office/drawing/2014/main" id="{E3351FA4-875C-4414-A757-10B603D31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999" y="4996307"/>
                <a:ext cx="108066" cy="1080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D09B31F-DFE1-4B91-A1AF-FB1DB0266616}"/>
                  </a:ext>
                </a:extLst>
              </p:cNvPr>
              <p:cNvSpPr txBox="1"/>
              <p:nvPr/>
            </p:nvSpPr>
            <p:spPr>
              <a:xfrm>
                <a:off x="1153018" y="4958007"/>
                <a:ext cx="91856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 &amp; Create</a:t>
                </a: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84F46CFF-B162-41AB-A9C9-722D56967B48}"/>
                </a:ext>
              </a:extLst>
            </p:cNvPr>
            <p:cNvGrpSpPr/>
            <p:nvPr/>
          </p:nvGrpSpPr>
          <p:grpSpPr>
            <a:xfrm>
              <a:off x="6774275" y="4855852"/>
              <a:ext cx="982580" cy="184666"/>
              <a:chOff x="1088999" y="4958007"/>
              <a:chExt cx="982580" cy="184666"/>
            </a:xfrm>
          </p:grpSpPr>
          <p:sp>
            <p:nvSpPr>
              <p:cNvPr id="82" name="Rectangle 13">
                <a:extLst>
                  <a:ext uri="{FF2B5EF4-FFF2-40B4-BE49-F238E27FC236}">
                    <a16:creationId xmlns:a16="http://schemas.microsoft.com/office/drawing/2014/main" id="{AC0C6CC4-5586-4CB8-BC88-90CA9AB4A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999" y="4996307"/>
                <a:ext cx="108066" cy="1080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66C0094-D817-4669-9EAA-E8A1BE3CCC33}"/>
                  </a:ext>
                </a:extLst>
              </p:cNvPr>
              <p:cNvSpPr txBox="1"/>
              <p:nvPr/>
            </p:nvSpPr>
            <p:spPr>
              <a:xfrm>
                <a:off x="1153018" y="4958007"/>
                <a:ext cx="91856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 &amp; Create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CCBBFD8-9F1D-4BF5-96E4-9C76E155B94F}"/>
                </a:ext>
              </a:extLst>
            </p:cNvPr>
            <p:cNvGrpSpPr/>
            <p:nvPr/>
          </p:nvGrpSpPr>
          <p:grpSpPr>
            <a:xfrm>
              <a:off x="7720876" y="4855852"/>
              <a:ext cx="982580" cy="184666"/>
              <a:chOff x="1088999" y="4958007"/>
              <a:chExt cx="982580" cy="184666"/>
            </a:xfrm>
          </p:grpSpPr>
          <p:sp>
            <p:nvSpPr>
              <p:cNvPr id="72" name="Rectangle 13">
                <a:extLst>
                  <a:ext uri="{FF2B5EF4-FFF2-40B4-BE49-F238E27FC236}">
                    <a16:creationId xmlns:a16="http://schemas.microsoft.com/office/drawing/2014/main" id="{ECB8B93E-5F7A-4DD0-B78E-106AD1672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999" y="4996307"/>
                <a:ext cx="108066" cy="1080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ADCBE42-FB7C-4AC0-9F28-4749BFE6E56B}"/>
                  </a:ext>
                </a:extLst>
              </p:cNvPr>
              <p:cNvSpPr txBox="1"/>
              <p:nvPr/>
            </p:nvSpPr>
            <p:spPr>
              <a:xfrm>
                <a:off x="1153018" y="4958007"/>
                <a:ext cx="91856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 &amp; Create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391DE8C-9DB9-48B2-9AC3-B1A353D66015}"/>
                </a:ext>
              </a:extLst>
            </p:cNvPr>
            <p:cNvSpPr txBox="1"/>
            <p:nvPr/>
          </p:nvSpPr>
          <p:spPr>
            <a:xfrm>
              <a:off x="1743140" y="5309506"/>
              <a:ext cx="22822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</a:t>
              </a:r>
              <a:r>
                <a:rPr lang="en-US" sz="1000" i="1" dirty="0" err="1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</a:t>
              </a:r>
              <a:r>
                <a:rPr lang="en-US" sz="1000" i="1" dirty="0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standard dolor dummy text ever since the 1500s, 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E167DEB-702E-4BBA-9839-B2B1A28237F3}"/>
                </a:ext>
              </a:extLst>
            </p:cNvPr>
            <p:cNvSpPr txBox="1"/>
            <p:nvPr/>
          </p:nvSpPr>
          <p:spPr>
            <a:xfrm>
              <a:off x="5133968" y="5309506"/>
              <a:ext cx="22822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</a:t>
              </a:r>
              <a:r>
                <a:rPr lang="en-US" sz="1000" i="1" dirty="0" err="1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</a:t>
              </a:r>
              <a:r>
                <a:rPr lang="en-US" sz="1000" i="1" dirty="0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standard dolor dummy text ever since the 1500s,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F2603C6-0D06-47BE-A168-D821DEACF8CF}"/>
                </a:ext>
              </a:extLst>
            </p:cNvPr>
            <p:cNvSpPr txBox="1"/>
            <p:nvPr/>
          </p:nvSpPr>
          <p:spPr>
            <a:xfrm>
              <a:off x="8285600" y="5309506"/>
              <a:ext cx="22822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</a:t>
              </a:r>
              <a:r>
                <a:rPr lang="en-US" sz="1000" i="1" dirty="0" err="1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</a:t>
              </a:r>
              <a:r>
                <a:rPr lang="en-US" sz="1000" i="1" dirty="0">
                  <a:solidFill>
                    <a:schemeClr val="tx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standard dolor dummy text ever since the 1500s, 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7FCCA65-3724-40C1-9C58-F2B8AEB00560}"/>
              </a:ext>
            </a:extLst>
          </p:cNvPr>
          <p:cNvGrpSpPr/>
          <p:nvPr/>
        </p:nvGrpSpPr>
        <p:grpSpPr>
          <a:xfrm>
            <a:off x="827846" y="749034"/>
            <a:ext cx="3623239" cy="1814083"/>
            <a:chOff x="827846" y="749034"/>
            <a:chExt cx="3623239" cy="181408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92AEE08-EFA5-4980-8576-6B87BB9027F0}"/>
                </a:ext>
              </a:extLst>
            </p:cNvPr>
            <p:cNvSpPr txBox="1"/>
            <p:nvPr/>
          </p:nvSpPr>
          <p:spPr>
            <a:xfrm>
              <a:off x="893466" y="1216712"/>
              <a:ext cx="3271302" cy="414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1600" b="1" spc="90" dirty="0">
                  <a:solidFill>
                    <a:schemeClr val="bg1">
                      <a:lumMod val="8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INFOGRAPHICS PAGE</a:t>
              </a:r>
            </a:p>
          </p:txBody>
        </p:sp>
        <p:sp>
          <p:nvSpPr>
            <p:cNvPr id="94" name="Title 1">
              <a:extLst>
                <a:ext uri="{FF2B5EF4-FFF2-40B4-BE49-F238E27FC236}">
                  <a16:creationId xmlns:a16="http://schemas.microsoft.com/office/drawing/2014/main" id="{478A362A-52BE-405D-8044-E3C095EFB87D}"/>
                </a:ext>
              </a:extLst>
            </p:cNvPr>
            <p:cNvSpPr txBox="1">
              <a:spLocks/>
            </p:cNvSpPr>
            <p:nvPr/>
          </p:nvSpPr>
          <p:spPr>
            <a:xfrm>
              <a:off x="827846" y="749034"/>
              <a:ext cx="3623239" cy="6861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500" b="0" i="0" kern="1200" baseline="0">
                  <a:solidFill>
                    <a:schemeClr val="tx1"/>
                  </a:solidFill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r>
                <a:rPr lang="en-US" sz="3200" b="1" spc="90" dirty="0">
                  <a:solidFill>
                    <a:schemeClr val="bg1"/>
                  </a:solidFill>
                  <a:latin typeface="Open Sans Extrabold" panose="020B0906030804020204" pitchFamily="34" charset="0"/>
                </a:rPr>
                <a:t>COLUMN ONFO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4037185-4C08-47EA-8D9D-5AC63098B43A}"/>
                </a:ext>
              </a:extLst>
            </p:cNvPr>
            <p:cNvSpPr txBox="1"/>
            <p:nvPr/>
          </p:nvSpPr>
          <p:spPr>
            <a:xfrm>
              <a:off x="893466" y="1650047"/>
              <a:ext cx="2904699" cy="91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</a:t>
              </a:r>
              <a:r>
                <a:rPr lang="en-US" sz="1000" i="1" dirty="0" err="1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</a:t>
              </a:r>
              <a:r>
                <a:rPr lang="en-US" sz="1000" i="1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standard dolor dummy text ever since the 1500s, when unknown sit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Dolor sit </a:t>
              </a:r>
              <a:r>
                <a:rPr lang="en-US" sz="1000" i="1" dirty="0" err="1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000" i="1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00" i="1" dirty="0" err="1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aquam</a:t>
              </a:r>
              <a:r>
                <a:rPr lang="en-US" sz="1000" i="1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00" i="1" dirty="0" err="1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parrt</a:t>
              </a:r>
              <a:r>
                <a:rPr lang="en-US" sz="1000" i="1" dirty="0">
                  <a:solidFill>
                    <a:schemeClr val="bg1">
                      <a:alpha val="9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3FF4041-2AE0-4F28-8999-B986F23D97FB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62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31195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7649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2352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AFBDBD3D-B157-4A66-A8BC-F9AFA79E261F}"/>
              </a:ext>
            </a:extLst>
          </p:cNvPr>
          <p:cNvSpPr>
            <a:spLocks/>
          </p:cNvSpPr>
          <p:nvPr/>
        </p:nvSpPr>
        <p:spPr bwMode="auto">
          <a:xfrm>
            <a:off x="6015381" y="2242893"/>
            <a:ext cx="1178004" cy="2487225"/>
          </a:xfrm>
          <a:custGeom>
            <a:avLst/>
            <a:gdLst>
              <a:gd name="T0" fmla="*/ 0 w 783"/>
              <a:gd name="T1" fmla="*/ 300 h 1769"/>
              <a:gd name="T2" fmla="*/ 0 w 783"/>
              <a:gd name="T3" fmla="*/ 1769 h 1769"/>
              <a:gd name="T4" fmla="*/ 393 w 783"/>
              <a:gd name="T5" fmla="*/ 1469 h 1769"/>
              <a:gd name="T6" fmla="*/ 783 w 783"/>
              <a:gd name="T7" fmla="*/ 1769 h 1769"/>
              <a:gd name="T8" fmla="*/ 783 w 783"/>
              <a:gd name="T9" fmla="*/ 300 h 1769"/>
              <a:gd name="T10" fmla="*/ 393 w 783"/>
              <a:gd name="T11" fmla="*/ 0 h 1769"/>
              <a:gd name="T12" fmla="*/ 0 w 783"/>
              <a:gd name="T13" fmla="*/ 300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3" h="1769">
                <a:moveTo>
                  <a:pt x="0" y="300"/>
                </a:moveTo>
                <a:lnTo>
                  <a:pt x="0" y="1769"/>
                </a:lnTo>
                <a:lnTo>
                  <a:pt x="393" y="1469"/>
                </a:lnTo>
                <a:lnTo>
                  <a:pt x="783" y="1769"/>
                </a:lnTo>
                <a:lnTo>
                  <a:pt x="783" y="300"/>
                </a:lnTo>
                <a:lnTo>
                  <a:pt x="393" y="0"/>
                </a:lnTo>
                <a:lnTo>
                  <a:pt x="0" y="3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6">
            <a:extLst>
              <a:ext uri="{FF2B5EF4-FFF2-40B4-BE49-F238E27FC236}">
                <a16:creationId xmlns:a16="http://schemas.microsoft.com/office/drawing/2014/main" id="{4C81A69C-BAC2-4F2D-AD73-1F30D3CF74ED}"/>
              </a:ext>
            </a:extLst>
          </p:cNvPr>
          <p:cNvSpPr>
            <a:spLocks/>
          </p:cNvSpPr>
          <p:nvPr/>
        </p:nvSpPr>
        <p:spPr bwMode="auto">
          <a:xfrm>
            <a:off x="7243032" y="1857648"/>
            <a:ext cx="1174995" cy="2872471"/>
          </a:xfrm>
          <a:custGeom>
            <a:avLst/>
            <a:gdLst>
              <a:gd name="T0" fmla="*/ 0 w 781"/>
              <a:gd name="T1" fmla="*/ 300 h 2043"/>
              <a:gd name="T2" fmla="*/ 0 w 781"/>
              <a:gd name="T3" fmla="*/ 2043 h 2043"/>
              <a:gd name="T4" fmla="*/ 390 w 781"/>
              <a:gd name="T5" fmla="*/ 1743 h 2043"/>
              <a:gd name="T6" fmla="*/ 781 w 781"/>
              <a:gd name="T7" fmla="*/ 2043 h 2043"/>
              <a:gd name="T8" fmla="*/ 781 w 781"/>
              <a:gd name="T9" fmla="*/ 300 h 2043"/>
              <a:gd name="T10" fmla="*/ 390 w 781"/>
              <a:gd name="T11" fmla="*/ 0 h 2043"/>
              <a:gd name="T12" fmla="*/ 0 w 781"/>
              <a:gd name="T13" fmla="*/ 300 h 2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1" h="2043">
                <a:moveTo>
                  <a:pt x="0" y="300"/>
                </a:moveTo>
                <a:lnTo>
                  <a:pt x="0" y="2043"/>
                </a:lnTo>
                <a:lnTo>
                  <a:pt x="390" y="1743"/>
                </a:lnTo>
                <a:lnTo>
                  <a:pt x="781" y="2043"/>
                </a:lnTo>
                <a:lnTo>
                  <a:pt x="781" y="300"/>
                </a:lnTo>
                <a:lnTo>
                  <a:pt x="390" y="0"/>
                </a:lnTo>
                <a:lnTo>
                  <a:pt x="0" y="3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1F0EC186-4C0B-48E9-82AD-68F08CC45212}"/>
              </a:ext>
            </a:extLst>
          </p:cNvPr>
          <p:cNvSpPr>
            <a:spLocks/>
          </p:cNvSpPr>
          <p:nvPr/>
        </p:nvSpPr>
        <p:spPr bwMode="auto">
          <a:xfrm>
            <a:off x="8467675" y="1528642"/>
            <a:ext cx="1178004" cy="3201476"/>
          </a:xfrm>
          <a:custGeom>
            <a:avLst/>
            <a:gdLst>
              <a:gd name="T0" fmla="*/ 0 w 783"/>
              <a:gd name="T1" fmla="*/ 303 h 2277"/>
              <a:gd name="T2" fmla="*/ 0 w 783"/>
              <a:gd name="T3" fmla="*/ 2277 h 2277"/>
              <a:gd name="T4" fmla="*/ 390 w 783"/>
              <a:gd name="T5" fmla="*/ 1977 h 2277"/>
              <a:gd name="T6" fmla="*/ 783 w 783"/>
              <a:gd name="T7" fmla="*/ 2277 h 2277"/>
              <a:gd name="T8" fmla="*/ 783 w 783"/>
              <a:gd name="T9" fmla="*/ 303 h 2277"/>
              <a:gd name="T10" fmla="*/ 390 w 783"/>
              <a:gd name="T11" fmla="*/ 0 h 2277"/>
              <a:gd name="T12" fmla="*/ 0 w 783"/>
              <a:gd name="T13" fmla="*/ 303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3" h="2277">
                <a:moveTo>
                  <a:pt x="0" y="303"/>
                </a:moveTo>
                <a:lnTo>
                  <a:pt x="0" y="2277"/>
                </a:lnTo>
                <a:lnTo>
                  <a:pt x="390" y="1977"/>
                </a:lnTo>
                <a:lnTo>
                  <a:pt x="783" y="2277"/>
                </a:lnTo>
                <a:lnTo>
                  <a:pt x="783" y="303"/>
                </a:lnTo>
                <a:lnTo>
                  <a:pt x="390" y="0"/>
                </a:lnTo>
                <a:lnTo>
                  <a:pt x="0" y="3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8">
            <a:extLst>
              <a:ext uri="{FF2B5EF4-FFF2-40B4-BE49-F238E27FC236}">
                <a16:creationId xmlns:a16="http://schemas.microsoft.com/office/drawing/2014/main" id="{EF33E1AC-2890-4E27-8392-9A3A81127139}"/>
              </a:ext>
            </a:extLst>
          </p:cNvPr>
          <p:cNvSpPr>
            <a:spLocks/>
          </p:cNvSpPr>
          <p:nvPr/>
        </p:nvSpPr>
        <p:spPr bwMode="auto">
          <a:xfrm>
            <a:off x="9690814" y="2605643"/>
            <a:ext cx="1179508" cy="2124475"/>
          </a:xfrm>
          <a:custGeom>
            <a:avLst/>
            <a:gdLst>
              <a:gd name="T0" fmla="*/ 394 w 784"/>
              <a:gd name="T1" fmla="*/ 0 h 1511"/>
              <a:gd name="T2" fmla="*/ 0 w 784"/>
              <a:gd name="T3" fmla="*/ 300 h 1511"/>
              <a:gd name="T4" fmla="*/ 0 w 784"/>
              <a:gd name="T5" fmla="*/ 1511 h 1511"/>
              <a:gd name="T6" fmla="*/ 394 w 784"/>
              <a:gd name="T7" fmla="*/ 1211 h 1511"/>
              <a:gd name="T8" fmla="*/ 784 w 784"/>
              <a:gd name="T9" fmla="*/ 1511 h 1511"/>
              <a:gd name="T10" fmla="*/ 784 w 784"/>
              <a:gd name="T11" fmla="*/ 300 h 1511"/>
              <a:gd name="T12" fmla="*/ 394 w 784"/>
              <a:gd name="T13" fmla="*/ 0 h 1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4" h="1511">
                <a:moveTo>
                  <a:pt x="394" y="0"/>
                </a:moveTo>
                <a:lnTo>
                  <a:pt x="0" y="300"/>
                </a:lnTo>
                <a:lnTo>
                  <a:pt x="0" y="1511"/>
                </a:lnTo>
                <a:lnTo>
                  <a:pt x="394" y="1211"/>
                </a:lnTo>
                <a:lnTo>
                  <a:pt x="784" y="1511"/>
                </a:lnTo>
                <a:lnTo>
                  <a:pt x="784" y="300"/>
                </a:lnTo>
                <a:lnTo>
                  <a:pt x="3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9">
            <a:extLst>
              <a:ext uri="{FF2B5EF4-FFF2-40B4-BE49-F238E27FC236}">
                <a16:creationId xmlns:a16="http://schemas.microsoft.com/office/drawing/2014/main" id="{E42EC990-F1AE-4E68-AFB2-C0CBD7259D5B}"/>
              </a:ext>
            </a:extLst>
          </p:cNvPr>
          <p:cNvSpPr>
            <a:spLocks/>
          </p:cNvSpPr>
          <p:nvPr/>
        </p:nvSpPr>
        <p:spPr bwMode="auto">
          <a:xfrm>
            <a:off x="6015381" y="4372993"/>
            <a:ext cx="1178004" cy="1196511"/>
          </a:xfrm>
          <a:custGeom>
            <a:avLst/>
            <a:gdLst>
              <a:gd name="T0" fmla="*/ 0 w 783"/>
              <a:gd name="T1" fmla="*/ 300 h 851"/>
              <a:gd name="T2" fmla="*/ 0 w 783"/>
              <a:gd name="T3" fmla="*/ 851 h 851"/>
              <a:gd name="T4" fmla="*/ 783 w 783"/>
              <a:gd name="T5" fmla="*/ 851 h 851"/>
              <a:gd name="T6" fmla="*/ 783 w 783"/>
              <a:gd name="T7" fmla="*/ 300 h 851"/>
              <a:gd name="T8" fmla="*/ 393 w 783"/>
              <a:gd name="T9" fmla="*/ 0 h 851"/>
              <a:gd name="T10" fmla="*/ 0 w 783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851">
                <a:moveTo>
                  <a:pt x="0" y="300"/>
                </a:moveTo>
                <a:lnTo>
                  <a:pt x="0" y="851"/>
                </a:lnTo>
                <a:lnTo>
                  <a:pt x="783" y="851"/>
                </a:lnTo>
                <a:lnTo>
                  <a:pt x="783" y="300"/>
                </a:lnTo>
                <a:lnTo>
                  <a:pt x="393" y="0"/>
                </a:lnTo>
                <a:lnTo>
                  <a:pt x="0" y="300"/>
                </a:lnTo>
                <a:close/>
              </a:path>
            </a:pathLst>
          </a:custGeom>
          <a:solidFill>
            <a:schemeClr val="accent4">
              <a:alpha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0">
            <a:extLst>
              <a:ext uri="{FF2B5EF4-FFF2-40B4-BE49-F238E27FC236}">
                <a16:creationId xmlns:a16="http://schemas.microsoft.com/office/drawing/2014/main" id="{4E4E9A24-5CC6-414B-9A43-2F82C165A892}"/>
              </a:ext>
            </a:extLst>
          </p:cNvPr>
          <p:cNvSpPr>
            <a:spLocks/>
          </p:cNvSpPr>
          <p:nvPr/>
        </p:nvSpPr>
        <p:spPr bwMode="auto">
          <a:xfrm>
            <a:off x="6015381" y="4372993"/>
            <a:ext cx="1178004" cy="1196511"/>
          </a:xfrm>
          <a:custGeom>
            <a:avLst/>
            <a:gdLst>
              <a:gd name="T0" fmla="*/ 0 w 783"/>
              <a:gd name="T1" fmla="*/ 300 h 851"/>
              <a:gd name="T2" fmla="*/ 0 w 783"/>
              <a:gd name="T3" fmla="*/ 851 h 851"/>
              <a:gd name="T4" fmla="*/ 783 w 783"/>
              <a:gd name="T5" fmla="*/ 851 h 851"/>
              <a:gd name="T6" fmla="*/ 783 w 783"/>
              <a:gd name="T7" fmla="*/ 300 h 851"/>
              <a:gd name="T8" fmla="*/ 393 w 783"/>
              <a:gd name="T9" fmla="*/ 0 h 851"/>
              <a:gd name="T10" fmla="*/ 0 w 783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851">
                <a:moveTo>
                  <a:pt x="0" y="300"/>
                </a:moveTo>
                <a:lnTo>
                  <a:pt x="0" y="851"/>
                </a:lnTo>
                <a:lnTo>
                  <a:pt x="783" y="851"/>
                </a:lnTo>
                <a:lnTo>
                  <a:pt x="783" y="300"/>
                </a:lnTo>
                <a:lnTo>
                  <a:pt x="393" y="0"/>
                </a:lnTo>
                <a:lnTo>
                  <a:pt x="0" y="3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A6D00B97-B005-4591-BE66-6CC17C876794}"/>
              </a:ext>
            </a:extLst>
          </p:cNvPr>
          <p:cNvSpPr>
            <a:spLocks/>
          </p:cNvSpPr>
          <p:nvPr/>
        </p:nvSpPr>
        <p:spPr bwMode="auto">
          <a:xfrm>
            <a:off x="7243032" y="4372993"/>
            <a:ext cx="1174995" cy="1196511"/>
          </a:xfrm>
          <a:custGeom>
            <a:avLst/>
            <a:gdLst>
              <a:gd name="T0" fmla="*/ 0 w 781"/>
              <a:gd name="T1" fmla="*/ 300 h 851"/>
              <a:gd name="T2" fmla="*/ 0 w 781"/>
              <a:gd name="T3" fmla="*/ 851 h 851"/>
              <a:gd name="T4" fmla="*/ 781 w 781"/>
              <a:gd name="T5" fmla="*/ 851 h 851"/>
              <a:gd name="T6" fmla="*/ 781 w 781"/>
              <a:gd name="T7" fmla="*/ 300 h 851"/>
              <a:gd name="T8" fmla="*/ 390 w 781"/>
              <a:gd name="T9" fmla="*/ 0 h 851"/>
              <a:gd name="T10" fmla="*/ 0 w 781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1" h="851">
                <a:moveTo>
                  <a:pt x="0" y="300"/>
                </a:moveTo>
                <a:lnTo>
                  <a:pt x="0" y="851"/>
                </a:lnTo>
                <a:lnTo>
                  <a:pt x="781" y="851"/>
                </a:lnTo>
                <a:lnTo>
                  <a:pt x="781" y="300"/>
                </a:lnTo>
                <a:lnTo>
                  <a:pt x="390" y="0"/>
                </a:lnTo>
                <a:lnTo>
                  <a:pt x="0" y="3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12">
            <a:extLst>
              <a:ext uri="{FF2B5EF4-FFF2-40B4-BE49-F238E27FC236}">
                <a16:creationId xmlns:a16="http://schemas.microsoft.com/office/drawing/2014/main" id="{4AFB0D78-3A3F-4001-AB34-F5F777A5AD62}"/>
              </a:ext>
            </a:extLst>
          </p:cNvPr>
          <p:cNvSpPr>
            <a:spLocks/>
          </p:cNvSpPr>
          <p:nvPr/>
        </p:nvSpPr>
        <p:spPr bwMode="auto">
          <a:xfrm>
            <a:off x="7243032" y="4372993"/>
            <a:ext cx="1174995" cy="1196511"/>
          </a:xfrm>
          <a:custGeom>
            <a:avLst/>
            <a:gdLst>
              <a:gd name="T0" fmla="*/ 0 w 781"/>
              <a:gd name="T1" fmla="*/ 300 h 851"/>
              <a:gd name="T2" fmla="*/ 0 w 781"/>
              <a:gd name="T3" fmla="*/ 851 h 851"/>
              <a:gd name="T4" fmla="*/ 781 w 781"/>
              <a:gd name="T5" fmla="*/ 851 h 851"/>
              <a:gd name="T6" fmla="*/ 781 w 781"/>
              <a:gd name="T7" fmla="*/ 300 h 851"/>
              <a:gd name="T8" fmla="*/ 390 w 781"/>
              <a:gd name="T9" fmla="*/ 0 h 851"/>
              <a:gd name="T10" fmla="*/ 0 w 781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1" h="851">
                <a:moveTo>
                  <a:pt x="0" y="300"/>
                </a:moveTo>
                <a:lnTo>
                  <a:pt x="0" y="851"/>
                </a:lnTo>
                <a:lnTo>
                  <a:pt x="781" y="851"/>
                </a:lnTo>
                <a:lnTo>
                  <a:pt x="781" y="300"/>
                </a:lnTo>
                <a:lnTo>
                  <a:pt x="390" y="0"/>
                </a:lnTo>
                <a:lnTo>
                  <a:pt x="0" y="3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3">
            <a:extLst>
              <a:ext uri="{FF2B5EF4-FFF2-40B4-BE49-F238E27FC236}">
                <a16:creationId xmlns:a16="http://schemas.microsoft.com/office/drawing/2014/main" id="{3E01BDF9-8EAA-4640-B8B7-D26B498A90F5}"/>
              </a:ext>
            </a:extLst>
          </p:cNvPr>
          <p:cNvSpPr>
            <a:spLocks/>
          </p:cNvSpPr>
          <p:nvPr/>
        </p:nvSpPr>
        <p:spPr bwMode="auto">
          <a:xfrm>
            <a:off x="8467675" y="4372993"/>
            <a:ext cx="1178004" cy="1196511"/>
          </a:xfrm>
          <a:custGeom>
            <a:avLst/>
            <a:gdLst>
              <a:gd name="T0" fmla="*/ 0 w 783"/>
              <a:gd name="T1" fmla="*/ 300 h 851"/>
              <a:gd name="T2" fmla="*/ 0 w 783"/>
              <a:gd name="T3" fmla="*/ 851 h 851"/>
              <a:gd name="T4" fmla="*/ 783 w 783"/>
              <a:gd name="T5" fmla="*/ 851 h 851"/>
              <a:gd name="T6" fmla="*/ 783 w 783"/>
              <a:gd name="T7" fmla="*/ 300 h 851"/>
              <a:gd name="T8" fmla="*/ 390 w 783"/>
              <a:gd name="T9" fmla="*/ 0 h 851"/>
              <a:gd name="T10" fmla="*/ 0 w 783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851">
                <a:moveTo>
                  <a:pt x="0" y="300"/>
                </a:moveTo>
                <a:lnTo>
                  <a:pt x="0" y="851"/>
                </a:lnTo>
                <a:lnTo>
                  <a:pt x="783" y="851"/>
                </a:lnTo>
                <a:lnTo>
                  <a:pt x="783" y="300"/>
                </a:lnTo>
                <a:lnTo>
                  <a:pt x="390" y="0"/>
                </a:lnTo>
                <a:lnTo>
                  <a:pt x="0" y="3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4">
            <a:extLst>
              <a:ext uri="{FF2B5EF4-FFF2-40B4-BE49-F238E27FC236}">
                <a16:creationId xmlns:a16="http://schemas.microsoft.com/office/drawing/2014/main" id="{A71CAE0B-CECC-4007-AA92-D20EC4119264}"/>
              </a:ext>
            </a:extLst>
          </p:cNvPr>
          <p:cNvSpPr>
            <a:spLocks/>
          </p:cNvSpPr>
          <p:nvPr/>
        </p:nvSpPr>
        <p:spPr bwMode="auto">
          <a:xfrm>
            <a:off x="8467675" y="4372993"/>
            <a:ext cx="1178004" cy="1196511"/>
          </a:xfrm>
          <a:custGeom>
            <a:avLst/>
            <a:gdLst>
              <a:gd name="T0" fmla="*/ 0 w 783"/>
              <a:gd name="T1" fmla="*/ 300 h 851"/>
              <a:gd name="T2" fmla="*/ 0 w 783"/>
              <a:gd name="T3" fmla="*/ 851 h 851"/>
              <a:gd name="T4" fmla="*/ 783 w 783"/>
              <a:gd name="T5" fmla="*/ 851 h 851"/>
              <a:gd name="T6" fmla="*/ 783 w 783"/>
              <a:gd name="T7" fmla="*/ 300 h 851"/>
              <a:gd name="T8" fmla="*/ 390 w 783"/>
              <a:gd name="T9" fmla="*/ 0 h 851"/>
              <a:gd name="T10" fmla="*/ 0 w 783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851">
                <a:moveTo>
                  <a:pt x="0" y="300"/>
                </a:moveTo>
                <a:lnTo>
                  <a:pt x="0" y="851"/>
                </a:lnTo>
                <a:lnTo>
                  <a:pt x="783" y="851"/>
                </a:lnTo>
                <a:lnTo>
                  <a:pt x="783" y="300"/>
                </a:lnTo>
                <a:lnTo>
                  <a:pt x="390" y="0"/>
                </a:lnTo>
                <a:lnTo>
                  <a:pt x="0" y="3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5">
            <a:extLst>
              <a:ext uri="{FF2B5EF4-FFF2-40B4-BE49-F238E27FC236}">
                <a16:creationId xmlns:a16="http://schemas.microsoft.com/office/drawing/2014/main" id="{B1946750-F173-44EF-B4B4-DB90EE9932B8}"/>
              </a:ext>
            </a:extLst>
          </p:cNvPr>
          <p:cNvSpPr>
            <a:spLocks/>
          </p:cNvSpPr>
          <p:nvPr/>
        </p:nvSpPr>
        <p:spPr bwMode="auto">
          <a:xfrm>
            <a:off x="9690814" y="4372993"/>
            <a:ext cx="1179508" cy="1196511"/>
          </a:xfrm>
          <a:custGeom>
            <a:avLst/>
            <a:gdLst>
              <a:gd name="T0" fmla="*/ 0 w 784"/>
              <a:gd name="T1" fmla="*/ 300 h 851"/>
              <a:gd name="T2" fmla="*/ 0 w 784"/>
              <a:gd name="T3" fmla="*/ 851 h 851"/>
              <a:gd name="T4" fmla="*/ 784 w 784"/>
              <a:gd name="T5" fmla="*/ 851 h 851"/>
              <a:gd name="T6" fmla="*/ 784 w 784"/>
              <a:gd name="T7" fmla="*/ 300 h 851"/>
              <a:gd name="T8" fmla="*/ 394 w 784"/>
              <a:gd name="T9" fmla="*/ 0 h 851"/>
              <a:gd name="T10" fmla="*/ 0 w 784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4" h="851">
                <a:moveTo>
                  <a:pt x="0" y="300"/>
                </a:moveTo>
                <a:lnTo>
                  <a:pt x="0" y="851"/>
                </a:lnTo>
                <a:lnTo>
                  <a:pt x="784" y="851"/>
                </a:lnTo>
                <a:lnTo>
                  <a:pt x="784" y="300"/>
                </a:lnTo>
                <a:lnTo>
                  <a:pt x="394" y="0"/>
                </a:lnTo>
                <a:lnTo>
                  <a:pt x="0" y="3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6">
            <a:extLst>
              <a:ext uri="{FF2B5EF4-FFF2-40B4-BE49-F238E27FC236}">
                <a16:creationId xmlns:a16="http://schemas.microsoft.com/office/drawing/2014/main" id="{D28D87F3-0795-458E-85C3-7878F71485D1}"/>
              </a:ext>
            </a:extLst>
          </p:cNvPr>
          <p:cNvSpPr>
            <a:spLocks/>
          </p:cNvSpPr>
          <p:nvPr/>
        </p:nvSpPr>
        <p:spPr bwMode="auto">
          <a:xfrm>
            <a:off x="9690814" y="4372993"/>
            <a:ext cx="1179508" cy="1196511"/>
          </a:xfrm>
          <a:custGeom>
            <a:avLst/>
            <a:gdLst>
              <a:gd name="T0" fmla="*/ 0 w 784"/>
              <a:gd name="T1" fmla="*/ 300 h 851"/>
              <a:gd name="T2" fmla="*/ 0 w 784"/>
              <a:gd name="T3" fmla="*/ 851 h 851"/>
              <a:gd name="T4" fmla="*/ 784 w 784"/>
              <a:gd name="T5" fmla="*/ 851 h 851"/>
              <a:gd name="T6" fmla="*/ 784 w 784"/>
              <a:gd name="T7" fmla="*/ 300 h 851"/>
              <a:gd name="T8" fmla="*/ 394 w 784"/>
              <a:gd name="T9" fmla="*/ 0 h 851"/>
              <a:gd name="T10" fmla="*/ 0 w 784"/>
              <a:gd name="T11" fmla="*/ 30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4" h="851">
                <a:moveTo>
                  <a:pt x="0" y="300"/>
                </a:moveTo>
                <a:lnTo>
                  <a:pt x="0" y="851"/>
                </a:lnTo>
                <a:lnTo>
                  <a:pt x="784" y="851"/>
                </a:lnTo>
                <a:lnTo>
                  <a:pt x="784" y="300"/>
                </a:lnTo>
                <a:lnTo>
                  <a:pt x="394" y="0"/>
                </a:lnTo>
                <a:lnTo>
                  <a:pt x="0" y="3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4C9BF65-DCF1-459C-AF12-6794BFBFB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381" y="5440152"/>
            <a:ext cx="1178004" cy="12935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ECDC9B-8A18-448E-83D0-BF5A8D7B5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381" y="5440152"/>
            <a:ext cx="1178004" cy="12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570A573-B2B0-4001-92E4-C72FE6F0B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3032" y="5440152"/>
            <a:ext cx="1174995" cy="12935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6420244-67AB-44C7-9F0C-7371696EF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3032" y="5440152"/>
            <a:ext cx="1174995" cy="12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E01997F-79C6-4B93-8EB3-9906831DD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7675" y="5440152"/>
            <a:ext cx="1178004" cy="12935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2595D47-70BB-48B1-8179-4793F092F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7675" y="5440152"/>
            <a:ext cx="1178004" cy="12935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E40CDB4-3854-40ED-8E3E-ADC866E31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0814" y="5440152"/>
            <a:ext cx="1179508" cy="1293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B7EFD21-3730-4BBF-9228-01EC162B7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0814" y="5440152"/>
            <a:ext cx="1179508" cy="12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id="{3A68FBDA-E279-4092-8545-377B6D0556F1}"/>
              </a:ext>
            </a:extLst>
          </p:cNvPr>
          <p:cNvSpPr>
            <a:spLocks/>
          </p:cNvSpPr>
          <p:nvPr/>
        </p:nvSpPr>
        <p:spPr bwMode="auto">
          <a:xfrm rot="16200000">
            <a:off x="6458160" y="5126726"/>
            <a:ext cx="292450" cy="1178004"/>
          </a:xfrm>
          <a:custGeom>
            <a:avLst/>
            <a:gdLst>
              <a:gd name="T0" fmla="*/ 783 w 783"/>
              <a:gd name="T1" fmla="*/ 0 h 208"/>
              <a:gd name="T2" fmla="*/ 783 w 783"/>
              <a:gd name="T3" fmla="*/ 0 h 208"/>
              <a:gd name="T4" fmla="*/ 0 w 783"/>
              <a:gd name="T5" fmla="*/ 0 h 208"/>
              <a:gd name="T6" fmla="*/ 0 w 783"/>
              <a:gd name="T7" fmla="*/ 208 h 208"/>
              <a:gd name="T8" fmla="*/ 783 w 783"/>
              <a:gd name="T9" fmla="*/ 208 h 208"/>
              <a:gd name="T10" fmla="*/ 783 w 783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208">
                <a:moveTo>
                  <a:pt x="783" y="0"/>
                </a:moveTo>
                <a:lnTo>
                  <a:pt x="783" y="0"/>
                </a:lnTo>
                <a:lnTo>
                  <a:pt x="0" y="0"/>
                </a:lnTo>
                <a:lnTo>
                  <a:pt x="0" y="208"/>
                </a:lnTo>
                <a:lnTo>
                  <a:pt x="783" y="208"/>
                </a:lnTo>
                <a:lnTo>
                  <a:pt x="783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6">
            <a:extLst>
              <a:ext uri="{FF2B5EF4-FFF2-40B4-BE49-F238E27FC236}">
                <a16:creationId xmlns:a16="http://schemas.microsoft.com/office/drawing/2014/main" id="{093B74D1-6D3A-4031-8C56-D90E12C4181E}"/>
              </a:ext>
            </a:extLst>
          </p:cNvPr>
          <p:cNvSpPr>
            <a:spLocks/>
          </p:cNvSpPr>
          <p:nvPr/>
        </p:nvSpPr>
        <p:spPr bwMode="auto">
          <a:xfrm>
            <a:off x="6015381" y="5569505"/>
            <a:ext cx="1178004" cy="292449"/>
          </a:xfrm>
          <a:custGeom>
            <a:avLst/>
            <a:gdLst>
              <a:gd name="T0" fmla="*/ 783 w 783"/>
              <a:gd name="T1" fmla="*/ 0 h 208"/>
              <a:gd name="T2" fmla="*/ 783 w 783"/>
              <a:gd name="T3" fmla="*/ 0 h 208"/>
              <a:gd name="T4" fmla="*/ 0 w 783"/>
              <a:gd name="T5" fmla="*/ 0 h 208"/>
              <a:gd name="T6" fmla="*/ 0 w 783"/>
              <a:gd name="T7" fmla="*/ 208 h 208"/>
              <a:gd name="T8" fmla="*/ 783 w 783"/>
              <a:gd name="T9" fmla="*/ 208 h 208"/>
              <a:gd name="T10" fmla="*/ 783 w 783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208">
                <a:moveTo>
                  <a:pt x="783" y="0"/>
                </a:moveTo>
                <a:lnTo>
                  <a:pt x="783" y="0"/>
                </a:lnTo>
                <a:lnTo>
                  <a:pt x="0" y="0"/>
                </a:lnTo>
                <a:lnTo>
                  <a:pt x="0" y="208"/>
                </a:lnTo>
                <a:lnTo>
                  <a:pt x="783" y="208"/>
                </a:lnTo>
                <a:lnTo>
                  <a:pt x="7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8">
            <a:extLst>
              <a:ext uri="{FF2B5EF4-FFF2-40B4-BE49-F238E27FC236}">
                <a16:creationId xmlns:a16="http://schemas.microsoft.com/office/drawing/2014/main" id="{A3540BDA-D16F-46A1-822A-8237F6020088}"/>
              </a:ext>
            </a:extLst>
          </p:cNvPr>
          <p:cNvSpPr>
            <a:spLocks/>
          </p:cNvSpPr>
          <p:nvPr/>
        </p:nvSpPr>
        <p:spPr bwMode="auto">
          <a:xfrm>
            <a:off x="7243032" y="5569505"/>
            <a:ext cx="1174995" cy="292449"/>
          </a:xfrm>
          <a:custGeom>
            <a:avLst/>
            <a:gdLst>
              <a:gd name="T0" fmla="*/ 781 w 781"/>
              <a:gd name="T1" fmla="*/ 0 h 208"/>
              <a:gd name="T2" fmla="*/ 781 w 781"/>
              <a:gd name="T3" fmla="*/ 0 h 208"/>
              <a:gd name="T4" fmla="*/ 0 w 781"/>
              <a:gd name="T5" fmla="*/ 0 h 208"/>
              <a:gd name="T6" fmla="*/ 0 w 781"/>
              <a:gd name="T7" fmla="*/ 208 h 208"/>
              <a:gd name="T8" fmla="*/ 781 w 781"/>
              <a:gd name="T9" fmla="*/ 208 h 208"/>
              <a:gd name="T10" fmla="*/ 781 w 781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1" h="208">
                <a:moveTo>
                  <a:pt x="781" y="0"/>
                </a:moveTo>
                <a:lnTo>
                  <a:pt x="781" y="0"/>
                </a:lnTo>
                <a:lnTo>
                  <a:pt x="0" y="0"/>
                </a:lnTo>
                <a:lnTo>
                  <a:pt x="0" y="208"/>
                </a:lnTo>
                <a:lnTo>
                  <a:pt x="781" y="208"/>
                </a:lnTo>
                <a:lnTo>
                  <a:pt x="78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0">
            <a:extLst>
              <a:ext uri="{FF2B5EF4-FFF2-40B4-BE49-F238E27FC236}">
                <a16:creationId xmlns:a16="http://schemas.microsoft.com/office/drawing/2014/main" id="{7FF3E510-2B37-4B06-B21F-5F21E01B1FD7}"/>
              </a:ext>
            </a:extLst>
          </p:cNvPr>
          <p:cNvSpPr>
            <a:spLocks/>
          </p:cNvSpPr>
          <p:nvPr/>
        </p:nvSpPr>
        <p:spPr bwMode="auto">
          <a:xfrm>
            <a:off x="8467675" y="5569505"/>
            <a:ext cx="1178004" cy="292449"/>
          </a:xfrm>
          <a:custGeom>
            <a:avLst/>
            <a:gdLst>
              <a:gd name="T0" fmla="*/ 783 w 783"/>
              <a:gd name="T1" fmla="*/ 0 h 208"/>
              <a:gd name="T2" fmla="*/ 783 w 783"/>
              <a:gd name="T3" fmla="*/ 0 h 208"/>
              <a:gd name="T4" fmla="*/ 0 w 783"/>
              <a:gd name="T5" fmla="*/ 0 h 208"/>
              <a:gd name="T6" fmla="*/ 0 w 783"/>
              <a:gd name="T7" fmla="*/ 208 h 208"/>
              <a:gd name="T8" fmla="*/ 783 w 783"/>
              <a:gd name="T9" fmla="*/ 208 h 208"/>
              <a:gd name="T10" fmla="*/ 783 w 783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208">
                <a:moveTo>
                  <a:pt x="783" y="0"/>
                </a:moveTo>
                <a:lnTo>
                  <a:pt x="783" y="0"/>
                </a:lnTo>
                <a:lnTo>
                  <a:pt x="0" y="0"/>
                </a:lnTo>
                <a:lnTo>
                  <a:pt x="0" y="208"/>
                </a:lnTo>
                <a:lnTo>
                  <a:pt x="783" y="208"/>
                </a:lnTo>
                <a:lnTo>
                  <a:pt x="7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9679E00D-D6E7-46FE-AAD8-3C54ADCD8FC5}"/>
              </a:ext>
            </a:extLst>
          </p:cNvPr>
          <p:cNvSpPr>
            <a:spLocks/>
          </p:cNvSpPr>
          <p:nvPr/>
        </p:nvSpPr>
        <p:spPr bwMode="auto">
          <a:xfrm>
            <a:off x="9690814" y="5569505"/>
            <a:ext cx="1179508" cy="292449"/>
          </a:xfrm>
          <a:custGeom>
            <a:avLst/>
            <a:gdLst>
              <a:gd name="T0" fmla="*/ 784 w 784"/>
              <a:gd name="T1" fmla="*/ 0 h 208"/>
              <a:gd name="T2" fmla="*/ 784 w 784"/>
              <a:gd name="T3" fmla="*/ 0 h 208"/>
              <a:gd name="T4" fmla="*/ 0 w 784"/>
              <a:gd name="T5" fmla="*/ 0 h 208"/>
              <a:gd name="T6" fmla="*/ 0 w 784"/>
              <a:gd name="T7" fmla="*/ 208 h 208"/>
              <a:gd name="T8" fmla="*/ 784 w 784"/>
              <a:gd name="T9" fmla="*/ 208 h 208"/>
              <a:gd name="T10" fmla="*/ 784 w 784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4" h="208">
                <a:moveTo>
                  <a:pt x="784" y="0"/>
                </a:moveTo>
                <a:lnTo>
                  <a:pt x="784" y="0"/>
                </a:lnTo>
                <a:lnTo>
                  <a:pt x="0" y="0"/>
                </a:lnTo>
                <a:lnTo>
                  <a:pt x="0" y="208"/>
                </a:lnTo>
                <a:lnTo>
                  <a:pt x="784" y="208"/>
                </a:lnTo>
                <a:lnTo>
                  <a:pt x="78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5">
            <a:extLst>
              <a:ext uri="{FF2B5EF4-FFF2-40B4-BE49-F238E27FC236}">
                <a16:creationId xmlns:a16="http://schemas.microsoft.com/office/drawing/2014/main" id="{C7B39A4F-B3BB-43E0-A768-A96F61FC445C}"/>
              </a:ext>
            </a:extLst>
          </p:cNvPr>
          <p:cNvSpPr>
            <a:spLocks/>
          </p:cNvSpPr>
          <p:nvPr/>
        </p:nvSpPr>
        <p:spPr bwMode="auto">
          <a:xfrm rot="16200000">
            <a:off x="7681296" y="5126726"/>
            <a:ext cx="292450" cy="1178004"/>
          </a:xfrm>
          <a:custGeom>
            <a:avLst/>
            <a:gdLst>
              <a:gd name="T0" fmla="*/ 783 w 783"/>
              <a:gd name="T1" fmla="*/ 0 h 208"/>
              <a:gd name="T2" fmla="*/ 783 w 783"/>
              <a:gd name="T3" fmla="*/ 0 h 208"/>
              <a:gd name="T4" fmla="*/ 0 w 783"/>
              <a:gd name="T5" fmla="*/ 0 h 208"/>
              <a:gd name="T6" fmla="*/ 0 w 783"/>
              <a:gd name="T7" fmla="*/ 208 h 208"/>
              <a:gd name="T8" fmla="*/ 783 w 783"/>
              <a:gd name="T9" fmla="*/ 208 h 208"/>
              <a:gd name="T10" fmla="*/ 783 w 783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208">
                <a:moveTo>
                  <a:pt x="783" y="0"/>
                </a:moveTo>
                <a:lnTo>
                  <a:pt x="783" y="0"/>
                </a:lnTo>
                <a:lnTo>
                  <a:pt x="0" y="0"/>
                </a:lnTo>
                <a:lnTo>
                  <a:pt x="0" y="208"/>
                </a:lnTo>
                <a:lnTo>
                  <a:pt x="783" y="208"/>
                </a:lnTo>
                <a:lnTo>
                  <a:pt x="783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5">
            <a:extLst>
              <a:ext uri="{FF2B5EF4-FFF2-40B4-BE49-F238E27FC236}">
                <a16:creationId xmlns:a16="http://schemas.microsoft.com/office/drawing/2014/main" id="{13966FA1-8B1D-4FAC-AA8B-30CB850B0026}"/>
              </a:ext>
            </a:extLst>
          </p:cNvPr>
          <p:cNvSpPr>
            <a:spLocks/>
          </p:cNvSpPr>
          <p:nvPr/>
        </p:nvSpPr>
        <p:spPr bwMode="auto">
          <a:xfrm rot="16200000">
            <a:off x="8910453" y="5126726"/>
            <a:ext cx="292450" cy="1178004"/>
          </a:xfrm>
          <a:custGeom>
            <a:avLst/>
            <a:gdLst>
              <a:gd name="T0" fmla="*/ 783 w 783"/>
              <a:gd name="T1" fmla="*/ 0 h 208"/>
              <a:gd name="T2" fmla="*/ 783 w 783"/>
              <a:gd name="T3" fmla="*/ 0 h 208"/>
              <a:gd name="T4" fmla="*/ 0 w 783"/>
              <a:gd name="T5" fmla="*/ 0 h 208"/>
              <a:gd name="T6" fmla="*/ 0 w 783"/>
              <a:gd name="T7" fmla="*/ 208 h 208"/>
              <a:gd name="T8" fmla="*/ 783 w 783"/>
              <a:gd name="T9" fmla="*/ 208 h 208"/>
              <a:gd name="T10" fmla="*/ 783 w 783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208">
                <a:moveTo>
                  <a:pt x="783" y="0"/>
                </a:moveTo>
                <a:lnTo>
                  <a:pt x="783" y="0"/>
                </a:lnTo>
                <a:lnTo>
                  <a:pt x="0" y="0"/>
                </a:lnTo>
                <a:lnTo>
                  <a:pt x="0" y="208"/>
                </a:lnTo>
                <a:lnTo>
                  <a:pt x="783" y="208"/>
                </a:lnTo>
                <a:lnTo>
                  <a:pt x="783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5">
            <a:extLst>
              <a:ext uri="{FF2B5EF4-FFF2-40B4-BE49-F238E27FC236}">
                <a16:creationId xmlns:a16="http://schemas.microsoft.com/office/drawing/2014/main" id="{75A50EC2-BFCC-4E02-9FFF-4A6F61940DEC}"/>
              </a:ext>
            </a:extLst>
          </p:cNvPr>
          <p:cNvSpPr>
            <a:spLocks/>
          </p:cNvSpPr>
          <p:nvPr/>
        </p:nvSpPr>
        <p:spPr bwMode="auto">
          <a:xfrm rot="16200000">
            <a:off x="10133591" y="5126726"/>
            <a:ext cx="292450" cy="1178004"/>
          </a:xfrm>
          <a:custGeom>
            <a:avLst/>
            <a:gdLst>
              <a:gd name="T0" fmla="*/ 783 w 783"/>
              <a:gd name="T1" fmla="*/ 0 h 208"/>
              <a:gd name="T2" fmla="*/ 783 w 783"/>
              <a:gd name="T3" fmla="*/ 0 h 208"/>
              <a:gd name="T4" fmla="*/ 0 w 783"/>
              <a:gd name="T5" fmla="*/ 0 h 208"/>
              <a:gd name="T6" fmla="*/ 0 w 783"/>
              <a:gd name="T7" fmla="*/ 208 h 208"/>
              <a:gd name="T8" fmla="*/ 783 w 783"/>
              <a:gd name="T9" fmla="*/ 208 h 208"/>
              <a:gd name="T10" fmla="*/ 783 w 783"/>
              <a:gd name="T1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208">
                <a:moveTo>
                  <a:pt x="783" y="0"/>
                </a:moveTo>
                <a:lnTo>
                  <a:pt x="783" y="0"/>
                </a:lnTo>
                <a:lnTo>
                  <a:pt x="0" y="0"/>
                </a:lnTo>
                <a:lnTo>
                  <a:pt x="0" y="208"/>
                </a:lnTo>
                <a:lnTo>
                  <a:pt x="783" y="208"/>
                </a:lnTo>
                <a:lnTo>
                  <a:pt x="783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BAB2E5E9-CFC8-4CF7-AB20-FFA6A3934577}"/>
              </a:ext>
            </a:extLst>
          </p:cNvPr>
          <p:cNvSpPr>
            <a:spLocks noEditPoints="1"/>
          </p:cNvSpPr>
          <p:nvPr/>
        </p:nvSpPr>
        <p:spPr bwMode="auto">
          <a:xfrm>
            <a:off x="6339065" y="4824076"/>
            <a:ext cx="530637" cy="409842"/>
          </a:xfrm>
          <a:custGeom>
            <a:avLst/>
            <a:gdLst>
              <a:gd name="T0" fmla="*/ 82 w 160"/>
              <a:gd name="T1" fmla="*/ 76 h 121"/>
              <a:gd name="T2" fmla="*/ 78 w 160"/>
              <a:gd name="T3" fmla="*/ 85 h 121"/>
              <a:gd name="T4" fmla="*/ 84 w 160"/>
              <a:gd name="T5" fmla="*/ 79 h 121"/>
              <a:gd name="T6" fmla="*/ 68 w 160"/>
              <a:gd name="T7" fmla="*/ 61 h 121"/>
              <a:gd name="T8" fmla="*/ 68 w 160"/>
              <a:gd name="T9" fmla="*/ 65 h 121"/>
              <a:gd name="T10" fmla="*/ 71 w 160"/>
              <a:gd name="T11" fmla="*/ 67 h 121"/>
              <a:gd name="T12" fmla="*/ 72 w 160"/>
              <a:gd name="T13" fmla="*/ 59 h 121"/>
              <a:gd name="T14" fmla="*/ 81 w 160"/>
              <a:gd name="T15" fmla="*/ 27 h 121"/>
              <a:gd name="T16" fmla="*/ 72 w 160"/>
              <a:gd name="T17" fmla="*/ 7 h 121"/>
              <a:gd name="T18" fmla="*/ 66 w 160"/>
              <a:gd name="T19" fmla="*/ 28 h 121"/>
              <a:gd name="T20" fmla="*/ 81 w 160"/>
              <a:gd name="T21" fmla="*/ 27 h 121"/>
              <a:gd name="T22" fmla="*/ 86 w 160"/>
              <a:gd name="T23" fmla="*/ 87 h 121"/>
              <a:gd name="T24" fmla="*/ 78 w 160"/>
              <a:gd name="T25" fmla="*/ 93 h 121"/>
              <a:gd name="T26" fmla="*/ 74 w 160"/>
              <a:gd name="T27" fmla="*/ 95 h 121"/>
              <a:gd name="T28" fmla="*/ 72 w 160"/>
              <a:gd name="T29" fmla="*/ 90 h 121"/>
              <a:gd name="T30" fmla="*/ 64 w 160"/>
              <a:gd name="T31" fmla="*/ 85 h 121"/>
              <a:gd name="T32" fmla="*/ 62 w 160"/>
              <a:gd name="T33" fmla="*/ 81 h 121"/>
              <a:gd name="T34" fmla="*/ 62 w 160"/>
              <a:gd name="T35" fmla="*/ 79 h 121"/>
              <a:gd name="T36" fmla="*/ 67 w 160"/>
              <a:gd name="T37" fmla="*/ 79 h 121"/>
              <a:gd name="T38" fmla="*/ 68 w 160"/>
              <a:gd name="T39" fmla="*/ 81 h 121"/>
              <a:gd name="T40" fmla="*/ 72 w 160"/>
              <a:gd name="T41" fmla="*/ 84 h 121"/>
              <a:gd name="T42" fmla="*/ 65 w 160"/>
              <a:gd name="T43" fmla="*/ 70 h 121"/>
              <a:gd name="T44" fmla="*/ 62 w 160"/>
              <a:gd name="T45" fmla="*/ 63 h 121"/>
              <a:gd name="T46" fmla="*/ 65 w 160"/>
              <a:gd name="T47" fmla="*/ 56 h 121"/>
              <a:gd name="T48" fmla="*/ 72 w 160"/>
              <a:gd name="T49" fmla="*/ 50 h 121"/>
              <a:gd name="T50" fmla="*/ 76 w 160"/>
              <a:gd name="T51" fmla="*/ 48 h 121"/>
              <a:gd name="T52" fmla="*/ 78 w 160"/>
              <a:gd name="T53" fmla="*/ 53 h 121"/>
              <a:gd name="T54" fmla="*/ 86 w 160"/>
              <a:gd name="T55" fmla="*/ 57 h 121"/>
              <a:gd name="T56" fmla="*/ 89 w 160"/>
              <a:gd name="T57" fmla="*/ 61 h 121"/>
              <a:gd name="T58" fmla="*/ 89 w 160"/>
              <a:gd name="T59" fmla="*/ 63 h 121"/>
              <a:gd name="T60" fmla="*/ 84 w 160"/>
              <a:gd name="T61" fmla="*/ 63 h 121"/>
              <a:gd name="T62" fmla="*/ 83 w 160"/>
              <a:gd name="T63" fmla="*/ 61 h 121"/>
              <a:gd name="T64" fmla="*/ 78 w 160"/>
              <a:gd name="T65" fmla="*/ 59 h 121"/>
              <a:gd name="T66" fmla="*/ 82 w 160"/>
              <a:gd name="T67" fmla="*/ 70 h 121"/>
              <a:gd name="T68" fmla="*/ 88 w 160"/>
              <a:gd name="T69" fmla="*/ 75 h 121"/>
              <a:gd name="T70" fmla="*/ 89 w 160"/>
              <a:gd name="T71" fmla="*/ 8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21">
                <a:moveTo>
                  <a:pt x="83" y="77"/>
                </a:moveTo>
                <a:cubicBezTo>
                  <a:pt x="83" y="77"/>
                  <a:pt x="82" y="76"/>
                  <a:pt x="82" y="76"/>
                </a:cubicBezTo>
                <a:cubicBezTo>
                  <a:pt x="80" y="75"/>
                  <a:pt x="79" y="75"/>
                  <a:pt x="78" y="75"/>
                </a:cubicBezTo>
                <a:cubicBezTo>
                  <a:pt x="78" y="85"/>
                  <a:pt x="78" y="85"/>
                  <a:pt x="78" y="85"/>
                </a:cubicBezTo>
                <a:cubicBezTo>
                  <a:pt x="80" y="84"/>
                  <a:pt x="82" y="84"/>
                  <a:pt x="83" y="82"/>
                </a:cubicBezTo>
                <a:cubicBezTo>
                  <a:pt x="84" y="81"/>
                  <a:pt x="84" y="80"/>
                  <a:pt x="84" y="79"/>
                </a:cubicBezTo>
                <a:cubicBezTo>
                  <a:pt x="84" y="78"/>
                  <a:pt x="83" y="77"/>
                  <a:pt x="83" y="77"/>
                </a:cubicBezTo>
                <a:close/>
                <a:moveTo>
                  <a:pt x="68" y="61"/>
                </a:moveTo>
                <a:cubicBezTo>
                  <a:pt x="68" y="62"/>
                  <a:pt x="67" y="62"/>
                  <a:pt x="67" y="63"/>
                </a:cubicBezTo>
                <a:cubicBezTo>
                  <a:pt x="67" y="64"/>
                  <a:pt x="67" y="64"/>
                  <a:pt x="68" y="65"/>
                </a:cubicBezTo>
                <a:cubicBezTo>
                  <a:pt x="68" y="65"/>
                  <a:pt x="68" y="66"/>
                  <a:pt x="69" y="66"/>
                </a:cubicBezTo>
                <a:cubicBezTo>
                  <a:pt x="69" y="67"/>
                  <a:pt x="70" y="67"/>
                  <a:pt x="71" y="67"/>
                </a:cubicBezTo>
                <a:cubicBezTo>
                  <a:pt x="71" y="67"/>
                  <a:pt x="72" y="68"/>
                  <a:pt x="72" y="68"/>
                </a:cubicBezTo>
                <a:cubicBezTo>
                  <a:pt x="72" y="59"/>
                  <a:pt x="72" y="59"/>
                  <a:pt x="72" y="59"/>
                </a:cubicBezTo>
                <a:cubicBezTo>
                  <a:pt x="71" y="59"/>
                  <a:pt x="69" y="60"/>
                  <a:pt x="68" y="61"/>
                </a:cubicBezTo>
                <a:close/>
                <a:moveTo>
                  <a:pt x="81" y="27"/>
                </a:moveTo>
                <a:cubicBezTo>
                  <a:pt x="90" y="20"/>
                  <a:pt x="95" y="4"/>
                  <a:pt x="92" y="4"/>
                </a:cubicBezTo>
                <a:cubicBezTo>
                  <a:pt x="87" y="3"/>
                  <a:pt x="77" y="7"/>
                  <a:pt x="72" y="7"/>
                </a:cubicBezTo>
                <a:cubicBezTo>
                  <a:pt x="66" y="8"/>
                  <a:pt x="58" y="0"/>
                  <a:pt x="54" y="5"/>
                </a:cubicBezTo>
                <a:cubicBezTo>
                  <a:pt x="50" y="8"/>
                  <a:pt x="56" y="22"/>
                  <a:pt x="66" y="28"/>
                </a:cubicBezTo>
                <a:cubicBezTo>
                  <a:pt x="38" y="41"/>
                  <a:pt x="0" y="109"/>
                  <a:pt x="67" y="114"/>
                </a:cubicBezTo>
                <a:cubicBezTo>
                  <a:pt x="160" y="121"/>
                  <a:pt x="113" y="41"/>
                  <a:pt x="81" y="27"/>
                </a:cubicBezTo>
                <a:close/>
                <a:moveTo>
                  <a:pt x="89" y="81"/>
                </a:moveTo>
                <a:cubicBezTo>
                  <a:pt x="89" y="83"/>
                  <a:pt x="88" y="86"/>
                  <a:pt x="86" y="87"/>
                </a:cubicBezTo>
                <a:cubicBezTo>
                  <a:pt x="83" y="89"/>
                  <a:pt x="81" y="90"/>
                  <a:pt x="78" y="90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4"/>
                  <a:pt x="77" y="95"/>
                  <a:pt x="77" y="95"/>
                </a:cubicBezTo>
                <a:cubicBezTo>
                  <a:pt x="76" y="96"/>
                  <a:pt x="75" y="96"/>
                  <a:pt x="74" y="95"/>
                </a:cubicBezTo>
                <a:cubicBezTo>
                  <a:pt x="73" y="95"/>
                  <a:pt x="72" y="94"/>
                  <a:pt x="72" y="9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0"/>
                  <a:pt x="71" y="90"/>
                  <a:pt x="71" y="89"/>
                </a:cubicBezTo>
                <a:cubicBezTo>
                  <a:pt x="68" y="89"/>
                  <a:pt x="66" y="87"/>
                  <a:pt x="64" y="85"/>
                </a:cubicBezTo>
                <a:cubicBezTo>
                  <a:pt x="63" y="84"/>
                  <a:pt x="63" y="83"/>
                  <a:pt x="62" y="82"/>
                </a:cubicBezTo>
                <a:cubicBezTo>
                  <a:pt x="62" y="82"/>
                  <a:pt x="62" y="81"/>
                  <a:pt x="62" y="81"/>
                </a:cubicBezTo>
                <a:cubicBezTo>
                  <a:pt x="62" y="81"/>
                  <a:pt x="62" y="80"/>
                  <a:pt x="62" y="80"/>
                </a:cubicBezTo>
                <a:cubicBezTo>
                  <a:pt x="62" y="80"/>
                  <a:pt x="62" y="79"/>
                  <a:pt x="62" y="79"/>
                </a:cubicBezTo>
                <a:cubicBezTo>
                  <a:pt x="62" y="78"/>
                  <a:pt x="64" y="77"/>
                  <a:pt x="65" y="77"/>
                </a:cubicBezTo>
                <a:cubicBezTo>
                  <a:pt x="66" y="77"/>
                  <a:pt x="67" y="78"/>
                  <a:pt x="67" y="79"/>
                </a:cubicBezTo>
                <a:cubicBezTo>
                  <a:pt x="67" y="79"/>
                  <a:pt x="67" y="80"/>
                  <a:pt x="67" y="80"/>
                </a:cubicBezTo>
                <a:cubicBezTo>
                  <a:pt x="67" y="80"/>
                  <a:pt x="67" y="80"/>
                  <a:pt x="68" y="81"/>
                </a:cubicBezTo>
                <a:cubicBezTo>
                  <a:pt x="68" y="81"/>
                  <a:pt x="68" y="82"/>
                  <a:pt x="69" y="82"/>
                </a:cubicBezTo>
                <a:cubicBezTo>
                  <a:pt x="70" y="83"/>
                  <a:pt x="71" y="84"/>
                  <a:pt x="72" y="84"/>
                </a:cubicBezTo>
                <a:cubicBezTo>
                  <a:pt x="72" y="73"/>
                  <a:pt x="72" y="73"/>
                  <a:pt x="72" y="73"/>
                </a:cubicBezTo>
                <a:cubicBezTo>
                  <a:pt x="70" y="73"/>
                  <a:pt x="67" y="72"/>
                  <a:pt x="65" y="70"/>
                </a:cubicBezTo>
                <a:cubicBezTo>
                  <a:pt x="64" y="70"/>
                  <a:pt x="63" y="69"/>
                  <a:pt x="63" y="67"/>
                </a:cubicBezTo>
                <a:cubicBezTo>
                  <a:pt x="62" y="66"/>
                  <a:pt x="62" y="65"/>
                  <a:pt x="62" y="63"/>
                </a:cubicBezTo>
                <a:cubicBezTo>
                  <a:pt x="62" y="62"/>
                  <a:pt x="62" y="61"/>
                  <a:pt x="63" y="60"/>
                </a:cubicBezTo>
                <a:cubicBezTo>
                  <a:pt x="63" y="58"/>
                  <a:pt x="64" y="57"/>
                  <a:pt x="65" y="56"/>
                </a:cubicBezTo>
                <a:cubicBezTo>
                  <a:pt x="67" y="55"/>
                  <a:pt x="70" y="54"/>
                  <a:pt x="72" y="53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49"/>
                  <a:pt x="73" y="49"/>
                  <a:pt x="73" y="48"/>
                </a:cubicBezTo>
                <a:cubicBezTo>
                  <a:pt x="74" y="47"/>
                  <a:pt x="75" y="47"/>
                  <a:pt x="76" y="48"/>
                </a:cubicBezTo>
                <a:cubicBezTo>
                  <a:pt x="77" y="48"/>
                  <a:pt x="78" y="49"/>
                  <a:pt x="78" y="50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3"/>
                </a:cubicBezTo>
                <a:cubicBezTo>
                  <a:pt x="82" y="54"/>
                  <a:pt x="84" y="55"/>
                  <a:pt x="86" y="57"/>
                </a:cubicBezTo>
                <a:cubicBezTo>
                  <a:pt x="87" y="58"/>
                  <a:pt x="88" y="59"/>
                  <a:pt x="88" y="60"/>
                </a:cubicBezTo>
                <a:cubicBezTo>
                  <a:pt x="88" y="60"/>
                  <a:pt x="88" y="61"/>
                  <a:pt x="89" y="61"/>
                </a:cubicBezTo>
                <a:cubicBezTo>
                  <a:pt x="89" y="61"/>
                  <a:pt x="89" y="62"/>
                  <a:pt x="89" y="62"/>
                </a:cubicBezTo>
                <a:cubicBezTo>
                  <a:pt x="89" y="62"/>
                  <a:pt x="89" y="63"/>
                  <a:pt x="89" y="63"/>
                </a:cubicBezTo>
                <a:cubicBezTo>
                  <a:pt x="88" y="64"/>
                  <a:pt x="87" y="65"/>
                  <a:pt x="86" y="65"/>
                </a:cubicBezTo>
                <a:cubicBezTo>
                  <a:pt x="85" y="65"/>
                  <a:pt x="84" y="64"/>
                  <a:pt x="84" y="63"/>
                </a:cubicBezTo>
                <a:cubicBezTo>
                  <a:pt x="83" y="63"/>
                  <a:pt x="83" y="63"/>
                  <a:pt x="83" y="62"/>
                </a:cubicBezTo>
                <a:cubicBezTo>
                  <a:pt x="83" y="62"/>
                  <a:pt x="83" y="62"/>
                  <a:pt x="83" y="61"/>
                </a:cubicBezTo>
                <a:cubicBezTo>
                  <a:pt x="83" y="61"/>
                  <a:pt x="82" y="61"/>
                  <a:pt x="82" y="60"/>
                </a:cubicBezTo>
                <a:cubicBezTo>
                  <a:pt x="80" y="59"/>
                  <a:pt x="79" y="59"/>
                  <a:pt x="78" y="59"/>
                </a:cubicBezTo>
                <a:cubicBezTo>
                  <a:pt x="78" y="69"/>
                  <a:pt x="78" y="69"/>
                  <a:pt x="78" y="69"/>
                </a:cubicBezTo>
                <a:cubicBezTo>
                  <a:pt x="79" y="69"/>
                  <a:pt x="81" y="70"/>
                  <a:pt x="82" y="70"/>
                </a:cubicBezTo>
                <a:cubicBezTo>
                  <a:pt x="85" y="71"/>
                  <a:pt x="87" y="73"/>
                  <a:pt x="88" y="75"/>
                </a:cubicBezTo>
                <a:cubicBezTo>
                  <a:pt x="88" y="75"/>
                  <a:pt x="88" y="74"/>
                  <a:pt x="88" y="75"/>
                </a:cubicBezTo>
                <a:cubicBezTo>
                  <a:pt x="89" y="76"/>
                  <a:pt x="88" y="75"/>
                  <a:pt x="88" y="75"/>
                </a:cubicBezTo>
                <a:cubicBezTo>
                  <a:pt x="89" y="77"/>
                  <a:pt x="90" y="79"/>
                  <a:pt x="89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37">
            <a:extLst>
              <a:ext uri="{FF2B5EF4-FFF2-40B4-BE49-F238E27FC236}">
                <a16:creationId xmlns:a16="http://schemas.microsoft.com/office/drawing/2014/main" id="{8A548AF3-BF93-47FE-90AC-28F87A2B1B4D}"/>
              </a:ext>
            </a:extLst>
          </p:cNvPr>
          <p:cNvSpPr>
            <a:spLocks noEditPoints="1"/>
          </p:cNvSpPr>
          <p:nvPr/>
        </p:nvSpPr>
        <p:spPr bwMode="auto">
          <a:xfrm>
            <a:off x="7659254" y="4846945"/>
            <a:ext cx="342553" cy="345826"/>
          </a:xfrm>
          <a:custGeom>
            <a:avLst/>
            <a:gdLst>
              <a:gd name="T0" fmla="*/ 4 w 102"/>
              <a:gd name="T1" fmla="*/ 85 h 101"/>
              <a:gd name="T2" fmla="*/ 4 w 102"/>
              <a:gd name="T3" fmla="*/ 99 h 101"/>
              <a:gd name="T4" fmla="*/ 10 w 102"/>
              <a:gd name="T5" fmla="*/ 101 h 101"/>
              <a:gd name="T6" fmla="*/ 17 w 102"/>
              <a:gd name="T7" fmla="*/ 99 h 101"/>
              <a:gd name="T8" fmla="*/ 48 w 102"/>
              <a:gd name="T9" fmla="*/ 68 h 101"/>
              <a:gd name="T10" fmla="*/ 35 w 102"/>
              <a:gd name="T11" fmla="*/ 54 h 101"/>
              <a:gd name="T12" fmla="*/ 4 w 102"/>
              <a:gd name="T13" fmla="*/ 85 h 101"/>
              <a:gd name="T14" fmla="*/ 81 w 102"/>
              <a:gd name="T15" fmla="*/ 28 h 101"/>
              <a:gd name="T16" fmla="*/ 95 w 102"/>
              <a:gd name="T17" fmla="*/ 21 h 101"/>
              <a:gd name="T18" fmla="*/ 102 w 102"/>
              <a:gd name="T19" fmla="*/ 7 h 101"/>
              <a:gd name="T20" fmla="*/ 95 w 102"/>
              <a:gd name="T21" fmla="*/ 0 h 101"/>
              <a:gd name="T22" fmla="*/ 82 w 102"/>
              <a:gd name="T23" fmla="*/ 7 h 101"/>
              <a:gd name="T24" fmla="*/ 75 w 102"/>
              <a:gd name="T25" fmla="*/ 21 h 101"/>
              <a:gd name="T26" fmla="*/ 58 w 102"/>
              <a:gd name="T27" fmla="*/ 37 h 101"/>
              <a:gd name="T28" fmla="*/ 65 w 102"/>
              <a:gd name="T29" fmla="*/ 44 h 101"/>
              <a:gd name="T30" fmla="*/ 81 w 102"/>
              <a:gd name="T31" fmla="*/ 28 h 101"/>
              <a:gd name="T32" fmla="*/ 84 w 102"/>
              <a:gd name="T33" fmla="*/ 64 h 101"/>
              <a:gd name="T34" fmla="*/ 83 w 102"/>
              <a:gd name="T35" fmla="*/ 63 h 101"/>
              <a:gd name="T36" fmla="*/ 77 w 102"/>
              <a:gd name="T37" fmla="*/ 65 h 101"/>
              <a:gd name="T38" fmla="*/ 38 w 102"/>
              <a:gd name="T39" fmla="*/ 26 h 101"/>
              <a:gd name="T40" fmla="*/ 39 w 102"/>
              <a:gd name="T41" fmla="*/ 19 h 101"/>
              <a:gd name="T42" fmla="*/ 39 w 102"/>
              <a:gd name="T43" fmla="*/ 18 h 101"/>
              <a:gd name="T44" fmla="*/ 20 w 102"/>
              <a:gd name="T45" fmla="*/ 0 h 101"/>
              <a:gd name="T46" fmla="*/ 12 w 102"/>
              <a:gd name="T47" fmla="*/ 2 h 101"/>
              <a:gd name="T48" fmla="*/ 24 w 102"/>
              <a:gd name="T49" fmla="*/ 15 h 101"/>
              <a:gd name="T50" fmla="*/ 26 w 102"/>
              <a:gd name="T51" fmla="*/ 17 h 101"/>
              <a:gd name="T52" fmla="*/ 24 w 102"/>
              <a:gd name="T53" fmla="*/ 24 h 101"/>
              <a:gd name="T54" fmla="*/ 20 w 102"/>
              <a:gd name="T55" fmla="*/ 25 h 101"/>
              <a:gd name="T56" fmla="*/ 18 w 102"/>
              <a:gd name="T57" fmla="*/ 25 h 101"/>
              <a:gd name="T58" fmla="*/ 15 w 102"/>
              <a:gd name="T59" fmla="*/ 24 h 101"/>
              <a:gd name="T60" fmla="*/ 3 w 102"/>
              <a:gd name="T61" fmla="*/ 11 h 101"/>
              <a:gd name="T62" fmla="*/ 1 w 102"/>
              <a:gd name="T63" fmla="*/ 19 h 101"/>
              <a:gd name="T64" fmla="*/ 19 w 102"/>
              <a:gd name="T65" fmla="*/ 38 h 101"/>
              <a:gd name="T66" fmla="*/ 20 w 102"/>
              <a:gd name="T67" fmla="*/ 38 h 101"/>
              <a:gd name="T68" fmla="*/ 26 w 102"/>
              <a:gd name="T69" fmla="*/ 37 h 101"/>
              <a:gd name="T70" fmla="*/ 65 w 102"/>
              <a:gd name="T71" fmla="*/ 76 h 101"/>
              <a:gd name="T72" fmla="*/ 64 w 102"/>
              <a:gd name="T73" fmla="*/ 82 h 101"/>
              <a:gd name="T74" fmla="*/ 64 w 102"/>
              <a:gd name="T75" fmla="*/ 84 h 101"/>
              <a:gd name="T76" fmla="*/ 83 w 102"/>
              <a:gd name="T77" fmla="*/ 101 h 101"/>
              <a:gd name="T78" fmla="*/ 91 w 102"/>
              <a:gd name="T79" fmla="*/ 99 h 101"/>
              <a:gd name="T80" fmla="*/ 79 w 102"/>
              <a:gd name="T81" fmla="*/ 87 h 101"/>
              <a:gd name="T82" fmla="*/ 77 w 102"/>
              <a:gd name="T83" fmla="*/ 85 h 101"/>
              <a:gd name="T84" fmla="*/ 79 w 102"/>
              <a:gd name="T85" fmla="*/ 78 h 101"/>
              <a:gd name="T86" fmla="*/ 83 w 102"/>
              <a:gd name="T87" fmla="*/ 76 h 101"/>
              <a:gd name="T88" fmla="*/ 85 w 102"/>
              <a:gd name="T89" fmla="*/ 76 h 101"/>
              <a:gd name="T90" fmla="*/ 88 w 102"/>
              <a:gd name="T91" fmla="*/ 78 h 101"/>
              <a:gd name="T92" fmla="*/ 100 w 102"/>
              <a:gd name="T93" fmla="*/ 90 h 101"/>
              <a:gd name="T94" fmla="*/ 102 w 102"/>
              <a:gd name="T95" fmla="*/ 82 h 101"/>
              <a:gd name="T96" fmla="*/ 84 w 102"/>
              <a:gd name="T97" fmla="*/ 6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" h="101">
                <a:moveTo>
                  <a:pt x="4" y="85"/>
                </a:moveTo>
                <a:cubicBezTo>
                  <a:pt x="0" y="89"/>
                  <a:pt x="0" y="95"/>
                  <a:pt x="4" y="99"/>
                </a:cubicBezTo>
                <a:cubicBezTo>
                  <a:pt x="5" y="100"/>
                  <a:pt x="8" y="101"/>
                  <a:pt x="10" y="101"/>
                </a:cubicBezTo>
                <a:cubicBezTo>
                  <a:pt x="13" y="101"/>
                  <a:pt x="15" y="100"/>
                  <a:pt x="17" y="99"/>
                </a:cubicBezTo>
                <a:cubicBezTo>
                  <a:pt x="48" y="68"/>
                  <a:pt x="48" y="68"/>
                  <a:pt x="48" y="68"/>
                </a:cubicBezTo>
                <a:cubicBezTo>
                  <a:pt x="35" y="54"/>
                  <a:pt x="35" y="54"/>
                  <a:pt x="35" y="54"/>
                </a:cubicBezTo>
                <a:lnTo>
                  <a:pt x="4" y="85"/>
                </a:lnTo>
                <a:close/>
                <a:moveTo>
                  <a:pt x="81" y="28"/>
                </a:moveTo>
                <a:cubicBezTo>
                  <a:pt x="95" y="21"/>
                  <a:pt x="95" y="21"/>
                  <a:pt x="95" y="21"/>
                </a:cubicBezTo>
                <a:cubicBezTo>
                  <a:pt x="102" y="7"/>
                  <a:pt x="102" y="7"/>
                  <a:pt x="102" y="7"/>
                </a:cubicBezTo>
                <a:cubicBezTo>
                  <a:pt x="95" y="0"/>
                  <a:pt x="95" y="0"/>
                  <a:pt x="95" y="0"/>
                </a:cubicBezTo>
                <a:cubicBezTo>
                  <a:pt x="82" y="7"/>
                  <a:pt x="82" y="7"/>
                  <a:pt x="82" y="7"/>
                </a:cubicBezTo>
                <a:cubicBezTo>
                  <a:pt x="75" y="21"/>
                  <a:pt x="75" y="21"/>
                  <a:pt x="75" y="21"/>
                </a:cubicBezTo>
                <a:cubicBezTo>
                  <a:pt x="58" y="37"/>
                  <a:pt x="58" y="37"/>
                  <a:pt x="58" y="37"/>
                </a:cubicBezTo>
                <a:cubicBezTo>
                  <a:pt x="65" y="44"/>
                  <a:pt x="65" y="44"/>
                  <a:pt x="65" y="44"/>
                </a:cubicBezTo>
                <a:lnTo>
                  <a:pt x="81" y="28"/>
                </a:lnTo>
                <a:close/>
                <a:moveTo>
                  <a:pt x="84" y="64"/>
                </a:moveTo>
                <a:cubicBezTo>
                  <a:pt x="83" y="63"/>
                  <a:pt x="83" y="63"/>
                  <a:pt x="83" y="63"/>
                </a:cubicBezTo>
                <a:cubicBezTo>
                  <a:pt x="81" y="63"/>
                  <a:pt x="79" y="64"/>
                  <a:pt x="77" y="65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4"/>
                  <a:pt x="39" y="21"/>
                  <a:pt x="39" y="19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8"/>
                  <a:pt x="30" y="0"/>
                  <a:pt x="20" y="0"/>
                </a:cubicBezTo>
                <a:cubicBezTo>
                  <a:pt x="17" y="0"/>
                  <a:pt x="14" y="1"/>
                  <a:pt x="12" y="2"/>
                </a:cubicBezTo>
                <a:cubicBezTo>
                  <a:pt x="24" y="15"/>
                  <a:pt x="24" y="15"/>
                  <a:pt x="24" y="15"/>
                </a:cubicBezTo>
                <a:cubicBezTo>
                  <a:pt x="25" y="15"/>
                  <a:pt x="25" y="16"/>
                  <a:pt x="26" y="17"/>
                </a:cubicBezTo>
                <a:cubicBezTo>
                  <a:pt x="27" y="19"/>
                  <a:pt x="26" y="22"/>
                  <a:pt x="24" y="24"/>
                </a:cubicBezTo>
                <a:cubicBezTo>
                  <a:pt x="23" y="25"/>
                  <a:pt x="22" y="25"/>
                  <a:pt x="20" y="25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5" y="24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4"/>
                  <a:pt x="1" y="16"/>
                  <a:pt x="1" y="19"/>
                </a:cubicBezTo>
                <a:cubicBezTo>
                  <a:pt x="1" y="29"/>
                  <a:pt x="9" y="37"/>
                  <a:pt x="19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22" y="38"/>
                  <a:pt x="24" y="38"/>
                  <a:pt x="26" y="37"/>
                </a:cubicBezTo>
                <a:cubicBezTo>
                  <a:pt x="65" y="76"/>
                  <a:pt x="65" y="76"/>
                  <a:pt x="65" y="76"/>
                </a:cubicBezTo>
                <a:cubicBezTo>
                  <a:pt x="65" y="78"/>
                  <a:pt x="64" y="80"/>
                  <a:pt x="64" y="82"/>
                </a:cubicBezTo>
                <a:cubicBezTo>
                  <a:pt x="64" y="84"/>
                  <a:pt x="64" y="84"/>
                  <a:pt x="64" y="84"/>
                </a:cubicBezTo>
                <a:cubicBezTo>
                  <a:pt x="65" y="93"/>
                  <a:pt x="73" y="101"/>
                  <a:pt x="83" y="101"/>
                </a:cubicBezTo>
                <a:cubicBezTo>
                  <a:pt x="86" y="101"/>
                  <a:pt x="89" y="101"/>
                  <a:pt x="91" y="99"/>
                </a:cubicBezTo>
                <a:cubicBezTo>
                  <a:pt x="79" y="87"/>
                  <a:pt x="79" y="87"/>
                  <a:pt x="79" y="87"/>
                </a:cubicBezTo>
                <a:cubicBezTo>
                  <a:pt x="78" y="86"/>
                  <a:pt x="78" y="85"/>
                  <a:pt x="77" y="85"/>
                </a:cubicBezTo>
                <a:cubicBezTo>
                  <a:pt x="76" y="82"/>
                  <a:pt x="77" y="80"/>
                  <a:pt x="79" y="78"/>
                </a:cubicBezTo>
                <a:cubicBezTo>
                  <a:pt x="80" y="77"/>
                  <a:pt x="81" y="76"/>
                  <a:pt x="83" y="76"/>
                </a:cubicBezTo>
                <a:cubicBezTo>
                  <a:pt x="84" y="76"/>
                  <a:pt x="85" y="76"/>
                  <a:pt x="85" y="76"/>
                </a:cubicBezTo>
                <a:cubicBezTo>
                  <a:pt x="86" y="77"/>
                  <a:pt x="87" y="77"/>
                  <a:pt x="88" y="78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1" y="88"/>
                  <a:pt x="102" y="85"/>
                  <a:pt x="102" y="82"/>
                </a:cubicBezTo>
                <a:cubicBezTo>
                  <a:pt x="102" y="72"/>
                  <a:pt x="94" y="64"/>
                  <a:pt x="84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8">
            <a:extLst>
              <a:ext uri="{FF2B5EF4-FFF2-40B4-BE49-F238E27FC236}">
                <a16:creationId xmlns:a16="http://schemas.microsoft.com/office/drawing/2014/main" id="{25602D4C-2DD0-44CC-8250-B46BCF0C0EFA}"/>
              </a:ext>
            </a:extLst>
          </p:cNvPr>
          <p:cNvSpPr>
            <a:spLocks noEditPoints="1"/>
          </p:cNvSpPr>
          <p:nvPr/>
        </p:nvSpPr>
        <p:spPr bwMode="auto">
          <a:xfrm>
            <a:off x="8888136" y="4847867"/>
            <a:ext cx="337085" cy="343982"/>
          </a:xfrm>
          <a:custGeom>
            <a:avLst/>
            <a:gdLst>
              <a:gd name="T0" fmla="*/ 110 w 111"/>
              <a:gd name="T1" fmla="*/ 94 h 111"/>
              <a:gd name="T2" fmla="*/ 88 w 111"/>
              <a:gd name="T3" fmla="*/ 72 h 111"/>
              <a:gd name="T4" fmla="*/ 103 w 111"/>
              <a:gd name="T5" fmla="*/ 63 h 111"/>
              <a:gd name="T6" fmla="*/ 105 w 111"/>
              <a:gd name="T7" fmla="*/ 60 h 111"/>
              <a:gd name="T8" fmla="*/ 103 w 111"/>
              <a:gd name="T9" fmla="*/ 56 h 111"/>
              <a:gd name="T10" fmla="*/ 32 w 111"/>
              <a:gd name="T11" fmla="*/ 28 h 111"/>
              <a:gd name="T12" fmla="*/ 28 w 111"/>
              <a:gd name="T13" fmla="*/ 29 h 111"/>
              <a:gd name="T14" fmla="*/ 28 w 111"/>
              <a:gd name="T15" fmla="*/ 33 h 111"/>
              <a:gd name="T16" fmla="*/ 56 w 111"/>
              <a:gd name="T17" fmla="*/ 103 h 111"/>
              <a:gd name="T18" fmla="*/ 59 w 111"/>
              <a:gd name="T19" fmla="*/ 106 h 111"/>
              <a:gd name="T20" fmla="*/ 62 w 111"/>
              <a:gd name="T21" fmla="*/ 104 h 111"/>
              <a:gd name="T22" fmla="*/ 71 w 111"/>
              <a:gd name="T23" fmla="*/ 88 h 111"/>
              <a:gd name="T24" fmla="*/ 94 w 111"/>
              <a:gd name="T25" fmla="*/ 110 h 111"/>
              <a:gd name="T26" fmla="*/ 96 w 111"/>
              <a:gd name="T27" fmla="*/ 111 h 111"/>
              <a:gd name="T28" fmla="*/ 99 w 111"/>
              <a:gd name="T29" fmla="*/ 110 h 111"/>
              <a:gd name="T30" fmla="*/ 110 w 111"/>
              <a:gd name="T31" fmla="*/ 99 h 111"/>
              <a:gd name="T32" fmla="*/ 110 w 111"/>
              <a:gd name="T33" fmla="*/ 94 h 111"/>
              <a:gd name="T34" fmla="*/ 16 w 111"/>
              <a:gd name="T35" fmla="*/ 11 h 111"/>
              <a:gd name="T36" fmla="*/ 11 w 111"/>
              <a:gd name="T37" fmla="*/ 11 h 111"/>
              <a:gd name="T38" fmla="*/ 11 w 111"/>
              <a:gd name="T39" fmla="*/ 17 h 111"/>
              <a:gd name="T40" fmla="*/ 19 w 111"/>
              <a:gd name="T41" fmla="*/ 25 h 111"/>
              <a:gd name="T42" fmla="*/ 22 w 111"/>
              <a:gd name="T43" fmla="*/ 26 h 111"/>
              <a:gd name="T44" fmla="*/ 24 w 111"/>
              <a:gd name="T45" fmla="*/ 25 h 111"/>
              <a:gd name="T46" fmla="*/ 24 w 111"/>
              <a:gd name="T47" fmla="*/ 20 h 111"/>
              <a:gd name="T48" fmla="*/ 16 w 111"/>
              <a:gd name="T49" fmla="*/ 11 h 111"/>
              <a:gd name="T50" fmla="*/ 19 w 111"/>
              <a:gd name="T51" fmla="*/ 37 h 111"/>
              <a:gd name="T52" fmla="*/ 15 w 111"/>
              <a:gd name="T53" fmla="*/ 33 h 111"/>
              <a:gd name="T54" fmla="*/ 3 w 111"/>
              <a:gd name="T55" fmla="*/ 33 h 111"/>
              <a:gd name="T56" fmla="*/ 0 w 111"/>
              <a:gd name="T57" fmla="*/ 37 h 111"/>
              <a:gd name="T58" fmla="*/ 3 w 111"/>
              <a:gd name="T59" fmla="*/ 41 h 111"/>
              <a:gd name="T60" fmla="*/ 15 w 111"/>
              <a:gd name="T61" fmla="*/ 41 h 111"/>
              <a:gd name="T62" fmla="*/ 19 w 111"/>
              <a:gd name="T63" fmla="*/ 37 h 111"/>
              <a:gd name="T64" fmla="*/ 17 w 111"/>
              <a:gd name="T65" fmla="*/ 48 h 111"/>
              <a:gd name="T66" fmla="*/ 9 w 111"/>
              <a:gd name="T67" fmla="*/ 57 h 111"/>
              <a:gd name="T68" fmla="*/ 9 w 111"/>
              <a:gd name="T69" fmla="*/ 62 h 111"/>
              <a:gd name="T70" fmla="*/ 12 w 111"/>
              <a:gd name="T71" fmla="*/ 63 h 111"/>
              <a:gd name="T72" fmla="*/ 14 w 111"/>
              <a:gd name="T73" fmla="*/ 62 h 111"/>
              <a:gd name="T74" fmla="*/ 22 w 111"/>
              <a:gd name="T75" fmla="*/ 54 h 111"/>
              <a:gd name="T76" fmla="*/ 22 w 111"/>
              <a:gd name="T77" fmla="*/ 48 h 111"/>
              <a:gd name="T78" fmla="*/ 17 w 111"/>
              <a:gd name="T79" fmla="*/ 48 h 111"/>
              <a:gd name="T80" fmla="*/ 36 w 111"/>
              <a:gd name="T81" fmla="*/ 19 h 111"/>
              <a:gd name="T82" fmla="*/ 40 w 111"/>
              <a:gd name="T83" fmla="*/ 16 h 111"/>
              <a:gd name="T84" fmla="*/ 40 w 111"/>
              <a:gd name="T85" fmla="*/ 4 h 111"/>
              <a:gd name="T86" fmla="*/ 36 w 111"/>
              <a:gd name="T87" fmla="*/ 0 h 111"/>
              <a:gd name="T88" fmla="*/ 33 w 111"/>
              <a:gd name="T89" fmla="*/ 4 h 111"/>
              <a:gd name="T90" fmla="*/ 33 w 111"/>
              <a:gd name="T91" fmla="*/ 16 h 111"/>
              <a:gd name="T92" fmla="*/ 36 w 111"/>
              <a:gd name="T93" fmla="*/ 19 h 111"/>
              <a:gd name="T94" fmla="*/ 50 w 111"/>
              <a:gd name="T95" fmla="*/ 24 h 111"/>
              <a:gd name="T96" fmla="*/ 53 w 111"/>
              <a:gd name="T97" fmla="*/ 23 h 111"/>
              <a:gd name="T98" fmla="*/ 61 w 111"/>
              <a:gd name="T99" fmla="*/ 15 h 111"/>
              <a:gd name="T100" fmla="*/ 61 w 111"/>
              <a:gd name="T101" fmla="*/ 10 h 111"/>
              <a:gd name="T102" fmla="*/ 56 w 111"/>
              <a:gd name="T103" fmla="*/ 10 h 111"/>
              <a:gd name="T104" fmla="*/ 48 w 111"/>
              <a:gd name="T105" fmla="*/ 18 h 111"/>
              <a:gd name="T106" fmla="*/ 48 w 111"/>
              <a:gd name="T107" fmla="*/ 23 h 111"/>
              <a:gd name="T108" fmla="*/ 50 w 111"/>
              <a:gd name="T10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1" h="111">
                <a:moveTo>
                  <a:pt x="110" y="94"/>
                </a:moveTo>
                <a:cubicBezTo>
                  <a:pt x="88" y="72"/>
                  <a:pt x="88" y="72"/>
                  <a:pt x="88" y="72"/>
                </a:cubicBezTo>
                <a:cubicBezTo>
                  <a:pt x="103" y="63"/>
                  <a:pt x="103" y="63"/>
                  <a:pt x="103" y="63"/>
                </a:cubicBezTo>
                <a:cubicBezTo>
                  <a:pt x="105" y="62"/>
                  <a:pt x="105" y="61"/>
                  <a:pt x="105" y="60"/>
                </a:cubicBezTo>
                <a:cubicBezTo>
                  <a:pt x="105" y="58"/>
                  <a:pt x="104" y="57"/>
                  <a:pt x="103" y="56"/>
                </a:cubicBezTo>
                <a:cubicBezTo>
                  <a:pt x="32" y="28"/>
                  <a:pt x="32" y="28"/>
                  <a:pt x="32" y="28"/>
                </a:cubicBezTo>
                <a:cubicBezTo>
                  <a:pt x="31" y="28"/>
                  <a:pt x="30" y="28"/>
                  <a:pt x="28" y="29"/>
                </a:cubicBezTo>
                <a:cubicBezTo>
                  <a:pt x="27" y="30"/>
                  <a:pt x="27" y="32"/>
                  <a:pt x="28" y="33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56" y="105"/>
                  <a:pt x="57" y="106"/>
                  <a:pt x="59" y="106"/>
                </a:cubicBezTo>
                <a:cubicBezTo>
                  <a:pt x="60" y="106"/>
                  <a:pt x="62" y="105"/>
                  <a:pt x="62" y="104"/>
                </a:cubicBezTo>
                <a:cubicBezTo>
                  <a:pt x="71" y="88"/>
                  <a:pt x="71" y="88"/>
                  <a:pt x="71" y="88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5" y="111"/>
                  <a:pt x="96" y="111"/>
                </a:cubicBezTo>
                <a:cubicBezTo>
                  <a:pt x="97" y="111"/>
                  <a:pt x="98" y="111"/>
                  <a:pt x="99" y="110"/>
                </a:cubicBezTo>
                <a:cubicBezTo>
                  <a:pt x="110" y="99"/>
                  <a:pt x="110" y="99"/>
                  <a:pt x="110" y="99"/>
                </a:cubicBezTo>
                <a:cubicBezTo>
                  <a:pt x="111" y="98"/>
                  <a:pt x="111" y="96"/>
                  <a:pt x="110" y="94"/>
                </a:cubicBezTo>
                <a:close/>
                <a:moveTo>
                  <a:pt x="16" y="11"/>
                </a:moveTo>
                <a:cubicBezTo>
                  <a:pt x="14" y="10"/>
                  <a:pt x="12" y="10"/>
                  <a:pt x="11" y="11"/>
                </a:cubicBezTo>
                <a:cubicBezTo>
                  <a:pt x="9" y="13"/>
                  <a:pt x="9" y="15"/>
                  <a:pt x="11" y="17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6"/>
                  <a:pt x="21" y="26"/>
                  <a:pt x="22" y="26"/>
                </a:cubicBezTo>
                <a:cubicBezTo>
                  <a:pt x="23" y="26"/>
                  <a:pt x="23" y="26"/>
                  <a:pt x="24" y="25"/>
                </a:cubicBezTo>
                <a:cubicBezTo>
                  <a:pt x="26" y="23"/>
                  <a:pt x="26" y="21"/>
                  <a:pt x="24" y="20"/>
                </a:cubicBezTo>
                <a:lnTo>
                  <a:pt x="16" y="11"/>
                </a:lnTo>
                <a:close/>
                <a:moveTo>
                  <a:pt x="19" y="37"/>
                </a:moveTo>
                <a:cubicBezTo>
                  <a:pt x="19" y="35"/>
                  <a:pt x="17" y="33"/>
                  <a:pt x="15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3"/>
                  <a:pt x="0" y="35"/>
                  <a:pt x="0" y="37"/>
                </a:cubicBezTo>
                <a:cubicBezTo>
                  <a:pt x="0" y="39"/>
                  <a:pt x="1" y="41"/>
                  <a:pt x="3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7" y="41"/>
                  <a:pt x="19" y="39"/>
                  <a:pt x="19" y="37"/>
                </a:cubicBezTo>
                <a:close/>
                <a:moveTo>
                  <a:pt x="17" y="48"/>
                </a:moveTo>
                <a:cubicBezTo>
                  <a:pt x="9" y="57"/>
                  <a:pt x="9" y="57"/>
                  <a:pt x="9" y="57"/>
                </a:cubicBezTo>
                <a:cubicBezTo>
                  <a:pt x="8" y="58"/>
                  <a:pt x="8" y="61"/>
                  <a:pt x="9" y="62"/>
                </a:cubicBezTo>
                <a:cubicBezTo>
                  <a:pt x="10" y="63"/>
                  <a:pt x="11" y="63"/>
                  <a:pt x="12" y="63"/>
                </a:cubicBezTo>
                <a:cubicBezTo>
                  <a:pt x="13" y="63"/>
                  <a:pt x="14" y="63"/>
                  <a:pt x="14" y="62"/>
                </a:cubicBezTo>
                <a:cubicBezTo>
                  <a:pt x="22" y="54"/>
                  <a:pt x="22" y="54"/>
                  <a:pt x="22" y="54"/>
                </a:cubicBezTo>
                <a:cubicBezTo>
                  <a:pt x="24" y="52"/>
                  <a:pt x="24" y="50"/>
                  <a:pt x="22" y="48"/>
                </a:cubicBezTo>
                <a:cubicBezTo>
                  <a:pt x="21" y="47"/>
                  <a:pt x="19" y="47"/>
                  <a:pt x="17" y="48"/>
                </a:cubicBezTo>
                <a:close/>
                <a:moveTo>
                  <a:pt x="36" y="19"/>
                </a:moveTo>
                <a:cubicBezTo>
                  <a:pt x="38" y="19"/>
                  <a:pt x="40" y="18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3" y="2"/>
                  <a:pt x="33" y="4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8"/>
                  <a:pt x="34" y="19"/>
                  <a:pt x="36" y="19"/>
                </a:cubicBezTo>
                <a:close/>
                <a:moveTo>
                  <a:pt x="50" y="24"/>
                </a:moveTo>
                <a:cubicBezTo>
                  <a:pt x="51" y="24"/>
                  <a:pt x="52" y="24"/>
                  <a:pt x="53" y="23"/>
                </a:cubicBezTo>
                <a:cubicBezTo>
                  <a:pt x="61" y="15"/>
                  <a:pt x="61" y="15"/>
                  <a:pt x="61" y="15"/>
                </a:cubicBezTo>
                <a:cubicBezTo>
                  <a:pt x="63" y="13"/>
                  <a:pt x="63" y="11"/>
                  <a:pt x="61" y="10"/>
                </a:cubicBezTo>
                <a:cubicBezTo>
                  <a:pt x="60" y="8"/>
                  <a:pt x="58" y="8"/>
                  <a:pt x="56" y="10"/>
                </a:cubicBezTo>
                <a:cubicBezTo>
                  <a:pt x="48" y="18"/>
                  <a:pt x="48" y="18"/>
                  <a:pt x="48" y="18"/>
                </a:cubicBezTo>
                <a:cubicBezTo>
                  <a:pt x="46" y="19"/>
                  <a:pt x="46" y="22"/>
                  <a:pt x="48" y="23"/>
                </a:cubicBezTo>
                <a:cubicBezTo>
                  <a:pt x="49" y="24"/>
                  <a:pt x="50" y="24"/>
                  <a:pt x="50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9">
            <a:extLst>
              <a:ext uri="{FF2B5EF4-FFF2-40B4-BE49-F238E27FC236}">
                <a16:creationId xmlns:a16="http://schemas.microsoft.com/office/drawing/2014/main" id="{6299E21A-AD74-4F8E-BF0D-3952C7662CB0}"/>
              </a:ext>
            </a:extLst>
          </p:cNvPr>
          <p:cNvSpPr>
            <a:spLocks noEditPoints="1"/>
          </p:cNvSpPr>
          <p:nvPr/>
        </p:nvSpPr>
        <p:spPr bwMode="auto">
          <a:xfrm>
            <a:off x="10129112" y="4824076"/>
            <a:ext cx="302915" cy="395781"/>
          </a:xfrm>
          <a:custGeom>
            <a:avLst/>
            <a:gdLst>
              <a:gd name="T0" fmla="*/ 31 w 89"/>
              <a:gd name="T1" fmla="*/ 100 h 114"/>
              <a:gd name="T2" fmla="*/ 31 w 89"/>
              <a:gd name="T3" fmla="*/ 100 h 114"/>
              <a:gd name="T4" fmla="*/ 45 w 89"/>
              <a:gd name="T5" fmla="*/ 114 h 114"/>
              <a:gd name="T6" fmla="*/ 58 w 89"/>
              <a:gd name="T7" fmla="*/ 100 h 114"/>
              <a:gd name="T8" fmla="*/ 58 w 89"/>
              <a:gd name="T9" fmla="*/ 100 h 114"/>
              <a:gd name="T10" fmla="*/ 31 w 89"/>
              <a:gd name="T11" fmla="*/ 100 h 114"/>
              <a:gd name="T12" fmla="*/ 88 w 89"/>
              <a:gd name="T13" fmla="*/ 83 h 114"/>
              <a:gd name="T14" fmla="*/ 76 w 89"/>
              <a:gd name="T15" fmla="*/ 65 h 114"/>
              <a:gd name="T16" fmla="*/ 76 w 89"/>
              <a:gd name="T17" fmla="*/ 43 h 114"/>
              <a:gd name="T18" fmla="*/ 51 w 89"/>
              <a:gd name="T19" fmla="*/ 13 h 114"/>
              <a:gd name="T20" fmla="*/ 51 w 89"/>
              <a:gd name="T21" fmla="*/ 6 h 114"/>
              <a:gd name="T22" fmla="*/ 45 w 89"/>
              <a:gd name="T23" fmla="*/ 0 h 114"/>
              <a:gd name="T24" fmla="*/ 39 w 89"/>
              <a:gd name="T25" fmla="*/ 6 h 114"/>
              <a:gd name="T26" fmla="*/ 39 w 89"/>
              <a:gd name="T27" fmla="*/ 13 h 114"/>
              <a:gd name="T28" fmla="*/ 14 w 89"/>
              <a:gd name="T29" fmla="*/ 43 h 114"/>
              <a:gd name="T30" fmla="*/ 14 w 89"/>
              <a:gd name="T31" fmla="*/ 65 h 114"/>
              <a:gd name="T32" fmla="*/ 1 w 89"/>
              <a:gd name="T33" fmla="*/ 83 h 114"/>
              <a:gd name="T34" fmla="*/ 1 w 89"/>
              <a:gd name="T35" fmla="*/ 90 h 114"/>
              <a:gd name="T36" fmla="*/ 7 w 89"/>
              <a:gd name="T37" fmla="*/ 93 h 114"/>
              <a:gd name="T38" fmla="*/ 83 w 89"/>
              <a:gd name="T39" fmla="*/ 93 h 114"/>
              <a:gd name="T40" fmla="*/ 88 w 89"/>
              <a:gd name="T41" fmla="*/ 90 h 114"/>
              <a:gd name="T42" fmla="*/ 88 w 89"/>
              <a:gd name="T43" fmla="*/ 8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9" h="114">
                <a:moveTo>
                  <a:pt x="31" y="100"/>
                </a:moveTo>
                <a:cubicBezTo>
                  <a:pt x="31" y="100"/>
                  <a:pt x="31" y="100"/>
                  <a:pt x="31" y="100"/>
                </a:cubicBezTo>
                <a:cubicBezTo>
                  <a:pt x="31" y="108"/>
                  <a:pt x="37" y="114"/>
                  <a:pt x="45" y="114"/>
                </a:cubicBezTo>
                <a:cubicBezTo>
                  <a:pt x="52" y="114"/>
                  <a:pt x="58" y="108"/>
                  <a:pt x="58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31" y="100"/>
                </a:lnTo>
                <a:close/>
                <a:moveTo>
                  <a:pt x="88" y="83"/>
                </a:moveTo>
                <a:cubicBezTo>
                  <a:pt x="76" y="65"/>
                  <a:pt x="76" y="65"/>
                  <a:pt x="76" y="65"/>
                </a:cubicBezTo>
                <a:cubicBezTo>
                  <a:pt x="76" y="43"/>
                  <a:pt x="76" y="43"/>
                  <a:pt x="76" y="43"/>
                </a:cubicBezTo>
                <a:cubicBezTo>
                  <a:pt x="76" y="28"/>
                  <a:pt x="65" y="16"/>
                  <a:pt x="51" y="13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2"/>
                  <a:pt x="48" y="0"/>
                  <a:pt x="45" y="0"/>
                </a:cubicBezTo>
                <a:cubicBezTo>
                  <a:pt x="41" y="0"/>
                  <a:pt x="39" y="2"/>
                  <a:pt x="39" y="6"/>
                </a:cubicBezTo>
                <a:cubicBezTo>
                  <a:pt x="39" y="13"/>
                  <a:pt x="39" y="13"/>
                  <a:pt x="39" y="13"/>
                </a:cubicBezTo>
                <a:cubicBezTo>
                  <a:pt x="24" y="16"/>
                  <a:pt x="14" y="28"/>
                  <a:pt x="14" y="43"/>
                </a:cubicBezTo>
                <a:cubicBezTo>
                  <a:pt x="14" y="65"/>
                  <a:pt x="14" y="65"/>
                  <a:pt x="14" y="65"/>
                </a:cubicBezTo>
                <a:cubicBezTo>
                  <a:pt x="1" y="83"/>
                  <a:pt x="1" y="83"/>
                  <a:pt x="1" y="83"/>
                </a:cubicBezTo>
                <a:cubicBezTo>
                  <a:pt x="0" y="85"/>
                  <a:pt x="0" y="88"/>
                  <a:pt x="1" y="90"/>
                </a:cubicBezTo>
                <a:cubicBezTo>
                  <a:pt x="2" y="92"/>
                  <a:pt x="4" y="93"/>
                  <a:pt x="7" y="93"/>
                </a:cubicBezTo>
                <a:cubicBezTo>
                  <a:pt x="83" y="93"/>
                  <a:pt x="83" y="93"/>
                  <a:pt x="83" y="93"/>
                </a:cubicBezTo>
                <a:cubicBezTo>
                  <a:pt x="85" y="93"/>
                  <a:pt x="87" y="92"/>
                  <a:pt x="88" y="90"/>
                </a:cubicBezTo>
                <a:cubicBezTo>
                  <a:pt x="89" y="88"/>
                  <a:pt x="89" y="85"/>
                  <a:pt x="88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70266F7-E9F0-458C-B329-0B214E00C612}"/>
              </a:ext>
            </a:extLst>
          </p:cNvPr>
          <p:cNvSpPr txBox="1"/>
          <p:nvPr/>
        </p:nvSpPr>
        <p:spPr>
          <a:xfrm>
            <a:off x="6101027" y="2757682"/>
            <a:ext cx="100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0.2%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8D3D546-92C3-4AA1-8686-CFED6B3CF42E}"/>
              </a:ext>
            </a:extLst>
          </p:cNvPr>
          <p:cNvSpPr txBox="1"/>
          <p:nvPr/>
        </p:nvSpPr>
        <p:spPr>
          <a:xfrm>
            <a:off x="7324165" y="2407487"/>
            <a:ext cx="1006712" cy="40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21%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DD9F76-28E2-44FF-AE97-49D1B544B7E6}"/>
              </a:ext>
            </a:extLst>
          </p:cNvPr>
          <p:cNvSpPr txBox="1"/>
          <p:nvPr/>
        </p:nvSpPr>
        <p:spPr>
          <a:xfrm>
            <a:off x="8553321" y="2092750"/>
            <a:ext cx="1006712" cy="40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89K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F9DE7FF-24B5-4166-95C3-AEFB76FD24B2}"/>
              </a:ext>
            </a:extLst>
          </p:cNvPr>
          <p:cNvSpPr txBox="1"/>
          <p:nvPr/>
        </p:nvSpPr>
        <p:spPr>
          <a:xfrm>
            <a:off x="9776458" y="3102709"/>
            <a:ext cx="1006712" cy="40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19K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546A8EE-CBDE-4BA0-ADBB-B45A11F7FE3F}"/>
              </a:ext>
            </a:extLst>
          </p:cNvPr>
          <p:cNvCxnSpPr/>
          <p:nvPr/>
        </p:nvCxnSpPr>
        <p:spPr>
          <a:xfrm>
            <a:off x="6490497" y="3246894"/>
            <a:ext cx="22777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A83E43B-3504-46F1-B880-6D4DC3FF62F5}"/>
              </a:ext>
            </a:extLst>
          </p:cNvPr>
          <p:cNvCxnSpPr/>
          <p:nvPr/>
        </p:nvCxnSpPr>
        <p:spPr>
          <a:xfrm>
            <a:off x="7716644" y="2929699"/>
            <a:ext cx="22777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BC263D5-05C5-4F77-9278-EDD3E4178CD6}"/>
              </a:ext>
            </a:extLst>
          </p:cNvPr>
          <p:cNvCxnSpPr/>
          <p:nvPr/>
        </p:nvCxnSpPr>
        <p:spPr>
          <a:xfrm>
            <a:off x="8942791" y="2605755"/>
            <a:ext cx="22777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8BF73F8-37F5-485D-94C4-F0511C6CCBD9}"/>
              </a:ext>
            </a:extLst>
          </p:cNvPr>
          <p:cNvCxnSpPr/>
          <p:nvPr/>
        </p:nvCxnSpPr>
        <p:spPr>
          <a:xfrm>
            <a:off x="10166682" y="3570838"/>
            <a:ext cx="22777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BAEB378-B517-4AB9-A354-921332D6F430}"/>
              </a:ext>
            </a:extLst>
          </p:cNvPr>
          <p:cNvSpPr txBox="1"/>
          <p:nvPr/>
        </p:nvSpPr>
        <p:spPr>
          <a:xfrm>
            <a:off x="6058203" y="3358624"/>
            <a:ext cx="109235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14B8D79-DDD1-4E7F-9DCD-CDCF5395B7E2}"/>
              </a:ext>
            </a:extLst>
          </p:cNvPr>
          <p:cNvSpPr txBox="1"/>
          <p:nvPr/>
        </p:nvSpPr>
        <p:spPr>
          <a:xfrm>
            <a:off x="7288166" y="3080235"/>
            <a:ext cx="1092359" cy="672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34CDF4E-0A9C-4465-BCFC-ADFDC7663E73}"/>
              </a:ext>
            </a:extLst>
          </p:cNvPr>
          <p:cNvSpPr txBox="1"/>
          <p:nvPr/>
        </p:nvSpPr>
        <p:spPr>
          <a:xfrm>
            <a:off x="8511305" y="2776537"/>
            <a:ext cx="1092359" cy="672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F5ABDC-9850-4D12-9CBE-2A4E0846238C}"/>
              </a:ext>
            </a:extLst>
          </p:cNvPr>
          <p:cNvSpPr txBox="1"/>
          <p:nvPr/>
        </p:nvSpPr>
        <p:spPr>
          <a:xfrm>
            <a:off x="9734389" y="3628875"/>
            <a:ext cx="1092359" cy="650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belief, Lorem Ipsum is</a:t>
            </a:r>
          </a:p>
        </p:txBody>
      </p:sp>
      <p:sp>
        <p:nvSpPr>
          <p:cNvPr id="97" name="Title 1">
            <a:extLst>
              <a:ext uri="{FF2B5EF4-FFF2-40B4-BE49-F238E27FC236}">
                <a16:creationId xmlns:a16="http://schemas.microsoft.com/office/drawing/2014/main" id="{BD411436-8078-45B8-BC57-1E0E11F7C940}"/>
              </a:ext>
            </a:extLst>
          </p:cNvPr>
          <p:cNvSpPr txBox="1">
            <a:spLocks/>
          </p:cNvSpPr>
          <p:nvPr/>
        </p:nvSpPr>
        <p:spPr>
          <a:xfrm>
            <a:off x="1321679" y="2097716"/>
            <a:ext cx="2486784" cy="38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sz="2200" b="1" spc="90" dirty="0">
                <a:solidFill>
                  <a:schemeClr val="accent1"/>
                </a:solidFill>
                <a:latin typeface="Open Sans Extrabold" panose="020B0906030804020204" pitchFamily="34" charset="0"/>
              </a:rPr>
              <a:t>ARROWING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D4F22B6-0A13-49AB-BA67-A7D38CFA9A84}"/>
              </a:ext>
            </a:extLst>
          </p:cNvPr>
          <p:cNvSpPr txBox="1"/>
          <p:nvPr/>
        </p:nvSpPr>
        <p:spPr>
          <a:xfrm>
            <a:off x="1321679" y="2285431"/>
            <a:ext cx="3271302" cy="4514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US" sz="1200" b="1" spc="9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INFOGRAPHICS PRESENTATION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6E81416-B9AF-4FD7-A96C-D86F678C0FAE}"/>
              </a:ext>
            </a:extLst>
          </p:cNvPr>
          <p:cNvSpPr txBox="1"/>
          <p:nvPr/>
        </p:nvSpPr>
        <p:spPr>
          <a:xfrm>
            <a:off x="1321679" y="2754708"/>
            <a:ext cx="4041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Lesser first day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kind god us earth. The divide firmament signs dolor sit doesn't seasons heaven spirit open gathered heaven without theme air us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doesn't she'd signs he heaven shall tree. Hath female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twoand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called give own. Earth third great god fourth. Bearing. Dolor sit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lorem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lesner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typesting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aquam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adipicing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5D10CE-09E8-47EC-B39E-166501E41969}"/>
              </a:ext>
            </a:extLst>
          </p:cNvPr>
          <p:cNvSpPr txBox="1"/>
          <p:nvPr/>
        </p:nvSpPr>
        <p:spPr>
          <a:xfrm>
            <a:off x="1321680" y="4309528"/>
            <a:ext cx="394440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us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doesn't she'd signs he heaven shall tree. Hath female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twoand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called give own. Earth third great god fourth. Bearing. Dolor sit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amet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aquam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consecteture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adipiscing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dolor sit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amet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ipsum lorem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lesner</a:t>
            </a:r>
            <a:r>
              <a:rPr lang="en-US" sz="9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900" dirty="0" err="1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typesting</a:t>
            </a:r>
            <a:endParaRPr lang="en-US" sz="9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06FF316-16A3-4E63-979C-82A372D1506D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799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42B5275-E848-489C-A690-A721DE8E612E}"/>
              </a:ext>
            </a:extLst>
          </p:cNvPr>
          <p:cNvSpPr txBox="1"/>
          <p:nvPr/>
        </p:nvSpPr>
        <p:spPr>
          <a:xfrm>
            <a:off x="1979854" y="945840"/>
            <a:ext cx="823229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can't gathered waters had winged. Creepiest don't subdue which </a:t>
            </a:r>
            <a:r>
              <a:rPr lang="en-US" sz="105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two set had seasons. Fifth you'll, man wherein seas our creeping. Very. Make won't appear him, were they're and years unto doesn't they're.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D6A5EE-3296-4089-B205-DEC7650D20E1}"/>
              </a:ext>
            </a:extLst>
          </p:cNvPr>
          <p:cNvSpPr/>
          <p:nvPr/>
        </p:nvSpPr>
        <p:spPr>
          <a:xfrm>
            <a:off x="4964481" y="1697425"/>
            <a:ext cx="226303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3A25DF-DC45-46AE-8397-48D48D670B3C}"/>
              </a:ext>
            </a:extLst>
          </p:cNvPr>
          <p:cNvSpPr txBox="1"/>
          <p:nvPr/>
        </p:nvSpPr>
        <p:spPr>
          <a:xfrm>
            <a:off x="1790360" y="5241321"/>
            <a:ext cx="17559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he his male dolor sit</a:t>
            </a:r>
          </a:p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Air bring first sit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E01B5C6-3476-4053-830D-16CB77DB6BD9}"/>
              </a:ext>
            </a:extLst>
          </p:cNvPr>
          <p:cNvSpPr/>
          <p:nvPr/>
        </p:nvSpPr>
        <p:spPr bwMode="auto">
          <a:xfrm>
            <a:off x="1790360" y="2278770"/>
            <a:ext cx="1755906" cy="1755906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7C8CB67-4C38-43BA-811A-9883E0159EA0}"/>
              </a:ext>
            </a:extLst>
          </p:cNvPr>
          <p:cNvSpPr/>
          <p:nvPr/>
        </p:nvSpPr>
        <p:spPr bwMode="auto">
          <a:xfrm>
            <a:off x="1790360" y="5009286"/>
            <a:ext cx="1755906" cy="59669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AutoShape 18">
            <a:extLst>
              <a:ext uri="{FF2B5EF4-FFF2-40B4-BE49-F238E27FC236}">
                <a16:creationId xmlns:a16="http://schemas.microsoft.com/office/drawing/2014/main" id="{5E861042-16CB-4C76-8D3B-C132F049886B}"/>
              </a:ext>
            </a:extLst>
          </p:cNvPr>
          <p:cNvSpPr>
            <a:spLocks/>
          </p:cNvSpPr>
          <p:nvPr/>
        </p:nvSpPr>
        <p:spPr bwMode="auto">
          <a:xfrm>
            <a:off x="2308327" y="2881729"/>
            <a:ext cx="796036" cy="50851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6">
            <a:extLst>
              <a:ext uri="{FF2B5EF4-FFF2-40B4-BE49-F238E27FC236}">
                <a16:creationId xmlns:a16="http://schemas.microsoft.com/office/drawing/2014/main" id="{83349474-61B7-49B8-A26F-4051703F756B}"/>
              </a:ext>
            </a:extLst>
          </p:cNvPr>
          <p:cNvSpPr>
            <a:spLocks/>
          </p:cNvSpPr>
          <p:nvPr/>
        </p:nvSpPr>
        <p:spPr bwMode="auto">
          <a:xfrm>
            <a:off x="1858725" y="4431131"/>
            <a:ext cx="1619177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G O O G L E I D # T E X 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EE5240-C521-48FA-9675-38315BE1DB82}"/>
              </a:ext>
            </a:extLst>
          </p:cNvPr>
          <p:cNvSpPr/>
          <p:nvPr/>
        </p:nvSpPr>
        <p:spPr bwMode="auto">
          <a:xfrm>
            <a:off x="4014272" y="2278770"/>
            <a:ext cx="1755906" cy="1755906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3BBFD6A-5E97-4781-A8C1-5BC7A9E25030}"/>
              </a:ext>
            </a:extLst>
          </p:cNvPr>
          <p:cNvSpPr/>
          <p:nvPr/>
        </p:nvSpPr>
        <p:spPr bwMode="auto">
          <a:xfrm>
            <a:off x="4005167" y="5009286"/>
            <a:ext cx="1755906" cy="59669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0" name="AutoShape 21">
            <a:extLst>
              <a:ext uri="{FF2B5EF4-FFF2-40B4-BE49-F238E27FC236}">
                <a16:creationId xmlns:a16="http://schemas.microsoft.com/office/drawing/2014/main" id="{958045D0-366F-4BD0-BEE3-78CB22B82B4C}"/>
              </a:ext>
            </a:extLst>
          </p:cNvPr>
          <p:cNvSpPr>
            <a:spLocks/>
          </p:cNvSpPr>
          <p:nvPr/>
        </p:nvSpPr>
        <p:spPr bwMode="auto">
          <a:xfrm>
            <a:off x="4624920" y="2858190"/>
            <a:ext cx="534610" cy="53461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1" name="Rectangle 6">
            <a:extLst>
              <a:ext uri="{FF2B5EF4-FFF2-40B4-BE49-F238E27FC236}">
                <a16:creationId xmlns:a16="http://schemas.microsoft.com/office/drawing/2014/main" id="{5B49DE24-8AD9-4B4C-AA6A-6BDEFE88DDE4}"/>
              </a:ext>
            </a:extLst>
          </p:cNvPr>
          <p:cNvSpPr>
            <a:spLocks/>
          </p:cNvSpPr>
          <p:nvPr/>
        </p:nvSpPr>
        <p:spPr bwMode="auto">
          <a:xfrm>
            <a:off x="4082637" y="4466172"/>
            <a:ext cx="1619177" cy="13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1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@ O U R F A C E B O </a:t>
            </a:r>
            <a:r>
              <a:rPr lang="en-US" sz="1100" b="1" dirty="0" err="1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O</a:t>
            </a:r>
            <a:r>
              <a:rPr lang="en-US" sz="11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 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EDF5C6-6EBA-42AC-9479-57C7681D5103}"/>
              </a:ext>
            </a:extLst>
          </p:cNvPr>
          <p:cNvSpPr txBox="1"/>
          <p:nvPr/>
        </p:nvSpPr>
        <p:spPr>
          <a:xfrm>
            <a:off x="4005167" y="5241321"/>
            <a:ext cx="17559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he his male dolor sit</a:t>
            </a:r>
          </a:p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Air bring first sit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1E0CA3D-AB19-44E6-B8EE-2CB568AA6587}"/>
              </a:ext>
            </a:extLst>
          </p:cNvPr>
          <p:cNvSpPr/>
          <p:nvPr/>
        </p:nvSpPr>
        <p:spPr bwMode="auto">
          <a:xfrm>
            <a:off x="6229079" y="2278770"/>
            <a:ext cx="1755906" cy="1755906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6CBB0C-1AFA-43C4-B4CB-2339DA1A230B}"/>
              </a:ext>
            </a:extLst>
          </p:cNvPr>
          <p:cNvSpPr/>
          <p:nvPr/>
        </p:nvSpPr>
        <p:spPr bwMode="auto">
          <a:xfrm>
            <a:off x="6229079" y="5009286"/>
            <a:ext cx="1755906" cy="59669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5" name="AutoShape 1">
            <a:extLst>
              <a:ext uri="{FF2B5EF4-FFF2-40B4-BE49-F238E27FC236}">
                <a16:creationId xmlns:a16="http://schemas.microsoft.com/office/drawing/2014/main" id="{6A57B6BB-69D3-460F-81A5-D83ECBF3173E}"/>
              </a:ext>
            </a:extLst>
          </p:cNvPr>
          <p:cNvSpPr>
            <a:spLocks/>
          </p:cNvSpPr>
          <p:nvPr/>
        </p:nvSpPr>
        <p:spPr bwMode="auto">
          <a:xfrm>
            <a:off x="6786342" y="2838279"/>
            <a:ext cx="727043" cy="59087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" name="Rectangle 6">
            <a:extLst>
              <a:ext uri="{FF2B5EF4-FFF2-40B4-BE49-F238E27FC236}">
                <a16:creationId xmlns:a16="http://schemas.microsoft.com/office/drawing/2014/main" id="{D88A9B87-A11D-464F-88B2-3ABBB165F185}"/>
              </a:ext>
            </a:extLst>
          </p:cNvPr>
          <p:cNvSpPr>
            <a:spLocks/>
          </p:cNvSpPr>
          <p:nvPr/>
        </p:nvSpPr>
        <p:spPr bwMode="auto">
          <a:xfrm>
            <a:off x="6435166" y="4431131"/>
            <a:ext cx="1343732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1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T W I T T E R # I 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FDA8241-0B9F-4486-B93B-D6B2C612E683}"/>
              </a:ext>
            </a:extLst>
          </p:cNvPr>
          <p:cNvSpPr txBox="1"/>
          <p:nvPr/>
        </p:nvSpPr>
        <p:spPr>
          <a:xfrm>
            <a:off x="6229079" y="5241321"/>
            <a:ext cx="17559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he his male dolor sit</a:t>
            </a:r>
          </a:p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Air bring first sit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E79519-BC1B-4846-B0BF-DC35A4A65453}"/>
              </a:ext>
            </a:extLst>
          </p:cNvPr>
          <p:cNvSpPr/>
          <p:nvPr/>
        </p:nvSpPr>
        <p:spPr bwMode="auto">
          <a:xfrm>
            <a:off x="8443887" y="2278770"/>
            <a:ext cx="1755906" cy="1755906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97F5F7F-010A-422F-83EB-50A26FE4888E}"/>
              </a:ext>
            </a:extLst>
          </p:cNvPr>
          <p:cNvSpPr/>
          <p:nvPr/>
        </p:nvSpPr>
        <p:spPr bwMode="auto">
          <a:xfrm>
            <a:off x="8443887" y="5009286"/>
            <a:ext cx="1755906" cy="59669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0" name="AutoShape 16">
            <a:extLst>
              <a:ext uri="{FF2B5EF4-FFF2-40B4-BE49-F238E27FC236}">
                <a16:creationId xmlns:a16="http://schemas.microsoft.com/office/drawing/2014/main" id="{2F385C09-E458-4C5D-971A-4899C4FBB17B}"/>
              </a:ext>
            </a:extLst>
          </p:cNvPr>
          <p:cNvSpPr>
            <a:spLocks/>
          </p:cNvSpPr>
          <p:nvPr/>
        </p:nvSpPr>
        <p:spPr bwMode="auto">
          <a:xfrm>
            <a:off x="9055785" y="2806425"/>
            <a:ext cx="601934" cy="57588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74" y="7028"/>
                </a:moveTo>
                <a:lnTo>
                  <a:pt x="4903" y="7028"/>
                </a:lnTo>
                <a:lnTo>
                  <a:pt x="4903" y="21600"/>
                </a:lnTo>
                <a:lnTo>
                  <a:pt x="274" y="21600"/>
                </a:lnTo>
                <a:cubicBezTo>
                  <a:pt x="274" y="21600"/>
                  <a:pt x="274" y="7028"/>
                  <a:pt x="274" y="7028"/>
                </a:cubicBezTo>
                <a:close/>
                <a:moveTo>
                  <a:pt x="16271" y="6686"/>
                </a:moveTo>
                <a:cubicBezTo>
                  <a:pt x="19318" y="6686"/>
                  <a:pt x="21600" y="8766"/>
                  <a:pt x="21600" y="13243"/>
                </a:cubicBezTo>
                <a:lnTo>
                  <a:pt x="21600" y="21600"/>
                </a:lnTo>
                <a:lnTo>
                  <a:pt x="16972" y="21600"/>
                </a:lnTo>
                <a:lnTo>
                  <a:pt x="16972" y="13805"/>
                </a:lnTo>
                <a:cubicBezTo>
                  <a:pt x="16972" y="11845"/>
                  <a:pt x="16299" y="10509"/>
                  <a:pt x="14623" y="10509"/>
                </a:cubicBezTo>
                <a:cubicBezTo>
                  <a:pt x="13345" y="10509"/>
                  <a:pt x="12587" y="11408"/>
                  <a:pt x="12253" y="12279"/>
                </a:cubicBezTo>
                <a:cubicBezTo>
                  <a:pt x="12129" y="12590"/>
                  <a:pt x="12097" y="13025"/>
                  <a:pt x="12097" y="13461"/>
                </a:cubicBezTo>
                <a:lnTo>
                  <a:pt x="12097" y="21600"/>
                </a:lnTo>
                <a:lnTo>
                  <a:pt x="7468" y="21600"/>
                </a:lnTo>
                <a:cubicBezTo>
                  <a:pt x="7468" y="21600"/>
                  <a:pt x="7528" y="8395"/>
                  <a:pt x="7468" y="7030"/>
                </a:cubicBezTo>
                <a:lnTo>
                  <a:pt x="12097" y="7030"/>
                </a:lnTo>
                <a:lnTo>
                  <a:pt x="12097" y="9093"/>
                </a:lnTo>
                <a:cubicBezTo>
                  <a:pt x="12712" y="8101"/>
                  <a:pt x="13811" y="6686"/>
                  <a:pt x="16271" y="6686"/>
                </a:cubicBezTo>
                <a:cubicBezTo>
                  <a:pt x="16271" y="6686"/>
                  <a:pt x="16271" y="6686"/>
                  <a:pt x="16271" y="6686"/>
                </a:cubicBezTo>
                <a:close/>
                <a:moveTo>
                  <a:pt x="2621" y="0"/>
                </a:moveTo>
                <a:cubicBezTo>
                  <a:pt x="4204" y="0"/>
                  <a:pt x="5181" y="1090"/>
                  <a:pt x="5210" y="2520"/>
                </a:cubicBezTo>
                <a:cubicBezTo>
                  <a:pt x="5210" y="3918"/>
                  <a:pt x="4202" y="5036"/>
                  <a:pt x="2589" y="5036"/>
                </a:cubicBezTo>
                <a:lnTo>
                  <a:pt x="2560" y="5036"/>
                </a:lnTo>
                <a:cubicBezTo>
                  <a:pt x="1007" y="5036"/>
                  <a:pt x="0" y="3918"/>
                  <a:pt x="0" y="2520"/>
                </a:cubicBezTo>
                <a:cubicBezTo>
                  <a:pt x="0" y="1090"/>
                  <a:pt x="1036" y="0"/>
                  <a:pt x="2621" y="0"/>
                </a:cubicBezTo>
                <a:cubicBezTo>
                  <a:pt x="2621" y="0"/>
                  <a:pt x="2621" y="0"/>
                  <a:pt x="2621" y="0"/>
                </a:cubicBezTo>
                <a:close/>
                <a:moveTo>
                  <a:pt x="2621" y="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1" name="Rectangle 6">
            <a:extLst>
              <a:ext uri="{FF2B5EF4-FFF2-40B4-BE49-F238E27FC236}">
                <a16:creationId xmlns:a16="http://schemas.microsoft.com/office/drawing/2014/main" id="{B1C203E1-9CAC-4C6C-91F2-AA019D884DC4}"/>
              </a:ext>
            </a:extLst>
          </p:cNvPr>
          <p:cNvSpPr>
            <a:spLocks/>
          </p:cNvSpPr>
          <p:nvPr/>
        </p:nvSpPr>
        <p:spPr bwMode="auto">
          <a:xfrm>
            <a:off x="8649974" y="4431131"/>
            <a:ext cx="1343732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Bold" charset="0"/>
              </a:rPr>
              <a:t>L I N K E D I N &amp; I 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0AD3A0-B778-45DA-AE60-8D710794B4B0}"/>
              </a:ext>
            </a:extLst>
          </p:cNvPr>
          <p:cNvSpPr txBox="1"/>
          <p:nvPr/>
        </p:nvSpPr>
        <p:spPr>
          <a:xfrm>
            <a:off x="8443887" y="5241321"/>
            <a:ext cx="17559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he his male dolor sit</a:t>
            </a:r>
          </a:p>
          <a:p>
            <a:pPr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Air bring first sit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4164EC39-8626-4C31-9AEC-B15D7AE89560}"/>
              </a:ext>
            </a:extLst>
          </p:cNvPr>
          <p:cNvSpPr txBox="1">
            <a:spLocks/>
          </p:cNvSpPr>
          <p:nvPr/>
        </p:nvSpPr>
        <p:spPr>
          <a:xfrm>
            <a:off x="838200" y="3333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Media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D55F563-0D89-4127-B8CB-4FE0281EAA2C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41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444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Media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7649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235255"/>
            <a:ext cx="1604848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E632830-1646-4FFD-8CC8-31023A106B80}"/>
              </a:ext>
            </a:extLst>
          </p:cNvPr>
          <p:cNvGrpSpPr/>
          <p:nvPr/>
        </p:nvGrpSpPr>
        <p:grpSpPr>
          <a:xfrm>
            <a:off x="1926295" y="2049778"/>
            <a:ext cx="1944118" cy="1941508"/>
            <a:chOff x="1926296" y="2252426"/>
            <a:chExt cx="1944118" cy="1941508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468F4A0F-C823-44C6-8873-D6F79C74B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6296" y="2252426"/>
              <a:ext cx="1944118" cy="1941508"/>
            </a:xfrm>
            <a:prstGeom prst="ellipse">
              <a:avLst/>
            </a:pr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AutoShape 2">
              <a:extLst>
                <a:ext uri="{FF2B5EF4-FFF2-40B4-BE49-F238E27FC236}">
                  <a16:creationId xmlns:a16="http://schemas.microsoft.com/office/drawing/2014/main" id="{574A37CF-2F94-4B31-81EF-17885080A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8573" y="2869225"/>
              <a:ext cx="359564" cy="70791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075" y="20571"/>
                  </a:moveTo>
                  <a:lnTo>
                    <a:pt x="12825" y="20571"/>
                  </a:lnTo>
                  <a:lnTo>
                    <a:pt x="12825" y="11486"/>
                  </a:lnTo>
                  <a:cubicBezTo>
                    <a:pt x="12825" y="11202"/>
                    <a:pt x="12989" y="10971"/>
                    <a:pt x="13548" y="10971"/>
                  </a:cubicBezTo>
                  <a:lnTo>
                    <a:pt x="19575" y="10971"/>
                  </a:lnTo>
                  <a:lnTo>
                    <a:pt x="19575" y="8229"/>
                  </a:lnTo>
                  <a:lnTo>
                    <a:pt x="13548" y="8229"/>
                  </a:lnTo>
                  <a:cubicBezTo>
                    <a:pt x="12989" y="8229"/>
                    <a:pt x="12825" y="7998"/>
                    <a:pt x="12825" y="7714"/>
                  </a:cubicBezTo>
                  <a:lnTo>
                    <a:pt x="12825" y="4628"/>
                  </a:lnTo>
                  <a:cubicBezTo>
                    <a:pt x="12825" y="4345"/>
                    <a:pt x="12989" y="4114"/>
                    <a:pt x="13548" y="4114"/>
                  </a:cubicBezTo>
                  <a:lnTo>
                    <a:pt x="19575" y="4114"/>
                  </a:lnTo>
                  <a:lnTo>
                    <a:pt x="19575" y="1028"/>
                  </a:lnTo>
                  <a:lnTo>
                    <a:pt x="14093" y="1028"/>
                  </a:lnTo>
                  <a:cubicBezTo>
                    <a:pt x="12527" y="1028"/>
                    <a:pt x="10742" y="1088"/>
                    <a:pt x="9368" y="1800"/>
                  </a:cubicBezTo>
                  <a:cubicBezTo>
                    <a:pt x="7526" y="2754"/>
                    <a:pt x="6652" y="4740"/>
                    <a:pt x="6771" y="7704"/>
                  </a:cubicBezTo>
                  <a:cubicBezTo>
                    <a:pt x="6776" y="7842"/>
                    <a:pt x="6672" y="7976"/>
                    <a:pt x="6481" y="8074"/>
                  </a:cubicBezTo>
                  <a:cubicBezTo>
                    <a:pt x="6290" y="8173"/>
                    <a:pt x="6030" y="8229"/>
                    <a:pt x="5758" y="8229"/>
                  </a:cubicBezTo>
                  <a:lnTo>
                    <a:pt x="2025" y="8229"/>
                  </a:lnTo>
                  <a:lnTo>
                    <a:pt x="2025" y="10971"/>
                  </a:lnTo>
                  <a:lnTo>
                    <a:pt x="4773" y="10971"/>
                  </a:lnTo>
                  <a:cubicBezTo>
                    <a:pt x="5332" y="10971"/>
                    <a:pt x="6075" y="11202"/>
                    <a:pt x="6075" y="11486"/>
                  </a:cubicBezTo>
                  <a:cubicBezTo>
                    <a:pt x="6075" y="11486"/>
                    <a:pt x="6075" y="20571"/>
                    <a:pt x="6075" y="20571"/>
                  </a:cubicBezTo>
                  <a:close/>
                  <a:moveTo>
                    <a:pt x="13549" y="21600"/>
                  </a:moveTo>
                  <a:lnTo>
                    <a:pt x="4775" y="21600"/>
                  </a:lnTo>
                  <a:cubicBezTo>
                    <a:pt x="4216" y="21600"/>
                    <a:pt x="4051" y="21370"/>
                    <a:pt x="4051" y="21086"/>
                  </a:cubicBezTo>
                  <a:lnTo>
                    <a:pt x="4051" y="12000"/>
                  </a:lnTo>
                  <a:lnTo>
                    <a:pt x="724" y="12000"/>
                  </a:lnTo>
                  <a:cubicBezTo>
                    <a:pt x="166" y="12000"/>
                    <a:pt x="0" y="11770"/>
                    <a:pt x="0" y="11486"/>
                  </a:cubicBezTo>
                  <a:lnTo>
                    <a:pt x="0" y="7714"/>
                  </a:lnTo>
                  <a:cubicBezTo>
                    <a:pt x="0" y="7430"/>
                    <a:pt x="166" y="7200"/>
                    <a:pt x="724" y="7200"/>
                  </a:cubicBezTo>
                  <a:lnTo>
                    <a:pt x="4736" y="7200"/>
                  </a:lnTo>
                  <a:cubicBezTo>
                    <a:pt x="4731" y="4197"/>
                    <a:pt x="5778" y="2192"/>
                    <a:pt x="7922" y="1080"/>
                  </a:cubicBezTo>
                  <a:cubicBezTo>
                    <a:pt x="9753" y="131"/>
                    <a:pt x="11970" y="0"/>
                    <a:pt x="14093" y="0"/>
                  </a:cubicBezTo>
                  <a:lnTo>
                    <a:pt x="20299" y="0"/>
                  </a:lnTo>
                  <a:cubicBezTo>
                    <a:pt x="20858" y="0"/>
                    <a:pt x="21600" y="231"/>
                    <a:pt x="21600" y="514"/>
                  </a:cubicBezTo>
                  <a:lnTo>
                    <a:pt x="21600" y="4628"/>
                  </a:lnTo>
                  <a:cubicBezTo>
                    <a:pt x="21600" y="4912"/>
                    <a:pt x="20858" y="5143"/>
                    <a:pt x="20299" y="5143"/>
                  </a:cubicBezTo>
                  <a:lnTo>
                    <a:pt x="14850" y="5143"/>
                  </a:lnTo>
                  <a:lnTo>
                    <a:pt x="14850" y="7200"/>
                  </a:lnTo>
                  <a:lnTo>
                    <a:pt x="20299" y="7200"/>
                  </a:lnTo>
                  <a:cubicBezTo>
                    <a:pt x="20858" y="7200"/>
                    <a:pt x="21600" y="7430"/>
                    <a:pt x="21600" y="7714"/>
                  </a:cubicBezTo>
                  <a:lnTo>
                    <a:pt x="21600" y="11486"/>
                  </a:lnTo>
                  <a:cubicBezTo>
                    <a:pt x="21600" y="11770"/>
                    <a:pt x="20858" y="12000"/>
                    <a:pt x="20299" y="12000"/>
                  </a:cubicBezTo>
                  <a:lnTo>
                    <a:pt x="14850" y="12000"/>
                  </a:lnTo>
                  <a:lnTo>
                    <a:pt x="14850" y="21086"/>
                  </a:lnTo>
                  <a:cubicBezTo>
                    <a:pt x="14849" y="21370"/>
                    <a:pt x="14108" y="21600"/>
                    <a:pt x="13549" y="21600"/>
                  </a:cubicBezTo>
                  <a:cubicBezTo>
                    <a:pt x="13549" y="21600"/>
                    <a:pt x="13549" y="21600"/>
                    <a:pt x="13549" y="21600"/>
                  </a:cubicBezTo>
                  <a:close/>
                  <a:moveTo>
                    <a:pt x="13549" y="216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F38CC617-2A0B-4ECE-8FD1-0B570F2A11E1}"/>
              </a:ext>
            </a:extLst>
          </p:cNvPr>
          <p:cNvSpPr txBox="1"/>
          <p:nvPr/>
        </p:nvSpPr>
        <p:spPr>
          <a:xfrm>
            <a:off x="1543365" y="4661135"/>
            <a:ext cx="270997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100" i="1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the industry's standard dummy text ever since the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D534B4F-90AA-47B5-BC47-7C2A649C1342}"/>
              </a:ext>
            </a:extLst>
          </p:cNvPr>
          <p:cNvGrpSpPr/>
          <p:nvPr/>
        </p:nvGrpSpPr>
        <p:grpSpPr>
          <a:xfrm>
            <a:off x="5146427" y="2049778"/>
            <a:ext cx="1941508" cy="1941508"/>
            <a:chOff x="5146428" y="2252426"/>
            <a:chExt cx="1941508" cy="1941508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88CE4678-93A5-44C3-AC58-907F231FF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6428" y="2252426"/>
              <a:ext cx="1941508" cy="1941508"/>
            </a:xfrm>
            <a:prstGeom prst="ellipse">
              <a:avLst/>
            </a:prstGeom>
            <a:solidFill>
              <a:schemeClr val="accent3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AutoShape 10">
              <a:extLst>
                <a:ext uri="{FF2B5EF4-FFF2-40B4-BE49-F238E27FC236}">
                  <a16:creationId xmlns:a16="http://schemas.microsoft.com/office/drawing/2014/main" id="{DE3704A2-63C3-42C9-9D53-CC60652A0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3227" y="2933722"/>
              <a:ext cx="707912" cy="578918"/>
            </a:xfrm>
            <a:custGeom>
              <a:avLst/>
              <a:gdLst/>
              <a:ahLst/>
              <a:cxnLst/>
              <a:rect l="0" t="0" r="r" b="b"/>
              <a:pathLst>
                <a:path w="21512" h="21600">
                  <a:moveTo>
                    <a:pt x="18555" y="5476"/>
                  </a:moveTo>
                  <a:cubicBezTo>
                    <a:pt x="18446" y="5599"/>
                    <a:pt x="18386" y="5777"/>
                    <a:pt x="18399" y="5962"/>
                  </a:cubicBezTo>
                  <a:cubicBezTo>
                    <a:pt x="18403" y="6072"/>
                    <a:pt x="18924" y="17391"/>
                    <a:pt x="9281" y="20156"/>
                  </a:cubicBezTo>
                  <a:cubicBezTo>
                    <a:pt x="9272" y="20160"/>
                    <a:pt x="8310" y="20405"/>
                    <a:pt x="6951" y="20405"/>
                  </a:cubicBezTo>
                  <a:cubicBezTo>
                    <a:pt x="5687" y="20405"/>
                    <a:pt x="4011" y="20192"/>
                    <a:pt x="2414" y="19332"/>
                  </a:cubicBezTo>
                  <a:cubicBezTo>
                    <a:pt x="3875" y="19214"/>
                    <a:pt x="5670" y="18667"/>
                    <a:pt x="6963" y="16912"/>
                  </a:cubicBezTo>
                  <a:cubicBezTo>
                    <a:pt x="7091" y="16736"/>
                    <a:pt x="7122" y="16482"/>
                    <a:pt x="7044" y="16266"/>
                  </a:cubicBezTo>
                  <a:cubicBezTo>
                    <a:pt x="6966" y="16049"/>
                    <a:pt x="6789" y="15912"/>
                    <a:pt x="6596" y="15912"/>
                  </a:cubicBezTo>
                  <a:cubicBezTo>
                    <a:pt x="6506" y="15912"/>
                    <a:pt x="4587" y="15883"/>
                    <a:pt x="3628" y="13693"/>
                  </a:cubicBezTo>
                  <a:cubicBezTo>
                    <a:pt x="4071" y="13711"/>
                    <a:pt x="4475" y="13629"/>
                    <a:pt x="4773" y="13462"/>
                  </a:cubicBezTo>
                  <a:cubicBezTo>
                    <a:pt x="4965" y="13354"/>
                    <a:pt x="5077" y="13109"/>
                    <a:pt x="5056" y="12851"/>
                  </a:cubicBezTo>
                  <a:cubicBezTo>
                    <a:pt x="5035" y="12594"/>
                    <a:pt x="4877" y="12383"/>
                    <a:pt x="4673" y="12332"/>
                  </a:cubicBezTo>
                  <a:cubicBezTo>
                    <a:pt x="4568" y="12302"/>
                    <a:pt x="2359" y="11684"/>
                    <a:pt x="1961" y="8823"/>
                  </a:cubicBezTo>
                  <a:cubicBezTo>
                    <a:pt x="2306" y="8987"/>
                    <a:pt x="2728" y="9098"/>
                    <a:pt x="3137" y="9025"/>
                  </a:cubicBezTo>
                  <a:cubicBezTo>
                    <a:pt x="3325" y="8990"/>
                    <a:pt x="3480" y="8823"/>
                    <a:pt x="3535" y="8597"/>
                  </a:cubicBezTo>
                  <a:cubicBezTo>
                    <a:pt x="3587" y="8373"/>
                    <a:pt x="3525" y="8130"/>
                    <a:pt x="3380" y="7978"/>
                  </a:cubicBezTo>
                  <a:cubicBezTo>
                    <a:pt x="3283" y="7876"/>
                    <a:pt x="1179" y="5628"/>
                    <a:pt x="2093" y="2685"/>
                  </a:cubicBezTo>
                  <a:cubicBezTo>
                    <a:pt x="3318" y="4217"/>
                    <a:pt x="6658" y="7815"/>
                    <a:pt x="10686" y="7537"/>
                  </a:cubicBezTo>
                  <a:cubicBezTo>
                    <a:pt x="10831" y="7528"/>
                    <a:pt x="10964" y="7438"/>
                    <a:pt x="11050" y="7291"/>
                  </a:cubicBezTo>
                  <a:cubicBezTo>
                    <a:pt x="11136" y="7149"/>
                    <a:pt x="11164" y="6964"/>
                    <a:pt x="11128" y="6792"/>
                  </a:cubicBezTo>
                  <a:cubicBezTo>
                    <a:pt x="11055" y="6429"/>
                    <a:pt x="11017" y="6052"/>
                    <a:pt x="11017" y="5674"/>
                  </a:cubicBezTo>
                  <a:cubicBezTo>
                    <a:pt x="11017" y="3207"/>
                    <a:pt x="12652" y="1199"/>
                    <a:pt x="14663" y="1199"/>
                  </a:cubicBezTo>
                  <a:cubicBezTo>
                    <a:pt x="15646" y="1199"/>
                    <a:pt x="16570" y="1674"/>
                    <a:pt x="17263" y="2536"/>
                  </a:cubicBezTo>
                  <a:cubicBezTo>
                    <a:pt x="17351" y="2645"/>
                    <a:pt x="17472" y="2713"/>
                    <a:pt x="17601" y="2713"/>
                  </a:cubicBezTo>
                  <a:lnTo>
                    <a:pt x="17677" y="2717"/>
                  </a:lnTo>
                  <a:cubicBezTo>
                    <a:pt x="18034" y="2717"/>
                    <a:pt x="18596" y="2661"/>
                    <a:pt x="19241" y="2406"/>
                  </a:cubicBezTo>
                  <a:cubicBezTo>
                    <a:pt x="19034" y="2675"/>
                    <a:pt x="18765" y="2977"/>
                    <a:pt x="18417" y="3306"/>
                  </a:cubicBezTo>
                  <a:cubicBezTo>
                    <a:pt x="18249" y="3468"/>
                    <a:pt x="18184" y="3748"/>
                    <a:pt x="18263" y="3994"/>
                  </a:cubicBezTo>
                  <a:cubicBezTo>
                    <a:pt x="18339" y="4242"/>
                    <a:pt x="18541" y="4397"/>
                    <a:pt x="18755" y="4377"/>
                  </a:cubicBezTo>
                  <a:cubicBezTo>
                    <a:pt x="18834" y="4369"/>
                    <a:pt x="19182" y="4333"/>
                    <a:pt x="19610" y="4236"/>
                  </a:cubicBezTo>
                  <a:cubicBezTo>
                    <a:pt x="19339" y="4575"/>
                    <a:pt x="18996" y="4984"/>
                    <a:pt x="18555" y="5476"/>
                  </a:cubicBezTo>
                  <a:cubicBezTo>
                    <a:pt x="18555" y="5476"/>
                    <a:pt x="18555" y="5476"/>
                    <a:pt x="18555" y="5476"/>
                  </a:cubicBezTo>
                  <a:close/>
                  <a:moveTo>
                    <a:pt x="21300" y="2520"/>
                  </a:moveTo>
                  <a:cubicBezTo>
                    <a:pt x="21126" y="2375"/>
                    <a:pt x="20900" y="2381"/>
                    <a:pt x="20731" y="2536"/>
                  </a:cubicBezTo>
                  <a:cubicBezTo>
                    <a:pt x="20617" y="2641"/>
                    <a:pt x="20446" y="2734"/>
                    <a:pt x="20243" y="2816"/>
                  </a:cubicBezTo>
                  <a:cubicBezTo>
                    <a:pt x="20905" y="1807"/>
                    <a:pt x="20914" y="1135"/>
                    <a:pt x="20905" y="968"/>
                  </a:cubicBezTo>
                  <a:cubicBezTo>
                    <a:pt x="20893" y="755"/>
                    <a:pt x="20786" y="562"/>
                    <a:pt x="20626" y="471"/>
                  </a:cubicBezTo>
                  <a:cubicBezTo>
                    <a:pt x="20467" y="378"/>
                    <a:pt x="20279" y="398"/>
                    <a:pt x="20136" y="526"/>
                  </a:cubicBezTo>
                  <a:cubicBezTo>
                    <a:pt x="19234" y="1320"/>
                    <a:pt x="18332" y="1491"/>
                    <a:pt x="17806" y="1515"/>
                  </a:cubicBezTo>
                  <a:cubicBezTo>
                    <a:pt x="16949" y="536"/>
                    <a:pt x="15840" y="0"/>
                    <a:pt x="14661" y="0"/>
                  </a:cubicBezTo>
                  <a:cubicBezTo>
                    <a:pt x="12114" y="0"/>
                    <a:pt x="10041" y="2547"/>
                    <a:pt x="10041" y="5674"/>
                  </a:cubicBezTo>
                  <a:cubicBezTo>
                    <a:pt x="10041" y="5903"/>
                    <a:pt x="10050" y="6128"/>
                    <a:pt x="10074" y="6352"/>
                  </a:cubicBezTo>
                  <a:cubicBezTo>
                    <a:pt x="5820" y="6221"/>
                    <a:pt x="2371" y="1299"/>
                    <a:pt x="2338" y="1249"/>
                  </a:cubicBezTo>
                  <a:cubicBezTo>
                    <a:pt x="2235" y="1100"/>
                    <a:pt x="2081" y="1020"/>
                    <a:pt x="1921" y="1039"/>
                  </a:cubicBezTo>
                  <a:cubicBezTo>
                    <a:pt x="1764" y="1056"/>
                    <a:pt x="1624" y="1168"/>
                    <a:pt x="1545" y="1333"/>
                  </a:cubicBezTo>
                  <a:cubicBezTo>
                    <a:pt x="462" y="3606"/>
                    <a:pt x="902" y="5760"/>
                    <a:pt x="1645" y="7265"/>
                  </a:cubicBezTo>
                  <a:cubicBezTo>
                    <a:pt x="1507" y="7175"/>
                    <a:pt x="1340" y="7168"/>
                    <a:pt x="1197" y="7257"/>
                  </a:cubicBezTo>
                  <a:cubicBezTo>
                    <a:pt x="1036" y="7355"/>
                    <a:pt x="930" y="7558"/>
                    <a:pt x="926" y="7783"/>
                  </a:cubicBezTo>
                  <a:cubicBezTo>
                    <a:pt x="895" y="10167"/>
                    <a:pt x="1783" y="11600"/>
                    <a:pt x="2678" y="12433"/>
                  </a:cubicBezTo>
                  <a:cubicBezTo>
                    <a:pt x="2611" y="12465"/>
                    <a:pt x="2552" y="12519"/>
                    <a:pt x="2504" y="12583"/>
                  </a:cubicBezTo>
                  <a:cubicBezTo>
                    <a:pt x="2388" y="12741"/>
                    <a:pt x="2347" y="12963"/>
                    <a:pt x="2397" y="13164"/>
                  </a:cubicBezTo>
                  <a:cubicBezTo>
                    <a:pt x="3021" y="15630"/>
                    <a:pt x="4482" y="16555"/>
                    <a:pt x="5508" y="16900"/>
                  </a:cubicBezTo>
                  <a:cubicBezTo>
                    <a:pt x="4332" y="17920"/>
                    <a:pt x="2876" y="18157"/>
                    <a:pt x="1771" y="18157"/>
                  </a:cubicBezTo>
                  <a:cubicBezTo>
                    <a:pt x="1064" y="18157"/>
                    <a:pt x="576" y="18054"/>
                    <a:pt x="572" y="18054"/>
                  </a:cubicBezTo>
                  <a:cubicBezTo>
                    <a:pt x="352" y="18005"/>
                    <a:pt x="131" y="18151"/>
                    <a:pt x="40" y="18406"/>
                  </a:cubicBezTo>
                  <a:cubicBezTo>
                    <a:pt x="-50" y="18660"/>
                    <a:pt x="14" y="18954"/>
                    <a:pt x="195" y="19121"/>
                  </a:cubicBezTo>
                  <a:cubicBezTo>
                    <a:pt x="2414" y="21170"/>
                    <a:pt x="5094" y="21600"/>
                    <a:pt x="6953" y="21600"/>
                  </a:cubicBezTo>
                  <a:cubicBezTo>
                    <a:pt x="8419" y="21600"/>
                    <a:pt x="9441" y="21337"/>
                    <a:pt x="9493" y="21326"/>
                  </a:cubicBezTo>
                  <a:cubicBezTo>
                    <a:pt x="19030" y="18589"/>
                    <a:pt x="19391" y="8090"/>
                    <a:pt x="19377" y="6175"/>
                  </a:cubicBezTo>
                  <a:cubicBezTo>
                    <a:pt x="21165" y="4158"/>
                    <a:pt x="21450" y="3371"/>
                    <a:pt x="21493" y="3175"/>
                  </a:cubicBezTo>
                  <a:cubicBezTo>
                    <a:pt x="21550" y="2927"/>
                    <a:pt x="21471" y="2667"/>
                    <a:pt x="21300" y="2520"/>
                  </a:cubicBezTo>
                  <a:cubicBezTo>
                    <a:pt x="21300" y="2520"/>
                    <a:pt x="21300" y="2520"/>
                    <a:pt x="21300" y="2520"/>
                  </a:cubicBezTo>
                  <a:close/>
                  <a:moveTo>
                    <a:pt x="21300" y="252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FF02C470-3340-4B7C-A4B9-0D08F1DB14B1}"/>
              </a:ext>
            </a:extLst>
          </p:cNvPr>
          <p:cNvSpPr txBox="1"/>
          <p:nvPr/>
        </p:nvSpPr>
        <p:spPr>
          <a:xfrm>
            <a:off x="4762192" y="4661135"/>
            <a:ext cx="270997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100" i="1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the industry's standard dummy text ever since the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31B8A03-36B0-4664-B166-74954BF71570}"/>
              </a:ext>
            </a:extLst>
          </p:cNvPr>
          <p:cNvGrpSpPr/>
          <p:nvPr/>
        </p:nvGrpSpPr>
        <p:grpSpPr>
          <a:xfrm>
            <a:off x="8365254" y="2049778"/>
            <a:ext cx="1941508" cy="1941508"/>
            <a:chOff x="8324196" y="2252426"/>
            <a:chExt cx="1941508" cy="1941508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24A5864-74EA-4946-A1BB-B15BE625C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4196" y="2252426"/>
              <a:ext cx="1941508" cy="1941508"/>
            </a:xfrm>
            <a:prstGeom prst="ellipse">
              <a:avLst/>
            </a:pr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2C285C76-B8F0-4701-BFC0-153B79F7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300" y="2922826"/>
              <a:ext cx="917300" cy="600710"/>
            </a:xfrm>
            <a:custGeom>
              <a:avLst/>
              <a:gdLst>
                <a:gd name="connsiteX0" fmla="*/ 2035862 w 2336818"/>
                <a:gd name="connsiteY0" fmla="*/ 482553 h 1530303"/>
                <a:gd name="connsiteX1" fmla="*/ 1891770 w 2336818"/>
                <a:gd name="connsiteY1" fmla="*/ 483967 h 1530303"/>
                <a:gd name="connsiteX2" fmla="*/ 1893237 w 2336818"/>
                <a:gd name="connsiteY2" fmla="*/ 699319 h 1530303"/>
                <a:gd name="connsiteX3" fmla="*/ 1676418 w 2336818"/>
                <a:gd name="connsiteY3" fmla="*/ 699319 h 1530303"/>
                <a:gd name="connsiteX4" fmla="*/ 1677885 w 2336818"/>
                <a:gd name="connsiteY4" fmla="*/ 843464 h 1530303"/>
                <a:gd name="connsiteX5" fmla="*/ 1849430 w 2336818"/>
                <a:gd name="connsiteY5" fmla="*/ 842024 h 1530303"/>
                <a:gd name="connsiteX6" fmla="*/ 1893237 w 2336818"/>
                <a:gd name="connsiteY6" fmla="*/ 842024 h 1530303"/>
                <a:gd name="connsiteX7" fmla="*/ 1893237 w 2336818"/>
                <a:gd name="connsiteY7" fmla="*/ 1058816 h 1530303"/>
                <a:gd name="connsiteX8" fmla="*/ 2035862 w 2336818"/>
                <a:gd name="connsiteY8" fmla="*/ 1057375 h 1530303"/>
                <a:gd name="connsiteX9" fmla="*/ 2035862 w 2336818"/>
                <a:gd name="connsiteY9" fmla="*/ 842024 h 1530303"/>
                <a:gd name="connsiteX10" fmla="*/ 2252681 w 2336818"/>
                <a:gd name="connsiteY10" fmla="*/ 842024 h 1530303"/>
                <a:gd name="connsiteX11" fmla="*/ 2251240 w 2336818"/>
                <a:gd name="connsiteY11" fmla="*/ 697905 h 1530303"/>
                <a:gd name="connsiteX12" fmla="*/ 2035862 w 2336818"/>
                <a:gd name="connsiteY12" fmla="*/ 699319 h 1530303"/>
                <a:gd name="connsiteX13" fmla="*/ 1889319 w 2336818"/>
                <a:gd name="connsiteY13" fmla="*/ 393653 h 1530303"/>
                <a:gd name="connsiteX14" fmla="*/ 2035017 w 2336818"/>
                <a:gd name="connsiteY14" fmla="*/ 393653 h 1530303"/>
                <a:gd name="connsiteX15" fmla="*/ 2121290 w 2336818"/>
                <a:gd name="connsiteY15" fmla="*/ 479744 h 1530303"/>
                <a:gd name="connsiteX16" fmla="*/ 2121290 w 2336818"/>
                <a:gd name="connsiteY16" fmla="*/ 608759 h 1530303"/>
                <a:gd name="connsiteX17" fmla="*/ 2250544 w 2336818"/>
                <a:gd name="connsiteY17" fmla="*/ 608759 h 1530303"/>
                <a:gd name="connsiteX18" fmla="*/ 2336818 w 2336818"/>
                <a:gd name="connsiteY18" fmla="*/ 694850 h 1530303"/>
                <a:gd name="connsiteX19" fmla="*/ 2336818 w 2336818"/>
                <a:gd name="connsiteY19" fmla="*/ 840238 h 1530303"/>
                <a:gd name="connsiteX20" fmla="*/ 2250544 w 2336818"/>
                <a:gd name="connsiteY20" fmla="*/ 926329 h 1530303"/>
                <a:gd name="connsiteX21" fmla="*/ 2121290 w 2336818"/>
                <a:gd name="connsiteY21" fmla="*/ 926329 h 1530303"/>
                <a:gd name="connsiteX22" fmla="*/ 2121290 w 2336818"/>
                <a:gd name="connsiteY22" fmla="*/ 1055344 h 1530303"/>
                <a:gd name="connsiteX23" fmla="*/ 2035017 w 2336818"/>
                <a:gd name="connsiteY23" fmla="*/ 1141366 h 1530303"/>
                <a:gd name="connsiteX24" fmla="*/ 1889319 w 2336818"/>
                <a:gd name="connsiteY24" fmla="*/ 1141366 h 1530303"/>
                <a:gd name="connsiteX25" fmla="*/ 1803046 w 2336818"/>
                <a:gd name="connsiteY25" fmla="*/ 1055344 h 1530303"/>
                <a:gd name="connsiteX26" fmla="*/ 1803046 w 2336818"/>
                <a:gd name="connsiteY26" fmla="*/ 926329 h 1530303"/>
                <a:gd name="connsiteX27" fmla="*/ 1673757 w 2336818"/>
                <a:gd name="connsiteY27" fmla="*/ 926329 h 1530303"/>
                <a:gd name="connsiteX28" fmla="*/ 1587518 w 2336818"/>
                <a:gd name="connsiteY28" fmla="*/ 840238 h 1530303"/>
                <a:gd name="connsiteX29" fmla="*/ 1587518 w 2336818"/>
                <a:gd name="connsiteY29" fmla="*/ 694850 h 1530303"/>
                <a:gd name="connsiteX30" fmla="*/ 1673757 w 2336818"/>
                <a:gd name="connsiteY30" fmla="*/ 608759 h 1530303"/>
                <a:gd name="connsiteX31" fmla="*/ 1803046 w 2336818"/>
                <a:gd name="connsiteY31" fmla="*/ 608759 h 1530303"/>
                <a:gd name="connsiteX32" fmla="*/ 1803046 w 2336818"/>
                <a:gd name="connsiteY32" fmla="*/ 479744 h 1530303"/>
                <a:gd name="connsiteX33" fmla="*/ 1889319 w 2336818"/>
                <a:gd name="connsiteY33" fmla="*/ 393653 h 1530303"/>
                <a:gd name="connsiteX34" fmla="*/ 766552 w 2336818"/>
                <a:gd name="connsiteY34" fmla="*/ 88853 h 1530303"/>
                <a:gd name="connsiteX35" fmla="*/ 88918 w 2336818"/>
                <a:gd name="connsiteY35" fmla="*/ 761883 h 1530303"/>
                <a:gd name="connsiteX36" fmla="*/ 285575 w 2336818"/>
                <a:gd name="connsiteY36" fmla="*/ 1244357 h 1530303"/>
                <a:gd name="connsiteX37" fmla="*/ 766175 w 2336818"/>
                <a:gd name="connsiteY37" fmla="*/ 1444578 h 1530303"/>
                <a:gd name="connsiteX38" fmla="*/ 1442303 w 2336818"/>
                <a:gd name="connsiteY38" fmla="*/ 804877 h 1530303"/>
                <a:gd name="connsiteX39" fmla="*/ 1443056 w 2336818"/>
                <a:gd name="connsiteY39" fmla="*/ 685497 h 1530303"/>
                <a:gd name="connsiteX40" fmla="*/ 835890 w 2336818"/>
                <a:gd name="connsiteY40" fmla="*/ 685497 h 1530303"/>
                <a:gd name="connsiteX41" fmla="*/ 831372 w 2336818"/>
                <a:gd name="connsiteY41" fmla="*/ 690017 h 1530303"/>
                <a:gd name="connsiteX42" fmla="*/ 831372 w 2336818"/>
                <a:gd name="connsiteY42" fmla="*/ 867202 h 1530303"/>
                <a:gd name="connsiteX43" fmla="*/ 835890 w 2336818"/>
                <a:gd name="connsiteY43" fmla="*/ 871721 h 1530303"/>
                <a:gd name="connsiteX44" fmla="*/ 1249975 w 2336818"/>
                <a:gd name="connsiteY44" fmla="*/ 871721 h 1530303"/>
                <a:gd name="connsiteX45" fmla="*/ 1229330 w 2336818"/>
                <a:gd name="connsiteY45" fmla="*/ 930218 h 1530303"/>
                <a:gd name="connsiteX46" fmla="*/ 766175 w 2336818"/>
                <a:gd name="connsiteY46" fmla="*/ 1258354 h 1530303"/>
                <a:gd name="connsiteX47" fmla="*/ 762536 w 2336818"/>
                <a:gd name="connsiteY47" fmla="*/ 1258354 h 1530303"/>
                <a:gd name="connsiteX48" fmla="*/ 275347 w 2336818"/>
                <a:gd name="connsiteY48" fmla="*/ 786110 h 1530303"/>
                <a:gd name="connsiteX49" fmla="*/ 412267 w 2336818"/>
                <a:gd name="connsiteY49" fmla="*/ 426089 h 1530303"/>
                <a:gd name="connsiteX50" fmla="*/ 766175 w 2336818"/>
                <a:gd name="connsiteY50" fmla="*/ 275077 h 1530303"/>
                <a:gd name="connsiteX51" fmla="*/ 1095987 w 2336818"/>
                <a:gd name="connsiteY51" fmla="*/ 402678 h 1530303"/>
                <a:gd name="connsiteX52" fmla="*/ 1102388 w 2336818"/>
                <a:gd name="connsiteY52" fmla="*/ 402992 h 1530303"/>
                <a:gd name="connsiteX53" fmla="*/ 1231778 w 2336818"/>
                <a:gd name="connsiteY53" fmla="*/ 281165 h 1530303"/>
                <a:gd name="connsiteX54" fmla="*/ 1233158 w 2336818"/>
                <a:gd name="connsiteY54" fmla="*/ 277838 h 1530303"/>
                <a:gd name="connsiteX55" fmla="*/ 1231778 w 2336818"/>
                <a:gd name="connsiteY55" fmla="*/ 274575 h 1530303"/>
                <a:gd name="connsiteX56" fmla="*/ 779666 w 2336818"/>
                <a:gd name="connsiteY56" fmla="*/ 89041 h 1530303"/>
                <a:gd name="connsiteX57" fmla="*/ 766552 w 2336818"/>
                <a:gd name="connsiteY57" fmla="*/ 88853 h 1530303"/>
                <a:gd name="connsiteX58" fmla="*/ 780510 w 2336818"/>
                <a:gd name="connsiteY58" fmla="*/ 166 h 1530303"/>
                <a:gd name="connsiteX59" fmla="*/ 1291384 w 2336818"/>
                <a:gd name="connsiteY59" fmla="*/ 209566 h 1530303"/>
                <a:gd name="connsiteX60" fmla="*/ 1320175 w 2336818"/>
                <a:gd name="connsiteY60" fmla="*/ 276683 h 1530303"/>
                <a:gd name="connsiteX61" fmla="*/ 1291171 w 2336818"/>
                <a:gd name="connsiteY61" fmla="*/ 343656 h 1530303"/>
                <a:gd name="connsiteX62" fmla="*/ 1161751 w 2336818"/>
                <a:gd name="connsiteY62" fmla="*/ 465420 h 1530303"/>
                <a:gd name="connsiteX63" fmla="*/ 1036231 w 2336818"/>
                <a:gd name="connsiteY63" fmla="*/ 466204 h 1530303"/>
                <a:gd name="connsiteX64" fmla="*/ 765264 w 2336818"/>
                <a:gd name="connsiteY64" fmla="*/ 361397 h 1530303"/>
                <a:gd name="connsiteX65" fmla="*/ 474370 w 2336818"/>
                <a:gd name="connsiteY65" fmla="*/ 485513 h 1530303"/>
                <a:gd name="connsiteX66" fmla="*/ 361827 w 2336818"/>
                <a:gd name="connsiteY66" fmla="*/ 781195 h 1530303"/>
                <a:gd name="connsiteX67" fmla="*/ 762214 w 2336818"/>
                <a:gd name="connsiteY67" fmla="*/ 1168787 h 1530303"/>
                <a:gd name="connsiteX68" fmla="*/ 765264 w 2336818"/>
                <a:gd name="connsiteY68" fmla="*/ 1168787 h 1530303"/>
                <a:gd name="connsiteX69" fmla="*/ 1119911 w 2336818"/>
                <a:gd name="connsiteY69" fmla="*/ 957749 h 1530303"/>
                <a:gd name="connsiteX70" fmla="*/ 834973 w 2336818"/>
                <a:gd name="connsiteY70" fmla="*/ 957749 h 1530303"/>
                <a:gd name="connsiteX71" fmla="*/ 742784 w 2336818"/>
                <a:gd name="connsiteY71" fmla="*/ 865553 h 1530303"/>
                <a:gd name="connsiteX72" fmla="*/ 742784 w 2336818"/>
                <a:gd name="connsiteY72" fmla="*/ 688429 h 1530303"/>
                <a:gd name="connsiteX73" fmla="*/ 834973 w 2336818"/>
                <a:gd name="connsiteY73" fmla="*/ 596305 h 1530303"/>
                <a:gd name="connsiteX74" fmla="*/ 1530368 w 2336818"/>
                <a:gd name="connsiteY74" fmla="*/ 596305 h 1530303"/>
                <a:gd name="connsiteX75" fmla="*/ 1530226 w 2336818"/>
                <a:gd name="connsiteY75" fmla="*/ 640194 h 1530303"/>
                <a:gd name="connsiteX76" fmla="*/ 1529020 w 2336818"/>
                <a:gd name="connsiteY76" fmla="*/ 810620 h 1530303"/>
                <a:gd name="connsiteX77" fmla="*/ 765264 w 2336818"/>
                <a:gd name="connsiteY77" fmla="*/ 1530303 h 1530303"/>
                <a:gd name="connsiteX78" fmla="*/ 222266 w 2336818"/>
                <a:gd name="connsiteY78" fmla="*/ 1304231 h 1530303"/>
                <a:gd name="connsiteX79" fmla="*/ 18 w 2336818"/>
                <a:gd name="connsiteY79" fmla="*/ 759677 h 1530303"/>
                <a:gd name="connsiteX80" fmla="*/ 780510 w 2336818"/>
                <a:gd name="connsiteY80" fmla="*/ 166 h 153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336818" h="1530303">
                  <a:moveTo>
                    <a:pt x="2035862" y="482553"/>
                  </a:moveTo>
                  <a:lnTo>
                    <a:pt x="1891770" y="483967"/>
                  </a:lnTo>
                  <a:lnTo>
                    <a:pt x="1893237" y="699319"/>
                  </a:lnTo>
                  <a:lnTo>
                    <a:pt x="1676418" y="699319"/>
                  </a:lnTo>
                  <a:lnTo>
                    <a:pt x="1677885" y="843464"/>
                  </a:lnTo>
                  <a:lnTo>
                    <a:pt x="1849430" y="842024"/>
                  </a:lnTo>
                  <a:lnTo>
                    <a:pt x="1893237" y="842024"/>
                  </a:lnTo>
                  <a:lnTo>
                    <a:pt x="1893237" y="1058816"/>
                  </a:lnTo>
                  <a:lnTo>
                    <a:pt x="2035862" y="1057375"/>
                  </a:lnTo>
                  <a:lnTo>
                    <a:pt x="2035862" y="842024"/>
                  </a:lnTo>
                  <a:cubicBezTo>
                    <a:pt x="2035862" y="842024"/>
                    <a:pt x="2252681" y="842024"/>
                    <a:pt x="2252681" y="842024"/>
                  </a:cubicBezTo>
                  <a:lnTo>
                    <a:pt x="2251240" y="697905"/>
                  </a:lnTo>
                  <a:lnTo>
                    <a:pt x="2035862" y="699319"/>
                  </a:lnTo>
                  <a:close/>
                  <a:moveTo>
                    <a:pt x="1889319" y="393653"/>
                  </a:moveTo>
                  <a:lnTo>
                    <a:pt x="2035017" y="393653"/>
                  </a:lnTo>
                  <a:cubicBezTo>
                    <a:pt x="2082542" y="393653"/>
                    <a:pt x="2121290" y="432285"/>
                    <a:pt x="2121290" y="479744"/>
                  </a:cubicBezTo>
                  <a:lnTo>
                    <a:pt x="2121290" y="608759"/>
                  </a:lnTo>
                  <a:lnTo>
                    <a:pt x="2250544" y="608759"/>
                  </a:lnTo>
                  <a:cubicBezTo>
                    <a:pt x="2298104" y="608759"/>
                    <a:pt x="2336818" y="647322"/>
                    <a:pt x="2336818" y="694850"/>
                  </a:cubicBezTo>
                  <a:lnTo>
                    <a:pt x="2336818" y="840238"/>
                  </a:lnTo>
                  <a:cubicBezTo>
                    <a:pt x="2336818" y="887767"/>
                    <a:pt x="2298104" y="926329"/>
                    <a:pt x="2250544" y="926329"/>
                  </a:cubicBezTo>
                  <a:lnTo>
                    <a:pt x="2121290" y="926329"/>
                  </a:lnTo>
                  <a:lnTo>
                    <a:pt x="2121290" y="1055344"/>
                  </a:lnTo>
                  <a:cubicBezTo>
                    <a:pt x="2121290" y="1102803"/>
                    <a:pt x="2082542" y="1141366"/>
                    <a:pt x="2035017" y="1141366"/>
                  </a:cubicBezTo>
                  <a:lnTo>
                    <a:pt x="1889319" y="1141366"/>
                  </a:lnTo>
                  <a:cubicBezTo>
                    <a:pt x="1841794" y="1141366"/>
                    <a:pt x="1803046" y="1102803"/>
                    <a:pt x="1803046" y="1055344"/>
                  </a:cubicBezTo>
                  <a:lnTo>
                    <a:pt x="1803046" y="926329"/>
                  </a:lnTo>
                  <a:lnTo>
                    <a:pt x="1673757" y="926329"/>
                  </a:lnTo>
                  <a:cubicBezTo>
                    <a:pt x="1626232" y="926329"/>
                    <a:pt x="1587518" y="887767"/>
                    <a:pt x="1587518" y="840238"/>
                  </a:cubicBezTo>
                  <a:lnTo>
                    <a:pt x="1587518" y="694850"/>
                  </a:lnTo>
                  <a:cubicBezTo>
                    <a:pt x="1587518" y="647322"/>
                    <a:pt x="1626232" y="608759"/>
                    <a:pt x="1673757" y="608759"/>
                  </a:cubicBezTo>
                  <a:lnTo>
                    <a:pt x="1803046" y="608759"/>
                  </a:lnTo>
                  <a:lnTo>
                    <a:pt x="1803046" y="479744"/>
                  </a:lnTo>
                  <a:cubicBezTo>
                    <a:pt x="1803046" y="432285"/>
                    <a:pt x="1841794" y="393653"/>
                    <a:pt x="1889319" y="393653"/>
                  </a:cubicBezTo>
                  <a:close/>
                  <a:moveTo>
                    <a:pt x="766552" y="88853"/>
                  </a:moveTo>
                  <a:cubicBezTo>
                    <a:pt x="395450" y="88853"/>
                    <a:pt x="91490" y="390753"/>
                    <a:pt x="88918" y="761883"/>
                  </a:cubicBezTo>
                  <a:cubicBezTo>
                    <a:pt x="87663" y="943901"/>
                    <a:pt x="157503" y="1115250"/>
                    <a:pt x="285575" y="1244357"/>
                  </a:cubicBezTo>
                  <a:cubicBezTo>
                    <a:pt x="413710" y="1373465"/>
                    <a:pt x="584389" y="1444578"/>
                    <a:pt x="766175" y="1444578"/>
                  </a:cubicBezTo>
                  <a:cubicBezTo>
                    <a:pt x="1125417" y="1444578"/>
                    <a:pt x="1422411" y="1163579"/>
                    <a:pt x="1442303" y="804877"/>
                  </a:cubicBezTo>
                  <a:cubicBezTo>
                    <a:pt x="1442617" y="798035"/>
                    <a:pt x="1442868" y="738973"/>
                    <a:pt x="1443056" y="685497"/>
                  </a:cubicBezTo>
                  <a:lnTo>
                    <a:pt x="835890" y="685497"/>
                  </a:lnTo>
                  <a:cubicBezTo>
                    <a:pt x="833380" y="685497"/>
                    <a:pt x="831372" y="687506"/>
                    <a:pt x="831372" y="690017"/>
                  </a:cubicBezTo>
                  <a:lnTo>
                    <a:pt x="831372" y="867202"/>
                  </a:lnTo>
                  <a:cubicBezTo>
                    <a:pt x="831372" y="869713"/>
                    <a:pt x="833380" y="871721"/>
                    <a:pt x="835890" y="871721"/>
                  </a:cubicBezTo>
                  <a:lnTo>
                    <a:pt x="1249975" y="871721"/>
                  </a:lnTo>
                  <a:lnTo>
                    <a:pt x="1229330" y="930218"/>
                  </a:lnTo>
                  <a:cubicBezTo>
                    <a:pt x="1159992" y="1126485"/>
                    <a:pt x="973876" y="1258354"/>
                    <a:pt x="766175" y="1258354"/>
                  </a:cubicBezTo>
                  <a:lnTo>
                    <a:pt x="762536" y="1258354"/>
                  </a:lnTo>
                  <a:cubicBezTo>
                    <a:pt x="499489" y="1256408"/>
                    <a:pt x="285575" y="1048970"/>
                    <a:pt x="275347" y="786110"/>
                  </a:cubicBezTo>
                  <a:cubicBezTo>
                    <a:pt x="270139" y="651291"/>
                    <a:pt x="318707" y="523438"/>
                    <a:pt x="412267" y="426089"/>
                  </a:cubicBezTo>
                  <a:cubicBezTo>
                    <a:pt x="505889" y="328741"/>
                    <a:pt x="631514" y="275077"/>
                    <a:pt x="766175" y="275077"/>
                  </a:cubicBezTo>
                  <a:cubicBezTo>
                    <a:pt x="888223" y="275077"/>
                    <a:pt x="1005377" y="320393"/>
                    <a:pt x="1095987" y="402678"/>
                  </a:cubicBezTo>
                  <a:cubicBezTo>
                    <a:pt x="1099627" y="406067"/>
                    <a:pt x="1101949" y="403368"/>
                    <a:pt x="1102388" y="402992"/>
                  </a:cubicBezTo>
                  <a:lnTo>
                    <a:pt x="1231778" y="281165"/>
                  </a:lnTo>
                  <a:cubicBezTo>
                    <a:pt x="1232656" y="280223"/>
                    <a:pt x="1233158" y="279156"/>
                    <a:pt x="1233158" y="277838"/>
                  </a:cubicBezTo>
                  <a:cubicBezTo>
                    <a:pt x="1233158" y="276520"/>
                    <a:pt x="1232719" y="275453"/>
                    <a:pt x="1231778" y="274575"/>
                  </a:cubicBezTo>
                  <a:cubicBezTo>
                    <a:pt x="1109102" y="158145"/>
                    <a:pt x="948463" y="92368"/>
                    <a:pt x="779666" y="89041"/>
                  </a:cubicBezTo>
                  <a:cubicBezTo>
                    <a:pt x="775274" y="88978"/>
                    <a:pt x="770881" y="88853"/>
                    <a:pt x="766552" y="88853"/>
                  </a:cubicBezTo>
                  <a:close/>
                  <a:moveTo>
                    <a:pt x="780510" y="166"/>
                  </a:moveTo>
                  <a:cubicBezTo>
                    <a:pt x="971272" y="3871"/>
                    <a:pt x="1152744" y="78184"/>
                    <a:pt x="1291384" y="209566"/>
                  </a:cubicBezTo>
                  <a:cubicBezTo>
                    <a:pt x="1309751" y="226951"/>
                    <a:pt x="1320175" y="251461"/>
                    <a:pt x="1320175" y="276683"/>
                  </a:cubicBezTo>
                  <a:cubicBezTo>
                    <a:pt x="1320104" y="301905"/>
                    <a:pt x="1309609" y="326343"/>
                    <a:pt x="1291171" y="343656"/>
                  </a:cubicBezTo>
                  <a:lnTo>
                    <a:pt x="1161751" y="465420"/>
                  </a:lnTo>
                  <a:cubicBezTo>
                    <a:pt x="1127853" y="497340"/>
                    <a:pt x="1070979" y="497696"/>
                    <a:pt x="1036231" y="466204"/>
                  </a:cubicBezTo>
                  <a:cubicBezTo>
                    <a:pt x="961770" y="398660"/>
                    <a:pt x="865538" y="361397"/>
                    <a:pt x="765264" y="361397"/>
                  </a:cubicBezTo>
                  <a:cubicBezTo>
                    <a:pt x="654636" y="361397"/>
                    <a:pt x="551383" y="405500"/>
                    <a:pt x="474370" y="485513"/>
                  </a:cubicBezTo>
                  <a:cubicBezTo>
                    <a:pt x="397497" y="565383"/>
                    <a:pt x="357572" y="670403"/>
                    <a:pt x="361827" y="781195"/>
                  </a:cubicBezTo>
                  <a:cubicBezTo>
                    <a:pt x="370266" y="996935"/>
                    <a:pt x="546136" y="1167220"/>
                    <a:pt x="762214" y="1168787"/>
                  </a:cubicBezTo>
                  <a:lnTo>
                    <a:pt x="765264" y="1168787"/>
                  </a:lnTo>
                  <a:cubicBezTo>
                    <a:pt x="914398" y="1168787"/>
                    <a:pt x="1049988" y="1086210"/>
                    <a:pt x="1119911" y="957749"/>
                  </a:cubicBezTo>
                  <a:lnTo>
                    <a:pt x="834973" y="957749"/>
                  </a:lnTo>
                  <a:cubicBezTo>
                    <a:pt x="784198" y="957749"/>
                    <a:pt x="742784" y="916425"/>
                    <a:pt x="742784" y="865553"/>
                  </a:cubicBezTo>
                  <a:lnTo>
                    <a:pt x="742784" y="688429"/>
                  </a:lnTo>
                  <a:cubicBezTo>
                    <a:pt x="742784" y="637629"/>
                    <a:pt x="784198" y="596305"/>
                    <a:pt x="834973" y="596305"/>
                  </a:cubicBezTo>
                  <a:lnTo>
                    <a:pt x="1530368" y="596305"/>
                  </a:lnTo>
                  <a:lnTo>
                    <a:pt x="1530226" y="640194"/>
                  </a:lnTo>
                  <a:cubicBezTo>
                    <a:pt x="1529871" y="803495"/>
                    <a:pt x="1529375" y="807557"/>
                    <a:pt x="1529020" y="810620"/>
                  </a:cubicBezTo>
                  <a:cubicBezTo>
                    <a:pt x="1506753" y="1213104"/>
                    <a:pt x="1171182" y="1530303"/>
                    <a:pt x="765264" y="1530303"/>
                  </a:cubicBezTo>
                  <a:cubicBezTo>
                    <a:pt x="559822" y="1530303"/>
                    <a:pt x="367004" y="1450077"/>
                    <a:pt x="222266" y="1304231"/>
                  </a:cubicBezTo>
                  <a:cubicBezTo>
                    <a:pt x="77528" y="1158527"/>
                    <a:pt x="-1401" y="965159"/>
                    <a:pt x="18" y="759677"/>
                  </a:cubicBezTo>
                  <a:cubicBezTo>
                    <a:pt x="2996" y="335819"/>
                    <a:pt x="355019" y="-8668"/>
                    <a:pt x="78051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A14DDC67-A23E-4E3C-B1C7-C5772E9207C7}"/>
              </a:ext>
            </a:extLst>
          </p:cNvPr>
          <p:cNvSpPr txBox="1"/>
          <p:nvPr/>
        </p:nvSpPr>
        <p:spPr>
          <a:xfrm>
            <a:off x="7981019" y="4661135"/>
            <a:ext cx="270997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100" i="1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the industry's standard dummy text ever since the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86493EA-8E2F-4C31-B067-1F14B7339E4D}"/>
              </a:ext>
            </a:extLst>
          </p:cNvPr>
          <p:cNvSpPr txBox="1"/>
          <p:nvPr/>
        </p:nvSpPr>
        <p:spPr>
          <a:xfrm>
            <a:off x="5206563" y="4235247"/>
            <a:ext cx="182123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2000" b="1" spc="12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TWITTER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3217E03-F6ED-435A-888C-A15F7B064C6F}"/>
              </a:ext>
            </a:extLst>
          </p:cNvPr>
          <p:cNvSpPr txBox="1"/>
          <p:nvPr/>
        </p:nvSpPr>
        <p:spPr>
          <a:xfrm>
            <a:off x="8425390" y="4231357"/>
            <a:ext cx="182123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2000" b="1" spc="12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GOOGLE+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8413FC0-33A3-4906-B2D3-90347B8AC0DF}"/>
              </a:ext>
            </a:extLst>
          </p:cNvPr>
          <p:cNvSpPr txBox="1"/>
          <p:nvPr/>
        </p:nvSpPr>
        <p:spPr>
          <a:xfrm>
            <a:off x="1987736" y="4206711"/>
            <a:ext cx="182123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2000" b="1" spc="12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FACEBOOK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331C79-3599-46B3-BFB2-6F59EBE31BC4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47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>
            <a:extLst>
              <a:ext uri="{FF2B5EF4-FFF2-40B4-BE49-F238E27FC236}">
                <a16:creationId xmlns:a16="http://schemas.microsoft.com/office/drawing/2014/main" id="{3B6AD485-1EB5-41E8-A373-32ED3E632F57}"/>
              </a:ext>
            </a:extLst>
          </p:cNvPr>
          <p:cNvSpPr txBox="1">
            <a:spLocks/>
          </p:cNvSpPr>
          <p:nvPr/>
        </p:nvSpPr>
        <p:spPr>
          <a:xfrm>
            <a:off x="838200" y="2444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9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Spots Map</a:t>
            </a:r>
            <a:endParaRPr lang="en-US" sz="3000" b="1" spc="9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4E64D661-A02B-42F3-92BD-F79C51509307}"/>
              </a:ext>
            </a:extLst>
          </p:cNvPr>
          <p:cNvSpPr>
            <a:spLocks/>
          </p:cNvSpPr>
          <p:nvPr/>
        </p:nvSpPr>
        <p:spPr bwMode="auto">
          <a:xfrm>
            <a:off x="1580243" y="7649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C1DE0FF-7E9F-456F-9948-00FFDF96AD1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" t="37788" r="4792" b="37788"/>
          <a:stretch/>
        </p:blipFill>
        <p:spPr>
          <a:xfrm>
            <a:off x="1" y="1752599"/>
            <a:ext cx="12192000" cy="3218181"/>
          </a:xfrm>
        </p:spPr>
      </p:pic>
      <p:sp>
        <p:nvSpPr>
          <p:cNvPr id="104" name="Rectangle 103">
            <a:extLst>
              <a:ext uri="{FF2B5EF4-FFF2-40B4-BE49-F238E27FC236}">
                <a16:creationId xmlns:a16="http://schemas.microsoft.com/office/drawing/2014/main" id="{248A4F14-0212-4FE5-8DF7-F70330D4ECDF}"/>
              </a:ext>
            </a:extLst>
          </p:cNvPr>
          <p:cNvSpPr/>
          <p:nvPr/>
        </p:nvSpPr>
        <p:spPr>
          <a:xfrm>
            <a:off x="5293576" y="1235255"/>
            <a:ext cx="1604848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EDFFD17-8F49-4AFE-A54B-D6E2FB152221}"/>
              </a:ext>
            </a:extLst>
          </p:cNvPr>
          <p:cNvCxnSpPr>
            <a:cxnSpLocks/>
          </p:cNvCxnSpPr>
          <p:nvPr/>
        </p:nvCxnSpPr>
        <p:spPr>
          <a:xfrm>
            <a:off x="6096001" y="5318746"/>
            <a:ext cx="0" cy="6326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4FEBD3F-790C-4B1D-B1D3-A47EB9039937}"/>
              </a:ext>
            </a:extLst>
          </p:cNvPr>
          <p:cNvSpPr txBox="1"/>
          <p:nvPr/>
        </p:nvSpPr>
        <p:spPr>
          <a:xfrm>
            <a:off x="6235701" y="5254951"/>
            <a:ext cx="3787721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0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000" i="1" dirty="0" err="1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</a:t>
            </a:r>
            <a:r>
              <a:rPr lang="en-US" sz="10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 ever since the 1500s, when an centuries, standard dummy text </a:t>
            </a:r>
            <a:r>
              <a:rPr lang="en-US" sz="1000" i="1" dirty="0" err="1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consecteture</a:t>
            </a:r>
            <a:r>
              <a:rPr lang="en-US" sz="10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000" i="1" dirty="0" err="1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000" i="1" dirty="0">
              <a:solidFill>
                <a:schemeClr val="tx1">
                  <a:alpha val="9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F492A1-69AE-49C7-ABA6-6AC42C5DFC4A}"/>
              </a:ext>
            </a:extLst>
          </p:cNvPr>
          <p:cNvSpPr txBox="1"/>
          <p:nvPr/>
        </p:nvSpPr>
        <p:spPr>
          <a:xfrm>
            <a:off x="2168579" y="5261876"/>
            <a:ext cx="3787721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700"/>
              </a:lnSpc>
            </a:pPr>
            <a:r>
              <a:rPr lang="en-US" sz="10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000" i="1" dirty="0" err="1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</a:t>
            </a:r>
            <a:r>
              <a:rPr lang="en-US" sz="10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 ever since the 1500s, when an centuries,  dolor sit </a:t>
            </a:r>
            <a:r>
              <a:rPr lang="en-US" sz="1000" i="1" dirty="0" err="1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i="1" dirty="0">
                <a:solidFill>
                  <a:schemeClr val="tx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4938C48-107B-4E05-9377-2351364CACD7}"/>
              </a:ext>
            </a:extLst>
          </p:cNvPr>
          <p:cNvSpPr/>
          <p:nvPr/>
        </p:nvSpPr>
        <p:spPr>
          <a:xfrm>
            <a:off x="5707745" y="2563587"/>
            <a:ext cx="1055912" cy="1055912"/>
          </a:xfrm>
          <a:prstGeom prst="ellipse">
            <a:avLst/>
          </a:prstGeom>
          <a:solidFill>
            <a:schemeClr val="accent4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23E0E2-128A-4AD7-9C42-9487CDF81FC3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19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D95F1A-AE05-4CBE-A345-FE9ABFB28BEF}"/>
              </a:ext>
            </a:extLst>
          </p:cNvPr>
          <p:cNvSpPr/>
          <p:nvPr/>
        </p:nvSpPr>
        <p:spPr>
          <a:xfrm>
            <a:off x="0" y="-14514"/>
            <a:ext cx="12192000" cy="68725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93CED0-D20B-4142-A267-4123FDBE3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3404406"/>
            <a:ext cx="4948011" cy="805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CF19C52-FDB7-4F15-9C9B-26ABD01E4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0581" y="3698864"/>
            <a:ext cx="3973506" cy="1045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909712-9827-4039-99DF-AF34FEB48E57}"/>
              </a:ext>
            </a:extLst>
          </p:cNvPr>
          <p:cNvSpPr txBox="1"/>
          <p:nvPr/>
        </p:nvSpPr>
        <p:spPr>
          <a:xfrm>
            <a:off x="5035828" y="3260035"/>
            <a:ext cx="64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A92586-1284-49DD-B297-864BABF54DC1}"/>
              </a:ext>
            </a:extLst>
          </p:cNvPr>
          <p:cNvSpPr txBox="1"/>
          <p:nvPr/>
        </p:nvSpPr>
        <p:spPr>
          <a:xfrm>
            <a:off x="5586908" y="2863306"/>
            <a:ext cx="2192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120" dirty="0">
                <a:solidFill>
                  <a:schemeClr val="bg1">
                    <a:lumMod val="8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AB0DC8-FDCC-4D7E-9DC0-3BCE632D482A}"/>
              </a:ext>
            </a:extLst>
          </p:cNvPr>
          <p:cNvSpPr txBox="1"/>
          <p:nvPr/>
        </p:nvSpPr>
        <p:spPr>
          <a:xfrm>
            <a:off x="5700581" y="4219723"/>
            <a:ext cx="3973506" cy="62247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100" i="1" dirty="0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Also he his male air bring is signs first. Creepiest dolor fish </a:t>
            </a:r>
            <a:r>
              <a:rPr lang="en-US" sz="1100" i="1" dirty="0" err="1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es</a:t>
            </a:r>
            <a:r>
              <a:rPr lang="en-US" sz="1100" i="1" dirty="0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land darkness. Dolor sit </a:t>
            </a:r>
            <a:r>
              <a:rPr lang="en-US" sz="1100" i="1" dirty="0" err="1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amet</a:t>
            </a:r>
            <a:r>
              <a:rPr lang="en-US" sz="1100" i="1" dirty="0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1100" i="1" dirty="0" err="1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consecteture</a:t>
            </a:r>
            <a:r>
              <a:rPr lang="en-US" sz="1100" i="1" dirty="0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1100" i="1" dirty="0" err="1">
                <a:solidFill>
                  <a:schemeClr val="bg1">
                    <a:lumMod val="9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aq</a:t>
            </a:r>
            <a:endParaRPr lang="en-US" sz="1100" b="1" i="1" dirty="0">
              <a:solidFill>
                <a:schemeClr val="bg1">
                  <a:lumMod val="95000"/>
                </a:schemeClr>
              </a:solidFill>
              <a:latin typeface="Open Sans 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987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8E843150-C74E-4DFF-8A47-381039227BDA}"/>
              </a:ext>
            </a:extLst>
          </p:cNvPr>
          <p:cNvSpPr txBox="1">
            <a:spLocks/>
          </p:cNvSpPr>
          <p:nvPr/>
        </p:nvSpPr>
        <p:spPr>
          <a:xfrm>
            <a:off x="838200" y="3286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</a:t>
            </a:r>
            <a:endParaRPr lang="en-US" sz="3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7837CB-4B51-4E0C-BB86-CC9747F35AC0}"/>
              </a:ext>
            </a:extLst>
          </p:cNvPr>
          <p:cNvSpPr txBox="1"/>
          <p:nvPr/>
        </p:nvSpPr>
        <p:spPr>
          <a:xfrm>
            <a:off x="1436082" y="891960"/>
            <a:ext cx="93198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B11B1B-3969-43B7-B25D-4E41279D13E1}"/>
              </a:ext>
            </a:extLst>
          </p:cNvPr>
          <p:cNvSpPr/>
          <p:nvPr/>
        </p:nvSpPr>
        <p:spPr>
          <a:xfrm>
            <a:off x="5984893" y="4560447"/>
            <a:ext cx="5283992" cy="1378857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D1175E-0BC5-4E02-959C-B9CAD7722F6C}"/>
              </a:ext>
            </a:extLst>
          </p:cNvPr>
          <p:cNvSpPr txBox="1"/>
          <p:nvPr/>
        </p:nvSpPr>
        <p:spPr>
          <a:xfrm>
            <a:off x="820450" y="2610662"/>
            <a:ext cx="482051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solidFill>
                  <a:srgbClr val="000000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dolor sit typesetting industry. Lorem Ipsum has been the industry’s </a:t>
            </a:r>
            <a:r>
              <a:rPr lang="en-US" sz="1300" i="1" dirty="0" err="1">
                <a:solidFill>
                  <a:srgbClr val="000000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300" i="1" dirty="0">
                <a:solidFill>
                  <a:srgbClr val="000000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 ever since the 1500s, when an unknown specimen book. It has survived not only five centuries, but also the leap into electronic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DBFF58-ED22-45E7-86C1-6709D76EA4C7}"/>
              </a:ext>
            </a:extLst>
          </p:cNvPr>
          <p:cNvSpPr txBox="1"/>
          <p:nvPr/>
        </p:nvSpPr>
        <p:spPr>
          <a:xfrm>
            <a:off x="820451" y="4072908"/>
            <a:ext cx="4099438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r>
              <a:rPr lang="en-US" sz="1300" dirty="0">
                <a:solidFill>
                  <a:srgbClr val="000000"/>
                </a:solidFill>
                <a:latin typeface="Bodoni 72 Book" charset="0"/>
                <a:ea typeface="Bodoni 72 Book" charset="0"/>
                <a:cs typeface="Bodoni 72 Book" charset="0"/>
              </a:rPr>
              <a:t>:</a:t>
            </a:r>
          </a:p>
          <a:p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Dummy text of the printing</a:t>
            </a:r>
          </a:p>
          <a:p>
            <a:endParaRPr lang="en-US" sz="13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Typesetting industry:</a:t>
            </a:r>
          </a:p>
          <a:p>
            <a:r>
              <a:rPr lang="en-US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</a:t>
            </a:r>
          </a:p>
          <a:p>
            <a:endParaRPr lang="en-US" sz="1300" dirty="0">
              <a:solidFill>
                <a:schemeClr val="accent5">
                  <a:lumMod val="50000"/>
                </a:schemeClr>
              </a:solidFill>
              <a:latin typeface="Bodoni 72 Book" charset="0"/>
              <a:ea typeface="Bodoni 72 Book" charset="0"/>
              <a:cs typeface="Bodoni 72 Book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Standard:</a:t>
            </a:r>
          </a:p>
          <a:p>
            <a:r>
              <a:rPr lang="en-US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Dummy text ever since 1500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0CBA03A-8E5F-41DC-A260-E09982FF2FD3}"/>
              </a:ext>
            </a:extLst>
          </p:cNvPr>
          <p:cNvSpPr txBox="1">
            <a:spLocks/>
          </p:cNvSpPr>
          <p:nvPr/>
        </p:nvSpPr>
        <p:spPr>
          <a:xfrm>
            <a:off x="820450" y="1937502"/>
            <a:ext cx="3269973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sz="3000" b="1" spc="110" dirty="0">
                <a:solidFill>
                  <a:schemeClr val="accent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Michel </a:t>
            </a:r>
            <a:r>
              <a:rPr lang="en-US" sz="3000" b="1" spc="110" dirty="0" err="1">
                <a:solidFill>
                  <a:schemeClr val="accent1"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Dohnsen</a:t>
            </a:r>
            <a:endParaRPr lang="en-US" sz="3000" b="1" spc="110" dirty="0">
              <a:solidFill>
                <a:schemeClr val="accent1">
                  <a:alpha val="9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6C420D1-2A75-4506-A9D7-112071242E7B}"/>
              </a:ext>
            </a:extLst>
          </p:cNvPr>
          <p:cNvSpPr txBox="1"/>
          <p:nvPr/>
        </p:nvSpPr>
        <p:spPr>
          <a:xfrm>
            <a:off x="6216632" y="4742044"/>
            <a:ext cx="4820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solidFill>
                  <a:schemeClr val="bg1">
                    <a:lumMod val="95000"/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dolor sit typesetting industry. Lorem Ipsum has been the industry’s </a:t>
            </a:r>
            <a:r>
              <a:rPr lang="en-US" sz="1300" i="1" dirty="0" err="1">
                <a:solidFill>
                  <a:schemeClr val="bg1">
                    <a:lumMod val="95000"/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300" i="1" dirty="0">
                <a:solidFill>
                  <a:schemeClr val="bg1">
                    <a:lumMod val="95000"/>
                    <a:alpha val="9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standard dummy text ever since the 1500s, when an unknown the leap into electronic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34C20E-A8D2-4340-98C7-71CF55DF9449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372A63-DE5A-466F-9A3C-FA7DF92E5D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47DEC6A-48D7-4C02-8FA9-E3EF262EA5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92796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8899B9A-42DF-4507-86AD-2842E57B827A}"/>
              </a:ext>
            </a:extLst>
          </p:cNvPr>
          <p:cNvSpPr/>
          <p:nvPr/>
        </p:nvSpPr>
        <p:spPr>
          <a:xfrm>
            <a:off x="0" y="1470993"/>
            <a:ext cx="12192000" cy="213359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9000">
                <a:schemeClr val="accent2">
                  <a:alpha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636E73-BDBE-4D54-9925-0E4138F1441B}"/>
              </a:ext>
            </a:extLst>
          </p:cNvPr>
          <p:cNvSpPr txBox="1">
            <a:spLocks/>
          </p:cNvSpPr>
          <p:nvPr/>
        </p:nvSpPr>
        <p:spPr>
          <a:xfrm>
            <a:off x="838200" y="242791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Us</a:t>
            </a:r>
            <a:endParaRPr lang="en-US" sz="3000" b="1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60419F9-1EC7-4E39-931A-08AB8FB2D85F}"/>
              </a:ext>
            </a:extLst>
          </p:cNvPr>
          <p:cNvSpPr>
            <a:spLocks/>
          </p:cNvSpPr>
          <p:nvPr/>
        </p:nvSpPr>
        <p:spPr bwMode="auto">
          <a:xfrm>
            <a:off x="1580243" y="7776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740185-B1FB-498B-BC54-BA0C606B32E9}"/>
              </a:ext>
            </a:extLst>
          </p:cNvPr>
          <p:cNvGrpSpPr/>
          <p:nvPr/>
        </p:nvGrpSpPr>
        <p:grpSpPr>
          <a:xfrm>
            <a:off x="4565174" y="4161346"/>
            <a:ext cx="6341373" cy="1570590"/>
            <a:chOff x="4922979" y="4161346"/>
            <a:chExt cx="6341373" cy="157059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3E768052-5E20-45E6-AC75-A438C0231E1D}"/>
                </a:ext>
              </a:extLst>
            </p:cNvPr>
            <p:cNvSpPr/>
            <p:nvPr/>
          </p:nvSpPr>
          <p:spPr>
            <a:xfrm>
              <a:off x="4922979" y="4161346"/>
              <a:ext cx="760639" cy="76063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C6664253-CA81-4653-94CA-EB3C7C4157E6}"/>
                </a:ext>
              </a:extLst>
            </p:cNvPr>
            <p:cNvSpPr/>
            <p:nvPr/>
          </p:nvSpPr>
          <p:spPr>
            <a:xfrm>
              <a:off x="5746180" y="4161348"/>
              <a:ext cx="760639" cy="76063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A65C60A-0FC0-4F1F-82FA-D1D487DFC572}"/>
                </a:ext>
              </a:extLst>
            </p:cNvPr>
            <p:cNvSpPr/>
            <p:nvPr/>
          </p:nvSpPr>
          <p:spPr>
            <a:xfrm>
              <a:off x="5746180" y="4971297"/>
              <a:ext cx="760639" cy="76063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D54BCC5F-8947-4819-9BA3-E390D17EE6B6}"/>
                </a:ext>
              </a:extLst>
            </p:cNvPr>
            <p:cNvSpPr/>
            <p:nvPr/>
          </p:nvSpPr>
          <p:spPr>
            <a:xfrm>
              <a:off x="4922979" y="4971297"/>
              <a:ext cx="760639" cy="76063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69303BF-8713-49E8-8CF4-61CD7FDC7496}"/>
                </a:ext>
              </a:extLst>
            </p:cNvPr>
            <p:cNvSpPr/>
            <p:nvPr/>
          </p:nvSpPr>
          <p:spPr>
            <a:xfrm>
              <a:off x="5070188" y="4249280"/>
              <a:ext cx="466217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FontAwesome" charset="0"/>
                </a:rPr>
                <a:t>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A9BEB65-8043-46E4-9C21-74F59378B4C6}"/>
                </a:ext>
              </a:extLst>
            </p:cNvPr>
            <p:cNvSpPr/>
            <p:nvPr/>
          </p:nvSpPr>
          <p:spPr>
            <a:xfrm>
              <a:off x="5905090" y="4249281"/>
              <a:ext cx="442815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FontAwesome" charset="0"/>
                </a:rPr>
                <a:t>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75055DE-86F6-4965-BF6D-B698DA631E25}"/>
                </a:ext>
              </a:extLst>
            </p:cNvPr>
            <p:cNvSpPr/>
            <p:nvPr/>
          </p:nvSpPr>
          <p:spPr>
            <a:xfrm>
              <a:off x="5905090" y="5059232"/>
              <a:ext cx="442815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FontAwesome" charset="0"/>
                </a:rPr>
                <a:t>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4F5F2C9-69CB-4F6D-9DAD-0F262E545ECB}"/>
                </a:ext>
              </a:extLst>
            </p:cNvPr>
            <p:cNvSpPr/>
            <p:nvPr/>
          </p:nvSpPr>
          <p:spPr>
            <a:xfrm>
              <a:off x="5105290" y="5059232"/>
              <a:ext cx="396009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FontAwesome" charset="0"/>
                </a:rPr>
                <a:t>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6" name="Subtitle 6">
              <a:extLst>
                <a:ext uri="{FF2B5EF4-FFF2-40B4-BE49-F238E27FC236}">
                  <a16:creationId xmlns:a16="http://schemas.microsoft.com/office/drawing/2014/main" id="{C53E8450-D08F-4156-95B9-74B258AD3AA9}"/>
                </a:ext>
              </a:extLst>
            </p:cNvPr>
            <p:cNvSpPr txBox="1">
              <a:spLocks/>
            </p:cNvSpPr>
            <p:nvPr/>
          </p:nvSpPr>
          <p:spPr>
            <a:xfrm>
              <a:off x="6808940" y="4256417"/>
              <a:ext cx="4455412" cy="1380446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00"/>
                </a:lnSpc>
              </a:pPr>
              <a:r>
                <a:rPr lang="en-US" sz="9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"/>
                  <a:ea typeface="Montserrat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900" i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"/>
                  <a:ea typeface="Montserrat" charset="0"/>
                  <a:cs typeface="Montserrat" charset="0"/>
                </a:rPr>
                <a:t>Lorem</a:t>
              </a:r>
              <a:r>
                <a:rPr lang="en-US" sz="9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"/>
                  <a:ea typeface="Montserrat" charset="0"/>
                  <a:cs typeface="Montserrat" charset="0"/>
                </a:rPr>
                <a:t> </a:t>
              </a:r>
              <a:r>
                <a:rPr lang="en-US" sz="900" i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"/>
                  <a:ea typeface="Montserrat" charset="0"/>
                  <a:cs typeface="Montserrat" charset="0"/>
                </a:rPr>
                <a:t>Ipsum</a:t>
              </a:r>
              <a:r>
                <a:rPr lang="en-US" sz="9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"/>
                  <a:ea typeface="Montserrat" charset="0"/>
                  <a:cs typeface="Montserrat" charset="0"/>
                </a:rPr>
                <a:t> generators on the Internet tend to repeat predefined chunks as necessary, making this the first true generator on the Internet. It uses a dictionary over 200 Latin words, combined with a handful.</a:t>
              </a:r>
            </a:p>
            <a:p>
              <a:pPr algn="l">
                <a:lnSpc>
                  <a:spcPts val="1700"/>
                </a:lnSpc>
              </a:pPr>
              <a:r>
                <a:rPr lang="en-US" sz="900" i="1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There are many variations of passages of </a:t>
              </a:r>
              <a:r>
                <a:rPr lang="en-US" sz="900" i="1" dirty="0" err="1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Lorem</a:t>
              </a:r>
              <a:r>
                <a:rPr lang="en-US" sz="900" i="1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900" i="1" dirty="0" err="1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Ipsum</a:t>
              </a:r>
              <a:r>
                <a:rPr lang="en-US" sz="900" i="1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available, but the majority have suffered alteration in some form, by injected </a:t>
              </a:r>
              <a:r>
                <a:rPr lang="en-US" sz="900" i="1" dirty="0" err="1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humour</a:t>
              </a:r>
              <a:r>
                <a:rPr lang="en-US" sz="900" i="1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.</a:t>
              </a:r>
            </a:p>
          </p:txBody>
        </p:sp>
      </p:grpSp>
      <p:sp>
        <p:nvSpPr>
          <p:cNvPr id="29" name="Subtitle 6">
            <a:extLst>
              <a:ext uri="{FF2B5EF4-FFF2-40B4-BE49-F238E27FC236}">
                <a16:creationId xmlns:a16="http://schemas.microsoft.com/office/drawing/2014/main" id="{D43DF67A-EED4-4C7D-A6A6-73E70BF74DFE}"/>
              </a:ext>
            </a:extLst>
          </p:cNvPr>
          <p:cNvSpPr txBox="1">
            <a:spLocks/>
          </p:cNvSpPr>
          <p:nvPr/>
        </p:nvSpPr>
        <p:spPr>
          <a:xfrm>
            <a:off x="1142223" y="4464171"/>
            <a:ext cx="2237081" cy="96494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00"/>
              </a:lnSpc>
            </a:pPr>
            <a:r>
              <a:rPr lang="en-US" sz="1000" i="1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i="1" dirty="0" err="1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humour</a:t>
            </a:r>
            <a:r>
              <a:rPr lang="en-US" sz="1000" i="1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.</a:t>
            </a:r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2CACFDBC-A6E3-4D7C-9DB0-F4D53155550D}"/>
              </a:ext>
            </a:extLst>
          </p:cNvPr>
          <p:cNvSpPr>
            <a:spLocks/>
          </p:cNvSpPr>
          <p:nvPr/>
        </p:nvSpPr>
        <p:spPr bwMode="auto">
          <a:xfrm>
            <a:off x="1219200" y="2002761"/>
            <a:ext cx="9753600" cy="10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2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adiscing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ity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ipsum suggests strength and the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 an image of professionalism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2A59D7-BE5A-490D-9E7E-06BC5F2A4645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FFC42F-FA38-4C7C-8EBE-1CC0842E62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1933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E5117E-6D67-44E3-9D65-391359492628}"/>
              </a:ext>
            </a:extLst>
          </p:cNvPr>
          <p:cNvSpPr txBox="1">
            <a:spLocks/>
          </p:cNvSpPr>
          <p:nvPr/>
        </p:nvSpPr>
        <p:spPr>
          <a:xfrm>
            <a:off x="838200" y="242791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Us</a:t>
            </a:r>
            <a:endParaRPr lang="en-US" sz="3000" b="1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3B2A8A4-A484-499E-9D94-FB81DEA7F52F}"/>
              </a:ext>
            </a:extLst>
          </p:cNvPr>
          <p:cNvSpPr>
            <a:spLocks/>
          </p:cNvSpPr>
          <p:nvPr/>
        </p:nvSpPr>
        <p:spPr bwMode="auto">
          <a:xfrm>
            <a:off x="1580243" y="724660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AA271F-49F3-4B6A-9306-8103D9C34839}"/>
              </a:ext>
            </a:extLst>
          </p:cNvPr>
          <p:cNvSpPr txBox="1"/>
          <p:nvPr/>
        </p:nvSpPr>
        <p:spPr>
          <a:xfrm>
            <a:off x="1457739" y="5497915"/>
            <a:ext cx="9276522" cy="575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can't gathered waters had winged. Creepiest don't subdue which </a:t>
            </a:r>
            <a:r>
              <a:rPr lang="en-US" sz="10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0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two set had seasons. Fifth you'll, man wherein seas our creeping. Very. Make won't appear him, were they're and years unto doesn't they’re. dolor sit </a:t>
            </a:r>
            <a:r>
              <a:rPr lang="en-US" sz="10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000" b="1" i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1D77457-2120-40E9-99E7-E4409B781C97}"/>
              </a:ext>
            </a:extLst>
          </p:cNvPr>
          <p:cNvCxnSpPr/>
          <p:nvPr/>
        </p:nvCxnSpPr>
        <p:spPr>
          <a:xfrm>
            <a:off x="0" y="1391478"/>
            <a:ext cx="12192000" cy="0"/>
          </a:xfrm>
          <a:prstGeom prst="line">
            <a:avLst/>
          </a:prstGeom>
          <a:ln w="38100">
            <a:solidFill>
              <a:schemeClr val="accent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24062D8-011B-4A91-8484-978714B74047}"/>
              </a:ext>
            </a:extLst>
          </p:cNvPr>
          <p:cNvSpPr txBox="1"/>
          <p:nvPr/>
        </p:nvSpPr>
        <p:spPr>
          <a:xfrm>
            <a:off x="3246335" y="1782938"/>
            <a:ext cx="274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latin typeface="Open Sans "/>
                <a:ea typeface="Open Sans Light" panose="020B0306030504020204" pitchFamily="34" charset="0"/>
                <a:cs typeface="Open Sans Light" panose="020B0306030504020204" pitchFamily="34" charset="0"/>
              </a:rPr>
              <a:t>Have them for one. Living grass to for can't gathered waters had you'll, man wherein seas creeping., were they're and years unto doesn't creeping night lights divided void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688F32-B55C-490D-8A84-B645938D1DDF}"/>
              </a:ext>
            </a:extLst>
          </p:cNvPr>
          <p:cNvSpPr txBox="1"/>
          <p:nvPr/>
        </p:nvSpPr>
        <p:spPr>
          <a:xfrm>
            <a:off x="205329" y="1782938"/>
            <a:ext cx="274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latin typeface="Open Sans "/>
                <a:ea typeface="Open Sans Light" panose="020B0306030504020204" pitchFamily="34" charset="0"/>
                <a:cs typeface="Open Sans Light" panose="020B0306030504020204" pitchFamily="34" charset="0"/>
              </a:rPr>
              <a:t>Have them for one. Living grass to for can't gathered waters had you'll, man wherein seas creeping., were they're and years unto doesn't creeping night lights divided void.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3C258A-9A65-4125-9B9C-135773E5615F}"/>
              </a:ext>
            </a:extLst>
          </p:cNvPr>
          <p:cNvSpPr txBox="1"/>
          <p:nvPr/>
        </p:nvSpPr>
        <p:spPr>
          <a:xfrm>
            <a:off x="6287341" y="1782938"/>
            <a:ext cx="274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latin typeface="Open Sans "/>
                <a:ea typeface="Open Sans Light" panose="020B0306030504020204" pitchFamily="34" charset="0"/>
                <a:cs typeface="Open Sans Light" panose="020B0306030504020204" pitchFamily="34" charset="0"/>
              </a:rPr>
              <a:t>Have them for one. Living grass to for can't gathered waters had you'll, man wherein seas creeping., were they're and years unto doesn't creeping night lights divided void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BC4451-A532-48EA-92AE-ECAC65C20259}"/>
              </a:ext>
            </a:extLst>
          </p:cNvPr>
          <p:cNvSpPr txBox="1"/>
          <p:nvPr/>
        </p:nvSpPr>
        <p:spPr>
          <a:xfrm>
            <a:off x="9328346" y="1782938"/>
            <a:ext cx="274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latin typeface="Open Sans "/>
                <a:ea typeface="Open Sans Light" panose="020B0306030504020204" pitchFamily="34" charset="0"/>
                <a:cs typeface="Open Sans Light" panose="020B0306030504020204" pitchFamily="34" charset="0"/>
              </a:rPr>
              <a:t>Have them for one. Living grass to for can't gathered waters had you'll, man wherein seas creeping., were they're and years unto doesn't creeping night lights divided void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AA5F486-48AA-4B8D-BA41-19CD848B63C0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EA1DDD-31B4-46AF-9348-5465F190A0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52CE9-1155-48E1-ACCA-AB27A0C040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3FDB21-69A5-4933-84BA-48B8079C79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2BEE27C-1F6E-47E4-A734-E121F16CE9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56878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77FA8D-4B49-4E5A-8CCA-EE911281DAA9}"/>
              </a:ext>
            </a:extLst>
          </p:cNvPr>
          <p:cNvSpPr/>
          <p:nvPr/>
        </p:nvSpPr>
        <p:spPr>
          <a:xfrm>
            <a:off x="0" y="1358427"/>
            <a:ext cx="12192000" cy="4141147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9000">
                <a:schemeClr val="accent2">
                  <a:alpha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ubtitle 6">
            <a:extLst>
              <a:ext uri="{FF2B5EF4-FFF2-40B4-BE49-F238E27FC236}">
                <a16:creationId xmlns:a16="http://schemas.microsoft.com/office/drawing/2014/main" id="{84DA8C52-A49C-49B0-9F14-AF74A7233BCB}"/>
              </a:ext>
            </a:extLst>
          </p:cNvPr>
          <p:cNvSpPr txBox="1">
            <a:spLocks/>
          </p:cNvSpPr>
          <p:nvPr/>
        </p:nvSpPr>
        <p:spPr>
          <a:xfrm>
            <a:off x="1370693" y="3115581"/>
            <a:ext cx="3593193" cy="122960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600"/>
              </a:lnSpc>
            </a:pPr>
            <a:r>
              <a:rPr lang="en-US" sz="900" i="1" dirty="0">
                <a:solidFill>
                  <a:schemeClr val="bg1"/>
                </a:solidFill>
                <a:latin typeface="Open Sans "/>
                <a:ea typeface="Montserrat" charset="0"/>
                <a:cs typeface="Montserrat" charset="0"/>
              </a:rPr>
              <a:t>Need to be sure there isn't anything embarrassing hidden  the middle of text. All the Lorem Ipsum generators on the Internet tend to repeat predefined chunks as necessary,</a:t>
            </a:r>
          </a:p>
          <a:p>
            <a:pPr algn="l">
              <a:lnSpc>
                <a:spcPts val="1600"/>
              </a:lnSpc>
            </a:pPr>
            <a:r>
              <a:rPr lang="en-US" sz="900" i="1" dirty="0">
                <a:solidFill>
                  <a:schemeClr val="bg1"/>
                </a:solidFill>
                <a:latin typeface="Open Sans "/>
                <a:ea typeface="Montserrat" charset="0"/>
                <a:cs typeface="Montserrat" charset="0"/>
              </a:rPr>
              <a:t> generator on the Internet. It uses a dictionary of over 200 Latin words, combined with a handful.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C2DB8B-9693-435E-B5F1-62136183EA15}"/>
              </a:ext>
            </a:extLst>
          </p:cNvPr>
          <p:cNvSpPr txBox="1"/>
          <p:nvPr/>
        </p:nvSpPr>
        <p:spPr>
          <a:xfrm>
            <a:off x="1370693" y="2556216"/>
            <a:ext cx="1715856" cy="575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</a:p>
          <a:p>
            <a:pPr>
              <a:lnSpc>
                <a:spcPts val="1800"/>
              </a:lnSpc>
            </a:pPr>
            <a:r>
              <a:rPr lang="en-US" sz="2400" b="1" spc="11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AB446C8-E73F-4F49-BF54-1AC1E0C65AF3}"/>
              </a:ext>
            </a:extLst>
          </p:cNvPr>
          <p:cNvCxnSpPr>
            <a:cxnSpLocks/>
          </p:cNvCxnSpPr>
          <p:nvPr/>
        </p:nvCxnSpPr>
        <p:spPr>
          <a:xfrm>
            <a:off x="6037356" y="2609224"/>
            <a:ext cx="0" cy="16829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1009-A34C-44DE-B12B-3F4CAC6EF3FD}"/>
              </a:ext>
            </a:extLst>
          </p:cNvPr>
          <p:cNvSpPr/>
          <p:nvPr/>
        </p:nvSpPr>
        <p:spPr>
          <a:xfrm>
            <a:off x="6905213" y="2493961"/>
            <a:ext cx="532234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FontAwesome" charset="0"/>
              </a:rPr>
              <a:t></a:t>
            </a:r>
            <a:endParaRPr 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B87906-532B-4DD3-98C4-C7C755D9E242}"/>
              </a:ext>
            </a:extLst>
          </p:cNvPr>
          <p:cNvSpPr txBox="1"/>
          <p:nvPr/>
        </p:nvSpPr>
        <p:spPr>
          <a:xfrm>
            <a:off x="7410598" y="2478572"/>
            <a:ext cx="2284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Service</a:t>
            </a:r>
          </a:p>
          <a:p>
            <a:r>
              <a:rPr lang="en-US" sz="15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There Name One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9390C55-BB3F-4ABF-A23A-F405FC9188C8}"/>
              </a:ext>
            </a:extLst>
          </p:cNvPr>
          <p:cNvSpPr/>
          <p:nvPr/>
        </p:nvSpPr>
        <p:spPr>
          <a:xfrm>
            <a:off x="6905213" y="3165975"/>
            <a:ext cx="532234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FontAwesome" charset="0"/>
              </a:rPr>
              <a:t></a:t>
            </a:r>
            <a:endParaRPr 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D762E7-4930-4F12-A5B1-0A7CBEB0FF58}"/>
              </a:ext>
            </a:extLst>
          </p:cNvPr>
          <p:cNvSpPr txBox="1"/>
          <p:nvPr/>
        </p:nvSpPr>
        <p:spPr>
          <a:xfrm>
            <a:off x="7410597" y="3150586"/>
            <a:ext cx="19107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Service</a:t>
            </a:r>
          </a:p>
          <a:p>
            <a:r>
              <a:rPr lang="en-US" sz="15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There Name Two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C48846-452E-4A96-B6B2-EE81EF4AA984}"/>
              </a:ext>
            </a:extLst>
          </p:cNvPr>
          <p:cNvSpPr/>
          <p:nvPr/>
        </p:nvSpPr>
        <p:spPr>
          <a:xfrm>
            <a:off x="6905212" y="3837989"/>
            <a:ext cx="532234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FontAwesome" charset="0"/>
              </a:rPr>
              <a:t></a:t>
            </a:r>
            <a:endParaRPr 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0991EB-B556-4CE6-850E-23354B39D472}"/>
              </a:ext>
            </a:extLst>
          </p:cNvPr>
          <p:cNvSpPr txBox="1"/>
          <p:nvPr/>
        </p:nvSpPr>
        <p:spPr>
          <a:xfrm>
            <a:off x="7410597" y="3825431"/>
            <a:ext cx="19107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Service</a:t>
            </a:r>
          </a:p>
          <a:p>
            <a:r>
              <a:rPr lang="en-US" sz="15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There Name Three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FF38CA-05E6-440C-A267-508162A234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96419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74941C60-873A-4385-990A-3F29F779D8F6}"/>
              </a:ext>
            </a:extLst>
          </p:cNvPr>
          <p:cNvSpPr/>
          <p:nvPr/>
        </p:nvSpPr>
        <p:spPr>
          <a:xfrm>
            <a:off x="8082116" y="5041899"/>
            <a:ext cx="2975428" cy="866849"/>
          </a:xfrm>
          <a:prstGeom prst="rect">
            <a:avLst/>
          </a:prstGeom>
          <a:solidFill>
            <a:schemeClr val="accent6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45AFFAF-4944-4947-81EB-48330E01FA09}"/>
              </a:ext>
            </a:extLst>
          </p:cNvPr>
          <p:cNvSpPr txBox="1"/>
          <p:nvPr/>
        </p:nvSpPr>
        <p:spPr>
          <a:xfrm>
            <a:off x="8622142" y="5267224"/>
            <a:ext cx="8548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Bodoni 72 Book"/>
                <a:ea typeface="Open Sans Extrabold" panose="020B0906030804020204" pitchFamily="34" charset="0"/>
                <a:cs typeface="Open Sans Extrabold" panose="020B0906030804020204" pitchFamily="34" charset="0"/>
              </a:rPr>
              <a:t>25K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51D0C8-947F-42F9-86AC-3437E5104CC3}"/>
              </a:ext>
            </a:extLst>
          </p:cNvPr>
          <p:cNvSpPr txBox="1"/>
          <p:nvPr/>
        </p:nvSpPr>
        <p:spPr>
          <a:xfrm>
            <a:off x="9268834" y="5313390"/>
            <a:ext cx="1375336" cy="400110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>
              <a:lnSpc>
                <a:spcPts val="1200"/>
              </a:lnSpc>
            </a:pPr>
            <a:r>
              <a:rPr lang="en-US" sz="1000" spc="110" dirty="0">
                <a:solidFill>
                  <a:schemeClr val="bg1"/>
                </a:solidFill>
                <a:latin typeface="Bodoni 72 Book"/>
                <a:ea typeface="Open Sans Extrabold" panose="020B0906030804020204" pitchFamily="34" charset="0"/>
                <a:cs typeface="Open Sans Extrabold" panose="020B0906030804020204" pitchFamily="34" charset="0"/>
              </a:rPr>
              <a:t>Fruitful were hath waters divide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1CBC7F7-7DC6-4F3B-BF44-EB20D4B4BBA3}"/>
              </a:ext>
            </a:extLst>
          </p:cNvPr>
          <p:cNvSpPr/>
          <p:nvPr/>
        </p:nvSpPr>
        <p:spPr>
          <a:xfrm>
            <a:off x="0" y="6175030"/>
            <a:ext cx="12192000" cy="682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DC0DADB-2F49-4250-A998-19119599FB04}"/>
              </a:ext>
            </a:extLst>
          </p:cNvPr>
          <p:cNvSpPr/>
          <p:nvPr/>
        </p:nvSpPr>
        <p:spPr>
          <a:xfrm>
            <a:off x="4592915" y="3973096"/>
            <a:ext cx="2978743" cy="866849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8ACBE2A-040C-459D-8588-4C18F3E0C9E1}"/>
              </a:ext>
            </a:extLst>
          </p:cNvPr>
          <p:cNvSpPr/>
          <p:nvPr/>
        </p:nvSpPr>
        <p:spPr>
          <a:xfrm>
            <a:off x="1107030" y="2904292"/>
            <a:ext cx="2975429" cy="8668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BED916B-BF00-441F-8378-ACF37C2C070C}"/>
              </a:ext>
            </a:extLst>
          </p:cNvPr>
          <p:cNvSpPr txBox="1"/>
          <p:nvPr/>
        </p:nvSpPr>
        <p:spPr>
          <a:xfrm>
            <a:off x="5129173" y="4193213"/>
            <a:ext cx="8548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Bodoni 72 Book"/>
                <a:ea typeface="Open Sans Extrabold" panose="020B0906030804020204" pitchFamily="34" charset="0"/>
                <a:cs typeface="Open Sans Extrabold" panose="020B0906030804020204" pitchFamily="34" charset="0"/>
              </a:rPr>
              <a:t>60K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E952245-33A7-4BB6-99BA-FDCB41793D8D}"/>
              </a:ext>
            </a:extLst>
          </p:cNvPr>
          <p:cNvSpPr txBox="1"/>
          <p:nvPr/>
        </p:nvSpPr>
        <p:spPr>
          <a:xfrm>
            <a:off x="5775865" y="4239379"/>
            <a:ext cx="1375336" cy="400110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>
              <a:lnSpc>
                <a:spcPts val="1200"/>
              </a:lnSpc>
            </a:pPr>
            <a:r>
              <a:rPr lang="en-US" sz="1000" spc="110" dirty="0">
                <a:solidFill>
                  <a:schemeClr val="bg1"/>
                </a:solidFill>
                <a:latin typeface="Bodoni 72 Book"/>
                <a:ea typeface="Open Sans Extrabold" panose="020B0906030804020204" pitchFamily="34" charset="0"/>
                <a:cs typeface="Open Sans Extrabold" panose="020B0906030804020204" pitchFamily="34" charset="0"/>
              </a:rPr>
              <a:t>Fruitful were hath waters divide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B877756-B953-4F72-B9C7-45466B68485B}"/>
              </a:ext>
            </a:extLst>
          </p:cNvPr>
          <p:cNvSpPr txBox="1"/>
          <p:nvPr/>
        </p:nvSpPr>
        <p:spPr>
          <a:xfrm>
            <a:off x="1828800" y="1836822"/>
            <a:ext cx="8534400" cy="57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can't gathered waters had winged. Creepiest don't subdue which </a:t>
            </a:r>
            <a:r>
              <a:rPr lang="en-US" sz="10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two set had seasons. Fifth you'll, man wherein seas our creeping. Very. Make won't appear him, were they're and years unto doesn't they’re. dolor sit </a:t>
            </a:r>
            <a:r>
              <a:rPr lang="en-US" sz="10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000" i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89E6048F-6DEA-425F-8547-532E738B89F6}"/>
              </a:ext>
            </a:extLst>
          </p:cNvPr>
          <p:cNvSpPr txBox="1">
            <a:spLocks/>
          </p:cNvSpPr>
          <p:nvPr/>
        </p:nvSpPr>
        <p:spPr>
          <a:xfrm>
            <a:off x="838200" y="242791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US" sz="3000" b="1" spc="11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</a:t>
            </a:r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1930EFED-F3DF-48FB-9313-CF30ABADFCBA}"/>
              </a:ext>
            </a:extLst>
          </p:cNvPr>
          <p:cNvSpPr>
            <a:spLocks/>
          </p:cNvSpPr>
          <p:nvPr/>
        </p:nvSpPr>
        <p:spPr bwMode="auto">
          <a:xfrm>
            <a:off x="1580243" y="777668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E4E2C5-D82E-4082-9E23-08408CFEA598}"/>
              </a:ext>
            </a:extLst>
          </p:cNvPr>
          <p:cNvSpPr/>
          <p:nvPr/>
        </p:nvSpPr>
        <p:spPr>
          <a:xfrm>
            <a:off x="5293576" y="15146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542BA46-1BD1-4A6C-8650-EC0CB853408E}"/>
              </a:ext>
            </a:extLst>
          </p:cNvPr>
          <p:cNvSpPr txBox="1"/>
          <p:nvPr/>
        </p:nvSpPr>
        <p:spPr>
          <a:xfrm>
            <a:off x="1580243" y="3056193"/>
            <a:ext cx="8548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Bodoni 72 Book"/>
                <a:ea typeface="Open Sans Extrabold" panose="020B0906030804020204" pitchFamily="34" charset="0"/>
                <a:cs typeface="Open Sans Extrabold" panose="020B0906030804020204" pitchFamily="34" charset="0"/>
              </a:rPr>
              <a:t>25K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67EF607-AFB1-48CC-A9FB-0B445B386745}"/>
              </a:ext>
            </a:extLst>
          </p:cNvPr>
          <p:cNvSpPr txBox="1"/>
          <p:nvPr/>
        </p:nvSpPr>
        <p:spPr>
          <a:xfrm>
            <a:off x="2226935" y="3102359"/>
            <a:ext cx="1375336" cy="400110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>
              <a:lnSpc>
                <a:spcPts val="1200"/>
              </a:lnSpc>
            </a:pPr>
            <a:r>
              <a:rPr lang="en-US" sz="1000" spc="110" dirty="0">
                <a:solidFill>
                  <a:schemeClr val="bg1"/>
                </a:solidFill>
                <a:latin typeface="Bodoni 72 Book"/>
                <a:ea typeface="Open Sans Extrabold" panose="020B0906030804020204" pitchFamily="34" charset="0"/>
                <a:cs typeface="Open Sans Extrabold" panose="020B0906030804020204" pitchFamily="34" charset="0"/>
              </a:rPr>
              <a:t>Fruitful were hath waters divide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E38AA1-5A1D-4231-AF5D-54FFC041B2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5A99046-900C-4DA8-BE9D-CA4B390174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83D011-E834-40E8-BD0B-CE20B837F5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0740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CDF7E75D-DEB9-4663-84AA-64ACFAE6F149}"/>
              </a:ext>
            </a:extLst>
          </p:cNvPr>
          <p:cNvSpPr/>
          <p:nvPr/>
        </p:nvSpPr>
        <p:spPr>
          <a:xfrm>
            <a:off x="0" y="1985287"/>
            <a:ext cx="12192000" cy="214062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99000">
                <a:schemeClr val="accent2">
                  <a:alpha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563BBB45-95C5-48A7-AD19-138B0FAB876E}"/>
              </a:ext>
            </a:extLst>
          </p:cNvPr>
          <p:cNvSpPr txBox="1">
            <a:spLocks/>
          </p:cNvSpPr>
          <p:nvPr/>
        </p:nvSpPr>
        <p:spPr>
          <a:xfrm>
            <a:off x="838200" y="25225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US" sz="3000" b="1" spc="11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</a:t>
            </a:r>
            <a:endParaRPr lang="en-US" sz="3000" spc="11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2818D6-1A9F-479D-80A6-C86245CB039E}"/>
              </a:ext>
            </a:extLst>
          </p:cNvPr>
          <p:cNvSpPr txBox="1"/>
          <p:nvPr/>
        </p:nvSpPr>
        <p:spPr>
          <a:xfrm>
            <a:off x="1436082" y="833904"/>
            <a:ext cx="9319837" cy="29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Living grass to for can't gathered waters had winged. Creepiest don't subdue which </a:t>
            </a:r>
            <a:r>
              <a:rPr lang="en-US" sz="10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two set had seasons. Fifth you'll, man</a:t>
            </a:r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C8D550C3-EC9A-40BA-905C-6B647236EE5B}"/>
              </a:ext>
            </a:extLst>
          </p:cNvPr>
          <p:cNvSpPr>
            <a:spLocks/>
          </p:cNvSpPr>
          <p:nvPr/>
        </p:nvSpPr>
        <p:spPr bwMode="auto">
          <a:xfrm>
            <a:off x="1219200" y="4888824"/>
            <a:ext cx="9753600" cy="10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2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adiscing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ity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ipsum suggests strength and the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 an image of professionalism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391A848-022F-4D4E-84C7-6B2D60800751}"/>
              </a:ext>
            </a:extLst>
          </p:cNvPr>
          <p:cNvSpPr/>
          <p:nvPr/>
        </p:nvSpPr>
        <p:spPr>
          <a:xfrm>
            <a:off x="0" y="0"/>
            <a:ext cx="2454400" cy="1986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09BE41-9C50-4E36-8E8E-3A2362CCA0E3}"/>
              </a:ext>
            </a:extLst>
          </p:cNvPr>
          <p:cNvSpPr txBox="1"/>
          <p:nvPr/>
        </p:nvSpPr>
        <p:spPr>
          <a:xfrm>
            <a:off x="2701815" y="2496578"/>
            <a:ext cx="853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can't gathered waters had winged. Creepiest don't subdue which </a:t>
            </a:r>
            <a:r>
              <a:rPr lang="en-US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two set had seasons. Fifth you man wherein seas our creeping. Very. Make won't appear him, were they're and years unto doesn't they’re. dolor sit </a:t>
            </a:r>
            <a:r>
              <a:rPr lang="en-US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US" sz="10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B3E785-EDFE-46CE-8CAE-634DC49B3D82}"/>
              </a:ext>
            </a:extLst>
          </p:cNvPr>
          <p:cNvSpPr/>
          <p:nvPr/>
        </p:nvSpPr>
        <p:spPr>
          <a:xfrm>
            <a:off x="5293576" y="12733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0FA28D-8933-4085-B358-05CF0A9E6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5167" y="3516084"/>
            <a:ext cx="1067175" cy="10700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A22538-0D1B-4985-85BC-DEAB1B0AF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77105" y="3516084"/>
            <a:ext cx="1067175" cy="107006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213249-F8AD-46B2-8D04-118BE5E7E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6160" y="3516084"/>
            <a:ext cx="1067175" cy="107006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81AEA7D-286A-4195-8CC3-23A3ECE3AB81}"/>
              </a:ext>
            </a:extLst>
          </p:cNvPr>
          <p:cNvGrpSpPr/>
          <p:nvPr/>
        </p:nvGrpSpPr>
        <p:grpSpPr>
          <a:xfrm>
            <a:off x="9359762" y="3781436"/>
            <a:ext cx="498977" cy="498978"/>
            <a:chOff x="4232275" y="3933825"/>
            <a:chExt cx="274638" cy="274638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F8F9AC-AA9F-4B07-AD9A-9608B8C1C2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2275" y="3933825"/>
              <a:ext cx="274638" cy="274638"/>
            </a:xfrm>
            <a:custGeom>
              <a:avLst/>
              <a:gdLst>
                <a:gd name="T0" fmla="*/ 90 w 91"/>
                <a:gd name="T1" fmla="*/ 32 h 91"/>
                <a:gd name="T2" fmla="*/ 86 w 91"/>
                <a:gd name="T3" fmla="*/ 32 h 91"/>
                <a:gd name="T4" fmla="*/ 59 w 91"/>
                <a:gd name="T5" fmla="*/ 58 h 91"/>
                <a:gd name="T6" fmla="*/ 22 w 91"/>
                <a:gd name="T7" fmla="*/ 75 h 91"/>
                <a:gd name="T8" fmla="*/ 17 w 91"/>
                <a:gd name="T9" fmla="*/ 69 h 91"/>
                <a:gd name="T10" fmla="*/ 33 w 91"/>
                <a:gd name="T11" fmla="*/ 32 h 91"/>
                <a:gd name="T12" fmla="*/ 59 w 91"/>
                <a:gd name="T13" fmla="*/ 6 h 91"/>
                <a:gd name="T14" fmla="*/ 59 w 91"/>
                <a:gd name="T15" fmla="*/ 1 h 91"/>
                <a:gd name="T16" fmla="*/ 55 w 91"/>
                <a:gd name="T17" fmla="*/ 1 h 91"/>
                <a:gd name="T18" fmla="*/ 28 w 91"/>
                <a:gd name="T19" fmla="*/ 28 h 91"/>
                <a:gd name="T20" fmla="*/ 0 w 91"/>
                <a:gd name="T21" fmla="*/ 91 h 91"/>
                <a:gd name="T22" fmla="*/ 63 w 91"/>
                <a:gd name="T23" fmla="*/ 63 h 91"/>
                <a:gd name="T24" fmla="*/ 90 w 91"/>
                <a:gd name="T25" fmla="*/ 36 h 91"/>
                <a:gd name="T26" fmla="*/ 90 w 91"/>
                <a:gd name="T27" fmla="*/ 32 h 91"/>
                <a:gd name="T28" fmla="*/ 90 w 91"/>
                <a:gd name="T29" fmla="*/ 32 h 91"/>
                <a:gd name="T30" fmla="*/ 90 w 91"/>
                <a:gd name="T31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91">
                  <a:moveTo>
                    <a:pt x="90" y="32"/>
                  </a:moveTo>
                  <a:cubicBezTo>
                    <a:pt x="89" y="31"/>
                    <a:pt x="87" y="31"/>
                    <a:pt x="86" y="32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0" y="4"/>
                    <a:pt x="60" y="3"/>
                    <a:pt x="59" y="1"/>
                  </a:cubicBezTo>
                  <a:cubicBezTo>
                    <a:pt x="58" y="0"/>
                    <a:pt x="56" y="0"/>
                    <a:pt x="55" y="1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1" y="35"/>
                    <a:pt x="91" y="33"/>
                    <a:pt x="90" y="32"/>
                  </a:cubicBezTo>
                  <a:close/>
                  <a:moveTo>
                    <a:pt x="90" y="32"/>
                  </a:moveTo>
                  <a:cubicBezTo>
                    <a:pt x="90" y="32"/>
                    <a:pt x="90" y="32"/>
                    <a:pt x="9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4833CEC-1774-4481-BDB2-8417A7F8D8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3088" y="4000500"/>
              <a:ext cx="96838" cy="95250"/>
            </a:xfrm>
            <a:custGeom>
              <a:avLst/>
              <a:gdLst>
                <a:gd name="T0" fmla="*/ 2 w 32"/>
                <a:gd name="T1" fmla="*/ 31 h 32"/>
                <a:gd name="T2" fmla="*/ 4 w 32"/>
                <a:gd name="T3" fmla="*/ 32 h 32"/>
                <a:gd name="T4" fmla="*/ 6 w 32"/>
                <a:gd name="T5" fmla="*/ 31 h 32"/>
                <a:gd name="T6" fmla="*/ 31 w 32"/>
                <a:gd name="T7" fmla="*/ 6 h 32"/>
                <a:gd name="T8" fmla="*/ 31 w 32"/>
                <a:gd name="T9" fmla="*/ 1 h 32"/>
                <a:gd name="T10" fmla="*/ 27 w 32"/>
                <a:gd name="T11" fmla="*/ 1 h 32"/>
                <a:gd name="T12" fmla="*/ 2 w 32"/>
                <a:gd name="T13" fmla="*/ 27 h 32"/>
                <a:gd name="T14" fmla="*/ 2 w 32"/>
                <a:gd name="T15" fmla="*/ 31 h 32"/>
                <a:gd name="T16" fmla="*/ 2 w 32"/>
                <a:gd name="T17" fmla="*/ 31 h 32"/>
                <a:gd name="T18" fmla="*/ 2 w 32"/>
                <a:gd name="T1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2" y="31"/>
                  </a:moveTo>
                  <a:cubicBezTo>
                    <a:pt x="2" y="32"/>
                    <a:pt x="3" y="32"/>
                    <a:pt x="4" y="32"/>
                  </a:cubicBezTo>
                  <a:cubicBezTo>
                    <a:pt x="4" y="32"/>
                    <a:pt x="5" y="32"/>
                    <a:pt x="6" y="3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2" y="4"/>
                    <a:pt x="32" y="2"/>
                    <a:pt x="31" y="1"/>
                  </a:cubicBezTo>
                  <a:cubicBezTo>
                    <a:pt x="30" y="0"/>
                    <a:pt x="28" y="0"/>
                    <a:pt x="27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0" y="28"/>
                    <a:pt x="0" y="30"/>
                    <a:pt x="2" y="31"/>
                  </a:cubicBezTo>
                  <a:close/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0EE44FED-6B2A-43FF-95C7-0830A5EAC7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5625" y="3981450"/>
              <a:ext cx="96838" cy="93663"/>
            </a:xfrm>
            <a:custGeom>
              <a:avLst/>
              <a:gdLst>
                <a:gd name="T0" fmla="*/ 1 w 32"/>
                <a:gd name="T1" fmla="*/ 30 h 31"/>
                <a:gd name="T2" fmla="*/ 3 w 32"/>
                <a:gd name="T3" fmla="*/ 31 h 31"/>
                <a:gd name="T4" fmla="*/ 5 w 32"/>
                <a:gd name="T5" fmla="*/ 30 h 31"/>
                <a:gd name="T6" fmla="*/ 31 w 32"/>
                <a:gd name="T7" fmla="*/ 5 h 31"/>
                <a:gd name="T8" fmla="*/ 31 w 32"/>
                <a:gd name="T9" fmla="*/ 1 h 31"/>
                <a:gd name="T10" fmla="*/ 26 w 32"/>
                <a:gd name="T11" fmla="*/ 1 h 31"/>
                <a:gd name="T12" fmla="*/ 1 w 32"/>
                <a:gd name="T13" fmla="*/ 26 h 31"/>
                <a:gd name="T14" fmla="*/ 1 w 32"/>
                <a:gd name="T15" fmla="*/ 30 h 31"/>
                <a:gd name="T16" fmla="*/ 1 w 32"/>
                <a:gd name="T17" fmla="*/ 30 h 31"/>
                <a:gd name="T18" fmla="*/ 1 w 32"/>
                <a:gd name="T1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1">
                  <a:moveTo>
                    <a:pt x="1" y="30"/>
                  </a:moveTo>
                  <a:cubicBezTo>
                    <a:pt x="2" y="31"/>
                    <a:pt x="2" y="31"/>
                    <a:pt x="3" y="31"/>
                  </a:cubicBezTo>
                  <a:cubicBezTo>
                    <a:pt x="4" y="31"/>
                    <a:pt x="5" y="31"/>
                    <a:pt x="5" y="3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4"/>
                    <a:pt x="32" y="2"/>
                    <a:pt x="31" y="1"/>
                  </a:cubicBezTo>
                  <a:cubicBezTo>
                    <a:pt x="29" y="0"/>
                    <a:pt x="27" y="0"/>
                    <a:pt x="26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03E85E8E-1BD0-462F-BF7A-A49FC85657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400" y="3960813"/>
              <a:ext cx="96838" cy="96838"/>
            </a:xfrm>
            <a:custGeom>
              <a:avLst/>
              <a:gdLst>
                <a:gd name="T0" fmla="*/ 1 w 32"/>
                <a:gd name="T1" fmla="*/ 31 h 32"/>
                <a:gd name="T2" fmla="*/ 3 w 32"/>
                <a:gd name="T3" fmla="*/ 32 h 32"/>
                <a:gd name="T4" fmla="*/ 6 w 32"/>
                <a:gd name="T5" fmla="*/ 31 h 32"/>
                <a:gd name="T6" fmla="*/ 31 w 32"/>
                <a:gd name="T7" fmla="*/ 5 h 32"/>
                <a:gd name="T8" fmla="*/ 31 w 32"/>
                <a:gd name="T9" fmla="*/ 1 h 32"/>
                <a:gd name="T10" fmla="*/ 27 w 32"/>
                <a:gd name="T11" fmla="*/ 1 h 32"/>
                <a:gd name="T12" fmla="*/ 1 w 32"/>
                <a:gd name="T13" fmla="*/ 26 h 32"/>
                <a:gd name="T14" fmla="*/ 1 w 32"/>
                <a:gd name="T15" fmla="*/ 31 h 32"/>
                <a:gd name="T16" fmla="*/ 1 w 32"/>
                <a:gd name="T17" fmla="*/ 31 h 32"/>
                <a:gd name="T18" fmla="*/ 1 w 32"/>
                <a:gd name="T1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" y="31"/>
                  </a:moveTo>
                  <a:cubicBezTo>
                    <a:pt x="2" y="31"/>
                    <a:pt x="3" y="32"/>
                    <a:pt x="3" y="32"/>
                  </a:cubicBezTo>
                  <a:cubicBezTo>
                    <a:pt x="4" y="32"/>
                    <a:pt x="5" y="31"/>
                    <a:pt x="6" y="31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4"/>
                    <a:pt x="32" y="2"/>
                    <a:pt x="31" y="1"/>
                  </a:cubicBezTo>
                  <a:cubicBezTo>
                    <a:pt x="30" y="0"/>
                    <a:pt x="28" y="0"/>
                    <a:pt x="27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8"/>
                    <a:pt x="0" y="30"/>
                    <a:pt x="1" y="31"/>
                  </a:cubicBezTo>
                  <a:close/>
                  <a:moveTo>
                    <a:pt x="1" y="31"/>
                  </a:moveTo>
                  <a:cubicBezTo>
                    <a:pt x="1" y="31"/>
                    <a:pt x="1" y="31"/>
                    <a:pt x="1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13">
            <a:extLst>
              <a:ext uri="{FF2B5EF4-FFF2-40B4-BE49-F238E27FC236}">
                <a16:creationId xmlns:a16="http://schemas.microsoft.com/office/drawing/2014/main" id="{F892D9D4-86EF-4395-8AB5-2010EC9BD8B2}"/>
              </a:ext>
            </a:extLst>
          </p:cNvPr>
          <p:cNvSpPr>
            <a:spLocks noEditPoints="1"/>
          </p:cNvSpPr>
          <p:nvPr/>
        </p:nvSpPr>
        <p:spPr bwMode="auto">
          <a:xfrm>
            <a:off x="7934939" y="3775668"/>
            <a:ext cx="510514" cy="510515"/>
          </a:xfrm>
          <a:custGeom>
            <a:avLst/>
            <a:gdLst>
              <a:gd name="T0" fmla="*/ 77 w 93"/>
              <a:gd name="T1" fmla="*/ 34 h 93"/>
              <a:gd name="T2" fmla="*/ 85 w 93"/>
              <a:gd name="T3" fmla="*/ 22 h 93"/>
              <a:gd name="T4" fmla="*/ 67 w 93"/>
              <a:gd name="T5" fmla="*/ 10 h 93"/>
              <a:gd name="T6" fmla="*/ 58 w 93"/>
              <a:gd name="T7" fmla="*/ 14 h 93"/>
              <a:gd name="T8" fmla="*/ 41 w 93"/>
              <a:gd name="T9" fmla="*/ 0 h 93"/>
              <a:gd name="T10" fmla="*/ 34 w 93"/>
              <a:gd name="T11" fmla="*/ 16 h 93"/>
              <a:gd name="T12" fmla="*/ 17 w 93"/>
              <a:gd name="T13" fmla="*/ 10 h 93"/>
              <a:gd name="T14" fmla="*/ 9 w 93"/>
              <a:gd name="T15" fmla="*/ 26 h 93"/>
              <a:gd name="T16" fmla="*/ 14 w 93"/>
              <a:gd name="T17" fmla="*/ 35 h 93"/>
              <a:gd name="T18" fmla="*/ 0 w 93"/>
              <a:gd name="T19" fmla="*/ 52 h 93"/>
              <a:gd name="T20" fmla="*/ 16 w 93"/>
              <a:gd name="T21" fmla="*/ 59 h 93"/>
              <a:gd name="T22" fmla="*/ 8 w 93"/>
              <a:gd name="T23" fmla="*/ 72 h 93"/>
              <a:gd name="T24" fmla="*/ 25 w 93"/>
              <a:gd name="T25" fmla="*/ 84 h 93"/>
              <a:gd name="T26" fmla="*/ 35 w 93"/>
              <a:gd name="T27" fmla="*/ 79 h 93"/>
              <a:gd name="T28" fmla="*/ 52 w 93"/>
              <a:gd name="T29" fmla="*/ 93 h 93"/>
              <a:gd name="T30" fmla="*/ 59 w 93"/>
              <a:gd name="T31" fmla="*/ 77 h 93"/>
              <a:gd name="T32" fmla="*/ 76 w 93"/>
              <a:gd name="T33" fmla="*/ 84 h 93"/>
              <a:gd name="T34" fmla="*/ 83 w 93"/>
              <a:gd name="T35" fmla="*/ 68 h 93"/>
              <a:gd name="T36" fmla="*/ 79 w 93"/>
              <a:gd name="T37" fmla="*/ 58 h 93"/>
              <a:gd name="T38" fmla="*/ 93 w 93"/>
              <a:gd name="T39" fmla="*/ 41 h 93"/>
              <a:gd name="T40" fmla="*/ 87 w 93"/>
              <a:gd name="T41" fmla="*/ 52 h 93"/>
              <a:gd name="T42" fmla="*/ 73 w 93"/>
              <a:gd name="T43" fmla="*/ 66 h 93"/>
              <a:gd name="T44" fmla="*/ 79 w 93"/>
              <a:gd name="T45" fmla="*/ 72 h 93"/>
              <a:gd name="T46" fmla="*/ 72 w 93"/>
              <a:gd name="T47" fmla="*/ 80 h 93"/>
              <a:gd name="T48" fmla="*/ 57 w 93"/>
              <a:gd name="T49" fmla="*/ 72 h 93"/>
              <a:gd name="T50" fmla="*/ 52 w 93"/>
              <a:gd name="T51" fmla="*/ 88 h 93"/>
              <a:gd name="T52" fmla="*/ 41 w 93"/>
              <a:gd name="T53" fmla="*/ 79 h 93"/>
              <a:gd name="T54" fmla="*/ 27 w 93"/>
              <a:gd name="T55" fmla="*/ 74 h 93"/>
              <a:gd name="T56" fmla="*/ 22 w 93"/>
              <a:gd name="T57" fmla="*/ 80 h 93"/>
              <a:gd name="T58" fmla="*/ 13 w 93"/>
              <a:gd name="T59" fmla="*/ 72 h 93"/>
              <a:gd name="T60" fmla="*/ 14 w 93"/>
              <a:gd name="T61" fmla="*/ 52 h 93"/>
              <a:gd name="T62" fmla="*/ 5 w 93"/>
              <a:gd name="T63" fmla="*/ 41 h 93"/>
              <a:gd name="T64" fmla="*/ 21 w 93"/>
              <a:gd name="T65" fmla="*/ 36 h 93"/>
              <a:gd name="T66" fmla="*/ 13 w 93"/>
              <a:gd name="T67" fmla="*/ 21 h 93"/>
              <a:gd name="T68" fmla="*/ 21 w 93"/>
              <a:gd name="T69" fmla="*/ 13 h 93"/>
              <a:gd name="T70" fmla="*/ 36 w 93"/>
              <a:gd name="T71" fmla="*/ 21 h 93"/>
              <a:gd name="T72" fmla="*/ 41 w 93"/>
              <a:gd name="T73" fmla="*/ 5 h 93"/>
              <a:gd name="T74" fmla="*/ 52 w 93"/>
              <a:gd name="T75" fmla="*/ 14 h 93"/>
              <a:gd name="T76" fmla="*/ 71 w 93"/>
              <a:gd name="T77" fmla="*/ 14 h 93"/>
              <a:gd name="T78" fmla="*/ 72 w 93"/>
              <a:gd name="T79" fmla="*/ 14 h 93"/>
              <a:gd name="T80" fmla="*/ 79 w 93"/>
              <a:gd name="T81" fmla="*/ 22 h 93"/>
              <a:gd name="T82" fmla="*/ 79 w 93"/>
              <a:gd name="T83" fmla="*/ 41 h 93"/>
              <a:gd name="T84" fmla="*/ 88 w 93"/>
              <a:gd name="T85" fmla="*/ 52 h 93"/>
              <a:gd name="T86" fmla="*/ 46 w 93"/>
              <a:gd name="T87" fmla="*/ 62 h 93"/>
              <a:gd name="T88" fmla="*/ 46 w 93"/>
              <a:gd name="T89" fmla="*/ 59 h 93"/>
              <a:gd name="T90" fmla="*/ 59 w 93"/>
              <a:gd name="T91" fmla="*/ 47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3" h="93">
                <a:moveTo>
                  <a:pt x="87" y="35"/>
                </a:moveTo>
                <a:cubicBezTo>
                  <a:pt x="79" y="35"/>
                  <a:pt x="79" y="35"/>
                  <a:pt x="79" y="35"/>
                </a:cubicBezTo>
                <a:cubicBezTo>
                  <a:pt x="78" y="35"/>
                  <a:pt x="77" y="35"/>
                  <a:pt x="77" y="34"/>
                </a:cubicBezTo>
                <a:cubicBezTo>
                  <a:pt x="76" y="33"/>
                  <a:pt x="77" y="32"/>
                  <a:pt x="77" y="32"/>
                </a:cubicBezTo>
                <a:cubicBezTo>
                  <a:pt x="83" y="26"/>
                  <a:pt x="83" y="26"/>
                  <a:pt x="83" y="26"/>
                </a:cubicBezTo>
                <a:cubicBezTo>
                  <a:pt x="84" y="25"/>
                  <a:pt x="85" y="23"/>
                  <a:pt x="85" y="22"/>
                </a:cubicBezTo>
                <a:cubicBezTo>
                  <a:pt x="85" y="20"/>
                  <a:pt x="84" y="19"/>
                  <a:pt x="83" y="17"/>
                </a:cubicBezTo>
                <a:cubicBezTo>
                  <a:pt x="76" y="10"/>
                  <a:pt x="76" y="10"/>
                  <a:pt x="76" y="10"/>
                </a:cubicBezTo>
                <a:cubicBezTo>
                  <a:pt x="74" y="8"/>
                  <a:pt x="70" y="8"/>
                  <a:pt x="67" y="10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0" y="17"/>
                  <a:pt x="59" y="16"/>
                </a:cubicBezTo>
                <a:cubicBezTo>
                  <a:pt x="58" y="16"/>
                  <a:pt x="58" y="15"/>
                  <a:pt x="58" y="14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2"/>
                  <a:pt x="55" y="0"/>
                  <a:pt x="52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5" y="2"/>
                  <a:pt x="35" y="6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5"/>
                  <a:pt x="35" y="16"/>
                  <a:pt x="34" y="16"/>
                </a:cubicBezTo>
                <a:cubicBezTo>
                  <a:pt x="33" y="17"/>
                  <a:pt x="32" y="16"/>
                  <a:pt x="31" y="16"/>
                </a:cubicBezTo>
                <a:cubicBezTo>
                  <a:pt x="25" y="10"/>
                  <a:pt x="25" y="10"/>
                  <a:pt x="25" y="10"/>
                </a:cubicBezTo>
                <a:cubicBezTo>
                  <a:pt x="23" y="8"/>
                  <a:pt x="19" y="8"/>
                  <a:pt x="17" y="10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9"/>
                  <a:pt x="8" y="20"/>
                  <a:pt x="8" y="22"/>
                </a:cubicBezTo>
                <a:cubicBezTo>
                  <a:pt x="8" y="23"/>
                  <a:pt x="8" y="25"/>
                  <a:pt x="9" y="26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3"/>
                  <a:pt x="16" y="34"/>
                </a:cubicBezTo>
                <a:cubicBezTo>
                  <a:pt x="16" y="35"/>
                  <a:pt x="15" y="35"/>
                  <a:pt x="14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2" y="35"/>
                  <a:pt x="0" y="38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5"/>
                  <a:pt x="2" y="58"/>
                  <a:pt x="5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5" y="58"/>
                  <a:pt x="16" y="58"/>
                  <a:pt x="16" y="59"/>
                </a:cubicBezTo>
                <a:cubicBezTo>
                  <a:pt x="16" y="60"/>
                  <a:pt x="16" y="61"/>
                  <a:pt x="16" y="62"/>
                </a:cubicBezTo>
                <a:cubicBezTo>
                  <a:pt x="9" y="68"/>
                  <a:pt x="9" y="68"/>
                  <a:pt x="9" y="68"/>
                </a:cubicBezTo>
                <a:cubicBezTo>
                  <a:pt x="8" y="69"/>
                  <a:pt x="8" y="70"/>
                  <a:pt x="8" y="72"/>
                </a:cubicBezTo>
                <a:cubicBezTo>
                  <a:pt x="8" y="73"/>
                  <a:pt x="8" y="75"/>
                  <a:pt x="9" y="76"/>
                </a:cubicBezTo>
                <a:cubicBezTo>
                  <a:pt x="17" y="84"/>
                  <a:pt x="17" y="84"/>
                  <a:pt x="17" y="84"/>
                </a:cubicBezTo>
                <a:cubicBezTo>
                  <a:pt x="19" y="86"/>
                  <a:pt x="23" y="86"/>
                  <a:pt x="25" y="84"/>
                </a:cubicBezTo>
                <a:cubicBezTo>
                  <a:pt x="31" y="78"/>
                  <a:pt x="31" y="78"/>
                  <a:pt x="31" y="78"/>
                </a:cubicBezTo>
                <a:cubicBezTo>
                  <a:pt x="32" y="77"/>
                  <a:pt x="33" y="77"/>
                  <a:pt x="34" y="77"/>
                </a:cubicBezTo>
                <a:cubicBezTo>
                  <a:pt x="35" y="77"/>
                  <a:pt x="35" y="78"/>
                  <a:pt x="35" y="79"/>
                </a:cubicBezTo>
                <a:cubicBezTo>
                  <a:pt x="35" y="88"/>
                  <a:pt x="35" y="88"/>
                  <a:pt x="35" y="88"/>
                </a:cubicBezTo>
                <a:cubicBezTo>
                  <a:pt x="35" y="91"/>
                  <a:pt x="38" y="93"/>
                  <a:pt x="41" y="93"/>
                </a:cubicBezTo>
                <a:cubicBezTo>
                  <a:pt x="52" y="93"/>
                  <a:pt x="52" y="93"/>
                  <a:pt x="52" y="93"/>
                </a:cubicBezTo>
                <a:cubicBezTo>
                  <a:pt x="55" y="93"/>
                  <a:pt x="58" y="91"/>
                  <a:pt x="58" y="88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78"/>
                  <a:pt x="58" y="77"/>
                  <a:pt x="59" y="77"/>
                </a:cubicBezTo>
                <a:cubicBezTo>
                  <a:pt x="60" y="77"/>
                  <a:pt x="61" y="77"/>
                  <a:pt x="61" y="78"/>
                </a:cubicBezTo>
                <a:cubicBezTo>
                  <a:pt x="67" y="84"/>
                  <a:pt x="67" y="84"/>
                  <a:pt x="67" y="84"/>
                </a:cubicBezTo>
                <a:cubicBezTo>
                  <a:pt x="70" y="86"/>
                  <a:pt x="74" y="86"/>
                  <a:pt x="76" y="84"/>
                </a:cubicBezTo>
                <a:cubicBezTo>
                  <a:pt x="83" y="76"/>
                  <a:pt x="83" y="76"/>
                  <a:pt x="83" y="76"/>
                </a:cubicBezTo>
                <a:cubicBezTo>
                  <a:pt x="84" y="75"/>
                  <a:pt x="85" y="73"/>
                  <a:pt x="85" y="72"/>
                </a:cubicBezTo>
                <a:cubicBezTo>
                  <a:pt x="85" y="70"/>
                  <a:pt x="84" y="69"/>
                  <a:pt x="83" y="68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1"/>
                  <a:pt x="76" y="60"/>
                  <a:pt x="77" y="59"/>
                </a:cubicBezTo>
                <a:cubicBezTo>
                  <a:pt x="77" y="58"/>
                  <a:pt x="78" y="58"/>
                  <a:pt x="79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91" y="58"/>
                  <a:pt x="93" y="55"/>
                  <a:pt x="93" y="52"/>
                </a:cubicBezTo>
                <a:cubicBezTo>
                  <a:pt x="93" y="41"/>
                  <a:pt x="93" y="41"/>
                  <a:pt x="93" y="41"/>
                </a:cubicBezTo>
                <a:cubicBezTo>
                  <a:pt x="93" y="38"/>
                  <a:pt x="91" y="35"/>
                  <a:pt x="87" y="35"/>
                </a:cubicBezTo>
                <a:close/>
                <a:moveTo>
                  <a:pt x="88" y="52"/>
                </a:moveTo>
                <a:cubicBezTo>
                  <a:pt x="87" y="52"/>
                  <a:pt x="87" y="52"/>
                  <a:pt x="87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2"/>
                  <a:pt x="73" y="54"/>
                  <a:pt x="72" y="57"/>
                </a:cubicBezTo>
                <a:cubicBezTo>
                  <a:pt x="70" y="60"/>
                  <a:pt x="71" y="63"/>
                  <a:pt x="73" y="66"/>
                </a:cubicBezTo>
                <a:cubicBezTo>
                  <a:pt x="79" y="72"/>
                  <a:pt x="79" y="72"/>
                  <a:pt x="79" y="72"/>
                </a:cubicBezTo>
                <a:cubicBezTo>
                  <a:pt x="79" y="72"/>
                  <a:pt x="79" y="72"/>
                  <a:pt x="79" y="72"/>
                </a:cubicBezTo>
                <a:cubicBezTo>
                  <a:pt x="79" y="72"/>
                  <a:pt x="79" y="72"/>
                  <a:pt x="79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65" y="74"/>
                  <a:pt x="65" y="74"/>
                  <a:pt x="65" y="74"/>
                </a:cubicBezTo>
                <a:cubicBezTo>
                  <a:pt x="63" y="71"/>
                  <a:pt x="60" y="71"/>
                  <a:pt x="57" y="72"/>
                </a:cubicBezTo>
                <a:cubicBezTo>
                  <a:pt x="54" y="73"/>
                  <a:pt x="52" y="76"/>
                  <a:pt x="52" y="79"/>
                </a:cubicBezTo>
                <a:cubicBezTo>
                  <a:pt x="52" y="88"/>
                  <a:pt x="52" y="88"/>
                  <a:pt x="52" y="88"/>
                </a:cubicBezTo>
                <a:cubicBezTo>
                  <a:pt x="52" y="88"/>
                  <a:pt x="52" y="88"/>
                  <a:pt x="52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79"/>
                  <a:pt x="41" y="79"/>
                  <a:pt x="41" y="79"/>
                </a:cubicBezTo>
                <a:cubicBezTo>
                  <a:pt x="41" y="76"/>
                  <a:pt x="39" y="73"/>
                  <a:pt x="36" y="72"/>
                </a:cubicBezTo>
                <a:cubicBezTo>
                  <a:pt x="35" y="72"/>
                  <a:pt x="34" y="71"/>
                  <a:pt x="33" y="71"/>
                </a:cubicBezTo>
                <a:cubicBezTo>
                  <a:pt x="31" y="71"/>
                  <a:pt x="29" y="72"/>
                  <a:pt x="27" y="74"/>
                </a:cubicBezTo>
                <a:cubicBezTo>
                  <a:pt x="21" y="80"/>
                  <a:pt x="21" y="80"/>
                  <a:pt x="21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1" y="80"/>
                  <a:pt x="21" y="80"/>
                  <a:pt x="21" y="80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9" y="66"/>
                  <a:pt x="19" y="66"/>
                  <a:pt x="19" y="66"/>
                </a:cubicBezTo>
                <a:cubicBezTo>
                  <a:pt x="22" y="63"/>
                  <a:pt x="22" y="60"/>
                  <a:pt x="21" y="57"/>
                </a:cubicBezTo>
                <a:cubicBezTo>
                  <a:pt x="20" y="54"/>
                  <a:pt x="17" y="52"/>
                  <a:pt x="14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7" y="41"/>
                  <a:pt x="20" y="39"/>
                  <a:pt x="21" y="36"/>
                </a:cubicBezTo>
                <a:cubicBezTo>
                  <a:pt x="22" y="33"/>
                  <a:pt x="22" y="30"/>
                  <a:pt x="19" y="28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4"/>
                  <a:pt x="21" y="14"/>
                  <a:pt x="21" y="14"/>
                </a:cubicBezTo>
                <a:cubicBezTo>
                  <a:pt x="27" y="20"/>
                  <a:pt x="27" y="20"/>
                  <a:pt x="27" y="20"/>
                </a:cubicBezTo>
                <a:cubicBezTo>
                  <a:pt x="30" y="22"/>
                  <a:pt x="33" y="23"/>
                  <a:pt x="36" y="21"/>
                </a:cubicBezTo>
                <a:cubicBezTo>
                  <a:pt x="39" y="20"/>
                  <a:pt x="41" y="17"/>
                  <a:pt x="41" y="14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5"/>
                  <a:pt x="41" y="5"/>
                  <a:pt x="41" y="5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7"/>
                  <a:pt x="54" y="20"/>
                  <a:pt x="57" y="21"/>
                </a:cubicBezTo>
                <a:cubicBezTo>
                  <a:pt x="60" y="23"/>
                  <a:pt x="63" y="22"/>
                  <a:pt x="65" y="20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4"/>
                  <a:pt x="72" y="14"/>
                  <a:pt x="72" y="14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3" y="28"/>
                  <a:pt x="73" y="28"/>
                  <a:pt x="73" y="28"/>
                </a:cubicBezTo>
                <a:cubicBezTo>
                  <a:pt x="71" y="30"/>
                  <a:pt x="70" y="33"/>
                  <a:pt x="72" y="36"/>
                </a:cubicBezTo>
                <a:cubicBezTo>
                  <a:pt x="73" y="39"/>
                  <a:pt x="76" y="41"/>
                  <a:pt x="79" y="41"/>
                </a:cubicBezTo>
                <a:cubicBezTo>
                  <a:pt x="87" y="41"/>
                  <a:pt x="87" y="41"/>
                  <a:pt x="87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52"/>
                  <a:pt x="88" y="52"/>
                  <a:pt x="88" y="52"/>
                </a:cubicBezTo>
                <a:close/>
                <a:moveTo>
                  <a:pt x="46" y="31"/>
                </a:moveTo>
                <a:cubicBezTo>
                  <a:pt x="38" y="31"/>
                  <a:pt x="31" y="38"/>
                  <a:pt x="31" y="47"/>
                </a:cubicBezTo>
                <a:cubicBezTo>
                  <a:pt x="31" y="55"/>
                  <a:pt x="38" y="62"/>
                  <a:pt x="46" y="62"/>
                </a:cubicBezTo>
                <a:cubicBezTo>
                  <a:pt x="55" y="62"/>
                  <a:pt x="62" y="55"/>
                  <a:pt x="62" y="47"/>
                </a:cubicBezTo>
                <a:cubicBezTo>
                  <a:pt x="62" y="38"/>
                  <a:pt x="55" y="31"/>
                  <a:pt x="46" y="31"/>
                </a:cubicBezTo>
                <a:close/>
                <a:moveTo>
                  <a:pt x="46" y="59"/>
                </a:moveTo>
                <a:cubicBezTo>
                  <a:pt x="39" y="59"/>
                  <a:pt x="34" y="54"/>
                  <a:pt x="34" y="47"/>
                </a:cubicBezTo>
                <a:cubicBezTo>
                  <a:pt x="34" y="40"/>
                  <a:pt x="39" y="34"/>
                  <a:pt x="46" y="34"/>
                </a:cubicBezTo>
                <a:cubicBezTo>
                  <a:pt x="53" y="34"/>
                  <a:pt x="59" y="40"/>
                  <a:pt x="59" y="47"/>
                </a:cubicBezTo>
                <a:cubicBezTo>
                  <a:pt x="59" y="54"/>
                  <a:pt x="53" y="59"/>
                  <a:pt x="46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8C1059BF-2B1B-477F-9DEA-2B2B2B918595}"/>
              </a:ext>
            </a:extLst>
          </p:cNvPr>
          <p:cNvSpPr>
            <a:spLocks noEditPoints="1"/>
          </p:cNvSpPr>
          <p:nvPr/>
        </p:nvSpPr>
        <p:spPr bwMode="auto">
          <a:xfrm>
            <a:off x="10778817" y="3830469"/>
            <a:ext cx="498977" cy="467250"/>
          </a:xfrm>
          <a:custGeom>
            <a:avLst/>
            <a:gdLst>
              <a:gd name="T0" fmla="*/ 46 w 91"/>
              <a:gd name="T1" fmla="*/ 85 h 85"/>
              <a:gd name="T2" fmla="*/ 43 w 91"/>
              <a:gd name="T3" fmla="*/ 84 h 85"/>
              <a:gd name="T4" fmla="*/ 7 w 91"/>
              <a:gd name="T5" fmla="*/ 45 h 85"/>
              <a:gd name="T6" fmla="*/ 7 w 91"/>
              <a:gd name="T7" fmla="*/ 45 h 85"/>
              <a:gd name="T8" fmla="*/ 0 w 91"/>
              <a:gd name="T9" fmla="*/ 27 h 85"/>
              <a:gd name="T10" fmla="*/ 7 w 91"/>
              <a:gd name="T11" fmla="*/ 8 h 85"/>
              <a:gd name="T12" fmla="*/ 7 w 91"/>
              <a:gd name="T13" fmla="*/ 8 h 85"/>
              <a:gd name="T14" fmla="*/ 24 w 91"/>
              <a:gd name="T15" fmla="*/ 0 h 85"/>
              <a:gd name="T16" fmla="*/ 41 w 91"/>
              <a:gd name="T17" fmla="*/ 8 h 85"/>
              <a:gd name="T18" fmla="*/ 46 w 91"/>
              <a:gd name="T19" fmla="*/ 13 h 85"/>
              <a:gd name="T20" fmla="*/ 50 w 91"/>
              <a:gd name="T21" fmla="*/ 8 h 85"/>
              <a:gd name="T22" fmla="*/ 67 w 91"/>
              <a:gd name="T23" fmla="*/ 0 h 85"/>
              <a:gd name="T24" fmla="*/ 84 w 91"/>
              <a:gd name="T25" fmla="*/ 8 h 85"/>
              <a:gd name="T26" fmla="*/ 84 w 91"/>
              <a:gd name="T27" fmla="*/ 8 h 85"/>
              <a:gd name="T28" fmla="*/ 91 w 91"/>
              <a:gd name="T29" fmla="*/ 27 h 85"/>
              <a:gd name="T30" fmla="*/ 84 w 91"/>
              <a:gd name="T31" fmla="*/ 45 h 85"/>
              <a:gd name="T32" fmla="*/ 84 w 91"/>
              <a:gd name="T33" fmla="*/ 45 h 85"/>
              <a:gd name="T34" fmla="*/ 48 w 91"/>
              <a:gd name="T35" fmla="*/ 84 h 85"/>
              <a:gd name="T36" fmla="*/ 46 w 91"/>
              <a:gd name="T37" fmla="*/ 85 h 85"/>
              <a:gd name="T38" fmla="*/ 11 w 91"/>
              <a:gd name="T39" fmla="*/ 41 h 85"/>
              <a:gd name="T40" fmla="*/ 46 w 91"/>
              <a:gd name="T41" fmla="*/ 78 h 85"/>
              <a:gd name="T42" fmla="*/ 80 w 91"/>
              <a:gd name="T43" fmla="*/ 41 h 85"/>
              <a:gd name="T44" fmla="*/ 80 w 91"/>
              <a:gd name="T45" fmla="*/ 13 h 85"/>
              <a:gd name="T46" fmla="*/ 79 w 91"/>
              <a:gd name="T47" fmla="*/ 12 h 85"/>
              <a:gd name="T48" fmla="*/ 67 w 91"/>
              <a:gd name="T49" fmla="*/ 6 h 85"/>
              <a:gd name="T50" fmla="*/ 54 w 91"/>
              <a:gd name="T51" fmla="*/ 12 h 85"/>
              <a:gd name="T52" fmla="*/ 48 w 91"/>
              <a:gd name="T53" fmla="*/ 19 h 85"/>
              <a:gd name="T54" fmla="*/ 46 w 91"/>
              <a:gd name="T55" fmla="*/ 20 h 85"/>
              <a:gd name="T56" fmla="*/ 43 w 91"/>
              <a:gd name="T57" fmla="*/ 19 h 85"/>
              <a:gd name="T58" fmla="*/ 37 w 91"/>
              <a:gd name="T59" fmla="*/ 12 h 85"/>
              <a:gd name="T60" fmla="*/ 24 w 91"/>
              <a:gd name="T61" fmla="*/ 6 h 85"/>
              <a:gd name="T62" fmla="*/ 12 w 91"/>
              <a:gd name="T63" fmla="*/ 12 h 85"/>
              <a:gd name="T64" fmla="*/ 11 w 91"/>
              <a:gd name="T65" fmla="*/ 13 h 85"/>
              <a:gd name="T66" fmla="*/ 11 w 91"/>
              <a:gd name="T67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85">
                <a:moveTo>
                  <a:pt x="46" y="85"/>
                </a:moveTo>
                <a:cubicBezTo>
                  <a:pt x="45" y="85"/>
                  <a:pt x="44" y="85"/>
                  <a:pt x="43" y="84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2" y="40"/>
                  <a:pt x="0" y="34"/>
                  <a:pt x="0" y="27"/>
                </a:cubicBezTo>
                <a:cubicBezTo>
                  <a:pt x="0" y="20"/>
                  <a:pt x="2" y="13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12" y="3"/>
                  <a:pt x="18" y="0"/>
                  <a:pt x="24" y="0"/>
                </a:cubicBezTo>
                <a:cubicBezTo>
                  <a:pt x="31" y="0"/>
                  <a:pt x="37" y="3"/>
                  <a:pt x="41" y="8"/>
                </a:cubicBezTo>
                <a:cubicBezTo>
                  <a:pt x="46" y="13"/>
                  <a:pt x="46" y="13"/>
                  <a:pt x="46" y="13"/>
                </a:cubicBezTo>
                <a:cubicBezTo>
                  <a:pt x="50" y="8"/>
                  <a:pt x="50" y="8"/>
                  <a:pt x="50" y="8"/>
                </a:cubicBezTo>
                <a:cubicBezTo>
                  <a:pt x="54" y="3"/>
                  <a:pt x="60" y="0"/>
                  <a:pt x="67" y="0"/>
                </a:cubicBezTo>
                <a:cubicBezTo>
                  <a:pt x="73" y="0"/>
                  <a:pt x="79" y="3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9" y="13"/>
                  <a:pt x="91" y="20"/>
                  <a:pt x="91" y="27"/>
                </a:cubicBezTo>
                <a:cubicBezTo>
                  <a:pt x="91" y="34"/>
                  <a:pt x="89" y="40"/>
                  <a:pt x="84" y="45"/>
                </a:cubicBezTo>
                <a:cubicBezTo>
                  <a:pt x="84" y="45"/>
                  <a:pt x="84" y="45"/>
                  <a:pt x="84" y="45"/>
                </a:cubicBezTo>
                <a:cubicBezTo>
                  <a:pt x="48" y="84"/>
                  <a:pt x="48" y="84"/>
                  <a:pt x="48" y="84"/>
                </a:cubicBezTo>
                <a:cubicBezTo>
                  <a:pt x="47" y="85"/>
                  <a:pt x="46" y="85"/>
                  <a:pt x="46" y="85"/>
                </a:cubicBezTo>
                <a:close/>
                <a:moveTo>
                  <a:pt x="11" y="41"/>
                </a:moveTo>
                <a:cubicBezTo>
                  <a:pt x="46" y="78"/>
                  <a:pt x="46" y="78"/>
                  <a:pt x="46" y="78"/>
                </a:cubicBezTo>
                <a:cubicBezTo>
                  <a:pt x="80" y="41"/>
                  <a:pt x="80" y="41"/>
                  <a:pt x="80" y="41"/>
                </a:cubicBezTo>
                <a:cubicBezTo>
                  <a:pt x="87" y="33"/>
                  <a:pt x="87" y="20"/>
                  <a:pt x="80" y="13"/>
                </a:cubicBezTo>
                <a:cubicBezTo>
                  <a:pt x="79" y="12"/>
                  <a:pt x="79" y="12"/>
                  <a:pt x="79" y="12"/>
                </a:cubicBezTo>
                <a:cubicBezTo>
                  <a:pt x="76" y="8"/>
                  <a:pt x="72" y="6"/>
                  <a:pt x="67" y="6"/>
                </a:cubicBezTo>
                <a:cubicBezTo>
                  <a:pt x="62" y="6"/>
                  <a:pt x="58" y="8"/>
                  <a:pt x="54" y="12"/>
                </a:cubicBezTo>
                <a:cubicBezTo>
                  <a:pt x="48" y="19"/>
                  <a:pt x="48" y="19"/>
                  <a:pt x="48" y="19"/>
                </a:cubicBezTo>
                <a:cubicBezTo>
                  <a:pt x="47" y="20"/>
                  <a:pt x="46" y="20"/>
                  <a:pt x="46" y="20"/>
                </a:cubicBezTo>
                <a:cubicBezTo>
                  <a:pt x="45" y="20"/>
                  <a:pt x="44" y="20"/>
                  <a:pt x="43" y="19"/>
                </a:cubicBezTo>
                <a:cubicBezTo>
                  <a:pt x="37" y="12"/>
                  <a:pt x="37" y="12"/>
                  <a:pt x="37" y="12"/>
                </a:cubicBezTo>
                <a:cubicBezTo>
                  <a:pt x="33" y="8"/>
                  <a:pt x="29" y="6"/>
                  <a:pt x="24" y="6"/>
                </a:cubicBezTo>
                <a:cubicBezTo>
                  <a:pt x="20" y="6"/>
                  <a:pt x="15" y="8"/>
                  <a:pt x="12" y="12"/>
                </a:cubicBezTo>
                <a:cubicBezTo>
                  <a:pt x="11" y="13"/>
                  <a:pt x="11" y="13"/>
                  <a:pt x="11" y="13"/>
                </a:cubicBezTo>
                <a:cubicBezTo>
                  <a:pt x="4" y="20"/>
                  <a:pt x="4" y="33"/>
                  <a:pt x="11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FD69C93-FF6D-41C9-BF19-75C398CC873B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B61F05-EC82-41A9-8393-B714BD0DD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D77212-DBF6-4CE0-AE10-41E66F11C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5013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5C9082E-60B2-49EF-B649-1EF81BE3E2AB}"/>
              </a:ext>
            </a:extLst>
          </p:cNvPr>
          <p:cNvSpPr/>
          <p:nvPr/>
        </p:nvSpPr>
        <p:spPr>
          <a:xfrm>
            <a:off x="1440193" y="2120348"/>
            <a:ext cx="2090057" cy="2755824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B04EB03-B1B8-4037-A2F4-E0E18CF4BE47}"/>
              </a:ext>
            </a:extLst>
          </p:cNvPr>
          <p:cNvSpPr/>
          <p:nvPr/>
        </p:nvSpPr>
        <p:spPr>
          <a:xfrm>
            <a:off x="1985776" y="2427864"/>
            <a:ext cx="998891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6354D96-7F1A-4CA7-B8ED-6D603BD489FF}"/>
              </a:ext>
            </a:extLst>
          </p:cNvPr>
          <p:cNvSpPr txBox="1"/>
          <p:nvPr/>
        </p:nvSpPr>
        <p:spPr>
          <a:xfrm>
            <a:off x="1726754" y="3652635"/>
            <a:ext cx="151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are best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20C521-698B-4F7B-A492-9D180D87212A}"/>
              </a:ext>
            </a:extLst>
          </p:cNvPr>
          <p:cNvSpPr txBox="1"/>
          <p:nvPr/>
        </p:nvSpPr>
        <p:spPr>
          <a:xfrm>
            <a:off x="1357013" y="5094621"/>
            <a:ext cx="22564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 a piece of College in Virginia,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8F0FA3-E80C-40D6-A606-7914B4D73AA5}"/>
              </a:ext>
            </a:extLst>
          </p:cNvPr>
          <p:cNvSpPr/>
          <p:nvPr/>
        </p:nvSpPr>
        <p:spPr>
          <a:xfrm>
            <a:off x="3887424" y="2120348"/>
            <a:ext cx="2090057" cy="2755824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B57C653-A039-49D2-9D12-6839B76E982D}"/>
              </a:ext>
            </a:extLst>
          </p:cNvPr>
          <p:cNvSpPr/>
          <p:nvPr/>
        </p:nvSpPr>
        <p:spPr>
          <a:xfrm>
            <a:off x="4433007" y="2427863"/>
            <a:ext cx="998891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CCA1DF5-4F40-489E-8A37-DB1FA59E35D8}"/>
              </a:ext>
            </a:extLst>
          </p:cNvPr>
          <p:cNvSpPr txBox="1"/>
          <p:nvPr/>
        </p:nvSpPr>
        <p:spPr>
          <a:xfrm>
            <a:off x="4173985" y="3652635"/>
            <a:ext cx="151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are Experts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AB96F-19B0-4CF2-A883-C700CADE1537}"/>
              </a:ext>
            </a:extLst>
          </p:cNvPr>
          <p:cNvSpPr txBox="1"/>
          <p:nvPr/>
        </p:nvSpPr>
        <p:spPr>
          <a:xfrm>
            <a:off x="3804244" y="5094621"/>
            <a:ext cx="22564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 a piece of College in Virginia,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F82DFF2-EA22-42E6-9E04-2573605647B3}"/>
              </a:ext>
            </a:extLst>
          </p:cNvPr>
          <p:cNvSpPr/>
          <p:nvPr/>
        </p:nvSpPr>
        <p:spPr>
          <a:xfrm>
            <a:off x="6334655" y="2120348"/>
            <a:ext cx="2090057" cy="2755824"/>
          </a:xfrm>
          <a:prstGeom prst="rect">
            <a:avLst/>
          </a:pr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DCAF86-9BE7-47DA-ABBD-1276260CF766}"/>
              </a:ext>
            </a:extLst>
          </p:cNvPr>
          <p:cNvSpPr/>
          <p:nvPr/>
        </p:nvSpPr>
        <p:spPr>
          <a:xfrm>
            <a:off x="6880238" y="2427863"/>
            <a:ext cx="998891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90EE7BA-D111-4EF1-B9AB-FC1DDCF6AA83}"/>
              </a:ext>
            </a:extLst>
          </p:cNvPr>
          <p:cNvSpPr txBox="1"/>
          <p:nvPr/>
        </p:nvSpPr>
        <p:spPr>
          <a:xfrm>
            <a:off x="6621216" y="3652635"/>
            <a:ext cx="151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are Local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1EBB65-413C-41D9-BFA9-331F282E3CEE}"/>
              </a:ext>
            </a:extLst>
          </p:cNvPr>
          <p:cNvSpPr txBox="1"/>
          <p:nvPr/>
        </p:nvSpPr>
        <p:spPr>
          <a:xfrm>
            <a:off x="6251475" y="5094621"/>
            <a:ext cx="22564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 a piece of College in Virginia,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F77B743-57D4-48E4-8ADE-2297F684CB3D}"/>
              </a:ext>
            </a:extLst>
          </p:cNvPr>
          <p:cNvSpPr/>
          <p:nvPr/>
        </p:nvSpPr>
        <p:spPr>
          <a:xfrm>
            <a:off x="8781887" y="2120348"/>
            <a:ext cx="2090057" cy="2755824"/>
          </a:xfrm>
          <a:prstGeom prst="rect">
            <a:avLst/>
          </a:prstGeom>
          <a:solidFill>
            <a:schemeClr val="accent4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6AAB5D-2527-430D-9DBD-8AC85A1AC5A3}"/>
              </a:ext>
            </a:extLst>
          </p:cNvPr>
          <p:cNvSpPr/>
          <p:nvPr/>
        </p:nvSpPr>
        <p:spPr>
          <a:xfrm>
            <a:off x="9218872" y="2427863"/>
            <a:ext cx="1216086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FontAwesome" charset="0"/>
              </a:rPr>
              <a:t>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DFD5B6E-94F9-4D97-AB89-04040CFEDB5D}"/>
              </a:ext>
            </a:extLst>
          </p:cNvPr>
          <p:cNvSpPr txBox="1"/>
          <p:nvPr/>
        </p:nvSpPr>
        <p:spPr>
          <a:xfrm>
            <a:off x="9068448" y="3603961"/>
            <a:ext cx="151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are Quality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625DFF6-209D-4E43-8943-2CE3DD7EBB7E}"/>
              </a:ext>
            </a:extLst>
          </p:cNvPr>
          <p:cNvSpPr txBox="1"/>
          <p:nvPr/>
        </p:nvSpPr>
        <p:spPr>
          <a:xfrm>
            <a:off x="8698707" y="5094621"/>
            <a:ext cx="22564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 a piece of College in Virginia, 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E52AB691-51D4-41CF-BC00-15712A8AE86F}"/>
              </a:ext>
            </a:extLst>
          </p:cNvPr>
          <p:cNvSpPr txBox="1">
            <a:spLocks/>
          </p:cNvSpPr>
          <p:nvPr/>
        </p:nvSpPr>
        <p:spPr>
          <a:xfrm>
            <a:off x="838200" y="282547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0" i="0" kern="1200" baseline="0">
                <a:solidFill>
                  <a:schemeClr val="tx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algn="ctr"/>
            <a:r>
              <a:rPr lang="en-US" sz="3000" b="1" spc="11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US" sz="3000" b="1" spc="11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</a:t>
            </a:r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1F9F1491-3204-4D7A-8F58-F13118653778}"/>
              </a:ext>
            </a:extLst>
          </p:cNvPr>
          <p:cNvSpPr>
            <a:spLocks/>
          </p:cNvSpPr>
          <p:nvPr/>
        </p:nvSpPr>
        <p:spPr bwMode="auto">
          <a:xfrm>
            <a:off x="1580243" y="817424"/>
            <a:ext cx="9031514" cy="3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 simplicity lorem suggests strength and the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spaciousn</a:t>
            </a: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 contributes to the aesthetics meant to project an image dolor sit </a:t>
            </a:r>
            <a:r>
              <a:rPr lang="en-US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amet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3FA3-7DE9-443D-8CC7-4595F3183AD8}"/>
              </a:ext>
            </a:extLst>
          </p:cNvPr>
          <p:cNvSpPr/>
          <p:nvPr/>
        </p:nvSpPr>
        <p:spPr>
          <a:xfrm>
            <a:off x="1628601" y="2296102"/>
            <a:ext cx="1713240" cy="1156442"/>
          </a:xfrm>
          <a:prstGeom prst="rect">
            <a:avLst/>
          </a:prstGeom>
          <a:noFill/>
          <a:ln w="28575"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BE1422C-949B-44B3-BC5D-61F769D52EF1}"/>
              </a:ext>
            </a:extLst>
          </p:cNvPr>
          <p:cNvSpPr/>
          <p:nvPr/>
        </p:nvSpPr>
        <p:spPr>
          <a:xfrm>
            <a:off x="4075832" y="2296102"/>
            <a:ext cx="1713240" cy="1156442"/>
          </a:xfrm>
          <a:prstGeom prst="rect">
            <a:avLst/>
          </a:prstGeom>
          <a:noFill/>
          <a:ln w="28575"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D3B2E76-854B-4710-83B3-5B5496458788}"/>
              </a:ext>
            </a:extLst>
          </p:cNvPr>
          <p:cNvSpPr/>
          <p:nvPr/>
        </p:nvSpPr>
        <p:spPr>
          <a:xfrm>
            <a:off x="6523063" y="2296102"/>
            <a:ext cx="1713240" cy="1156442"/>
          </a:xfrm>
          <a:prstGeom prst="rect">
            <a:avLst/>
          </a:prstGeom>
          <a:noFill/>
          <a:ln w="28575"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04CEE18-11CA-45B6-B0E4-4B5677A3E2A3}"/>
              </a:ext>
            </a:extLst>
          </p:cNvPr>
          <p:cNvSpPr/>
          <p:nvPr/>
        </p:nvSpPr>
        <p:spPr>
          <a:xfrm>
            <a:off x="8970295" y="2296102"/>
            <a:ext cx="1713240" cy="1156442"/>
          </a:xfrm>
          <a:prstGeom prst="rect">
            <a:avLst/>
          </a:prstGeom>
          <a:noFill/>
          <a:ln w="28575"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CA9016D-B482-47EC-A7E4-3D8F781AE12E}"/>
              </a:ext>
            </a:extLst>
          </p:cNvPr>
          <p:cNvSpPr/>
          <p:nvPr/>
        </p:nvSpPr>
        <p:spPr>
          <a:xfrm>
            <a:off x="2333619" y="4610895"/>
            <a:ext cx="303205" cy="26138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4FED49ED-F546-42BD-820D-22E720BC1272}"/>
              </a:ext>
            </a:extLst>
          </p:cNvPr>
          <p:cNvSpPr/>
          <p:nvPr/>
        </p:nvSpPr>
        <p:spPr>
          <a:xfrm>
            <a:off x="4780849" y="4610895"/>
            <a:ext cx="303205" cy="26138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>
            <a:extLst>
              <a:ext uri="{FF2B5EF4-FFF2-40B4-BE49-F238E27FC236}">
                <a16:creationId xmlns:a16="http://schemas.microsoft.com/office/drawing/2014/main" id="{C68A45F9-058F-4E29-9488-D5CC9DBE28B7}"/>
              </a:ext>
            </a:extLst>
          </p:cNvPr>
          <p:cNvSpPr/>
          <p:nvPr/>
        </p:nvSpPr>
        <p:spPr>
          <a:xfrm>
            <a:off x="7228080" y="4610895"/>
            <a:ext cx="303205" cy="26138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id="{9B86B270-5669-4CB2-AA69-9C79985C016C}"/>
              </a:ext>
            </a:extLst>
          </p:cNvPr>
          <p:cNvSpPr/>
          <p:nvPr/>
        </p:nvSpPr>
        <p:spPr>
          <a:xfrm>
            <a:off x="9675312" y="4610895"/>
            <a:ext cx="303205" cy="26138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B38102F-6037-41C5-8EFD-04CF978F33E4}"/>
              </a:ext>
            </a:extLst>
          </p:cNvPr>
          <p:cNvSpPr/>
          <p:nvPr/>
        </p:nvSpPr>
        <p:spPr>
          <a:xfrm>
            <a:off x="5293576" y="1311455"/>
            <a:ext cx="160484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9AC379-543D-467E-BAC2-0856DC091ED5}"/>
              </a:ext>
            </a:extLst>
          </p:cNvPr>
          <p:cNvSpPr/>
          <p:nvPr/>
        </p:nvSpPr>
        <p:spPr>
          <a:xfrm>
            <a:off x="-11112" y="6063696"/>
            <a:ext cx="12203112" cy="792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1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">
      <a:dk1>
        <a:srgbClr val="000000"/>
      </a:dk1>
      <a:lt1>
        <a:sysClr val="window" lastClr="FFFFFF"/>
      </a:lt1>
      <a:dk2>
        <a:srgbClr val="171625"/>
      </a:dk2>
      <a:lt2>
        <a:srgbClr val="E7E6E6"/>
      </a:lt2>
      <a:accent1>
        <a:srgbClr val="EF51A1"/>
      </a:accent1>
      <a:accent2>
        <a:srgbClr val="F79550"/>
      </a:accent2>
      <a:accent3>
        <a:srgbClr val="7E69AF"/>
      </a:accent3>
      <a:accent4>
        <a:srgbClr val="F03C37"/>
      </a:accent4>
      <a:accent5>
        <a:srgbClr val="3CBEB4"/>
      </a:accent5>
      <a:accent6>
        <a:srgbClr val="AA4DC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9088</TotalTime>
  <Words>2376</Words>
  <Application>Microsoft Office PowerPoint</Application>
  <PresentationFormat>Widescreen</PresentationFormat>
  <Paragraphs>279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4" baseType="lpstr">
      <vt:lpstr>Arial</vt:lpstr>
      <vt:lpstr>Bebas</vt:lpstr>
      <vt:lpstr>Bodoni 72 Book</vt:lpstr>
      <vt:lpstr>Calibri</vt:lpstr>
      <vt:lpstr>FontAwesome</vt:lpstr>
      <vt:lpstr>Gill Sans</vt:lpstr>
      <vt:lpstr>Lato</vt:lpstr>
      <vt:lpstr>Montserrat</vt:lpstr>
      <vt:lpstr>Montserrat Light</vt:lpstr>
      <vt:lpstr>Montserrat-Bold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Biplob Rahman</cp:lastModifiedBy>
  <cp:revision>1696</cp:revision>
  <dcterms:created xsi:type="dcterms:W3CDTF">2017-09-28T05:04:55Z</dcterms:created>
  <dcterms:modified xsi:type="dcterms:W3CDTF">2018-07-17T06:30:20Z</dcterms:modified>
</cp:coreProperties>
</file>