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23"/>
  </p:notesMasterIdLst>
  <p:handoutMasterIdLst>
    <p:handoutMasterId r:id="rId24"/>
  </p:handoutMasterIdLst>
  <p:sldIdLst>
    <p:sldId id="256" r:id="rId2"/>
    <p:sldId id="277" r:id="rId3"/>
    <p:sldId id="257" r:id="rId4"/>
    <p:sldId id="276" r:id="rId5"/>
    <p:sldId id="258" r:id="rId6"/>
    <p:sldId id="274" r:id="rId7"/>
    <p:sldId id="275" r:id="rId8"/>
    <p:sldId id="259" r:id="rId9"/>
    <p:sldId id="260" r:id="rId10"/>
    <p:sldId id="273" r:id="rId11"/>
    <p:sldId id="262" r:id="rId12"/>
    <p:sldId id="261" r:id="rId13"/>
    <p:sldId id="263" r:id="rId14"/>
    <p:sldId id="269" r:id="rId15"/>
    <p:sldId id="272" r:id="rId16"/>
    <p:sldId id="264" r:id="rId17"/>
    <p:sldId id="265" r:id="rId18"/>
    <p:sldId id="266" r:id="rId19"/>
    <p:sldId id="270" r:id="rId20"/>
    <p:sldId id="267" r:id="rId21"/>
    <p:sldId id="268"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man Sunar" initials="SS" lastIdx="1" clrIdx="0">
    <p:extLst>
      <p:ext uri="{19B8F6BF-5375-455C-9EA6-DF929625EA0E}">
        <p15:presenceInfo xmlns:p15="http://schemas.microsoft.com/office/powerpoint/2012/main" userId="Suman Suna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05223"/>
    <a:srgbClr val="F47920"/>
    <a:srgbClr val="F47A20"/>
    <a:srgbClr val="97B941"/>
    <a:srgbClr val="00A0A6"/>
    <a:srgbClr val="644099"/>
    <a:srgbClr val="F37021"/>
    <a:srgbClr val="D22A4C"/>
    <a:srgbClr val="BC346B"/>
    <a:srgbClr val="222A3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588" autoAdjust="0"/>
    <p:restoredTop sz="94291" autoAdjust="0"/>
  </p:normalViewPr>
  <p:slideViewPr>
    <p:cSldViewPr snapToGrid="0" snapToObjects="1">
      <p:cViewPr>
        <p:scale>
          <a:sx n="50" d="100"/>
          <a:sy n="50" d="100"/>
        </p:scale>
        <p:origin x="1272" y="552"/>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1/12/2019</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1/12/2019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29387715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131831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4120178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3954017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17</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18</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19</a:t>
            </a:fld>
            <a:endParaRPr lang="en-US"/>
          </a:p>
        </p:txBody>
      </p:sp>
    </p:spTree>
    <p:extLst>
      <p:ext uri="{BB962C8B-B14F-4D97-AF65-F5344CB8AC3E}">
        <p14:creationId xmlns:p14="http://schemas.microsoft.com/office/powerpoint/2010/main" val="1601807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19053183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20</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21</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5690306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05943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8452868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465318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6" name="Picture Placeholder 5">
            <a:extLst>
              <a:ext uri="{FF2B5EF4-FFF2-40B4-BE49-F238E27FC236}">
                <a16:creationId xmlns:a16="http://schemas.microsoft.com/office/drawing/2014/main" id="{10728246-79A7-4A81-8A7E-722E045161C5}"/>
              </a:ext>
            </a:extLst>
          </p:cNvPr>
          <p:cNvSpPr>
            <a:spLocks noGrp="1"/>
          </p:cNvSpPr>
          <p:nvPr>
            <p:ph type="pic" sz="quarter" idx="12" hasCustomPrompt="1"/>
          </p:nvPr>
        </p:nvSpPr>
        <p:spPr>
          <a:xfrm>
            <a:off x="7232650" y="-1587"/>
            <a:ext cx="4121151" cy="6859589"/>
          </a:xfrm>
          <a:custGeom>
            <a:avLst/>
            <a:gdLst>
              <a:gd name="connsiteX0" fmla="*/ 3606801 w 4121151"/>
              <a:gd name="connsiteY0" fmla="*/ 184151 h 6859589"/>
              <a:gd name="connsiteX1" fmla="*/ 4121151 w 4121151"/>
              <a:gd name="connsiteY1" fmla="*/ 1941514 h 6859589"/>
              <a:gd name="connsiteX2" fmla="*/ 947738 w 4121151"/>
              <a:gd name="connsiteY2" fmla="*/ 6859589 h 6859589"/>
              <a:gd name="connsiteX3" fmla="*/ 344488 w 4121151"/>
              <a:gd name="connsiteY3" fmla="*/ 5084764 h 6859589"/>
              <a:gd name="connsiteX4" fmla="*/ 1595437 w 4121151"/>
              <a:gd name="connsiteY4" fmla="*/ 0 h 6859589"/>
              <a:gd name="connsiteX5" fmla="*/ 3470275 w 4121151"/>
              <a:gd name="connsiteY5" fmla="*/ 0 h 6859589"/>
              <a:gd name="connsiteX6" fmla="*/ 603250 w 4121151"/>
              <a:gd name="connsiteY6" fmla="*/ 4205288 h 6859589"/>
              <a:gd name="connsiteX7" fmla="*/ 0 w 4121151"/>
              <a:gd name="connsiteY7" fmla="*/ 2432050 h 685958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121151" h="6859589">
                <a:moveTo>
                  <a:pt x="3606801" y="184151"/>
                </a:moveTo>
                <a:lnTo>
                  <a:pt x="4121151" y="1941514"/>
                </a:lnTo>
                <a:lnTo>
                  <a:pt x="947738" y="6859589"/>
                </a:lnTo>
                <a:lnTo>
                  <a:pt x="344488" y="5084764"/>
                </a:lnTo>
                <a:close/>
                <a:moveTo>
                  <a:pt x="1595437" y="0"/>
                </a:moveTo>
                <a:lnTo>
                  <a:pt x="3470275" y="0"/>
                </a:lnTo>
                <a:lnTo>
                  <a:pt x="603250" y="4205288"/>
                </a:lnTo>
                <a:lnTo>
                  <a:pt x="0" y="243205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04379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9" name="Freeform: Shape 18">
            <a:extLst>
              <a:ext uri="{FF2B5EF4-FFF2-40B4-BE49-F238E27FC236}">
                <a16:creationId xmlns:a16="http://schemas.microsoft.com/office/drawing/2014/main" id="{B95801BA-FC50-4003-B7E5-1F64F4DD60A9}"/>
              </a:ext>
            </a:extLst>
          </p:cNvPr>
          <p:cNvSpPr>
            <a:spLocks noGrp="1"/>
          </p:cNvSpPr>
          <p:nvPr>
            <p:ph type="pic" sz="quarter" idx="20" hasCustomPrompt="1"/>
          </p:nvPr>
        </p:nvSpPr>
        <p:spPr>
          <a:xfrm>
            <a:off x="5830956" y="1633468"/>
            <a:ext cx="2822713" cy="3680653"/>
          </a:xfrm>
          <a:custGeom>
            <a:avLst/>
            <a:gdLst>
              <a:gd name="connsiteX0" fmla="*/ 0 w 2822713"/>
              <a:gd name="connsiteY0" fmla="*/ 0 h 3680653"/>
              <a:gd name="connsiteX1" fmla="*/ 2822713 w 2822713"/>
              <a:gd name="connsiteY1" fmla="*/ 0 h 3680653"/>
              <a:gd name="connsiteX2" fmla="*/ 2822713 w 2822713"/>
              <a:gd name="connsiteY2" fmla="*/ 3680653 h 3680653"/>
              <a:gd name="connsiteX3" fmla="*/ 0 w 2822713"/>
              <a:gd name="connsiteY3" fmla="*/ 3680653 h 3680653"/>
            </a:gdLst>
            <a:ahLst/>
            <a:cxnLst>
              <a:cxn ang="0">
                <a:pos x="connsiteX0" y="connsiteY0"/>
              </a:cxn>
              <a:cxn ang="0">
                <a:pos x="connsiteX1" y="connsiteY1"/>
              </a:cxn>
              <a:cxn ang="0">
                <a:pos x="connsiteX2" y="connsiteY2"/>
              </a:cxn>
              <a:cxn ang="0">
                <a:pos x="connsiteX3" y="connsiteY3"/>
              </a:cxn>
            </a:cxnLst>
            <a:rect l="l" t="t" r="r" b="b"/>
            <a:pathLst>
              <a:path w="2822713" h="3680653">
                <a:moveTo>
                  <a:pt x="0" y="0"/>
                </a:moveTo>
                <a:lnTo>
                  <a:pt x="2822713" y="0"/>
                </a:lnTo>
                <a:lnTo>
                  <a:pt x="2822713" y="3680653"/>
                </a:lnTo>
                <a:lnTo>
                  <a:pt x="0" y="368065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Freeform: Shape 17">
            <a:extLst>
              <a:ext uri="{FF2B5EF4-FFF2-40B4-BE49-F238E27FC236}">
                <a16:creationId xmlns:a16="http://schemas.microsoft.com/office/drawing/2014/main" id="{9CED00D1-02C2-49F5-8E3A-5BC18685CB07}"/>
              </a:ext>
            </a:extLst>
          </p:cNvPr>
          <p:cNvSpPr>
            <a:spLocks noGrp="1"/>
          </p:cNvSpPr>
          <p:nvPr>
            <p:ph type="pic" sz="quarter" idx="23" hasCustomPrompt="1"/>
          </p:nvPr>
        </p:nvSpPr>
        <p:spPr>
          <a:xfrm>
            <a:off x="2915477" y="1633469"/>
            <a:ext cx="2822713" cy="2173356"/>
          </a:xfrm>
          <a:custGeom>
            <a:avLst/>
            <a:gdLst>
              <a:gd name="connsiteX0" fmla="*/ 0 w 2822713"/>
              <a:gd name="connsiteY0" fmla="*/ 0 h 2173356"/>
              <a:gd name="connsiteX1" fmla="*/ 2822713 w 2822713"/>
              <a:gd name="connsiteY1" fmla="*/ 0 h 2173356"/>
              <a:gd name="connsiteX2" fmla="*/ 2822713 w 2822713"/>
              <a:gd name="connsiteY2" fmla="*/ 2173356 h 2173356"/>
              <a:gd name="connsiteX3" fmla="*/ 0 w 2822713"/>
              <a:gd name="connsiteY3" fmla="*/ 2173356 h 2173356"/>
            </a:gdLst>
            <a:ahLst/>
            <a:cxnLst>
              <a:cxn ang="0">
                <a:pos x="connsiteX0" y="connsiteY0"/>
              </a:cxn>
              <a:cxn ang="0">
                <a:pos x="connsiteX1" y="connsiteY1"/>
              </a:cxn>
              <a:cxn ang="0">
                <a:pos x="connsiteX2" y="connsiteY2"/>
              </a:cxn>
              <a:cxn ang="0">
                <a:pos x="connsiteX3" y="connsiteY3"/>
              </a:cxn>
            </a:cxnLst>
            <a:rect l="l" t="t" r="r" b="b"/>
            <a:pathLst>
              <a:path w="2822713" h="2173356">
                <a:moveTo>
                  <a:pt x="0" y="0"/>
                </a:moveTo>
                <a:lnTo>
                  <a:pt x="2822713" y="0"/>
                </a:lnTo>
                <a:lnTo>
                  <a:pt x="2822713" y="2173356"/>
                </a:lnTo>
                <a:lnTo>
                  <a:pt x="0" y="217335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2" name="Freeform: Shape 21">
            <a:extLst>
              <a:ext uri="{FF2B5EF4-FFF2-40B4-BE49-F238E27FC236}">
                <a16:creationId xmlns:a16="http://schemas.microsoft.com/office/drawing/2014/main" id="{88CA2067-5181-417A-9B09-337D866D6CF0}"/>
              </a:ext>
            </a:extLst>
          </p:cNvPr>
          <p:cNvSpPr>
            <a:spLocks noGrp="1"/>
          </p:cNvSpPr>
          <p:nvPr>
            <p:ph type="pic" sz="quarter" idx="24" hasCustomPrompt="1"/>
          </p:nvPr>
        </p:nvSpPr>
        <p:spPr>
          <a:xfrm>
            <a:off x="8746433" y="1633468"/>
            <a:ext cx="3445567" cy="2173356"/>
          </a:xfrm>
          <a:custGeom>
            <a:avLst/>
            <a:gdLst>
              <a:gd name="connsiteX0" fmla="*/ 0 w 3445567"/>
              <a:gd name="connsiteY0" fmla="*/ 0 h 2173356"/>
              <a:gd name="connsiteX1" fmla="*/ 3445567 w 3445567"/>
              <a:gd name="connsiteY1" fmla="*/ 0 h 2173356"/>
              <a:gd name="connsiteX2" fmla="*/ 3445567 w 3445567"/>
              <a:gd name="connsiteY2" fmla="*/ 2173356 h 2173356"/>
              <a:gd name="connsiteX3" fmla="*/ 0 w 3445567"/>
              <a:gd name="connsiteY3" fmla="*/ 2173356 h 2173356"/>
            </a:gdLst>
            <a:ahLst/>
            <a:cxnLst>
              <a:cxn ang="0">
                <a:pos x="connsiteX0" y="connsiteY0"/>
              </a:cxn>
              <a:cxn ang="0">
                <a:pos x="connsiteX1" y="connsiteY1"/>
              </a:cxn>
              <a:cxn ang="0">
                <a:pos x="connsiteX2" y="connsiteY2"/>
              </a:cxn>
              <a:cxn ang="0">
                <a:pos x="connsiteX3" y="connsiteY3"/>
              </a:cxn>
            </a:cxnLst>
            <a:rect l="l" t="t" r="r" b="b"/>
            <a:pathLst>
              <a:path w="3445567" h="2173356">
                <a:moveTo>
                  <a:pt x="0" y="0"/>
                </a:moveTo>
                <a:lnTo>
                  <a:pt x="3445567" y="0"/>
                </a:lnTo>
                <a:lnTo>
                  <a:pt x="3445567" y="2173356"/>
                </a:lnTo>
                <a:lnTo>
                  <a:pt x="0" y="217335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Freeform: Shape 14">
            <a:extLst>
              <a:ext uri="{FF2B5EF4-FFF2-40B4-BE49-F238E27FC236}">
                <a16:creationId xmlns:a16="http://schemas.microsoft.com/office/drawing/2014/main" id="{EC72096A-87E0-4352-9A55-7A4B0C7FD9A8}"/>
              </a:ext>
            </a:extLst>
          </p:cNvPr>
          <p:cNvSpPr>
            <a:spLocks noGrp="1"/>
          </p:cNvSpPr>
          <p:nvPr>
            <p:ph type="pic" sz="quarter" idx="19" hasCustomPrompt="1"/>
          </p:nvPr>
        </p:nvSpPr>
        <p:spPr>
          <a:xfrm>
            <a:off x="0" y="1633469"/>
            <a:ext cx="2822713" cy="2173356"/>
          </a:xfrm>
          <a:custGeom>
            <a:avLst/>
            <a:gdLst>
              <a:gd name="connsiteX0" fmla="*/ 0 w 2822713"/>
              <a:gd name="connsiteY0" fmla="*/ 0 h 2173356"/>
              <a:gd name="connsiteX1" fmla="*/ 2822713 w 2822713"/>
              <a:gd name="connsiteY1" fmla="*/ 0 h 2173356"/>
              <a:gd name="connsiteX2" fmla="*/ 2822713 w 2822713"/>
              <a:gd name="connsiteY2" fmla="*/ 2173356 h 2173356"/>
              <a:gd name="connsiteX3" fmla="*/ 0 w 2822713"/>
              <a:gd name="connsiteY3" fmla="*/ 2173356 h 2173356"/>
            </a:gdLst>
            <a:ahLst/>
            <a:cxnLst>
              <a:cxn ang="0">
                <a:pos x="connsiteX0" y="connsiteY0"/>
              </a:cxn>
              <a:cxn ang="0">
                <a:pos x="connsiteX1" y="connsiteY1"/>
              </a:cxn>
              <a:cxn ang="0">
                <a:pos x="connsiteX2" y="connsiteY2"/>
              </a:cxn>
              <a:cxn ang="0">
                <a:pos x="connsiteX3" y="connsiteY3"/>
              </a:cxn>
            </a:cxnLst>
            <a:rect l="l" t="t" r="r" b="b"/>
            <a:pathLst>
              <a:path w="2822713" h="2173356">
                <a:moveTo>
                  <a:pt x="0" y="0"/>
                </a:moveTo>
                <a:lnTo>
                  <a:pt x="2822713" y="0"/>
                </a:lnTo>
                <a:lnTo>
                  <a:pt x="2822713" y="2173356"/>
                </a:lnTo>
                <a:lnTo>
                  <a:pt x="0" y="217335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3140155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3" name="Freeform: Shape 12">
            <a:extLst>
              <a:ext uri="{FF2B5EF4-FFF2-40B4-BE49-F238E27FC236}">
                <a16:creationId xmlns:a16="http://schemas.microsoft.com/office/drawing/2014/main" id="{AD6E43D5-0BD7-4878-A99F-68F291748803}"/>
              </a:ext>
            </a:extLst>
          </p:cNvPr>
          <p:cNvSpPr>
            <a:spLocks noGrp="1"/>
          </p:cNvSpPr>
          <p:nvPr>
            <p:ph type="pic" sz="quarter" idx="20" hasCustomPrompt="1"/>
          </p:nvPr>
        </p:nvSpPr>
        <p:spPr>
          <a:xfrm>
            <a:off x="7382152" y="2859124"/>
            <a:ext cx="3510183" cy="1789044"/>
          </a:xfrm>
          <a:custGeom>
            <a:avLst/>
            <a:gdLst>
              <a:gd name="connsiteX0" fmla="*/ 0 w 3510183"/>
              <a:gd name="connsiteY0" fmla="*/ 0 h 1789044"/>
              <a:gd name="connsiteX1" fmla="*/ 3510183 w 3510183"/>
              <a:gd name="connsiteY1" fmla="*/ 0 h 1789044"/>
              <a:gd name="connsiteX2" fmla="*/ 3510183 w 3510183"/>
              <a:gd name="connsiteY2" fmla="*/ 1789044 h 1789044"/>
              <a:gd name="connsiteX3" fmla="*/ 0 w 3510183"/>
              <a:gd name="connsiteY3" fmla="*/ 1789044 h 1789044"/>
            </a:gdLst>
            <a:ahLst/>
            <a:cxnLst>
              <a:cxn ang="0">
                <a:pos x="connsiteX0" y="connsiteY0"/>
              </a:cxn>
              <a:cxn ang="0">
                <a:pos x="connsiteX1" y="connsiteY1"/>
              </a:cxn>
              <a:cxn ang="0">
                <a:pos x="connsiteX2" y="connsiteY2"/>
              </a:cxn>
              <a:cxn ang="0">
                <a:pos x="connsiteX3" y="connsiteY3"/>
              </a:cxn>
            </a:cxnLst>
            <a:rect l="l" t="t" r="r" b="b"/>
            <a:pathLst>
              <a:path w="3510183" h="1789044">
                <a:moveTo>
                  <a:pt x="0" y="0"/>
                </a:moveTo>
                <a:lnTo>
                  <a:pt x="3510183" y="0"/>
                </a:lnTo>
                <a:lnTo>
                  <a:pt x="3510183" y="1789044"/>
                </a:lnTo>
                <a:lnTo>
                  <a:pt x="0" y="17890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5" name="Freeform: Shape 14">
            <a:extLst>
              <a:ext uri="{FF2B5EF4-FFF2-40B4-BE49-F238E27FC236}">
                <a16:creationId xmlns:a16="http://schemas.microsoft.com/office/drawing/2014/main" id="{2F2859AA-9E94-4BAB-B3C1-2095FF48677A}"/>
              </a:ext>
            </a:extLst>
          </p:cNvPr>
          <p:cNvSpPr>
            <a:spLocks noGrp="1"/>
          </p:cNvSpPr>
          <p:nvPr>
            <p:ph type="pic" sz="quarter" idx="21" hasCustomPrompt="1"/>
          </p:nvPr>
        </p:nvSpPr>
        <p:spPr>
          <a:xfrm>
            <a:off x="1299666" y="2982557"/>
            <a:ext cx="3358164" cy="1789044"/>
          </a:xfrm>
          <a:custGeom>
            <a:avLst/>
            <a:gdLst>
              <a:gd name="connsiteX0" fmla="*/ 0 w 3358164"/>
              <a:gd name="connsiteY0" fmla="*/ 0 h 1789044"/>
              <a:gd name="connsiteX1" fmla="*/ 3358164 w 3358164"/>
              <a:gd name="connsiteY1" fmla="*/ 0 h 1789044"/>
              <a:gd name="connsiteX2" fmla="*/ 3358164 w 3358164"/>
              <a:gd name="connsiteY2" fmla="*/ 1789044 h 1789044"/>
              <a:gd name="connsiteX3" fmla="*/ 0 w 3358164"/>
              <a:gd name="connsiteY3" fmla="*/ 1789044 h 1789044"/>
            </a:gdLst>
            <a:ahLst/>
            <a:cxnLst>
              <a:cxn ang="0">
                <a:pos x="connsiteX0" y="connsiteY0"/>
              </a:cxn>
              <a:cxn ang="0">
                <a:pos x="connsiteX1" y="connsiteY1"/>
              </a:cxn>
              <a:cxn ang="0">
                <a:pos x="connsiteX2" y="connsiteY2"/>
              </a:cxn>
              <a:cxn ang="0">
                <a:pos x="connsiteX3" y="connsiteY3"/>
              </a:cxn>
            </a:cxnLst>
            <a:rect l="l" t="t" r="r" b="b"/>
            <a:pathLst>
              <a:path w="3358164" h="1789044">
                <a:moveTo>
                  <a:pt x="0" y="0"/>
                </a:moveTo>
                <a:lnTo>
                  <a:pt x="3358164" y="0"/>
                </a:lnTo>
                <a:lnTo>
                  <a:pt x="3358164" y="1789044"/>
                </a:lnTo>
                <a:lnTo>
                  <a:pt x="0" y="17890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068459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59E4BAE-6127-46A8-9149-EEE10E001159}"/>
              </a:ext>
            </a:extLst>
          </p:cNvPr>
          <p:cNvSpPr>
            <a:spLocks noGrp="1"/>
          </p:cNvSpPr>
          <p:nvPr>
            <p:ph type="pic" sz="quarter" idx="20" hasCustomPrompt="1"/>
          </p:nvPr>
        </p:nvSpPr>
        <p:spPr>
          <a:xfrm>
            <a:off x="1025071" y="4140745"/>
            <a:ext cx="2471052" cy="1655144"/>
          </a:xfrm>
          <a:custGeom>
            <a:avLst/>
            <a:gdLst>
              <a:gd name="connsiteX0" fmla="*/ 0 w 2471052"/>
              <a:gd name="connsiteY0" fmla="*/ 0 h 1655144"/>
              <a:gd name="connsiteX1" fmla="*/ 2471052 w 2471052"/>
              <a:gd name="connsiteY1" fmla="*/ 0 h 1655144"/>
              <a:gd name="connsiteX2" fmla="*/ 2471052 w 2471052"/>
              <a:gd name="connsiteY2" fmla="*/ 1655144 h 1655144"/>
              <a:gd name="connsiteX3" fmla="*/ 0 w 2471052"/>
              <a:gd name="connsiteY3" fmla="*/ 1655144 h 1655144"/>
            </a:gdLst>
            <a:ahLst/>
            <a:cxnLst>
              <a:cxn ang="0">
                <a:pos x="connsiteX0" y="connsiteY0"/>
              </a:cxn>
              <a:cxn ang="0">
                <a:pos x="connsiteX1" y="connsiteY1"/>
              </a:cxn>
              <a:cxn ang="0">
                <a:pos x="connsiteX2" y="connsiteY2"/>
              </a:cxn>
              <a:cxn ang="0">
                <a:pos x="connsiteX3" y="connsiteY3"/>
              </a:cxn>
            </a:cxnLst>
            <a:rect l="l" t="t" r="r" b="b"/>
            <a:pathLst>
              <a:path w="2471052" h="1655144">
                <a:moveTo>
                  <a:pt x="0" y="0"/>
                </a:moveTo>
                <a:lnTo>
                  <a:pt x="2471052" y="0"/>
                </a:lnTo>
                <a:lnTo>
                  <a:pt x="2471052" y="1655144"/>
                </a:lnTo>
                <a:lnTo>
                  <a:pt x="0" y="16551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8036965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50AD6B1-AA21-4097-B97B-D94B679F6A0C}"/>
              </a:ext>
            </a:extLst>
          </p:cNvPr>
          <p:cNvSpPr>
            <a:spLocks noGrp="1"/>
          </p:cNvSpPr>
          <p:nvPr>
            <p:ph type="pic" sz="quarter" idx="20" hasCustomPrompt="1"/>
          </p:nvPr>
        </p:nvSpPr>
        <p:spPr>
          <a:xfrm>
            <a:off x="8450296" y="3157068"/>
            <a:ext cx="2907371" cy="2400964"/>
          </a:xfrm>
          <a:custGeom>
            <a:avLst/>
            <a:gdLst>
              <a:gd name="connsiteX0" fmla="*/ 0 w 2907371"/>
              <a:gd name="connsiteY0" fmla="*/ 0 h 2400964"/>
              <a:gd name="connsiteX1" fmla="*/ 2907371 w 2907371"/>
              <a:gd name="connsiteY1" fmla="*/ 0 h 2400964"/>
              <a:gd name="connsiteX2" fmla="*/ 2907371 w 2907371"/>
              <a:gd name="connsiteY2" fmla="*/ 2400964 h 2400964"/>
              <a:gd name="connsiteX3" fmla="*/ 0 w 2907371"/>
              <a:gd name="connsiteY3" fmla="*/ 2400964 h 2400964"/>
            </a:gdLst>
            <a:ahLst/>
            <a:cxnLst>
              <a:cxn ang="0">
                <a:pos x="connsiteX0" y="connsiteY0"/>
              </a:cxn>
              <a:cxn ang="0">
                <a:pos x="connsiteX1" y="connsiteY1"/>
              </a:cxn>
              <a:cxn ang="0">
                <a:pos x="connsiteX2" y="connsiteY2"/>
              </a:cxn>
              <a:cxn ang="0">
                <a:pos x="connsiteX3" y="connsiteY3"/>
              </a:cxn>
            </a:cxnLst>
            <a:rect l="l" t="t" r="r" b="b"/>
            <a:pathLst>
              <a:path w="2907371" h="2400964">
                <a:moveTo>
                  <a:pt x="0" y="0"/>
                </a:moveTo>
                <a:lnTo>
                  <a:pt x="2907371" y="0"/>
                </a:lnTo>
                <a:lnTo>
                  <a:pt x="2907371" y="2400964"/>
                </a:lnTo>
                <a:lnTo>
                  <a:pt x="0" y="240096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005553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Freeform: Shape 9">
            <a:extLst>
              <a:ext uri="{FF2B5EF4-FFF2-40B4-BE49-F238E27FC236}">
                <a16:creationId xmlns:a16="http://schemas.microsoft.com/office/drawing/2014/main" id="{C178CABC-1963-461F-975D-E3FDF80CD498}"/>
              </a:ext>
            </a:extLst>
          </p:cNvPr>
          <p:cNvSpPr>
            <a:spLocks noGrp="1"/>
          </p:cNvSpPr>
          <p:nvPr>
            <p:ph type="pic" sz="quarter" idx="20" hasCustomPrompt="1"/>
          </p:nvPr>
        </p:nvSpPr>
        <p:spPr>
          <a:xfrm>
            <a:off x="3106056" y="1899377"/>
            <a:ext cx="8247744" cy="3210536"/>
          </a:xfrm>
          <a:custGeom>
            <a:avLst/>
            <a:gdLst>
              <a:gd name="connsiteX0" fmla="*/ 0 w 8247744"/>
              <a:gd name="connsiteY0" fmla="*/ 0 h 3210536"/>
              <a:gd name="connsiteX1" fmla="*/ 8247744 w 8247744"/>
              <a:gd name="connsiteY1" fmla="*/ 0 h 3210536"/>
              <a:gd name="connsiteX2" fmla="*/ 8247744 w 8247744"/>
              <a:gd name="connsiteY2" fmla="*/ 3210536 h 3210536"/>
              <a:gd name="connsiteX3" fmla="*/ 0 w 8247744"/>
              <a:gd name="connsiteY3" fmla="*/ 3210536 h 3210536"/>
            </a:gdLst>
            <a:ahLst/>
            <a:cxnLst>
              <a:cxn ang="0">
                <a:pos x="connsiteX0" y="connsiteY0"/>
              </a:cxn>
              <a:cxn ang="0">
                <a:pos x="connsiteX1" y="connsiteY1"/>
              </a:cxn>
              <a:cxn ang="0">
                <a:pos x="connsiteX2" y="connsiteY2"/>
              </a:cxn>
              <a:cxn ang="0">
                <a:pos x="connsiteX3" y="connsiteY3"/>
              </a:cxn>
            </a:cxnLst>
            <a:rect l="l" t="t" r="r" b="b"/>
            <a:pathLst>
              <a:path w="8247744" h="3210536">
                <a:moveTo>
                  <a:pt x="0" y="0"/>
                </a:moveTo>
                <a:lnTo>
                  <a:pt x="8247744" y="0"/>
                </a:lnTo>
                <a:lnTo>
                  <a:pt x="8247744" y="3210536"/>
                </a:lnTo>
                <a:lnTo>
                  <a:pt x="0" y="321053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9721926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BEEB7423-1AC9-4057-9835-70A595D89D10}"/>
              </a:ext>
            </a:extLst>
          </p:cNvPr>
          <p:cNvSpPr>
            <a:spLocks noGrp="1"/>
          </p:cNvSpPr>
          <p:nvPr>
            <p:ph type="pic" sz="quarter" idx="20" hasCustomPrompt="1"/>
          </p:nvPr>
        </p:nvSpPr>
        <p:spPr>
          <a:xfrm>
            <a:off x="1168400" y="1916433"/>
            <a:ext cx="9855200" cy="2696163"/>
          </a:xfrm>
          <a:custGeom>
            <a:avLst/>
            <a:gdLst>
              <a:gd name="connsiteX0" fmla="*/ 449369 w 9855200"/>
              <a:gd name="connsiteY0" fmla="*/ 0 h 2696163"/>
              <a:gd name="connsiteX1" fmla="*/ 9405831 w 9855200"/>
              <a:gd name="connsiteY1" fmla="*/ 0 h 2696163"/>
              <a:gd name="connsiteX2" fmla="*/ 9855200 w 9855200"/>
              <a:gd name="connsiteY2" fmla="*/ 449369 h 2696163"/>
              <a:gd name="connsiteX3" fmla="*/ 9855200 w 9855200"/>
              <a:gd name="connsiteY3" fmla="*/ 2246794 h 2696163"/>
              <a:gd name="connsiteX4" fmla="*/ 9405831 w 9855200"/>
              <a:gd name="connsiteY4" fmla="*/ 2696163 h 2696163"/>
              <a:gd name="connsiteX5" fmla="*/ 449369 w 9855200"/>
              <a:gd name="connsiteY5" fmla="*/ 2696163 h 2696163"/>
              <a:gd name="connsiteX6" fmla="*/ 0 w 9855200"/>
              <a:gd name="connsiteY6" fmla="*/ 2246794 h 2696163"/>
              <a:gd name="connsiteX7" fmla="*/ 0 w 9855200"/>
              <a:gd name="connsiteY7" fmla="*/ 449369 h 2696163"/>
              <a:gd name="connsiteX8" fmla="*/ 449369 w 9855200"/>
              <a:gd name="connsiteY8" fmla="*/ 0 h 26961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855200" h="2696163">
                <a:moveTo>
                  <a:pt x="449369" y="0"/>
                </a:moveTo>
                <a:lnTo>
                  <a:pt x="9405831" y="0"/>
                </a:lnTo>
                <a:cubicBezTo>
                  <a:pt x="9654011" y="0"/>
                  <a:pt x="9855200" y="201189"/>
                  <a:pt x="9855200" y="449369"/>
                </a:cubicBezTo>
                <a:lnTo>
                  <a:pt x="9855200" y="2246794"/>
                </a:lnTo>
                <a:cubicBezTo>
                  <a:pt x="9855200" y="2494974"/>
                  <a:pt x="9654011" y="2696163"/>
                  <a:pt x="9405831" y="2696163"/>
                </a:cubicBezTo>
                <a:lnTo>
                  <a:pt x="449369" y="2696163"/>
                </a:lnTo>
                <a:cubicBezTo>
                  <a:pt x="201189" y="2696163"/>
                  <a:pt x="0" y="2494974"/>
                  <a:pt x="0" y="2246794"/>
                </a:cubicBezTo>
                <a:lnTo>
                  <a:pt x="0" y="449369"/>
                </a:lnTo>
                <a:cubicBezTo>
                  <a:pt x="0" y="201189"/>
                  <a:pt x="201189" y="0"/>
                  <a:pt x="44936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9095542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2_01">
    <p:spTree>
      <p:nvGrpSpPr>
        <p:cNvPr id="1" name=""/>
        <p:cNvGrpSpPr/>
        <p:nvPr/>
      </p:nvGrpSpPr>
      <p:grpSpPr>
        <a:xfrm>
          <a:off x="0" y="0"/>
          <a:ext cx="0" cy="0"/>
          <a:chOff x="0" y="0"/>
          <a:chExt cx="0" cy="0"/>
        </a:xfrm>
      </p:grpSpPr>
      <p:sp>
        <p:nvSpPr>
          <p:cNvPr id="20" name="Freeform: Shape 19">
            <a:extLst>
              <a:ext uri="{FF2B5EF4-FFF2-40B4-BE49-F238E27FC236}">
                <a16:creationId xmlns:a16="http://schemas.microsoft.com/office/drawing/2014/main" id="{B20F1BFE-3E26-4047-BD88-D0B222DACF28}"/>
              </a:ext>
            </a:extLst>
          </p:cNvPr>
          <p:cNvSpPr>
            <a:spLocks noGrp="1"/>
          </p:cNvSpPr>
          <p:nvPr>
            <p:ph type="pic" sz="quarter" idx="24" hasCustomPrompt="1"/>
          </p:nvPr>
        </p:nvSpPr>
        <p:spPr>
          <a:xfrm>
            <a:off x="5179785" y="3817257"/>
            <a:ext cx="2177143" cy="1654626"/>
          </a:xfrm>
          <a:custGeom>
            <a:avLst/>
            <a:gdLst>
              <a:gd name="connsiteX0" fmla="*/ 0 w 2177143"/>
              <a:gd name="connsiteY0" fmla="*/ 0 h 1654626"/>
              <a:gd name="connsiteX1" fmla="*/ 2177143 w 2177143"/>
              <a:gd name="connsiteY1" fmla="*/ 0 h 1654626"/>
              <a:gd name="connsiteX2" fmla="*/ 2177143 w 2177143"/>
              <a:gd name="connsiteY2" fmla="*/ 1654626 h 1654626"/>
              <a:gd name="connsiteX3" fmla="*/ 0 w 2177143"/>
              <a:gd name="connsiteY3" fmla="*/ 1654626 h 1654626"/>
            </a:gdLst>
            <a:ahLst/>
            <a:cxnLst>
              <a:cxn ang="0">
                <a:pos x="connsiteX0" y="connsiteY0"/>
              </a:cxn>
              <a:cxn ang="0">
                <a:pos x="connsiteX1" y="connsiteY1"/>
              </a:cxn>
              <a:cxn ang="0">
                <a:pos x="connsiteX2" y="connsiteY2"/>
              </a:cxn>
              <a:cxn ang="0">
                <a:pos x="connsiteX3" y="connsiteY3"/>
              </a:cxn>
            </a:cxnLst>
            <a:rect l="l" t="t" r="r" b="b"/>
            <a:pathLst>
              <a:path w="2177143" h="1654626">
                <a:moveTo>
                  <a:pt x="0" y="0"/>
                </a:moveTo>
                <a:lnTo>
                  <a:pt x="2177143" y="0"/>
                </a:lnTo>
                <a:lnTo>
                  <a:pt x="2177143" y="1654626"/>
                </a:lnTo>
                <a:lnTo>
                  <a:pt x="0" y="165462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8" name="Freeform: Shape 17">
            <a:extLst>
              <a:ext uri="{FF2B5EF4-FFF2-40B4-BE49-F238E27FC236}">
                <a16:creationId xmlns:a16="http://schemas.microsoft.com/office/drawing/2014/main" id="{81822FF4-605E-47F9-BEAF-D7DE4CC05ED0}"/>
              </a:ext>
            </a:extLst>
          </p:cNvPr>
          <p:cNvSpPr>
            <a:spLocks noGrp="1"/>
          </p:cNvSpPr>
          <p:nvPr>
            <p:ph type="pic" sz="quarter" idx="28" hasCustomPrompt="1"/>
          </p:nvPr>
        </p:nvSpPr>
        <p:spPr>
          <a:xfrm>
            <a:off x="593272" y="2056491"/>
            <a:ext cx="2177143" cy="3415393"/>
          </a:xfrm>
          <a:custGeom>
            <a:avLst/>
            <a:gdLst>
              <a:gd name="connsiteX0" fmla="*/ 0 w 2177143"/>
              <a:gd name="connsiteY0" fmla="*/ 0 h 3415393"/>
              <a:gd name="connsiteX1" fmla="*/ 2177143 w 2177143"/>
              <a:gd name="connsiteY1" fmla="*/ 0 h 3415393"/>
              <a:gd name="connsiteX2" fmla="*/ 2177143 w 2177143"/>
              <a:gd name="connsiteY2" fmla="*/ 3415393 h 3415393"/>
              <a:gd name="connsiteX3" fmla="*/ 0 w 2177143"/>
              <a:gd name="connsiteY3" fmla="*/ 3415393 h 3415393"/>
            </a:gdLst>
            <a:ahLst/>
            <a:cxnLst>
              <a:cxn ang="0">
                <a:pos x="connsiteX0" y="connsiteY0"/>
              </a:cxn>
              <a:cxn ang="0">
                <a:pos x="connsiteX1" y="connsiteY1"/>
              </a:cxn>
              <a:cxn ang="0">
                <a:pos x="connsiteX2" y="connsiteY2"/>
              </a:cxn>
              <a:cxn ang="0">
                <a:pos x="connsiteX3" y="connsiteY3"/>
              </a:cxn>
            </a:cxnLst>
            <a:rect l="l" t="t" r="r" b="b"/>
            <a:pathLst>
              <a:path w="2177143" h="3415393">
                <a:moveTo>
                  <a:pt x="0" y="0"/>
                </a:moveTo>
                <a:lnTo>
                  <a:pt x="2177143" y="0"/>
                </a:lnTo>
                <a:lnTo>
                  <a:pt x="2177143" y="3415393"/>
                </a:lnTo>
                <a:lnTo>
                  <a:pt x="0" y="341539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Freeform: Shape 20">
            <a:extLst>
              <a:ext uri="{FF2B5EF4-FFF2-40B4-BE49-F238E27FC236}">
                <a16:creationId xmlns:a16="http://schemas.microsoft.com/office/drawing/2014/main" id="{DCEDF5DC-FBC9-41B1-9886-9740642F81BE}"/>
              </a:ext>
            </a:extLst>
          </p:cNvPr>
          <p:cNvSpPr>
            <a:spLocks noGrp="1"/>
          </p:cNvSpPr>
          <p:nvPr>
            <p:ph type="pic" sz="quarter" idx="25" hasCustomPrompt="1"/>
          </p:nvPr>
        </p:nvSpPr>
        <p:spPr>
          <a:xfrm>
            <a:off x="5179785" y="2056491"/>
            <a:ext cx="2177143" cy="1654626"/>
          </a:xfrm>
          <a:custGeom>
            <a:avLst/>
            <a:gdLst>
              <a:gd name="connsiteX0" fmla="*/ 0 w 2177143"/>
              <a:gd name="connsiteY0" fmla="*/ 0 h 1654626"/>
              <a:gd name="connsiteX1" fmla="*/ 2177143 w 2177143"/>
              <a:gd name="connsiteY1" fmla="*/ 0 h 1654626"/>
              <a:gd name="connsiteX2" fmla="*/ 2177143 w 2177143"/>
              <a:gd name="connsiteY2" fmla="*/ 1654626 h 1654626"/>
              <a:gd name="connsiteX3" fmla="*/ 0 w 2177143"/>
              <a:gd name="connsiteY3" fmla="*/ 1654626 h 1654626"/>
            </a:gdLst>
            <a:ahLst/>
            <a:cxnLst>
              <a:cxn ang="0">
                <a:pos x="connsiteX0" y="connsiteY0"/>
              </a:cxn>
              <a:cxn ang="0">
                <a:pos x="connsiteX1" y="connsiteY1"/>
              </a:cxn>
              <a:cxn ang="0">
                <a:pos x="connsiteX2" y="connsiteY2"/>
              </a:cxn>
              <a:cxn ang="0">
                <a:pos x="connsiteX3" y="connsiteY3"/>
              </a:cxn>
            </a:cxnLst>
            <a:rect l="l" t="t" r="r" b="b"/>
            <a:pathLst>
              <a:path w="2177143" h="1654626">
                <a:moveTo>
                  <a:pt x="0" y="0"/>
                </a:moveTo>
                <a:lnTo>
                  <a:pt x="2177143" y="0"/>
                </a:lnTo>
                <a:lnTo>
                  <a:pt x="2177143" y="1654626"/>
                </a:lnTo>
                <a:lnTo>
                  <a:pt x="0" y="165462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26" name="Freeform: Shape 25">
            <a:extLst>
              <a:ext uri="{FF2B5EF4-FFF2-40B4-BE49-F238E27FC236}">
                <a16:creationId xmlns:a16="http://schemas.microsoft.com/office/drawing/2014/main" id="{F80A6D95-6D67-400C-8215-CB02701C338F}"/>
              </a:ext>
            </a:extLst>
          </p:cNvPr>
          <p:cNvSpPr>
            <a:spLocks noGrp="1"/>
          </p:cNvSpPr>
          <p:nvPr>
            <p:ph type="pic" sz="quarter" idx="27" hasCustomPrompt="1"/>
          </p:nvPr>
        </p:nvSpPr>
        <p:spPr>
          <a:xfrm>
            <a:off x="7473041" y="2056492"/>
            <a:ext cx="4125689" cy="3415393"/>
          </a:xfrm>
          <a:custGeom>
            <a:avLst/>
            <a:gdLst>
              <a:gd name="connsiteX0" fmla="*/ 0 w 4125689"/>
              <a:gd name="connsiteY0" fmla="*/ 0 h 3415393"/>
              <a:gd name="connsiteX1" fmla="*/ 4125689 w 4125689"/>
              <a:gd name="connsiteY1" fmla="*/ 0 h 3415393"/>
              <a:gd name="connsiteX2" fmla="*/ 4125689 w 4125689"/>
              <a:gd name="connsiteY2" fmla="*/ 3415393 h 3415393"/>
              <a:gd name="connsiteX3" fmla="*/ 0 w 4125689"/>
              <a:gd name="connsiteY3" fmla="*/ 3415393 h 3415393"/>
            </a:gdLst>
            <a:ahLst/>
            <a:cxnLst>
              <a:cxn ang="0">
                <a:pos x="connsiteX0" y="connsiteY0"/>
              </a:cxn>
              <a:cxn ang="0">
                <a:pos x="connsiteX1" y="connsiteY1"/>
              </a:cxn>
              <a:cxn ang="0">
                <a:pos x="connsiteX2" y="connsiteY2"/>
              </a:cxn>
              <a:cxn ang="0">
                <a:pos x="connsiteX3" y="connsiteY3"/>
              </a:cxn>
            </a:cxnLst>
            <a:rect l="l" t="t" r="r" b="b"/>
            <a:pathLst>
              <a:path w="4125689" h="3415393">
                <a:moveTo>
                  <a:pt x="0" y="0"/>
                </a:moveTo>
                <a:lnTo>
                  <a:pt x="4125689" y="0"/>
                </a:lnTo>
                <a:lnTo>
                  <a:pt x="4125689" y="3415393"/>
                </a:lnTo>
                <a:lnTo>
                  <a:pt x="0" y="341539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Freeform: Shape 18">
            <a:extLst>
              <a:ext uri="{FF2B5EF4-FFF2-40B4-BE49-F238E27FC236}">
                <a16:creationId xmlns:a16="http://schemas.microsoft.com/office/drawing/2014/main" id="{FA18286A-218C-46BB-8A3A-2E3455317CCA}"/>
              </a:ext>
            </a:extLst>
          </p:cNvPr>
          <p:cNvSpPr>
            <a:spLocks noGrp="1"/>
          </p:cNvSpPr>
          <p:nvPr>
            <p:ph type="pic" sz="quarter" idx="29" hasCustomPrompt="1"/>
          </p:nvPr>
        </p:nvSpPr>
        <p:spPr>
          <a:xfrm>
            <a:off x="2886529" y="2056491"/>
            <a:ext cx="2177143" cy="3415393"/>
          </a:xfrm>
          <a:custGeom>
            <a:avLst/>
            <a:gdLst>
              <a:gd name="connsiteX0" fmla="*/ 0 w 2177143"/>
              <a:gd name="connsiteY0" fmla="*/ 0 h 3415393"/>
              <a:gd name="connsiteX1" fmla="*/ 2177143 w 2177143"/>
              <a:gd name="connsiteY1" fmla="*/ 0 h 3415393"/>
              <a:gd name="connsiteX2" fmla="*/ 2177143 w 2177143"/>
              <a:gd name="connsiteY2" fmla="*/ 3415393 h 3415393"/>
              <a:gd name="connsiteX3" fmla="*/ 0 w 2177143"/>
              <a:gd name="connsiteY3" fmla="*/ 3415393 h 3415393"/>
            </a:gdLst>
            <a:ahLst/>
            <a:cxnLst>
              <a:cxn ang="0">
                <a:pos x="connsiteX0" y="connsiteY0"/>
              </a:cxn>
              <a:cxn ang="0">
                <a:pos x="connsiteX1" y="connsiteY1"/>
              </a:cxn>
              <a:cxn ang="0">
                <a:pos x="connsiteX2" y="connsiteY2"/>
              </a:cxn>
              <a:cxn ang="0">
                <a:pos x="connsiteX3" y="connsiteY3"/>
              </a:cxn>
            </a:cxnLst>
            <a:rect l="l" t="t" r="r" b="b"/>
            <a:pathLst>
              <a:path w="2177143" h="3415393">
                <a:moveTo>
                  <a:pt x="0" y="0"/>
                </a:moveTo>
                <a:lnTo>
                  <a:pt x="2177143" y="0"/>
                </a:lnTo>
                <a:lnTo>
                  <a:pt x="2177143" y="3415393"/>
                </a:lnTo>
                <a:lnTo>
                  <a:pt x="0" y="341539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455974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0D30B00B-0D7D-4D79-9D30-FD51B5B16409}"/>
              </a:ext>
            </a:extLst>
          </p:cNvPr>
          <p:cNvSpPr>
            <a:spLocks noGrp="1"/>
          </p:cNvSpPr>
          <p:nvPr>
            <p:ph type="pic" sz="quarter" idx="22" hasCustomPrompt="1"/>
          </p:nvPr>
        </p:nvSpPr>
        <p:spPr>
          <a:xfrm>
            <a:off x="6095999" y="2946400"/>
            <a:ext cx="6096001" cy="3911601"/>
          </a:xfrm>
          <a:custGeom>
            <a:avLst/>
            <a:gdLst>
              <a:gd name="connsiteX0" fmla="*/ 0 w 6096001"/>
              <a:gd name="connsiteY0" fmla="*/ 0 h 3911601"/>
              <a:gd name="connsiteX1" fmla="*/ 6096001 w 6096001"/>
              <a:gd name="connsiteY1" fmla="*/ 0 h 3911601"/>
              <a:gd name="connsiteX2" fmla="*/ 6096001 w 6096001"/>
              <a:gd name="connsiteY2" fmla="*/ 3911601 h 3911601"/>
              <a:gd name="connsiteX3" fmla="*/ 0 w 6096001"/>
              <a:gd name="connsiteY3" fmla="*/ 3911601 h 3911601"/>
            </a:gdLst>
            <a:ahLst/>
            <a:cxnLst>
              <a:cxn ang="0">
                <a:pos x="connsiteX0" y="connsiteY0"/>
              </a:cxn>
              <a:cxn ang="0">
                <a:pos x="connsiteX1" y="connsiteY1"/>
              </a:cxn>
              <a:cxn ang="0">
                <a:pos x="connsiteX2" y="connsiteY2"/>
              </a:cxn>
              <a:cxn ang="0">
                <a:pos x="connsiteX3" y="connsiteY3"/>
              </a:cxn>
            </a:cxnLst>
            <a:rect l="l" t="t" r="r" b="b"/>
            <a:pathLst>
              <a:path w="6096001" h="3911601">
                <a:moveTo>
                  <a:pt x="0" y="0"/>
                </a:moveTo>
                <a:lnTo>
                  <a:pt x="6096001" y="0"/>
                </a:lnTo>
                <a:lnTo>
                  <a:pt x="6096001" y="3911601"/>
                </a:lnTo>
                <a:lnTo>
                  <a:pt x="0" y="391160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3230096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40FB290A-8DAF-4BCD-9F45-73C02961D3B5}"/>
              </a:ext>
            </a:extLst>
          </p:cNvPr>
          <p:cNvSpPr>
            <a:spLocks noGrp="1"/>
          </p:cNvSpPr>
          <p:nvPr>
            <p:ph type="pic" sz="quarter" idx="25" hasCustomPrompt="1"/>
          </p:nvPr>
        </p:nvSpPr>
        <p:spPr>
          <a:xfrm>
            <a:off x="0" y="0"/>
            <a:ext cx="12191999" cy="6858000"/>
          </a:xfrm>
          <a:custGeom>
            <a:avLst/>
            <a:gdLst>
              <a:gd name="connsiteX0" fmla="*/ 0 w 12191999"/>
              <a:gd name="connsiteY0" fmla="*/ 0 h 6858000"/>
              <a:gd name="connsiteX1" fmla="*/ 12191999 w 12191999"/>
              <a:gd name="connsiteY1" fmla="*/ 0 h 6858000"/>
              <a:gd name="connsiteX2" fmla="*/ 12191999 w 12191999"/>
              <a:gd name="connsiteY2" fmla="*/ 6858000 h 6858000"/>
              <a:gd name="connsiteX3" fmla="*/ 0 w 12191999"/>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1999" h="6858000">
                <a:moveTo>
                  <a:pt x="0" y="0"/>
                </a:moveTo>
                <a:lnTo>
                  <a:pt x="12191999" y="0"/>
                </a:lnTo>
                <a:lnTo>
                  <a:pt x="12191999" y="6858000"/>
                </a:lnTo>
                <a:lnTo>
                  <a:pt x="0" y="68580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3415033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5_01">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9B2DFDD3-AAE3-45B4-BFDF-FD25A6E17AFC}"/>
              </a:ext>
            </a:extLst>
          </p:cNvPr>
          <p:cNvSpPr>
            <a:spLocks noGrp="1"/>
          </p:cNvSpPr>
          <p:nvPr>
            <p:ph type="pic" sz="quarter" idx="25" hasCustomPrompt="1"/>
          </p:nvPr>
        </p:nvSpPr>
        <p:spPr>
          <a:xfrm>
            <a:off x="0" y="0"/>
            <a:ext cx="6223851" cy="6858000"/>
          </a:xfrm>
          <a:custGeom>
            <a:avLst/>
            <a:gdLst>
              <a:gd name="connsiteX0" fmla="*/ 0 w 6223851"/>
              <a:gd name="connsiteY0" fmla="*/ 0 h 6858000"/>
              <a:gd name="connsiteX1" fmla="*/ 4754030 w 6223851"/>
              <a:gd name="connsiteY1" fmla="*/ 0 h 6858000"/>
              <a:gd name="connsiteX2" fmla="*/ 6223851 w 6223851"/>
              <a:gd name="connsiteY2" fmla="*/ 3108325 h 6858000"/>
              <a:gd name="connsiteX3" fmla="*/ 3634797 w 6223851"/>
              <a:gd name="connsiteY3" fmla="*/ 6858000 h 6858000"/>
              <a:gd name="connsiteX4" fmla="*/ 0 w 6223851"/>
              <a:gd name="connsiteY4" fmla="*/ 6858000 h 68580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6223851" h="6858000">
                <a:moveTo>
                  <a:pt x="0" y="0"/>
                </a:moveTo>
                <a:lnTo>
                  <a:pt x="4754030" y="0"/>
                </a:lnTo>
                <a:lnTo>
                  <a:pt x="6223851" y="3108325"/>
                </a:lnTo>
                <a:lnTo>
                  <a:pt x="3634797" y="6858000"/>
                </a:lnTo>
                <a:lnTo>
                  <a:pt x="0" y="68580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64400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4EDB9EE5-5F86-496C-8993-BF4E9CBBE7C1}"/>
              </a:ext>
            </a:extLst>
          </p:cNvPr>
          <p:cNvSpPr>
            <a:spLocks noGrp="1"/>
          </p:cNvSpPr>
          <p:nvPr>
            <p:ph type="pic" sz="quarter" idx="19" hasCustomPrompt="1"/>
          </p:nvPr>
        </p:nvSpPr>
        <p:spPr>
          <a:xfrm>
            <a:off x="144462" y="-1588"/>
            <a:ext cx="9266238" cy="6858000"/>
          </a:xfrm>
          <a:custGeom>
            <a:avLst/>
            <a:gdLst>
              <a:gd name="connsiteX0" fmla="*/ 0 w 9266238"/>
              <a:gd name="connsiteY0" fmla="*/ 0 h 6858000"/>
              <a:gd name="connsiteX1" fmla="*/ 4540250 w 9266238"/>
              <a:gd name="connsiteY1" fmla="*/ 0 h 6858000"/>
              <a:gd name="connsiteX2" fmla="*/ 9266238 w 9266238"/>
              <a:gd name="connsiteY2" fmla="*/ 6858000 h 6858000"/>
              <a:gd name="connsiteX3" fmla="*/ 4705351 w 9266238"/>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9266238" h="6858000">
                <a:moveTo>
                  <a:pt x="0" y="0"/>
                </a:moveTo>
                <a:lnTo>
                  <a:pt x="4540250" y="0"/>
                </a:lnTo>
                <a:lnTo>
                  <a:pt x="9266238" y="6858000"/>
                </a:lnTo>
                <a:lnTo>
                  <a:pt x="4705351" y="68580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8311506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6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6658522A-ED6D-4363-9BB3-0C6D260DB687}"/>
              </a:ext>
            </a:extLst>
          </p:cNvPr>
          <p:cNvSpPr>
            <a:spLocks noGrp="1"/>
          </p:cNvSpPr>
          <p:nvPr>
            <p:ph type="pic" sz="quarter" idx="23" hasCustomPrompt="1"/>
          </p:nvPr>
        </p:nvSpPr>
        <p:spPr>
          <a:xfrm>
            <a:off x="-1588" y="1"/>
            <a:ext cx="7931151" cy="6858001"/>
          </a:xfrm>
          <a:custGeom>
            <a:avLst/>
            <a:gdLst>
              <a:gd name="connsiteX0" fmla="*/ 0 w 7931151"/>
              <a:gd name="connsiteY0" fmla="*/ 2906713 h 6858001"/>
              <a:gd name="connsiteX1" fmla="*/ 3592513 w 7931151"/>
              <a:gd name="connsiteY1" fmla="*/ 6858001 h 6858001"/>
              <a:gd name="connsiteX2" fmla="*/ 2339976 w 7931151"/>
              <a:gd name="connsiteY2" fmla="*/ 6858001 h 6858001"/>
              <a:gd name="connsiteX3" fmla="*/ 0 w 7931151"/>
              <a:gd name="connsiteY3" fmla="*/ 4284663 h 6858001"/>
              <a:gd name="connsiteX4" fmla="*/ 0 w 7931151"/>
              <a:gd name="connsiteY4" fmla="*/ 1357313 h 6858001"/>
              <a:gd name="connsiteX5" fmla="*/ 5002213 w 7931151"/>
              <a:gd name="connsiteY5" fmla="*/ 6858001 h 6858001"/>
              <a:gd name="connsiteX6" fmla="*/ 3749676 w 7931151"/>
              <a:gd name="connsiteY6" fmla="*/ 6858001 h 6858001"/>
              <a:gd name="connsiteX7" fmla="*/ 0 w 7931151"/>
              <a:gd name="connsiteY7" fmla="*/ 2733676 h 6858001"/>
              <a:gd name="connsiteX8" fmla="*/ 442913 w 7931151"/>
              <a:gd name="connsiteY8" fmla="*/ 0 h 6858001"/>
              <a:gd name="connsiteX9" fmla="*/ 1695451 w 7931151"/>
              <a:gd name="connsiteY9" fmla="*/ 0 h 6858001"/>
              <a:gd name="connsiteX10" fmla="*/ 7931151 w 7931151"/>
              <a:gd name="connsiteY10" fmla="*/ 6858000 h 6858001"/>
              <a:gd name="connsiteX11" fmla="*/ 6678614 w 7931151"/>
              <a:gd name="connsiteY11" fmla="*/ 6858000 h 6858001"/>
              <a:gd name="connsiteX12" fmla="*/ 1588 w 7931151"/>
              <a:gd name="connsiteY12" fmla="*/ 0 h 6858001"/>
              <a:gd name="connsiteX13" fmla="*/ 205339 w 7931151"/>
              <a:gd name="connsiteY13" fmla="*/ 0 h 6858001"/>
              <a:gd name="connsiteX14" fmla="*/ 6459538 w 7931151"/>
              <a:gd name="connsiteY14" fmla="*/ 6858000 h 6858001"/>
              <a:gd name="connsiteX15" fmla="*/ 5205196 w 7931151"/>
              <a:gd name="connsiteY15" fmla="*/ 6858000 h 6858001"/>
              <a:gd name="connsiteX16" fmla="*/ 1588 w 7931151"/>
              <a:gd name="connsiteY16" fmla="*/ 1150938 h 68580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7931151" h="6858001">
                <a:moveTo>
                  <a:pt x="0" y="2906713"/>
                </a:moveTo>
                <a:lnTo>
                  <a:pt x="3592513" y="6858001"/>
                </a:lnTo>
                <a:lnTo>
                  <a:pt x="2339976" y="6858001"/>
                </a:lnTo>
                <a:lnTo>
                  <a:pt x="0" y="4284663"/>
                </a:lnTo>
                <a:close/>
                <a:moveTo>
                  <a:pt x="0" y="1357313"/>
                </a:moveTo>
                <a:lnTo>
                  <a:pt x="5002213" y="6858001"/>
                </a:lnTo>
                <a:lnTo>
                  <a:pt x="3749676" y="6858001"/>
                </a:lnTo>
                <a:lnTo>
                  <a:pt x="0" y="2733676"/>
                </a:lnTo>
                <a:close/>
                <a:moveTo>
                  <a:pt x="442913" y="0"/>
                </a:moveTo>
                <a:lnTo>
                  <a:pt x="1695451" y="0"/>
                </a:lnTo>
                <a:lnTo>
                  <a:pt x="7931151" y="6858000"/>
                </a:lnTo>
                <a:lnTo>
                  <a:pt x="6678614" y="6858000"/>
                </a:lnTo>
                <a:close/>
                <a:moveTo>
                  <a:pt x="1588" y="0"/>
                </a:moveTo>
                <a:lnTo>
                  <a:pt x="205339" y="0"/>
                </a:lnTo>
                <a:lnTo>
                  <a:pt x="6459538" y="6858000"/>
                </a:lnTo>
                <a:lnTo>
                  <a:pt x="5205196" y="6858000"/>
                </a:lnTo>
                <a:lnTo>
                  <a:pt x="1588" y="115093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479973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6" name="Title 3">
            <a:extLst>
              <a:ext uri="{FF2B5EF4-FFF2-40B4-BE49-F238E27FC236}">
                <a16:creationId xmlns:a16="http://schemas.microsoft.com/office/drawing/2014/main" id="{379E6FD5-BEB3-4D7C-A631-EC1B1DB1A730}"/>
              </a:ext>
            </a:extLst>
          </p:cNvPr>
          <p:cNvSpPr>
            <a:spLocks noGrp="1"/>
          </p:cNvSpPr>
          <p:nvPr>
            <p:ph type="title"/>
          </p:nvPr>
        </p:nvSpPr>
        <p:spPr>
          <a:xfrm>
            <a:off x="838200" y="335823"/>
            <a:ext cx="10515600" cy="680223"/>
          </a:xfrm>
        </p:spPr>
        <p:txBody>
          <a:bodyPr/>
          <a:lstStyle>
            <a:lvl1pPr algn="ctr">
              <a:defRPr/>
            </a:lvl1pPr>
          </a:lstStyle>
          <a:p>
            <a:r>
              <a:rPr lang="en-US" dirty="0"/>
              <a:t>Click to edit Master title style</a:t>
            </a:r>
          </a:p>
        </p:txBody>
      </p:sp>
      <p:sp>
        <p:nvSpPr>
          <p:cNvPr id="7" name="Text Placeholder 5">
            <a:extLst>
              <a:ext uri="{FF2B5EF4-FFF2-40B4-BE49-F238E27FC236}">
                <a16:creationId xmlns:a16="http://schemas.microsoft.com/office/drawing/2014/main" id="{2330DDFA-D2C2-4E1B-9043-7081CA7A2F6C}"/>
              </a:ext>
            </a:extLst>
          </p:cNvPr>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0" name="Picture Placeholder 9">
            <a:extLst>
              <a:ext uri="{FF2B5EF4-FFF2-40B4-BE49-F238E27FC236}">
                <a16:creationId xmlns:a16="http://schemas.microsoft.com/office/drawing/2014/main" id="{A7823CF8-D123-44EF-AB98-01E78F9A897B}"/>
              </a:ext>
            </a:extLst>
          </p:cNvPr>
          <p:cNvSpPr>
            <a:spLocks noGrp="1"/>
          </p:cNvSpPr>
          <p:nvPr>
            <p:ph type="pic" sz="quarter" idx="23" hasCustomPrompt="1"/>
          </p:nvPr>
        </p:nvSpPr>
        <p:spPr>
          <a:xfrm>
            <a:off x="1443932" y="2289616"/>
            <a:ext cx="2913150" cy="2913150"/>
          </a:xfrm>
          <a:custGeom>
            <a:avLst/>
            <a:gdLst>
              <a:gd name="connsiteX0" fmla="*/ 1456575 w 2913150"/>
              <a:gd name="connsiteY0" fmla="*/ 0 h 2913150"/>
              <a:gd name="connsiteX1" fmla="*/ 2913150 w 2913150"/>
              <a:gd name="connsiteY1" fmla="*/ 1456575 h 2913150"/>
              <a:gd name="connsiteX2" fmla="*/ 1456575 w 2913150"/>
              <a:gd name="connsiteY2" fmla="*/ 2913150 h 2913150"/>
              <a:gd name="connsiteX3" fmla="*/ 0 w 2913150"/>
              <a:gd name="connsiteY3" fmla="*/ 1456575 h 2913150"/>
              <a:gd name="connsiteX4" fmla="*/ 1456575 w 2913150"/>
              <a:gd name="connsiteY4" fmla="*/ 0 h 29131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13150" h="2913150">
                <a:moveTo>
                  <a:pt x="1456575" y="0"/>
                </a:moveTo>
                <a:cubicBezTo>
                  <a:pt x="2261019" y="0"/>
                  <a:pt x="2913150" y="652131"/>
                  <a:pt x="2913150" y="1456575"/>
                </a:cubicBezTo>
                <a:cubicBezTo>
                  <a:pt x="2913150" y="2261019"/>
                  <a:pt x="2261019" y="2913150"/>
                  <a:pt x="1456575" y="2913150"/>
                </a:cubicBezTo>
                <a:cubicBezTo>
                  <a:pt x="652131" y="2913150"/>
                  <a:pt x="0" y="2261019"/>
                  <a:pt x="0" y="1456575"/>
                </a:cubicBezTo>
                <a:cubicBezTo>
                  <a:pt x="0" y="652131"/>
                  <a:pt x="652131" y="0"/>
                  <a:pt x="145657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13486080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C5AFC928-B59A-4413-8CCD-E08F52F95B8A}"/>
              </a:ext>
            </a:extLst>
          </p:cNvPr>
          <p:cNvSpPr>
            <a:spLocks noGrp="1"/>
          </p:cNvSpPr>
          <p:nvPr>
            <p:ph type="pic" sz="quarter" idx="22" hasCustomPrompt="1"/>
          </p:nvPr>
        </p:nvSpPr>
        <p:spPr>
          <a:xfrm>
            <a:off x="5577734" y="3801246"/>
            <a:ext cx="2508538" cy="1937254"/>
          </a:xfrm>
          <a:custGeom>
            <a:avLst/>
            <a:gdLst>
              <a:gd name="connsiteX0" fmla="*/ 0 w 2508538"/>
              <a:gd name="connsiteY0" fmla="*/ 0 h 1937254"/>
              <a:gd name="connsiteX1" fmla="*/ 2508538 w 2508538"/>
              <a:gd name="connsiteY1" fmla="*/ 0 h 1937254"/>
              <a:gd name="connsiteX2" fmla="*/ 2508538 w 2508538"/>
              <a:gd name="connsiteY2" fmla="*/ 1937254 h 1937254"/>
              <a:gd name="connsiteX3" fmla="*/ 0 w 2508538"/>
              <a:gd name="connsiteY3" fmla="*/ 1937254 h 1937254"/>
            </a:gdLst>
            <a:ahLst/>
            <a:cxnLst>
              <a:cxn ang="0">
                <a:pos x="connsiteX0" y="connsiteY0"/>
              </a:cxn>
              <a:cxn ang="0">
                <a:pos x="connsiteX1" y="connsiteY1"/>
              </a:cxn>
              <a:cxn ang="0">
                <a:pos x="connsiteX2" y="connsiteY2"/>
              </a:cxn>
              <a:cxn ang="0">
                <a:pos x="connsiteX3" y="connsiteY3"/>
              </a:cxn>
            </a:cxnLst>
            <a:rect l="l" t="t" r="r" b="b"/>
            <a:pathLst>
              <a:path w="2508538" h="1937254">
                <a:moveTo>
                  <a:pt x="0" y="0"/>
                </a:moveTo>
                <a:lnTo>
                  <a:pt x="2508538" y="0"/>
                </a:lnTo>
                <a:lnTo>
                  <a:pt x="2508538" y="1937254"/>
                </a:lnTo>
                <a:lnTo>
                  <a:pt x="0" y="193725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Freeform: Shape 9">
            <a:extLst>
              <a:ext uri="{FF2B5EF4-FFF2-40B4-BE49-F238E27FC236}">
                <a16:creationId xmlns:a16="http://schemas.microsoft.com/office/drawing/2014/main" id="{2959538C-060F-4E52-A641-703E06F03F78}"/>
              </a:ext>
            </a:extLst>
          </p:cNvPr>
          <p:cNvSpPr>
            <a:spLocks noGrp="1"/>
          </p:cNvSpPr>
          <p:nvPr>
            <p:ph type="pic" sz="quarter" idx="23" hasCustomPrompt="1"/>
          </p:nvPr>
        </p:nvSpPr>
        <p:spPr>
          <a:xfrm>
            <a:off x="8199154" y="3801246"/>
            <a:ext cx="3051232" cy="1937254"/>
          </a:xfrm>
          <a:custGeom>
            <a:avLst/>
            <a:gdLst>
              <a:gd name="connsiteX0" fmla="*/ 0 w 3051232"/>
              <a:gd name="connsiteY0" fmla="*/ 0 h 1937254"/>
              <a:gd name="connsiteX1" fmla="*/ 3051232 w 3051232"/>
              <a:gd name="connsiteY1" fmla="*/ 0 h 1937254"/>
              <a:gd name="connsiteX2" fmla="*/ 3051232 w 3051232"/>
              <a:gd name="connsiteY2" fmla="*/ 1937254 h 1937254"/>
              <a:gd name="connsiteX3" fmla="*/ 0 w 3051232"/>
              <a:gd name="connsiteY3" fmla="*/ 1937254 h 1937254"/>
            </a:gdLst>
            <a:ahLst/>
            <a:cxnLst>
              <a:cxn ang="0">
                <a:pos x="connsiteX0" y="connsiteY0"/>
              </a:cxn>
              <a:cxn ang="0">
                <a:pos x="connsiteX1" y="connsiteY1"/>
              </a:cxn>
              <a:cxn ang="0">
                <a:pos x="connsiteX2" y="connsiteY2"/>
              </a:cxn>
              <a:cxn ang="0">
                <a:pos x="connsiteX3" y="connsiteY3"/>
              </a:cxn>
            </a:cxnLst>
            <a:rect l="l" t="t" r="r" b="b"/>
            <a:pathLst>
              <a:path w="3051232" h="1937254">
                <a:moveTo>
                  <a:pt x="0" y="0"/>
                </a:moveTo>
                <a:lnTo>
                  <a:pt x="3051232" y="0"/>
                </a:lnTo>
                <a:lnTo>
                  <a:pt x="3051232" y="1937254"/>
                </a:lnTo>
                <a:lnTo>
                  <a:pt x="0" y="193725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65191423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6" name="Freeform: Shape 5">
            <a:extLst>
              <a:ext uri="{FF2B5EF4-FFF2-40B4-BE49-F238E27FC236}">
                <a16:creationId xmlns:a16="http://schemas.microsoft.com/office/drawing/2014/main" id="{4938587F-3479-470A-A789-9307CC48390A}"/>
              </a:ext>
            </a:extLst>
          </p:cNvPr>
          <p:cNvSpPr>
            <a:spLocks noGrp="1"/>
          </p:cNvSpPr>
          <p:nvPr>
            <p:ph type="pic" sz="quarter" idx="22" hasCustomPrompt="1"/>
          </p:nvPr>
        </p:nvSpPr>
        <p:spPr>
          <a:xfrm>
            <a:off x="3323838" y="2066018"/>
            <a:ext cx="4808478" cy="3578086"/>
          </a:xfrm>
          <a:custGeom>
            <a:avLst/>
            <a:gdLst>
              <a:gd name="connsiteX0" fmla="*/ 0 w 4808478"/>
              <a:gd name="connsiteY0" fmla="*/ 0 h 3578086"/>
              <a:gd name="connsiteX1" fmla="*/ 4808478 w 4808478"/>
              <a:gd name="connsiteY1" fmla="*/ 0 h 3578086"/>
              <a:gd name="connsiteX2" fmla="*/ 4808478 w 4808478"/>
              <a:gd name="connsiteY2" fmla="*/ 3578086 h 3578086"/>
              <a:gd name="connsiteX3" fmla="*/ 0 w 4808478"/>
              <a:gd name="connsiteY3" fmla="*/ 3578086 h 3578086"/>
            </a:gdLst>
            <a:ahLst/>
            <a:cxnLst>
              <a:cxn ang="0">
                <a:pos x="connsiteX0" y="connsiteY0"/>
              </a:cxn>
              <a:cxn ang="0">
                <a:pos x="connsiteX1" y="connsiteY1"/>
              </a:cxn>
              <a:cxn ang="0">
                <a:pos x="connsiteX2" y="connsiteY2"/>
              </a:cxn>
              <a:cxn ang="0">
                <a:pos x="connsiteX3" y="connsiteY3"/>
              </a:cxn>
            </a:cxnLst>
            <a:rect l="l" t="t" r="r" b="b"/>
            <a:pathLst>
              <a:path w="4808478" h="3578086">
                <a:moveTo>
                  <a:pt x="0" y="0"/>
                </a:moveTo>
                <a:lnTo>
                  <a:pt x="4808478" y="0"/>
                </a:lnTo>
                <a:lnTo>
                  <a:pt x="4808478" y="3578086"/>
                </a:lnTo>
                <a:lnTo>
                  <a:pt x="0" y="35780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71723370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6A4FCE09-9D98-4352-9EE0-39849AA34101}"/>
              </a:ext>
            </a:extLst>
          </p:cNvPr>
          <p:cNvSpPr>
            <a:spLocks noGrp="1"/>
          </p:cNvSpPr>
          <p:nvPr>
            <p:ph type="pic" sz="quarter" idx="21" hasCustomPrompt="1"/>
          </p:nvPr>
        </p:nvSpPr>
        <p:spPr>
          <a:xfrm>
            <a:off x="6387152" y="3325282"/>
            <a:ext cx="4804012" cy="2554818"/>
          </a:xfrm>
          <a:custGeom>
            <a:avLst/>
            <a:gdLst>
              <a:gd name="connsiteX0" fmla="*/ 0 w 4804012"/>
              <a:gd name="connsiteY0" fmla="*/ 0 h 2554818"/>
              <a:gd name="connsiteX1" fmla="*/ 4804012 w 4804012"/>
              <a:gd name="connsiteY1" fmla="*/ 0 h 2554818"/>
              <a:gd name="connsiteX2" fmla="*/ 4804012 w 4804012"/>
              <a:gd name="connsiteY2" fmla="*/ 2554818 h 2554818"/>
              <a:gd name="connsiteX3" fmla="*/ 0 w 4804012"/>
              <a:gd name="connsiteY3" fmla="*/ 2554818 h 2554818"/>
            </a:gdLst>
            <a:ahLst/>
            <a:cxnLst>
              <a:cxn ang="0">
                <a:pos x="connsiteX0" y="connsiteY0"/>
              </a:cxn>
              <a:cxn ang="0">
                <a:pos x="connsiteX1" y="connsiteY1"/>
              </a:cxn>
              <a:cxn ang="0">
                <a:pos x="connsiteX2" y="connsiteY2"/>
              </a:cxn>
              <a:cxn ang="0">
                <a:pos x="connsiteX3" y="connsiteY3"/>
              </a:cxn>
            </a:cxnLst>
            <a:rect l="l" t="t" r="r" b="b"/>
            <a:pathLst>
              <a:path w="4804012" h="2554818">
                <a:moveTo>
                  <a:pt x="0" y="0"/>
                </a:moveTo>
                <a:lnTo>
                  <a:pt x="4804012" y="0"/>
                </a:lnTo>
                <a:lnTo>
                  <a:pt x="4804012" y="2554818"/>
                </a:lnTo>
                <a:lnTo>
                  <a:pt x="0" y="255481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6533290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3" name="Picture Placeholder 12">
            <a:extLst>
              <a:ext uri="{FF2B5EF4-FFF2-40B4-BE49-F238E27FC236}">
                <a16:creationId xmlns:a16="http://schemas.microsoft.com/office/drawing/2014/main" id="{F1D507E3-A559-4508-B62D-64498DA18F77}"/>
              </a:ext>
            </a:extLst>
          </p:cNvPr>
          <p:cNvSpPr>
            <a:spLocks noGrp="1"/>
          </p:cNvSpPr>
          <p:nvPr>
            <p:ph type="pic" sz="quarter" idx="17" hasCustomPrompt="1"/>
          </p:nvPr>
        </p:nvSpPr>
        <p:spPr>
          <a:xfrm>
            <a:off x="9640517" y="2237671"/>
            <a:ext cx="2365094" cy="2365094"/>
          </a:xfrm>
          <a:custGeom>
            <a:avLst/>
            <a:gdLst>
              <a:gd name="connsiteX0" fmla="*/ 1182547 w 2365094"/>
              <a:gd name="connsiteY0" fmla="*/ 0 h 2365094"/>
              <a:gd name="connsiteX1" fmla="*/ 2365094 w 2365094"/>
              <a:gd name="connsiteY1" fmla="*/ 1182547 h 2365094"/>
              <a:gd name="connsiteX2" fmla="*/ 1182547 w 2365094"/>
              <a:gd name="connsiteY2" fmla="*/ 2365094 h 2365094"/>
              <a:gd name="connsiteX3" fmla="*/ 0 w 2365094"/>
              <a:gd name="connsiteY3" fmla="*/ 1182547 h 2365094"/>
            </a:gdLst>
            <a:ahLst/>
            <a:cxnLst>
              <a:cxn ang="0">
                <a:pos x="connsiteX0" y="connsiteY0"/>
              </a:cxn>
              <a:cxn ang="0">
                <a:pos x="connsiteX1" y="connsiteY1"/>
              </a:cxn>
              <a:cxn ang="0">
                <a:pos x="connsiteX2" y="connsiteY2"/>
              </a:cxn>
              <a:cxn ang="0">
                <a:pos x="connsiteX3" y="connsiteY3"/>
              </a:cxn>
            </a:cxnLst>
            <a:rect l="l" t="t" r="r" b="b"/>
            <a:pathLst>
              <a:path w="2365094" h="2365094">
                <a:moveTo>
                  <a:pt x="1182547" y="0"/>
                </a:moveTo>
                <a:lnTo>
                  <a:pt x="2365094" y="1182547"/>
                </a:lnTo>
                <a:lnTo>
                  <a:pt x="1182547" y="2365094"/>
                </a:lnTo>
                <a:lnTo>
                  <a:pt x="0" y="118254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Picture Placeholder 13">
            <a:extLst>
              <a:ext uri="{FF2B5EF4-FFF2-40B4-BE49-F238E27FC236}">
                <a16:creationId xmlns:a16="http://schemas.microsoft.com/office/drawing/2014/main" id="{5E3FB78A-7D1F-4990-B469-A08DCD4486A4}"/>
              </a:ext>
            </a:extLst>
          </p:cNvPr>
          <p:cNvSpPr>
            <a:spLocks noGrp="1"/>
          </p:cNvSpPr>
          <p:nvPr>
            <p:ph type="pic" sz="quarter" idx="16" hasCustomPrompt="1"/>
          </p:nvPr>
        </p:nvSpPr>
        <p:spPr>
          <a:xfrm>
            <a:off x="7294950" y="2237671"/>
            <a:ext cx="2365094" cy="2365094"/>
          </a:xfrm>
          <a:custGeom>
            <a:avLst/>
            <a:gdLst>
              <a:gd name="connsiteX0" fmla="*/ 1182547 w 2365094"/>
              <a:gd name="connsiteY0" fmla="*/ 0 h 2365094"/>
              <a:gd name="connsiteX1" fmla="*/ 2365094 w 2365094"/>
              <a:gd name="connsiteY1" fmla="*/ 1182547 h 2365094"/>
              <a:gd name="connsiteX2" fmla="*/ 1182547 w 2365094"/>
              <a:gd name="connsiteY2" fmla="*/ 2365094 h 2365094"/>
              <a:gd name="connsiteX3" fmla="*/ 0 w 2365094"/>
              <a:gd name="connsiteY3" fmla="*/ 1182547 h 2365094"/>
            </a:gdLst>
            <a:ahLst/>
            <a:cxnLst>
              <a:cxn ang="0">
                <a:pos x="connsiteX0" y="connsiteY0"/>
              </a:cxn>
              <a:cxn ang="0">
                <a:pos x="connsiteX1" y="connsiteY1"/>
              </a:cxn>
              <a:cxn ang="0">
                <a:pos x="connsiteX2" y="connsiteY2"/>
              </a:cxn>
              <a:cxn ang="0">
                <a:pos x="connsiteX3" y="connsiteY3"/>
              </a:cxn>
            </a:cxnLst>
            <a:rect l="l" t="t" r="r" b="b"/>
            <a:pathLst>
              <a:path w="2365094" h="2365094">
                <a:moveTo>
                  <a:pt x="1182547" y="0"/>
                </a:moveTo>
                <a:lnTo>
                  <a:pt x="2365094" y="1182547"/>
                </a:lnTo>
                <a:lnTo>
                  <a:pt x="1182547" y="2365094"/>
                </a:lnTo>
                <a:lnTo>
                  <a:pt x="0" y="118254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6" name="Picture Placeholder 5">
            <a:extLst>
              <a:ext uri="{FF2B5EF4-FFF2-40B4-BE49-F238E27FC236}">
                <a16:creationId xmlns:a16="http://schemas.microsoft.com/office/drawing/2014/main" id="{8A0AE9E8-7DAD-44BB-9943-9ABE5F66C814}"/>
              </a:ext>
            </a:extLst>
          </p:cNvPr>
          <p:cNvSpPr>
            <a:spLocks noGrp="1"/>
          </p:cNvSpPr>
          <p:nvPr>
            <p:ph type="pic" sz="quarter" idx="19" hasCustomPrompt="1"/>
          </p:nvPr>
        </p:nvSpPr>
        <p:spPr>
          <a:xfrm>
            <a:off x="3" y="0"/>
            <a:ext cx="12191997" cy="2946400"/>
          </a:xfrm>
          <a:custGeom>
            <a:avLst/>
            <a:gdLst>
              <a:gd name="connsiteX0" fmla="*/ 0 w 12191997"/>
              <a:gd name="connsiteY0" fmla="*/ 0 h 2946400"/>
              <a:gd name="connsiteX1" fmla="*/ 12191997 w 12191997"/>
              <a:gd name="connsiteY1" fmla="*/ 0 h 2946400"/>
              <a:gd name="connsiteX2" fmla="*/ 12191997 w 12191997"/>
              <a:gd name="connsiteY2" fmla="*/ 2946400 h 2946400"/>
              <a:gd name="connsiteX3" fmla="*/ 0 w 12191997"/>
              <a:gd name="connsiteY3" fmla="*/ 2946400 h 2946400"/>
            </a:gdLst>
            <a:ahLst/>
            <a:cxnLst>
              <a:cxn ang="0">
                <a:pos x="connsiteX0" y="connsiteY0"/>
              </a:cxn>
              <a:cxn ang="0">
                <a:pos x="connsiteX1" y="connsiteY1"/>
              </a:cxn>
              <a:cxn ang="0">
                <a:pos x="connsiteX2" y="connsiteY2"/>
              </a:cxn>
              <a:cxn ang="0">
                <a:pos x="connsiteX3" y="connsiteY3"/>
              </a:cxn>
            </a:cxnLst>
            <a:rect l="l" t="t" r="r" b="b"/>
            <a:pathLst>
              <a:path w="12191997" h="2946400">
                <a:moveTo>
                  <a:pt x="0" y="0"/>
                </a:moveTo>
                <a:lnTo>
                  <a:pt x="12191997" y="0"/>
                </a:lnTo>
                <a:lnTo>
                  <a:pt x="12191997" y="2946400"/>
                </a:lnTo>
                <a:lnTo>
                  <a:pt x="0" y="29464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0" name="Picture Placeholder 9">
            <a:extLst>
              <a:ext uri="{FF2B5EF4-FFF2-40B4-BE49-F238E27FC236}">
                <a16:creationId xmlns:a16="http://schemas.microsoft.com/office/drawing/2014/main" id="{3BE03176-EF50-4D58-8326-E452A353D073}"/>
              </a:ext>
            </a:extLst>
          </p:cNvPr>
          <p:cNvSpPr>
            <a:spLocks noGrp="1"/>
          </p:cNvSpPr>
          <p:nvPr>
            <p:ph type="pic" sz="quarter" idx="18" hasCustomPrompt="1"/>
          </p:nvPr>
        </p:nvSpPr>
        <p:spPr>
          <a:xfrm>
            <a:off x="9197007" y="3699191"/>
            <a:ext cx="2994993" cy="1751014"/>
          </a:xfrm>
          <a:custGeom>
            <a:avLst/>
            <a:gdLst>
              <a:gd name="connsiteX0" fmla="*/ 0 w 2994993"/>
              <a:gd name="connsiteY0" fmla="*/ 0 h 1751014"/>
              <a:gd name="connsiteX1" fmla="*/ 2994993 w 2994993"/>
              <a:gd name="connsiteY1" fmla="*/ 0 h 1751014"/>
              <a:gd name="connsiteX2" fmla="*/ 2994993 w 2994993"/>
              <a:gd name="connsiteY2" fmla="*/ 1751014 h 1751014"/>
              <a:gd name="connsiteX3" fmla="*/ 0 w 2994993"/>
              <a:gd name="connsiteY3" fmla="*/ 1751014 h 1751014"/>
            </a:gdLst>
            <a:ahLst/>
            <a:cxnLst>
              <a:cxn ang="0">
                <a:pos x="connsiteX0" y="connsiteY0"/>
              </a:cxn>
              <a:cxn ang="0">
                <a:pos x="connsiteX1" y="connsiteY1"/>
              </a:cxn>
              <a:cxn ang="0">
                <a:pos x="connsiteX2" y="connsiteY2"/>
              </a:cxn>
              <a:cxn ang="0">
                <a:pos x="connsiteX3" y="connsiteY3"/>
              </a:cxn>
            </a:cxnLst>
            <a:rect l="l" t="t" r="r" b="b"/>
            <a:pathLst>
              <a:path w="2994993" h="1751014">
                <a:moveTo>
                  <a:pt x="0" y="0"/>
                </a:moveTo>
                <a:lnTo>
                  <a:pt x="2994993" y="0"/>
                </a:lnTo>
                <a:lnTo>
                  <a:pt x="2994993" y="1751014"/>
                </a:lnTo>
                <a:lnTo>
                  <a:pt x="0" y="17510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4" name="Picture Placeholder 13">
            <a:extLst>
              <a:ext uri="{FF2B5EF4-FFF2-40B4-BE49-F238E27FC236}">
                <a16:creationId xmlns:a16="http://schemas.microsoft.com/office/drawing/2014/main" id="{9CBA539C-1F2D-4B0B-8005-46FF9D761D0B}"/>
              </a:ext>
            </a:extLst>
          </p:cNvPr>
          <p:cNvSpPr>
            <a:spLocks noGrp="1"/>
          </p:cNvSpPr>
          <p:nvPr>
            <p:ph type="pic" sz="quarter" idx="19" hasCustomPrompt="1"/>
          </p:nvPr>
        </p:nvSpPr>
        <p:spPr>
          <a:xfrm>
            <a:off x="0" y="1790015"/>
            <a:ext cx="12192000" cy="1751014"/>
          </a:xfrm>
          <a:custGeom>
            <a:avLst/>
            <a:gdLst>
              <a:gd name="connsiteX0" fmla="*/ 0 w 12192000"/>
              <a:gd name="connsiteY0" fmla="*/ 0 h 1751014"/>
              <a:gd name="connsiteX1" fmla="*/ 12192000 w 12192000"/>
              <a:gd name="connsiteY1" fmla="*/ 0 h 1751014"/>
              <a:gd name="connsiteX2" fmla="*/ 12192000 w 12192000"/>
              <a:gd name="connsiteY2" fmla="*/ 1751014 h 1751014"/>
              <a:gd name="connsiteX3" fmla="*/ 0 w 12192000"/>
              <a:gd name="connsiteY3" fmla="*/ 1751014 h 1751014"/>
            </a:gdLst>
            <a:ahLst/>
            <a:cxnLst>
              <a:cxn ang="0">
                <a:pos x="connsiteX0" y="connsiteY0"/>
              </a:cxn>
              <a:cxn ang="0">
                <a:pos x="connsiteX1" y="connsiteY1"/>
              </a:cxn>
              <a:cxn ang="0">
                <a:pos x="connsiteX2" y="connsiteY2"/>
              </a:cxn>
              <a:cxn ang="0">
                <a:pos x="connsiteX3" y="connsiteY3"/>
              </a:cxn>
            </a:cxnLst>
            <a:rect l="l" t="t" r="r" b="b"/>
            <a:pathLst>
              <a:path w="12192000" h="1751014">
                <a:moveTo>
                  <a:pt x="0" y="0"/>
                </a:moveTo>
                <a:lnTo>
                  <a:pt x="12192000" y="0"/>
                </a:lnTo>
                <a:lnTo>
                  <a:pt x="12192000" y="1751014"/>
                </a:lnTo>
                <a:lnTo>
                  <a:pt x="0" y="17510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5" name="Picture Placeholder 14">
            <a:extLst>
              <a:ext uri="{FF2B5EF4-FFF2-40B4-BE49-F238E27FC236}">
                <a16:creationId xmlns:a16="http://schemas.microsoft.com/office/drawing/2014/main" id="{36810D09-8065-4B56-A5AC-90B6A76E9562}"/>
              </a:ext>
            </a:extLst>
          </p:cNvPr>
          <p:cNvSpPr>
            <a:spLocks noGrp="1"/>
          </p:cNvSpPr>
          <p:nvPr>
            <p:ph type="pic" sz="quarter" idx="18" hasCustomPrompt="1"/>
          </p:nvPr>
        </p:nvSpPr>
        <p:spPr>
          <a:xfrm>
            <a:off x="1007560" y="2143515"/>
            <a:ext cx="2241162" cy="1972224"/>
          </a:xfrm>
          <a:custGeom>
            <a:avLst/>
            <a:gdLst>
              <a:gd name="connsiteX0" fmla="*/ 1680872 w 2241162"/>
              <a:gd name="connsiteY0" fmla="*/ 0 h 1972224"/>
              <a:gd name="connsiteX1" fmla="*/ 2241162 w 2241162"/>
              <a:gd name="connsiteY1" fmla="*/ 197223 h 1972224"/>
              <a:gd name="connsiteX2" fmla="*/ 2241162 w 2241162"/>
              <a:gd name="connsiteY2" fmla="*/ 1775002 h 1972224"/>
              <a:gd name="connsiteX3" fmla="*/ 1680872 w 2241162"/>
              <a:gd name="connsiteY3" fmla="*/ 1577779 h 1972224"/>
              <a:gd name="connsiteX4" fmla="*/ 1120581 w 2241162"/>
              <a:gd name="connsiteY4" fmla="*/ 1775002 h 1972224"/>
              <a:gd name="connsiteX5" fmla="*/ 560291 w 2241162"/>
              <a:gd name="connsiteY5" fmla="*/ 1972224 h 1972224"/>
              <a:gd name="connsiteX6" fmla="*/ 0 w 2241162"/>
              <a:gd name="connsiteY6" fmla="*/ 1775002 h 1972224"/>
              <a:gd name="connsiteX7" fmla="*/ 0 w 2241162"/>
              <a:gd name="connsiteY7" fmla="*/ 197223 h 1972224"/>
              <a:gd name="connsiteX8" fmla="*/ 560291 w 2241162"/>
              <a:gd name="connsiteY8" fmla="*/ 394445 h 1972224"/>
              <a:gd name="connsiteX9" fmla="*/ 1120581 w 2241162"/>
              <a:gd name="connsiteY9" fmla="*/ 197223 h 1972224"/>
              <a:gd name="connsiteX10" fmla="*/ 1680872 w 2241162"/>
              <a:gd name="connsiteY10" fmla="*/ 0 h 19722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241162" h="1972224">
                <a:moveTo>
                  <a:pt x="1680872" y="0"/>
                </a:moveTo>
                <a:cubicBezTo>
                  <a:pt x="1990376" y="0"/>
                  <a:pt x="2241162" y="88356"/>
                  <a:pt x="2241162" y="197223"/>
                </a:cubicBezTo>
                <a:lnTo>
                  <a:pt x="2241162" y="1775002"/>
                </a:lnTo>
                <a:cubicBezTo>
                  <a:pt x="2241162" y="1666135"/>
                  <a:pt x="1990376" y="1577779"/>
                  <a:pt x="1680872" y="1577779"/>
                </a:cubicBezTo>
                <a:cubicBezTo>
                  <a:pt x="1371367" y="1577779"/>
                  <a:pt x="1120581" y="1666135"/>
                  <a:pt x="1120581" y="1775002"/>
                </a:cubicBezTo>
                <a:cubicBezTo>
                  <a:pt x="1120581" y="1883869"/>
                  <a:pt x="869795" y="1972224"/>
                  <a:pt x="560291" y="1972224"/>
                </a:cubicBezTo>
                <a:cubicBezTo>
                  <a:pt x="250786" y="1972224"/>
                  <a:pt x="0" y="1883869"/>
                  <a:pt x="0" y="1775002"/>
                </a:cubicBezTo>
                <a:lnTo>
                  <a:pt x="0" y="197223"/>
                </a:lnTo>
                <a:cubicBezTo>
                  <a:pt x="0" y="306089"/>
                  <a:pt x="250786" y="394445"/>
                  <a:pt x="560291" y="394445"/>
                </a:cubicBezTo>
                <a:cubicBezTo>
                  <a:pt x="869795" y="394445"/>
                  <a:pt x="1120581" y="306089"/>
                  <a:pt x="1120581" y="197223"/>
                </a:cubicBezTo>
                <a:cubicBezTo>
                  <a:pt x="1120581" y="88356"/>
                  <a:pt x="1371367" y="0"/>
                  <a:pt x="1680872"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a:t>Click to edit Master title style</a:t>
            </a:r>
          </a:p>
        </p:txBody>
      </p:sp>
      <p:sp>
        <p:nvSpPr>
          <p:cNvPr id="19" name="Picture Placeholder 18">
            <a:extLst>
              <a:ext uri="{FF2B5EF4-FFF2-40B4-BE49-F238E27FC236}">
                <a16:creationId xmlns:a16="http://schemas.microsoft.com/office/drawing/2014/main" id="{A22645C3-8E4A-440A-8F60-FB37E8375ADE}"/>
              </a:ext>
            </a:extLst>
          </p:cNvPr>
          <p:cNvSpPr>
            <a:spLocks noGrp="1"/>
          </p:cNvSpPr>
          <p:nvPr>
            <p:ph type="pic" sz="quarter" idx="21" hasCustomPrompt="1"/>
          </p:nvPr>
        </p:nvSpPr>
        <p:spPr>
          <a:xfrm>
            <a:off x="8943277" y="2143515"/>
            <a:ext cx="2241162" cy="1972224"/>
          </a:xfrm>
          <a:custGeom>
            <a:avLst/>
            <a:gdLst>
              <a:gd name="connsiteX0" fmla="*/ 1680871 w 2241162"/>
              <a:gd name="connsiteY0" fmla="*/ 0 h 1972224"/>
              <a:gd name="connsiteX1" fmla="*/ 2241162 w 2241162"/>
              <a:gd name="connsiteY1" fmla="*/ 197223 h 1972224"/>
              <a:gd name="connsiteX2" fmla="*/ 2241162 w 2241162"/>
              <a:gd name="connsiteY2" fmla="*/ 1775002 h 1972224"/>
              <a:gd name="connsiteX3" fmla="*/ 1680871 w 2241162"/>
              <a:gd name="connsiteY3" fmla="*/ 1577779 h 1972224"/>
              <a:gd name="connsiteX4" fmla="*/ 1120581 w 2241162"/>
              <a:gd name="connsiteY4" fmla="*/ 1775002 h 1972224"/>
              <a:gd name="connsiteX5" fmla="*/ 560291 w 2241162"/>
              <a:gd name="connsiteY5" fmla="*/ 1972224 h 1972224"/>
              <a:gd name="connsiteX6" fmla="*/ 0 w 2241162"/>
              <a:gd name="connsiteY6" fmla="*/ 1775002 h 1972224"/>
              <a:gd name="connsiteX7" fmla="*/ 0 w 2241162"/>
              <a:gd name="connsiteY7" fmla="*/ 197223 h 1972224"/>
              <a:gd name="connsiteX8" fmla="*/ 560291 w 2241162"/>
              <a:gd name="connsiteY8" fmla="*/ 394445 h 1972224"/>
              <a:gd name="connsiteX9" fmla="*/ 1120581 w 2241162"/>
              <a:gd name="connsiteY9" fmla="*/ 197223 h 1972224"/>
              <a:gd name="connsiteX10" fmla="*/ 1680871 w 2241162"/>
              <a:gd name="connsiteY10" fmla="*/ 0 h 19722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241162" h="1972224">
                <a:moveTo>
                  <a:pt x="1680871" y="0"/>
                </a:moveTo>
                <a:cubicBezTo>
                  <a:pt x="1990376" y="0"/>
                  <a:pt x="2241162" y="88356"/>
                  <a:pt x="2241162" y="197223"/>
                </a:cubicBezTo>
                <a:lnTo>
                  <a:pt x="2241162" y="1775002"/>
                </a:lnTo>
                <a:cubicBezTo>
                  <a:pt x="2241162" y="1666135"/>
                  <a:pt x="1990376" y="1577779"/>
                  <a:pt x="1680871" y="1577779"/>
                </a:cubicBezTo>
                <a:cubicBezTo>
                  <a:pt x="1371367" y="1577779"/>
                  <a:pt x="1120581" y="1666135"/>
                  <a:pt x="1120581" y="1775002"/>
                </a:cubicBezTo>
                <a:cubicBezTo>
                  <a:pt x="1120581" y="1883869"/>
                  <a:pt x="869795" y="1972224"/>
                  <a:pt x="560291" y="1972224"/>
                </a:cubicBezTo>
                <a:cubicBezTo>
                  <a:pt x="250786" y="1972224"/>
                  <a:pt x="0" y="1883869"/>
                  <a:pt x="0" y="1775002"/>
                </a:cubicBezTo>
                <a:lnTo>
                  <a:pt x="0" y="197223"/>
                </a:lnTo>
                <a:cubicBezTo>
                  <a:pt x="0" y="306089"/>
                  <a:pt x="250786" y="394445"/>
                  <a:pt x="560291" y="394445"/>
                </a:cubicBezTo>
                <a:cubicBezTo>
                  <a:pt x="869795" y="394445"/>
                  <a:pt x="1120581" y="306089"/>
                  <a:pt x="1120581" y="197223"/>
                </a:cubicBezTo>
                <a:cubicBezTo>
                  <a:pt x="1120581" y="88356"/>
                  <a:pt x="1371367" y="0"/>
                  <a:pt x="1680871"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Picture Placeholder 17">
            <a:extLst>
              <a:ext uri="{FF2B5EF4-FFF2-40B4-BE49-F238E27FC236}">
                <a16:creationId xmlns:a16="http://schemas.microsoft.com/office/drawing/2014/main" id="{7CA1C49C-CB38-4543-A248-4F216B219BF9}"/>
              </a:ext>
            </a:extLst>
          </p:cNvPr>
          <p:cNvSpPr>
            <a:spLocks noGrp="1"/>
          </p:cNvSpPr>
          <p:nvPr>
            <p:ph type="pic" sz="quarter" idx="20" hasCustomPrompt="1"/>
          </p:nvPr>
        </p:nvSpPr>
        <p:spPr>
          <a:xfrm>
            <a:off x="4975419" y="2143515"/>
            <a:ext cx="2241162" cy="1972224"/>
          </a:xfrm>
          <a:custGeom>
            <a:avLst/>
            <a:gdLst>
              <a:gd name="connsiteX0" fmla="*/ 1680872 w 2241162"/>
              <a:gd name="connsiteY0" fmla="*/ 0 h 1972224"/>
              <a:gd name="connsiteX1" fmla="*/ 2241162 w 2241162"/>
              <a:gd name="connsiteY1" fmla="*/ 197223 h 1972224"/>
              <a:gd name="connsiteX2" fmla="*/ 2241162 w 2241162"/>
              <a:gd name="connsiteY2" fmla="*/ 1775002 h 1972224"/>
              <a:gd name="connsiteX3" fmla="*/ 1680872 w 2241162"/>
              <a:gd name="connsiteY3" fmla="*/ 1577779 h 1972224"/>
              <a:gd name="connsiteX4" fmla="*/ 1120581 w 2241162"/>
              <a:gd name="connsiteY4" fmla="*/ 1775002 h 1972224"/>
              <a:gd name="connsiteX5" fmla="*/ 560291 w 2241162"/>
              <a:gd name="connsiteY5" fmla="*/ 1972224 h 1972224"/>
              <a:gd name="connsiteX6" fmla="*/ 0 w 2241162"/>
              <a:gd name="connsiteY6" fmla="*/ 1775002 h 1972224"/>
              <a:gd name="connsiteX7" fmla="*/ 0 w 2241162"/>
              <a:gd name="connsiteY7" fmla="*/ 197223 h 1972224"/>
              <a:gd name="connsiteX8" fmla="*/ 560291 w 2241162"/>
              <a:gd name="connsiteY8" fmla="*/ 394445 h 1972224"/>
              <a:gd name="connsiteX9" fmla="*/ 1120581 w 2241162"/>
              <a:gd name="connsiteY9" fmla="*/ 197223 h 1972224"/>
              <a:gd name="connsiteX10" fmla="*/ 1680872 w 2241162"/>
              <a:gd name="connsiteY10" fmla="*/ 0 h 19722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241162" h="1972224">
                <a:moveTo>
                  <a:pt x="1680872" y="0"/>
                </a:moveTo>
                <a:cubicBezTo>
                  <a:pt x="1990376" y="0"/>
                  <a:pt x="2241162" y="88356"/>
                  <a:pt x="2241162" y="197223"/>
                </a:cubicBezTo>
                <a:lnTo>
                  <a:pt x="2241162" y="1775002"/>
                </a:lnTo>
                <a:cubicBezTo>
                  <a:pt x="2241162" y="1666135"/>
                  <a:pt x="1990376" y="1577779"/>
                  <a:pt x="1680872" y="1577779"/>
                </a:cubicBezTo>
                <a:cubicBezTo>
                  <a:pt x="1371367" y="1577779"/>
                  <a:pt x="1120581" y="1666135"/>
                  <a:pt x="1120581" y="1775002"/>
                </a:cubicBezTo>
                <a:cubicBezTo>
                  <a:pt x="1120581" y="1883869"/>
                  <a:pt x="869795" y="1972224"/>
                  <a:pt x="560291" y="1972224"/>
                </a:cubicBezTo>
                <a:cubicBezTo>
                  <a:pt x="250786" y="1972224"/>
                  <a:pt x="0" y="1883869"/>
                  <a:pt x="0" y="1775002"/>
                </a:cubicBezTo>
                <a:lnTo>
                  <a:pt x="0" y="197223"/>
                </a:lnTo>
                <a:cubicBezTo>
                  <a:pt x="0" y="306089"/>
                  <a:pt x="250786" y="394445"/>
                  <a:pt x="560291" y="394445"/>
                </a:cubicBezTo>
                <a:cubicBezTo>
                  <a:pt x="869795" y="394445"/>
                  <a:pt x="1120581" y="306089"/>
                  <a:pt x="1120581" y="197223"/>
                </a:cubicBezTo>
                <a:cubicBezTo>
                  <a:pt x="1120581" y="88356"/>
                  <a:pt x="1371367" y="0"/>
                  <a:pt x="1680872"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D703036D-16E2-44FF-93A0-BC379B38A237}"/>
              </a:ext>
            </a:extLst>
          </p:cNvPr>
          <p:cNvSpPr>
            <a:spLocks noGrp="1"/>
          </p:cNvSpPr>
          <p:nvPr>
            <p:ph type="pic" sz="quarter" idx="25" hasCustomPrompt="1"/>
          </p:nvPr>
        </p:nvSpPr>
        <p:spPr>
          <a:xfrm>
            <a:off x="1080404" y="1841854"/>
            <a:ext cx="1980388" cy="1980388"/>
          </a:xfrm>
          <a:custGeom>
            <a:avLst/>
            <a:gdLst>
              <a:gd name="connsiteX0" fmla="*/ 990194 w 1980388"/>
              <a:gd name="connsiteY0" fmla="*/ 0 h 1980388"/>
              <a:gd name="connsiteX1" fmla="*/ 1980388 w 1980388"/>
              <a:gd name="connsiteY1" fmla="*/ 990194 h 1980388"/>
              <a:gd name="connsiteX2" fmla="*/ 990194 w 1980388"/>
              <a:gd name="connsiteY2" fmla="*/ 1980388 h 1980388"/>
              <a:gd name="connsiteX3" fmla="*/ 0 w 1980388"/>
              <a:gd name="connsiteY3" fmla="*/ 990194 h 1980388"/>
              <a:gd name="connsiteX4" fmla="*/ 990194 w 1980388"/>
              <a:gd name="connsiteY4" fmla="*/ 0 h 198038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80388" h="1980388">
                <a:moveTo>
                  <a:pt x="990194" y="0"/>
                </a:moveTo>
                <a:cubicBezTo>
                  <a:pt x="1537063" y="0"/>
                  <a:pt x="1980388" y="443325"/>
                  <a:pt x="1980388" y="990194"/>
                </a:cubicBezTo>
                <a:cubicBezTo>
                  <a:pt x="1980388" y="1537063"/>
                  <a:pt x="1537063" y="1980388"/>
                  <a:pt x="990194" y="1980388"/>
                </a:cubicBezTo>
                <a:cubicBezTo>
                  <a:pt x="443325" y="1980388"/>
                  <a:pt x="0" y="1537063"/>
                  <a:pt x="0" y="990194"/>
                </a:cubicBezTo>
                <a:cubicBezTo>
                  <a:pt x="0" y="443325"/>
                  <a:pt x="443325" y="0"/>
                  <a:pt x="990194"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6" name="Picture Placeholder 15">
            <a:extLst>
              <a:ext uri="{FF2B5EF4-FFF2-40B4-BE49-F238E27FC236}">
                <a16:creationId xmlns:a16="http://schemas.microsoft.com/office/drawing/2014/main" id="{F3489CCD-4DEB-44B9-BFC2-61100D487695}"/>
              </a:ext>
            </a:extLst>
          </p:cNvPr>
          <p:cNvSpPr>
            <a:spLocks noGrp="1"/>
          </p:cNvSpPr>
          <p:nvPr>
            <p:ph type="pic" sz="quarter" idx="28" hasCustomPrompt="1"/>
          </p:nvPr>
        </p:nvSpPr>
        <p:spPr>
          <a:xfrm>
            <a:off x="9131210" y="1841854"/>
            <a:ext cx="1980388" cy="1980388"/>
          </a:xfrm>
          <a:custGeom>
            <a:avLst/>
            <a:gdLst>
              <a:gd name="connsiteX0" fmla="*/ 990194 w 1980388"/>
              <a:gd name="connsiteY0" fmla="*/ 0 h 1980388"/>
              <a:gd name="connsiteX1" fmla="*/ 1980388 w 1980388"/>
              <a:gd name="connsiteY1" fmla="*/ 990194 h 1980388"/>
              <a:gd name="connsiteX2" fmla="*/ 990194 w 1980388"/>
              <a:gd name="connsiteY2" fmla="*/ 1980388 h 1980388"/>
              <a:gd name="connsiteX3" fmla="*/ 0 w 1980388"/>
              <a:gd name="connsiteY3" fmla="*/ 990194 h 1980388"/>
              <a:gd name="connsiteX4" fmla="*/ 990194 w 1980388"/>
              <a:gd name="connsiteY4" fmla="*/ 0 h 198038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80388" h="1980388">
                <a:moveTo>
                  <a:pt x="990194" y="0"/>
                </a:moveTo>
                <a:cubicBezTo>
                  <a:pt x="1537063" y="0"/>
                  <a:pt x="1980388" y="443325"/>
                  <a:pt x="1980388" y="990194"/>
                </a:cubicBezTo>
                <a:cubicBezTo>
                  <a:pt x="1980388" y="1537063"/>
                  <a:pt x="1537063" y="1980388"/>
                  <a:pt x="990194" y="1980388"/>
                </a:cubicBezTo>
                <a:cubicBezTo>
                  <a:pt x="443325" y="1980388"/>
                  <a:pt x="0" y="1537063"/>
                  <a:pt x="0" y="990194"/>
                </a:cubicBezTo>
                <a:cubicBezTo>
                  <a:pt x="0" y="443325"/>
                  <a:pt x="443325" y="0"/>
                  <a:pt x="990194"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0" name="Picture Placeholder 9">
            <a:extLst>
              <a:ext uri="{FF2B5EF4-FFF2-40B4-BE49-F238E27FC236}">
                <a16:creationId xmlns:a16="http://schemas.microsoft.com/office/drawing/2014/main" id="{D18E2E07-FA4A-4B9C-A047-F0C15095DCC7}"/>
              </a:ext>
            </a:extLst>
          </p:cNvPr>
          <p:cNvSpPr>
            <a:spLocks noGrp="1"/>
          </p:cNvSpPr>
          <p:nvPr>
            <p:ph type="pic" sz="quarter" idx="27" hasCustomPrompt="1"/>
          </p:nvPr>
        </p:nvSpPr>
        <p:spPr>
          <a:xfrm>
            <a:off x="5105807" y="1841854"/>
            <a:ext cx="1980388" cy="1980388"/>
          </a:xfrm>
          <a:custGeom>
            <a:avLst/>
            <a:gdLst>
              <a:gd name="connsiteX0" fmla="*/ 990194 w 1980388"/>
              <a:gd name="connsiteY0" fmla="*/ 0 h 1980388"/>
              <a:gd name="connsiteX1" fmla="*/ 1980388 w 1980388"/>
              <a:gd name="connsiteY1" fmla="*/ 990194 h 1980388"/>
              <a:gd name="connsiteX2" fmla="*/ 990194 w 1980388"/>
              <a:gd name="connsiteY2" fmla="*/ 1980388 h 1980388"/>
              <a:gd name="connsiteX3" fmla="*/ 0 w 1980388"/>
              <a:gd name="connsiteY3" fmla="*/ 990194 h 1980388"/>
              <a:gd name="connsiteX4" fmla="*/ 990194 w 1980388"/>
              <a:gd name="connsiteY4" fmla="*/ 0 h 198038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80388" h="1980388">
                <a:moveTo>
                  <a:pt x="990194" y="0"/>
                </a:moveTo>
                <a:cubicBezTo>
                  <a:pt x="1537063" y="0"/>
                  <a:pt x="1980388" y="443325"/>
                  <a:pt x="1980388" y="990194"/>
                </a:cubicBezTo>
                <a:cubicBezTo>
                  <a:pt x="1980388" y="1537063"/>
                  <a:pt x="1537063" y="1980388"/>
                  <a:pt x="990194" y="1980388"/>
                </a:cubicBezTo>
                <a:cubicBezTo>
                  <a:pt x="443325" y="1980388"/>
                  <a:pt x="0" y="1537063"/>
                  <a:pt x="0" y="990194"/>
                </a:cubicBezTo>
                <a:cubicBezTo>
                  <a:pt x="0" y="443325"/>
                  <a:pt x="443325" y="0"/>
                  <a:pt x="990194"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6" name="Freeform: Shape 15">
            <a:extLst>
              <a:ext uri="{FF2B5EF4-FFF2-40B4-BE49-F238E27FC236}">
                <a16:creationId xmlns:a16="http://schemas.microsoft.com/office/drawing/2014/main" id="{A0E4E759-D01D-4FB2-BF18-8A8445DBB56D}"/>
              </a:ext>
            </a:extLst>
          </p:cNvPr>
          <p:cNvSpPr>
            <a:spLocks noGrp="1"/>
          </p:cNvSpPr>
          <p:nvPr>
            <p:ph type="pic" sz="quarter" idx="18" hasCustomPrompt="1"/>
          </p:nvPr>
        </p:nvSpPr>
        <p:spPr>
          <a:xfrm>
            <a:off x="422886" y="1654168"/>
            <a:ext cx="4082853" cy="2517914"/>
          </a:xfrm>
          <a:custGeom>
            <a:avLst/>
            <a:gdLst>
              <a:gd name="connsiteX0" fmla="*/ 0 w 4082853"/>
              <a:gd name="connsiteY0" fmla="*/ 0 h 2517914"/>
              <a:gd name="connsiteX1" fmla="*/ 4082853 w 4082853"/>
              <a:gd name="connsiteY1" fmla="*/ 0 h 2517914"/>
              <a:gd name="connsiteX2" fmla="*/ 4082853 w 4082853"/>
              <a:gd name="connsiteY2" fmla="*/ 2517914 h 2517914"/>
              <a:gd name="connsiteX3" fmla="*/ 0 w 4082853"/>
              <a:gd name="connsiteY3" fmla="*/ 2517914 h 2517914"/>
            </a:gdLst>
            <a:ahLst/>
            <a:cxnLst>
              <a:cxn ang="0">
                <a:pos x="connsiteX0" y="connsiteY0"/>
              </a:cxn>
              <a:cxn ang="0">
                <a:pos x="connsiteX1" y="connsiteY1"/>
              </a:cxn>
              <a:cxn ang="0">
                <a:pos x="connsiteX2" y="connsiteY2"/>
              </a:cxn>
              <a:cxn ang="0">
                <a:pos x="connsiteX3" y="connsiteY3"/>
              </a:cxn>
            </a:cxnLst>
            <a:rect l="l" t="t" r="r" b="b"/>
            <a:pathLst>
              <a:path w="4082853" h="2517914">
                <a:moveTo>
                  <a:pt x="0" y="0"/>
                </a:moveTo>
                <a:lnTo>
                  <a:pt x="4082853" y="0"/>
                </a:lnTo>
                <a:lnTo>
                  <a:pt x="4082853" y="2517914"/>
                </a:lnTo>
                <a:lnTo>
                  <a:pt x="0" y="25179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18" name="Freeform: Shape 17">
            <a:extLst>
              <a:ext uri="{FF2B5EF4-FFF2-40B4-BE49-F238E27FC236}">
                <a16:creationId xmlns:a16="http://schemas.microsoft.com/office/drawing/2014/main" id="{E5F2319B-5DD2-4572-97FB-762630E3E9C3}"/>
              </a:ext>
            </a:extLst>
          </p:cNvPr>
          <p:cNvSpPr>
            <a:spLocks noGrp="1"/>
          </p:cNvSpPr>
          <p:nvPr>
            <p:ph type="pic" sz="quarter" idx="20" hasCustomPrompt="1"/>
          </p:nvPr>
        </p:nvSpPr>
        <p:spPr>
          <a:xfrm>
            <a:off x="7857360" y="1654168"/>
            <a:ext cx="4334640" cy="2517914"/>
          </a:xfrm>
          <a:custGeom>
            <a:avLst/>
            <a:gdLst>
              <a:gd name="connsiteX0" fmla="*/ 0 w 4334640"/>
              <a:gd name="connsiteY0" fmla="*/ 0 h 2517914"/>
              <a:gd name="connsiteX1" fmla="*/ 4334640 w 4334640"/>
              <a:gd name="connsiteY1" fmla="*/ 0 h 2517914"/>
              <a:gd name="connsiteX2" fmla="*/ 4334640 w 4334640"/>
              <a:gd name="connsiteY2" fmla="*/ 2517914 h 2517914"/>
              <a:gd name="connsiteX3" fmla="*/ 0 w 4334640"/>
              <a:gd name="connsiteY3" fmla="*/ 2517914 h 2517914"/>
            </a:gdLst>
            <a:ahLst/>
            <a:cxnLst>
              <a:cxn ang="0">
                <a:pos x="connsiteX0" y="connsiteY0"/>
              </a:cxn>
              <a:cxn ang="0">
                <a:pos x="connsiteX1" y="connsiteY1"/>
              </a:cxn>
              <a:cxn ang="0">
                <a:pos x="connsiteX2" y="connsiteY2"/>
              </a:cxn>
              <a:cxn ang="0">
                <a:pos x="connsiteX3" y="connsiteY3"/>
              </a:cxn>
            </a:cxnLst>
            <a:rect l="l" t="t" r="r" b="b"/>
            <a:pathLst>
              <a:path w="4334640" h="2517914">
                <a:moveTo>
                  <a:pt x="0" y="0"/>
                </a:moveTo>
                <a:lnTo>
                  <a:pt x="4334640" y="0"/>
                </a:lnTo>
                <a:lnTo>
                  <a:pt x="4334640" y="2517914"/>
                </a:lnTo>
                <a:lnTo>
                  <a:pt x="0" y="25179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Freeform: Shape 16">
            <a:extLst>
              <a:ext uri="{FF2B5EF4-FFF2-40B4-BE49-F238E27FC236}">
                <a16:creationId xmlns:a16="http://schemas.microsoft.com/office/drawing/2014/main" id="{37EC47A7-A36D-4CE1-908B-3444AD3AE075}"/>
              </a:ext>
            </a:extLst>
          </p:cNvPr>
          <p:cNvSpPr>
            <a:spLocks noGrp="1"/>
          </p:cNvSpPr>
          <p:nvPr>
            <p:ph type="pic" sz="quarter" idx="21" hasCustomPrompt="1"/>
          </p:nvPr>
        </p:nvSpPr>
        <p:spPr>
          <a:xfrm>
            <a:off x="4676834" y="1654168"/>
            <a:ext cx="3009430" cy="2517914"/>
          </a:xfrm>
          <a:custGeom>
            <a:avLst/>
            <a:gdLst>
              <a:gd name="connsiteX0" fmla="*/ 0 w 3009430"/>
              <a:gd name="connsiteY0" fmla="*/ 0 h 2517914"/>
              <a:gd name="connsiteX1" fmla="*/ 3009430 w 3009430"/>
              <a:gd name="connsiteY1" fmla="*/ 0 h 2517914"/>
              <a:gd name="connsiteX2" fmla="*/ 3009430 w 3009430"/>
              <a:gd name="connsiteY2" fmla="*/ 2517914 h 2517914"/>
              <a:gd name="connsiteX3" fmla="*/ 0 w 3009430"/>
              <a:gd name="connsiteY3" fmla="*/ 2517914 h 2517914"/>
            </a:gdLst>
            <a:ahLst/>
            <a:cxnLst>
              <a:cxn ang="0">
                <a:pos x="connsiteX0" y="connsiteY0"/>
              </a:cxn>
              <a:cxn ang="0">
                <a:pos x="connsiteX1" y="connsiteY1"/>
              </a:cxn>
              <a:cxn ang="0">
                <a:pos x="connsiteX2" y="connsiteY2"/>
              </a:cxn>
              <a:cxn ang="0">
                <a:pos x="connsiteX3" y="connsiteY3"/>
              </a:cxn>
            </a:cxnLst>
            <a:rect l="l" t="t" r="r" b="b"/>
            <a:pathLst>
              <a:path w="3009430" h="2517914">
                <a:moveTo>
                  <a:pt x="0" y="0"/>
                </a:moveTo>
                <a:lnTo>
                  <a:pt x="3009430" y="0"/>
                </a:lnTo>
                <a:lnTo>
                  <a:pt x="3009430" y="2517914"/>
                </a:lnTo>
                <a:lnTo>
                  <a:pt x="0" y="25179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 id="2147483737" r:id="rId10"/>
    <p:sldLayoutId id="2147483738" r:id="rId11"/>
    <p:sldLayoutId id="2147483739" r:id="rId12"/>
    <p:sldLayoutId id="2147483740" r:id="rId13"/>
    <p:sldLayoutId id="2147483741" r:id="rId14"/>
    <p:sldLayoutId id="2147483742" r:id="rId15"/>
    <p:sldLayoutId id="2147483743" r:id="rId16"/>
    <p:sldLayoutId id="2147483744" r:id="rId17"/>
    <p:sldLayoutId id="2147483745" r:id="rId18"/>
    <p:sldLayoutId id="2147483746" r:id="rId19"/>
    <p:sldLayoutId id="2147483747" r:id="rId20"/>
    <p:sldLayoutId id="2147483748" r:id="rId21"/>
    <p:sldLayoutId id="2147483749" r:id="rId22"/>
    <p:sldLayoutId id="2147483750" r:id="rId23"/>
    <p:sldLayoutId id="2147483751" r:id="rId24"/>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4.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a:extLst>
              <a:ext uri="{FF2B5EF4-FFF2-40B4-BE49-F238E27FC236}">
                <a16:creationId xmlns:a16="http://schemas.microsoft.com/office/drawing/2014/main" id="{A6882095-7B4A-46D2-B693-260C9A1E75E2}"/>
              </a:ext>
            </a:extLst>
          </p:cNvPr>
          <p:cNvSpPr/>
          <p:nvPr/>
        </p:nvSpPr>
        <p:spPr>
          <a:xfrm>
            <a:off x="0" y="0"/>
            <a:ext cx="12192000" cy="6858000"/>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a:xfrm>
            <a:off x="838200" y="6357309"/>
            <a:ext cx="1687286" cy="365125"/>
          </a:xfrm>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pic>
        <p:nvPicPr>
          <p:cNvPr id="8" name="Picture 7">
            <a:extLst>
              <a:ext uri="{FF2B5EF4-FFF2-40B4-BE49-F238E27FC236}">
                <a16:creationId xmlns:a16="http://schemas.microsoft.com/office/drawing/2014/main" id="{281B2249-8B66-4DB9-8D89-431ECD17AED5}"/>
              </a:ext>
            </a:extLst>
          </p:cNvPr>
          <p:cNvPicPr>
            <a:picLocks noChangeAspect="1"/>
          </p:cNvPicPr>
          <p:nvPr/>
        </p:nvPicPr>
        <p:blipFill>
          <a:blip r:embed="rId3"/>
          <a:stretch>
            <a:fillRect/>
          </a:stretch>
        </p:blipFill>
        <p:spPr>
          <a:xfrm>
            <a:off x="2667000" y="0"/>
            <a:ext cx="6858000" cy="6858000"/>
          </a:xfrm>
          <a:prstGeom prst="rect">
            <a:avLst/>
          </a:prstGeom>
        </p:spPr>
      </p:pic>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0E4F26A7-C5A1-4D0E-9A1A-5FF7CC96E848}"/>
              </a:ext>
            </a:extLst>
          </p:cNvPr>
          <p:cNvSpPr/>
          <p:nvPr/>
        </p:nvSpPr>
        <p:spPr>
          <a:xfrm>
            <a:off x="0" y="0"/>
            <a:ext cx="6095999" cy="426720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grpSp>
        <p:nvGrpSpPr>
          <p:cNvPr id="3" name="Group 2">
            <a:extLst>
              <a:ext uri="{FF2B5EF4-FFF2-40B4-BE49-F238E27FC236}">
                <a16:creationId xmlns:a16="http://schemas.microsoft.com/office/drawing/2014/main" id="{9D49714D-57ED-4FAF-908E-CAEF67326EA9}"/>
              </a:ext>
            </a:extLst>
          </p:cNvPr>
          <p:cNvGrpSpPr/>
          <p:nvPr/>
        </p:nvGrpSpPr>
        <p:grpSpPr>
          <a:xfrm>
            <a:off x="838200" y="5024838"/>
            <a:ext cx="2203323" cy="333829"/>
            <a:chOff x="700455" y="4172716"/>
            <a:chExt cx="2203323" cy="333829"/>
          </a:xfrm>
        </p:grpSpPr>
        <p:sp>
          <p:nvSpPr>
            <p:cNvPr id="32" name="Rectangle 31">
              <a:extLst>
                <a:ext uri="{FF2B5EF4-FFF2-40B4-BE49-F238E27FC236}">
                  <a16:creationId xmlns:a16="http://schemas.microsoft.com/office/drawing/2014/main" id="{23636813-D150-4D8C-9C35-9F6E983BED97}"/>
                </a:ext>
              </a:extLst>
            </p:cNvPr>
            <p:cNvSpPr/>
            <p:nvPr/>
          </p:nvSpPr>
          <p:spPr>
            <a:xfrm rot="2700000">
              <a:off x="700455" y="4172716"/>
              <a:ext cx="333829" cy="333829"/>
            </a:xfrm>
            <a:prstGeom prst="rect">
              <a:avLst/>
            </a:prstGeom>
            <a:solidFill>
              <a:schemeClr val="accent5"/>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TextBox 32">
              <a:extLst>
                <a:ext uri="{FF2B5EF4-FFF2-40B4-BE49-F238E27FC236}">
                  <a16:creationId xmlns:a16="http://schemas.microsoft.com/office/drawing/2014/main" id="{B4374270-3F81-45D8-BE8D-8BA2691FA086}"/>
                </a:ext>
              </a:extLst>
            </p:cNvPr>
            <p:cNvSpPr txBox="1"/>
            <p:nvPr/>
          </p:nvSpPr>
          <p:spPr>
            <a:xfrm>
              <a:off x="732505"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34" name="Rectangle 9">
              <a:extLst>
                <a:ext uri="{FF2B5EF4-FFF2-40B4-BE49-F238E27FC236}">
                  <a16:creationId xmlns:a16="http://schemas.microsoft.com/office/drawing/2014/main" id="{0749A71B-3E3A-4B07-9C31-0975A9DD84CD}"/>
                </a:ext>
              </a:extLst>
            </p:cNvPr>
            <p:cNvSpPr>
              <a:spLocks/>
            </p:cNvSpPr>
            <p:nvPr/>
          </p:nvSpPr>
          <p:spPr bwMode="auto">
            <a:xfrm>
              <a:off x="1308340"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7" name="Group 6">
            <a:extLst>
              <a:ext uri="{FF2B5EF4-FFF2-40B4-BE49-F238E27FC236}">
                <a16:creationId xmlns:a16="http://schemas.microsoft.com/office/drawing/2014/main" id="{F326002B-FB9C-4455-BDDD-D46108729E42}"/>
              </a:ext>
            </a:extLst>
          </p:cNvPr>
          <p:cNvGrpSpPr/>
          <p:nvPr/>
        </p:nvGrpSpPr>
        <p:grpSpPr>
          <a:xfrm>
            <a:off x="3536066" y="5024838"/>
            <a:ext cx="2203323" cy="333829"/>
            <a:chOff x="3563963" y="4172716"/>
            <a:chExt cx="2203323" cy="333829"/>
          </a:xfrm>
        </p:grpSpPr>
        <p:sp>
          <p:nvSpPr>
            <p:cNvPr id="39" name="Rectangle 38">
              <a:extLst>
                <a:ext uri="{FF2B5EF4-FFF2-40B4-BE49-F238E27FC236}">
                  <a16:creationId xmlns:a16="http://schemas.microsoft.com/office/drawing/2014/main" id="{B770F789-9E73-48EA-8005-4381808E2E86}"/>
                </a:ext>
              </a:extLst>
            </p:cNvPr>
            <p:cNvSpPr/>
            <p:nvPr/>
          </p:nvSpPr>
          <p:spPr>
            <a:xfrm rot="2700000">
              <a:off x="3563963" y="4172716"/>
              <a:ext cx="333829" cy="333829"/>
            </a:xfrm>
            <a:prstGeom prst="rect">
              <a:avLst/>
            </a:prstGeom>
            <a:solidFill>
              <a:schemeClr val="tx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TextBox 39">
              <a:extLst>
                <a:ext uri="{FF2B5EF4-FFF2-40B4-BE49-F238E27FC236}">
                  <a16:creationId xmlns:a16="http://schemas.microsoft.com/office/drawing/2014/main" id="{740C50CD-2E2C-4D79-A9F8-0F70376A83DE}"/>
                </a:ext>
              </a:extLst>
            </p:cNvPr>
            <p:cNvSpPr txBox="1"/>
            <p:nvPr/>
          </p:nvSpPr>
          <p:spPr>
            <a:xfrm>
              <a:off x="3596013"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2</a:t>
              </a:r>
            </a:p>
          </p:txBody>
        </p:sp>
        <p:sp>
          <p:nvSpPr>
            <p:cNvPr id="41" name="Rectangle 9">
              <a:extLst>
                <a:ext uri="{FF2B5EF4-FFF2-40B4-BE49-F238E27FC236}">
                  <a16:creationId xmlns:a16="http://schemas.microsoft.com/office/drawing/2014/main" id="{5920ACB1-05A3-4A33-804B-B0AA1D131662}"/>
                </a:ext>
              </a:extLst>
            </p:cNvPr>
            <p:cNvSpPr>
              <a:spLocks/>
            </p:cNvSpPr>
            <p:nvPr/>
          </p:nvSpPr>
          <p:spPr bwMode="auto">
            <a:xfrm>
              <a:off x="4171848"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4" name="Group 3">
            <a:extLst>
              <a:ext uri="{FF2B5EF4-FFF2-40B4-BE49-F238E27FC236}">
                <a16:creationId xmlns:a16="http://schemas.microsoft.com/office/drawing/2014/main" id="{B22BB3D9-805A-43F3-AF2F-4C8A4B0F87B6}"/>
              </a:ext>
            </a:extLst>
          </p:cNvPr>
          <p:cNvGrpSpPr/>
          <p:nvPr/>
        </p:nvGrpSpPr>
        <p:grpSpPr>
          <a:xfrm>
            <a:off x="1023695" y="965463"/>
            <a:ext cx="4048608" cy="2336274"/>
            <a:chOff x="769061" y="785706"/>
            <a:chExt cx="4048608" cy="2336274"/>
          </a:xfrm>
        </p:grpSpPr>
        <p:sp>
          <p:nvSpPr>
            <p:cNvPr id="13" name="Rectangle 12">
              <a:extLst>
                <a:ext uri="{FF2B5EF4-FFF2-40B4-BE49-F238E27FC236}">
                  <a16:creationId xmlns:a16="http://schemas.microsoft.com/office/drawing/2014/main" id="{1341F0A6-4BC3-4637-ADB2-086FBED02FF5}"/>
                </a:ext>
              </a:extLst>
            </p:cNvPr>
            <p:cNvSpPr/>
            <p:nvPr/>
          </p:nvSpPr>
          <p:spPr>
            <a:xfrm>
              <a:off x="769061" y="785706"/>
              <a:ext cx="1984839" cy="699743"/>
            </a:xfrm>
            <a:prstGeom prst="rect">
              <a:avLst/>
            </a:prstGeom>
          </p:spPr>
          <p:txBody>
            <a:bodyPr wrap="none">
              <a:spAutoFit/>
            </a:bodyPr>
            <a:lstStyle/>
            <a:p>
              <a:pPr>
                <a:lnSpc>
                  <a:spcPts val="5000"/>
                </a:lnSpc>
              </a:pPr>
              <a:r>
                <a:rPr lang="en-US" sz="4000" b="1" dirty="0">
                  <a:solidFill>
                    <a:schemeClr val="bg1"/>
                  </a:solidFill>
                  <a:latin typeface="Roboto Slab" pitchFamily="2" charset="0"/>
                  <a:ea typeface="Roboto Slab" pitchFamily="2" charset="0"/>
                </a:rPr>
                <a:t>Service</a:t>
              </a:r>
            </a:p>
          </p:txBody>
        </p:sp>
        <p:sp>
          <p:nvSpPr>
            <p:cNvPr id="28" name="Rectangle 9">
              <a:extLst>
                <a:ext uri="{FF2B5EF4-FFF2-40B4-BE49-F238E27FC236}">
                  <a16:creationId xmlns:a16="http://schemas.microsoft.com/office/drawing/2014/main" id="{4D5F94AE-052B-46F3-9789-27922D18A955}"/>
                </a:ext>
              </a:extLst>
            </p:cNvPr>
            <p:cNvSpPr>
              <a:spLocks/>
            </p:cNvSpPr>
            <p:nvPr/>
          </p:nvSpPr>
          <p:spPr bwMode="auto">
            <a:xfrm>
              <a:off x="769061" y="1559920"/>
              <a:ext cx="4048608" cy="15620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sp>
        <p:nvSpPr>
          <p:cNvPr id="18" name="Rectangle 9">
            <a:extLst>
              <a:ext uri="{FF2B5EF4-FFF2-40B4-BE49-F238E27FC236}">
                <a16:creationId xmlns:a16="http://schemas.microsoft.com/office/drawing/2014/main" id="{2DAA8E7C-D5DB-46D3-8FDA-A51998577BB9}"/>
              </a:ext>
            </a:extLst>
          </p:cNvPr>
          <p:cNvSpPr>
            <a:spLocks/>
          </p:cNvSpPr>
          <p:nvPr/>
        </p:nvSpPr>
        <p:spPr bwMode="auto">
          <a:xfrm>
            <a:off x="6385558" y="884176"/>
            <a:ext cx="4782747" cy="15620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9" name="Picture Placeholder 8">
            <a:extLst>
              <a:ext uri="{FF2B5EF4-FFF2-40B4-BE49-F238E27FC236}">
                <a16:creationId xmlns:a16="http://schemas.microsoft.com/office/drawing/2014/main" id="{2E02A70C-0077-4A95-B5D2-BB84C4EBB688}"/>
              </a:ext>
            </a:extLst>
          </p:cNvPr>
          <p:cNvSpPr>
            <a:spLocks noGrp="1"/>
          </p:cNvSpPr>
          <p:nvPr>
            <p:ph type="pic" sz="quarter" idx="22"/>
          </p:nvPr>
        </p:nvSpPr>
        <p:spPr/>
      </p:sp>
    </p:spTree>
    <p:extLst>
      <p:ext uri="{BB962C8B-B14F-4D97-AF65-F5344CB8AC3E}">
        <p14:creationId xmlns:p14="http://schemas.microsoft.com/office/powerpoint/2010/main" val="3545994075"/>
      </p:ext>
    </p:extLst>
  </p:cSld>
  <p:clrMapOvr>
    <a:masterClrMapping/>
  </p:clrMapOvr>
  <p:transition spd="slow">
    <p:comb/>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7" name="Straight Connector 6">
            <a:extLst>
              <a:ext uri="{FF2B5EF4-FFF2-40B4-BE49-F238E27FC236}">
                <a16:creationId xmlns:a16="http://schemas.microsoft.com/office/drawing/2014/main" id="{5571E22F-2D15-4D15-9B05-6B31718AD0C9}"/>
              </a:ext>
            </a:extLst>
          </p:cNvPr>
          <p:cNvCxnSpPr/>
          <p:nvPr/>
        </p:nvCxnSpPr>
        <p:spPr>
          <a:xfrm>
            <a:off x="0" y="2832047"/>
            <a:ext cx="12192000" cy="0"/>
          </a:xfrm>
          <a:prstGeom prst="line">
            <a:avLst/>
          </a:prstGeom>
          <a:ln w="38100">
            <a:solidFill>
              <a:schemeClr val="accent5"/>
            </a:solidFill>
          </a:ln>
        </p:spPr>
        <p:style>
          <a:lnRef idx="1">
            <a:schemeClr val="accent1"/>
          </a:lnRef>
          <a:fillRef idx="0">
            <a:schemeClr val="accent1"/>
          </a:fillRef>
          <a:effectRef idx="0">
            <a:schemeClr val="accent1"/>
          </a:effectRef>
          <a:fontRef idx="minor">
            <a:schemeClr val="tx1"/>
          </a:fontRef>
        </p:style>
      </p:cxnSp>
      <p:sp>
        <p:nvSpPr>
          <p:cNvPr id="8" name="Oval 7">
            <a:extLst>
              <a:ext uri="{FF2B5EF4-FFF2-40B4-BE49-F238E27FC236}">
                <a16:creationId xmlns:a16="http://schemas.microsoft.com/office/drawing/2014/main" id="{6CDE161F-46D1-48D2-BA91-3628E5C1F900}"/>
              </a:ext>
            </a:extLst>
          </p:cNvPr>
          <p:cNvSpPr/>
          <p:nvPr/>
        </p:nvSpPr>
        <p:spPr>
          <a:xfrm>
            <a:off x="892414" y="1653864"/>
            <a:ext cx="2356366" cy="2356366"/>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Oval 17">
            <a:extLst>
              <a:ext uri="{FF2B5EF4-FFF2-40B4-BE49-F238E27FC236}">
                <a16:creationId xmlns:a16="http://schemas.microsoft.com/office/drawing/2014/main" id="{8AA74EF0-57A1-44F4-A7D4-E98031E4FFF0}"/>
              </a:ext>
            </a:extLst>
          </p:cNvPr>
          <p:cNvSpPr/>
          <p:nvPr/>
        </p:nvSpPr>
        <p:spPr>
          <a:xfrm>
            <a:off x="4917817" y="1653864"/>
            <a:ext cx="2356366" cy="2356366"/>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a:extLst>
              <a:ext uri="{FF2B5EF4-FFF2-40B4-BE49-F238E27FC236}">
                <a16:creationId xmlns:a16="http://schemas.microsoft.com/office/drawing/2014/main" id="{5BB142FB-3592-4C50-9814-F0868536C0AD}"/>
              </a:ext>
            </a:extLst>
          </p:cNvPr>
          <p:cNvSpPr/>
          <p:nvPr/>
        </p:nvSpPr>
        <p:spPr>
          <a:xfrm>
            <a:off x="8943220" y="1653864"/>
            <a:ext cx="2356366" cy="2356366"/>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57" name="Title 3">
            <a:extLst>
              <a:ext uri="{FF2B5EF4-FFF2-40B4-BE49-F238E27FC236}">
                <a16:creationId xmlns:a16="http://schemas.microsoft.com/office/drawing/2014/main" id="{1EFD5194-E386-4CB5-B6A2-0B080B4DCAA3}"/>
              </a:ext>
            </a:extLst>
          </p:cNvPr>
          <p:cNvSpPr txBox="1">
            <a:spLocks/>
          </p:cNvSpPr>
          <p:nvPr/>
        </p:nvSpPr>
        <p:spPr>
          <a:xfrm>
            <a:off x="838200" y="335823"/>
            <a:ext cx="10515600" cy="680223"/>
          </a:xfrm>
          <a:prstGeom prst="rect">
            <a:avLst/>
          </a:prstGeom>
        </p:spPr>
        <p:txBody>
          <a:bodyPr/>
          <a:lst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a:lstStyle>
          <a:p>
            <a:r>
              <a:rPr lang="en-US" dirty="0"/>
              <a:t>Company </a:t>
            </a:r>
            <a:r>
              <a:rPr lang="en-US" b="1" dirty="0"/>
              <a:t>Team Members</a:t>
            </a:r>
          </a:p>
        </p:txBody>
      </p:sp>
      <p:sp>
        <p:nvSpPr>
          <p:cNvPr id="58" name="Text Placeholder 6">
            <a:extLst>
              <a:ext uri="{FF2B5EF4-FFF2-40B4-BE49-F238E27FC236}">
                <a16:creationId xmlns:a16="http://schemas.microsoft.com/office/drawing/2014/main" id="{527AD449-DE5D-4635-9418-636CC6EE6291}"/>
              </a:ext>
            </a:extLst>
          </p:cNvPr>
          <p:cNvSpPr txBox="1">
            <a:spLocks/>
          </p:cNvSpPr>
          <p:nvPr/>
        </p:nvSpPr>
        <p:spPr>
          <a:xfrm>
            <a:off x="838200" y="977900"/>
            <a:ext cx="10515600" cy="279400"/>
          </a:xfrm>
          <a:prstGeom prst="rect">
            <a:avLst/>
          </a:prstGeom>
        </p:spPr>
        <p:txBody>
          <a:bodyPr/>
          <a:lst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 name="Group 2">
            <a:extLst>
              <a:ext uri="{FF2B5EF4-FFF2-40B4-BE49-F238E27FC236}">
                <a16:creationId xmlns:a16="http://schemas.microsoft.com/office/drawing/2014/main" id="{0940339C-411B-4E65-9881-95ABD7AA9256}"/>
              </a:ext>
            </a:extLst>
          </p:cNvPr>
          <p:cNvGrpSpPr/>
          <p:nvPr/>
        </p:nvGrpSpPr>
        <p:grpSpPr>
          <a:xfrm>
            <a:off x="657617" y="4603003"/>
            <a:ext cx="2825961" cy="504392"/>
            <a:chOff x="990001" y="4748227"/>
            <a:chExt cx="2825961" cy="504392"/>
          </a:xfrm>
        </p:grpSpPr>
        <p:sp>
          <p:nvSpPr>
            <p:cNvPr id="23" name="TextBox 22">
              <a:extLst>
                <a:ext uri="{FF2B5EF4-FFF2-40B4-BE49-F238E27FC236}">
                  <a16:creationId xmlns:a16="http://schemas.microsoft.com/office/drawing/2014/main" id="{B847F2CA-DEF6-4125-989F-1713572FCDFA}"/>
                </a:ext>
              </a:extLst>
            </p:cNvPr>
            <p:cNvSpPr txBox="1"/>
            <p:nvPr/>
          </p:nvSpPr>
          <p:spPr>
            <a:xfrm>
              <a:off x="1480853" y="4748227"/>
              <a:ext cx="1844257" cy="338554"/>
            </a:xfrm>
            <a:prstGeom prst="rect">
              <a:avLst/>
            </a:prstGeom>
            <a:noFill/>
          </p:spPr>
          <p:txBody>
            <a:bodyPr wrap="square" rtlCol="0">
              <a:spAutoFit/>
            </a:bodyPr>
            <a:lstStyle/>
            <a:p>
              <a:pPr algn="ctr"/>
              <a:r>
                <a:rPr lang="en-US" sz="1600" b="1" dirty="0">
                  <a:latin typeface="Roboto Slab" pitchFamily="2" charset="0"/>
                  <a:ea typeface="Roboto Slab" pitchFamily="2" charset="0"/>
                  <a:cs typeface="Lato" panose="020F0502020204030203" pitchFamily="34" charset="0"/>
                </a:rPr>
                <a:t>Dr. Jacky Chan</a:t>
              </a:r>
            </a:p>
          </p:txBody>
        </p:sp>
        <p:sp>
          <p:nvSpPr>
            <p:cNvPr id="24" name="Rectangle 9">
              <a:extLst>
                <a:ext uri="{FF2B5EF4-FFF2-40B4-BE49-F238E27FC236}">
                  <a16:creationId xmlns:a16="http://schemas.microsoft.com/office/drawing/2014/main" id="{639DD1F1-F184-4D03-95E7-5C4D44601ECD}"/>
                </a:ext>
              </a:extLst>
            </p:cNvPr>
            <p:cNvSpPr>
              <a:spLocks/>
            </p:cNvSpPr>
            <p:nvPr/>
          </p:nvSpPr>
          <p:spPr bwMode="auto">
            <a:xfrm>
              <a:off x="990001" y="5085034"/>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27" name="Group 26">
            <a:extLst>
              <a:ext uri="{FF2B5EF4-FFF2-40B4-BE49-F238E27FC236}">
                <a16:creationId xmlns:a16="http://schemas.microsoft.com/office/drawing/2014/main" id="{C5C60C41-4355-4B5D-B267-0DBFE3E8F400}"/>
              </a:ext>
            </a:extLst>
          </p:cNvPr>
          <p:cNvGrpSpPr/>
          <p:nvPr/>
        </p:nvGrpSpPr>
        <p:grpSpPr>
          <a:xfrm>
            <a:off x="4708420" y="4603003"/>
            <a:ext cx="2775161" cy="504392"/>
            <a:chOff x="5236618" y="4999688"/>
            <a:chExt cx="2775161" cy="504392"/>
          </a:xfrm>
        </p:grpSpPr>
        <p:sp>
          <p:nvSpPr>
            <p:cNvPr id="28" name="TextBox 27">
              <a:extLst>
                <a:ext uri="{FF2B5EF4-FFF2-40B4-BE49-F238E27FC236}">
                  <a16:creationId xmlns:a16="http://schemas.microsoft.com/office/drawing/2014/main" id="{EFCF5EBD-D0BE-4A53-B7CA-1168D85065B4}"/>
                </a:ext>
              </a:extLst>
            </p:cNvPr>
            <p:cNvSpPr txBox="1"/>
            <p:nvPr/>
          </p:nvSpPr>
          <p:spPr>
            <a:xfrm>
              <a:off x="5749695" y="4999688"/>
              <a:ext cx="1749007" cy="338554"/>
            </a:xfrm>
            <a:prstGeom prst="rect">
              <a:avLst/>
            </a:prstGeom>
            <a:noFill/>
          </p:spPr>
          <p:txBody>
            <a:bodyPr wrap="square" rtlCol="0">
              <a:spAutoFit/>
            </a:bodyPr>
            <a:lstStyle/>
            <a:p>
              <a:pPr algn="ctr"/>
              <a:r>
                <a:rPr lang="en-US" sz="1600" b="1" dirty="0">
                  <a:solidFill>
                    <a:schemeClr val="accent5"/>
                  </a:solidFill>
                  <a:latin typeface="Roboto Slab" pitchFamily="2" charset="0"/>
                  <a:ea typeface="Roboto Slab" pitchFamily="2" charset="0"/>
                  <a:cs typeface="Lato" panose="020F0502020204030203" pitchFamily="34" charset="0"/>
                </a:rPr>
                <a:t>Dr. </a:t>
              </a:r>
              <a:r>
                <a:rPr lang="en-US" sz="1400" b="1" dirty="0" err="1">
                  <a:solidFill>
                    <a:schemeClr val="accent5"/>
                  </a:solidFill>
                  <a:latin typeface="Roboto Slab" pitchFamily="2" charset="0"/>
                  <a:ea typeface="Roboto Slab" pitchFamily="2" charset="0"/>
                  <a:cs typeface="Lato" panose="020F0502020204030203" pitchFamily="34" charset="0"/>
                </a:rPr>
                <a:t>Selela</a:t>
              </a:r>
              <a:r>
                <a:rPr lang="en-US" sz="1400" b="1" dirty="0">
                  <a:solidFill>
                    <a:schemeClr val="accent5"/>
                  </a:solidFill>
                  <a:latin typeface="Roboto Slab" pitchFamily="2" charset="0"/>
                  <a:ea typeface="Roboto Slab" pitchFamily="2" charset="0"/>
                  <a:cs typeface="Lato" panose="020F0502020204030203" pitchFamily="34" charset="0"/>
                </a:rPr>
                <a:t> Gomez</a:t>
              </a:r>
            </a:p>
          </p:txBody>
        </p:sp>
        <p:sp>
          <p:nvSpPr>
            <p:cNvPr id="29" name="Rectangle 9">
              <a:extLst>
                <a:ext uri="{FF2B5EF4-FFF2-40B4-BE49-F238E27FC236}">
                  <a16:creationId xmlns:a16="http://schemas.microsoft.com/office/drawing/2014/main" id="{B845097D-D49C-4D5E-A515-3A18593C1164}"/>
                </a:ext>
              </a:extLst>
            </p:cNvPr>
            <p:cNvSpPr>
              <a:spLocks/>
            </p:cNvSpPr>
            <p:nvPr/>
          </p:nvSpPr>
          <p:spPr bwMode="auto">
            <a:xfrm>
              <a:off x="5236618" y="5336495"/>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30" name="Group 29">
            <a:extLst>
              <a:ext uri="{FF2B5EF4-FFF2-40B4-BE49-F238E27FC236}">
                <a16:creationId xmlns:a16="http://schemas.microsoft.com/office/drawing/2014/main" id="{4A6879BD-5AF0-46B8-8E0E-E3440BDC1742}"/>
              </a:ext>
            </a:extLst>
          </p:cNvPr>
          <p:cNvGrpSpPr/>
          <p:nvPr/>
        </p:nvGrpSpPr>
        <p:grpSpPr>
          <a:xfrm>
            <a:off x="8708423" y="4603003"/>
            <a:ext cx="2825961" cy="504392"/>
            <a:chOff x="1432215" y="4999688"/>
            <a:chExt cx="2825961" cy="504392"/>
          </a:xfrm>
        </p:grpSpPr>
        <p:sp>
          <p:nvSpPr>
            <p:cNvPr id="31" name="TextBox 30">
              <a:extLst>
                <a:ext uri="{FF2B5EF4-FFF2-40B4-BE49-F238E27FC236}">
                  <a16:creationId xmlns:a16="http://schemas.microsoft.com/office/drawing/2014/main" id="{1D69DE94-B63C-41DC-A767-F16AEB1A6DC4}"/>
                </a:ext>
              </a:extLst>
            </p:cNvPr>
            <p:cNvSpPr txBox="1"/>
            <p:nvPr/>
          </p:nvSpPr>
          <p:spPr>
            <a:xfrm>
              <a:off x="1923067" y="4999688"/>
              <a:ext cx="1844257" cy="338554"/>
            </a:xfrm>
            <a:prstGeom prst="rect">
              <a:avLst/>
            </a:prstGeom>
            <a:noFill/>
          </p:spPr>
          <p:txBody>
            <a:bodyPr wrap="square" rtlCol="0">
              <a:spAutoFit/>
            </a:bodyPr>
            <a:lstStyle/>
            <a:p>
              <a:pPr algn="ctr"/>
              <a:r>
                <a:rPr lang="en-US" sz="1600" b="1" dirty="0">
                  <a:latin typeface="Roboto Slab" pitchFamily="2" charset="0"/>
                  <a:ea typeface="Roboto Slab" pitchFamily="2" charset="0"/>
                  <a:cs typeface="Lato" panose="020F0502020204030203" pitchFamily="34" charset="0"/>
                </a:rPr>
                <a:t>Dr. Jacky Chan</a:t>
              </a:r>
            </a:p>
          </p:txBody>
        </p:sp>
        <p:sp>
          <p:nvSpPr>
            <p:cNvPr id="32" name="Rectangle 9">
              <a:extLst>
                <a:ext uri="{FF2B5EF4-FFF2-40B4-BE49-F238E27FC236}">
                  <a16:creationId xmlns:a16="http://schemas.microsoft.com/office/drawing/2014/main" id="{1B7EADEB-A6EC-45F6-8BA1-E016E4321AFA}"/>
                </a:ext>
              </a:extLst>
            </p:cNvPr>
            <p:cNvSpPr>
              <a:spLocks/>
            </p:cNvSpPr>
            <p:nvPr/>
          </p:nvSpPr>
          <p:spPr bwMode="auto">
            <a:xfrm>
              <a:off x="1432215" y="5336495"/>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sp>
        <p:nvSpPr>
          <p:cNvPr id="4" name="Picture Placeholder 3">
            <a:extLst>
              <a:ext uri="{FF2B5EF4-FFF2-40B4-BE49-F238E27FC236}">
                <a16:creationId xmlns:a16="http://schemas.microsoft.com/office/drawing/2014/main" id="{FF6F9E14-3A98-4283-95D9-532AA8C6F619}"/>
              </a:ext>
            </a:extLst>
          </p:cNvPr>
          <p:cNvSpPr>
            <a:spLocks noGrp="1"/>
          </p:cNvSpPr>
          <p:nvPr>
            <p:ph type="pic" sz="quarter" idx="25"/>
          </p:nvPr>
        </p:nvSpPr>
        <p:spPr/>
      </p:sp>
      <p:sp>
        <p:nvSpPr>
          <p:cNvPr id="10" name="Picture Placeholder 9">
            <a:extLst>
              <a:ext uri="{FF2B5EF4-FFF2-40B4-BE49-F238E27FC236}">
                <a16:creationId xmlns:a16="http://schemas.microsoft.com/office/drawing/2014/main" id="{23A4BE06-0E9E-4019-85FF-6F135AF1B170}"/>
              </a:ext>
            </a:extLst>
          </p:cNvPr>
          <p:cNvSpPr>
            <a:spLocks noGrp="1"/>
          </p:cNvSpPr>
          <p:nvPr>
            <p:ph type="pic" sz="quarter" idx="27"/>
          </p:nvPr>
        </p:nvSpPr>
        <p:spPr/>
      </p:sp>
      <p:sp>
        <p:nvSpPr>
          <p:cNvPr id="12" name="Picture Placeholder 11">
            <a:extLst>
              <a:ext uri="{FF2B5EF4-FFF2-40B4-BE49-F238E27FC236}">
                <a16:creationId xmlns:a16="http://schemas.microsoft.com/office/drawing/2014/main" id="{D60053EF-CD9D-4727-866E-27A18E1C2E72}"/>
              </a:ext>
            </a:extLst>
          </p:cNvPr>
          <p:cNvSpPr>
            <a:spLocks noGrp="1"/>
          </p:cNvSpPr>
          <p:nvPr>
            <p:ph type="pic" sz="quarter" idx="28"/>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12</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t>Company </a:t>
            </a:r>
            <a:r>
              <a:rPr lang="en-US" b="1" dirty="0"/>
              <a:t>Team Members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9" name="Group 18">
            <a:extLst>
              <a:ext uri="{FF2B5EF4-FFF2-40B4-BE49-F238E27FC236}">
                <a16:creationId xmlns:a16="http://schemas.microsoft.com/office/drawing/2014/main" id="{ADEF85DD-CD41-4BCE-9C94-29ECA32FD97B}"/>
              </a:ext>
            </a:extLst>
          </p:cNvPr>
          <p:cNvGrpSpPr/>
          <p:nvPr/>
        </p:nvGrpSpPr>
        <p:grpSpPr>
          <a:xfrm>
            <a:off x="715161" y="4629615"/>
            <a:ext cx="2825961" cy="504392"/>
            <a:chOff x="1432215" y="4999688"/>
            <a:chExt cx="2825961" cy="504392"/>
          </a:xfrm>
        </p:grpSpPr>
        <p:sp>
          <p:nvSpPr>
            <p:cNvPr id="20" name="TextBox 19">
              <a:extLst>
                <a:ext uri="{FF2B5EF4-FFF2-40B4-BE49-F238E27FC236}">
                  <a16:creationId xmlns:a16="http://schemas.microsoft.com/office/drawing/2014/main" id="{8828F598-8ADB-4103-BBBB-0269F630FFD3}"/>
                </a:ext>
              </a:extLst>
            </p:cNvPr>
            <p:cNvSpPr txBox="1"/>
            <p:nvPr/>
          </p:nvSpPr>
          <p:spPr>
            <a:xfrm>
              <a:off x="1923067" y="4999688"/>
              <a:ext cx="1844257" cy="338554"/>
            </a:xfrm>
            <a:prstGeom prst="rect">
              <a:avLst/>
            </a:prstGeom>
            <a:noFill/>
          </p:spPr>
          <p:txBody>
            <a:bodyPr wrap="square" rtlCol="0">
              <a:spAutoFit/>
            </a:bodyPr>
            <a:lstStyle/>
            <a:p>
              <a:pPr algn="ctr"/>
              <a:r>
                <a:rPr lang="en-US" sz="1600" b="1" dirty="0">
                  <a:latin typeface="Roboto Slab" pitchFamily="2" charset="0"/>
                  <a:ea typeface="Roboto Slab" pitchFamily="2" charset="0"/>
                  <a:cs typeface="Lato" panose="020F0502020204030203" pitchFamily="34" charset="0"/>
                </a:rPr>
                <a:t>Dr. Jacky Chan</a:t>
              </a:r>
            </a:p>
          </p:txBody>
        </p:sp>
        <p:sp>
          <p:nvSpPr>
            <p:cNvPr id="21" name="Rectangle 9">
              <a:extLst>
                <a:ext uri="{FF2B5EF4-FFF2-40B4-BE49-F238E27FC236}">
                  <a16:creationId xmlns:a16="http://schemas.microsoft.com/office/drawing/2014/main" id="{6D473AC2-A358-4F68-AD1E-F1950F4F5DAB}"/>
                </a:ext>
              </a:extLst>
            </p:cNvPr>
            <p:cNvSpPr>
              <a:spLocks/>
            </p:cNvSpPr>
            <p:nvPr/>
          </p:nvSpPr>
          <p:spPr bwMode="auto">
            <a:xfrm>
              <a:off x="1432215" y="5336495"/>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24" name="Group 23">
            <a:extLst>
              <a:ext uri="{FF2B5EF4-FFF2-40B4-BE49-F238E27FC236}">
                <a16:creationId xmlns:a16="http://schemas.microsoft.com/office/drawing/2014/main" id="{9EF1EF15-9C23-4404-A219-8F1FE0D435CF}"/>
              </a:ext>
            </a:extLst>
          </p:cNvPr>
          <p:cNvGrpSpPr/>
          <p:nvPr/>
        </p:nvGrpSpPr>
        <p:grpSpPr>
          <a:xfrm>
            <a:off x="4708420" y="4629615"/>
            <a:ext cx="2775161" cy="504392"/>
            <a:chOff x="5236618" y="4999688"/>
            <a:chExt cx="2775161" cy="504392"/>
          </a:xfrm>
        </p:grpSpPr>
        <p:sp>
          <p:nvSpPr>
            <p:cNvPr id="25" name="TextBox 24">
              <a:extLst>
                <a:ext uri="{FF2B5EF4-FFF2-40B4-BE49-F238E27FC236}">
                  <a16:creationId xmlns:a16="http://schemas.microsoft.com/office/drawing/2014/main" id="{A7EF6B6B-0EB2-491E-98B8-4592DCD54466}"/>
                </a:ext>
              </a:extLst>
            </p:cNvPr>
            <p:cNvSpPr txBox="1"/>
            <p:nvPr/>
          </p:nvSpPr>
          <p:spPr>
            <a:xfrm>
              <a:off x="5749695" y="4999688"/>
              <a:ext cx="1749007" cy="338554"/>
            </a:xfrm>
            <a:prstGeom prst="rect">
              <a:avLst/>
            </a:prstGeom>
            <a:noFill/>
          </p:spPr>
          <p:txBody>
            <a:bodyPr wrap="square" rtlCol="0">
              <a:spAutoFit/>
            </a:bodyPr>
            <a:lstStyle/>
            <a:p>
              <a:pPr algn="ctr"/>
              <a:r>
                <a:rPr lang="en-US" sz="1600" b="1" dirty="0">
                  <a:solidFill>
                    <a:schemeClr val="accent5"/>
                  </a:solidFill>
                  <a:latin typeface="Roboto Slab" pitchFamily="2" charset="0"/>
                  <a:ea typeface="Roboto Slab" pitchFamily="2" charset="0"/>
                  <a:cs typeface="Lato" panose="020F0502020204030203" pitchFamily="34" charset="0"/>
                </a:rPr>
                <a:t>Dr. </a:t>
              </a:r>
              <a:r>
                <a:rPr lang="en-US" sz="1400" b="1" dirty="0" err="1">
                  <a:solidFill>
                    <a:schemeClr val="accent5"/>
                  </a:solidFill>
                  <a:latin typeface="Roboto Slab" pitchFamily="2" charset="0"/>
                  <a:ea typeface="Roboto Slab" pitchFamily="2" charset="0"/>
                  <a:cs typeface="Lato" panose="020F0502020204030203" pitchFamily="34" charset="0"/>
                </a:rPr>
                <a:t>Selela</a:t>
              </a:r>
              <a:r>
                <a:rPr lang="en-US" sz="1400" b="1" dirty="0">
                  <a:solidFill>
                    <a:schemeClr val="accent5"/>
                  </a:solidFill>
                  <a:latin typeface="Roboto Slab" pitchFamily="2" charset="0"/>
                  <a:ea typeface="Roboto Slab" pitchFamily="2" charset="0"/>
                  <a:cs typeface="Lato" panose="020F0502020204030203" pitchFamily="34" charset="0"/>
                </a:rPr>
                <a:t> Gomez</a:t>
              </a:r>
            </a:p>
          </p:txBody>
        </p:sp>
        <p:sp>
          <p:nvSpPr>
            <p:cNvPr id="26" name="Rectangle 9">
              <a:extLst>
                <a:ext uri="{FF2B5EF4-FFF2-40B4-BE49-F238E27FC236}">
                  <a16:creationId xmlns:a16="http://schemas.microsoft.com/office/drawing/2014/main" id="{C7152023-B535-4788-86FB-8B8649C2E851}"/>
                </a:ext>
              </a:extLst>
            </p:cNvPr>
            <p:cNvSpPr>
              <a:spLocks/>
            </p:cNvSpPr>
            <p:nvPr/>
          </p:nvSpPr>
          <p:spPr bwMode="auto">
            <a:xfrm>
              <a:off x="5236618" y="5336495"/>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27" name="Group 26">
            <a:extLst>
              <a:ext uri="{FF2B5EF4-FFF2-40B4-BE49-F238E27FC236}">
                <a16:creationId xmlns:a16="http://schemas.microsoft.com/office/drawing/2014/main" id="{2793F01D-6910-4304-8AC0-603684FF28C7}"/>
              </a:ext>
            </a:extLst>
          </p:cNvPr>
          <p:cNvGrpSpPr/>
          <p:nvPr/>
        </p:nvGrpSpPr>
        <p:grpSpPr>
          <a:xfrm>
            <a:off x="8650878" y="4629615"/>
            <a:ext cx="2825961" cy="504392"/>
            <a:chOff x="1432215" y="4999688"/>
            <a:chExt cx="2825961" cy="504392"/>
          </a:xfrm>
        </p:grpSpPr>
        <p:sp>
          <p:nvSpPr>
            <p:cNvPr id="28" name="TextBox 27">
              <a:extLst>
                <a:ext uri="{FF2B5EF4-FFF2-40B4-BE49-F238E27FC236}">
                  <a16:creationId xmlns:a16="http://schemas.microsoft.com/office/drawing/2014/main" id="{38CB3327-6E9C-4EA7-903B-7693C6C81D9A}"/>
                </a:ext>
              </a:extLst>
            </p:cNvPr>
            <p:cNvSpPr txBox="1"/>
            <p:nvPr/>
          </p:nvSpPr>
          <p:spPr>
            <a:xfrm>
              <a:off x="1923067" y="4999688"/>
              <a:ext cx="1844257" cy="338554"/>
            </a:xfrm>
            <a:prstGeom prst="rect">
              <a:avLst/>
            </a:prstGeom>
            <a:noFill/>
          </p:spPr>
          <p:txBody>
            <a:bodyPr wrap="square" rtlCol="0">
              <a:spAutoFit/>
            </a:bodyPr>
            <a:lstStyle/>
            <a:p>
              <a:pPr algn="ctr"/>
              <a:r>
                <a:rPr lang="en-US" sz="1600" b="1" dirty="0">
                  <a:latin typeface="Roboto Slab" pitchFamily="2" charset="0"/>
                  <a:ea typeface="Roboto Slab" pitchFamily="2" charset="0"/>
                  <a:cs typeface="Lato" panose="020F0502020204030203" pitchFamily="34" charset="0"/>
                </a:rPr>
                <a:t>Dr. Jacky Chan</a:t>
              </a:r>
            </a:p>
          </p:txBody>
        </p:sp>
        <p:sp>
          <p:nvSpPr>
            <p:cNvPr id="29" name="Rectangle 9">
              <a:extLst>
                <a:ext uri="{FF2B5EF4-FFF2-40B4-BE49-F238E27FC236}">
                  <a16:creationId xmlns:a16="http://schemas.microsoft.com/office/drawing/2014/main" id="{4FCEF955-2ED9-4448-BB3A-62074BD7C4F0}"/>
                </a:ext>
              </a:extLst>
            </p:cNvPr>
            <p:cNvSpPr>
              <a:spLocks/>
            </p:cNvSpPr>
            <p:nvPr/>
          </p:nvSpPr>
          <p:spPr bwMode="auto">
            <a:xfrm>
              <a:off x="1432215" y="5336495"/>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sp>
        <p:nvSpPr>
          <p:cNvPr id="3" name="Picture Placeholder 2">
            <a:extLst>
              <a:ext uri="{FF2B5EF4-FFF2-40B4-BE49-F238E27FC236}">
                <a16:creationId xmlns:a16="http://schemas.microsoft.com/office/drawing/2014/main" id="{4EFA6BC7-0A79-4A98-9EF8-0494B170763A}"/>
              </a:ext>
            </a:extLst>
          </p:cNvPr>
          <p:cNvSpPr>
            <a:spLocks noGrp="1"/>
          </p:cNvSpPr>
          <p:nvPr>
            <p:ph type="pic" sz="quarter" idx="18"/>
          </p:nvPr>
        </p:nvSpPr>
        <p:spPr/>
      </p:sp>
      <p:sp>
        <p:nvSpPr>
          <p:cNvPr id="9" name="Picture Placeholder 8">
            <a:extLst>
              <a:ext uri="{FF2B5EF4-FFF2-40B4-BE49-F238E27FC236}">
                <a16:creationId xmlns:a16="http://schemas.microsoft.com/office/drawing/2014/main" id="{339FB979-E4DA-4E22-9085-92201E5AC873}"/>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D063033D-C988-4175-B44E-B8309A3E4807}"/>
              </a:ext>
            </a:extLst>
          </p:cNvPr>
          <p:cNvSpPr>
            <a:spLocks noGrp="1"/>
          </p:cNvSpPr>
          <p:nvPr>
            <p:ph type="pic" sz="quarter" idx="21"/>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13</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t>Company </a:t>
            </a:r>
            <a:r>
              <a:rPr lang="en-US" b="1" dirty="0"/>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9" name="Group 8">
            <a:extLst>
              <a:ext uri="{FF2B5EF4-FFF2-40B4-BE49-F238E27FC236}">
                <a16:creationId xmlns:a16="http://schemas.microsoft.com/office/drawing/2014/main" id="{90E031EB-17E3-4C94-9E19-E5FD57A80658}"/>
              </a:ext>
            </a:extLst>
          </p:cNvPr>
          <p:cNvGrpSpPr/>
          <p:nvPr/>
        </p:nvGrpSpPr>
        <p:grpSpPr>
          <a:xfrm>
            <a:off x="8984119" y="4491476"/>
            <a:ext cx="2081123" cy="1200490"/>
            <a:chOff x="1018662" y="7473035"/>
            <a:chExt cx="2081123" cy="1200490"/>
          </a:xfrm>
        </p:grpSpPr>
        <p:sp>
          <p:nvSpPr>
            <p:cNvPr id="26" name="Rectangle 9">
              <a:extLst>
                <a:ext uri="{FF2B5EF4-FFF2-40B4-BE49-F238E27FC236}">
                  <a16:creationId xmlns:a16="http://schemas.microsoft.com/office/drawing/2014/main" id="{8D98DF56-3784-47E1-A68A-D068A250269A}"/>
                </a:ext>
              </a:extLst>
            </p:cNvPr>
            <p:cNvSpPr>
              <a:spLocks/>
            </p:cNvSpPr>
            <p:nvPr/>
          </p:nvSpPr>
          <p:spPr bwMode="auto">
            <a:xfrm>
              <a:off x="1107949" y="8012482"/>
              <a:ext cx="1991836" cy="6610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mejurity</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to</a:t>
              </a:r>
            </a:p>
            <a:p>
              <a:pPr>
                <a:lnSpc>
                  <a:spcPts val="1600"/>
                </a:lnSpc>
              </a:pP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kliend</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and lorem ipsum texts</a:t>
              </a:r>
            </a:p>
            <a:p>
              <a:pP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heading of and lorem. </a:t>
              </a:r>
            </a:p>
          </p:txBody>
        </p:sp>
        <p:sp>
          <p:nvSpPr>
            <p:cNvPr id="27" name="TextBox 26">
              <a:extLst>
                <a:ext uri="{FF2B5EF4-FFF2-40B4-BE49-F238E27FC236}">
                  <a16:creationId xmlns:a16="http://schemas.microsoft.com/office/drawing/2014/main" id="{BAE711F6-8488-4C60-8407-376360C6A0BD}"/>
                </a:ext>
              </a:extLst>
            </p:cNvPr>
            <p:cNvSpPr txBox="1"/>
            <p:nvPr/>
          </p:nvSpPr>
          <p:spPr>
            <a:xfrm>
              <a:off x="1018662" y="7473035"/>
              <a:ext cx="928914" cy="553998"/>
            </a:xfrm>
            <a:prstGeom prst="rect">
              <a:avLst/>
            </a:prstGeom>
            <a:noFill/>
          </p:spPr>
          <p:txBody>
            <a:bodyPr wrap="square" rtlCol="0">
              <a:spAutoFit/>
            </a:bodyPr>
            <a:lstStyle/>
            <a:p>
              <a:r>
                <a:rPr lang="en-US" sz="3000" b="1" dirty="0">
                  <a:solidFill>
                    <a:schemeClr val="tx1">
                      <a:lumMod val="75000"/>
                      <a:lumOff val="25000"/>
                    </a:schemeClr>
                  </a:solidFill>
                  <a:latin typeface="Roboto Slab" pitchFamily="2" charset="0"/>
                  <a:ea typeface="Roboto Slab" pitchFamily="2" charset="0"/>
                </a:rPr>
                <a:t>15%</a:t>
              </a:r>
            </a:p>
          </p:txBody>
        </p:sp>
      </p:grpSp>
      <p:grpSp>
        <p:nvGrpSpPr>
          <p:cNvPr id="3" name="Group 2">
            <a:extLst>
              <a:ext uri="{FF2B5EF4-FFF2-40B4-BE49-F238E27FC236}">
                <a16:creationId xmlns:a16="http://schemas.microsoft.com/office/drawing/2014/main" id="{F775DCAA-CC81-435D-AE0B-72FC5EB542C7}"/>
              </a:ext>
            </a:extLst>
          </p:cNvPr>
          <p:cNvGrpSpPr/>
          <p:nvPr/>
        </p:nvGrpSpPr>
        <p:grpSpPr>
          <a:xfrm>
            <a:off x="5140988" y="4469249"/>
            <a:ext cx="2081123" cy="1222717"/>
            <a:chOff x="4587547" y="4675241"/>
            <a:chExt cx="2081123" cy="1222717"/>
          </a:xfrm>
        </p:grpSpPr>
        <p:sp>
          <p:nvSpPr>
            <p:cNvPr id="28" name="Rectangle 9">
              <a:extLst>
                <a:ext uri="{FF2B5EF4-FFF2-40B4-BE49-F238E27FC236}">
                  <a16:creationId xmlns:a16="http://schemas.microsoft.com/office/drawing/2014/main" id="{06B43A46-6B27-4751-AA5B-F07FB56B8612}"/>
                </a:ext>
              </a:extLst>
            </p:cNvPr>
            <p:cNvSpPr>
              <a:spLocks/>
            </p:cNvSpPr>
            <p:nvPr/>
          </p:nvSpPr>
          <p:spPr bwMode="auto">
            <a:xfrm>
              <a:off x="4676834" y="5236915"/>
              <a:ext cx="1991836" cy="6610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mejurity</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to</a:t>
              </a:r>
            </a:p>
            <a:p>
              <a:pPr>
                <a:lnSpc>
                  <a:spcPts val="1600"/>
                </a:lnSpc>
              </a:pP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kliend</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and lorem ipsum texts</a:t>
              </a:r>
            </a:p>
            <a:p>
              <a:pP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heading of and lorem. </a:t>
              </a:r>
            </a:p>
          </p:txBody>
        </p:sp>
        <p:sp>
          <p:nvSpPr>
            <p:cNvPr id="29" name="TextBox 28">
              <a:extLst>
                <a:ext uri="{FF2B5EF4-FFF2-40B4-BE49-F238E27FC236}">
                  <a16:creationId xmlns:a16="http://schemas.microsoft.com/office/drawing/2014/main" id="{F333385D-7A7F-47CA-BC23-6244974DCF1D}"/>
                </a:ext>
              </a:extLst>
            </p:cNvPr>
            <p:cNvSpPr txBox="1"/>
            <p:nvPr/>
          </p:nvSpPr>
          <p:spPr>
            <a:xfrm>
              <a:off x="4587547" y="4675241"/>
              <a:ext cx="928914" cy="553998"/>
            </a:xfrm>
            <a:prstGeom prst="rect">
              <a:avLst/>
            </a:prstGeom>
            <a:noFill/>
          </p:spPr>
          <p:txBody>
            <a:bodyPr wrap="square" rtlCol="0">
              <a:spAutoFit/>
            </a:bodyPr>
            <a:lstStyle/>
            <a:p>
              <a:r>
                <a:rPr lang="en-US" sz="3000" b="1" dirty="0">
                  <a:solidFill>
                    <a:schemeClr val="tx1">
                      <a:lumMod val="75000"/>
                      <a:lumOff val="25000"/>
                    </a:schemeClr>
                  </a:solidFill>
                  <a:latin typeface="Roboto Slab" pitchFamily="2" charset="0"/>
                  <a:ea typeface="Roboto Slab" pitchFamily="2" charset="0"/>
                </a:rPr>
                <a:t>20%</a:t>
              </a:r>
            </a:p>
          </p:txBody>
        </p:sp>
      </p:grpSp>
      <p:grpSp>
        <p:nvGrpSpPr>
          <p:cNvPr id="8" name="Group 7">
            <a:extLst>
              <a:ext uri="{FF2B5EF4-FFF2-40B4-BE49-F238E27FC236}">
                <a16:creationId xmlns:a16="http://schemas.microsoft.com/office/drawing/2014/main" id="{2E8559B6-302F-453F-A21F-6471D18FA2FE}"/>
              </a:ext>
            </a:extLst>
          </p:cNvPr>
          <p:cNvGrpSpPr/>
          <p:nvPr/>
        </p:nvGrpSpPr>
        <p:grpSpPr>
          <a:xfrm>
            <a:off x="1458156" y="4447023"/>
            <a:ext cx="2012310" cy="1244943"/>
            <a:chOff x="1087475" y="4632553"/>
            <a:chExt cx="2012310" cy="1244943"/>
          </a:xfrm>
        </p:grpSpPr>
        <p:sp>
          <p:nvSpPr>
            <p:cNvPr id="25" name="TextBox 24">
              <a:extLst>
                <a:ext uri="{FF2B5EF4-FFF2-40B4-BE49-F238E27FC236}">
                  <a16:creationId xmlns:a16="http://schemas.microsoft.com/office/drawing/2014/main" id="{C3A9B590-0FA6-461B-9589-CE70C0B79AA4}"/>
                </a:ext>
              </a:extLst>
            </p:cNvPr>
            <p:cNvSpPr txBox="1"/>
            <p:nvPr/>
          </p:nvSpPr>
          <p:spPr>
            <a:xfrm>
              <a:off x="1087475" y="4632553"/>
              <a:ext cx="928914" cy="553998"/>
            </a:xfrm>
            <a:prstGeom prst="rect">
              <a:avLst/>
            </a:prstGeom>
            <a:noFill/>
          </p:spPr>
          <p:txBody>
            <a:bodyPr wrap="square" rtlCol="0">
              <a:spAutoFit/>
            </a:bodyPr>
            <a:lstStyle/>
            <a:p>
              <a:r>
                <a:rPr lang="en-US" sz="3000" b="1" dirty="0">
                  <a:solidFill>
                    <a:schemeClr val="tx1">
                      <a:lumMod val="75000"/>
                      <a:lumOff val="25000"/>
                    </a:schemeClr>
                  </a:solidFill>
                  <a:latin typeface="Roboto Slab" pitchFamily="2" charset="0"/>
                  <a:ea typeface="Roboto Slab" pitchFamily="2" charset="0"/>
                </a:rPr>
                <a:t>10%</a:t>
              </a:r>
            </a:p>
          </p:txBody>
        </p:sp>
        <p:sp>
          <p:nvSpPr>
            <p:cNvPr id="30" name="Rectangle 9">
              <a:extLst>
                <a:ext uri="{FF2B5EF4-FFF2-40B4-BE49-F238E27FC236}">
                  <a16:creationId xmlns:a16="http://schemas.microsoft.com/office/drawing/2014/main" id="{A338F0BE-92EE-4B13-BF79-6102CEE4BEE7}"/>
                </a:ext>
              </a:extLst>
            </p:cNvPr>
            <p:cNvSpPr>
              <a:spLocks/>
            </p:cNvSpPr>
            <p:nvPr/>
          </p:nvSpPr>
          <p:spPr bwMode="auto">
            <a:xfrm>
              <a:off x="1107949" y="5216453"/>
              <a:ext cx="1991836" cy="6610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mejurity</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to</a:t>
              </a:r>
            </a:p>
            <a:p>
              <a:pPr>
                <a:lnSpc>
                  <a:spcPts val="1600"/>
                </a:lnSpc>
              </a:pP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kliend</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and lorem ipsum texts</a:t>
              </a:r>
            </a:p>
            <a:p>
              <a:pP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heading of and lorem. </a:t>
              </a:r>
            </a:p>
          </p:txBody>
        </p:sp>
      </p:grpSp>
      <p:sp>
        <p:nvSpPr>
          <p:cNvPr id="22" name="Picture Placeholder 21">
            <a:extLst>
              <a:ext uri="{FF2B5EF4-FFF2-40B4-BE49-F238E27FC236}">
                <a16:creationId xmlns:a16="http://schemas.microsoft.com/office/drawing/2014/main" id="{6C81A814-7AD8-494F-A380-46444089FE7D}"/>
              </a:ext>
            </a:extLst>
          </p:cNvPr>
          <p:cNvSpPr>
            <a:spLocks noGrp="1"/>
          </p:cNvSpPr>
          <p:nvPr>
            <p:ph type="pic" sz="quarter" idx="18"/>
          </p:nvPr>
        </p:nvSpPr>
        <p:spPr/>
      </p:sp>
      <p:sp>
        <p:nvSpPr>
          <p:cNvPr id="31" name="Picture Placeholder 30">
            <a:extLst>
              <a:ext uri="{FF2B5EF4-FFF2-40B4-BE49-F238E27FC236}">
                <a16:creationId xmlns:a16="http://schemas.microsoft.com/office/drawing/2014/main" id="{44209A61-FB58-4AEA-B321-871EA649B681}"/>
              </a:ext>
            </a:extLst>
          </p:cNvPr>
          <p:cNvSpPr>
            <a:spLocks noGrp="1"/>
          </p:cNvSpPr>
          <p:nvPr>
            <p:ph type="pic" sz="quarter" idx="21"/>
          </p:nvPr>
        </p:nvSpPr>
        <p:spPr/>
      </p:sp>
      <p:sp>
        <p:nvSpPr>
          <p:cNvPr id="33" name="Picture Placeholder 32">
            <a:extLst>
              <a:ext uri="{FF2B5EF4-FFF2-40B4-BE49-F238E27FC236}">
                <a16:creationId xmlns:a16="http://schemas.microsoft.com/office/drawing/2014/main" id="{D616BCCC-5DB9-4C7A-A6A1-C68A01BB9C3C}"/>
              </a:ext>
            </a:extLst>
          </p:cNvPr>
          <p:cNvSpPr>
            <a:spLocks noGrp="1"/>
          </p:cNvSpPr>
          <p:nvPr>
            <p:ph type="pic" sz="quarter" idx="20"/>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14</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t>Company </a:t>
            </a:r>
            <a:r>
              <a:rPr lang="en-US" b="1" dirty="0"/>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3" name="Rectangle 9">
            <a:extLst>
              <a:ext uri="{FF2B5EF4-FFF2-40B4-BE49-F238E27FC236}">
                <a16:creationId xmlns:a16="http://schemas.microsoft.com/office/drawing/2014/main" id="{D532B5CC-DD9C-4D26-8693-FB18564FBDF6}"/>
              </a:ext>
            </a:extLst>
          </p:cNvPr>
          <p:cNvSpPr>
            <a:spLocks/>
          </p:cNvSpPr>
          <p:nvPr/>
        </p:nvSpPr>
        <p:spPr bwMode="auto">
          <a:xfrm>
            <a:off x="503305" y="4419555"/>
            <a:ext cx="4638538" cy="10310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your an image of professionalism and lorem to reliability. By using simple.</a:t>
            </a:r>
          </a:p>
        </p:txBody>
      </p:sp>
      <p:sp>
        <p:nvSpPr>
          <p:cNvPr id="26" name="Picture Placeholder 25">
            <a:extLst>
              <a:ext uri="{FF2B5EF4-FFF2-40B4-BE49-F238E27FC236}">
                <a16:creationId xmlns:a16="http://schemas.microsoft.com/office/drawing/2014/main" id="{F105293F-1077-49A9-87F7-7BAD604A0F4E}"/>
              </a:ext>
            </a:extLst>
          </p:cNvPr>
          <p:cNvSpPr>
            <a:spLocks noGrp="1"/>
          </p:cNvSpPr>
          <p:nvPr>
            <p:ph type="pic" sz="quarter" idx="19"/>
          </p:nvPr>
        </p:nvSpPr>
        <p:spPr/>
      </p:sp>
      <p:sp>
        <p:nvSpPr>
          <p:cNvPr id="29" name="Picture Placeholder 28">
            <a:extLst>
              <a:ext uri="{FF2B5EF4-FFF2-40B4-BE49-F238E27FC236}">
                <a16:creationId xmlns:a16="http://schemas.microsoft.com/office/drawing/2014/main" id="{1527E29A-07FD-4983-87D4-F778E5DE62F1}"/>
              </a:ext>
            </a:extLst>
          </p:cNvPr>
          <p:cNvSpPr>
            <a:spLocks noGrp="1"/>
          </p:cNvSpPr>
          <p:nvPr>
            <p:ph type="pic" sz="quarter" idx="23"/>
          </p:nvPr>
        </p:nvSpPr>
        <p:spPr/>
      </p:sp>
      <p:sp>
        <p:nvSpPr>
          <p:cNvPr id="31" name="Picture Placeholder 30">
            <a:extLst>
              <a:ext uri="{FF2B5EF4-FFF2-40B4-BE49-F238E27FC236}">
                <a16:creationId xmlns:a16="http://schemas.microsoft.com/office/drawing/2014/main" id="{7E11498F-A9C2-431F-91DA-95BD72234D9C}"/>
              </a:ext>
            </a:extLst>
          </p:cNvPr>
          <p:cNvSpPr>
            <a:spLocks noGrp="1"/>
          </p:cNvSpPr>
          <p:nvPr>
            <p:ph type="pic" sz="quarter" idx="20"/>
          </p:nvPr>
        </p:nvSpPr>
        <p:spPr/>
      </p:sp>
      <p:sp>
        <p:nvSpPr>
          <p:cNvPr id="33" name="Picture Placeholder 32">
            <a:extLst>
              <a:ext uri="{FF2B5EF4-FFF2-40B4-BE49-F238E27FC236}">
                <a16:creationId xmlns:a16="http://schemas.microsoft.com/office/drawing/2014/main" id="{AB154C8D-49BF-4746-8C9F-ECE25EC85B26}"/>
              </a:ext>
            </a:extLst>
          </p:cNvPr>
          <p:cNvSpPr>
            <a:spLocks noGrp="1"/>
          </p:cNvSpPr>
          <p:nvPr>
            <p:ph type="pic" sz="quarter" idx="24"/>
          </p:nvPr>
        </p:nvSpPr>
        <p:spPr/>
      </p:sp>
    </p:spTree>
    <p:extLst>
      <p:ext uri="{BB962C8B-B14F-4D97-AF65-F5344CB8AC3E}">
        <p14:creationId xmlns:p14="http://schemas.microsoft.com/office/powerpoint/2010/main" val="60355419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15</a:t>
            </a:fld>
            <a:endParaRPr lang="en-US" dirty="0">
              <a:latin typeface="Raleway" panose="020B0503030101060003" pitchFamily="34" charset="0"/>
            </a:endParaRPr>
          </a:p>
        </p:txBody>
      </p:sp>
      <p:sp>
        <p:nvSpPr>
          <p:cNvPr id="4" name="Title 3"/>
          <p:cNvSpPr>
            <a:spLocks noGrp="1"/>
          </p:cNvSpPr>
          <p:nvPr>
            <p:ph type="title"/>
          </p:nvPr>
        </p:nvSpPr>
        <p:spPr>
          <a:xfrm>
            <a:off x="838200" y="335823"/>
            <a:ext cx="10515600" cy="680223"/>
          </a:xfrm>
        </p:spPr>
        <p:txBody>
          <a:bodyPr/>
          <a:lstStyle/>
          <a:p>
            <a:pPr algn="ctr"/>
            <a:r>
              <a:rPr lang="en-US" dirty="0"/>
              <a:t>Company </a:t>
            </a:r>
            <a:r>
              <a:rPr lang="en-US" b="1" dirty="0"/>
              <a:t>Portfolio</a:t>
            </a:r>
          </a:p>
        </p:txBody>
      </p:sp>
      <p:sp>
        <p:nvSpPr>
          <p:cNvPr id="7" name="Text Placeholder 6"/>
          <p:cNvSpPr>
            <a:spLocks noGrp="1"/>
          </p:cNvSpPr>
          <p:nvPr>
            <p:ph type="body" sz="quarter" idx="12"/>
          </p:nvPr>
        </p:nvSpPr>
        <p:spPr>
          <a:xfrm>
            <a:off x="838200" y="977900"/>
            <a:ext cx="10515600" cy="279400"/>
          </a:xfr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7" name="Picture Placeholder 26">
            <a:extLst>
              <a:ext uri="{FF2B5EF4-FFF2-40B4-BE49-F238E27FC236}">
                <a16:creationId xmlns:a16="http://schemas.microsoft.com/office/drawing/2014/main" id="{12152A20-8B10-47C0-A742-357D0D0BA5D3}"/>
              </a:ext>
            </a:extLst>
          </p:cNvPr>
          <p:cNvSpPr>
            <a:spLocks noGrp="1"/>
          </p:cNvSpPr>
          <p:nvPr>
            <p:ph type="pic" sz="quarter" idx="28"/>
          </p:nvPr>
        </p:nvSpPr>
        <p:spPr/>
      </p:sp>
      <p:sp>
        <p:nvSpPr>
          <p:cNvPr id="29" name="Picture Placeholder 28">
            <a:extLst>
              <a:ext uri="{FF2B5EF4-FFF2-40B4-BE49-F238E27FC236}">
                <a16:creationId xmlns:a16="http://schemas.microsoft.com/office/drawing/2014/main" id="{1B5A99E2-B213-46D0-94EA-05184E3A914E}"/>
              </a:ext>
            </a:extLst>
          </p:cNvPr>
          <p:cNvSpPr>
            <a:spLocks noGrp="1"/>
          </p:cNvSpPr>
          <p:nvPr>
            <p:ph type="pic" sz="quarter" idx="29"/>
          </p:nvPr>
        </p:nvSpPr>
        <p:spPr/>
      </p:sp>
      <p:sp>
        <p:nvSpPr>
          <p:cNvPr id="31" name="Picture Placeholder 30">
            <a:extLst>
              <a:ext uri="{FF2B5EF4-FFF2-40B4-BE49-F238E27FC236}">
                <a16:creationId xmlns:a16="http://schemas.microsoft.com/office/drawing/2014/main" id="{9E065A23-B5A7-4C4B-975F-EF8F55A5470F}"/>
              </a:ext>
            </a:extLst>
          </p:cNvPr>
          <p:cNvSpPr>
            <a:spLocks noGrp="1"/>
          </p:cNvSpPr>
          <p:nvPr>
            <p:ph type="pic" sz="quarter" idx="25"/>
          </p:nvPr>
        </p:nvSpPr>
        <p:spPr/>
      </p:sp>
      <p:sp>
        <p:nvSpPr>
          <p:cNvPr id="33" name="Picture Placeholder 32">
            <a:extLst>
              <a:ext uri="{FF2B5EF4-FFF2-40B4-BE49-F238E27FC236}">
                <a16:creationId xmlns:a16="http://schemas.microsoft.com/office/drawing/2014/main" id="{02BDD6F2-1075-4859-B2A6-75BFA142451A}"/>
              </a:ext>
            </a:extLst>
          </p:cNvPr>
          <p:cNvSpPr>
            <a:spLocks noGrp="1"/>
          </p:cNvSpPr>
          <p:nvPr>
            <p:ph type="pic" sz="quarter" idx="27"/>
          </p:nvPr>
        </p:nvSpPr>
        <p:spPr/>
      </p:sp>
      <p:sp>
        <p:nvSpPr>
          <p:cNvPr id="36" name="Picture Placeholder 35">
            <a:extLst>
              <a:ext uri="{FF2B5EF4-FFF2-40B4-BE49-F238E27FC236}">
                <a16:creationId xmlns:a16="http://schemas.microsoft.com/office/drawing/2014/main" id="{DA7147F6-34A4-447A-AF60-7005C71C7941}"/>
              </a:ext>
            </a:extLst>
          </p:cNvPr>
          <p:cNvSpPr>
            <a:spLocks noGrp="1"/>
          </p:cNvSpPr>
          <p:nvPr>
            <p:ph type="pic" sz="quarter" idx="24"/>
          </p:nvPr>
        </p:nvSpPr>
        <p:spPr/>
      </p:sp>
    </p:spTree>
    <p:extLst>
      <p:ext uri="{BB962C8B-B14F-4D97-AF65-F5344CB8AC3E}">
        <p14:creationId xmlns:p14="http://schemas.microsoft.com/office/powerpoint/2010/main" val="354206098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16</a:t>
            </a:fld>
            <a:endParaRPr lang="en-US" dirty="0">
              <a:latin typeface="Raleway" panose="020B0503030101060003" pitchFamily="34" charset="0"/>
            </a:endParaRPr>
          </a:p>
        </p:txBody>
      </p:sp>
      <p:sp>
        <p:nvSpPr>
          <p:cNvPr id="10" name="Rectangle 9">
            <a:extLst>
              <a:ext uri="{FF2B5EF4-FFF2-40B4-BE49-F238E27FC236}">
                <a16:creationId xmlns:a16="http://schemas.microsoft.com/office/drawing/2014/main" id="{45A6B304-851C-4617-8F1F-322A49F42CBF}"/>
              </a:ext>
            </a:extLst>
          </p:cNvPr>
          <p:cNvSpPr/>
          <p:nvPr/>
        </p:nvSpPr>
        <p:spPr>
          <a:xfrm>
            <a:off x="4265210" y="671911"/>
            <a:ext cx="3661580" cy="553998"/>
          </a:xfrm>
          <a:prstGeom prst="rect">
            <a:avLst/>
          </a:prstGeom>
        </p:spPr>
        <p:txBody>
          <a:bodyPr wrap="none">
            <a:spAutoFit/>
          </a:bodyPr>
          <a:lstStyle/>
          <a:p>
            <a:pPr algn="ctr"/>
            <a:r>
              <a:rPr lang="en-US" sz="3000" dirty="0">
                <a:latin typeface="Roboto Slab" pitchFamily="2" charset="0"/>
                <a:ea typeface="Roboto Slab" pitchFamily="2" charset="0"/>
              </a:rPr>
              <a:t>Company </a:t>
            </a:r>
            <a:r>
              <a:rPr lang="en-US" sz="3000" b="1" dirty="0">
                <a:latin typeface="Roboto Slab" pitchFamily="2" charset="0"/>
                <a:ea typeface="Roboto Slab" pitchFamily="2" charset="0"/>
              </a:rPr>
              <a:t>Timeline</a:t>
            </a:r>
            <a:endParaRPr lang="en-US" sz="3000" dirty="0">
              <a:latin typeface="Roboto Slab" pitchFamily="2" charset="0"/>
              <a:ea typeface="Roboto Slab" pitchFamily="2" charset="0"/>
            </a:endParaRPr>
          </a:p>
        </p:txBody>
      </p:sp>
      <p:cxnSp>
        <p:nvCxnSpPr>
          <p:cNvPr id="17" name="Straight Connector 16">
            <a:extLst>
              <a:ext uri="{FF2B5EF4-FFF2-40B4-BE49-F238E27FC236}">
                <a16:creationId xmlns:a16="http://schemas.microsoft.com/office/drawing/2014/main" id="{4EB0E0D9-150D-4604-A68B-856D389372EC}"/>
              </a:ext>
            </a:extLst>
          </p:cNvPr>
          <p:cNvCxnSpPr>
            <a:cxnSpLocks/>
            <a:endCxn id="41" idx="0"/>
          </p:cNvCxnSpPr>
          <p:nvPr/>
        </p:nvCxnSpPr>
        <p:spPr>
          <a:xfrm flipH="1" flipV="1">
            <a:off x="6431939" y="2120761"/>
            <a:ext cx="952" cy="4766928"/>
          </a:xfrm>
          <a:prstGeom prst="line">
            <a:avLst/>
          </a:prstGeom>
          <a:ln w="38100">
            <a:solidFill>
              <a:schemeClr val="tx1">
                <a:alpha val="10000"/>
              </a:schemeClr>
            </a:solidFill>
            <a:headEnd type="none"/>
            <a:tailEnd type="none"/>
          </a:ln>
        </p:spPr>
        <p:style>
          <a:lnRef idx="1">
            <a:schemeClr val="accent1"/>
          </a:lnRef>
          <a:fillRef idx="0">
            <a:schemeClr val="accent1"/>
          </a:fillRef>
          <a:effectRef idx="0">
            <a:schemeClr val="accent1"/>
          </a:effectRef>
          <a:fontRef idx="minor">
            <a:schemeClr val="tx1"/>
          </a:fontRef>
        </p:style>
      </p:cxnSp>
      <p:sp>
        <p:nvSpPr>
          <p:cNvPr id="23" name="Oval 22">
            <a:extLst>
              <a:ext uri="{FF2B5EF4-FFF2-40B4-BE49-F238E27FC236}">
                <a16:creationId xmlns:a16="http://schemas.microsoft.com/office/drawing/2014/main" id="{5411F7CD-3D95-4B75-8990-736DDD5F2133}"/>
              </a:ext>
            </a:extLst>
          </p:cNvPr>
          <p:cNvSpPr/>
          <p:nvPr/>
        </p:nvSpPr>
        <p:spPr>
          <a:xfrm>
            <a:off x="6521499" y="4940946"/>
            <a:ext cx="734500" cy="734500"/>
          </a:xfrm>
          <a:prstGeom prst="ellipse">
            <a:avLst/>
          </a:prstGeom>
          <a:noFill/>
          <a:ln w="38100">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TextBox 23">
            <a:extLst>
              <a:ext uri="{FF2B5EF4-FFF2-40B4-BE49-F238E27FC236}">
                <a16:creationId xmlns:a16="http://schemas.microsoft.com/office/drawing/2014/main" id="{472F9509-9992-4768-8B3A-74705A16AEFB}"/>
              </a:ext>
            </a:extLst>
          </p:cNvPr>
          <p:cNvSpPr txBox="1"/>
          <p:nvPr/>
        </p:nvSpPr>
        <p:spPr>
          <a:xfrm>
            <a:off x="6543579" y="5012127"/>
            <a:ext cx="629290" cy="553998"/>
          </a:xfrm>
          <a:prstGeom prst="rect">
            <a:avLst/>
          </a:prstGeom>
          <a:noFill/>
        </p:spPr>
        <p:txBody>
          <a:bodyPr wrap="square" rtlCol="0" anchor="ctr">
            <a:spAutoFit/>
          </a:bodyPr>
          <a:lstStyle/>
          <a:p>
            <a:pPr algn="ctr"/>
            <a:r>
              <a:rPr lang="en-US" sz="3000" b="1" spc="-200" dirty="0">
                <a:solidFill>
                  <a:schemeClr val="bg1">
                    <a:lumMod val="75000"/>
                  </a:schemeClr>
                </a:solidFill>
                <a:latin typeface="Montserrat" charset="0"/>
                <a:ea typeface="Montserrat" charset="0"/>
                <a:cs typeface="Montserrat" charset="0"/>
              </a:rPr>
              <a:t>11</a:t>
            </a:r>
          </a:p>
        </p:txBody>
      </p:sp>
      <p:sp>
        <p:nvSpPr>
          <p:cNvPr id="25" name="Oval 24">
            <a:extLst>
              <a:ext uri="{FF2B5EF4-FFF2-40B4-BE49-F238E27FC236}">
                <a16:creationId xmlns:a16="http://schemas.microsoft.com/office/drawing/2014/main" id="{E11175C8-59D1-4DAB-B8E6-B549CAD20F58}"/>
              </a:ext>
            </a:extLst>
          </p:cNvPr>
          <p:cNvSpPr/>
          <p:nvPr/>
        </p:nvSpPr>
        <p:spPr>
          <a:xfrm>
            <a:off x="6324476" y="5197633"/>
            <a:ext cx="214926" cy="214926"/>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TextBox 27">
            <a:extLst>
              <a:ext uri="{FF2B5EF4-FFF2-40B4-BE49-F238E27FC236}">
                <a16:creationId xmlns:a16="http://schemas.microsoft.com/office/drawing/2014/main" id="{D3719781-B91C-487C-B010-76774C793487}"/>
              </a:ext>
            </a:extLst>
          </p:cNvPr>
          <p:cNvSpPr txBox="1"/>
          <p:nvPr/>
        </p:nvSpPr>
        <p:spPr>
          <a:xfrm>
            <a:off x="7298058" y="5115016"/>
            <a:ext cx="1216832" cy="400110"/>
          </a:xfrm>
          <a:prstGeom prst="rect">
            <a:avLst/>
          </a:prstGeom>
          <a:noFill/>
        </p:spPr>
        <p:txBody>
          <a:bodyPr wrap="square" rtlCol="0">
            <a:spAutoFit/>
          </a:bodyPr>
          <a:lstStyle/>
          <a:p>
            <a:r>
              <a:rPr lang="en-US" sz="1000" b="1" dirty="0">
                <a:solidFill>
                  <a:schemeClr val="bg1">
                    <a:lumMod val="75000"/>
                  </a:schemeClr>
                </a:solidFill>
                <a:latin typeface="Roboto Slab" pitchFamily="2" charset="0"/>
                <a:ea typeface="Roboto Slab" pitchFamily="2" charset="0"/>
                <a:cs typeface="Montserrat" charset="0"/>
              </a:rPr>
              <a:t>Section Number Eleven</a:t>
            </a:r>
          </a:p>
        </p:txBody>
      </p:sp>
      <p:sp>
        <p:nvSpPr>
          <p:cNvPr id="30" name="Oval 29">
            <a:extLst>
              <a:ext uri="{FF2B5EF4-FFF2-40B4-BE49-F238E27FC236}">
                <a16:creationId xmlns:a16="http://schemas.microsoft.com/office/drawing/2014/main" id="{931DDC9F-9FE0-4F3E-80F9-6DE20579BB69}"/>
              </a:ext>
            </a:extLst>
          </p:cNvPr>
          <p:cNvSpPr/>
          <p:nvPr/>
        </p:nvSpPr>
        <p:spPr>
          <a:xfrm>
            <a:off x="5607091" y="3405466"/>
            <a:ext cx="734500" cy="734500"/>
          </a:xfrm>
          <a:prstGeom prst="ellipse">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a:extLst>
              <a:ext uri="{FF2B5EF4-FFF2-40B4-BE49-F238E27FC236}">
                <a16:creationId xmlns:a16="http://schemas.microsoft.com/office/drawing/2014/main" id="{6412823E-794B-4B3E-8BAE-35EE46056731}"/>
              </a:ext>
            </a:extLst>
          </p:cNvPr>
          <p:cNvSpPr txBox="1"/>
          <p:nvPr/>
        </p:nvSpPr>
        <p:spPr>
          <a:xfrm>
            <a:off x="5629163" y="3476647"/>
            <a:ext cx="653056" cy="553998"/>
          </a:xfrm>
          <a:prstGeom prst="rect">
            <a:avLst/>
          </a:prstGeom>
          <a:noFill/>
        </p:spPr>
        <p:txBody>
          <a:bodyPr wrap="square" rtlCol="0" anchor="ctr">
            <a:spAutoFit/>
          </a:bodyPr>
          <a:lstStyle/>
          <a:p>
            <a:pPr algn="ctr"/>
            <a:r>
              <a:rPr lang="en-US" sz="3000" b="1" spc="-200" dirty="0">
                <a:solidFill>
                  <a:sysClr val="windowText" lastClr="000000"/>
                </a:solidFill>
                <a:latin typeface="Montserrat" charset="0"/>
                <a:ea typeface="Montserrat" charset="0"/>
                <a:cs typeface="Montserrat" charset="0"/>
              </a:rPr>
              <a:t>12</a:t>
            </a:r>
          </a:p>
        </p:txBody>
      </p:sp>
      <p:sp>
        <p:nvSpPr>
          <p:cNvPr id="32" name="Oval 31">
            <a:extLst>
              <a:ext uri="{FF2B5EF4-FFF2-40B4-BE49-F238E27FC236}">
                <a16:creationId xmlns:a16="http://schemas.microsoft.com/office/drawing/2014/main" id="{8CFF528A-E397-48AA-8845-B48D44199ABC}"/>
              </a:ext>
            </a:extLst>
          </p:cNvPr>
          <p:cNvSpPr/>
          <p:nvPr/>
        </p:nvSpPr>
        <p:spPr>
          <a:xfrm>
            <a:off x="6324476" y="3662153"/>
            <a:ext cx="214926" cy="214926"/>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TextBox 33">
            <a:extLst>
              <a:ext uri="{FF2B5EF4-FFF2-40B4-BE49-F238E27FC236}">
                <a16:creationId xmlns:a16="http://schemas.microsoft.com/office/drawing/2014/main" id="{47CF90C9-140A-4FE5-AF51-C603ED052C7A}"/>
              </a:ext>
            </a:extLst>
          </p:cNvPr>
          <p:cNvSpPr txBox="1"/>
          <p:nvPr/>
        </p:nvSpPr>
        <p:spPr>
          <a:xfrm>
            <a:off x="4562475" y="3579536"/>
            <a:ext cx="995350" cy="553998"/>
          </a:xfrm>
          <a:prstGeom prst="rect">
            <a:avLst/>
          </a:prstGeom>
          <a:noFill/>
        </p:spPr>
        <p:txBody>
          <a:bodyPr wrap="square" rtlCol="0">
            <a:spAutoFit/>
          </a:bodyPr>
          <a:lstStyle/>
          <a:p>
            <a:pPr algn="r"/>
            <a:r>
              <a:rPr lang="en-US" sz="1000" b="1" dirty="0">
                <a:solidFill>
                  <a:sysClr val="windowText" lastClr="000000"/>
                </a:solidFill>
                <a:latin typeface="Roboto Slab" pitchFamily="2" charset="0"/>
                <a:ea typeface="Roboto Slab" pitchFamily="2" charset="0"/>
                <a:cs typeface="Montserrat" charset="0"/>
              </a:rPr>
              <a:t>Section Number Twelve</a:t>
            </a:r>
          </a:p>
        </p:txBody>
      </p:sp>
      <p:sp>
        <p:nvSpPr>
          <p:cNvPr id="38" name="Oval 37">
            <a:extLst>
              <a:ext uri="{FF2B5EF4-FFF2-40B4-BE49-F238E27FC236}">
                <a16:creationId xmlns:a16="http://schemas.microsoft.com/office/drawing/2014/main" id="{3DD0401B-3431-40B4-8D37-A65D85997323}"/>
              </a:ext>
            </a:extLst>
          </p:cNvPr>
          <p:cNvSpPr/>
          <p:nvPr/>
        </p:nvSpPr>
        <p:spPr>
          <a:xfrm>
            <a:off x="6521499" y="1864074"/>
            <a:ext cx="734500" cy="734500"/>
          </a:xfrm>
          <a:prstGeom prst="ellipse">
            <a:avLst/>
          </a:prstGeom>
          <a:noFill/>
          <a:ln w="381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C5A75CDA-A7AB-4EA3-9457-9C73F8C91292}"/>
              </a:ext>
            </a:extLst>
          </p:cNvPr>
          <p:cNvSpPr txBox="1"/>
          <p:nvPr/>
        </p:nvSpPr>
        <p:spPr>
          <a:xfrm>
            <a:off x="6543579" y="1935255"/>
            <a:ext cx="629290" cy="553998"/>
          </a:xfrm>
          <a:prstGeom prst="rect">
            <a:avLst/>
          </a:prstGeom>
          <a:noFill/>
        </p:spPr>
        <p:txBody>
          <a:bodyPr wrap="square" rtlCol="0" anchor="ctr">
            <a:spAutoFit/>
          </a:bodyPr>
          <a:lstStyle/>
          <a:p>
            <a:pPr algn="ctr"/>
            <a:r>
              <a:rPr lang="en-US" sz="3000" b="1" spc="-200" dirty="0">
                <a:solidFill>
                  <a:schemeClr val="accent5"/>
                </a:solidFill>
                <a:latin typeface="Montserrat" charset="0"/>
                <a:ea typeface="Montserrat" charset="0"/>
                <a:cs typeface="Montserrat" charset="0"/>
              </a:rPr>
              <a:t>13</a:t>
            </a:r>
          </a:p>
        </p:txBody>
      </p:sp>
      <p:sp>
        <p:nvSpPr>
          <p:cNvPr id="41" name="Oval 40">
            <a:extLst>
              <a:ext uri="{FF2B5EF4-FFF2-40B4-BE49-F238E27FC236}">
                <a16:creationId xmlns:a16="http://schemas.microsoft.com/office/drawing/2014/main" id="{F9A289B0-91A5-4A1D-AE8D-0F247C863082}"/>
              </a:ext>
            </a:extLst>
          </p:cNvPr>
          <p:cNvSpPr/>
          <p:nvPr/>
        </p:nvSpPr>
        <p:spPr>
          <a:xfrm>
            <a:off x="6324476" y="2120761"/>
            <a:ext cx="214926" cy="214926"/>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7247AA2-02DC-44D3-9ACB-C8CB6FB257B3}"/>
              </a:ext>
            </a:extLst>
          </p:cNvPr>
          <p:cNvSpPr txBox="1"/>
          <p:nvPr/>
        </p:nvSpPr>
        <p:spPr>
          <a:xfrm>
            <a:off x="7298058" y="2038144"/>
            <a:ext cx="1267632" cy="400110"/>
          </a:xfrm>
          <a:prstGeom prst="rect">
            <a:avLst/>
          </a:prstGeom>
          <a:noFill/>
        </p:spPr>
        <p:txBody>
          <a:bodyPr wrap="square" rtlCol="0">
            <a:spAutoFit/>
          </a:bodyPr>
          <a:lstStyle/>
          <a:p>
            <a:r>
              <a:rPr lang="en-US" sz="1000" b="1" dirty="0">
                <a:solidFill>
                  <a:schemeClr val="accent5"/>
                </a:solidFill>
                <a:latin typeface="Roboto Slab" pitchFamily="2" charset="0"/>
                <a:ea typeface="Roboto Slab" pitchFamily="2" charset="0"/>
                <a:cs typeface="Montserrat" charset="0"/>
              </a:rPr>
              <a:t>Section </a:t>
            </a:r>
            <a:r>
              <a:rPr lang="en-US" sz="1000" b="1">
                <a:solidFill>
                  <a:schemeClr val="accent5"/>
                </a:solidFill>
                <a:latin typeface="Roboto Slab" pitchFamily="2" charset="0"/>
                <a:ea typeface="Roboto Slab" pitchFamily="2" charset="0"/>
                <a:cs typeface="Montserrat" charset="0"/>
              </a:rPr>
              <a:t>Number Thirteen</a:t>
            </a:r>
            <a:endParaRPr lang="en-US" sz="1000" b="1" dirty="0">
              <a:solidFill>
                <a:schemeClr val="accent5"/>
              </a:solidFill>
              <a:latin typeface="Roboto Slab" pitchFamily="2" charset="0"/>
              <a:ea typeface="Roboto Slab" pitchFamily="2" charset="0"/>
              <a:cs typeface="Montserrat" charset="0"/>
            </a:endParaRPr>
          </a:p>
        </p:txBody>
      </p:sp>
      <p:sp>
        <p:nvSpPr>
          <p:cNvPr id="116" name="Picture Placeholder 115">
            <a:extLst>
              <a:ext uri="{FF2B5EF4-FFF2-40B4-BE49-F238E27FC236}">
                <a16:creationId xmlns:a16="http://schemas.microsoft.com/office/drawing/2014/main" id="{8423BBB3-4AA9-498F-A8E4-434D9945E144}"/>
              </a:ext>
            </a:extLst>
          </p:cNvPr>
          <p:cNvSpPr>
            <a:spLocks noGrp="1"/>
          </p:cNvSpPr>
          <p:nvPr>
            <p:ph type="pic" sz="quarter" idx="21"/>
          </p:nvPr>
        </p:nvSpPr>
        <p:spPr/>
      </p:sp>
      <p:sp>
        <p:nvSpPr>
          <p:cNvPr id="118" name="Picture Placeholder 117">
            <a:extLst>
              <a:ext uri="{FF2B5EF4-FFF2-40B4-BE49-F238E27FC236}">
                <a16:creationId xmlns:a16="http://schemas.microsoft.com/office/drawing/2014/main" id="{9CAA8864-BD2A-407B-924B-906746D6A170}"/>
              </a:ext>
            </a:extLst>
          </p:cNvPr>
          <p:cNvSpPr>
            <a:spLocks noGrp="1"/>
          </p:cNvSpPr>
          <p:nvPr>
            <p:ph type="pic" sz="quarter" idx="20"/>
          </p:nvPr>
        </p:nvSpPr>
        <p:spPr/>
      </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27" name="Slide Number Placeholder 9">
            <a:extLst>
              <a:ext uri="{FF2B5EF4-FFF2-40B4-BE49-F238E27FC236}">
                <a16:creationId xmlns:a16="http://schemas.microsoft.com/office/drawing/2014/main" id="{30C69225-7A77-45FD-B7A3-1C2E5D217313}"/>
              </a:ext>
            </a:extLst>
          </p:cNvPr>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17</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t>Company </a:t>
            </a:r>
            <a:r>
              <a:rPr lang="en-US" b="1" dirty="0"/>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4" name="Rectangle 9">
            <a:extLst>
              <a:ext uri="{FF2B5EF4-FFF2-40B4-BE49-F238E27FC236}">
                <a16:creationId xmlns:a16="http://schemas.microsoft.com/office/drawing/2014/main" id="{B634DA80-1E5C-40E8-8170-F7FDD425C176}"/>
              </a:ext>
            </a:extLst>
          </p:cNvPr>
          <p:cNvSpPr>
            <a:spLocks/>
          </p:cNvSpPr>
          <p:nvPr/>
        </p:nvSpPr>
        <p:spPr bwMode="auto">
          <a:xfrm>
            <a:off x="5577734" y="2408084"/>
            <a:ext cx="5430326" cy="89497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letterhead design is meant to project an image of professionalism and lorem to reliability. By using simple.</a:t>
            </a:r>
          </a:p>
        </p:txBody>
      </p:sp>
      <p:grpSp>
        <p:nvGrpSpPr>
          <p:cNvPr id="3" name="Group 2">
            <a:extLst>
              <a:ext uri="{FF2B5EF4-FFF2-40B4-BE49-F238E27FC236}">
                <a16:creationId xmlns:a16="http://schemas.microsoft.com/office/drawing/2014/main" id="{701ADC3C-81D6-42E8-B4E3-B70566616549}"/>
              </a:ext>
            </a:extLst>
          </p:cNvPr>
          <p:cNvGrpSpPr/>
          <p:nvPr/>
        </p:nvGrpSpPr>
        <p:grpSpPr>
          <a:xfrm>
            <a:off x="941615" y="1480153"/>
            <a:ext cx="4326020" cy="4361808"/>
            <a:chOff x="1022290" y="1544100"/>
            <a:chExt cx="4326020" cy="4361808"/>
          </a:xfrm>
        </p:grpSpPr>
        <p:sp>
          <p:nvSpPr>
            <p:cNvPr id="28" name="Shape 8">
              <a:extLst>
                <a:ext uri="{FF2B5EF4-FFF2-40B4-BE49-F238E27FC236}">
                  <a16:creationId xmlns:a16="http://schemas.microsoft.com/office/drawing/2014/main" id="{D7F6377E-435F-4DE0-AB40-3B53323E560C}"/>
                </a:ext>
              </a:extLst>
            </p:cNvPr>
            <p:cNvSpPr/>
            <p:nvPr/>
          </p:nvSpPr>
          <p:spPr>
            <a:xfrm>
              <a:off x="1022290" y="2414510"/>
              <a:ext cx="3491557" cy="3491398"/>
            </a:xfrm>
            <a:custGeom>
              <a:avLst/>
              <a:gdLst/>
              <a:ahLst/>
              <a:cxnLst>
                <a:cxn ang="0">
                  <a:pos x="wd2" y="hd2"/>
                </a:cxn>
                <a:cxn ang="5400000">
                  <a:pos x="wd2" y="hd2"/>
                </a:cxn>
                <a:cxn ang="10800000">
                  <a:pos x="wd2" y="hd2"/>
                </a:cxn>
                <a:cxn ang="16200000">
                  <a:pos x="wd2" y="hd2"/>
                </a:cxn>
              </a:cxnLst>
              <a:rect l="0" t="0" r="r" b="b"/>
              <a:pathLst>
                <a:path w="21600" h="21600" extrusionOk="0">
                  <a:moveTo>
                    <a:pt x="21600" y="10802"/>
                  </a:moveTo>
                  <a:cubicBezTo>
                    <a:pt x="21600" y="16765"/>
                    <a:pt x="16764" y="21600"/>
                    <a:pt x="10802" y="21600"/>
                  </a:cubicBezTo>
                  <a:cubicBezTo>
                    <a:pt x="4837" y="21600"/>
                    <a:pt x="0" y="16765"/>
                    <a:pt x="0" y="10802"/>
                  </a:cubicBezTo>
                  <a:cubicBezTo>
                    <a:pt x="0" y="4836"/>
                    <a:pt x="4837" y="0"/>
                    <a:pt x="10802" y="0"/>
                  </a:cubicBezTo>
                  <a:cubicBezTo>
                    <a:pt x="16764" y="0"/>
                    <a:pt x="21600" y="4836"/>
                    <a:pt x="21600" y="10802"/>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9" name="Shape 9">
              <a:extLst>
                <a:ext uri="{FF2B5EF4-FFF2-40B4-BE49-F238E27FC236}">
                  <a16:creationId xmlns:a16="http://schemas.microsoft.com/office/drawing/2014/main" id="{B32BF87E-1409-4282-9E8C-6907504109AD}"/>
                </a:ext>
              </a:extLst>
            </p:cNvPr>
            <p:cNvSpPr/>
            <p:nvPr/>
          </p:nvSpPr>
          <p:spPr>
            <a:xfrm>
              <a:off x="1336606" y="2801358"/>
              <a:ext cx="3066558" cy="3066411"/>
            </a:xfrm>
            <a:custGeom>
              <a:avLst/>
              <a:gdLst/>
              <a:ahLst/>
              <a:cxnLst>
                <a:cxn ang="0">
                  <a:pos x="wd2" y="hd2"/>
                </a:cxn>
                <a:cxn ang="5400000">
                  <a:pos x="wd2" y="hd2"/>
                </a:cxn>
                <a:cxn ang="10800000">
                  <a:pos x="wd2" y="hd2"/>
                </a:cxn>
                <a:cxn ang="16200000">
                  <a:pos x="wd2" y="hd2"/>
                </a:cxn>
              </a:cxnLst>
              <a:rect l="0" t="0" r="r" b="b"/>
              <a:pathLst>
                <a:path w="21600" h="21600" extrusionOk="0">
                  <a:moveTo>
                    <a:pt x="21600" y="10802"/>
                  </a:moveTo>
                  <a:cubicBezTo>
                    <a:pt x="21600" y="16765"/>
                    <a:pt x="16765" y="21600"/>
                    <a:pt x="10802" y="21600"/>
                  </a:cubicBezTo>
                  <a:cubicBezTo>
                    <a:pt x="4837" y="21600"/>
                    <a:pt x="0" y="16765"/>
                    <a:pt x="0" y="10802"/>
                  </a:cubicBezTo>
                  <a:cubicBezTo>
                    <a:pt x="0" y="4836"/>
                    <a:pt x="4837" y="0"/>
                    <a:pt x="10802" y="0"/>
                  </a:cubicBezTo>
                  <a:cubicBezTo>
                    <a:pt x="16765" y="0"/>
                    <a:pt x="21600" y="4836"/>
                    <a:pt x="21600" y="10802"/>
                  </a:cubicBezTo>
                  <a:close/>
                </a:path>
              </a:pathLst>
            </a:custGeom>
            <a:solidFill>
              <a:schemeClr val="accent5">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0" name="Shape 10">
              <a:extLst>
                <a:ext uri="{FF2B5EF4-FFF2-40B4-BE49-F238E27FC236}">
                  <a16:creationId xmlns:a16="http://schemas.microsoft.com/office/drawing/2014/main" id="{4576608E-CCD9-4B99-894D-6F5E48B2FE46}"/>
                </a:ext>
              </a:extLst>
            </p:cNvPr>
            <p:cNvSpPr/>
            <p:nvPr/>
          </p:nvSpPr>
          <p:spPr>
            <a:xfrm>
              <a:off x="1421229" y="2801358"/>
              <a:ext cx="2705030" cy="2704902"/>
            </a:xfrm>
            <a:custGeom>
              <a:avLst/>
              <a:gdLst/>
              <a:ahLst/>
              <a:cxnLst>
                <a:cxn ang="0">
                  <a:pos x="wd2" y="hd2"/>
                </a:cxn>
                <a:cxn ang="5400000">
                  <a:pos x="wd2" y="hd2"/>
                </a:cxn>
                <a:cxn ang="10800000">
                  <a:pos x="wd2" y="hd2"/>
                </a:cxn>
                <a:cxn ang="16200000">
                  <a:pos x="wd2" y="hd2"/>
                </a:cxn>
              </a:cxnLst>
              <a:rect l="0" t="0" r="r" b="b"/>
              <a:pathLst>
                <a:path w="21600" h="21600" extrusionOk="0">
                  <a:moveTo>
                    <a:pt x="21600" y="10802"/>
                  </a:moveTo>
                  <a:cubicBezTo>
                    <a:pt x="21600" y="16765"/>
                    <a:pt x="16765" y="21600"/>
                    <a:pt x="10802" y="21600"/>
                  </a:cubicBezTo>
                  <a:cubicBezTo>
                    <a:pt x="4837" y="21600"/>
                    <a:pt x="0" y="16765"/>
                    <a:pt x="0" y="10802"/>
                  </a:cubicBezTo>
                  <a:cubicBezTo>
                    <a:pt x="0" y="4836"/>
                    <a:pt x="4837" y="0"/>
                    <a:pt x="10802" y="0"/>
                  </a:cubicBezTo>
                  <a:cubicBezTo>
                    <a:pt x="16765" y="0"/>
                    <a:pt x="21600" y="4836"/>
                    <a:pt x="21600" y="10802"/>
                  </a:cubicBezTo>
                  <a:close/>
                </a:path>
              </a:pathLst>
            </a:custGeom>
            <a:solidFill>
              <a:schemeClr val="accent5">
                <a:lumMod val="40000"/>
                <a:lumOff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1" name="Shape 11">
              <a:extLst>
                <a:ext uri="{FF2B5EF4-FFF2-40B4-BE49-F238E27FC236}">
                  <a16:creationId xmlns:a16="http://schemas.microsoft.com/office/drawing/2014/main" id="{1D0EEE28-BB8B-4ECC-A83C-9BEF69DE1E63}"/>
                </a:ext>
              </a:extLst>
            </p:cNvPr>
            <p:cNvSpPr/>
            <p:nvPr/>
          </p:nvSpPr>
          <p:spPr>
            <a:xfrm>
              <a:off x="1771813" y="3151942"/>
              <a:ext cx="2000186" cy="2000159"/>
            </a:xfrm>
            <a:custGeom>
              <a:avLst/>
              <a:gdLst/>
              <a:ahLst/>
              <a:cxnLst>
                <a:cxn ang="0">
                  <a:pos x="wd2" y="hd2"/>
                </a:cxn>
                <a:cxn ang="5400000">
                  <a:pos x="wd2" y="hd2"/>
                </a:cxn>
                <a:cxn ang="10800000">
                  <a:pos x="wd2" y="hd2"/>
                </a:cxn>
                <a:cxn ang="16200000">
                  <a:pos x="wd2" y="hd2"/>
                </a:cxn>
              </a:cxnLst>
              <a:rect l="0" t="0" r="r" b="b"/>
              <a:pathLst>
                <a:path w="21600" h="21600" extrusionOk="0">
                  <a:moveTo>
                    <a:pt x="21600" y="10802"/>
                  </a:moveTo>
                  <a:cubicBezTo>
                    <a:pt x="21600" y="16764"/>
                    <a:pt x="16764" y="21600"/>
                    <a:pt x="10801" y="21600"/>
                  </a:cubicBezTo>
                  <a:cubicBezTo>
                    <a:pt x="4834" y="21600"/>
                    <a:pt x="0" y="16764"/>
                    <a:pt x="0" y="10802"/>
                  </a:cubicBezTo>
                  <a:cubicBezTo>
                    <a:pt x="0" y="4834"/>
                    <a:pt x="4834" y="0"/>
                    <a:pt x="10801" y="0"/>
                  </a:cubicBezTo>
                  <a:cubicBezTo>
                    <a:pt x="16764" y="0"/>
                    <a:pt x="21600" y="4834"/>
                    <a:pt x="21600" y="10802"/>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2" name="Shape 12">
              <a:extLst>
                <a:ext uri="{FF2B5EF4-FFF2-40B4-BE49-F238E27FC236}">
                  <a16:creationId xmlns:a16="http://schemas.microsoft.com/office/drawing/2014/main" id="{7FC9B804-97D3-4978-BD49-751D36F58447}"/>
                </a:ext>
              </a:extLst>
            </p:cNvPr>
            <p:cNvSpPr/>
            <p:nvPr/>
          </p:nvSpPr>
          <p:spPr>
            <a:xfrm>
              <a:off x="2122393" y="3502522"/>
              <a:ext cx="1295275" cy="1295201"/>
            </a:xfrm>
            <a:custGeom>
              <a:avLst/>
              <a:gdLst/>
              <a:ahLst/>
              <a:cxnLst>
                <a:cxn ang="0">
                  <a:pos x="wd2" y="hd2"/>
                </a:cxn>
                <a:cxn ang="5400000">
                  <a:pos x="wd2" y="hd2"/>
                </a:cxn>
                <a:cxn ang="10800000">
                  <a:pos x="wd2" y="hd2"/>
                </a:cxn>
                <a:cxn ang="16200000">
                  <a:pos x="wd2" y="hd2"/>
                </a:cxn>
              </a:cxnLst>
              <a:rect l="0" t="0" r="r" b="b"/>
              <a:pathLst>
                <a:path w="21600" h="21600" extrusionOk="0">
                  <a:moveTo>
                    <a:pt x="21600" y="10804"/>
                  </a:moveTo>
                  <a:cubicBezTo>
                    <a:pt x="21600" y="16765"/>
                    <a:pt x="16764" y="21600"/>
                    <a:pt x="10804" y="21600"/>
                  </a:cubicBezTo>
                  <a:cubicBezTo>
                    <a:pt x="4837" y="21600"/>
                    <a:pt x="0" y="16765"/>
                    <a:pt x="0" y="10804"/>
                  </a:cubicBezTo>
                  <a:cubicBezTo>
                    <a:pt x="0" y="4837"/>
                    <a:pt x="4837" y="0"/>
                    <a:pt x="10804" y="0"/>
                  </a:cubicBezTo>
                  <a:cubicBezTo>
                    <a:pt x="16764" y="0"/>
                    <a:pt x="21600" y="4837"/>
                    <a:pt x="21600" y="10804"/>
                  </a:cubicBezTo>
                  <a:close/>
                </a:path>
              </a:pathLst>
            </a:custGeom>
            <a:solidFill>
              <a:srgbClr val="FFFFFF"/>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3" name="Shape 13">
              <a:extLst>
                <a:ext uri="{FF2B5EF4-FFF2-40B4-BE49-F238E27FC236}">
                  <a16:creationId xmlns:a16="http://schemas.microsoft.com/office/drawing/2014/main" id="{4E239CFC-35CE-4026-9A11-9D92CB59BB4C}"/>
                </a:ext>
              </a:extLst>
            </p:cNvPr>
            <p:cNvSpPr/>
            <p:nvPr/>
          </p:nvSpPr>
          <p:spPr>
            <a:xfrm>
              <a:off x="2472977" y="3865193"/>
              <a:ext cx="590532" cy="590360"/>
            </a:xfrm>
            <a:custGeom>
              <a:avLst/>
              <a:gdLst/>
              <a:ahLst/>
              <a:cxnLst>
                <a:cxn ang="0">
                  <a:pos x="wd2" y="hd2"/>
                </a:cxn>
                <a:cxn ang="5400000">
                  <a:pos x="wd2" y="hd2"/>
                </a:cxn>
                <a:cxn ang="10800000">
                  <a:pos x="wd2" y="hd2"/>
                </a:cxn>
                <a:cxn ang="16200000">
                  <a:pos x="wd2" y="hd2"/>
                </a:cxn>
              </a:cxnLst>
              <a:rect l="0" t="0" r="r" b="b"/>
              <a:pathLst>
                <a:path w="21600" h="21600" extrusionOk="0">
                  <a:moveTo>
                    <a:pt x="21600" y="10809"/>
                  </a:moveTo>
                  <a:cubicBezTo>
                    <a:pt x="21600" y="16771"/>
                    <a:pt x="16765" y="21600"/>
                    <a:pt x="10807" y="21600"/>
                  </a:cubicBezTo>
                  <a:cubicBezTo>
                    <a:pt x="4834" y="21600"/>
                    <a:pt x="0" y="16771"/>
                    <a:pt x="0" y="10809"/>
                  </a:cubicBezTo>
                  <a:cubicBezTo>
                    <a:pt x="0" y="4835"/>
                    <a:pt x="4834" y="0"/>
                    <a:pt x="10807" y="0"/>
                  </a:cubicBezTo>
                  <a:cubicBezTo>
                    <a:pt x="16765" y="0"/>
                    <a:pt x="21600" y="4835"/>
                    <a:pt x="21600" y="10809"/>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4" name="Shape 14">
              <a:extLst>
                <a:ext uri="{FF2B5EF4-FFF2-40B4-BE49-F238E27FC236}">
                  <a16:creationId xmlns:a16="http://schemas.microsoft.com/office/drawing/2014/main" id="{15795B43-C065-42FC-A93E-AA2199887CB2}"/>
                </a:ext>
              </a:extLst>
            </p:cNvPr>
            <p:cNvSpPr/>
            <p:nvPr/>
          </p:nvSpPr>
          <p:spPr>
            <a:xfrm>
              <a:off x="2726846" y="1544100"/>
              <a:ext cx="2621464" cy="2621967"/>
            </a:xfrm>
            <a:custGeom>
              <a:avLst/>
              <a:gdLst/>
              <a:ahLst/>
              <a:cxnLst>
                <a:cxn ang="0">
                  <a:pos x="wd2" y="hd2"/>
                </a:cxn>
                <a:cxn ang="5400000">
                  <a:pos x="wd2" y="hd2"/>
                </a:cxn>
                <a:cxn ang="10800000">
                  <a:pos x="wd2" y="hd2"/>
                </a:cxn>
                <a:cxn ang="16200000">
                  <a:pos x="wd2" y="hd2"/>
                </a:cxn>
              </a:cxnLst>
              <a:rect l="0" t="0" r="r" b="b"/>
              <a:pathLst>
                <a:path w="21600" h="21600" extrusionOk="0">
                  <a:moveTo>
                    <a:pt x="18372" y="7845"/>
                  </a:moveTo>
                  <a:lnTo>
                    <a:pt x="21600" y="4612"/>
                  </a:lnTo>
                  <a:lnTo>
                    <a:pt x="17962" y="3640"/>
                  </a:lnTo>
                  <a:lnTo>
                    <a:pt x="16992" y="0"/>
                  </a:lnTo>
                  <a:lnTo>
                    <a:pt x="13760" y="3233"/>
                  </a:lnTo>
                  <a:lnTo>
                    <a:pt x="14548" y="6180"/>
                  </a:lnTo>
                  <a:lnTo>
                    <a:pt x="3582" y="17152"/>
                  </a:lnTo>
                  <a:lnTo>
                    <a:pt x="2027" y="14044"/>
                  </a:lnTo>
                  <a:lnTo>
                    <a:pt x="1014" y="17822"/>
                  </a:lnTo>
                  <a:lnTo>
                    <a:pt x="0" y="21600"/>
                  </a:lnTo>
                  <a:lnTo>
                    <a:pt x="3779" y="20586"/>
                  </a:lnTo>
                  <a:lnTo>
                    <a:pt x="7556" y="19577"/>
                  </a:lnTo>
                  <a:lnTo>
                    <a:pt x="4452" y="18018"/>
                  </a:lnTo>
                  <a:lnTo>
                    <a:pt x="15420" y="7054"/>
                  </a:lnTo>
                  <a:cubicBezTo>
                    <a:pt x="15420" y="7054"/>
                    <a:pt x="18372" y="7845"/>
                    <a:pt x="18372" y="7845"/>
                  </a:cubicBezTo>
                  <a:close/>
                </a:path>
              </a:pathLst>
            </a:custGeom>
            <a:solidFill>
              <a:schemeClr val="accent5">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5" name="Shape 15">
              <a:extLst>
                <a:ext uri="{FF2B5EF4-FFF2-40B4-BE49-F238E27FC236}">
                  <a16:creationId xmlns:a16="http://schemas.microsoft.com/office/drawing/2014/main" id="{D53B5AE9-36C1-476D-B49A-AB76EEF45E88}"/>
                </a:ext>
              </a:extLst>
            </p:cNvPr>
            <p:cNvSpPr/>
            <p:nvPr/>
          </p:nvSpPr>
          <p:spPr>
            <a:xfrm>
              <a:off x="2726846" y="1544100"/>
              <a:ext cx="2179946" cy="2621967"/>
            </a:xfrm>
            <a:custGeom>
              <a:avLst/>
              <a:gdLst/>
              <a:ahLst/>
              <a:cxnLst>
                <a:cxn ang="0">
                  <a:pos x="wd2" y="hd2"/>
                </a:cxn>
                <a:cxn ang="5400000">
                  <a:pos x="wd2" y="hd2"/>
                </a:cxn>
                <a:cxn ang="10800000">
                  <a:pos x="wd2" y="hd2"/>
                </a:cxn>
                <a:cxn ang="16200000">
                  <a:pos x="wd2" y="hd2"/>
                </a:cxn>
              </a:cxnLst>
              <a:rect l="0" t="0" r="r" b="b"/>
              <a:pathLst>
                <a:path w="21600" h="21600" extrusionOk="0">
                  <a:moveTo>
                    <a:pt x="21600" y="3640"/>
                  </a:moveTo>
                  <a:lnTo>
                    <a:pt x="20433" y="0"/>
                  </a:lnTo>
                  <a:lnTo>
                    <a:pt x="16546" y="3233"/>
                  </a:lnTo>
                  <a:lnTo>
                    <a:pt x="17500" y="6180"/>
                  </a:lnTo>
                  <a:lnTo>
                    <a:pt x="4302" y="17152"/>
                  </a:lnTo>
                  <a:lnTo>
                    <a:pt x="2438" y="14044"/>
                  </a:lnTo>
                  <a:lnTo>
                    <a:pt x="1219" y="17822"/>
                  </a:lnTo>
                  <a:lnTo>
                    <a:pt x="0" y="21600"/>
                  </a:lnTo>
                  <a:cubicBezTo>
                    <a:pt x="0" y="21600"/>
                    <a:pt x="21600" y="3640"/>
                    <a:pt x="21600" y="3640"/>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18" name="Picture Placeholder 17">
            <a:extLst>
              <a:ext uri="{FF2B5EF4-FFF2-40B4-BE49-F238E27FC236}">
                <a16:creationId xmlns:a16="http://schemas.microsoft.com/office/drawing/2014/main" id="{DEFA3168-BF52-49E4-AF04-CE23C349D397}"/>
              </a:ext>
            </a:extLst>
          </p:cNvPr>
          <p:cNvSpPr>
            <a:spLocks noGrp="1"/>
          </p:cNvSpPr>
          <p:nvPr>
            <p:ph type="pic" sz="quarter" idx="22"/>
          </p:nvPr>
        </p:nvSpPr>
        <p:spPr/>
      </p:sp>
      <p:sp>
        <p:nvSpPr>
          <p:cNvPr id="20" name="Picture Placeholder 19">
            <a:extLst>
              <a:ext uri="{FF2B5EF4-FFF2-40B4-BE49-F238E27FC236}">
                <a16:creationId xmlns:a16="http://schemas.microsoft.com/office/drawing/2014/main" id="{E4CFAA32-F81E-4499-BBFC-BB3567908AF9}"/>
              </a:ext>
            </a:extLst>
          </p:cNvPr>
          <p:cNvSpPr>
            <a:spLocks noGrp="1"/>
          </p:cNvSpPr>
          <p:nvPr>
            <p:ph type="pic" sz="quarter" idx="23"/>
          </p:nvPr>
        </p:nvSpPr>
        <p:spPr/>
      </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18</a:t>
            </a:fld>
            <a:endParaRPr lang="en-US" dirty="0">
              <a:latin typeface="Raleway" panose="020B0503030101060003" pitchFamily="34" charset="0"/>
            </a:endParaRPr>
          </a:p>
        </p:txBody>
      </p:sp>
      <p:sp>
        <p:nvSpPr>
          <p:cNvPr id="7" name="Text Placeholder 6"/>
          <p:cNvSpPr>
            <a:spLocks noGrp="1"/>
          </p:cNvSpPr>
          <p:nvPr>
            <p:ph type="body" sz="quarter" idx="4294967295"/>
          </p:nvPr>
        </p:nvSpPr>
        <p:spPr>
          <a:xfrm>
            <a:off x="831729"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 name="Title 3"/>
          <p:cNvSpPr>
            <a:spLocks noGrp="1"/>
          </p:cNvSpPr>
          <p:nvPr>
            <p:ph type="title" idx="4294967295"/>
          </p:nvPr>
        </p:nvSpPr>
        <p:spPr>
          <a:xfrm>
            <a:off x="831729" y="336550"/>
            <a:ext cx="10515600" cy="679450"/>
          </a:xfrm>
        </p:spPr>
        <p:txBody>
          <a:bodyPr/>
          <a:lstStyle/>
          <a:p>
            <a:pPr algn="ctr"/>
            <a:r>
              <a:rPr lang="en-US" dirty="0"/>
              <a:t>Company </a:t>
            </a:r>
            <a:r>
              <a:rPr lang="en-US" b="1" dirty="0"/>
              <a:t>Infographic</a:t>
            </a:r>
          </a:p>
        </p:txBody>
      </p:sp>
      <p:sp>
        <p:nvSpPr>
          <p:cNvPr id="90" name="Rectangle 9">
            <a:extLst>
              <a:ext uri="{FF2B5EF4-FFF2-40B4-BE49-F238E27FC236}">
                <a16:creationId xmlns:a16="http://schemas.microsoft.com/office/drawing/2014/main" id="{2CF71412-97D1-451A-B72E-984ED40AC79B}"/>
              </a:ext>
            </a:extLst>
          </p:cNvPr>
          <p:cNvSpPr>
            <a:spLocks/>
          </p:cNvSpPr>
          <p:nvPr/>
        </p:nvSpPr>
        <p:spPr bwMode="auto">
          <a:xfrm>
            <a:off x="6385065" y="2050316"/>
            <a:ext cx="4537769" cy="8946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letterhead design is meant to project an image of professionalism and lorem to reliability. By using simple.</a:t>
            </a:r>
          </a:p>
        </p:txBody>
      </p:sp>
      <p:grpSp>
        <p:nvGrpSpPr>
          <p:cNvPr id="23" name="Group 22">
            <a:extLst>
              <a:ext uri="{FF2B5EF4-FFF2-40B4-BE49-F238E27FC236}">
                <a16:creationId xmlns:a16="http://schemas.microsoft.com/office/drawing/2014/main" id="{87DA62A0-2955-4AE7-919D-7FF54F44B6E8}"/>
              </a:ext>
            </a:extLst>
          </p:cNvPr>
          <p:cNvGrpSpPr/>
          <p:nvPr/>
        </p:nvGrpSpPr>
        <p:grpSpPr>
          <a:xfrm>
            <a:off x="838200" y="1643769"/>
            <a:ext cx="4537769" cy="2986172"/>
            <a:chOff x="7521676" y="3042823"/>
            <a:chExt cx="1435081" cy="944386"/>
          </a:xfrm>
        </p:grpSpPr>
        <p:grpSp>
          <p:nvGrpSpPr>
            <p:cNvPr id="24" name="Group 23">
              <a:extLst>
                <a:ext uri="{FF2B5EF4-FFF2-40B4-BE49-F238E27FC236}">
                  <a16:creationId xmlns:a16="http://schemas.microsoft.com/office/drawing/2014/main" id="{7E874A3A-B7C9-4E1F-A69C-00ED9C04AED1}"/>
                </a:ext>
              </a:extLst>
            </p:cNvPr>
            <p:cNvGrpSpPr/>
            <p:nvPr/>
          </p:nvGrpSpPr>
          <p:grpSpPr>
            <a:xfrm>
              <a:off x="8149831" y="3042823"/>
              <a:ext cx="806926" cy="925958"/>
              <a:chOff x="3466982" y="178658"/>
              <a:chExt cx="4652048" cy="5338266"/>
            </a:xfrm>
          </p:grpSpPr>
          <p:sp>
            <p:nvSpPr>
              <p:cNvPr id="36" name="Shape 86">
                <a:extLst>
                  <a:ext uri="{FF2B5EF4-FFF2-40B4-BE49-F238E27FC236}">
                    <a16:creationId xmlns:a16="http://schemas.microsoft.com/office/drawing/2014/main" id="{4BE122EB-D87F-4C32-90F1-074EC9804AB7}"/>
                  </a:ext>
                </a:extLst>
              </p:cNvPr>
              <p:cNvSpPr/>
              <p:nvPr/>
            </p:nvSpPr>
            <p:spPr>
              <a:xfrm>
                <a:off x="3471795" y="195991"/>
                <a:ext cx="4647235" cy="5319285"/>
              </a:xfrm>
              <a:custGeom>
                <a:avLst/>
                <a:gdLst/>
                <a:ahLst/>
                <a:cxnLst>
                  <a:cxn ang="0">
                    <a:pos x="wd2" y="hd2"/>
                  </a:cxn>
                  <a:cxn ang="5400000">
                    <a:pos x="wd2" y="hd2"/>
                  </a:cxn>
                  <a:cxn ang="10800000">
                    <a:pos x="wd2" y="hd2"/>
                  </a:cxn>
                  <a:cxn ang="16200000">
                    <a:pos x="wd2" y="hd2"/>
                  </a:cxn>
                </a:cxnLst>
                <a:rect l="0" t="0" r="r" b="b"/>
                <a:pathLst>
                  <a:path w="21600" h="21600" extrusionOk="0">
                    <a:moveTo>
                      <a:pt x="21562" y="1470"/>
                    </a:moveTo>
                    <a:lnTo>
                      <a:pt x="21600" y="1412"/>
                    </a:lnTo>
                    <a:lnTo>
                      <a:pt x="21562" y="1393"/>
                    </a:lnTo>
                    <a:lnTo>
                      <a:pt x="21562" y="1393"/>
                    </a:lnTo>
                    <a:lnTo>
                      <a:pt x="21562" y="1393"/>
                    </a:lnTo>
                    <a:lnTo>
                      <a:pt x="21525" y="1374"/>
                    </a:lnTo>
                    <a:lnTo>
                      <a:pt x="21515" y="1388"/>
                    </a:lnTo>
                    <a:lnTo>
                      <a:pt x="6698" y="0"/>
                    </a:lnTo>
                    <a:lnTo>
                      <a:pt x="39" y="5647"/>
                    </a:lnTo>
                    <a:lnTo>
                      <a:pt x="9" y="5644"/>
                    </a:lnTo>
                    <a:lnTo>
                      <a:pt x="4" y="5677"/>
                    </a:lnTo>
                    <a:lnTo>
                      <a:pt x="4" y="5677"/>
                    </a:lnTo>
                    <a:lnTo>
                      <a:pt x="4" y="5677"/>
                    </a:lnTo>
                    <a:lnTo>
                      <a:pt x="0" y="5710"/>
                    </a:lnTo>
                    <a:lnTo>
                      <a:pt x="7" y="5748"/>
                    </a:lnTo>
                    <a:lnTo>
                      <a:pt x="505" y="19525"/>
                    </a:lnTo>
                    <a:lnTo>
                      <a:pt x="17506" y="21595"/>
                    </a:lnTo>
                    <a:lnTo>
                      <a:pt x="17506" y="21600"/>
                    </a:lnTo>
                    <a:lnTo>
                      <a:pt x="17544" y="21600"/>
                    </a:lnTo>
                    <a:lnTo>
                      <a:pt x="17544" y="21600"/>
                    </a:lnTo>
                    <a:lnTo>
                      <a:pt x="17544" y="21600"/>
                    </a:lnTo>
                    <a:lnTo>
                      <a:pt x="17582" y="21600"/>
                    </a:lnTo>
                    <a:lnTo>
                      <a:pt x="17582" y="21535"/>
                    </a:lnTo>
                    <a:lnTo>
                      <a:pt x="21446" y="14935"/>
                    </a:lnTo>
                    <a:cubicBezTo>
                      <a:pt x="21446" y="14935"/>
                      <a:pt x="21562" y="1470"/>
                      <a:pt x="21562" y="1470"/>
                    </a:cubicBezTo>
                    <a:close/>
                  </a:path>
                </a:pathLst>
              </a:custGeom>
              <a:solidFill>
                <a:srgbClr val="010101">
                  <a:alpha val="4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7" name="Shape 87">
                <a:extLst>
                  <a:ext uri="{FF2B5EF4-FFF2-40B4-BE49-F238E27FC236}">
                    <a16:creationId xmlns:a16="http://schemas.microsoft.com/office/drawing/2014/main" id="{3C210720-3FD3-425C-B497-90363F7DA076}"/>
                  </a:ext>
                </a:extLst>
              </p:cNvPr>
              <p:cNvSpPr/>
              <p:nvPr/>
            </p:nvSpPr>
            <p:spPr>
              <a:xfrm>
                <a:off x="3466982" y="178658"/>
                <a:ext cx="4638201" cy="1833955"/>
              </a:xfrm>
              <a:custGeom>
                <a:avLst/>
                <a:gdLst/>
                <a:ahLst/>
                <a:cxnLst>
                  <a:cxn ang="0">
                    <a:pos x="wd2" y="hd2"/>
                  </a:cxn>
                  <a:cxn ang="5400000">
                    <a:pos x="wd2" y="hd2"/>
                  </a:cxn>
                  <a:cxn ang="10800000">
                    <a:pos x="wd2" y="hd2"/>
                  </a:cxn>
                  <a:cxn ang="16200000">
                    <a:pos x="wd2" y="hd2"/>
                  </a:cxn>
                </a:cxnLst>
                <a:rect l="0" t="0" r="r" b="b"/>
                <a:pathLst>
                  <a:path w="21600" h="21600" extrusionOk="0">
                    <a:moveTo>
                      <a:pt x="6707" y="0"/>
                    </a:moveTo>
                    <a:lnTo>
                      <a:pt x="21600" y="4040"/>
                    </a:lnTo>
                    <a:lnTo>
                      <a:pt x="17574" y="21600"/>
                    </a:lnTo>
                    <a:lnTo>
                      <a:pt x="0" y="16465"/>
                    </a:lnTo>
                    <a:cubicBezTo>
                      <a:pt x="0" y="16465"/>
                      <a:pt x="6707" y="0"/>
                      <a:pt x="6707" y="0"/>
                    </a:cubicBezTo>
                    <a:close/>
                  </a:path>
                </a:pathLst>
              </a:custGeom>
              <a:gradFill>
                <a:gsLst>
                  <a:gs pos="0">
                    <a:schemeClr val="bg1">
                      <a:lumMod val="85000"/>
                    </a:schemeClr>
                  </a:gs>
                  <a:gs pos="100000">
                    <a:schemeClr val="bg1">
                      <a:lumMod val="95000"/>
                    </a:schemeClr>
                  </a:gs>
                </a:gsLst>
                <a:lin ang="24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8" name="Shape 88">
                <a:extLst>
                  <a:ext uri="{FF2B5EF4-FFF2-40B4-BE49-F238E27FC236}">
                    <a16:creationId xmlns:a16="http://schemas.microsoft.com/office/drawing/2014/main" id="{5E12A335-10A4-4DE1-85A6-29288CC1E322}"/>
                  </a:ext>
                </a:extLst>
              </p:cNvPr>
              <p:cNvSpPr/>
              <p:nvPr/>
            </p:nvSpPr>
            <p:spPr>
              <a:xfrm>
                <a:off x="7241304" y="529129"/>
                <a:ext cx="864482" cy="4976309"/>
              </a:xfrm>
              <a:custGeom>
                <a:avLst/>
                <a:gdLst/>
                <a:ahLst/>
                <a:cxnLst>
                  <a:cxn ang="0">
                    <a:pos x="wd2" y="hd2"/>
                  </a:cxn>
                  <a:cxn ang="5400000">
                    <a:pos x="wd2" y="hd2"/>
                  </a:cxn>
                  <a:cxn ang="10800000">
                    <a:pos x="wd2" y="hd2"/>
                  </a:cxn>
                  <a:cxn ang="16200000">
                    <a:pos x="wd2" y="hd2"/>
                  </a:cxn>
                </a:cxnLst>
                <a:rect l="0" t="0" r="r" b="b"/>
                <a:pathLst>
                  <a:path w="21600" h="21600" extrusionOk="0">
                    <a:moveTo>
                      <a:pt x="0" y="6472"/>
                    </a:moveTo>
                    <a:lnTo>
                      <a:pt x="21600" y="0"/>
                    </a:lnTo>
                    <a:lnTo>
                      <a:pt x="20974" y="14476"/>
                    </a:lnTo>
                    <a:lnTo>
                      <a:pt x="0" y="21600"/>
                    </a:lnTo>
                    <a:cubicBezTo>
                      <a:pt x="0" y="21600"/>
                      <a:pt x="0" y="6472"/>
                      <a:pt x="0" y="6472"/>
                    </a:cubicBezTo>
                    <a:close/>
                  </a:path>
                </a:pathLst>
              </a:custGeom>
              <a:gradFill>
                <a:gsLst>
                  <a:gs pos="0">
                    <a:schemeClr val="bg1">
                      <a:lumMod val="65000"/>
                    </a:schemeClr>
                  </a:gs>
                  <a:gs pos="100000">
                    <a:schemeClr val="bg1">
                      <a:lumMod val="50000"/>
                    </a:schemeClr>
                  </a:gs>
                </a:gsLst>
                <a:lin ang="48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39" name="Group 38">
                <a:extLst>
                  <a:ext uri="{FF2B5EF4-FFF2-40B4-BE49-F238E27FC236}">
                    <a16:creationId xmlns:a16="http://schemas.microsoft.com/office/drawing/2014/main" id="{9300BAE5-8B2E-4918-B5DD-AB509ED35BAC}"/>
                  </a:ext>
                </a:extLst>
              </p:cNvPr>
              <p:cNvGrpSpPr/>
              <p:nvPr/>
            </p:nvGrpSpPr>
            <p:grpSpPr>
              <a:xfrm>
                <a:off x="7214112" y="569917"/>
                <a:ext cx="880720" cy="1500403"/>
                <a:chOff x="7237905" y="525730"/>
                <a:chExt cx="880720" cy="1500403"/>
              </a:xfrm>
            </p:grpSpPr>
            <p:sp>
              <p:nvSpPr>
                <p:cNvPr id="45" name="Shape 89">
                  <a:extLst>
                    <a:ext uri="{FF2B5EF4-FFF2-40B4-BE49-F238E27FC236}">
                      <a16:creationId xmlns:a16="http://schemas.microsoft.com/office/drawing/2014/main" id="{0F1AE015-D046-49FD-B365-A8905BDFED46}"/>
                    </a:ext>
                  </a:extLst>
                </p:cNvPr>
                <p:cNvSpPr/>
                <p:nvPr/>
              </p:nvSpPr>
              <p:spPr>
                <a:xfrm>
                  <a:off x="7241304" y="529129"/>
                  <a:ext cx="864482" cy="1490972"/>
                </a:xfrm>
                <a:custGeom>
                  <a:avLst/>
                  <a:gdLst/>
                  <a:ahLst/>
                  <a:cxnLst>
                    <a:cxn ang="0">
                      <a:pos x="wd2" y="hd2"/>
                    </a:cxn>
                    <a:cxn ang="5400000">
                      <a:pos x="wd2" y="hd2"/>
                    </a:cxn>
                    <a:cxn ang="10800000">
                      <a:pos x="wd2" y="hd2"/>
                    </a:cxn>
                    <a:cxn ang="16200000">
                      <a:pos x="wd2" y="hd2"/>
                    </a:cxn>
                  </a:cxnLst>
                  <a:rect l="0" t="0" r="r" b="b"/>
                  <a:pathLst>
                    <a:path w="21600" h="21600" extrusionOk="0">
                      <a:moveTo>
                        <a:pt x="189" y="20739"/>
                      </a:moveTo>
                      <a:lnTo>
                        <a:pt x="20066" y="861"/>
                      </a:lnTo>
                      <a:lnTo>
                        <a:pt x="21600" y="0"/>
                      </a:lnTo>
                      <a:lnTo>
                        <a:pt x="0" y="21600"/>
                      </a:lnTo>
                      <a:cubicBezTo>
                        <a:pt x="0" y="21600"/>
                        <a:pt x="189" y="20739"/>
                        <a:pt x="189" y="20739"/>
                      </a:cubicBezTo>
                      <a:close/>
                    </a:path>
                  </a:pathLst>
                </a:custGeom>
                <a:solidFill>
                  <a:srgbClr val="FEFEFE">
                    <a:alpha val="5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6" name="Shape 90">
                  <a:extLst>
                    <a:ext uri="{FF2B5EF4-FFF2-40B4-BE49-F238E27FC236}">
                      <a16:creationId xmlns:a16="http://schemas.microsoft.com/office/drawing/2014/main" id="{13F03A28-D3F0-4AC0-9D77-ECE82BDB34A5}"/>
                    </a:ext>
                  </a:extLst>
                </p:cNvPr>
                <p:cNvSpPr/>
                <p:nvPr/>
              </p:nvSpPr>
              <p:spPr>
                <a:xfrm>
                  <a:off x="7237905" y="525730"/>
                  <a:ext cx="880720" cy="1500403"/>
                </a:xfrm>
                <a:custGeom>
                  <a:avLst/>
                  <a:gdLst/>
                  <a:ahLst/>
                  <a:cxnLst>
                    <a:cxn ang="0">
                      <a:pos x="wd2" y="hd2"/>
                    </a:cxn>
                    <a:cxn ang="5400000">
                      <a:pos x="wd2" y="hd2"/>
                    </a:cxn>
                    <a:cxn ang="10800000">
                      <a:pos x="wd2" y="hd2"/>
                    </a:cxn>
                    <a:cxn ang="16200000">
                      <a:pos x="wd2" y="hd2"/>
                    </a:cxn>
                  </a:cxnLst>
                  <a:rect l="0" t="0" r="r" b="b"/>
                  <a:pathLst>
                    <a:path w="21600" h="21600" extrusionOk="0">
                      <a:moveTo>
                        <a:pt x="398" y="21600"/>
                      </a:moveTo>
                      <a:lnTo>
                        <a:pt x="0" y="21464"/>
                      </a:lnTo>
                      <a:lnTo>
                        <a:pt x="21202" y="0"/>
                      </a:lnTo>
                      <a:lnTo>
                        <a:pt x="21600" y="136"/>
                      </a:lnTo>
                      <a:cubicBezTo>
                        <a:pt x="21600" y="136"/>
                        <a:pt x="398" y="21600"/>
                        <a:pt x="398" y="21600"/>
                      </a:cubicBezTo>
                      <a:close/>
                    </a:path>
                  </a:pathLst>
                </a:custGeom>
                <a:solidFill>
                  <a:srgbClr val="FEFEFE"/>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40" name="Shape 91">
                <a:extLst>
                  <a:ext uri="{FF2B5EF4-FFF2-40B4-BE49-F238E27FC236}">
                    <a16:creationId xmlns:a16="http://schemas.microsoft.com/office/drawing/2014/main" id="{A2116C5C-CB90-46FD-924E-DBD158B4804C}"/>
                  </a:ext>
                </a:extLst>
              </p:cNvPr>
              <p:cNvSpPr/>
              <p:nvPr/>
            </p:nvSpPr>
            <p:spPr>
              <a:xfrm>
                <a:off x="3466982" y="1580550"/>
                <a:ext cx="3773719" cy="3921285"/>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616" y="18785"/>
                    </a:lnTo>
                    <a:lnTo>
                      <a:pt x="0" y="0"/>
                    </a:lnTo>
                    <a:lnTo>
                      <a:pt x="21600" y="2401"/>
                    </a:lnTo>
                    <a:cubicBezTo>
                      <a:pt x="21600" y="2401"/>
                      <a:pt x="21600" y="21600"/>
                      <a:pt x="21600" y="21600"/>
                    </a:cubicBezTo>
                    <a:close/>
                  </a:path>
                </a:pathLst>
              </a:custGeom>
              <a:gradFill>
                <a:gsLst>
                  <a:gs pos="0">
                    <a:schemeClr val="bg1">
                      <a:lumMod val="85000"/>
                    </a:schemeClr>
                  </a:gs>
                  <a:gs pos="100000">
                    <a:schemeClr val="bg1">
                      <a:lumMod val="75000"/>
                    </a:schemeClr>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1" name="Shape 92">
                <a:extLst>
                  <a:ext uri="{FF2B5EF4-FFF2-40B4-BE49-F238E27FC236}">
                    <a16:creationId xmlns:a16="http://schemas.microsoft.com/office/drawing/2014/main" id="{14021FF0-8DC1-43D7-9AE0-D406543227F2}"/>
                  </a:ext>
                </a:extLst>
              </p:cNvPr>
              <p:cNvSpPr/>
              <p:nvPr/>
            </p:nvSpPr>
            <p:spPr>
              <a:xfrm>
                <a:off x="3466982" y="1580550"/>
                <a:ext cx="3782786" cy="3929367"/>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21507" y="21600"/>
                    </a:lnTo>
                    <a:lnTo>
                      <a:pt x="21507" y="2481"/>
                    </a:lnTo>
                    <a:lnTo>
                      <a:pt x="0" y="89"/>
                    </a:lnTo>
                    <a:lnTo>
                      <a:pt x="11" y="0"/>
                    </a:lnTo>
                    <a:lnTo>
                      <a:pt x="21600" y="2401"/>
                    </a:lnTo>
                    <a:cubicBezTo>
                      <a:pt x="21600" y="2401"/>
                      <a:pt x="21600" y="21600"/>
                      <a:pt x="21600" y="21600"/>
                    </a:cubicBezTo>
                    <a:close/>
                  </a:path>
                </a:pathLst>
              </a:custGeom>
              <a:solidFill>
                <a:schemeClr val="bg2">
                  <a:alpha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2" name="Shape 93">
                <a:extLst>
                  <a:ext uri="{FF2B5EF4-FFF2-40B4-BE49-F238E27FC236}">
                    <a16:creationId xmlns:a16="http://schemas.microsoft.com/office/drawing/2014/main" id="{D426C2FA-8EBC-4322-B786-5285707E5C16}"/>
                  </a:ext>
                </a:extLst>
              </p:cNvPr>
              <p:cNvSpPr/>
              <p:nvPr/>
            </p:nvSpPr>
            <p:spPr>
              <a:xfrm>
                <a:off x="7197013" y="2038860"/>
                <a:ext cx="31289" cy="3478064"/>
              </a:xfrm>
              <a:custGeom>
                <a:avLst/>
                <a:gdLst/>
                <a:ahLst/>
                <a:cxnLst>
                  <a:cxn ang="0">
                    <a:pos x="wd2" y="hd2"/>
                  </a:cxn>
                  <a:cxn ang="5400000">
                    <a:pos x="wd2" y="hd2"/>
                  </a:cxn>
                  <a:cxn ang="10800000">
                    <a:pos x="wd2" y="hd2"/>
                  </a:cxn>
                  <a:cxn ang="16200000">
                    <a:pos x="wd2" y="hd2"/>
                  </a:cxn>
                </a:cxnLst>
                <a:rect l="0" t="0" r="r" b="b"/>
                <a:pathLst>
                  <a:path w="21600" h="21600" extrusionOk="0">
                    <a:moveTo>
                      <a:pt x="0" y="19088"/>
                    </a:moveTo>
                    <a:lnTo>
                      <a:pt x="0" y="2303"/>
                    </a:lnTo>
                    <a:lnTo>
                      <a:pt x="21600" y="0"/>
                    </a:lnTo>
                    <a:lnTo>
                      <a:pt x="21600" y="21600"/>
                    </a:lnTo>
                    <a:cubicBezTo>
                      <a:pt x="21600" y="21600"/>
                      <a:pt x="0" y="19088"/>
                      <a:pt x="0" y="19088"/>
                    </a:cubicBezTo>
                    <a:close/>
                  </a:path>
                </a:pathLst>
              </a:custGeom>
              <a:solidFill>
                <a:schemeClr val="bg2">
                  <a:alpha val="3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3" name="Shape 94">
                <a:extLst>
                  <a:ext uri="{FF2B5EF4-FFF2-40B4-BE49-F238E27FC236}">
                    <a16:creationId xmlns:a16="http://schemas.microsoft.com/office/drawing/2014/main" id="{77255DF8-8BFA-41F3-AEC6-27408B534CB7}"/>
                  </a:ext>
                </a:extLst>
              </p:cNvPr>
              <p:cNvSpPr/>
              <p:nvPr/>
            </p:nvSpPr>
            <p:spPr>
              <a:xfrm>
                <a:off x="3466982" y="1597883"/>
                <a:ext cx="3766497" cy="492157"/>
              </a:xfrm>
              <a:custGeom>
                <a:avLst/>
                <a:gdLst/>
                <a:ahLst/>
                <a:cxnLst>
                  <a:cxn ang="0">
                    <a:pos x="wd2" y="hd2"/>
                  </a:cxn>
                  <a:cxn ang="5400000">
                    <a:pos x="wd2" y="hd2"/>
                  </a:cxn>
                  <a:cxn ang="10800000">
                    <a:pos x="wd2" y="hd2"/>
                  </a:cxn>
                  <a:cxn ang="16200000">
                    <a:pos x="wd2" y="hd2"/>
                  </a:cxn>
                </a:cxnLst>
                <a:rect l="0" t="0" r="r" b="b"/>
                <a:pathLst>
                  <a:path w="21600" h="21600" extrusionOk="0">
                    <a:moveTo>
                      <a:pt x="52" y="2546"/>
                    </a:moveTo>
                    <a:lnTo>
                      <a:pt x="21358" y="21600"/>
                    </a:lnTo>
                    <a:lnTo>
                      <a:pt x="21600" y="19096"/>
                    </a:lnTo>
                    <a:lnTo>
                      <a:pt x="0" y="0"/>
                    </a:lnTo>
                    <a:cubicBezTo>
                      <a:pt x="0" y="0"/>
                      <a:pt x="52" y="2546"/>
                      <a:pt x="52" y="2546"/>
                    </a:cubicBezTo>
                    <a:close/>
                  </a:path>
                </a:pathLst>
              </a:custGeom>
              <a:solidFill>
                <a:schemeClr val="bg2">
                  <a:lumMod val="20000"/>
                  <a:lumOff val="8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4" name="Shape 95">
                <a:extLst>
                  <a:ext uri="{FF2B5EF4-FFF2-40B4-BE49-F238E27FC236}">
                    <a16:creationId xmlns:a16="http://schemas.microsoft.com/office/drawing/2014/main" id="{C15AE05D-C56C-485B-AF1E-9216F156E469}"/>
                  </a:ext>
                </a:extLst>
              </p:cNvPr>
              <p:cNvSpPr/>
              <p:nvPr/>
            </p:nvSpPr>
            <p:spPr>
              <a:xfrm>
                <a:off x="3466982" y="1639280"/>
                <a:ext cx="3716557" cy="445338"/>
              </a:xfrm>
              <a:custGeom>
                <a:avLst/>
                <a:gdLst/>
                <a:ahLst/>
                <a:cxnLst>
                  <a:cxn ang="0">
                    <a:pos x="wd2" y="hd2"/>
                  </a:cxn>
                  <a:cxn ang="5400000">
                    <a:pos x="wd2" y="hd2"/>
                  </a:cxn>
                  <a:cxn ang="10800000">
                    <a:pos x="wd2" y="hd2"/>
                  </a:cxn>
                  <a:cxn ang="16200000">
                    <a:pos x="wd2" y="hd2"/>
                  </a:cxn>
                </a:cxnLst>
                <a:rect l="0" t="0" r="r" b="b"/>
                <a:pathLst>
                  <a:path w="21600" h="21600" extrusionOk="0">
                    <a:moveTo>
                      <a:pt x="21592" y="21600"/>
                    </a:moveTo>
                    <a:lnTo>
                      <a:pt x="0" y="543"/>
                    </a:lnTo>
                    <a:lnTo>
                      <a:pt x="8" y="0"/>
                    </a:lnTo>
                    <a:lnTo>
                      <a:pt x="21600" y="21057"/>
                    </a:lnTo>
                    <a:cubicBezTo>
                      <a:pt x="21600" y="21057"/>
                      <a:pt x="21592" y="21600"/>
                      <a:pt x="21592" y="21600"/>
                    </a:cubicBezTo>
                    <a:close/>
                  </a:path>
                </a:pathLst>
              </a:custGeom>
              <a:solidFill>
                <a:srgbClr val="FFFFFF"/>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nvGrpSpPr>
            <p:cNvPr id="25" name="Group 24">
              <a:extLst>
                <a:ext uri="{FF2B5EF4-FFF2-40B4-BE49-F238E27FC236}">
                  <a16:creationId xmlns:a16="http://schemas.microsoft.com/office/drawing/2014/main" id="{BCB52475-A8DA-4D4E-8CE4-0BC6584E39D7}"/>
                </a:ext>
              </a:extLst>
            </p:cNvPr>
            <p:cNvGrpSpPr/>
            <p:nvPr/>
          </p:nvGrpSpPr>
          <p:grpSpPr>
            <a:xfrm>
              <a:off x="7521676" y="3143435"/>
              <a:ext cx="1100366" cy="843774"/>
              <a:chOff x="2725083" y="5155477"/>
              <a:chExt cx="1767841" cy="1355605"/>
            </a:xfrm>
          </p:grpSpPr>
          <p:sp>
            <p:nvSpPr>
              <p:cNvPr id="26" name="Shape 75">
                <a:extLst>
                  <a:ext uri="{FF2B5EF4-FFF2-40B4-BE49-F238E27FC236}">
                    <a16:creationId xmlns:a16="http://schemas.microsoft.com/office/drawing/2014/main" id="{D2EDFB8E-368C-476F-AFEC-A18378FDD6C5}"/>
                  </a:ext>
                </a:extLst>
              </p:cNvPr>
              <p:cNvSpPr/>
              <p:nvPr/>
            </p:nvSpPr>
            <p:spPr>
              <a:xfrm>
                <a:off x="3379580" y="5508228"/>
                <a:ext cx="822738" cy="1002854"/>
              </a:xfrm>
              <a:custGeom>
                <a:avLst/>
                <a:gdLst/>
                <a:ahLst/>
                <a:cxnLst>
                  <a:cxn ang="0">
                    <a:pos x="wd2" y="hd2"/>
                  </a:cxn>
                  <a:cxn ang="5400000">
                    <a:pos x="wd2" y="hd2"/>
                  </a:cxn>
                  <a:cxn ang="10800000">
                    <a:pos x="wd2" y="hd2"/>
                  </a:cxn>
                  <a:cxn ang="16200000">
                    <a:pos x="wd2" y="hd2"/>
                  </a:cxn>
                </a:cxnLst>
                <a:rect l="0" t="0" r="r" b="b"/>
                <a:pathLst>
                  <a:path w="21600" h="21600" extrusionOk="0">
                    <a:moveTo>
                      <a:pt x="152" y="21600"/>
                    </a:moveTo>
                    <a:cubicBezTo>
                      <a:pt x="226" y="21589"/>
                      <a:pt x="300" y="21578"/>
                      <a:pt x="374" y="21567"/>
                    </a:cubicBezTo>
                    <a:cubicBezTo>
                      <a:pt x="481" y="21551"/>
                      <a:pt x="588" y="21535"/>
                      <a:pt x="695" y="21519"/>
                    </a:cubicBezTo>
                    <a:cubicBezTo>
                      <a:pt x="7295" y="20529"/>
                      <a:pt x="13895" y="19539"/>
                      <a:pt x="20495" y="18549"/>
                    </a:cubicBezTo>
                    <a:cubicBezTo>
                      <a:pt x="20602" y="18533"/>
                      <a:pt x="20709" y="18517"/>
                      <a:pt x="20816" y="18501"/>
                    </a:cubicBezTo>
                    <a:cubicBezTo>
                      <a:pt x="20870" y="18493"/>
                      <a:pt x="20924" y="18484"/>
                      <a:pt x="20978" y="18476"/>
                    </a:cubicBezTo>
                    <a:cubicBezTo>
                      <a:pt x="20980" y="18411"/>
                      <a:pt x="20982" y="18346"/>
                      <a:pt x="20984" y="18281"/>
                    </a:cubicBezTo>
                    <a:cubicBezTo>
                      <a:pt x="20987" y="18192"/>
                      <a:pt x="20991" y="18102"/>
                      <a:pt x="20993" y="18012"/>
                    </a:cubicBezTo>
                    <a:cubicBezTo>
                      <a:pt x="21193" y="12079"/>
                      <a:pt x="21393" y="6147"/>
                      <a:pt x="21593" y="214"/>
                    </a:cubicBezTo>
                    <a:cubicBezTo>
                      <a:pt x="21595" y="143"/>
                      <a:pt x="21598" y="71"/>
                      <a:pt x="21600" y="0"/>
                    </a:cubicBezTo>
                    <a:cubicBezTo>
                      <a:pt x="21544" y="5"/>
                      <a:pt x="21488" y="11"/>
                      <a:pt x="21432" y="16"/>
                    </a:cubicBezTo>
                    <a:cubicBezTo>
                      <a:pt x="21321" y="27"/>
                      <a:pt x="21210" y="38"/>
                      <a:pt x="21100" y="49"/>
                    </a:cubicBezTo>
                    <a:cubicBezTo>
                      <a:pt x="14254" y="717"/>
                      <a:pt x="7409" y="1384"/>
                      <a:pt x="563" y="2052"/>
                    </a:cubicBezTo>
                    <a:cubicBezTo>
                      <a:pt x="452" y="2063"/>
                      <a:pt x="341" y="2074"/>
                      <a:pt x="229" y="2085"/>
                    </a:cubicBezTo>
                    <a:cubicBezTo>
                      <a:pt x="153" y="2092"/>
                      <a:pt x="77" y="2100"/>
                      <a:pt x="0" y="2107"/>
                    </a:cubicBezTo>
                    <a:cubicBezTo>
                      <a:pt x="1" y="2183"/>
                      <a:pt x="1" y="2258"/>
                      <a:pt x="2" y="2333"/>
                    </a:cubicBezTo>
                    <a:cubicBezTo>
                      <a:pt x="51" y="8592"/>
                      <a:pt x="100" y="14851"/>
                      <a:pt x="149" y="21110"/>
                    </a:cubicBezTo>
                    <a:cubicBezTo>
                      <a:pt x="149" y="21205"/>
                      <a:pt x="150" y="21299"/>
                      <a:pt x="151" y="21394"/>
                    </a:cubicBezTo>
                    <a:cubicBezTo>
                      <a:pt x="151" y="21463"/>
                      <a:pt x="152" y="21531"/>
                      <a:pt x="152" y="21600"/>
                    </a:cubicBezTo>
                    <a:close/>
                  </a:path>
                </a:pathLst>
              </a:custGeom>
              <a:solidFill>
                <a:schemeClr val="accent5">
                  <a:lumMod val="40000"/>
                  <a:lumOff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7" name="Shape 76">
                <a:extLst>
                  <a:ext uri="{FF2B5EF4-FFF2-40B4-BE49-F238E27FC236}">
                    <a16:creationId xmlns:a16="http://schemas.microsoft.com/office/drawing/2014/main" id="{DCC69515-2061-4F4D-B7F9-E2F835734D1D}"/>
                  </a:ext>
                </a:extLst>
              </p:cNvPr>
              <p:cNvSpPr/>
              <p:nvPr/>
            </p:nvSpPr>
            <p:spPr>
              <a:xfrm>
                <a:off x="2994154" y="5413690"/>
                <a:ext cx="393882" cy="1097080"/>
              </a:xfrm>
              <a:custGeom>
                <a:avLst/>
                <a:gdLst/>
                <a:ahLst/>
                <a:cxnLst>
                  <a:cxn ang="0">
                    <a:pos x="wd2" y="hd2"/>
                  </a:cxn>
                  <a:cxn ang="5400000">
                    <a:pos x="wd2" y="hd2"/>
                  </a:cxn>
                  <a:cxn ang="10800000">
                    <a:pos x="wd2" y="hd2"/>
                  </a:cxn>
                  <a:cxn ang="16200000">
                    <a:pos x="wd2" y="hd2"/>
                  </a:cxn>
                </a:cxnLst>
                <a:rect l="0" t="0" r="r" b="b"/>
                <a:pathLst>
                  <a:path w="21600" h="21600" extrusionOk="0">
                    <a:moveTo>
                      <a:pt x="997" y="16021"/>
                    </a:moveTo>
                    <a:cubicBezTo>
                      <a:pt x="1073" y="16042"/>
                      <a:pt x="1150" y="16062"/>
                      <a:pt x="1226" y="16083"/>
                    </a:cubicBezTo>
                    <a:cubicBezTo>
                      <a:pt x="7789" y="17860"/>
                      <a:pt x="14352" y="19637"/>
                      <a:pt x="20915" y="21414"/>
                    </a:cubicBezTo>
                    <a:cubicBezTo>
                      <a:pt x="21049" y="21451"/>
                      <a:pt x="21183" y="21487"/>
                      <a:pt x="21318" y="21524"/>
                    </a:cubicBezTo>
                    <a:cubicBezTo>
                      <a:pt x="21412" y="21549"/>
                      <a:pt x="21506" y="21574"/>
                      <a:pt x="21600" y="21600"/>
                    </a:cubicBezTo>
                    <a:cubicBezTo>
                      <a:pt x="21599" y="21537"/>
                      <a:pt x="21598" y="21474"/>
                      <a:pt x="21597" y="21411"/>
                    </a:cubicBezTo>
                    <a:cubicBezTo>
                      <a:pt x="21596" y="21350"/>
                      <a:pt x="21595" y="21290"/>
                      <a:pt x="21594" y="21229"/>
                    </a:cubicBezTo>
                    <a:cubicBezTo>
                      <a:pt x="21491" y="15457"/>
                      <a:pt x="21387" y="9685"/>
                      <a:pt x="21284" y="3913"/>
                    </a:cubicBezTo>
                    <a:cubicBezTo>
                      <a:pt x="21283" y="3869"/>
                      <a:pt x="21282" y="3825"/>
                      <a:pt x="21282" y="3781"/>
                    </a:cubicBezTo>
                    <a:cubicBezTo>
                      <a:pt x="21184" y="3764"/>
                      <a:pt x="21087" y="3747"/>
                      <a:pt x="20990" y="3730"/>
                    </a:cubicBezTo>
                    <a:cubicBezTo>
                      <a:pt x="20851" y="3705"/>
                      <a:pt x="20713" y="3680"/>
                      <a:pt x="20574" y="3656"/>
                    </a:cubicBezTo>
                    <a:cubicBezTo>
                      <a:pt x="13795" y="2451"/>
                      <a:pt x="7016" y="1247"/>
                      <a:pt x="236" y="42"/>
                    </a:cubicBezTo>
                    <a:cubicBezTo>
                      <a:pt x="157" y="28"/>
                      <a:pt x="79" y="14"/>
                      <a:pt x="0" y="0"/>
                    </a:cubicBezTo>
                    <a:cubicBezTo>
                      <a:pt x="2" y="39"/>
                      <a:pt x="5" y="79"/>
                      <a:pt x="7" y="118"/>
                    </a:cubicBezTo>
                    <a:cubicBezTo>
                      <a:pt x="330" y="5308"/>
                      <a:pt x="654" y="10497"/>
                      <a:pt x="977" y="15687"/>
                    </a:cubicBezTo>
                    <a:cubicBezTo>
                      <a:pt x="980" y="15742"/>
                      <a:pt x="983" y="15796"/>
                      <a:pt x="987" y="15851"/>
                    </a:cubicBezTo>
                    <a:cubicBezTo>
                      <a:pt x="990" y="15908"/>
                      <a:pt x="994" y="15964"/>
                      <a:pt x="997" y="16021"/>
                    </a:cubicBezTo>
                    <a:close/>
                  </a:path>
                </a:pathLst>
              </a:custGeom>
              <a:solidFill>
                <a:schemeClr val="accent5">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8" name="Shape 77">
                <a:extLst>
                  <a:ext uri="{FF2B5EF4-FFF2-40B4-BE49-F238E27FC236}">
                    <a16:creationId xmlns:a16="http://schemas.microsoft.com/office/drawing/2014/main" id="{EB7EEDB9-2CE8-4BA7-A5AF-D704BD1FCCE1}"/>
                  </a:ext>
                </a:extLst>
              </p:cNvPr>
              <p:cNvSpPr/>
              <p:nvPr/>
            </p:nvSpPr>
            <p:spPr>
              <a:xfrm>
                <a:off x="2994154" y="5337282"/>
                <a:ext cx="1213651" cy="322808"/>
              </a:xfrm>
              <a:custGeom>
                <a:avLst/>
                <a:gdLst/>
                <a:ahLst/>
                <a:cxnLst>
                  <a:cxn ang="0">
                    <a:pos x="wd2" y="hd2"/>
                  </a:cxn>
                  <a:cxn ang="5400000">
                    <a:pos x="wd2" y="hd2"/>
                  </a:cxn>
                  <a:cxn ang="10800000">
                    <a:pos x="wd2" y="hd2"/>
                  </a:cxn>
                  <a:cxn ang="16200000">
                    <a:pos x="wd2" y="hd2"/>
                  </a:cxn>
                </a:cxnLst>
                <a:rect l="0" t="0" r="r" b="b"/>
                <a:pathLst>
                  <a:path w="21600" h="21600" extrusionOk="0">
                    <a:moveTo>
                      <a:pt x="21600" y="11645"/>
                    </a:moveTo>
                    <a:lnTo>
                      <a:pt x="10576" y="21600"/>
                    </a:lnTo>
                    <a:lnTo>
                      <a:pt x="6904" y="18039"/>
                    </a:lnTo>
                    <a:lnTo>
                      <a:pt x="0" y="5587"/>
                    </a:lnTo>
                    <a:lnTo>
                      <a:pt x="41" y="3726"/>
                    </a:lnTo>
                    <a:lnTo>
                      <a:pt x="13447" y="0"/>
                    </a:lnTo>
                    <a:lnTo>
                      <a:pt x="20495" y="3947"/>
                    </a:lnTo>
                    <a:cubicBezTo>
                      <a:pt x="20495" y="3947"/>
                      <a:pt x="21600" y="11645"/>
                      <a:pt x="21600" y="11645"/>
                    </a:cubicBezTo>
                    <a:close/>
                  </a:path>
                </a:pathLst>
              </a:custGeom>
              <a:solidFill>
                <a:schemeClr val="accent5">
                  <a:lumMod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9" name="Shape 78">
                <a:extLst>
                  <a:ext uri="{FF2B5EF4-FFF2-40B4-BE49-F238E27FC236}">
                    <a16:creationId xmlns:a16="http://schemas.microsoft.com/office/drawing/2014/main" id="{96949389-6767-4FCA-B7B1-9C38ACE66510}"/>
                  </a:ext>
                </a:extLst>
              </p:cNvPr>
              <p:cNvSpPr/>
              <p:nvPr/>
            </p:nvSpPr>
            <p:spPr>
              <a:xfrm>
                <a:off x="3379580" y="5602767"/>
                <a:ext cx="816400" cy="358892"/>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5750" y="21600"/>
                    </a:lnTo>
                    <a:lnTo>
                      <a:pt x="21164" y="12829"/>
                    </a:lnTo>
                    <a:lnTo>
                      <a:pt x="21600" y="5783"/>
                    </a:lnTo>
                    <a:lnTo>
                      <a:pt x="8338" y="10745"/>
                    </a:lnTo>
                    <a:cubicBezTo>
                      <a:pt x="8338" y="10745"/>
                      <a:pt x="0" y="0"/>
                      <a:pt x="0" y="0"/>
                    </a:cubicBezTo>
                    <a:close/>
                  </a:path>
                </a:pathLst>
              </a:custGeom>
              <a:solidFill>
                <a:srgbClr val="010101">
                  <a:alpha val="1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0" name="Shape 79">
                <a:extLst>
                  <a:ext uri="{FF2B5EF4-FFF2-40B4-BE49-F238E27FC236}">
                    <a16:creationId xmlns:a16="http://schemas.microsoft.com/office/drawing/2014/main" id="{052A8C8F-7B70-4450-A5B0-8A72AFA7BBC7}"/>
                  </a:ext>
                </a:extLst>
              </p:cNvPr>
              <p:cNvSpPr/>
              <p:nvPr/>
            </p:nvSpPr>
            <p:spPr>
              <a:xfrm>
                <a:off x="2994154" y="5537317"/>
                <a:ext cx="385676" cy="400677"/>
              </a:xfrm>
              <a:custGeom>
                <a:avLst/>
                <a:gdLst/>
                <a:ahLst/>
                <a:cxnLst>
                  <a:cxn ang="0">
                    <a:pos x="wd2" y="hd2"/>
                  </a:cxn>
                  <a:cxn ang="5400000">
                    <a:pos x="wd2" y="hd2"/>
                  </a:cxn>
                  <a:cxn ang="10800000">
                    <a:pos x="wd2" y="hd2"/>
                  </a:cxn>
                  <a:cxn ang="16200000">
                    <a:pos x="wd2" y="hd2"/>
                  </a:cxn>
                </a:cxnLst>
                <a:rect l="0" t="0" r="r" b="b"/>
                <a:pathLst>
                  <a:path w="21600" h="21600" extrusionOk="0">
                    <a:moveTo>
                      <a:pt x="21600" y="3581"/>
                    </a:moveTo>
                    <a:lnTo>
                      <a:pt x="14314" y="21600"/>
                    </a:lnTo>
                    <a:lnTo>
                      <a:pt x="92" y="11733"/>
                    </a:lnTo>
                    <a:lnTo>
                      <a:pt x="0" y="0"/>
                    </a:lnTo>
                    <a:cubicBezTo>
                      <a:pt x="0" y="0"/>
                      <a:pt x="21600" y="3581"/>
                      <a:pt x="21600" y="3581"/>
                    </a:cubicBezTo>
                    <a:close/>
                  </a:path>
                </a:pathLst>
              </a:custGeom>
              <a:solidFill>
                <a:srgbClr val="010101">
                  <a:alpha val="12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1" name="Shape 80">
                <a:extLst>
                  <a:ext uri="{FF2B5EF4-FFF2-40B4-BE49-F238E27FC236}">
                    <a16:creationId xmlns:a16="http://schemas.microsoft.com/office/drawing/2014/main" id="{B69C1CBB-C9C0-4751-B4FF-F795DFA13D5A}"/>
                  </a:ext>
                </a:extLst>
              </p:cNvPr>
              <p:cNvSpPr/>
              <p:nvPr/>
            </p:nvSpPr>
            <p:spPr>
              <a:xfrm>
                <a:off x="2754172" y="5155477"/>
                <a:ext cx="994622" cy="259275"/>
              </a:xfrm>
              <a:custGeom>
                <a:avLst/>
                <a:gdLst/>
                <a:ahLst/>
                <a:cxnLst>
                  <a:cxn ang="0">
                    <a:pos x="wd2" y="hd2"/>
                  </a:cxn>
                  <a:cxn ang="5400000">
                    <a:pos x="wd2" y="hd2"/>
                  </a:cxn>
                  <a:cxn ang="10800000">
                    <a:pos x="wd2" y="hd2"/>
                  </a:cxn>
                  <a:cxn ang="16200000">
                    <a:pos x="wd2" y="hd2"/>
                  </a:cxn>
                </a:cxnLst>
                <a:rect l="0" t="0" r="r" b="b"/>
                <a:pathLst>
                  <a:path w="21600" h="21600" extrusionOk="0">
                    <a:moveTo>
                      <a:pt x="5189" y="21600"/>
                    </a:moveTo>
                    <a:cubicBezTo>
                      <a:pt x="5221" y="21587"/>
                      <a:pt x="5254" y="21574"/>
                      <a:pt x="5287" y="21562"/>
                    </a:cubicBezTo>
                    <a:cubicBezTo>
                      <a:pt x="5347" y="21538"/>
                      <a:pt x="5408" y="21514"/>
                      <a:pt x="5468" y="21490"/>
                    </a:cubicBezTo>
                    <a:cubicBezTo>
                      <a:pt x="5639" y="21423"/>
                      <a:pt x="5810" y="21356"/>
                      <a:pt x="5981" y="21288"/>
                    </a:cubicBezTo>
                    <a:cubicBezTo>
                      <a:pt x="7411" y="20726"/>
                      <a:pt x="8841" y="20163"/>
                      <a:pt x="10271" y="19600"/>
                    </a:cubicBezTo>
                    <a:cubicBezTo>
                      <a:pt x="12140" y="18864"/>
                      <a:pt x="14009" y="18128"/>
                      <a:pt x="15878" y="17393"/>
                    </a:cubicBezTo>
                    <a:cubicBezTo>
                      <a:pt x="17734" y="16663"/>
                      <a:pt x="19590" y="15931"/>
                      <a:pt x="21446" y="15202"/>
                    </a:cubicBezTo>
                    <a:cubicBezTo>
                      <a:pt x="21497" y="15181"/>
                      <a:pt x="21548" y="15161"/>
                      <a:pt x="21600" y="15141"/>
                    </a:cubicBezTo>
                    <a:cubicBezTo>
                      <a:pt x="21520" y="14867"/>
                      <a:pt x="21441" y="14594"/>
                      <a:pt x="21360" y="14320"/>
                    </a:cubicBezTo>
                    <a:cubicBezTo>
                      <a:pt x="20936" y="12865"/>
                      <a:pt x="20512" y="11410"/>
                      <a:pt x="20088" y="9955"/>
                    </a:cubicBezTo>
                    <a:cubicBezTo>
                      <a:pt x="19212" y="6952"/>
                      <a:pt x="18336" y="3949"/>
                      <a:pt x="17460" y="947"/>
                    </a:cubicBezTo>
                    <a:cubicBezTo>
                      <a:pt x="17427" y="833"/>
                      <a:pt x="17394" y="718"/>
                      <a:pt x="17360" y="603"/>
                    </a:cubicBezTo>
                    <a:cubicBezTo>
                      <a:pt x="17350" y="570"/>
                      <a:pt x="17341" y="536"/>
                      <a:pt x="17331" y="503"/>
                    </a:cubicBezTo>
                    <a:cubicBezTo>
                      <a:pt x="17314" y="445"/>
                      <a:pt x="17297" y="387"/>
                      <a:pt x="17280" y="330"/>
                    </a:cubicBezTo>
                    <a:cubicBezTo>
                      <a:pt x="17273" y="305"/>
                      <a:pt x="17266" y="281"/>
                      <a:pt x="17259" y="257"/>
                    </a:cubicBezTo>
                    <a:cubicBezTo>
                      <a:pt x="17234" y="171"/>
                      <a:pt x="17209" y="85"/>
                      <a:pt x="17184" y="0"/>
                    </a:cubicBezTo>
                    <a:cubicBezTo>
                      <a:pt x="17130" y="14"/>
                      <a:pt x="17077" y="27"/>
                      <a:pt x="17023" y="40"/>
                    </a:cubicBezTo>
                    <a:cubicBezTo>
                      <a:pt x="15150" y="503"/>
                      <a:pt x="13277" y="967"/>
                      <a:pt x="11404" y="1430"/>
                    </a:cubicBezTo>
                    <a:cubicBezTo>
                      <a:pt x="9529" y="1894"/>
                      <a:pt x="7654" y="2358"/>
                      <a:pt x="5779" y="2821"/>
                    </a:cubicBezTo>
                    <a:cubicBezTo>
                      <a:pt x="4130" y="3229"/>
                      <a:pt x="2480" y="3637"/>
                      <a:pt x="830" y="4045"/>
                    </a:cubicBezTo>
                    <a:cubicBezTo>
                      <a:pt x="651" y="4089"/>
                      <a:pt x="472" y="4133"/>
                      <a:pt x="292" y="4178"/>
                    </a:cubicBezTo>
                    <a:cubicBezTo>
                      <a:pt x="229" y="4194"/>
                      <a:pt x="166" y="4210"/>
                      <a:pt x="103" y="4225"/>
                    </a:cubicBezTo>
                    <a:cubicBezTo>
                      <a:pt x="69" y="4234"/>
                      <a:pt x="34" y="4242"/>
                      <a:pt x="0" y="4251"/>
                    </a:cubicBezTo>
                    <a:cubicBezTo>
                      <a:pt x="38" y="4376"/>
                      <a:pt x="75" y="4502"/>
                      <a:pt x="113" y="4628"/>
                    </a:cubicBezTo>
                    <a:cubicBezTo>
                      <a:pt x="144" y="4733"/>
                      <a:pt x="176" y="4838"/>
                      <a:pt x="207" y="4942"/>
                    </a:cubicBezTo>
                    <a:cubicBezTo>
                      <a:pt x="1611" y="9647"/>
                      <a:pt x="3017" y="14341"/>
                      <a:pt x="4423" y="19039"/>
                    </a:cubicBezTo>
                    <a:cubicBezTo>
                      <a:pt x="4584" y="19579"/>
                      <a:pt x="4746" y="20119"/>
                      <a:pt x="4907" y="20659"/>
                    </a:cubicBezTo>
                    <a:cubicBezTo>
                      <a:pt x="5001" y="20973"/>
                      <a:pt x="5095" y="21287"/>
                      <a:pt x="5189" y="21600"/>
                    </a:cubicBezTo>
                    <a:close/>
                  </a:path>
                </a:pathLst>
              </a:custGeom>
              <a:solidFill>
                <a:schemeClr val="accent5">
                  <a:lumMod val="60000"/>
                  <a:lumOff val="4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2" name="Shape 81">
                <a:extLst>
                  <a:ext uri="{FF2B5EF4-FFF2-40B4-BE49-F238E27FC236}">
                    <a16:creationId xmlns:a16="http://schemas.microsoft.com/office/drawing/2014/main" id="{79A78085-99DD-4171-B7B3-156374235A98}"/>
                  </a:ext>
                </a:extLst>
              </p:cNvPr>
              <p:cNvSpPr/>
              <p:nvPr/>
            </p:nvSpPr>
            <p:spPr>
              <a:xfrm>
                <a:off x="3750461" y="5333696"/>
                <a:ext cx="455100" cy="225855"/>
              </a:xfrm>
              <a:custGeom>
                <a:avLst/>
                <a:gdLst/>
                <a:ahLst/>
                <a:cxnLst>
                  <a:cxn ang="0">
                    <a:pos x="wd2" y="hd2"/>
                  </a:cxn>
                  <a:cxn ang="5400000">
                    <a:pos x="wd2" y="hd2"/>
                  </a:cxn>
                  <a:cxn ang="10800000">
                    <a:pos x="wd2" y="hd2"/>
                  </a:cxn>
                  <a:cxn ang="16200000">
                    <a:pos x="wd2" y="hd2"/>
                  </a:cxn>
                </a:cxnLst>
                <a:rect l="0" t="0" r="r" b="b"/>
                <a:pathLst>
                  <a:path w="21600" h="21600" extrusionOk="0">
                    <a:moveTo>
                      <a:pt x="21600" y="16424"/>
                    </a:moveTo>
                    <a:lnTo>
                      <a:pt x="0" y="0"/>
                    </a:lnTo>
                    <a:lnTo>
                      <a:pt x="0" y="21600"/>
                    </a:lnTo>
                    <a:cubicBezTo>
                      <a:pt x="0" y="21600"/>
                      <a:pt x="21600" y="16424"/>
                      <a:pt x="21600" y="16424"/>
                    </a:cubicBezTo>
                    <a:close/>
                  </a:path>
                </a:pathLst>
              </a:custGeom>
              <a:solidFill>
                <a:srgbClr val="010101">
                  <a:alpha val="3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3" name="Shape 82">
                <a:extLst>
                  <a:ext uri="{FF2B5EF4-FFF2-40B4-BE49-F238E27FC236}">
                    <a16:creationId xmlns:a16="http://schemas.microsoft.com/office/drawing/2014/main" id="{314482F5-C27B-496F-9C0B-9B1D5ABB5E52}"/>
                  </a:ext>
                </a:extLst>
              </p:cNvPr>
              <p:cNvSpPr/>
              <p:nvPr/>
            </p:nvSpPr>
            <p:spPr>
              <a:xfrm>
                <a:off x="3750461" y="5155477"/>
                <a:ext cx="671820" cy="349565"/>
              </a:xfrm>
              <a:custGeom>
                <a:avLst/>
                <a:gdLst/>
                <a:ahLst/>
                <a:cxnLst>
                  <a:cxn ang="0">
                    <a:pos x="wd2" y="hd2"/>
                  </a:cxn>
                  <a:cxn ang="5400000">
                    <a:pos x="wd2" y="hd2"/>
                  </a:cxn>
                  <a:cxn ang="10800000">
                    <a:pos x="wd2" y="hd2"/>
                  </a:cxn>
                  <a:cxn ang="16200000">
                    <a:pos x="wd2" y="hd2"/>
                  </a:cxn>
                </a:cxnLst>
                <a:rect l="0" t="0" r="r" b="b"/>
                <a:pathLst>
                  <a:path w="21600" h="21600" extrusionOk="0">
                    <a:moveTo>
                      <a:pt x="1824" y="12310"/>
                    </a:moveTo>
                    <a:cubicBezTo>
                      <a:pt x="1877" y="12349"/>
                      <a:pt x="1931" y="12388"/>
                      <a:pt x="1984" y="12426"/>
                    </a:cubicBezTo>
                    <a:cubicBezTo>
                      <a:pt x="2030" y="12460"/>
                      <a:pt x="2076" y="12493"/>
                      <a:pt x="2121" y="12526"/>
                    </a:cubicBezTo>
                    <a:cubicBezTo>
                      <a:pt x="6126" y="15431"/>
                      <a:pt x="10131" y="18336"/>
                      <a:pt x="14136" y="21241"/>
                    </a:cubicBezTo>
                    <a:cubicBezTo>
                      <a:pt x="14225" y="21305"/>
                      <a:pt x="14314" y="21369"/>
                      <a:pt x="14402" y="21433"/>
                    </a:cubicBezTo>
                    <a:cubicBezTo>
                      <a:pt x="14479" y="21489"/>
                      <a:pt x="14555" y="21544"/>
                      <a:pt x="14632" y="21600"/>
                    </a:cubicBezTo>
                    <a:cubicBezTo>
                      <a:pt x="14675" y="21526"/>
                      <a:pt x="14718" y="21453"/>
                      <a:pt x="14761" y="21379"/>
                    </a:cubicBezTo>
                    <a:cubicBezTo>
                      <a:pt x="14818" y="21280"/>
                      <a:pt x="14876" y="21181"/>
                      <a:pt x="14933" y="21082"/>
                    </a:cubicBezTo>
                    <a:cubicBezTo>
                      <a:pt x="15403" y="20273"/>
                      <a:pt x="15873" y="19464"/>
                      <a:pt x="16342" y="18655"/>
                    </a:cubicBezTo>
                    <a:cubicBezTo>
                      <a:pt x="17725" y="16274"/>
                      <a:pt x="19108" y="13893"/>
                      <a:pt x="20491" y="11512"/>
                    </a:cubicBezTo>
                    <a:cubicBezTo>
                      <a:pt x="20775" y="11022"/>
                      <a:pt x="21060" y="10531"/>
                      <a:pt x="21345" y="10041"/>
                    </a:cubicBezTo>
                    <a:cubicBezTo>
                      <a:pt x="21430" y="9894"/>
                      <a:pt x="21515" y="9748"/>
                      <a:pt x="21600" y="9602"/>
                    </a:cubicBezTo>
                    <a:cubicBezTo>
                      <a:pt x="21527" y="9556"/>
                      <a:pt x="21454" y="9510"/>
                      <a:pt x="21382" y="9464"/>
                    </a:cubicBezTo>
                    <a:cubicBezTo>
                      <a:pt x="21061" y="9261"/>
                      <a:pt x="20740" y="9059"/>
                      <a:pt x="20419" y="8856"/>
                    </a:cubicBezTo>
                    <a:cubicBezTo>
                      <a:pt x="20372" y="8827"/>
                      <a:pt x="20325" y="8797"/>
                      <a:pt x="20278" y="8768"/>
                    </a:cubicBezTo>
                    <a:cubicBezTo>
                      <a:pt x="20226" y="8735"/>
                      <a:pt x="20174" y="8702"/>
                      <a:pt x="20122" y="8669"/>
                    </a:cubicBezTo>
                    <a:cubicBezTo>
                      <a:pt x="20040" y="8618"/>
                      <a:pt x="19958" y="8566"/>
                      <a:pt x="19875" y="8514"/>
                    </a:cubicBezTo>
                    <a:cubicBezTo>
                      <a:pt x="19780" y="8454"/>
                      <a:pt x="19685" y="8394"/>
                      <a:pt x="19590" y="8334"/>
                    </a:cubicBezTo>
                    <a:cubicBezTo>
                      <a:pt x="15294" y="5623"/>
                      <a:pt x="10997" y="2913"/>
                      <a:pt x="6700" y="202"/>
                    </a:cubicBezTo>
                    <a:cubicBezTo>
                      <a:pt x="6651" y="171"/>
                      <a:pt x="6602" y="140"/>
                      <a:pt x="6553" y="109"/>
                    </a:cubicBezTo>
                    <a:cubicBezTo>
                      <a:pt x="6496" y="73"/>
                      <a:pt x="6438" y="36"/>
                      <a:pt x="6381" y="0"/>
                    </a:cubicBezTo>
                    <a:cubicBezTo>
                      <a:pt x="6342" y="67"/>
                      <a:pt x="6302" y="135"/>
                      <a:pt x="6263" y="203"/>
                    </a:cubicBezTo>
                    <a:cubicBezTo>
                      <a:pt x="6228" y="263"/>
                      <a:pt x="6192" y="325"/>
                      <a:pt x="6157" y="386"/>
                    </a:cubicBezTo>
                    <a:cubicBezTo>
                      <a:pt x="5914" y="803"/>
                      <a:pt x="5672" y="1221"/>
                      <a:pt x="5429" y="1639"/>
                    </a:cubicBezTo>
                    <a:cubicBezTo>
                      <a:pt x="5292" y="1874"/>
                      <a:pt x="5155" y="2110"/>
                      <a:pt x="5018" y="2346"/>
                    </a:cubicBezTo>
                    <a:cubicBezTo>
                      <a:pt x="4744" y="2819"/>
                      <a:pt x="4470" y="3291"/>
                      <a:pt x="4195" y="3764"/>
                    </a:cubicBezTo>
                    <a:cubicBezTo>
                      <a:pt x="2862" y="6059"/>
                      <a:pt x="1529" y="8354"/>
                      <a:pt x="197" y="10649"/>
                    </a:cubicBezTo>
                    <a:cubicBezTo>
                      <a:pt x="131" y="10762"/>
                      <a:pt x="66" y="10875"/>
                      <a:pt x="0" y="10987"/>
                    </a:cubicBezTo>
                    <a:cubicBezTo>
                      <a:pt x="486" y="11340"/>
                      <a:pt x="973" y="11693"/>
                      <a:pt x="1459" y="12046"/>
                    </a:cubicBezTo>
                    <a:cubicBezTo>
                      <a:pt x="1529" y="12096"/>
                      <a:pt x="1599" y="12147"/>
                      <a:pt x="1668" y="12197"/>
                    </a:cubicBezTo>
                    <a:cubicBezTo>
                      <a:pt x="1720" y="12235"/>
                      <a:pt x="1772" y="12273"/>
                      <a:pt x="1824" y="12310"/>
                    </a:cubicBezTo>
                    <a:close/>
                  </a:path>
                </a:pathLst>
              </a:custGeom>
              <a:solidFill>
                <a:schemeClr val="accent5">
                  <a:lumMod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4" name="Shape 83">
                <a:extLst>
                  <a:ext uri="{FF2B5EF4-FFF2-40B4-BE49-F238E27FC236}">
                    <a16:creationId xmlns:a16="http://schemas.microsoft.com/office/drawing/2014/main" id="{37BB7121-30D4-4BB3-8B35-2643D63E46B9}"/>
                  </a:ext>
                </a:extLst>
              </p:cNvPr>
              <p:cNvSpPr/>
              <p:nvPr/>
            </p:nvSpPr>
            <p:spPr>
              <a:xfrm>
                <a:off x="3379580" y="5508228"/>
                <a:ext cx="1113344" cy="371490"/>
              </a:xfrm>
              <a:custGeom>
                <a:avLst/>
                <a:gdLst/>
                <a:ahLst/>
                <a:cxnLst>
                  <a:cxn ang="0">
                    <a:pos x="wd2" y="hd2"/>
                  </a:cxn>
                  <a:cxn ang="5400000">
                    <a:pos x="wd2" y="hd2"/>
                  </a:cxn>
                  <a:cxn ang="10800000">
                    <a:pos x="wd2" y="hd2"/>
                  </a:cxn>
                  <a:cxn ang="16200000">
                    <a:pos x="wd2" y="hd2"/>
                  </a:cxn>
                </a:cxnLst>
                <a:rect l="0" t="0" r="r" b="b"/>
                <a:pathLst>
                  <a:path w="21600" h="21600" extrusionOk="0">
                    <a:moveTo>
                      <a:pt x="5842" y="21600"/>
                    </a:moveTo>
                    <a:cubicBezTo>
                      <a:pt x="5909" y="21563"/>
                      <a:pt x="5976" y="21526"/>
                      <a:pt x="6043" y="21490"/>
                    </a:cubicBezTo>
                    <a:cubicBezTo>
                      <a:pt x="11119" y="18702"/>
                      <a:pt x="16194" y="15914"/>
                      <a:pt x="21270" y="13126"/>
                    </a:cubicBezTo>
                    <a:cubicBezTo>
                      <a:pt x="21353" y="13080"/>
                      <a:pt x="21436" y="13034"/>
                      <a:pt x="21520" y="12988"/>
                    </a:cubicBezTo>
                    <a:cubicBezTo>
                      <a:pt x="21546" y="12973"/>
                      <a:pt x="21573" y="12959"/>
                      <a:pt x="21600" y="12944"/>
                    </a:cubicBezTo>
                    <a:cubicBezTo>
                      <a:pt x="21553" y="12837"/>
                      <a:pt x="21507" y="12730"/>
                      <a:pt x="21461" y="12624"/>
                    </a:cubicBezTo>
                    <a:cubicBezTo>
                      <a:pt x="19694" y="8567"/>
                      <a:pt x="17927" y="4511"/>
                      <a:pt x="16160" y="454"/>
                    </a:cubicBezTo>
                    <a:cubicBezTo>
                      <a:pt x="16113" y="347"/>
                      <a:pt x="16067" y="240"/>
                      <a:pt x="16020" y="132"/>
                    </a:cubicBezTo>
                    <a:cubicBezTo>
                      <a:pt x="16000" y="88"/>
                      <a:pt x="15981" y="44"/>
                      <a:pt x="15962" y="0"/>
                    </a:cubicBezTo>
                    <a:cubicBezTo>
                      <a:pt x="15935" y="10"/>
                      <a:pt x="15908" y="19"/>
                      <a:pt x="15880" y="29"/>
                    </a:cubicBezTo>
                    <a:cubicBezTo>
                      <a:pt x="15796" y="59"/>
                      <a:pt x="15712" y="89"/>
                      <a:pt x="15627" y="119"/>
                    </a:cubicBezTo>
                    <a:cubicBezTo>
                      <a:pt x="10486" y="1952"/>
                      <a:pt x="5345" y="3784"/>
                      <a:pt x="204" y="5616"/>
                    </a:cubicBezTo>
                    <a:cubicBezTo>
                      <a:pt x="136" y="5641"/>
                      <a:pt x="68" y="5665"/>
                      <a:pt x="0" y="5689"/>
                    </a:cubicBezTo>
                    <a:cubicBezTo>
                      <a:pt x="20" y="5743"/>
                      <a:pt x="40" y="5797"/>
                      <a:pt x="60" y="5852"/>
                    </a:cubicBezTo>
                    <a:cubicBezTo>
                      <a:pt x="108" y="5984"/>
                      <a:pt x="157" y="6116"/>
                      <a:pt x="205" y="6248"/>
                    </a:cubicBezTo>
                    <a:cubicBezTo>
                      <a:pt x="2036" y="11234"/>
                      <a:pt x="3867" y="16220"/>
                      <a:pt x="5697" y="21206"/>
                    </a:cubicBezTo>
                    <a:cubicBezTo>
                      <a:pt x="5745" y="21337"/>
                      <a:pt x="5794" y="21469"/>
                      <a:pt x="5842" y="21600"/>
                    </a:cubicBezTo>
                    <a:close/>
                  </a:path>
                </a:pathLst>
              </a:custGeom>
              <a:solidFill>
                <a:schemeClr val="accent5">
                  <a:lumMod val="60000"/>
                  <a:lumOff val="4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5" name="Shape 84">
                <a:extLst>
                  <a:ext uri="{FF2B5EF4-FFF2-40B4-BE49-F238E27FC236}">
                    <a16:creationId xmlns:a16="http://schemas.microsoft.com/office/drawing/2014/main" id="{7F212E00-BA7B-4B88-AA2A-ED81A4A52B4B}"/>
                  </a:ext>
                </a:extLst>
              </p:cNvPr>
              <p:cNvSpPr/>
              <p:nvPr/>
            </p:nvSpPr>
            <p:spPr>
              <a:xfrm>
                <a:off x="2725083" y="5413690"/>
                <a:ext cx="654777" cy="415077"/>
              </a:xfrm>
              <a:custGeom>
                <a:avLst/>
                <a:gdLst/>
                <a:ahLst/>
                <a:cxnLst>
                  <a:cxn ang="0">
                    <a:pos x="wd2" y="hd2"/>
                  </a:cxn>
                  <a:cxn ang="5400000">
                    <a:pos x="wd2" y="hd2"/>
                  </a:cxn>
                  <a:cxn ang="10800000">
                    <a:pos x="wd2" y="hd2"/>
                  </a:cxn>
                  <a:cxn ang="16200000">
                    <a:pos x="wd2" y="hd2"/>
                  </a:cxn>
                </a:cxnLst>
                <a:rect l="0" t="0" r="r" b="b"/>
                <a:pathLst>
                  <a:path w="21600" h="21600" extrusionOk="0">
                    <a:moveTo>
                      <a:pt x="4501" y="11816"/>
                    </a:moveTo>
                    <a:cubicBezTo>
                      <a:pt x="4532" y="11851"/>
                      <a:pt x="4562" y="11885"/>
                      <a:pt x="4592" y="11920"/>
                    </a:cubicBezTo>
                    <a:cubicBezTo>
                      <a:pt x="5842" y="13354"/>
                      <a:pt x="7092" y="14788"/>
                      <a:pt x="8343" y="16222"/>
                    </a:cubicBezTo>
                    <a:cubicBezTo>
                      <a:pt x="9838" y="17937"/>
                      <a:pt x="11334" y="19652"/>
                      <a:pt x="12829" y="21367"/>
                    </a:cubicBezTo>
                    <a:cubicBezTo>
                      <a:pt x="12897" y="21444"/>
                      <a:pt x="12965" y="21522"/>
                      <a:pt x="13032" y="21600"/>
                    </a:cubicBezTo>
                    <a:cubicBezTo>
                      <a:pt x="13091" y="21521"/>
                      <a:pt x="13149" y="21441"/>
                      <a:pt x="13208" y="21362"/>
                    </a:cubicBezTo>
                    <a:cubicBezTo>
                      <a:pt x="13306" y="21229"/>
                      <a:pt x="13404" y="21097"/>
                      <a:pt x="13502" y="20964"/>
                    </a:cubicBezTo>
                    <a:cubicBezTo>
                      <a:pt x="16148" y="17381"/>
                      <a:pt x="18793" y="13797"/>
                      <a:pt x="21438" y="10214"/>
                    </a:cubicBezTo>
                    <a:cubicBezTo>
                      <a:pt x="21492" y="10141"/>
                      <a:pt x="21546" y="10068"/>
                      <a:pt x="21600" y="9994"/>
                    </a:cubicBezTo>
                    <a:cubicBezTo>
                      <a:pt x="21332" y="9786"/>
                      <a:pt x="21065" y="9577"/>
                      <a:pt x="20797" y="9368"/>
                    </a:cubicBezTo>
                    <a:cubicBezTo>
                      <a:pt x="20420" y="9073"/>
                      <a:pt x="20043" y="8779"/>
                      <a:pt x="19665" y="8484"/>
                    </a:cubicBezTo>
                    <a:cubicBezTo>
                      <a:pt x="19471" y="8332"/>
                      <a:pt x="19276" y="8180"/>
                      <a:pt x="19082" y="8028"/>
                    </a:cubicBezTo>
                    <a:cubicBezTo>
                      <a:pt x="18930" y="7910"/>
                      <a:pt x="18779" y="7792"/>
                      <a:pt x="18628" y="7674"/>
                    </a:cubicBezTo>
                    <a:cubicBezTo>
                      <a:pt x="15351" y="5116"/>
                      <a:pt x="12075" y="2558"/>
                      <a:pt x="8798" y="0"/>
                    </a:cubicBezTo>
                    <a:cubicBezTo>
                      <a:pt x="8739" y="45"/>
                      <a:pt x="8679" y="90"/>
                      <a:pt x="8620" y="135"/>
                    </a:cubicBezTo>
                    <a:cubicBezTo>
                      <a:pt x="5814" y="2257"/>
                      <a:pt x="3008" y="4378"/>
                      <a:pt x="203" y="6500"/>
                    </a:cubicBezTo>
                    <a:cubicBezTo>
                      <a:pt x="135" y="6552"/>
                      <a:pt x="68" y="6603"/>
                      <a:pt x="0" y="6654"/>
                    </a:cubicBezTo>
                    <a:cubicBezTo>
                      <a:pt x="69" y="6733"/>
                      <a:pt x="139" y="6813"/>
                      <a:pt x="208" y="6892"/>
                    </a:cubicBezTo>
                    <a:cubicBezTo>
                      <a:pt x="342" y="7046"/>
                      <a:pt x="477" y="7200"/>
                      <a:pt x="611" y="7354"/>
                    </a:cubicBezTo>
                    <a:cubicBezTo>
                      <a:pt x="729" y="7490"/>
                      <a:pt x="847" y="7625"/>
                      <a:pt x="965" y="7761"/>
                    </a:cubicBezTo>
                    <a:cubicBezTo>
                      <a:pt x="2078" y="9037"/>
                      <a:pt x="3191" y="10313"/>
                      <a:pt x="4304" y="11589"/>
                    </a:cubicBezTo>
                    <a:cubicBezTo>
                      <a:pt x="4345" y="11637"/>
                      <a:pt x="4386" y="11684"/>
                      <a:pt x="4428" y="11731"/>
                    </a:cubicBezTo>
                    <a:cubicBezTo>
                      <a:pt x="4452" y="11760"/>
                      <a:pt x="4477" y="11788"/>
                      <a:pt x="4501" y="11816"/>
                    </a:cubicBezTo>
                    <a:close/>
                  </a:path>
                </a:pathLst>
              </a:custGeom>
              <a:solidFill>
                <a:schemeClr val="accent5">
                  <a:lumMod val="40000"/>
                  <a:lumOff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dirty="0"/>
              </a:p>
            </p:txBody>
          </p:sp>
        </p:grpSp>
      </p:grpSp>
      <p:sp>
        <p:nvSpPr>
          <p:cNvPr id="47" name="TextBox 46">
            <a:extLst>
              <a:ext uri="{FF2B5EF4-FFF2-40B4-BE49-F238E27FC236}">
                <a16:creationId xmlns:a16="http://schemas.microsoft.com/office/drawing/2014/main" id="{F5010D36-350C-4FE6-A370-8ABC5999F2C0}"/>
              </a:ext>
            </a:extLst>
          </p:cNvPr>
          <p:cNvSpPr txBox="1"/>
          <p:nvPr/>
        </p:nvSpPr>
        <p:spPr>
          <a:xfrm>
            <a:off x="2059196" y="5108086"/>
            <a:ext cx="1260219" cy="630942"/>
          </a:xfrm>
          <a:prstGeom prst="rect">
            <a:avLst/>
          </a:prstGeom>
          <a:noFill/>
        </p:spPr>
        <p:txBody>
          <a:bodyPr wrap="square" rtlCol="0">
            <a:spAutoFit/>
          </a:bodyPr>
          <a:lstStyle/>
          <a:p>
            <a:r>
              <a:rPr lang="en-US" sz="3500" b="1" dirty="0">
                <a:solidFill>
                  <a:schemeClr val="accent5"/>
                </a:solidFill>
                <a:latin typeface="Montserrat" charset="0"/>
                <a:ea typeface="Montserrat" charset="0"/>
                <a:cs typeface="Montserrat" charset="0"/>
              </a:rPr>
              <a:t>31%</a:t>
            </a:r>
          </a:p>
        </p:txBody>
      </p:sp>
      <p:sp>
        <p:nvSpPr>
          <p:cNvPr id="14" name="Picture Placeholder 13">
            <a:extLst>
              <a:ext uri="{FF2B5EF4-FFF2-40B4-BE49-F238E27FC236}">
                <a16:creationId xmlns:a16="http://schemas.microsoft.com/office/drawing/2014/main" id="{F5C884ED-CE15-4071-B9D7-A0A3B0DCEDD9}"/>
              </a:ext>
            </a:extLst>
          </p:cNvPr>
          <p:cNvSpPr>
            <a:spLocks noGrp="1"/>
          </p:cNvSpPr>
          <p:nvPr>
            <p:ph type="pic" sz="quarter" idx="21"/>
          </p:nvPr>
        </p:nvSpPr>
        <p:spPr/>
      </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Shape 16">
            <a:extLst>
              <a:ext uri="{FF2B5EF4-FFF2-40B4-BE49-F238E27FC236}">
                <a16:creationId xmlns:a16="http://schemas.microsoft.com/office/drawing/2014/main" id="{10DDC9DB-2336-41E3-98F4-97E2D4DABEBF}"/>
              </a:ext>
            </a:extLst>
          </p:cNvPr>
          <p:cNvSpPr/>
          <p:nvPr/>
        </p:nvSpPr>
        <p:spPr>
          <a:xfrm>
            <a:off x="4711472" y="569251"/>
            <a:ext cx="1043423" cy="1514025"/>
          </a:xfrm>
          <a:custGeom>
            <a:avLst/>
            <a:gdLst/>
            <a:ahLst/>
            <a:cxnLst>
              <a:cxn ang="0">
                <a:pos x="wd2" y="hd2"/>
              </a:cxn>
              <a:cxn ang="5400000">
                <a:pos x="wd2" y="hd2"/>
              </a:cxn>
              <a:cxn ang="10800000">
                <a:pos x="wd2" y="hd2"/>
              </a:cxn>
              <a:cxn ang="16200000">
                <a:pos x="wd2" y="hd2"/>
              </a:cxn>
            </a:cxnLst>
            <a:rect l="0" t="0" r="r" b="b"/>
            <a:pathLst>
              <a:path w="20196" h="20210" extrusionOk="0">
                <a:moveTo>
                  <a:pt x="18230" y="2224"/>
                </a:moveTo>
                <a:cubicBezTo>
                  <a:pt x="13728" y="1481"/>
                  <a:pt x="10155" y="7416"/>
                  <a:pt x="8690" y="9508"/>
                </a:cubicBezTo>
                <a:cubicBezTo>
                  <a:pt x="6447" y="12709"/>
                  <a:pt x="4755" y="16088"/>
                  <a:pt x="3128" y="19458"/>
                </a:cubicBezTo>
                <a:cubicBezTo>
                  <a:pt x="2489" y="20781"/>
                  <a:pt x="-555" y="20214"/>
                  <a:pt x="88" y="18880"/>
                </a:cubicBezTo>
                <a:cubicBezTo>
                  <a:pt x="2091" y="14731"/>
                  <a:pt x="4267" y="10611"/>
                  <a:pt x="7193" y="6722"/>
                </a:cubicBezTo>
                <a:cubicBezTo>
                  <a:pt x="9393" y="3800"/>
                  <a:pt x="13332" y="-819"/>
                  <a:pt x="19067" y="126"/>
                </a:cubicBezTo>
                <a:cubicBezTo>
                  <a:pt x="21045" y="452"/>
                  <a:pt x="20206" y="2546"/>
                  <a:pt x="18230" y="2224"/>
                </a:cubicBezTo>
                <a:cubicBezTo>
                  <a:pt x="18230" y="2224"/>
                  <a:pt x="18230" y="2224"/>
                  <a:pt x="18230" y="2224"/>
                </a:cubicBezTo>
                <a:close/>
              </a:path>
            </a:pathLst>
          </a:custGeom>
          <a:solidFill>
            <a:schemeClr val="bg2">
              <a:lumMod val="20000"/>
              <a:lumOff val="8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19</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t>Company </a:t>
            </a:r>
            <a:r>
              <a:rPr lang="en-US" b="1" dirty="0"/>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51" name="Rectangle 9">
            <a:extLst>
              <a:ext uri="{FF2B5EF4-FFF2-40B4-BE49-F238E27FC236}">
                <a16:creationId xmlns:a16="http://schemas.microsoft.com/office/drawing/2014/main" id="{16E91C01-E077-4430-8602-D7D03E7C868F}"/>
              </a:ext>
            </a:extLst>
          </p:cNvPr>
          <p:cNvSpPr>
            <a:spLocks/>
          </p:cNvSpPr>
          <p:nvPr/>
        </p:nvSpPr>
        <p:spPr bwMode="auto">
          <a:xfrm>
            <a:off x="915326" y="2066018"/>
            <a:ext cx="2004550" cy="34816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a:t>
            </a:r>
          </a:p>
          <a:p>
            <a:pPr>
              <a:lnSpc>
                <a:spcPts val="1800"/>
              </a:lnSpc>
            </a:pPr>
            <a:endPar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endParaRPr>
          </a:p>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nvGrpSpPr>
          <p:cNvPr id="3" name="Group 2">
            <a:extLst>
              <a:ext uri="{FF2B5EF4-FFF2-40B4-BE49-F238E27FC236}">
                <a16:creationId xmlns:a16="http://schemas.microsoft.com/office/drawing/2014/main" id="{15C67BE9-BD0C-4EFF-B4D2-8CFFAABE27E6}"/>
              </a:ext>
            </a:extLst>
          </p:cNvPr>
          <p:cNvGrpSpPr/>
          <p:nvPr/>
        </p:nvGrpSpPr>
        <p:grpSpPr>
          <a:xfrm>
            <a:off x="8498539" y="2009009"/>
            <a:ext cx="2778135" cy="3635095"/>
            <a:chOff x="7933318" y="2009009"/>
            <a:chExt cx="2778135" cy="3635095"/>
          </a:xfrm>
        </p:grpSpPr>
        <p:grpSp>
          <p:nvGrpSpPr>
            <p:cNvPr id="18" name="Group 17">
              <a:extLst>
                <a:ext uri="{FF2B5EF4-FFF2-40B4-BE49-F238E27FC236}">
                  <a16:creationId xmlns:a16="http://schemas.microsoft.com/office/drawing/2014/main" id="{3DDB0634-39E4-4B1C-9E9A-8688C302890C}"/>
                </a:ext>
              </a:extLst>
            </p:cNvPr>
            <p:cNvGrpSpPr/>
            <p:nvPr/>
          </p:nvGrpSpPr>
          <p:grpSpPr>
            <a:xfrm>
              <a:off x="7958254" y="3388801"/>
              <a:ext cx="2718773" cy="1200329"/>
              <a:chOff x="963309" y="4210880"/>
              <a:chExt cx="2718773" cy="1200329"/>
            </a:xfrm>
          </p:grpSpPr>
          <p:sp>
            <p:nvSpPr>
              <p:cNvPr id="19" name="TextBox 18">
                <a:extLst>
                  <a:ext uri="{FF2B5EF4-FFF2-40B4-BE49-F238E27FC236}">
                    <a16:creationId xmlns:a16="http://schemas.microsoft.com/office/drawing/2014/main" id="{22CE065C-AA7D-41DF-9CF5-4CC0E6958FC5}"/>
                  </a:ext>
                </a:extLst>
              </p:cNvPr>
              <p:cNvSpPr txBox="1"/>
              <p:nvPr/>
            </p:nvSpPr>
            <p:spPr>
              <a:xfrm>
                <a:off x="2696090" y="4253514"/>
                <a:ext cx="605316" cy="292388"/>
              </a:xfrm>
              <a:prstGeom prst="rect">
                <a:avLst/>
              </a:prstGeom>
              <a:noFill/>
            </p:spPr>
            <p:txBody>
              <a:bodyPr wrap="square" rtlCol="0">
                <a:spAutoFit/>
              </a:bodyPr>
              <a:lstStyle/>
              <a:p>
                <a:r>
                  <a:rPr lang="en-US" sz="1300" dirty="0">
                    <a:latin typeface="Roboto Slab" pitchFamily="2" charset="0"/>
                    <a:ea typeface="Roboto Slab" pitchFamily="2" charset="0"/>
                    <a:cs typeface="Montserrat" charset="0"/>
                  </a:rPr>
                  <a:t>31%</a:t>
                </a:r>
              </a:p>
            </p:txBody>
          </p:sp>
          <p:sp>
            <p:nvSpPr>
              <p:cNvPr id="20" name="TextBox 19">
                <a:extLst>
                  <a:ext uri="{FF2B5EF4-FFF2-40B4-BE49-F238E27FC236}">
                    <a16:creationId xmlns:a16="http://schemas.microsoft.com/office/drawing/2014/main" id="{9D204C89-4391-48AE-9F63-A4D56CBAA8E6}"/>
                  </a:ext>
                </a:extLst>
              </p:cNvPr>
              <p:cNvSpPr txBox="1"/>
              <p:nvPr/>
            </p:nvSpPr>
            <p:spPr>
              <a:xfrm>
                <a:off x="3076766" y="4556209"/>
                <a:ext cx="605316" cy="292388"/>
              </a:xfrm>
              <a:prstGeom prst="rect">
                <a:avLst/>
              </a:prstGeom>
              <a:noFill/>
            </p:spPr>
            <p:txBody>
              <a:bodyPr wrap="square" rtlCol="0">
                <a:spAutoFit/>
              </a:bodyPr>
              <a:lstStyle/>
              <a:p>
                <a:r>
                  <a:rPr lang="en-US" sz="1300" dirty="0">
                    <a:latin typeface="Roboto Slab" pitchFamily="2" charset="0"/>
                    <a:ea typeface="Roboto Slab" pitchFamily="2" charset="0"/>
                    <a:cs typeface="Montserrat" charset="0"/>
                  </a:rPr>
                  <a:t>59%</a:t>
                </a:r>
              </a:p>
            </p:txBody>
          </p:sp>
          <p:sp>
            <p:nvSpPr>
              <p:cNvPr id="21" name="TextBox 20">
                <a:extLst>
                  <a:ext uri="{FF2B5EF4-FFF2-40B4-BE49-F238E27FC236}">
                    <a16:creationId xmlns:a16="http://schemas.microsoft.com/office/drawing/2014/main" id="{4FF647BB-4900-4772-A05E-567776CC4413}"/>
                  </a:ext>
                </a:extLst>
              </p:cNvPr>
              <p:cNvSpPr txBox="1"/>
              <p:nvPr/>
            </p:nvSpPr>
            <p:spPr>
              <a:xfrm>
                <a:off x="1972017" y="4796166"/>
                <a:ext cx="605316" cy="292388"/>
              </a:xfrm>
              <a:prstGeom prst="rect">
                <a:avLst/>
              </a:prstGeom>
              <a:noFill/>
            </p:spPr>
            <p:txBody>
              <a:bodyPr wrap="square" rtlCol="0">
                <a:spAutoFit/>
              </a:bodyPr>
              <a:lstStyle/>
              <a:p>
                <a:r>
                  <a:rPr lang="en-US" sz="1300" dirty="0">
                    <a:latin typeface="Roboto Slab" pitchFamily="2" charset="0"/>
                    <a:ea typeface="Roboto Slab" pitchFamily="2" charset="0"/>
                    <a:cs typeface="Montserrat" charset="0"/>
                  </a:rPr>
                  <a:t>10%</a:t>
                </a:r>
              </a:p>
            </p:txBody>
          </p:sp>
          <p:sp>
            <p:nvSpPr>
              <p:cNvPr id="22" name="TextBox 21">
                <a:extLst>
                  <a:ext uri="{FF2B5EF4-FFF2-40B4-BE49-F238E27FC236}">
                    <a16:creationId xmlns:a16="http://schemas.microsoft.com/office/drawing/2014/main" id="{603D0183-A39C-4DAE-81B8-9FA953569DCD}"/>
                  </a:ext>
                </a:extLst>
              </p:cNvPr>
              <p:cNvSpPr txBox="1"/>
              <p:nvPr/>
            </p:nvSpPr>
            <p:spPr>
              <a:xfrm>
                <a:off x="963309" y="4210880"/>
                <a:ext cx="415051" cy="1200329"/>
              </a:xfrm>
              <a:prstGeom prst="rect">
                <a:avLst/>
              </a:prstGeom>
              <a:noFill/>
            </p:spPr>
            <p:txBody>
              <a:bodyPr wrap="square" numCol="1" spcCol="457200" rtlCol="0">
                <a:spAutoFit/>
              </a:bodyPr>
              <a:lstStyle/>
              <a:p>
                <a:pPr>
                  <a:lnSpc>
                    <a:spcPct val="150000"/>
                  </a:lnSpc>
                </a:pPr>
                <a:r>
                  <a:rPr lang="en-US" sz="1200" dirty="0">
                    <a:latin typeface="Roboto Slab" pitchFamily="2" charset="0"/>
                    <a:ea typeface="Roboto Slab" pitchFamily="2" charset="0"/>
                    <a:cs typeface="Montserrat" charset="0"/>
                  </a:rPr>
                  <a:t>01</a:t>
                </a:r>
              </a:p>
              <a:p>
                <a:pPr>
                  <a:lnSpc>
                    <a:spcPct val="150000"/>
                  </a:lnSpc>
                </a:pPr>
                <a:r>
                  <a:rPr lang="en-US" sz="1200" dirty="0">
                    <a:latin typeface="Roboto Slab" pitchFamily="2" charset="0"/>
                    <a:ea typeface="Roboto Slab" pitchFamily="2" charset="0"/>
                    <a:cs typeface="Montserrat" charset="0"/>
                  </a:rPr>
                  <a:t>02</a:t>
                </a:r>
              </a:p>
              <a:p>
                <a:pPr>
                  <a:lnSpc>
                    <a:spcPct val="150000"/>
                  </a:lnSpc>
                </a:pPr>
                <a:r>
                  <a:rPr lang="en-US" sz="1200" dirty="0">
                    <a:latin typeface="Roboto Slab" pitchFamily="2" charset="0"/>
                    <a:ea typeface="Roboto Slab" pitchFamily="2" charset="0"/>
                    <a:cs typeface="Montserrat" charset="0"/>
                  </a:rPr>
                  <a:t>03</a:t>
                </a:r>
              </a:p>
              <a:p>
                <a:pPr>
                  <a:lnSpc>
                    <a:spcPct val="150000"/>
                  </a:lnSpc>
                </a:pPr>
                <a:r>
                  <a:rPr lang="en-US" sz="1200" dirty="0">
                    <a:latin typeface="Roboto Slab" pitchFamily="2" charset="0"/>
                    <a:ea typeface="Roboto Slab" pitchFamily="2" charset="0"/>
                    <a:cs typeface="Montserrat" charset="0"/>
                  </a:rPr>
                  <a:t>04</a:t>
                </a:r>
              </a:p>
            </p:txBody>
          </p:sp>
          <p:sp>
            <p:nvSpPr>
              <p:cNvPr id="23" name="Rectangle 22">
                <a:extLst>
                  <a:ext uri="{FF2B5EF4-FFF2-40B4-BE49-F238E27FC236}">
                    <a16:creationId xmlns:a16="http://schemas.microsoft.com/office/drawing/2014/main" id="{26A94294-D95B-4BF9-9D9E-290D3322EAB1}"/>
                  </a:ext>
                </a:extLst>
              </p:cNvPr>
              <p:cNvSpPr/>
              <p:nvPr/>
            </p:nvSpPr>
            <p:spPr>
              <a:xfrm>
                <a:off x="1326413" y="4310744"/>
                <a:ext cx="1384130" cy="260253"/>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24" name="Rectangle 23">
                <a:extLst>
                  <a:ext uri="{FF2B5EF4-FFF2-40B4-BE49-F238E27FC236}">
                    <a16:creationId xmlns:a16="http://schemas.microsoft.com/office/drawing/2014/main" id="{A9B7E1F9-1BB7-44BD-ADA0-18782A68E9A4}"/>
                  </a:ext>
                </a:extLst>
              </p:cNvPr>
              <p:cNvSpPr/>
              <p:nvPr/>
            </p:nvSpPr>
            <p:spPr>
              <a:xfrm>
                <a:off x="1326413" y="4565793"/>
                <a:ext cx="1749890" cy="260253"/>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25" name="Rectangle 24">
                <a:extLst>
                  <a:ext uri="{FF2B5EF4-FFF2-40B4-BE49-F238E27FC236}">
                    <a16:creationId xmlns:a16="http://schemas.microsoft.com/office/drawing/2014/main" id="{FE98FBF6-4C5B-4C5A-BFBE-33BEA3453D3C}"/>
                  </a:ext>
                </a:extLst>
              </p:cNvPr>
              <p:cNvSpPr/>
              <p:nvPr/>
            </p:nvSpPr>
            <p:spPr>
              <a:xfrm>
                <a:off x="1326413" y="4825765"/>
                <a:ext cx="664766" cy="260253"/>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26" name="Rectangle 25">
                <a:extLst>
                  <a:ext uri="{FF2B5EF4-FFF2-40B4-BE49-F238E27FC236}">
                    <a16:creationId xmlns:a16="http://schemas.microsoft.com/office/drawing/2014/main" id="{C89FC2CD-E4F6-4677-BCA7-9FC1D6766D0F}"/>
                  </a:ext>
                </a:extLst>
              </p:cNvPr>
              <p:cNvSpPr/>
              <p:nvPr/>
            </p:nvSpPr>
            <p:spPr>
              <a:xfrm>
                <a:off x="1326413" y="5088987"/>
                <a:ext cx="1302585" cy="260253"/>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27" name="TextBox 26">
                <a:extLst>
                  <a:ext uri="{FF2B5EF4-FFF2-40B4-BE49-F238E27FC236}">
                    <a16:creationId xmlns:a16="http://schemas.microsoft.com/office/drawing/2014/main" id="{C56A83A4-6DE8-4C00-8014-63607BD2449F}"/>
                  </a:ext>
                </a:extLst>
              </p:cNvPr>
              <p:cNvSpPr txBox="1"/>
              <p:nvPr/>
            </p:nvSpPr>
            <p:spPr>
              <a:xfrm>
                <a:off x="2656904" y="5079153"/>
                <a:ext cx="605316" cy="292388"/>
              </a:xfrm>
              <a:prstGeom prst="rect">
                <a:avLst/>
              </a:prstGeom>
              <a:noFill/>
            </p:spPr>
            <p:txBody>
              <a:bodyPr wrap="square" rtlCol="0">
                <a:spAutoFit/>
              </a:bodyPr>
              <a:lstStyle/>
              <a:p>
                <a:r>
                  <a:rPr lang="en-US" sz="1300" dirty="0">
                    <a:latin typeface="Roboto Slab" pitchFamily="2" charset="0"/>
                    <a:ea typeface="Roboto Slab" pitchFamily="2" charset="0"/>
                    <a:cs typeface="Montserrat" charset="0"/>
                  </a:rPr>
                  <a:t>30%</a:t>
                </a:r>
              </a:p>
            </p:txBody>
          </p:sp>
        </p:grpSp>
        <p:sp>
          <p:nvSpPr>
            <p:cNvPr id="28" name="TextBox 27">
              <a:extLst>
                <a:ext uri="{FF2B5EF4-FFF2-40B4-BE49-F238E27FC236}">
                  <a16:creationId xmlns:a16="http://schemas.microsoft.com/office/drawing/2014/main" id="{25799153-A643-41CA-B636-EF0D1900E6A1}"/>
                </a:ext>
              </a:extLst>
            </p:cNvPr>
            <p:cNvSpPr txBox="1"/>
            <p:nvPr/>
          </p:nvSpPr>
          <p:spPr>
            <a:xfrm>
              <a:off x="7965258" y="2671328"/>
              <a:ext cx="2483022" cy="484428"/>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 . Creepiest god air fish land. Air saying</a:t>
              </a:r>
            </a:p>
          </p:txBody>
        </p:sp>
        <p:sp>
          <p:nvSpPr>
            <p:cNvPr id="29" name="TextBox 28">
              <a:extLst>
                <a:ext uri="{FF2B5EF4-FFF2-40B4-BE49-F238E27FC236}">
                  <a16:creationId xmlns:a16="http://schemas.microsoft.com/office/drawing/2014/main" id="{52FBAA08-9977-430F-8A1D-56A63D32D82B}"/>
                </a:ext>
              </a:extLst>
            </p:cNvPr>
            <p:cNvSpPr txBox="1"/>
            <p:nvPr/>
          </p:nvSpPr>
          <p:spPr>
            <a:xfrm>
              <a:off x="9148151" y="2113913"/>
              <a:ext cx="1197370" cy="451406"/>
            </a:xfrm>
            <a:prstGeom prst="rect">
              <a:avLst/>
            </a:prstGeom>
            <a:noFill/>
          </p:spPr>
          <p:txBody>
            <a:bodyPr wrap="square" numCol="1" spcCol="457200" rtlCol="0">
              <a:spAutoFit/>
            </a:bodyPr>
            <a:lstStyle/>
            <a:p>
              <a:pPr>
                <a:lnSpc>
                  <a:spcPts val="1400"/>
                </a:lnSpc>
              </a:pPr>
              <a:r>
                <a:rPr lang="en-US" sz="1000" b="1" dirty="0">
                  <a:latin typeface="Roboto Slab" pitchFamily="2" charset="0"/>
                  <a:ea typeface="Roboto Slab" pitchFamily="2" charset="0"/>
                  <a:cs typeface="Montserrat" charset="0"/>
                </a:rPr>
                <a:t>Saying fruitful were example</a:t>
              </a:r>
              <a:endParaRPr lang="en-US" sz="1000" dirty="0">
                <a:latin typeface="Roboto Slab" pitchFamily="2" charset="0"/>
                <a:ea typeface="Roboto Slab" pitchFamily="2" charset="0"/>
                <a:cs typeface="Montserrat" charset="0"/>
              </a:endParaRPr>
            </a:p>
          </p:txBody>
        </p:sp>
        <p:sp>
          <p:nvSpPr>
            <p:cNvPr id="30" name="TextBox 29">
              <a:extLst>
                <a:ext uri="{FF2B5EF4-FFF2-40B4-BE49-F238E27FC236}">
                  <a16:creationId xmlns:a16="http://schemas.microsoft.com/office/drawing/2014/main" id="{B1F681F7-3123-4E99-828E-CFDF0A4C1482}"/>
                </a:ext>
              </a:extLst>
            </p:cNvPr>
            <p:cNvSpPr txBox="1"/>
            <p:nvPr/>
          </p:nvSpPr>
          <p:spPr>
            <a:xfrm>
              <a:off x="7933318" y="2009009"/>
              <a:ext cx="1220367" cy="630942"/>
            </a:xfrm>
            <a:prstGeom prst="rect">
              <a:avLst/>
            </a:prstGeom>
            <a:noFill/>
          </p:spPr>
          <p:txBody>
            <a:bodyPr wrap="square" rtlCol="0">
              <a:spAutoFit/>
            </a:bodyPr>
            <a:lstStyle/>
            <a:p>
              <a:r>
                <a:rPr lang="en-US" sz="3500" b="1" dirty="0">
                  <a:solidFill>
                    <a:schemeClr val="accent5"/>
                  </a:solidFill>
                  <a:latin typeface="Roboto Slab" pitchFamily="2" charset="0"/>
                  <a:ea typeface="Roboto Slab" pitchFamily="2" charset="0"/>
                  <a:cs typeface="Montserrat" charset="0"/>
                </a:rPr>
                <a:t>83%</a:t>
              </a:r>
            </a:p>
          </p:txBody>
        </p:sp>
        <p:sp>
          <p:nvSpPr>
            <p:cNvPr id="31" name="TextBox 30">
              <a:extLst>
                <a:ext uri="{FF2B5EF4-FFF2-40B4-BE49-F238E27FC236}">
                  <a16:creationId xmlns:a16="http://schemas.microsoft.com/office/drawing/2014/main" id="{F16BA3CE-9217-4B56-AE5E-50B628D0764C}"/>
                </a:ext>
              </a:extLst>
            </p:cNvPr>
            <p:cNvSpPr txBox="1"/>
            <p:nvPr/>
          </p:nvSpPr>
          <p:spPr>
            <a:xfrm>
              <a:off x="7993955" y="4928523"/>
              <a:ext cx="2717498"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Creepiest god air fish land. Air saying fruitful. Also he his male air bring.</a:t>
              </a:r>
            </a:p>
          </p:txBody>
        </p:sp>
      </p:grpSp>
      <p:sp>
        <p:nvSpPr>
          <p:cNvPr id="15" name="Picture Placeholder 14">
            <a:extLst>
              <a:ext uri="{FF2B5EF4-FFF2-40B4-BE49-F238E27FC236}">
                <a16:creationId xmlns:a16="http://schemas.microsoft.com/office/drawing/2014/main" id="{D03E58C7-5136-4F22-9A88-DCB8090974A5}"/>
              </a:ext>
            </a:extLst>
          </p:cNvPr>
          <p:cNvSpPr>
            <a:spLocks noGrp="1"/>
          </p:cNvSpPr>
          <p:nvPr>
            <p:ph type="pic" sz="quarter" idx="22"/>
          </p:nvPr>
        </p:nvSpPr>
        <p:spPr/>
      </p:sp>
    </p:spTree>
    <p:extLst>
      <p:ext uri="{BB962C8B-B14F-4D97-AF65-F5344CB8AC3E}">
        <p14:creationId xmlns:p14="http://schemas.microsoft.com/office/powerpoint/2010/main" val="35530921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Freeform 5">
            <a:extLst>
              <a:ext uri="{FF2B5EF4-FFF2-40B4-BE49-F238E27FC236}">
                <a16:creationId xmlns:a16="http://schemas.microsoft.com/office/drawing/2014/main" id="{86AE8177-0601-4A79-8D8B-D64B84E4F963}"/>
              </a:ext>
            </a:extLst>
          </p:cNvPr>
          <p:cNvSpPr>
            <a:spLocks/>
          </p:cNvSpPr>
          <p:nvPr/>
        </p:nvSpPr>
        <p:spPr bwMode="auto">
          <a:xfrm>
            <a:off x="-1588" y="-1588"/>
            <a:ext cx="5283200" cy="6858000"/>
          </a:xfrm>
          <a:custGeom>
            <a:avLst/>
            <a:gdLst>
              <a:gd name="T0" fmla="*/ 0 w 3328"/>
              <a:gd name="T1" fmla="*/ 0 h 4320"/>
              <a:gd name="T2" fmla="*/ 0 w 3328"/>
              <a:gd name="T3" fmla="*/ 354 h 4320"/>
              <a:gd name="T4" fmla="*/ 2723 w 3328"/>
              <a:gd name="T5" fmla="*/ 4320 h 4320"/>
              <a:gd name="T6" fmla="*/ 3328 w 3328"/>
              <a:gd name="T7" fmla="*/ 4320 h 4320"/>
              <a:gd name="T8" fmla="*/ 362 w 3328"/>
              <a:gd name="T9" fmla="*/ 0 h 4320"/>
              <a:gd name="T10" fmla="*/ 0 w 3328"/>
              <a:gd name="T11" fmla="*/ 0 h 4320"/>
            </a:gdLst>
            <a:ahLst/>
            <a:cxnLst>
              <a:cxn ang="0">
                <a:pos x="T0" y="T1"/>
              </a:cxn>
              <a:cxn ang="0">
                <a:pos x="T2" y="T3"/>
              </a:cxn>
              <a:cxn ang="0">
                <a:pos x="T4" y="T5"/>
              </a:cxn>
              <a:cxn ang="0">
                <a:pos x="T6" y="T7"/>
              </a:cxn>
              <a:cxn ang="0">
                <a:pos x="T8" y="T9"/>
              </a:cxn>
              <a:cxn ang="0">
                <a:pos x="T10" y="T11"/>
              </a:cxn>
            </a:cxnLst>
            <a:rect l="0" t="0" r="r" b="b"/>
            <a:pathLst>
              <a:path w="3328" h="4320">
                <a:moveTo>
                  <a:pt x="0" y="0"/>
                </a:moveTo>
                <a:lnTo>
                  <a:pt x="0" y="354"/>
                </a:lnTo>
                <a:lnTo>
                  <a:pt x="2723" y="4320"/>
                </a:lnTo>
                <a:lnTo>
                  <a:pt x="3328" y="4320"/>
                </a:lnTo>
                <a:lnTo>
                  <a:pt x="362" y="0"/>
                </a:lnTo>
                <a:lnTo>
                  <a:pt x="0" y="0"/>
                </a:ln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30" name="Oval 29">
            <a:extLst>
              <a:ext uri="{FF2B5EF4-FFF2-40B4-BE49-F238E27FC236}">
                <a16:creationId xmlns:a16="http://schemas.microsoft.com/office/drawing/2014/main" id="{049EC32A-71D9-4A06-AF49-DB9E6F55FB82}"/>
              </a:ext>
            </a:extLst>
          </p:cNvPr>
          <p:cNvSpPr/>
          <p:nvPr/>
        </p:nvSpPr>
        <p:spPr>
          <a:xfrm>
            <a:off x="1225455" y="2071139"/>
            <a:ext cx="3350104" cy="3350104"/>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2</a:t>
            </a:fld>
            <a:endParaRPr lang="en-US" dirty="0"/>
          </a:p>
        </p:txBody>
      </p:sp>
      <p:sp>
        <p:nvSpPr>
          <p:cNvPr id="3" name="Title 2">
            <a:extLst>
              <a:ext uri="{FF2B5EF4-FFF2-40B4-BE49-F238E27FC236}">
                <a16:creationId xmlns:a16="http://schemas.microsoft.com/office/drawing/2014/main" id="{B74682B7-8639-4B34-BAEF-8D8DF6E599F0}"/>
              </a:ext>
            </a:extLst>
          </p:cNvPr>
          <p:cNvSpPr>
            <a:spLocks noGrp="1"/>
          </p:cNvSpPr>
          <p:nvPr>
            <p:ph type="title"/>
          </p:nvPr>
        </p:nvSpPr>
        <p:spPr/>
        <p:txBody>
          <a:bodyPr/>
          <a:lstStyle/>
          <a:p>
            <a:r>
              <a:rPr lang="en-US" b="1" dirty="0"/>
              <a:t>Welcome Message</a:t>
            </a:r>
          </a:p>
        </p:txBody>
      </p:sp>
      <p:sp>
        <p:nvSpPr>
          <p:cNvPr id="7" name="Text Placeholder 6">
            <a:extLst>
              <a:ext uri="{FF2B5EF4-FFF2-40B4-BE49-F238E27FC236}">
                <a16:creationId xmlns:a16="http://schemas.microsoft.com/office/drawing/2014/main" id="{141885CA-C019-4F0A-A8E4-D614A9C0E1DB}"/>
              </a:ext>
            </a:extLst>
          </p:cNvPr>
          <p:cNvSpPr>
            <a:spLocks noGrp="1"/>
          </p:cNvSpPr>
          <p:nvPr>
            <p:ph type="body" sz="quarter" idx="12"/>
          </p:nvPr>
        </p:nvSpPr>
        <p:spPr/>
        <p:txBody>
          <a:bodyPr/>
          <a:lstStyle/>
          <a:p>
            <a:r>
              <a:rPr lang="en-US" dirty="0">
                <a:latin typeface="Roboto Slab" pitchFamily="2" charset="0"/>
                <a:ea typeface="Roboto Slab" pitchFamily="2" charset="0"/>
              </a:rPr>
              <a:t>Lorem ipsum your title here some text so dummy and your </a:t>
            </a:r>
            <a:r>
              <a:rPr lang="en-US" dirty="0" err="1">
                <a:latin typeface="Roboto Slab" pitchFamily="2" charset="0"/>
                <a:ea typeface="Roboto Slab" pitchFamily="2" charset="0"/>
              </a:rPr>
              <a:t>powerpoint</a:t>
            </a:r>
            <a:r>
              <a:rPr lang="en-US" dirty="0">
                <a:latin typeface="Roboto Slab" pitchFamily="2" charset="0"/>
                <a:ea typeface="Roboto Slab" pitchFamily="2" charset="0"/>
              </a:rPr>
              <a:t> presentation</a:t>
            </a:r>
          </a:p>
        </p:txBody>
      </p:sp>
      <p:grpSp>
        <p:nvGrpSpPr>
          <p:cNvPr id="21" name="Group 20">
            <a:extLst>
              <a:ext uri="{FF2B5EF4-FFF2-40B4-BE49-F238E27FC236}">
                <a16:creationId xmlns:a16="http://schemas.microsoft.com/office/drawing/2014/main" id="{4D92C29E-155D-4D54-B61C-9E2FBF785C97}"/>
              </a:ext>
            </a:extLst>
          </p:cNvPr>
          <p:cNvGrpSpPr/>
          <p:nvPr/>
        </p:nvGrpSpPr>
        <p:grpSpPr>
          <a:xfrm>
            <a:off x="6018695" y="2371982"/>
            <a:ext cx="4838949" cy="2209247"/>
            <a:chOff x="5471242" y="2208278"/>
            <a:chExt cx="4838949" cy="2209247"/>
          </a:xfrm>
        </p:grpSpPr>
        <p:grpSp>
          <p:nvGrpSpPr>
            <p:cNvPr id="11" name="Group 10">
              <a:extLst>
                <a:ext uri="{FF2B5EF4-FFF2-40B4-BE49-F238E27FC236}">
                  <a16:creationId xmlns:a16="http://schemas.microsoft.com/office/drawing/2014/main" id="{EAE51EB6-5A4A-43B5-840A-FB60784F4454}"/>
                </a:ext>
              </a:extLst>
            </p:cNvPr>
            <p:cNvGrpSpPr/>
            <p:nvPr/>
          </p:nvGrpSpPr>
          <p:grpSpPr>
            <a:xfrm>
              <a:off x="5471242" y="2208278"/>
              <a:ext cx="3316855" cy="693551"/>
              <a:chOff x="4437573" y="4072056"/>
              <a:chExt cx="3316855" cy="693551"/>
            </a:xfrm>
          </p:grpSpPr>
          <p:sp>
            <p:nvSpPr>
              <p:cNvPr id="12" name="TextBox 11">
                <a:extLst>
                  <a:ext uri="{FF2B5EF4-FFF2-40B4-BE49-F238E27FC236}">
                    <a16:creationId xmlns:a16="http://schemas.microsoft.com/office/drawing/2014/main" id="{873F1D1D-7DEF-4D68-8E79-42C0C633A1C9}"/>
                  </a:ext>
                </a:extLst>
              </p:cNvPr>
              <p:cNvSpPr txBox="1"/>
              <p:nvPr/>
            </p:nvSpPr>
            <p:spPr>
              <a:xfrm>
                <a:off x="4437573" y="4072056"/>
                <a:ext cx="1378857" cy="400110"/>
              </a:xfrm>
              <a:prstGeom prst="rect">
                <a:avLst/>
              </a:prstGeom>
              <a:noFill/>
            </p:spPr>
            <p:txBody>
              <a:bodyPr wrap="square" rtlCol="0">
                <a:spAutoFit/>
              </a:bodyPr>
              <a:lstStyle/>
              <a:p>
                <a:r>
                  <a:rPr lang="en-US" sz="2000" b="1" dirty="0">
                    <a:solidFill>
                      <a:sysClr val="windowText" lastClr="000000"/>
                    </a:solidFill>
                    <a:latin typeface="Roboto Slab" pitchFamily="2" charset="0"/>
                    <a:ea typeface="Roboto Slab" pitchFamily="2" charset="0"/>
                  </a:rPr>
                  <a:t>HELLO”</a:t>
                </a:r>
              </a:p>
            </p:txBody>
          </p:sp>
          <p:sp>
            <p:nvSpPr>
              <p:cNvPr id="13" name="TextBox 12">
                <a:extLst>
                  <a:ext uri="{FF2B5EF4-FFF2-40B4-BE49-F238E27FC236}">
                    <a16:creationId xmlns:a16="http://schemas.microsoft.com/office/drawing/2014/main" id="{AB18B70E-5E4F-45CB-87FA-ACD51CE52EFE}"/>
                  </a:ext>
                </a:extLst>
              </p:cNvPr>
              <p:cNvSpPr txBox="1"/>
              <p:nvPr/>
            </p:nvSpPr>
            <p:spPr>
              <a:xfrm>
                <a:off x="4437573" y="4427053"/>
                <a:ext cx="3316855" cy="338554"/>
              </a:xfrm>
              <a:prstGeom prst="rect">
                <a:avLst/>
              </a:prstGeom>
              <a:noFill/>
            </p:spPr>
            <p:txBody>
              <a:bodyPr wrap="square" rtlCol="0">
                <a:spAutoFit/>
              </a:bodyPr>
              <a:lstStyle/>
              <a:p>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grpSp>
        <p:sp>
          <p:nvSpPr>
            <p:cNvPr id="26" name="Rectangle 9">
              <a:extLst>
                <a:ext uri="{FF2B5EF4-FFF2-40B4-BE49-F238E27FC236}">
                  <a16:creationId xmlns:a16="http://schemas.microsoft.com/office/drawing/2014/main" id="{D577EA48-1755-43E7-9CDC-40E7770FD633}"/>
                </a:ext>
              </a:extLst>
            </p:cNvPr>
            <p:cNvSpPr>
              <a:spLocks/>
            </p:cNvSpPr>
            <p:nvPr/>
          </p:nvSpPr>
          <p:spPr bwMode="auto">
            <a:xfrm>
              <a:off x="5566645" y="3029645"/>
              <a:ext cx="4743546" cy="13878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sp>
        <p:nvSpPr>
          <p:cNvPr id="4" name="Picture Placeholder 3">
            <a:extLst>
              <a:ext uri="{FF2B5EF4-FFF2-40B4-BE49-F238E27FC236}">
                <a16:creationId xmlns:a16="http://schemas.microsoft.com/office/drawing/2014/main" id="{D6BF742E-0C23-4A70-B39C-A4963AC35A5B}"/>
              </a:ext>
            </a:extLst>
          </p:cNvPr>
          <p:cNvSpPr>
            <a:spLocks noGrp="1"/>
          </p:cNvSpPr>
          <p:nvPr>
            <p:ph type="pic" sz="quarter" idx="23"/>
          </p:nvPr>
        </p:nvSpPr>
        <p:spPr/>
      </p:sp>
    </p:spTree>
    <p:extLst>
      <p:ext uri="{BB962C8B-B14F-4D97-AF65-F5344CB8AC3E}">
        <p14:creationId xmlns:p14="http://schemas.microsoft.com/office/powerpoint/2010/main" val="21578135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20</a:t>
            </a:fld>
            <a:endParaRPr lang="en-US" dirty="0">
              <a:latin typeface="Roboto Slab" pitchFamily="2" charset="0"/>
              <a:ea typeface="Roboto Slab" pitchFamily="2" charset="0"/>
            </a:endParaRPr>
          </a:p>
        </p:txBody>
      </p:sp>
      <p:sp>
        <p:nvSpPr>
          <p:cNvPr id="4" name="Title 3"/>
          <p:cNvSpPr>
            <a:spLocks noGrp="1"/>
          </p:cNvSpPr>
          <p:nvPr>
            <p:ph type="title"/>
          </p:nvPr>
        </p:nvSpPr>
        <p:spPr/>
        <p:txBody>
          <a:bodyPr/>
          <a:lstStyle/>
          <a:p>
            <a:r>
              <a:rPr lang="en-US" dirty="0"/>
              <a:t>Project </a:t>
            </a:r>
            <a:r>
              <a:rPr lang="en-US" b="1" dirty="0"/>
              <a:t>Location</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2" name="Rectangle 9">
            <a:extLst>
              <a:ext uri="{FF2B5EF4-FFF2-40B4-BE49-F238E27FC236}">
                <a16:creationId xmlns:a16="http://schemas.microsoft.com/office/drawing/2014/main" id="{6F2C3059-8AC9-4E39-825C-8FA831EA185B}"/>
              </a:ext>
            </a:extLst>
          </p:cNvPr>
          <p:cNvSpPr>
            <a:spLocks/>
          </p:cNvSpPr>
          <p:nvPr/>
        </p:nvSpPr>
        <p:spPr bwMode="auto">
          <a:xfrm>
            <a:off x="838200" y="1899377"/>
            <a:ext cx="2004550" cy="32105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a:t>
            </a:r>
          </a:p>
        </p:txBody>
      </p:sp>
      <p:sp>
        <p:nvSpPr>
          <p:cNvPr id="13" name="Picture Placeholder 12">
            <a:extLst>
              <a:ext uri="{FF2B5EF4-FFF2-40B4-BE49-F238E27FC236}">
                <a16:creationId xmlns:a16="http://schemas.microsoft.com/office/drawing/2014/main" id="{20827002-0EF3-42E1-9C1B-E100A1EC5667}"/>
              </a:ext>
            </a:extLst>
          </p:cNvPr>
          <p:cNvSpPr>
            <a:spLocks noGrp="1"/>
          </p:cNvSpPr>
          <p:nvPr>
            <p:ph type="pic" sz="quarter" idx="20"/>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5B65897-059C-4F92-AF43-1D8C905AC390}"/>
              </a:ext>
            </a:extLst>
          </p:cNvPr>
          <p:cNvSpPr/>
          <p:nvPr/>
        </p:nvSpPr>
        <p:spPr>
          <a:xfrm>
            <a:off x="0" y="0"/>
            <a:ext cx="12192000" cy="6858000"/>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21</a:t>
            </a:fld>
            <a:endParaRPr lang="en-US" dirty="0">
              <a:latin typeface="Roboto Slab" pitchFamily="2" charset="0"/>
              <a:ea typeface="Roboto Slab" pitchFamily="2" charset="0"/>
            </a:endParaRPr>
          </a:p>
        </p:txBody>
      </p:sp>
      <p:sp>
        <p:nvSpPr>
          <p:cNvPr id="2" name="TextBox 1">
            <a:extLst>
              <a:ext uri="{FF2B5EF4-FFF2-40B4-BE49-F238E27FC236}">
                <a16:creationId xmlns:a16="http://schemas.microsoft.com/office/drawing/2014/main" id="{31B4C7A0-E8AC-4C7E-9A44-D279641151F1}"/>
              </a:ext>
            </a:extLst>
          </p:cNvPr>
          <p:cNvSpPr txBox="1"/>
          <p:nvPr/>
        </p:nvSpPr>
        <p:spPr>
          <a:xfrm>
            <a:off x="4581002" y="2998113"/>
            <a:ext cx="3029997" cy="861774"/>
          </a:xfrm>
          <a:prstGeom prst="rect">
            <a:avLst/>
          </a:prstGeom>
          <a:noFill/>
        </p:spPr>
        <p:txBody>
          <a:bodyPr wrap="none" rtlCol="0">
            <a:spAutoFit/>
          </a:bodyPr>
          <a:lstStyle/>
          <a:p>
            <a:pPr algn="ctr"/>
            <a:r>
              <a:rPr lang="en-US" sz="5000" b="1" dirty="0">
                <a:solidFill>
                  <a:schemeClr val="bg1"/>
                </a:solidFill>
                <a:latin typeface="Roboto Slab" pitchFamily="2" charset="0"/>
                <a:ea typeface="Roboto Slab" pitchFamily="2" charset="0"/>
              </a:rPr>
              <a:t>THE END</a:t>
            </a:r>
          </a:p>
        </p:txBody>
      </p:sp>
      <p:sp>
        <p:nvSpPr>
          <p:cNvPr id="8" name="Rectangle 7">
            <a:extLst>
              <a:ext uri="{FF2B5EF4-FFF2-40B4-BE49-F238E27FC236}">
                <a16:creationId xmlns:a16="http://schemas.microsoft.com/office/drawing/2014/main" id="{48A953E2-F658-4983-9A94-1F0E7981A8CE}"/>
              </a:ext>
            </a:extLst>
          </p:cNvPr>
          <p:cNvSpPr/>
          <p:nvPr/>
        </p:nvSpPr>
        <p:spPr>
          <a:xfrm>
            <a:off x="-1" y="3156856"/>
            <a:ext cx="4412343" cy="544288"/>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a:extLst>
              <a:ext uri="{FF2B5EF4-FFF2-40B4-BE49-F238E27FC236}">
                <a16:creationId xmlns:a16="http://schemas.microsoft.com/office/drawing/2014/main" id="{C319074B-F366-4EC2-9301-E13A44A774A1}"/>
              </a:ext>
            </a:extLst>
          </p:cNvPr>
          <p:cNvSpPr/>
          <p:nvPr/>
        </p:nvSpPr>
        <p:spPr>
          <a:xfrm>
            <a:off x="4412341" y="2998113"/>
            <a:ext cx="3367318" cy="861774"/>
          </a:xfrm>
          <a:prstGeom prst="rect">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3</a:t>
            </a:fld>
            <a:endParaRPr lang="en-US" dirty="0">
              <a:latin typeface="Raleway" panose="020B0503030101060003" pitchFamily="34" charset="0"/>
            </a:endParaRPr>
          </a:p>
        </p:txBody>
      </p:sp>
      <p:sp>
        <p:nvSpPr>
          <p:cNvPr id="10" name="Freeform 5">
            <a:extLst>
              <a:ext uri="{FF2B5EF4-FFF2-40B4-BE49-F238E27FC236}">
                <a16:creationId xmlns:a16="http://schemas.microsoft.com/office/drawing/2014/main" id="{B5338118-3C32-4724-9744-BC5B144AA1AB}"/>
              </a:ext>
            </a:extLst>
          </p:cNvPr>
          <p:cNvSpPr>
            <a:spLocks/>
          </p:cNvSpPr>
          <p:nvPr/>
        </p:nvSpPr>
        <p:spPr bwMode="auto">
          <a:xfrm>
            <a:off x="0" y="8852"/>
            <a:ext cx="4705350" cy="6854825"/>
          </a:xfrm>
          <a:custGeom>
            <a:avLst/>
            <a:gdLst>
              <a:gd name="T0" fmla="*/ 0 w 2964"/>
              <a:gd name="T1" fmla="*/ 4318 h 4318"/>
              <a:gd name="T2" fmla="*/ 2964 w 2964"/>
              <a:gd name="T3" fmla="*/ 4318 h 4318"/>
              <a:gd name="T4" fmla="*/ 0 w 2964"/>
              <a:gd name="T5" fmla="*/ 0 h 4318"/>
              <a:gd name="T6" fmla="*/ 0 w 2964"/>
              <a:gd name="T7" fmla="*/ 4318 h 4318"/>
            </a:gdLst>
            <a:ahLst/>
            <a:cxnLst>
              <a:cxn ang="0">
                <a:pos x="T0" y="T1"/>
              </a:cxn>
              <a:cxn ang="0">
                <a:pos x="T2" y="T3"/>
              </a:cxn>
              <a:cxn ang="0">
                <a:pos x="T4" y="T5"/>
              </a:cxn>
              <a:cxn ang="0">
                <a:pos x="T6" y="T7"/>
              </a:cxn>
            </a:cxnLst>
            <a:rect l="0" t="0" r="r" b="b"/>
            <a:pathLst>
              <a:path w="2964" h="4318">
                <a:moveTo>
                  <a:pt x="0" y="4318"/>
                </a:moveTo>
                <a:lnTo>
                  <a:pt x="2964" y="4318"/>
                </a:lnTo>
                <a:lnTo>
                  <a:pt x="0" y="0"/>
                </a:lnTo>
                <a:lnTo>
                  <a:pt x="0" y="4318"/>
                </a:ln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4" name="Group 23">
            <a:extLst>
              <a:ext uri="{FF2B5EF4-FFF2-40B4-BE49-F238E27FC236}">
                <a16:creationId xmlns:a16="http://schemas.microsoft.com/office/drawing/2014/main" id="{0D934569-78D6-4733-938A-8AC33F6F5DC7}"/>
              </a:ext>
            </a:extLst>
          </p:cNvPr>
          <p:cNvGrpSpPr/>
          <p:nvPr/>
        </p:nvGrpSpPr>
        <p:grpSpPr>
          <a:xfrm>
            <a:off x="6778170" y="2069241"/>
            <a:ext cx="4072756" cy="1942727"/>
            <a:chOff x="7142330" y="1464214"/>
            <a:chExt cx="4072756" cy="1942727"/>
          </a:xfrm>
        </p:grpSpPr>
        <p:grpSp>
          <p:nvGrpSpPr>
            <p:cNvPr id="23" name="Group 22">
              <a:extLst>
                <a:ext uri="{FF2B5EF4-FFF2-40B4-BE49-F238E27FC236}">
                  <a16:creationId xmlns:a16="http://schemas.microsoft.com/office/drawing/2014/main" id="{AC6C4F9F-BD12-4AEE-AEFD-4B6E3FBD75CF}"/>
                </a:ext>
              </a:extLst>
            </p:cNvPr>
            <p:cNvGrpSpPr/>
            <p:nvPr/>
          </p:nvGrpSpPr>
          <p:grpSpPr>
            <a:xfrm>
              <a:off x="7142330" y="1464214"/>
              <a:ext cx="3316855" cy="627206"/>
              <a:chOff x="6096000" y="1246941"/>
              <a:chExt cx="3316855" cy="627206"/>
            </a:xfrm>
          </p:grpSpPr>
          <p:sp>
            <p:nvSpPr>
              <p:cNvPr id="15" name="TextBox 14">
                <a:extLst>
                  <a:ext uri="{FF2B5EF4-FFF2-40B4-BE49-F238E27FC236}">
                    <a16:creationId xmlns:a16="http://schemas.microsoft.com/office/drawing/2014/main" id="{81689AFF-6E35-4A16-97D9-26DF6614BB50}"/>
                  </a:ext>
                </a:extLst>
              </p:cNvPr>
              <p:cNvSpPr txBox="1"/>
              <p:nvPr/>
            </p:nvSpPr>
            <p:spPr>
              <a:xfrm>
                <a:off x="6096000" y="1246941"/>
                <a:ext cx="1378857" cy="400110"/>
              </a:xfrm>
              <a:prstGeom prst="rect">
                <a:avLst/>
              </a:prstGeom>
              <a:noFill/>
            </p:spPr>
            <p:txBody>
              <a:bodyPr wrap="square" rtlCol="0">
                <a:spAutoFit/>
              </a:bodyPr>
              <a:lstStyle/>
              <a:p>
                <a:r>
                  <a:rPr lang="en-US" sz="2000" b="1" dirty="0">
                    <a:solidFill>
                      <a:schemeClr val="accent5"/>
                    </a:solidFill>
                    <a:latin typeface="Roboto Slab" pitchFamily="2" charset="0"/>
                    <a:ea typeface="Roboto Slab" pitchFamily="2" charset="0"/>
                  </a:rPr>
                  <a:t>HELLO”</a:t>
                </a:r>
              </a:p>
            </p:txBody>
          </p:sp>
          <p:sp>
            <p:nvSpPr>
              <p:cNvPr id="16" name="TextBox 15">
                <a:extLst>
                  <a:ext uri="{FF2B5EF4-FFF2-40B4-BE49-F238E27FC236}">
                    <a16:creationId xmlns:a16="http://schemas.microsoft.com/office/drawing/2014/main" id="{0C368C89-0E5F-446A-B683-E7C83F226CA8}"/>
                  </a:ext>
                </a:extLst>
              </p:cNvPr>
              <p:cNvSpPr txBox="1"/>
              <p:nvPr/>
            </p:nvSpPr>
            <p:spPr>
              <a:xfrm>
                <a:off x="6096000" y="1535593"/>
                <a:ext cx="3316855" cy="338554"/>
              </a:xfrm>
              <a:prstGeom prst="rect">
                <a:avLst/>
              </a:prstGeom>
              <a:noFill/>
            </p:spPr>
            <p:txBody>
              <a:bodyPr wrap="square" rtlCol="0">
                <a:spAutoFit/>
              </a:bodyPr>
              <a:lstStyle/>
              <a:p>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grpSp>
        <p:sp>
          <p:nvSpPr>
            <p:cNvPr id="17" name="Rectangle 9">
              <a:extLst>
                <a:ext uri="{FF2B5EF4-FFF2-40B4-BE49-F238E27FC236}">
                  <a16:creationId xmlns:a16="http://schemas.microsoft.com/office/drawing/2014/main" id="{FC4F1662-56E2-498F-91D9-CBB7392F7489}"/>
                </a:ext>
              </a:extLst>
            </p:cNvPr>
            <p:cNvSpPr>
              <a:spLocks/>
            </p:cNvSpPr>
            <p:nvPr/>
          </p:nvSpPr>
          <p:spPr bwMode="auto">
            <a:xfrm>
              <a:off x="7221843" y="2308693"/>
              <a:ext cx="3993243" cy="1098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simple</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sp>
        <p:nvSpPr>
          <p:cNvPr id="3" name="Picture Placeholder 2">
            <a:extLst>
              <a:ext uri="{FF2B5EF4-FFF2-40B4-BE49-F238E27FC236}">
                <a16:creationId xmlns:a16="http://schemas.microsoft.com/office/drawing/2014/main" id="{96A5E9D5-776E-42A2-BFB8-BD6B8A2BB05E}"/>
              </a:ext>
            </a:extLst>
          </p:cNvPr>
          <p:cNvSpPr>
            <a:spLocks noGrp="1"/>
          </p:cNvSpPr>
          <p:nvPr>
            <p:ph type="pic" sz="quarter" idx="19"/>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4</a:t>
            </a:fld>
            <a:endParaRPr lang="en-US" dirty="0"/>
          </a:p>
        </p:txBody>
      </p:sp>
      <p:sp>
        <p:nvSpPr>
          <p:cNvPr id="4" name="Title 3">
            <a:extLst>
              <a:ext uri="{FF2B5EF4-FFF2-40B4-BE49-F238E27FC236}">
                <a16:creationId xmlns:a16="http://schemas.microsoft.com/office/drawing/2014/main" id="{69DB055B-3F76-4158-A41D-9F468142D486}"/>
              </a:ext>
            </a:extLst>
          </p:cNvPr>
          <p:cNvSpPr>
            <a:spLocks noGrp="1"/>
          </p:cNvSpPr>
          <p:nvPr>
            <p:ph type="title" idx="4294967295"/>
          </p:nvPr>
        </p:nvSpPr>
        <p:spPr>
          <a:xfrm>
            <a:off x="5976144" y="2003425"/>
            <a:ext cx="3830637" cy="1336675"/>
          </a:xfrm>
        </p:spPr>
        <p:txBody>
          <a:bodyPr>
            <a:normAutofit fontScale="90000"/>
          </a:bodyPr>
          <a:lstStyle/>
          <a:p>
            <a:pPr algn="l">
              <a:lnSpc>
                <a:spcPts val="3500"/>
              </a:lnSpc>
            </a:pPr>
            <a:r>
              <a:rPr lang="en-US" sz="6700" b="1" dirty="0"/>
              <a:t>Welcome</a:t>
            </a:r>
            <a:r>
              <a:rPr lang="en-US" b="1" dirty="0"/>
              <a:t> </a:t>
            </a:r>
            <a:br>
              <a:rPr lang="en-US" b="1" dirty="0"/>
            </a:br>
            <a:r>
              <a:rPr lang="en-US" sz="3300" b="1" dirty="0"/>
              <a:t>Message</a:t>
            </a:r>
          </a:p>
        </p:txBody>
      </p:sp>
      <p:sp>
        <p:nvSpPr>
          <p:cNvPr id="16" name="Freeform 9">
            <a:extLst>
              <a:ext uri="{FF2B5EF4-FFF2-40B4-BE49-F238E27FC236}">
                <a16:creationId xmlns:a16="http://schemas.microsoft.com/office/drawing/2014/main" id="{21EBAB8C-330F-46AF-BFCB-7EC3CA2AC08D}"/>
              </a:ext>
            </a:extLst>
          </p:cNvPr>
          <p:cNvSpPr>
            <a:spLocks/>
          </p:cNvSpPr>
          <p:nvPr/>
        </p:nvSpPr>
        <p:spPr bwMode="auto">
          <a:xfrm>
            <a:off x="1679349" y="0"/>
            <a:ext cx="4760913" cy="3108325"/>
          </a:xfrm>
          <a:custGeom>
            <a:avLst/>
            <a:gdLst>
              <a:gd name="T0" fmla="*/ 0 w 2999"/>
              <a:gd name="T1" fmla="*/ 0 h 1958"/>
              <a:gd name="T2" fmla="*/ 1780 w 2999"/>
              <a:gd name="T3" fmla="*/ 1958 h 1958"/>
              <a:gd name="T4" fmla="*/ 2999 w 2999"/>
              <a:gd name="T5" fmla="*/ 0 h 1958"/>
              <a:gd name="T6" fmla="*/ 0 w 2999"/>
              <a:gd name="T7" fmla="*/ 0 h 1958"/>
            </a:gdLst>
            <a:ahLst/>
            <a:cxnLst>
              <a:cxn ang="0">
                <a:pos x="T0" y="T1"/>
              </a:cxn>
              <a:cxn ang="0">
                <a:pos x="T2" y="T3"/>
              </a:cxn>
              <a:cxn ang="0">
                <a:pos x="T4" y="T5"/>
              </a:cxn>
              <a:cxn ang="0">
                <a:pos x="T6" y="T7"/>
              </a:cxn>
            </a:cxnLst>
            <a:rect l="0" t="0" r="r" b="b"/>
            <a:pathLst>
              <a:path w="2999" h="1958">
                <a:moveTo>
                  <a:pt x="0" y="0"/>
                </a:moveTo>
                <a:lnTo>
                  <a:pt x="1780" y="1958"/>
                </a:lnTo>
                <a:lnTo>
                  <a:pt x="2999" y="0"/>
                </a:lnTo>
                <a:lnTo>
                  <a:pt x="0" y="0"/>
                </a:ln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21" name="Rectangle 9">
            <a:extLst>
              <a:ext uri="{FF2B5EF4-FFF2-40B4-BE49-F238E27FC236}">
                <a16:creationId xmlns:a16="http://schemas.microsoft.com/office/drawing/2014/main" id="{84A096FF-FE51-41D0-8799-1E9BBE2EA4DF}"/>
              </a:ext>
            </a:extLst>
          </p:cNvPr>
          <p:cNvSpPr>
            <a:spLocks/>
          </p:cNvSpPr>
          <p:nvPr/>
        </p:nvSpPr>
        <p:spPr bwMode="auto">
          <a:xfrm>
            <a:off x="6014244" y="3311097"/>
            <a:ext cx="4760913" cy="1098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simple</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3" name="Picture Placeholder 2">
            <a:extLst>
              <a:ext uri="{FF2B5EF4-FFF2-40B4-BE49-F238E27FC236}">
                <a16:creationId xmlns:a16="http://schemas.microsoft.com/office/drawing/2014/main" id="{BD19136F-E4F3-46A9-82A5-0B1E15BF4081}"/>
              </a:ext>
            </a:extLst>
          </p:cNvPr>
          <p:cNvSpPr>
            <a:spLocks noGrp="1"/>
          </p:cNvSpPr>
          <p:nvPr>
            <p:ph type="pic" sz="quarter" idx="23"/>
          </p:nvPr>
        </p:nvSpPr>
        <p:spPr/>
      </p:sp>
    </p:spTree>
    <p:extLst>
      <p:ext uri="{BB962C8B-B14F-4D97-AF65-F5344CB8AC3E}">
        <p14:creationId xmlns:p14="http://schemas.microsoft.com/office/powerpoint/2010/main" val="218057706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Rectangle 14">
            <a:extLst>
              <a:ext uri="{FF2B5EF4-FFF2-40B4-BE49-F238E27FC236}">
                <a16:creationId xmlns:a16="http://schemas.microsoft.com/office/drawing/2014/main" id="{BDD16489-882C-415F-BF10-55C8DD1A429C}"/>
              </a:ext>
            </a:extLst>
          </p:cNvPr>
          <p:cNvSpPr/>
          <p:nvPr/>
        </p:nvSpPr>
        <p:spPr>
          <a:xfrm>
            <a:off x="5191784" y="5065146"/>
            <a:ext cx="1735004" cy="1503031"/>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sp>
        <p:nvSpPr>
          <p:cNvPr id="30" name="Rectangle 9">
            <a:extLst>
              <a:ext uri="{FF2B5EF4-FFF2-40B4-BE49-F238E27FC236}">
                <a16:creationId xmlns:a16="http://schemas.microsoft.com/office/drawing/2014/main" id="{3A705D97-75B4-45BD-82E2-30F75A7F5B44}"/>
              </a:ext>
            </a:extLst>
          </p:cNvPr>
          <p:cNvSpPr>
            <a:spLocks/>
          </p:cNvSpPr>
          <p:nvPr/>
        </p:nvSpPr>
        <p:spPr bwMode="auto">
          <a:xfrm>
            <a:off x="1769135" y="4217922"/>
            <a:ext cx="8633400" cy="52502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0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is meant to project an image of professionalism and lorem to reliability. By using simple.</a:t>
            </a:r>
          </a:p>
        </p:txBody>
      </p:sp>
      <p:grpSp>
        <p:nvGrpSpPr>
          <p:cNvPr id="14" name="Group 13">
            <a:extLst>
              <a:ext uri="{FF2B5EF4-FFF2-40B4-BE49-F238E27FC236}">
                <a16:creationId xmlns:a16="http://schemas.microsoft.com/office/drawing/2014/main" id="{EC541323-1B62-4FE8-88C9-7C2C17FADD56}"/>
              </a:ext>
            </a:extLst>
          </p:cNvPr>
          <p:cNvGrpSpPr/>
          <p:nvPr/>
        </p:nvGrpSpPr>
        <p:grpSpPr>
          <a:xfrm>
            <a:off x="2034381" y="5284478"/>
            <a:ext cx="8102909" cy="1011661"/>
            <a:chOff x="2116510" y="5284478"/>
            <a:chExt cx="8102909" cy="1011661"/>
          </a:xfrm>
        </p:grpSpPr>
        <p:grpSp>
          <p:nvGrpSpPr>
            <p:cNvPr id="12" name="Group 11">
              <a:extLst>
                <a:ext uri="{FF2B5EF4-FFF2-40B4-BE49-F238E27FC236}">
                  <a16:creationId xmlns:a16="http://schemas.microsoft.com/office/drawing/2014/main" id="{D1D18A04-8CB2-460D-BB9F-070328F6D2EE}"/>
                </a:ext>
              </a:extLst>
            </p:cNvPr>
            <p:cNvGrpSpPr/>
            <p:nvPr/>
          </p:nvGrpSpPr>
          <p:grpSpPr>
            <a:xfrm>
              <a:off x="5520255" y="5284478"/>
              <a:ext cx="1295418" cy="1011661"/>
              <a:chOff x="5798860" y="7487527"/>
              <a:chExt cx="1295418" cy="1011661"/>
            </a:xfrm>
          </p:grpSpPr>
          <p:grpSp>
            <p:nvGrpSpPr>
              <p:cNvPr id="20" name="Group 19">
                <a:extLst>
                  <a:ext uri="{FF2B5EF4-FFF2-40B4-BE49-F238E27FC236}">
                    <a16:creationId xmlns:a16="http://schemas.microsoft.com/office/drawing/2014/main" id="{B5F9A0B8-0A45-458F-B915-5D912A51C210}"/>
                  </a:ext>
                </a:extLst>
              </p:cNvPr>
              <p:cNvGrpSpPr/>
              <p:nvPr/>
            </p:nvGrpSpPr>
            <p:grpSpPr>
              <a:xfrm>
                <a:off x="6302640" y="7487527"/>
                <a:ext cx="229893" cy="294734"/>
                <a:chOff x="7605297" y="4378081"/>
                <a:chExt cx="229893" cy="294734"/>
              </a:xfrm>
              <a:solidFill>
                <a:schemeClr val="tx1"/>
              </a:solidFill>
            </p:grpSpPr>
            <p:sp>
              <p:nvSpPr>
                <p:cNvPr id="22" name="Freeform 5">
                  <a:extLst>
                    <a:ext uri="{FF2B5EF4-FFF2-40B4-BE49-F238E27FC236}">
                      <a16:creationId xmlns:a16="http://schemas.microsoft.com/office/drawing/2014/main" id="{447B1BFD-8EC9-46F1-915D-DB84202DA0E4}"/>
                    </a:ext>
                  </a:extLst>
                </p:cNvPr>
                <p:cNvSpPr>
                  <a:spLocks noEditPoints="1"/>
                </p:cNvSpPr>
                <p:nvPr/>
              </p:nvSpPr>
              <p:spPr bwMode="auto">
                <a:xfrm>
                  <a:off x="7661296" y="4378081"/>
                  <a:ext cx="118877" cy="147367"/>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3" name="Freeform 6">
                  <a:extLst>
                    <a:ext uri="{FF2B5EF4-FFF2-40B4-BE49-F238E27FC236}">
                      <a16:creationId xmlns:a16="http://schemas.microsoft.com/office/drawing/2014/main" id="{CEC262C9-4BE7-4DB8-8B76-FB5F79B50034}"/>
                    </a:ext>
                  </a:extLst>
                </p:cNvPr>
                <p:cNvSpPr>
                  <a:spLocks noEditPoints="1"/>
                </p:cNvSpPr>
                <p:nvPr/>
              </p:nvSpPr>
              <p:spPr bwMode="auto">
                <a:xfrm>
                  <a:off x="7605297" y="4466501"/>
                  <a:ext cx="229893" cy="206314"/>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4" name="Freeform 7">
                  <a:extLst>
                    <a:ext uri="{FF2B5EF4-FFF2-40B4-BE49-F238E27FC236}">
                      <a16:creationId xmlns:a16="http://schemas.microsoft.com/office/drawing/2014/main" id="{BFC2E4C8-A053-4CD4-BE46-4104D646A5E1}"/>
                    </a:ext>
                  </a:extLst>
                </p:cNvPr>
                <p:cNvSpPr>
                  <a:spLocks noEditPoints="1"/>
                </p:cNvSpPr>
                <p:nvPr/>
              </p:nvSpPr>
              <p:spPr bwMode="auto">
                <a:xfrm>
                  <a:off x="7681928" y="4563764"/>
                  <a:ext cx="77614" cy="7957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21" name="Rectangle 9">
                <a:extLst>
                  <a:ext uri="{FF2B5EF4-FFF2-40B4-BE49-F238E27FC236}">
                    <a16:creationId xmlns:a16="http://schemas.microsoft.com/office/drawing/2014/main" id="{7CD12F66-E2D4-4DD7-ADC9-2AC191CF0066}"/>
                  </a:ext>
                </a:extLst>
              </p:cNvPr>
              <p:cNvSpPr>
                <a:spLocks/>
              </p:cNvSpPr>
              <p:nvPr/>
            </p:nvSpPr>
            <p:spPr bwMode="auto">
              <a:xfrm>
                <a:off x="5798860" y="793218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grpSp>
        <p:grpSp>
          <p:nvGrpSpPr>
            <p:cNvPr id="13" name="Group 12">
              <a:extLst>
                <a:ext uri="{FF2B5EF4-FFF2-40B4-BE49-F238E27FC236}">
                  <a16:creationId xmlns:a16="http://schemas.microsoft.com/office/drawing/2014/main" id="{395FE401-B514-46A5-BEBD-3B1CA232BACE}"/>
                </a:ext>
              </a:extLst>
            </p:cNvPr>
            <p:cNvGrpSpPr/>
            <p:nvPr/>
          </p:nvGrpSpPr>
          <p:grpSpPr>
            <a:xfrm>
              <a:off x="8924001" y="5284478"/>
              <a:ext cx="1295418" cy="1011661"/>
              <a:chOff x="7957209" y="7487527"/>
              <a:chExt cx="1295418" cy="1011661"/>
            </a:xfrm>
          </p:grpSpPr>
          <p:sp>
            <p:nvSpPr>
              <p:cNvPr id="26" name="Freeform 10">
                <a:extLst>
                  <a:ext uri="{FF2B5EF4-FFF2-40B4-BE49-F238E27FC236}">
                    <a16:creationId xmlns:a16="http://schemas.microsoft.com/office/drawing/2014/main" id="{35EA81E2-8292-46FC-A410-C3663512BFF9}"/>
                  </a:ext>
                </a:extLst>
              </p:cNvPr>
              <p:cNvSpPr>
                <a:spLocks noEditPoints="1"/>
              </p:cNvSpPr>
              <p:nvPr/>
            </p:nvSpPr>
            <p:spPr bwMode="auto">
              <a:xfrm>
                <a:off x="8460989" y="7487527"/>
                <a:ext cx="283928" cy="29473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sp>
            <p:nvSpPr>
              <p:cNvPr id="27" name="Rectangle 9">
                <a:extLst>
                  <a:ext uri="{FF2B5EF4-FFF2-40B4-BE49-F238E27FC236}">
                    <a16:creationId xmlns:a16="http://schemas.microsoft.com/office/drawing/2014/main" id="{20128E96-18DE-403E-9586-9C698D9E226D}"/>
                  </a:ext>
                </a:extLst>
              </p:cNvPr>
              <p:cNvSpPr>
                <a:spLocks/>
              </p:cNvSpPr>
              <p:nvPr/>
            </p:nvSpPr>
            <p:spPr bwMode="auto">
              <a:xfrm>
                <a:off x="7957209" y="793218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grpSp>
        <p:grpSp>
          <p:nvGrpSpPr>
            <p:cNvPr id="11" name="Group 10">
              <a:extLst>
                <a:ext uri="{FF2B5EF4-FFF2-40B4-BE49-F238E27FC236}">
                  <a16:creationId xmlns:a16="http://schemas.microsoft.com/office/drawing/2014/main" id="{63C3C631-FFDF-48DC-86CF-6CB365C95947}"/>
                </a:ext>
              </a:extLst>
            </p:cNvPr>
            <p:cNvGrpSpPr/>
            <p:nvPr/>
          </p:nvGrpSpPr>
          <p:grpSpPr>
            <a:xfrm>
              <a:off x="2116510" y="5284478"/>
              <a:ext cx="1295418" cy="1011661"/>
              <a:chOff x="3640510" y="7487527"/>
              <a:chExt cx="1295418" cy="1011661"/>
            </a:xfrm>
          </p:grpSpPr>
          <p:sp>
            <p:nvSpPr>
              <p:cNvPr id="29" name="Rectangle 9">
                <a:extLst>
                  <a:ext uri="{FF2B5EF4-FFF2-40B4-BE49-F238E27FC236}">
                    <a16:creationId xmlns:a16="http://schemas.microsoft.com/office/drawing/2014/main" id="{B97E3AA9-3641-464D-9B35-5DD1BCFD1617}"/>
                  </a:ext>
                </a:extLst>
              </p:cNvPr>
              <p:cNvSpPr>
                <a:spLocks/>
              </p:cNvSpPr>
              <p:nvPr/>
            </p:nvSpPr>
            <p:spPr bwMode="auto">
              <a:xfrm>
                <a:off x="3640510" y="793218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31" name="Freeform 9">
                <a:extLst>
                  <a:ext uri="{FF2B5EF4-FFF2-40B4-BE49-F238E27FC236}">
                    <a16:creationId xmlns:a16="http://schemas.microsoft.com/office/drawing/2014/main" id="{869908D3-DE58-4E53-A533-DB9B5C7281DE}"/>
                  </a:ext>
                </a:extLst>
              </p:cNvPr>
              <p:cNvSpPr>
                <a:spLocks noEditPoints="1"/>
              </p:cNvSpPr>
              <p:nvPr/>
            </p:nvSpPr>
            <p:spPr bwMode="auto">
              <a:xfrm>
                <a:off x="4144290" y="7487527"/>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2" name="Rectangle 1">
            <a:extLst>
              <a:ext uri="{FF2B5EF4-FFF2-40B4-BE49-F238E27FC236}">
                <a16:creationId xmlns:a16="http://schemas.microsoft.com/office/drawing/2014/main" id="{4353A058-398B-4546-B550-793135588691}"/>
              </a:ext>
            </a:extLst>
          </p:cNvPr>
          <p:cNvSpPr/>
          <p:nvPr/>
        </p:nvSpPr>
        <p:spPr>
          <a:xfrm rot="2700000">
            <a:off x="5679435" y="2540001"/>
            <a:ext cx="812800" cy="81280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TextBox 9">
            <a:extLst>
              <a:ext uri="{FF2B5EF4-FFF2-40B4-BE49-F238E27FC236}">
                <a16:creationId xmlns:a16="http://schemas.microsoft.com/office/drawing/2014/main" id="{F5E0EBF5-61FC-4CEE-9ABE-E7E13253301E}"/>
              </a:ext>
            </a:extLst>
          </p:cNvPr>
          <p:cNvSpPr txBox="1"/>
          <p:nvPr/>
        </p:nvSpPr>
        <p:spPr>
          <a:xfrm>
            <a:off x="4897850" y="3522560"/>
            <a:ext cx="2375971" cy="707886"/>
          </a:xfrm>
          <a:prstGeom prst="rect">
            <a:avLst/>
          </a:prstGeom>
          <a:noFill/>
        </p:spPr>
        <p:txBody>
          <a:bodyPr wrap="none" rtlCol="0">
            <a:spAutoFit/>
          </a:bodyPr>
          <a:lstStyle/>
          <a:p>
            <a:pPr algn="ctr"/>
            <a:r>
              <a:rPr lang="en-US" sz="4000" dirty="0">
                <a:latin typeface="Roboto Slab" pitchFamily="2" charset="0"/>
                <a:ea typeface="Roboto Slab" pitchFamily="2" charset="0"/>
              </a:rPr>
              <a:t>About Us</a:t>
            </a:r>
          </a:p>
        </p:txBody>
      </p:sp>
      <p:sp>
        <p:nvSpPr>
          <p:cNvPr id="4" name="Picture Placeholder 3">
            <a:extLst>
              <a:ext uri="{FF2B5EF4-FFF2-40B4-BE49-F238E27FC236}">
                <a16:creationId xmlns:a16="http://schemas.microsoft.com/office/drawing/2014/main" id="{203B5B25-3BBD-4B8C-87B8-63627131D15D}"/>
              </a:ext>
            </a:extLst>
          </p:cNvPr>
          <p:cNvSpPr>
            <a:spLocks noGrp="1"/>
          </p:cNvSpPr>
          <p:nvPr>
            <p:ph type="pic" sz="quarter" idx="19"/>
          </p:nvPr>
        </p:nvSpPr>
        <p:spPr/>
      </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24" name="Rectangle 23">
            <a:extLst>
              <a:ext uri="{FF2B5EF4-FFF2-40B4-BE49-F238E27FC236}">
                <a16:creationId xmlns:a16="http://schemas.microsoft.com/office/drawing/2014/main" id="{0922CA30-E909-4ED3-BD3A-84874C08E126}"/>
              </a:ext>
            </a:extLst>
          </p:cNvPr>
          <p:cNvSpPr/>
          <p:nvPr/>
        </p:nvSpPr>
        <p:spPr>
          <a:xfrm>
            <a:off x="1" y="0"/>
            <a:ext cx="5123542" cy="6858000"/>
          </a:xfrm>
          <a:prstGeom prst="rect">
            <a:avLst/>
          </a:prstGeom>
          <a:solidFill>
            <a:schemeClr val="bg1">
              <a:lumMod val="85000"/>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 name="Group 3">
            <a:extLst>
              <a:ext uri="{FF2B5EF4-FFF2-40B4-BE49-F238E27FC236}">
                <a16:creationId xmlns:a16="http://schemas.microsoft.com/office/drawing/2014/main" id="{40323763-5DD4-4C45-BA65-B3B24C10D345}"/>
              </a:ext>
            </a:extLst>
          </p:cNvPr>
          <p:cNvGrpSpPr/>
          <p:nvPr/>
        </p:nvGrpSpPr>
        <p:grpSpPr>
          <a:xfrm>
            <a:off x="624520" y="1399076"/>
            <a:ext cx="4159246" cy="4059849"/>
            <a:chOff x="6626418" y="1326993"/>
            <a:chExt cx="4159246" cy="4059849"/>
          </a:xfrm>
        </p:grpSpPr>
        <p:sp>
          <p:nvSpPr>
            <p:cNvPr id="33" name="Rectangle 32">
              <a:extLst>
                <a:ext uri="{FF2B5EF4-FFF2-40B4-BE49-F238E27FC236}">
                  <a16:creationId xmlns:a16="http://schemas.microsoft.com/office/drawing/2014/main" id="{5DB96C26-750A-4894-BB66-9CFD70D50E22}"/>
                </a:ext>
              </a:extLst>
            </p:cNvPr>
            <p:cNvSpPr/>
            <p:nvPr/>
          </p:nvSpPr>
          <p:spPr>
            <a:xfrm>
              <a:off x="6626418" y="1326993"/>
              <a:ext cx="2985113" cy="1374735"/>
            </a:xfrm>
            <a:prstGeom prst="rect">
              <a:avLst/>
            </a:prstGeom>
          </p:spPr>
          <p:txBody>
            <a:bodyPr wrap="none">
              <a:spAutoFit/>
            </a:bodyPr>
            <a:lstStyle/>
            <a:p>
              <a:pPr>
                <a:lnSpc>
                  <a:spcPts val="4800"/>
                </a:lnSpc>
              </a:pPr>
              <a:r>
                <a:rPr lang="en-US" sz="3000" dirty="0">
                  <a:latin typeface="Roboto Slab" pitchFamily="2" charset="0"/>
                  <a:ea typeface="Roboto Slab" pitchFamily="2" charset="0"/>
                </a:rPr>
                <a:t>Company </a:t>
              </a:r>
            </a:p>
            <a:p>
              <a:pPr>
                <a:lnSpc>
                  <a:spcPts val="4800"/>
                </a:lnSpc>
              </a:pPr>
              <a:r>
                <a:rPr lang="en-US" sz="5000" b="1" dirty="0">
                  <a:latin typeface="Roboto Slab" pitchFamily="2" charset="0"/>
                  <a:ea typeface="Roboto Slab" pitchFamily="2" charset="0"/>
                </a:rPr>
                <a:t>About Us</a:t>
              </a:r>
              <a:endParaRPr lang="en-US" sz="5000" dirty="0">
                <a:latin typeface="Roboto Slab" pitchFamily="2" charset="0"/>
                <a:ea typeface="Roboto Slab" pitchFamily="2" charset="0"/>
              </a:endParaRPr>
            </a:p>
          </p:txBody>
        </p:sp>
        <p:grpSp>
          <p:nvGrpSpPr>
            <p:cNvPr id="35" name="Group 34">
              <a:extLst>
                <a:ext uri="{FF2B5EF4-FFF2-40B4-BE49-F238E27FC236}">
                  <a16:creationId xmlns:a16="http://schemas.microsoft.com/office/drawing/2014/main" id="{318ED177-6A58-4A4B-91DC-F985BCE214B8}"/>
                </a:ext>
              </a:extLst>
            </p:cNvPr>
            <p:cNvGrpSpPr/>
            <p:nvPr/>
          </p:nvGrpSpPr>
          <p:grpSpPr>
            <a:xfrm>
              <a:off x="6626418" y="3462510"/>
              <a:ext cx="4159246" cy="743781"/>
              <a:chOff x="3168466" y="2080454"/>
              <a:chExt cx="4159246" cy="743781"/>
            </a:xfrm>
          </p:grpSpPr>
          <p:sp>
            <p:nvSpPr>
              <p:cNvPr id="36" name="TextBox 35">
                <a:extLst>
                  <a:ext uri="{FF2B5EF4-FFF2-40B4-BE49-F238E27FC236}">
                    <a16:creationId xmlns:a16="http://schemas.microsoft.com/office/drawing/2014/main" id="{857B26C2-5F4A-43F1-9A00-6334FA513870}"/>
                  </a:ext>
                </a:extLst>
              </p:cNvPr>
              <p:cNvSpPr txBox="1"/>
              <p:nvPr/>
            </p:nvSpPr>
            <p:spPr>
              <a:xfrm>
                <a:off x="4165368" y="2080454"/>
                <a:ext cx="1473698"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Corporate</a:t>
                </a:r>
              </a:p>
            </p:txBody>
          </p:sp>
          <p:sp>
            <p:nvSpPr>
              <p:cNvPr id="37" name="Rectangle 36">
                <a:extLst>
                  <a:ext uri="{FF2B5EF4-FFF2-40B4-BE49-F238E27FC236}">
                    <a16:creationId xmlns:a16="http://schemas.microsoft.com/office/drawing/2014/main" id="{B307F76B-9198-4C29-8D0C-DE6723C4A9CD}"/>
                  </a:ext>
                </a:extLst>
              </p:cNvPr>
              <p:cNvSpPr/>
              <p:nvPr/>
            </p:nvSpPr>
            <p:spPr>
              <a:xfrm>
                <a:off x="4189149" y="2449774"/>
                <a:ext cx="3138563"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latin typeface="Roboto Slab" pitchFamily="2" charset="0"/>
                    <a:ea typeface="Roboto Slab" pitchFamily="2" charset="0"/>
                    <a:cs typeface="Lato" panose="020F0502020204030203" pitchFamily="34" charset="0"/>
                    <a:sym typeface="Montserrat-Regular" charset="0"/>
                  </a:rPr>
                  <a:t>dumm</a:t>
                </a:r>
                <a:r>
                  <a:rPr lang="en-US" sz="1000" dirty="0">
                    <a:latin typeface="Roboto Slab" pitchFamily="2" charset="0"/>
                    <a:ea typeface="Roboto Slab" pitchFamily="2" charset="0"/>
                    <a:cs typeface="Lato" panose="020F0502020204030203" pitchFamily="34" charset="0"/>
                    <a:sym typeface="Montserrat-Regular" charset="0"/>
                  </a:rPr>
                  <a:t> your Lorem text see.</a:t>
                </a:r>
              </a:p>
            </p:txBody>
          </p:sp>
          <p:sp>
            <p:nvSpPr>
              <p:cNvPr id="38" name="Rectangle 37">
                <a:extLst>
                  <a:ext uri="{FF2B5EF4-FFF2-40B4-BE49-F238E27FC236}">
                    <a16:creationId xmlns:a16="http://schemas.microsoft.com/office/drawing/2014/main" id="{C9C135CE-91FF-4661-A3F5-7131A0796CDF}"/>
                  </a:ext>
                </a:extLst>
              </p:cNvPr>
              <p:cNvSpPr/>
              <p:nvPr/>
            </p:nvSpPr>
            <p:spPr>
              <a:xfrm>
                <a:off x="3168466" y="2127304"/>
                <a:ext cx="758371" cy="650081"/>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9" name="Freeform 9">
                <a:extLst>
                  <a:ext uri="{FF2B5EF4-FFF2-40B4-BE49-F238E27FC236}">
                    <a16:creationId xmlns:a16="http://schemas.microsoft.com/office/drawing/2014/main" id="{AC3293A6-F0D3-49C6-8204-7ED4EC5111B6}"/>
                  </a:ext>
                </a:extLst>
              </p:cNvPr>
              <p:cNvSpPr>
                <a:spLocks noEditPoints="1"/>
              </p:cNvSpPr>
              <p:nvPr/>
            </p:nvSpPr>
            <p:spPr bwMode="auto">
              <a:xfrm>
                <a:off x="3403722" y="2304977"/>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40" name="Group 39">
              <a:extLst>
                <a:ext uri="{FF2B5EF4-FFF2-40B4-BE49-F238E27FC236}">
                  <a16:creationId xmlns:a16="http://schemas.microsoft.com/office/drawing/2014/main" id="{4358A487-E094-4214-AF18-4F54EFDE5A19}"/>
                </a:ext>
              </a:extLst>
            </p:cNvPr>
            <p:cNvGrpSpPr/>
            <p:nvPr/>
          </p:nvGrpSpPr>
          <p:grpSpPr>
            <a:xfrm>
              <a:off x="6626418" y="4643061"/>
              <a:ext cx="3979207" cy="743781"/>
              <a:chOff x="8168264" y="2426009"/>
              <a:chExt cx="3979207" cy="743781"/>
            </a:xfrm>
          </p:grpSpPr>
          <p:grpSp>
            <p:nvGrpSpPr>
              <p:cNvPr id="41" name="Group 40">
                <a:extLst>
                  <a:ext uri="{FF2B5EF4-FFF2-40B4-BE49-F238E27FC236}">
                    <a16:creationId xmlns:a16="http://schemas.microsoft.com/office/drawing/2014/main" id="{0803C125-77EB-4539-B446-349B5FC5C5A0}"/>
                  </a:ext>
                </a:extLst>
              </p:cNvPr>
              <p:cNvGrpSpPr/>
              <p:nvPr/>
            </p:nvGrpSpPr>
            <p:grpSpPr>
              <a:xfrm>
                <a:off x="8168264" y="2472859"/>
                <a:ext cx="758371" cy="650081"/>
                <a:chOff x="7413628" y="4202112"/>
                <a:chExt cx="758371" cy="650081"/>
              </a:xfrm>
            </p:grpSpPr>
            <p:sp>
              <p:nvSpPr>
                <p:cNvPr id="44" name="Rectangle 43">
                  <a:extLst>
                    <a:ext uri="{FF2B5EF4-FFF2-40B4-BE49-F238E27FC236}">
                      <a16:creationId xmlns:a16="http://schemas.microsoft.com/office/drawing/2014/main" id="{A56C6029-39C8-4671-B8C2-29D8516A05DE}"/>
                    </a:ext>
                  </a:extLst>
                </p:cNvPr>
                <p:cNvSpPr/>
                <p:nvPr/>
              </p:nvSpPr>
              <p:spPr>
                <a:xfrm>
                  <a:off x="7413628" y="4202112"/>
                  <a:ext cx="758371" cy="650081"/>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nvGrpSpPr>
                <p:cNvPr id="45" name="Group 44">
                  <a:extLst>
                    <a:ext uri="{FF2B5EF4-FFF2-40B4-BE49-F238E27FC236}">
                      <a16:creationId xmlns:a16="http://schemas.microsoft.com/office/drawing/2014/main" id="{77358E6F-24F9-4B6A-AEF0-E234997CB69A}"/>
                    </a:ext>
                  </a:extLst>
                </p:cNvPr>
                <p:cNvGrpSpPr/>
                <p:nvPr/>
              </p:nvGrpSpPr>
              <p:grpSpPr>
                <a:xfrm>
                  <a:off x="7677867" y="4379785"/>
                  <a:ext cx="229893" cy="294734"/>
                  <a:chOff x="2522538" y="3189288"/>
                  <a:chExt cx="371475" cy="476250"/>
                </a:xfrm>
                <a:solidFill>
                  <a:schemeClr val="bg1"/>
                </a:solidFill>
              </p:grpSpPr>
              <p:sp>
                <p:nvSpPr>
                  <p:cNvPr id="46" name="Freeform 5">
                    <a:extLst>
                      <a:ext uri="{FF2B5EF4-FFF2-40B4-BE49-F238E27FC236}">
                        <a16:creationId xmlns:a16="http://schemas.microsoft.com/office/drawing/2014/main" id="{2199E0A7-12FC-474C-ABA4-9BFAC00E786D}"/>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7" name="Freeform 6">
                    <a:extLst>
                      <a:ext uri="{FF2B5EF4-FFF2-40B4-BE49-F238E27FC236}">
                        <a16:creationId xmlns:a16="http://schemas.microsoft.com/office/drawing/2014/main" id="{2A5FE4AD-40B3-4D45-A2A9-036BE4051B99}"/>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8" name="Freeform 7">
                    <a:extLst>
                      <a:ext uri="{FF2B5EF4-FFF2-40B4-BE49-F238E27FC236}">
                        <a16:creationId xmlns:a16="http://schemas.microsoft.com/office/drawing/2014/main" id="{68B691F7-67C2-4F7B-88FA-AE63501748A3}"/>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42" name="TextBox 41">
                <a:extLst>
                  <a:ext uri="{FF2B5EF4-FFF2-40B4-BE49-F238E27FC236}">
                    <a16:creationId xmlns:a16="http://schemas.microsoft.com/office/drawing/2014/main" id="{9AACF98A-39AE-4771-8EFA-076D3296F786}"/>
                  </a:ext>
                </a:extLst>
              </p:cNvPr>
              <p:cNvSpPr txBox="1"/>
              <p:nvPr/>
            </p:nvSpPr>
            <p:spPr>
              <a:xfrm>
                <a:off x="9165165" y="2426009"/>
                <a:ext cx="1604328"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Healthcare</a:t>
                </a:r>
              </a:p>
            </p:txBody>
          </p:sp>
          <p:sp>
            <p:nvSpPr>
              <p:cNvPr id="43" name="Rectangle 42">
                <a:extLst>
                  <a:ext uri="{FF2B5EF4-FFF2-40B4-BE49-F238E27FC236}">
                    <a16:creationId xmlns:a16="http://schemas.microsoft.com/office/drawing/2014/main" id="{35C1F4F4-0276-4F08-AEAE-D82CB156B4C4}"/>
                  </a:ext>
                </a:extLst>
              </p:cNvPr>
              <p:cNvSpPr/>
              <p:nvPr/>
            </p:nvSpPr>
            <p:spPr>
              <a:xfrm>
                <a:off x="9165164" y="2795329"/>
                <a:ext cx="2982307"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latin typeface="Roboto Slab" pitchFamily="2" charset="0"/>
                    <a:ea typeface="Roboto Slab" pitchFamily="2" charset="0"/>
                    <a:cs typeface="Lato" panose="020F0502020204030203" pitchFamily="34" charset="0"/>
                    <a:sym typeface="Montserrat-Regular" charset="0"/>
                  </a:rPr>
                  <a:t>your</a:t>
                </a:r>
                <a:r>
                  <a:rPr lang="en-US" sz="1000" dirty="0">
                    <a:latin typeface="Roboto Slab" pitchFamily="2" charset="0"/>
                    <a:ea typeface="Roboto Slab" pitchFamily="2" charset="0"/>
                    <a:cs typeface="Lato" panose="020F0502020204030203" pitchFamily="34" charset="0"/>
                    <a:sym typeface="Montserrat-Regular" charset="0"/>
                  </a:rPr>
                  <a:t> Lorem text see.</a:t>
                </a:r>
              </a:p>
            </p:txBody>
          </p:sp>
        </p:grpSp>
      </p:grpSp>
      <p:sp>
        <p:nvSpPr>
          <p:cNvPr id="3" name="Picture Placeholder 2">
            <a:extLst>
              <a:ext uri="{FF2B5EF4-FFF2-40B4-BE49-F238E27FC236}">
                <a16:creationId xmlns:a16="http://schemas.microsoft.com/office/drawing/2014/main" id="{0DEBCD0C-E8E3-4E00-B700-8CE58C4940A6}"/>
              </a:ext>
            </a:extLst>
          </p:cNvPr>
          <p:cNvSpPr>
            <a:spLocks noGrp="1"/>
          </p:cNvSpPr>
          <p:nvPr>
            <p:ph type="pic" sz="quarter" idx="25"/>
          </p:nvPr>
        </p:nvSpPr>
        <p:spPr/>
      </p:sp>
    </p:spTree>
    <p:extLst>
      <p:ext uri="{BB962C8B-B14F-4D97-AF65-F5344CB8AC3E}">
        <p14:creationId xmlns:p14="http://schemas.microsoft.com/office/powerpoint/2010/main" val="6493661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7</a:t>
            </a:fld>
            <a:endParaRPr lang="en-US" dirty="0"/>
          </a:p>
        </p:txBody>
      </p:sp>
      <p:grpSp>
        <p:nvGrpSpPr>
          <p:cNvPr id="21" name="Group 20">
            <a:extLst>
              <a:ext uri="{FF2B5EF4-FFF2-40B4-BE49-F238E27FC236}">
                <a16:creationId xmlns:a16="http://schemas.microsoft.com/office/drawing/2014/main" id="{615B894C-726D-4EC1-85EF-7188B82D3FD2}"/>
              </a:ext>
            </a:extLst>
          </p:cNvPr>
          <p:cNvGrpSpPr/>
          <p:nvPr/>
        </p:nvGrpSpPr>
        <p:grpSpPr>
          <a:xfrm>
            <a:off x="6667824" y="845690"/>
            <a:ext cx="4762176" cy="4871051"/>
            <a:chOff x="6776681" y="573898"/>
            <a:chExt cx="4762176" cy="4871051"/>
          </a:xfrm>
        </p:grpSpPr>
        <p:grpSp>
          <p:nvGrpSpPr>
            <p:cNvPr id="2" name="Group 1">
              <a:extLst>
                <a:ext uri="{FF2B5EF4-FFF2-40B4-BE49-F238E27FC236}">
                  <a16:creationId xmlns:a16="http://schemas.microsoft.com/office/drawing/2014/main" id="{AE92E007-A383-485C-851D-C07439F09F0B}"/>
                </a:ext>
              </a:extLst>
            </p:cNvPr>
            <p:cNvGrpSpPr/>
            <p:nvPr/>
          </p:nvGrpSpPr>
          <p:grpSpPr>
            <a:xfrm>
              <a:off x="6795569" y="3634917"/>
              <a:ext cx="4159246" cy="743781"/>
              <a:chOff x="3168466" y="2080454"/>
              <a:chExt cx="4159246" cy="743781"/>
            </a:xfrm>
          </p:grpSpPr>
          <p:sp>
            <p:nvSpPr>
              <p:cNvPr id="40" name="TextBox 39">
                <a:extLst>
                  <a:ext uri="{FF2B5EF4-FFF2-40B4-BE49-F238E27FC236}">
                    <a16:creationId xmlns:a16="http://schemas.microsoft.com/office/drawing/2014/main" id="{D39FD9CE-7AA3-4A7B-B6FB-00E206D22EE1}"/>
                  </a:ext>
                </a:extLst>
              </p:cNvPr>
              <p:cNvSpPr txBox="1"/>
              <p:nvPr/>
            </p:nvSpPr>
            <p:spPr>
              <a:xfrm>
                <a:off x="4165368" y="2080454"/>
                <a:ext cx="1473698"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Corporate</a:t>
                </a:r>
              </a:p>
            </p:txBody>
          </p:sp>
          <p:sp>
            <p:nvSpPr>
              <p:cNvPr id="41" name="Rectangle 40">
                <a:extLst>
                  <a:ext uri="{FF2B5EF4-FFF2-40B4-BE49-F238E27FC236}">
                    <a16:creationId xmlns:a16="http://schemas.microsoft.com/office/drawing/2014/main" id="{54E05D22-B8A2-4B3C-8ED5-EDACE654BEC6}"/>
                  </a:ext>
                </a:extLst>
              </p:cNvPr>
              <p:cNvSpPr/>
              <p:nvPr/>
            </p:nvSpPr>
            <p:spPr>
              <a:xfrm>
                <a:off x="4189149" y="2449774"/>
                <a:ext cx="3138563"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latin typeface="Roboto Slab" pitchFamily="2" charset="0"/>
                    <a:ea typeface="Roboto Slab" pitchFamily="2" charset="0"/>
                    <a:cs typeface="Lato" panose="020F0502020204030203" pitchFamily="34" charset="0"/>
                    <a:sym typeface="Montserrat-Regular" charset="0"/>
                  </a:rPr>
                  <a:t>dumm</a:t>
                </a:r>
                <a:r>
                  <a:rPr lang="en-US" sz="1000" dirty="0">
                    <a:latin typeface="Roboto Slab" pitchFamily="2" charset="0"/>
                    <a:ea typeface="Roboto Slab" pitchFamily="2" charset="0"/>
                    <a:cs typeface="Lato" panose="020F0502020204030203" pitchFamily="34" charset="0"/>
                    <a:sym typeface="Montserrat-Regular" charset="0"/>
                  </a:rPr>
                  <a:t> your Lorem text see.</a:t>
                </a:r>
              </a:p>
            </p:txBody>
          </p:sp>
          <p:sp>
            <p:nvSpPr>
              <p:cNvPr id="38" name="Rectangle 37">
                <a:extLst>
                  <a:ext uri="{FF2B5EF4-FFF2-40B4-BE49-F238E27FC236}">
                    <a16:creationId xmlns:a16="http://schemas.microsoft.com/office/drawing/2014/main" id="{A867B039-2EDA-48FA-B988-92592A71F0C5}"/>
                  </a:ext>
                </a:extLst>
              </p:cNvPr>
              <p:cNvSpPr/>
              <p:nvPr/>
            </p:nvSpPr>
            <p:spPr>
              <a:xfrm>
                <a:off x="3168466" y="2127304"/>
                <a:ext cx="758371" cy="650081"/>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9" name="Freeform 9">
                <a:extLst>
                  <a:ext uri="{FF2B5EF4-FFF2-40B4-BE49-F238E27FC236}">
                    <a16:creationId xmlns:a16="http://schemas.microsoft.com/office/drawing/2014/main" id="{27F0CC59-5131-41E1-81FF-02B9D428B641}"/>
                  </a:ext>
                </a:extLst>
              </p:cNvPr>
              <p:cNvSpPr>
                <a:spLocks noEditPoints="1"/>
              </p:cNvSpPr>
              <p:nvPr/>
            </p:nvSpPr>
            <p:spPr bwMode="auto">
              <a:xfrm>
                <a:off x="3403722" y="2304977"/>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42" name="Rectangle 9">
              <a:extLst>
                <a:ext uri="{FF2B5EF4-FFF2-40B4-BE49-F238E27FC236}">
                  <a16:creationId xmlns:a16="http://schemas.microsoft.com/office/drawing/2014/main" id="{80D48D5B-E35D-4253-B848-CE643FFA46EE}"/>
                </a:ext>
              </a:extLst>
            </p:cNvPr>
            <p:cNvSpPr>
              <a:spLocks/>
            </p:cNvSpPr>
            <p:nvPr/>
          </p:nvSpPr>
          <p:spPr bwMode="auto">
            <a:xfrm>
              <a:off x="6795569" y="1827901"/>
              <a:ext cx="4743288" cy="9943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letterhead</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design is meant to project an image of professionalism and lorem to reliability. By using simple.</a:t>
              </a:r>
            </a:p>
          </p:txBody>
        </p:sp>
        <p:sp>
          <p:nvSpPr>
            <p:cNvPr id="23" name="Rectangle 22">
              <a:extLst>
                <a:ext uri="{FF2B5EF4-FFF2-40B4-BE49-F238E27FC236}">
                  <a16:creationId xmlns:a16="http://schemas.microsoft.com/office/drawing/2014/main" id="{5B72BE82-8D21-4F1E-B750-1C6DB932D7E9}"/>
                </a:ext>
              </a:extLst>
            </p:cNvPr>
            <p:cNvSpPr/>
            <p:nvPr/>
          </p:nvSpPr>
          <p:spPr>
            <a:xfrm>
              <a:off x="6776681" y="573898"/>
              <a:ext cx="2985113" cy="1374735"/>
            </a:xfrm>
            <a:prstGeom prst="rect">
              <a:avLst/>
            </a:prstGeom>
          </p:spPr>
          <p:txBody>
            <a:bodyPr wrap="none">
              <a:spAutoFit/>
            </a:bodyPr>
            <a:lstStyle/>
            <a:p>
              <a:pPr>
                <a:lnSpc>
                  <a:spcPts val="4800"/>
                </a:lnSpc>
              </a:pPr>
              <a:r>
                <a:rPr lang="en-US" sz="3000" dirty="0">
                  <a:latin typeface="Roboto Slab" pitchFamily="2" charset="0"/>
                  <a:ea typeface="Roboto Slab" pitchFamily="2" charset="0"/>
                </a:rPr>
                <a:t>Company </a:t>
              </a:r>
            </a:p>
            <a:p>
              <a:pPr>
                <a:lnSpc>
                  <a:spcPts val="4800"/>
                </a:lnSpc>
              </a:pPr>
              <a:r>
                <a:rPr lang="en-US" sz="5000" b="1" dirty="0">
                  <a:latin typeface="Roboto Slab" pitchFamily="2" charset="0"/>
                  <a:ea typeface="Roboto Slab" pitchFamily="2" charset="0"/>
                </a:rPr>
                <a:t>About Us</a:t>
              </a:r>
              <a:endParaRPr lang="en-US" sz="5000" dirty="0">
                <a:latin typeface="Roboto Slab" pitchFamily="2" charset="0"/>
                <a:ea typeface="Roboto Slab" pitchFamily="2" charset="0"/>
              </a:endParaRPr>
            </a:p>
          </p:txBody>
        </p:sp>
        <p:grpSp>
          <p:nvGrpSpPr>
            <p:cNvPr id="24" name="Group 23">
              <a:extLst>
                <a:ext uri="{FF2B5EF4-FFF2-40B4-BE49-F238E27FC236}">
                  <a16:creationId xmlns:a16="http://schemas.microsoft.com/office/drawing/2014/main" id="{5A2DAF6E-4124-48EF-96D0-465B741EDDB3}"/>
                </a:ext>
              </a:extLst>
            </p:cNvPr>
            <p:cNvGrpSpPr/>
            <p:nvPr/>
          </p:nvGrpSpPr>
          <p:grpSpPr>
            <a:xfrm>
              <a:off x="6795569" y="4701168"/>
              <a:ext cx="3979207" cy="743781"/>
              <a:chOff x="8168264" y="2426009"/>
              <a:chExt cx="3979207" cy="743781"/>
            </a:xfrm>
          </p:grpSpPr>
          <p:grpSp>
            <p:nvGrpSpPr>
              <p:cNvPr id="25" name="Group 24">
                <a:extLst>
                  <a:ext uri="{FF2B5EF4-FFF2-40B4-BE49-F238E27FC236}">
                    <a16:creationId xmlns:a16="http://schemas.microsoft.com/office/drawing/2014/main" id="{2E37D9A7-0914-4583-B796-66AA3EEDB801}"/>
                  </a:ext>
                </a:extLst>
              </p:cNvPr>
              <p:cNvGrpSpPr/>
              <p:nvPr/>
            </p:nvGrpSpPr>
            <p:grpSpPr>
              <a:xfrm>
                <a:off x="8168264" y="2472859"/>
                <a:ext cx="758371" cy="650081"/>
                <a:chOff x="7413628" y="4202112"/>
                <a:chExt cx="758371" cy="650081"/>
              </a:xfrm>
            </p:grpSpPr>
            <p:sp>
              <p:nvSpPr>
                <p:cNvPr id="28" name="Rectangle 27">
                  <a:extLst>
                    <a:ext uri="{FF2B5EF4-FFF2-40B4-BE49-F238E27FC236}">
                      <a16:creationId xmlns:a16="http://schemas.microsoft.com/office/drawing/2014/main" id="{D29376DF-929A-4C7B-8317-FB09768646EF}"/>
                    </a:ext>
                  </a:extLst>
                </p:cNvPr>
                <p:cNvSpPr/>
                <p:nvPr/>
              </p:nvSpPr>
              <p:spPr>
                <a:xfrm>
                  <a:off x="7413628" y="4202112"/>
                  <a:ext cx="758371" cy="650081"/>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nvGrpSpPr>
                <p:cNvPr id="29" name="Group 28">
                  <a:extLst>
                    <a:ext uri="{FF2B5EF4-FFF2-40B4-BE49-F238E27FC236}">
                      <a16:creationId xmlns:a16="http://schemas.microsoft.com/office/drawing/2014/main" id="{D4443785-E01C-40A3-B7C3-1E778B626DA5}"/>
                    </a:ext>
                  </a:extLst>
                </p:cNvPr>
                <p:cNvGrpSpPr/>
                <p:nvPr/>
              </p:nvGrpSpPr>
              <p:grpSpPr>
                <a:xfrm>
                  <a:off x="7677867" y="4379785"/>
                  <a:ext cx="229893" cy="294734"/>
                  <a:chOff x="2522538" y="3189288"/>
                  <a:chExt cx="371475" cy="476250"/>
                </a:xfrm>
                <a:solidFill>
                  <a:schemeClr val="bg1"/>
                </a:solidFill>
              </p:grpSpPr>
              <p:sp>
                <p:nvSpPr>
                  <p:cNvPr id="30" name="Freeform 5">
                    <a:extLst>
                      <a:ext uri="{FF2B5EF4-FFF2-40B4-BE49-F238E27FC236}">
                        <a16:creationId xmlns:a16="http://schemas.microsoft.com/office/drawing/2014/main" id="{140C0F54-4A64-44DD-B19B-3B112FB79C5A}"/>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1" name="Freeform 6">
                    <a:extLst>
                      <a:ext uri="{FF2B5EF4-FFF2-40B4-BE49-F238E27FC236}">
                        <a16:creationId xmlns:a16="http://schemas.microsoft.com/office/drawing/2014/main" id="{B6149FA6-8DE4-4B35-8C41-41499B9F5DD9}"/>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2" name="Freeform 7">
                    <a:extLst>
                      <a:ext uri="{FF2B5EF4-FFF2-40B4-BE49-F238E27FC236}">
                        <a16:creationId xmlns:a16="http://schemas.microsoft.com/office/drawing/2014/main" id="{B48CDA5C-DF2C-4BD2-AE58-87DE0EBC7D9F}"/>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26" name="TextBox 25">
                <a:extLst>
                  <a:ext uri="{FF2B5EF4-FFF2-40B4-BE49-F238E27FC236}">
                    <a16:creationId xmlns:a16="http://schemas.microsoft.com/office/drawing/2014/main" id="{2332B046-CF9B-40B9-92B0-9742BD106A56}"/>
                  </a:ext>
                </a:extLst>
              </p:cNvPr>
              <p:cNvSpPr txBox="1"/>
              <p:nvPr/>
            </p:nvSpPr>
            <p:spPr>
              <a:xfrm>
                <a:off x="9165165" y="2426009"/>
                <a:ext cx="1604328"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Healthcare</a:t>
                </a:r>
              </a:p>
            </p:txBody>
          </p:sp>
          <p:sp>
            <p:nvSpPr>
              <p:cNvPr id="27" name="Rectangle 26">
                <a:extLst>
                  <a:ext uri="{FF2B5EF4-FFF2-40B4-BE49-F238E27FC236}">
                    <a16:creationId xmlns:a16="http://schemas.microsoft.com/office/drawing/2014/main" id="{5701D9B7-1A08-426F-B491-5FE8EABDDCE4}"/>
                  </a:ext>
                </a:extLst>
              </p:cNvPr>
              <p:cNvSpPr/>
              <p:nvPr/>
            </p:nvSpPr>
            <p:spPr>
              <a:xfrm>
                <a:off x="9165164" y="2795329"/>
                <a:ext cx="2982307"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latin typeface="Roboto Slab" pitchFamily="2" charset="0"/>
                    <a:ea typeface="Roboto Slab" pitchFamily="2" charset="0"/>
                    <a:cs typeface="Lato" panose="020F0502020204030203" pitchFamily="34" charset="0"/>
                    <a:sym typeface="Montserrat-Regular" charset="0"/>
                  </a:rPr>
                  <a:t>your</a:t>
                </a:r>
                <a:r>
                  <a:rPr lang="en-US" sz="1000" dirty="0">
                    <a:latin typeface="Roboto Slab" pitchFamily="2" charset="0"/>
                    <a:ea typeface="Roboto Slab" pitchFamily="2" charset="0"/>
                    <a:cs typeface="Lato" panose="020F0502020204030203" pitchFamily="34" charset="0"/>
                    <a:sym typeface="Montserrat-Regular" charset="0"/>
                  </a:rPr>
                  <a:t> Lorem text see.</a:t>
                </a:r>
              </a:p>
            </p:txBody>
          </p:sp>
        </p:grpSp>
      </p:grpSp>
      <p:sp>
        <p:nvSpPr>
          <p:cNvPr id="4" name="Picture Placeholder 3">
            <a:extLst>
              <a:ext uri="{FF2B5EF4-FFF2-40B4-BE49-F238E27FC236}">
                <a16:creationId xmlns:a16="http://schemas.microsoft.com/office/drawing/2014/main" id="{419B4A75-809E-4B8F-B5C2-AF0017C602CB}"/>
              </a:ext>
            </a:extLst>
          </p:cNvPr>
          <p:cNvSpPr>
            <a:spLocks noGrp="1"/>
          </p:cNvSpPr>
          <p:nvPr>
            <p:ph type="pic" sz="quarter" idx="25"/>
          </p:nvPr>
        </p:nvSpPr>
        <p:spPr/>
      </p:sp>
    </p:spTree>
    <p:extLst>
      <p:ext uri="{BB962C8B-B14F-4D97-AF65-F5344CB8AC3E}">
        <p14:creationId xmlns:p14="http://schemas.microsoft.com/office/powerpoint/2010/main" val="31476431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t>Company </a:t>
            </a:r>
            <a:r>
              <a:rPr lang="en-US" b="1" dirty="0"/>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6" name="Rectangle 15">
            <a:extLst>
              <a:ext uri="{FF2B5EF4-FFF2-40B4-BE49-F238E27FC236}">
                <a16:creationId xmlns:a16="http://schemas.microsoft.com/office/drawing/2014/main" id="{8B4FA3C0-8A07-40C9-9B04-167D9AEDE835}"/>
              </a:ext>
            </a:extLst>
          </p:cNvPr>
          <p:cNvSpPr/>
          <p:nvPr/>
        </p:nvSpPr>
        <p:spPr>
          <a:xfrm>
            <a:off x="5062331" y="1631853"/>
            <a:ext cx="2067338" cy="206733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8ABE82F1-66AE-42B2-8537-187A9D17E48C}"/>
              </a:ext>
            </a:extLst>
          </p:cNvPr>
          <p:cNvSpPr/>
          <p:nvPr/>
        </p:nvSpPr>
        <p:spPr>
          <a:xfrm>
            <a:off x="5220493" y="1790015"/>
            <a:ext cx="1751014" cy="1751014"/>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9">
            <a:extLst>
              <a:ext uri="{FF2B5EF4-FFF2-40B4-BE49-F238E27FC236}">
                <a16:creationId xmlns:a16="http://schemas.microsoft.com/office/drawing/2014/main" id="{F0CF568D-2C36-47C5-A1FD-9A4D8658F7AC}"/>
              </a:ext>
            </a:extLst>
          </p:cNvPr>
          <p:cNvSpPr>
            <a:spLocks/>
          </p:cNvSpPr>
          <p:nvPr/>
        </p:nvSpPr>
        <p:spPr bwMode="auto">
          <a:xfrm>
            <a:off x="5337629" y="2115370"/>
            <a:ext cx="1516742" cy="11003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image of letterhead professionalism and lorem to reliability. By using simple.</a:t>
            </a:r>
          </a:p>
        </p:txBody>
      </p:sp>
      <p:sp>
        <p:nvSpPr>
          <p:cNvPr id="27" name="Rectangle 26">
            <a:extLst>
              <a:ext uri="{FF2B5EF4-FFF2-40B4-BE49-F238E27FC236}">
                <a16:creationId xmlns:a16="http://schemas.microsoft.com/office/drawing/2014/main" id="{3CE2B405-DC29-4911-B198-F61A1CF25D06}"/>
              </a:ext>
            </a:extLst>
          </p:cNvPr>
          <p:cNvSpPr/>
          <p:nvPr/>
        </p:nvSpPr>
        <p:spPr>
          <a:xfrm>
            <a:off x="6971507" y="3541029"/>
            <a:ext cx="2067338" cy="2067338"/>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13DE5A4E-57F0-4366-BE93-59DC762E8A9D}"/>
              </a:ext>
            </a:extLst>
          </p:cNvPr>
          <p:cNvSpPr/>
          <p:nvPr/>
        </p:nvSpPr>
        <p:spPr>
          <a:xfrm>
            <a:off x="7129669" y="3699191"/>
            <a:ext cx="1751014" cy="1751014"/>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9">
            <a:extLst>
              <a:ext uri="{FF2B5EF4-FFF2-40B4-BE49-F238E27FC236}">
                <a16:creationId xmlns:a16="http://schemas.microsoft.com/office/drawing/2014/main" id="{E7C7D916-B895-4F2B-9EEB-B9971912DFCA}"/>
              </a:ext>
            </a:extLst>
          </p:cNvPr>
          <p:cNvSpPr>
            <a:spLocks/>
          </p:cNvSpPr>
          <p:nvPr/>
        </p:nvSpPr>
        <p:spPr bwMode="auto">
          <a:xfrm>
            <a:off x="7246805" y="4024546"/>
            <a:ext cx="1516742" cy="11003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image of letterhead professionalism and lorem to reliability. By using simple.</a:t>
            </a:r>
          </a:p>
        </p:txBody>
      </p:sp>
      <p:sp>
        <p:nvSpPr>
          <p:cNvPr id="30" name="Rectangle 9">
            <a:extLst>
              <a:ext uri="{FF2B5EF4-FFF2-40B4-BE49-F238E27FC236}">
                <a16:creationId xmlns:a16="http://schemas.microsoft.com/office/drawing/2014/main" id="{BD6BB454-976F-41F9-AED7-9E9BD7B6AF61}"/>
              </a:ext>
            </a:extLst>
          </p:cNvPr>
          <p:cNvSpPr>
            <a:spLocks/>
          </p:cNvSpPr>
          <p:nvPr/>
        </p:nvSpPr>
        <p:spPr bwMode="auto">
          <a:xfrm>
            <a:off x="838200" y="4251962"/>
            <a:ext cx="4743288" cy="9943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letterhead</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design is meant to project an image of professionalism and lorem to reliability. By using simple.</a:t>
            </a:r>
          </a:p>
        </p:txBody>
      </p:sp>
      <p:sp>
        <p:nvSpPr>
          <p:cNvPr id="3" name="Picture Placeholder 2">
            <a:extLst>
              <a:ext uri="{FF2B5EF4-FFF2-40B4-BE49-F238E27FC236}">
                <a16:creationId xmlns:a16="http://schemas.microsoft.com/office/drawing/2014/main" id="{B267FB19-A62A-45B8-889E-B878A4413D33}"/>
              </a:ext>
            </a:extLst>
          </p:cNvPr>
          <p:cNvSpPr>
            <a:spLocks noGrp="1"/>
          </p:cNvSpPr>
          <p:nvPr>
            <p:ph type="pic" sz="quarter" idx="19"/>
          </p:nvPr>
        </p:nvSpPr>
        <p:spPr/>
      </p:sp>
      <p:sp>
        <p:nvSpPr>
          <p:cNvPr id="9" name="Picture Placeholder 8">
            <a:extLst>
              <a:ext uri="{FF2B5EF4-FFF2-40B4-BE49-F238E27FC236}">
                <a16:creationId xmlns:a16="http://schemas.microsoft.com/office/drawing/2014/main" id="{584EB0F8-357A-41FF-A7FC-140ADBBCC923}"/>
              </a:ext>
            </a:extLst>
          </p:cNvPr>
          <p:cNvSpPr>
            <a:spLocks noGrp="1"/>
          </p:cNvSpPr>
          <p:nvPr>
            <p:ph type="pic" sz="quarter" idx="18"/>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sp>
        <p:nvSpPr>
          <p:cNvPr id="15" name="Rectangle 14">
            <a:extLst>
              <a:ext uri="{FF2B5EF4-FFF2-40B4-BE49-F238E27FC236}">
                <a16:creationId xmlns:a16="http://schemas.microsoft.com/office/drawing/2014/main" id="{FF08EFE6-5339-40DF-9CB5-2D47DFE2074D}"/>
              </a:ext>
            </a:extLst>
          </p:cNvPr>
          <p:cNvSpPr/>
          <p:nvPr/>
        </p:nvSpPr>
        <p:spPr>
          <a:xfrm>
            <a:off x="674587" y="776746"/>
            <a:ext cx="2842445" cy="477054"/>
          </a:xfrm>
          <a:prstGeom prst="rect">
            <a:avLst/>
          </a:prstGeom>
        </p:spPr>
        <p:txBody>
          <a:bodyPr wrap="none">
            <a:spAutoFit/>
          </a:bodyPr>
          <a:lstStyle/>
          <a:p>
            <a:r>
              <a:rPr lang="en-US" sz="2500" dirty="0">
                <a:latin typeface="Roboto Slab" pitchFamily="2" charset="0"/>
                <a:ea typeface="Roboto Slab" pitchFamily="2" charset="0"/>
              </a:rPr>
              <a:t>Company </a:t>
            </a:r>
            <a:r>
              <a:rPr lang="en-US" sz="2500" b="1" dirty="0">
                <a:latin typeface="Roboto Slab" pitchFamily="2" charset="0"/>
                <a:ea typeface="Roboto Slab" pitchFamily="2" charset="0"/>
              </a:rPr>
              <a:t>Service</a:t>
            </a:r>
            <a:endParaRPr lang="en-US" sz="2500" dirty="0">
              <a:latin typeface="Roboto Slab" pitchFamily="2" charset="0"/>
              <a:ea typeface="Roboto Slab" pitchFamily="2" charset="0"/>
            </a:endParaRPr>
          </a:p>
        </p:txBody>
      </p:sp>
      <p:grpSp>
        <p:nvGrpSpPr>
          <p:cNvPr id="8" name="Group 7">
            <a:extLst>
              <a:ext uri="{FF2B5EF4-FFF2-40B4-BE49-F238E27FC236}">
                <a16:creationId xmlns:a16="http://schemas.microsoft.com/office/drawing/2014/main" id="{7C59F098-2118-470B-9510-CBE0548FD3EA}"/>
              </a:ext>
            </a:extLst>
          </p:cNvPr>
          <p:cNvGrpSpPr/>
          <p:nvPr/>
        </p:nvGrpSpPr>
        <p:grpSpPr>
          <a:xfrm>
            <a:off x="758287" y="3766413"/>
            <a:ext cx="5031815" cy="333829"/>
            <a:chOff x="6349678" y="2917742"/>
            <a:chExt cx="5031815" cy="333829"/>
          </a:xfrm>
        </p:grpSpPr>
        <p:grpSp>
          <p:nvGrpSpPr>
            <p:cNvPr id="27" name="Group 26">
              <a:extLst>
                <a:ext uri="{FF2B5EF4-FFF2-40B4-BE49-F238E27FC236}">
                  <a16:creationId xmlns:a16="http://schemas.microsoft.com/office/drawing/2014/main" id="{83D99232-32C9-4918-B8B9-7070586FA168}"/>
                </a:ext>
              </a:extLst>
            </p:cNvPr>
            <p:cNvGrpSpPr/>
            <p:nvPr/>
          </p:nvGrpSpPr>
          <p:grpSpPr>
            <a:xfrm>
              <a:off x="6349678" y="2917742"/>
              <a:ext cx="2203323" cy="333829"/>
              <a:chOff x="700455" y="4172716"/>
              <a:chExt cx="2203323" cy="333829"/>
            </a:xfrm>
          </p:grpSpPr>
          <p:sp>
            <p:nvSpPr>
              <p:cNvPr id="47" name="Rectangle 46">
                <a:extLst>
                  <a:ext uri="{FF2B5EF4-FFF2-40B4-BE49-F238E27FC236}">
                    <a16:creationId xmlns:a16="http://schemas.microsoft.com/office/drawing/2014/main" id="{51BA3199-A968-46AE-BAFA-5BDA64DA117A}"/>
                  </a:ext>
                </a:extLst>
              </p:cNvPr>
              <p:cNvSpPr/>
              <p:nvPr/>
            </p:nvSpPr>
            <p:spPr>
              <a:xfrm rot="2700000">
                <a:off x="700455" y="4172716"/>
                <a:ext cx="333829" cy="333829"/>
              </a:xfrm>
              <a:prstGeom prst="rect">
                <a:avLst/>
              </a:prstGeom>
              <a:solidFill>
                <a:schemeClr val="accent5"/>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TextBox 47">
                <a:extLst>
                  <a:ext uri="{FF2B5EF4-FFF2-40B4-BE49-F238E27FC236}">
                    <a16:creationId xmlns:a16="http://schemas.microsoft.com/office/drawing/2014/main" id="{CEACDF63-491D-4B0A-8259-4D9743779905}"/>
                  </a:ext>
                </a:extLst>
              </p:cNvPr>
              <p:cNvSpPr txBox="1"/>
              <p:nvPr/>
            </p:nvSpPr>
            <p:spPr>
              <a:xfrm>
                <a:off x="732505"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49" name="Rectangle 9">
                <a:extLst>
                  <a:ext uri="{FF2B5EF4-FFF2-40B4-BE49-F238E27FC236}">
                    <a16:creationId xmlns:a16="http://schemas.microsoft.com/office/drawing/2014/main" id="{03409152-9CB7-4431-9019-E7889D4D6CBC}"/>
                  </a:ext>
                </a:extLst>
              </p:cNvPr>
              <p:cNvSpPr>
                <a:spLocks/>
              </p:cNvSpPr>
              <p:nvPr/>
            </p:nvSpPr>
            <p:spPr bwMode="auto">
              <a:xfrm>
                <a:off x="1308340"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30" name="Group 29">
              <a:extLst>
                <a:ext uri="{FF2B5EF4-FFF2-40B4-BE49-F238E27FC236}">
                  <a16:creationId xmlns:a16="http://schemas.microsoft.com/office/drawing/2014/main" id="{39F6D263-8A68-4E89-BF8D-469B30FAF409}"/>
                </a:ext>
              </a:extLst>
            </p:cNvPr>
            <p:cNvGrpSpPr/>
            <p:nvPr/>
          </p:nvGrpSpPr>
          <p:grpSpPr>
            <a:xfrm>
              <a:off x="9178170" y="2917742"/>
              <a:ext cx="2203323" cy="333829"/>
              <a:chOff x="3563963" y="4172716"/>
              <a:chExt cx="2203323" cy="333829"/>
            </a:xfrm>
          </p:grpSpPr>
          <p:sp>
            <p:nvSpPr>
              <p:cNvPr id="44" name="Rectangle 43">
                <a:extLst>
                  <a:ext uri="{FF2B5EF4-FFF2-40B4-BE49-F238E27FC236}">
                    <a16:creationId xmlns:a16="http://schemas.microsoft.com/office/drawing/2014/main" id="{525ABC1B-D6DC-4A3D-8AE7-01450A8DA120}"/>
                  </a:ext>
                </a:extLst>
              </p:cNvPr>
              <p:cNvSpPr/>
              <p:nvPr/>
            </p:nvSpPr>
            <p:spPr>
              <a:xfrm rot="2700000">
                <a:off x="3563963" y="4172716"/>
                <a:ext cx="333829" cy="333829"/>
              </a:xfrm>
              <a:prstGeom prst="rect">
                <a:avLst/>
              </a:prstGeom>
              <a:solidFill>
                <a:schemeClr val="tx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TextBox 44">
                <a:extLst>
                  <a:ext uri="{FF2B5EF4-FFF2-40B4-BE49-F238E27FC236}">
                    <a16:creationId xmlns:a16="http://schemas.microsoft.com/office/drawing/2014/main" id="{935EA67B-7584-48A7-81CC-32B84A861163}"/>
                  </a:ext>
                </a:extLst>
              </p:cNvPr>
              <p:cNvSpPr txBox="1"/>
              <p:nvPr/>
            </p:nvSpPr>
            <p:spPr>
              <a:xfrm>
                <a:off x="3596013"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2</a:t>
                </a:r>
              </a:p>
            </p:txBody>
          </p:sp>
          <p:sp>
            <p:nvSpPr>
              <p:cNvPr id="46" name="Rectangle 9">
                <a:extLst>
                  <a:ext uri="{FF2B5EF4-FFF2-40B4-BE49-F238E27FC236}">
                    <a16:creationId xmlns:a16="http://schemas.microsoft.com/office/drawing/2014/main" id="{0B14B0F3-6B92-4EAD-B4D8-CCEF6F5B9F90}"/>
                  </a:ext>
                </a:extLst>
              </p:cNvPr>
              <p:cNvSpPr>
                <a:spLocks/>
              </p:cNvSpPr>
              <p:nvPr/>
            </p:nvSpPr>
            <p:spPr bwMode="auto">
              <a:xfrm>
                <a:off x="4171848"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grpSp>
        <p:nvGrpSpPr>
          <p:cNvPr id="7" name="Group 6">
            <a:extLst>
              <a:ext uri="{FF2B5EF4-FFF2-40B4-BE49-F238E27FC236}">
                <a16:creationId xmlns:a16="http://schemas.microsoft.com/office/drawing/2014/main" id="{1B5E2E63-50B8-4CBA-95F4-DBB37E87C8F3}"/>
              </a:ext>
            </a:extLst>
          </p:cNvPr>
          <p:cNvGrpSpPr/>
          <p:nvPr/>
        </p:nvGrpSpPr>
        <p:grpSpPr>
          <a:xfrm>
            <a:off x="758287" y="5011832"/>
            <a:ext cx="5031816" cy="333829"/>
            <a:chOff x="12006662" y="2917742"/>
            <a:chExt cx="5031816" cy="333829"/>
          </a:xfrm>
        </p:grpSpPr>
        <p:grpSp>
          <p:nvGrpSpPr>
            <p:cNvPr id="33" name="Group 32">
              <a:extLst>
                <a:ext uri="{FF2B5EF4-FFF2-40B4-BE49-F238E27FC236}">
                  <a16:creationId xmlns:a16="http://schemas.microsoft.com/office/drawing/2014/main" id="{5C021F89-0016-4A3B-B4F9-5937546C3336}"/>
                </a:ext>
              </a:extLst>
            </p:cNvPr>
            <p:cNvGrpSpPr/>
            <p:nvPr/>
          </p:nvGrpSpPr>
          <p:grpSpPr>
            <a:xfrm>
              <a:off x="12006662" y="2917742"/>
              <a:ext cx="2203323" cy="333829"/>
              <a:chOff x="700455" y="5624144"/>
              <a:chExt cx="2203323" cy="333829"/>
            </a:xfrm>
          </p:grpSpPr>
          <p:sp>
            <p:nvSpPr>
              <p:cNvPr id="41" name="Rectangle 40">
                <a:extLst>
                  <a:ext uri="{FF2B5EF4-FFF2-40B4-BE49-F238E27FC236}">
                    <a16:creationId xmlns:a16="http://schemas.microsoft.com/office/drawing/2014/main" id="{D7F7FAE0-4BBD-4774-A939-701B99707E62}"/>
                  </a:ext>
                </a:extLst>
              </p:cNvPr>
              <p:cNvSpPr/>
              <p:nvPr/>
            </p:nvSpPr>
            <p:spPr>
              <a:xfrm rot="2700000">
                <a:off x="700455" y="5624144"/>
                <a:ext cx="333829" cy="333829"/>
              </a:xfrm>
              <a:prstGeom prst="rect">
                <a:avLst/>
              </a:prstGeom>
              <a:solidFill>
                <a:schemeClr val="tx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TextBox 41">
                <a:extLst>
                  <a:ext uri="{FF2B5EF4-FFF2-40B4-BE49-F238E27FC236}">
                    <a16:creationId xmlns:a16="http://schemas.microsoft.com/office/drawing/2014/main" id="{FACC6D0D-B0CC-4A7F-BDB2-798D74625F72}"/>
                  </a:ext>
                </a:extLst>
              </p:cNvPr>
              <p:cNvSpPr txBox="1"/>
              <p:nvPr/>
            </p:nvSpPr>
            <p:spPr>
              <a:xfrm>
                <a:off x="732505" y="5629476"/>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3</a:t>
                </a:r>
              </a:p>
            </p:txBody>
          </p:sp>
          <p:sp>
            <p:nvSpPr>
              <p:cNvPr id="43" name="Rectangle 9">
                <a:extLst>
                  <a:ext uri="{FF2B5EF4-FFF2-40B4-BE49-F238E27FC236}">
                    <a16:creationId xmlns:a16="http://schemas.microsoft.com/office/drawing/2014/main" id="{8AFB39CE-8C21-42D2-B638-3A665B9A3E0B}"/>
                  </a:ext>
                </a:extLst>
              </p:cNvPr>
              <p:cNvSpPr>
                <a:spLocks/>
              </p:cNvSpPr>
              <p:nvPr/>
            </p:nvSpPr>
            <p:spPr bwMode="auto">
              <a:xfrm>
                <a:off x="1308340" y="5629475"/>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35" name="Group 34">
              <a:extLst>
                <a:ext uri="{FF2B5EF4-FFF2-40B4-BE49-F238E27FC236}">
                  <a16:creationId xmlns:a16="http://schemas.microsoft.com/office/drawing/2014/main" id="{143A55D5-2B00-4F1F-AA3C-B42E0994F85D}"/>
                </a:ext>
              </a:extLst>
            </p:cNvPr>
            <p:cNvGrpSpPr/>
            <p:nvPr/>
          </p:nvGrpSpPr>
          <p:grpSpPr>
            <a:xfrm>
              <a:off x="14835155" y="2917742"/>
              <a:ext cx="2203323" cy="333829"/>
              <a:chOff x="3529109" y="5624144"/>
              <a:chExt cx="2203323" cy="333829"/>
            </a:xfrm>
          </p:grpSpPr>
          <p:sp>
            <p:nvSpPr>
              <p:cNvPr id="38" name="Rectangle 37">
                <a:extLst>
                  <a:ext uri="{FF2B5EF4-FFF2-40B4-BE49-F238E27FC236}">
                    <a16:creationId xmlns:a16="http://schemas.microsoft.com/office/drawing/2014/main" id="{789FBE08-4CA9-4135-86BC-53F613DBFF59}"/>
                  </a:ext>
                </a:extLst>
              </p:cNvPr>
              <p:cNvSpPr/>
              <p:nvPr/>
            </p:nvSpPr>
            <p:spPr>
              <a:xfrm rot="2700000">
                <a:off x="3529109" y="5624144"/>
                <a:ext cx="333829" cy="333829"/>
              </a:xfrm>
              <a:prstGeom prst="rect">
                <a:avLst/>
              </a:prstGeom>
              <a:solidFill>
                <a:schemeClr val="bg1">
                  <a:lumMod val="65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TextBox 38">
                <a:extLst>
                  <a:ext uri="{FF2B5EF4-FFF2-40B4-BE49-F238E27FC236}">
                    <a16:creationId xmlns:a16="http://schemas.microsoft.com/office/drawing/2014/main" id="{A31EE7FC-17E9-412A-83F8-42BE100028C3}"/>
                  </a:ext>
                </a:extLst>
              </p:cNvPr>
              <p:cNvSpPr txBox="1"/>
              <p:nvPr/>
            </p:nvSpPr>
            <p:spPr>
              <a:xfrm>
                <a:off x="3561159" y="5629476"/>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4</a:t>
                </a:r>
              </a:p>
            </p:txBody>
          </p:sp>
          <p:sp>
            <p:nvSpPr>
              <p:cNvPr id="40" name="Rectangle 9">
                <a:extLst>
                  <a:ext uri="{FF2B5EF4-FFF2-40B4-BE49-F238E27FC236}">
                    <a16:creationId xmlns:a16="http://schemas.microsoft.com/office/drawing/2014/main" id="{484482E4-6C44-49E5-AD29-26B8B4DAF0D1}"/>
                  </a:ext>
                </a:extLst>
              </p:cNvPr>
              <p:cNvSpPr>
                <a:spLocks/>
              </p:cNvSpPr>
              <p:nvPr/>
            </p:nvSpPr>
            <p:spPr bwMode="auto">
              <a:xfrm>
                <a:off x="4136994" y="5629475"/>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sp>
        <p:nvSpPr>
          <p:cNvPr id="28" name="Rectangle 9">
            <a:extLst>
              <a:ext uri="{FF2B5EF4-FFF2-40B4-BE49-F238E27FC236}">
                <a16:creationId xmlns:a16="http://schemas.microsoft.com/office/drawing/2014/main" id="{83793466-D8B3-4977-83B2-F6FD2EC55812}"/>
              </a:ext>
            </a:extLst>
          </p:cNvPr>
          <p:cNvSpPr>
            <a:spLocks/>
          </p:cNvSpPr>
          <p:nvPr/>
        </p:nvSpPr>
        <p:spPr bwMode="auto">
          <a:xfrm>
            <a:off x="758287" y="1443200"/>
            <a:ext cx="4049372" cy="151127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design is meant to project an image of professionalism and lorem to reliability. By using simple.</a:t>
            </a:r>
          </a:p>
        </p:txBody>
      </p:sp>
      <p:sp>
        <p:nvSpPr>
          <p:cNvPr id="3" name="Picture Placeholder 2">
            <a:extLst>
              <a:ext uri="{FF2B5EF4-FFF2-40B4-BE49-F238E27FC236}">
                <a16:creationId xmlns:a16="http://schemas.microsoft.com/office/drawing/2014/main" id="{B3D1E029-C4BA-4A86-9F3E-7CE8D15B0603}"/>
              </a:ext>
            </a:extLst>
          </p:cNvPr>
          <p:cNvSpPr>
            <a:spLocks noGrp="1"/>
          </p:cNvSpPr>
          <p:nvPr>
            <p:ph type="pic" sz="quarter" idx="12"/>
          </p:nvPr>
        </p:nvSpPr>
        <p:spPr/>
      </p:sp>
    </p:spTree>
    <p:extLst>
      <p:ext uri="{BB962C8B-B14F-4D97-AF65-F5344CB8AC3E}">
        <p14:creationId xmlns:p14="http://schemas.microsoft.com/office/powerpoint/2010/main" val="3991949697"/>
      </p:ext>
    </p:extLst>
  </p:cSld>
  <p:clrMapOvr>
    <a:masterClrMapping/>
  </p:clrMapOvr>
  <p:transition spd="slow">
    <p:comb/>
  </p:transition>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5">
            <a:lumMod val="7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16913</TotalTime>
  <Words>1410</Words>
  <Application>Microsoft Office PowerPoint</Application>
  <PresentationFormat>Widescreen</PresentationFormat>
  <Paragraphs>183</Paragraphs>
  <Slides>21</Slides>
  <Notes>21</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21</vt:i4>
      </vt:variant>
    </vt:vector>
  </HeadingPairs>
  <TitlesOfParts>
    <vt:vector size="29" baseType="lpstr">
      <vt:lpstr>Arial</vt:lpstr>
      <vt:lpstr>Calibri</vt:lpstr>
      <vt:lpstr>Lato</vt:lpstr>
      <vt:lpstr>Montserrat</vt:lpstr>
      <vt:lpstr>PT Sans</vt:lpstr>
      <vt:lpstr>Raleway</vt:lpstr>
      <vt:lpstr>Roboto Slab</vt:lpstr>
      <vt:lpstr>Theme_Master</vt:lpstr>
      <vt:lpstr>PowerPoint Presentation</vt:lpstr>
      <vt:lpstr>Welcome Message</vt:lpstr>
      <vt:lpstr>PowerPoint Presentation</vt:lpstr>
      <vt:lpstr>Welcome  Message</vt:lpstr>
      <vt:lpstr>PowerPoint Presentation</vt:lpstr>
      <vt:lpstr>PowerPoint Presentation</vt:lpstr>
      <vt:lpstr>PowerPoint Presentation</vt:lpstr>
      <vt:lpstr>Company Service</vt:lpstr>
      <vt:lpstr>PowerPoint Presentation</vt:lpstr>
      <vt:lpstr>PowerPoint Presentation</vt:lpstr>
      <vt:lpstr>PowerPoint Presentation</vt:lpstr>
      <vt:lpstr>Company Team Members</vt:lpstr>
      <vt:lpstr>Company Portfolio</vt:lpstr>
      <vt:lpstr>Company Portfolio</vt:lpstr>
      <vt:lpstr>Company Portfolio</vt:lpstr>
      <vt:lpstr>PowerPoint Presentation</vt:lpstr>
      <vt:lpstr>Company Infographic</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2819</cp:revision>
  <dcterms:created xsi:type="dcterms:W3CDTF">2016-12-30T12:29:18Z</dcterms:created>
  <dcterms:modified xsi:type="dcterms:W3CDTF">2019-01-12T11:18:08Z</dcterms:modified>
</cp:coreProperties>
</file>

<file path=docProps/thumbnail.jpeg>
</file>