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Open Sans SemiBold"/>
      <p:regular r:id="rId32"/>
      <p:bold r:id="rId33"/>
      <p:italic r:id="rId34"/>
      <p:boldItalic r:id="rId35"/>
    </p:embeddedFont>
    <p:embeddedFont>
      <p:font typeface="Montserrat Light"/>
      <p:regular r:id="rId36"/>
      <p:bold r:id="rId37"/>
      <p:italic r:id="rId38"/>
      <p:boldItalic r:id="rId39"/>
    </p:embeddedFont>
    <p:embeddedFont>
      <p:font typeface="Bodoni"/>
      <p:regular r:id="rId40"/>
      <p:bold r:id="rId41"/>
      <p:italic r:id="rId42"/>
      <p:boldItalic r:id="rId43"/>
    </p:embeddedFont>
    <p:embeddedFont>
      <p:font typeface="Open Sans ExtraBold"/>
      <p:bold r:id="rId44"/>
      <p:boldItalic r:id="rId45"/>
    </p:embeddedFont>
    <p:embeddedFont>
      <p:font typeface="Gill Sans"/>
      <p:regular r:id="rId46"/>
      <p:bold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Bodoni-regular.fntdata"/><Relationship Id="rId42" Type="http://schemas.openxmlformats.org/officeDocument/2006/relationships/font" Target="fonts/Bodoni-italic.fntdata"/><Relationship Id="rId41" Type="http://schemas.openxmlformats.org/officeDocument/2006/relationships/font" Target="fonts/Bodoni-bold.fntdata"/><Relationship Id="rId44" Type="http://schemas.openxmlformats.org/officeDocument/2006/relationships/font" Target="fonts/OpenSansExtraBold-bold.fntdata"/><Relationship Id="rId43" Type="http://schemas.openxmlformats.org/officeDocument/2006/relationships/font" Target="fonts/Bodoni-boldItalic.fntdata"/><Relationship Id="rId46" Type="http://schemas.openxmlformats.org/officeDocument/2006/relationships/font" Target="fonts/GillSans-regular.fntdata"/><Relationship Id="rId45" Type="http://schemas.openxmlformats.org/officeDocument/2006/relationships/font" Target="fonts/OpenSansExtraBold-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OpenSans-regular.fntdata"/><Relationship Id="rId47" Type="http://schemas.openxmlformats.org/officeDocument/2006/relationships/font" Target="fonts/GillSans-bold.fntdata"/><Relationship Id="rId49" Type="http://schemas.openxmlformats.org/officeDocument/2006/relationships/font" Target="fonts/OpenSans-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OpenSansSemiBold-bold.fntdata"/><Relationship Id="rId32" Type="http://schemas.openxmlformats.org/officeDocument/2006/relationships/font" Target="fonts/OpenSansSemiBold-regular.fntdata"/><Relationship Id="rId35" Type="http://schemas.openxmlformats.org/officeDocument/2006/relationships/font" Target="fonts/OpenSansSemiBold-boldItalic.fntdata"/><Relationship Id="rId34" Type="http://schemas.openxmlformats.org/officeDocument/2006/relationships/font" Target="fonts/OpenSansSemiBold-italic.fntdata"/><Relationship Id="rId37" Type="http://schemas.openxmlformats.org/officeDocument/2006/relationships/font" Target="fonts/MontserratLight-bold.fntdata"/><Relationship Id="rId36" Type="http://schemas.openxmlformats.org/officeDocument/2006/relationships/font" Target="fonts/MontserratLight-regular.fntdata"/><Relationship Id="rId39" Type="http://schemas.openxmlformats.org/officeDocument/2006/relationships/font" Target="fonts/MontserratLight-boldItalic.fntdata"/><Relationship Id="rId38" Type="http://schemas.openxmlformats.org/officeDocument/2006/relationships/font" Target="fonts/MontserratLight-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boldItalic.fntdata"/><Relationship Id="rId50" Type="http://schemas.openxmlformats.org/officeDocument/2006/relationships/font" Target="fonts/OpenSans-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1" name="Shape 12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Shape 35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3" name="Shape 35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Shape 38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8" name="Shape 38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Shape 41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15" name="Shape 41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Shape 42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3" name="Shape 42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Shape 45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3" name="Shape 45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Shape 50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04" name="Shape 50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2" name="Shape 522"/>
        <p:cNvGrpSpPr/>
        <p:nvPr/>
      </p:nvGrpSpPr>
      <p:grpSpPr>
        <a:xfrm>
          <a:off x="0" y="0"/>
          <a:ext cx="0" cy="0"/>
          <a:chOff x="0" y="0"/>
          <a:chExt cx="0" cy="0"/>
        </a:xfrm>
      </p:grpSpPr>
      <p:sp>
        <p:nvSpPr>
          <p:cNvPr id="523" name="Shape 52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24" name="Shape 52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Shape 54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42" name="Shape 54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8" name="Shape 548"/>
        <p:cNvGrpSpPr/>
        <p:nvPr/>
      </p:nvGrpSpPr>
      <p:grpSpPr>
        <a:xfrm>
          <a:off x="0" y="0"/>
          <a:ext cx="0" cy="0"/>
          <a:chOff x="0" y="0"/>
          <a:chExt cx="0" cy="0"/>
        </a:xfrm>
      </p:grpSpPr>
      <p:sp>
        <p:nvSpPr>
          <p:cNvPr id="549" name="Shape 54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50" name="Shape 55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Shape 56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70" name="Shape 57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Shape 13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2" name="Shape 13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0" name="Shape 590"/>
        <p:cNvGrpSpPr/>
        <p:nvPr/>
      </p:nvGrpSpPr>
      <p:grpSpPr>
        <a:xfrm>
          <a:off x="0" y="0"/>
          <a:ext cx="0" cy="0"/>
          <a:chOff x="0" y="0"/>
          <a:chExt cx="0" cy="0"/>
        </a:xfrm>
      </p:grpSpPr>
      <p:sp>
        <p:nvSpPr>
          <p:cNvPr id="591" name="Shape 59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92" name="Shape 59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0" name="Shape 600"/>
        <p:cNvGrpSpPr/>
        <p:nvPr/>
      </p:nvGrpSpPr>
      <p:grpSpPr>
        <a:xfrm>
          <a:off x="0" y="0"/>
          <a:ext cx="0" cy="0"/>
          <a:chOff x="0" y="0"/>
          <a:chExt cx="0" cy="0"/>
        </a:xfrm>
      </p:grpSpPr>
      <p:sp>
        <p:nvSpPr>
          <p:cNvPr id="601" name="Shape 60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02" name="Shape 60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 name="Shape 631"/>
        <p:cNvGrpSpPr/>
        <p:nvPr/>
      </p:nvGrpSpPr>
      <p:grpSpPr>
        <a:xfrm>
          <a:off x="0" y="0"/>
          <a:ext cx="0" cy="0"/>
          <a:chOff x="0" y="0"/>
          <a:chExt cx="0" cy="0"/>
        </a:xfrm>
      </p:grpSpPr>
      <p:sp>
        <p:nvSpPr>
          <p:cNvPr id="632" name="Shape 63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33" name="Shape 63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7" name="Shape 657"/>
        <p:cNvGrpSpPr/>
        <p:nvPr/>
      </p:nvGrpSpPr>
      <p:grpSpPr>
        <a:xfrm>
          <a:off x="0" y="0"/>
          <a:ext cx="0" cy="0"/>
          <a:chOff x="0" y="0"/>
          <a:chExt cx="0" cy="0"/>
        </a:xfrm>
      </p:grpSpPr>
      <p:sp>
        <p:nvSpPr>
          <p:cNvPr id="658" name="Shape 65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59" name="Shape 65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4" name="Shape 684"/>
        <p:cNvGrpSpPr/>
        <p:nvPr/>
      </p:nvGrpSpPr>
      <p:grpSpPr>
        <a:xfrm>
          <a:off x="0" y="0"/>
          <a:ext cx="0" cy="0"/>
          <a:chOff x="0" y="0"/>
          <a:chExt cx="0" cy="0"/>
        </a:xfrm>
      </p:grpSpPr>
      <p:sp>
        <p:nvSpPr>
          <p:cNvPr id="685" name="Shape 68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86" name="Shape 68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0" name="Shape 700"/>
        <p:cNvGrpSpPr/>
        <p:nvPr/>
      </p:nvGrpSpPr>
      <p:grpSpPr>
        <a:xfrm>
          <a:off x="0" y="0"/>
          <a:ext cx="0" cy="0"/>
          <a:chOff x="0" y="0"/>
          <a:chExt cx="0" cy="0"/>
        </a:xfrm>
      </p:grpSpPr>
      <p:sp>
        <p:nvSpPr>
          <p:cNvPr id="701" name="Shape 70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02" name="Shape 70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7" name="Shape 737"/>
        <p:cNvGrpSpPr/>
        <p:nvPr/>
      </p:nvGrpSpPr>
      <p:grpSpPr>
        <a:xfrm>
          <a:off x="0" y="0"/>
          <a:ext cx="0" cy="0"/>
          <a:chOff x="0" y="0"/>
          <a:chExt cx="0" cy="0"/>
        </a:xfrm>
      </p:grpSpPr>
      <p:sp>
        <p:nvSpPr>
          <p:cNvPr id="738" name="Shape 73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39" name="Shape 73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Shape 13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0" name="Shape 14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Shape 16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3" name="Shape 16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92" name="Shape 19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26" name="Shape 22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Shape 26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65" name="Shape 26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3" name="Shape 27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Shape 30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06" name="Shape 30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Title and Content">
    <p:spTree>
      <p:nvGrpSpPr>
        <p:cNvPr id="64" name="Shape 64"/>
        <p:cNvGrpSpPr/>
        <p:nvPr/>
      </p:nvGrpSpPr>
      <p:grpSpPr>
        <a:xfrm>
          <a:off x="0" y="0"/>
          <a:ext cx="0" cy="0"/>
          <a:chOff x="0" y="0"/>
          <a:chExt cx="0" cy="0"/>
        </a:xfrm>
      </p:grpSpPr>
      <p:sp>
        <p:nvSpPr>
          <p:cNvPr id="65" name="Shape 6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6" name="Shape 66"/>
          <p:cNvSpPr/>
          <p:nvPr>
            <p:ph idx="2" type="pic"/>
          </p:nvPr>
        </p:nvSpPr>
        <p:spPr>
          <a:xfrm>
            <a:off x="0" y="0"/>
            <a:ext cx="9144000"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Custom Layout">
    <p:spTree>
      <p:nvGrpSpPr>
        <p:cNvPr id="67" name="Shape 67"/>
        <p:cNvGrpSpPr/>
        <p:nvPr/>
      </p:nvGrpSpPr>
      <p:grpSpPr>
        <a:xfrm>
          <a:off x="0" y="0"/>
          <a:ext cx="0" cy="0"/>
          <a:chOff x="0" y="0"/>
          <a:chExt cx="0" cy="0"/>
        </a:xfrm>
      </p:grpSpPr>
      <p:sp>
        <p:nvSpPr>
          <p:cNvPr id="68" name="Shape 6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9" name="Shape 69"/>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0" name="Shape 70"/>
          <p:cNvSpPr/>
          <p:nvPr>
            <p:ph idx="2" type="pic"/>
          </p:nvPr>
        </p:nvSpPr>
        <p:spPr>
          <a:xfrm>
            <a:off x="0" y="0"/>
            <a:ext cx="9144000" cy="1789043"/>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Shape 71"/>
          <p:cNvSpPr/>
          <p:nvPr>
            <p:ph idx="3" type="pic"/>
          </p:nvPr>
        </p:nvSpPr>
        <p:spPr>
          <a:xfrm>
            <a:off x="3957571" y="1217940"/>
            <a:ext cx="1197888" cy="119788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_Custom Layout">
    <p:spTree>
      <p:nvGrpSpPr>
        <p:cNvPr id="72" name="Shape 72"/>
        <p:cNvGrpSpPr/>
        <p:nvPr/>
      </p:nvGrpSpPr>
      <p:grpSpPr>
        <a:xfrm>
          <a:off x="0" y="0"/>
          <a:ext cx="0" cy="0"/>
          <a:chOff x="0" y="0"/>
          <a:chExt cx="0" cy="0"/>
        </a:xfrm>
      </p:grpSpPr>
      <p:sp>
        <p:nvSpPr>
          <p:cNvPr id="73" name="Shape 7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4" name="Shape 74"/>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5" name="Shape 75"/>
          <p:cNvSpPr/>
          <p:nvPr>
            <p:ph idx="2" type="pic"/>
          </p:nvPr>
        </p:nvSpPr>
        <p:spPr>
          <a:xfrm>
            <a:off x="5818404" y="1245393"/>
            <a:ext cx="2736056" cy="15144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7_Custom Layout">
    <p:spTree>
      <p:nvGrpSpPr>
        <p:cNvPr id="76" name="Shape 76"/>
        <p:cNvGrpSpPr/>
        <p:nvPr/>
      </p:nvGrpSpPr>
      <p:grpSpPr>
        <a:xfrm>
          <a:off x="0" y="0"/>
          <a:ext cx="0" cy="0"/>
          <a:chOff x="0" y="0"/>
          <a:chExt cx="0" cy="0"/>
        </a:xfrm>
      </p:grpSpPr>
      <p:sp>
        <p:nvSpPr>
          <p:cNvPr id="77" name="Shape 77"/>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8" name="Shape 78"/>
          <p:cNvSpPr/>
          <p:nvPr>
            <p:ph idx="2" type="pic"/>
          </p:nvPr>
        </p:nvSpPr>
        <p:spPr>
          <a:xfrm>
            <a:off x="628651" y="2209800"/>
            <a:ext cx="4052204" cy="212248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Shape 79"/>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_Custom Layout">
    <p:spTree>
      <p:nvGrpSpPr>
        <p:cNvPr id="80" name="Shape 80"/>
        <p:cNvGrpSpPr/>
        <p:nvPr/>
      </p:nvGrpSpPr>
      <p:grpSpPr>
        <a:xfrm>
          <a:off x="0" y="0"/>
          <a:ext cx="0" cy="0"/>
          <a:chOff x="0" y="0"/>
          <a:chExt cx="0" cy="0"/>
        </a:xfrm>
      </p:grpSpPr>
      <p:sp>
        <p:nvSpPr>
          <p:cNvPr id="81" name="Shape 8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82" name="Shape 82"/>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3" name="Shape 83"/>
          <p:cNvSpPr/>
          <p:nvPr>
            <p:ph idx="2" type="pic"/>
          </p:nvPr>
        </p:nvSpPr>
        <p:spPr>
          <a:xfrm>
            <a:off x="392313" y="1285784"/>
            <a:ext cx="2736056" cy="157058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Shape 84"/>
          <p:cNvSpPr/>
          <p:nvPr>
            <p:ph idx="3" type="pic"/>
          </p:nvPr>
        </p:nvSpPr>
        <p:spPr>
          <a:xfrm>
            <a:off x="3214688" y="1285784"/>
            <a:ext cx="2736056" cy="157058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Shape 85"/>
          <p:cNvSpPr/>
          <p:nvPr>
            <p:ph idx="4" type="pic"/>
          </p:nvPr>
        </p:nvSpPr>
        <p:spPr>
          <a:xfrm>
            <a:off x="6037064" y="1285784"/>
            <a:ext cx="2736056" cy="157058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6_Custom Layout">
    <p:spTree>
      <p:nvGrpSpPr>
        <p:cNvPr id="86" name="Shape 86"/>
        <p:cNvGrpSpPr/>
        <p:nvPr/>
      </p:nvGrpSpPr>
      <p:grpSpPr>
        <a:xfrm>
          <a:off x="0" y="0"/>
          <a:ext cx="0" cy="0"/>
          <a:chOff x="0" y="0"/>
          <a:chExt cx="0" cy="0"/>
        </a:xfrm>
      </p:grpSpPr>
      <p:sp>
        <p:nvSpPr>
          <p:cNvPr id="87" name="Shape 87"/>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88" name="Shape 88"/>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9" name="Shape 89"/>
          <p:cNvSpPr/>
          <p:nvPr>
            <p:ph idx="2" type="pic"/>
          </p:nvPr>
        </p:nvSpPr>
        <p:spPr>
          <a:xfrm>
            <a:off x="253098" y="1183255"/>
            <a:ext cx="2105915" cy="255107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Shape 90"/>
          <p:cNvSpPr/>
          <p:nvPr>
            <p:ph idx="3" type="pic"/>
          </p:nvPr>
        </p:nvSpPr>
        <p:spPr>
          <a:xfrm>
            <a:off x="2430394" y="1183255"/>
            <a:ext cx="2105915" cy="255107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Shape 91"/>
          <p:cNvSpPr/>
          <p:nvPr>
            <p:ph idx="4" type="pic"/>
          </p:nvPr>
        </p:nvSpPr>
        <p:spPr>
          <a:xfrm>
            <a:off x="4607689" y="1183255"/>
            <a:ext cx="2105915" cy="255107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Shape 92"/>
          <p:cNvSpPr/>
          <p:nvPr>
            <p:ph idx="5" type="pic"/>
          </p:nvPr>
        </p:nvSpPr>
        <p:spPr>
          <a:xfrm>
            <a:off x="6784985" y="1183255"/>
            <a:ext cx="2105915" cy="255107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ustom Layout">
    <p:spTree>
      <p:nvGrpSpPr>
        <p:cNvPr id="93" name="Shape 93"/>
        <p:cNvGrpSpPr/>
        <p:nvPr/>
      </p:nvGrpSpPr>
      <p:grpSpPr>
        <a:xfrm>
          <a:off x="0" y="0"/>
          <a:ext cx="0" cy="0"/>
          <a:chOff x="0" y="0"/>
          <a:chExt cx="0" cy="0"/>
        </a:xfrm>
      </p:grpSpPr>
      <p:sp>
        <p:nvSpPr>
          <p:cNvPr id="94" name="Shape 94"/>
          <p:cNvSpPr txBox="1"/>
          <p:nvPr>
            <p:ph type="title"/>
          </p:nvPr>
        </p:nvSpPr>
        <p:spPr>
          <a:xfrm>
            <a:off x="1590403" y="357664"/>
            <a:ext cx="5963194"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95" name="Shape 9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96" name="Shape 96"/>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Custom Layout">
    <p:spTree>
      <p:nvGrpSpPr>
        <p:cNvPr id="97" name="Shape 97"/>
        <p:cNvGrpSpPr/>
        <p:nvPr/>
      </p:nvGrpSpPr>
      <p:grpSpPr>
        <a:xfrm>
          <a:off x="0" y="0"/>
          <a:ext cx="0" cy="0"/>
          <a:chOff x="0" y="0"/>
          <a:chExt cx="0" cy="0"/>
        </a:xfrm>
      </p:grpSpPr>
      <p:sp>
        <p:nvSpPr>
          <p:cNvPr id="98" name="Shape 9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99" name="Shape 99"/>
          <p:cNvSpPr/>
          <p:nvPr>
            <p:ph idx="2" type="pic"/>
          </p:nvPr>
        </p:nvSpPr>
        <p:spPr>
          <a:xfrm>
            <a:off x="0" y="1208061"/>
            <a:ext cx="9144000" cy="2467953"/>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Shape 100"/>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5_Custom Layout">
    <p:spTree>
      <p:nvGrpSpPr>
        <p:cNvPr id="101" name="Shape 101"/>
        <p:cNvGrpSpPr/>
        <p:nvPr/>
      </p:nvGrpSpPr>
      <p:grpSpPr>
        <a:xfrm>
          <a:off x="0" y="0"/>
          <a:ext cx="0" cy="0"/>
          <a:chOff x="0" y="0"/>
          <a:chExt cx="0" cy="0"/>
        </a:xfrm>
      </p:grpSpPr>
      <p:sp>
        <p:nvSpPr>
          <p:cNvPr id="102" name="Shape 102"/>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03" name="Shape 103"/>
          <p:cNvSpPr/>
          <p:nvPr>
            <p:ph idx="2" type="pic"/>
          </p:nvPr>
        </p:nvSpPr>
        <p:spPr>
          <a:xfrm>
            <a:off x="1" y="1363266"/>
            <a:ext cx="3019424" cy="175140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Shape 104"/>
          <p:cNvSpPr/>
          <p:nvPr>
            <p:ph idx="3" type="pic"/>
          </p:nvPr>
        </p:nvSpPr>
        <p:spPr>
          <a:xfrm>
            <a:off x="0" y="3164681"/>
            <a:ext cx="1465657" cy="11715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Shape 105"/>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6" name="Shape 106"/>
          <p:cNvSpPr/>
          <p:nvPr>
            <p:ph idx="4" type="pic"/>
          </p:nvPr>
        </p:nvSpPr>
        <p:spPr>
          <a:xfrm>
            <a:off x="1553768" y="3164681"/>
            <a:ext cx="1465657" cy="11715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Shape 107"/>
          <p:cNvSpPr/>
          <p:nvPr>
            <p:ph idx="5" type="pic"/>
          </p:nvPr>
        </p:nvSpPr>
        <p:spPr>
          <a:xfrm>
            <a:off x="6125767" y="2584847"/>
            <a:ext cx="3019424" cy="175140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Shape 108"/>
          <p:cNvSpPr/>
          <p:nvPr>
            <p:ph idx="6" type="pic"/>
          </p:nvPr>
        </p:nvSpPr>
        <p:spPr>
          <a:xfrm>
            <a:off x="6123382" y="1363266"/>
            <a:ext cx="1465657" cy="11715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Shape 109"/>
          <p:cNvSpPr/>
          <p:nvPr>
            <p:ph idx="7" type="pic"/>
          </p:nvPr>
        </p:nvSpPr>
        <p:spPr>
          <a:xfrm>
            <a:off x="7677150" y="1363266"/>
            <a:ext cx="1465657" cy="11715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0" name="Shape 110"/>
          <p:cNvSpPr/>
          <p:nvPr>
            <p:ph idx="8" type="pic"/>
          </p:nvPr>
        </p:nvSpPr>
        <p:spPr>
          <a:xfrm>
            <a:off x="3103958" y="1363267"/>
            <a:ext cx="2934890" cy="297298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9_Title and Content">
    <p:spTree>
      <p:nvGrpSpPr>
        <p:cNvPr id="111" name="Shape 111"/>
        <p:cNvGrpSpPr/>
        <p:nvPr/>
      </p:nvGrpSpPr>
      <p:grpSpPr>
        <a:xfrm>
          <a:off x="0" y="0"/>
          <a:ext cx="0" cy="0"/>
          <a:chOff x="0" y="0"/>
          <a:chExt cx="0" cy="0"/>
        </a:xfrm>
      </p:grpSpPr>
      <p:sp>
        <p:nvSpPr>
          <p:cNvPr id="112" name="Shape 11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3" name="Shape 113"/>
          <p:cNvSpPr/>
          <p:nvPr>
            <p:ph idx="2" type="pic"/>
          </p:nvPr>
        </p:nvSpPr>
        <p:spPr>
          <a:xfrm>
            <a:off x="1457325" y="0"/>
            <a:ext cx="7686675" cy="382248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Custom Layout">
    <p:spTree>
      <p:nvGrpSpPr>
        <p:cNvPr id="114" name="Shape 114"/>
        <p:cNvGrpSpPr/>
        <p:nvPr/>
      </p:nvGrpSpPr>
      <p:grpSpPr>
        <a:xfrm>
          <a:off x="0" y="0"/>
          <a:ext cx="0" cy="0"/>
          <a:chOff x="0" y="0"/>
          <a:chExt cx="0" cy="0"/>
        </a:xfrm>
      </p:grpSpPr>
      <p:sp>
        <p:nvSpPr>
          <p:cNvPr id="115" name="Shape 11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16" name="Shape 116"/>
          <p:cNvSpPr/>
          <p:nvPr>
            <p:ph idx="2" type="pic"/>
          </p:nvPr>
        </p:nvSpPr>
        <p:spPr>
          <a:xfrm>
            <a:off x="0" y="1790700"/>
            <a:ext cx="9144000" cy="335279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Shape 117"/>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8" name="Shape 118"/>
          <p:cNvSpPr/>
          <p:nvPr>
            <p:ph idx="3" type="pic"/>
          </p:nvPr>
        </p:nvSpPr>
        <p:spPr>
          <a:xfrm flipH="1">
            <a:off x="6680789" y="2187267"/>
            <a:ext cx="1179366" cy="117936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algn="r">
              <a:spcBef>
                <a:spcPts val="0"/>
              </a:spcBef>
              <a:spcAft>
                <a:spcPts val="0"/>
              </a:spcAft>
              <a:buNone/>
            </a:pPr>
            <a:fld id="{00000000-1234-1234-1234-123412341234}" type="slidenum">
              <a:rPr lang="en" sz="1000">
                <a:solidFill>
                  <a:schemeClr val="dk2"/>
                </a:solidFill>
              </a:rPr>
              <a:t>‹#›</a:t>
            </a:fld>
            <a:endParaRPr sz="1000">
              <a:solidFill>
                <a:schemeClr val="dk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1590403" y="357664"/>
            <a:ext cx="5963194"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cxnSp>
        <p:nvCxnSpPr>
          <p:cNvPr id="52" name="Shape 52"/>
          <p:cNvCxnSpPr/>
          <p:nvPr/>
        </p:nvCxnSpPr>
        <p:spPr>
          <a:xfrm>
            <a:off x="8347660" y="4855060"/>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3" name="Shape 53"/>
          <p:cNvSpPr/>
          <p:nvPr/>
        </p:nvSpPr>
        <p:spPr>
          <a:xfrm>
            <a:off x="8455453"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4" name="Shape 54"/>
          <p:cNvSpPr/>
          <p:nvPr/>
        </p:nvSpPr>
        <p:spPr>
          <a:xfrm rot="10800000">
            <a:off x="8179970"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5" name="Shape 55"/>
          <p:cNvSpPr/>
          <p:nvPr/>
        </p:nvSpPr>
        <p:spPr>
          <a:xfrm>
            <a:off x="8239867" y="33946"/>
            <a:ext cx="427309" cy="376313"/>
          </a:xfrm>
          <a:custGeom>
            <a:pathLst>
              <a:path extrusionOk="0" h="120000" w="120000">
                <a:moveTo>
                  <a:pt x="0" y="0"/>
                </a:moveTo>
                <a:lnTo>
                  <a:pt x="0" y="91962"/>
                </a:lnTo>
                <a:lnTo>
                  <a:pt x="59012" y="120000"/>
                </a:lnTo>
                <a:lnTo>
                  <a:pt x="120000" y="90841"/>
                </a:lnTo>
                <a:lnTo>
                  <a:pt x="120000" y="0"/>
                </a:lnTo>
                <a:lnTo>
                  <a:pt x="0" y="0"/>
                </a:lnTo>
                <a:close/>
              </a:path>
            </a:pathLst>
          </a:custGeom>
          <a:solidFill>
            <a:srgbClr val="1098C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 name="Shape 56"/>
          <p:cNvSpPr/>
          <p:nvPr/>
        </p:nvSpPr>
        <p:spPr>
          <a:xfrm>
            <a:off x="8239867" y="-2981"/>
            <a:ext cx="427309" cy="376313"/>
          </a:xfrm>
          <a:custGeom>
            <a:pathLst>
              <a:path extrusionOk="0" h="120000" w="120000">
                <a:moveTo>
                  <a:pt x="0" y="0"/>
                </a:moveTo>
                <a:lnTo>
                  <a:pt x="0" y="91682"/>
                </a:lnTo>
                <a:lnTo>
                  <a:pt x="59012" y="120000"/>
                </a:lnTo>
                <a:lnTo>
                  <a:pt x="120000" y="90841"/>
                </a:lnTo>
                <a:lnTo>
                  <a:pt x="120000" y="0"/>
                </a:lnTo>
                <a:lnTo>
                  <a:pt x="0"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 name="Shape 57"/>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lang="en" sz="900" u="none">
                <a:solidFill>
                  <a:schemeClr val="lt1"/>
                </a:solidFill>
                <a:latin typeface="Calibri"/>
                <a:ea typeface="Calibri"/>
                <a:cs typeface="Calibri"/>
                <a:sym typeface="Calibri"/>
              </a:rPr>
              <a:t>‹#›</a:t>
            </a:fld>
            <a:endParaRPr b="0" sz="900" u="none">
              <a:solidFill>
                <a:schemeClr val="lt1"/>
              </a:solidFill>
              <a:latin typeface="Calibri"/>
              <a:ea typeface="Calibri"/>
              <a:cs typeface="Calibri"/>
              <a:sym typeface="Calibri"/>
            </a:endParaRPr>
          </a:p>
        </p:txBody>
      </p:sp>
      <p:sp>
        <p:nvSpPr>
          <p:cNvPr id="58" name="Shape 58"/>
          <p:cNvSpPr txBox="1"/>
          <p:nvPr>
            <p:ph idx="1" type="body"/>
          </p:nvPr>
        </p:nvSpPr>
        <p:spPr>
          <a:xfrm>
            <a:off x="628650" y="1369219"/>
            <a:ext cx="7886700" cy="3263504"/>
          </a:xfrm>
          <a:prstGeom prst="rect">
            <a:avLst/>
          </a:prstGeom>
          <a:noFill/>
          <a:ln>
            <a:noFill/>
          </a:ln>
        </p:spPr>
        <p:txBody>
          <a:bodyPr anchorCtr="0" anchor="t" bIns="68575" lIns="68575" spcFirstLastPara="1" rIns="68575" wrap="square" tIns="685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9" name="Shape 59"/>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cxnSp>
        <p:nvCxnSpPr>
          <p:cNvPr id="60" name="Shape 60"/>
          <p:cNvCxnSpPr/>
          <p:nvPr/>
        </p:nvCxnSpPr>
        <p:spPr>
          <a:xfrm>
            <a:off x="8347660" y="4855060"/>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61" name="Shape 61"/>
          <p:cNvSpPr/>
          <p:nvPr/>
        </p:nvSpPr>
        <p:spPr>
          <a:xfrm>
            <a:off x="8455453"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2" name="Shape 62"/>
          <p:cNvSpPr/>
          <p:nvPr/>
        </p:nvSpPr>
        <p:spPr>
          <a:xfrm rot="10800000">
            <a:off x="8179970"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3" name="Shape 63"/>
          <p:cNvSpPr txBox="1"/>
          <p:nvPr/>
        </p:nvSpPr>
        <p:spPr>
          <a:xfrm>
            <a:off x="628650" y="4767263"/>
            <a:ext cx="66457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lang="en" sz="800" u="none">
                <a:solidFill>
                  <a:srgbClr val="3F3F3F"/>
                </a:solidFill>
                <a:latin typeface="Open Sans SemiBold"/>
                <a:ea typeface="Open Sans SemiBold"/>
                <a:cs typeface="Open Sans SemiBold"/>
                <a:sym typeface="Open Sans SemiBold"/>
              </a:rPr>
              <a:t>1/16/2018</a:t>
            </a:r>
            <a:endParaRPr sz="1100"/>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21.jpg"/><Relationship Id="rId4" Type="http://schemas.openxmlformats.org/officeDocument/2006/relationships/image" Target="../media/image23.jpg"/><Relationship Id="rId5" Type="http://schemas.openxmlformats.org/officeDocument/2006/relationships/image" Target="../media/image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image" Target="../media/image18.jpg"/><Relationship Id="rId4" Type="http://schemas.openxmlformats.org/officeDocument/2006/relationships/image" Target="../media/image3.jpg"/><Relationship Id="rId5" Type="http://schemas.openxmlformats.org/officeDocument/2006/relationships/image" Target="../media/image26.jpg"/><Relationship Id="rId6" Type="http://schemas.openxmlformats.org/officeDocument/2006/relationships/image" Target="../media/image1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8.xml"/><Relationship Id="rId3" Type="http://schemas.openxmlformats.org/officeDocument/2006/relationships/image" Target="../media/image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 Id="rId3" Type="http://schemas.openxmlformats.org/officeDocument/2006/relationships/image" Target="../media/image7.jpg"/><Relationship Id="rId4" Type="http://schemas.openxmlformats.org/officeDocument/2006/relationships/image" Target="../media/image24.jpg"/><Relationship Id="rId9" Type="http://schemas.openxmlformats.org/officeDocument/2006/relationships/image" Target="../media/image11.png"/><Relationship Id="rId5" Type="http://schemas.openxmlformats.org/officeDocument/2006/relationships/image" Target="../media/image27.png"/><Relationship Id="rId6" Type="http://schemas.openxmlformats.org/officeDocument/2006/relationships/image" Target="../media/image14.jpg"/><Relationship Id="rId7" Type="http://schemas.openxmlformats.org/officeDocument/2006/relationships/image" Target="../media/image9.jpg"/><Relationship Id="rId8"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xml"/><Relationship Id="rId3" Type="http://schemas.openxmlformats.org/officeDocument/2006/relationships/image" Target="../media/image1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4.xml"/><Relationship Id="rId3" Type="http://schemas.openxmlformats.org/officeDocument/2006/relationships/image" Target="../media/image16.jp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5.jp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2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Shape 123"/>
          <p:cNvSpPr/>
          <p:nvPr/>
        </p:nvSpPr>
        <p:spPr>
          <a:xfrm>
            <a:off x="2434" y="-4762"/>
            <a:ext cx="9144000" cy="5143500"/>
          </a:xfrm>
          <a:prstGeom prst="rect">
            <a:avLst/>
          </a:prstGeom>
          <a:solidFill>
            <a:srgbClr val="0C0C0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4" name="Shape 124"/>
          <p:cNvSpPr txBox="1"/>
          <p:nvPr/>
        </p:nvSpPr>
        <p:spPr>
          <a:xfrm>
            <a:off x="4449393" y="2220739"/>
            <a:ext cx="1648187"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100">
                <a:solidFill>
                  <a:srgbClr val="F2F2F2"/>
                </a:solidFill>
                <a:latin typeface="Open Sans"/>
                <a:ea typeface="Open Sans"/>
                <a:cs typeface="Open Sans"/>
                <a:sym typeface="Open Sans"/>
              </a:rPr>
              <a:t>edoto</a:t>
            </a:r>
            <a:endParaRPr b="1" sz="4100">
              <a:solidFill>
                <a:srgbClr val="F2F2F2"/>
              </a:solidFill>
              <a:latin typeface="Open Sans"/>
              <a:ea typeface="Open Sans"/>
              <a:cs typeface="Open Sans"/>
              <a:sym typeface="Open Sans"/>
            </a:endParaRPr>
          </a:p>
        </p:txBody>
      </p:sp>
      <p:sp>
        <p:nvSpPr>
          <p:cNvPr id="125" name="Shape 125"/>
          <p:cNvSpPr/>
          <p:nvPr/>
        </p:nvSpPr>
        <p:spPr>
          <a:xfrm>
            <a:off x="3051288" y="1905000"/>
            <a:ext cx="1335881" cy="1323975"/>
          </a:xfrm>
          <a:prstGeom prst="rect">
            <a:avLst/>
          </a:prstGeom>
          <a:solidFill>
            <a:srgbClr val="5EC7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126" name="Shape 126"/>
          <p:cNvGrpSpPr/>
          <p:nvPr/>
        </p:nvGrpSpPr>
        <p:grpSpPr>
          <a:xfrm>
            <a:off x="3273935" y="2131219"/>
            <a:ext cx="883444" cy="871537"/>
            <a:chOff x="4413251" y="2846388"/>
            <a:chExt cx="1177925" cy="1162050"/>
          </a:xfrm>
        </p:grpSpPr>
        <p:sp>
          <p:nvSpPr>
            <p:cNvPr id="127" name="Shape 127"/>
            <p:cNvSpPr/>
            <p:nvPr/>
          </p:nvSpPr>
          <p:spPr>
            <a:xfrm>
              <a:off x="4562476" y="2986088"/>
              <a:ext cx="844550" cy="876300"/>
            </a:xfrm>
            <a:custGeom>
              <a:pathLst>
                <a:path extrusionOk="0" h="120000" w="120000">
                  <a:moveTo>
                    <a:pt x="71397" y="102560"/>
                  </a:moveTo>
                  <a:cubicBezTo>
                    <a:pt x="48602" y="102560"/>
                    <a:pt x="30107" y="85536"/>
                    <a:pt x="27956" y="63944"/>
                  </a:cubicBezTo>
                  <a:cubicBezTo>
                    <a:pt x="41290" y="71418"/>
                    <a:pt x="56344" y="75570"/>
                    <a:pt x="72688" y="75570"/>
                  </a:cubicBezTo>
                  <a:cubicBezTo>
                    <a:pt x="82580" y="75570"/>
                    <a:pt x="92043" y="73910"/>
                    <a:pt x="101075" y="71003"/>
                  </a:cubicBezTo>
                  <a:cubicBezTo>
                    <a:pt x="100215" y="68512"/>
                    <a:pt x="99784" y="66020"/>
                    <a:pt x="99784" y="63114"/>
                  </a:cubicBezTo>
                  <a:cubicBezTo>
                    <a:pt x="99784" y="61868"/>
                    <a:pt x="99784" y="61038"/>
                    <a:pt x="100215" y="59792"/>
                  </a:cubicBezTo>
                  <a:cubicBezTo>
                    <a:pt x="95483" y="61038"/>
                    <a:pt x="90752" y="61453"/>
                    <a:pt x="85591" y="61453"/>
                  </a:cubicBezTo>
                  <a:cubicBezTo>
                    <a:pt x="64946" y="61453"/>
                    <a:pt x="46451" y="51903"/>
                    <a:pt x="34838" y="36955"/>
                  </a:cubicBezTo>
                  <a:cubicBezTo>
                    <a:pt x="43010" y="25328"/>
                    <a:pt x="56344" y="17854"/>
                    <a:pt x="71397" y="17854"/>
                  </a:cubicBezTo>
                  <a:cubicBezTo>
                    <a:pt x="89032" y="17854"/>
                    <a:pt x="103655" y="27820"/>
                    <a:pt x="110967" y="41937"/>
                  </a:cubicBezTo>
                  <a:cubicBezTo>
                    <a:pt x="113548" y="39861"/>
                    <a:pt x="116559" y="38615"/>
                    <a:pt x="120000" y="37370"/>
                  </a:cubicBezTo>
                  <a:cubicBezTo>
                    <a:pt x="110537" y="15778"/>
                    <a:pt x="88172" y="0"/>
                    <a:pt x="62365" y="0"/>
                  </a:cubicBezTo>
                  <a:cubicBezTo>
                    <a:pt x="27956" y="0"/>
                    <a:pt x="0" y="26989"/>
                    <a:pt x="0" y="60207"/>
                  </a:cubicBezTo>
                  <a:cubicBezTo>
                    <a:pt x="0" y="93425"/>
                    <a:pt x="27956" y="120000"/>
                    <a:pt x="62365" y="120000"/>
                  </a:cubicBezTo>
                  <a:cubicBezTo>
                    <a:pt x="86021" y="120000"/>
                    <a:pt x="107096" y="107128"/>
                    <a:pt x="117419" y="88027"/>
                  </a:cubicBezTo>
                  <a:cubicBezTo>
                    <a:pt x="113978" y="86782"/>
                    <a:pt x="110967" y="84705"/>
                    <a:pt x="108817" y="82629"/>
                  </a:cubicBezTo>
                  <a:cubicBezTo>
                    <a:pt x="100645" y="94671"/>
                    <a:pt x="87311" y="102560"/>
                    <a:pt x="71397" y="102560"/>
                  </a:cubicBezTo>
                </a:path>
              </a:pathLst>
            </a:custGeom>
            <a:solidFill>
              <a:srgbClr val="0C0C0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 name="Shape 128"/>
            <p:cNvSpPr/>
            <p:nvPr/>
          </p:nvSpPr>
          <p:spPr>
            <a:xfrm>
              <a:off x="5324476" y="3313113"/>
              <a:ext cx="266700" cy="266700"/>
            </a:xfrm>
            <a:prstGeom prst="ellipse">
              <a:avLst/>
            </a:prstGeom>
            <a:solidFill>
              <a:srgbClr val="0C0C0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 name="Shape 129"/>
            <p:cNvSpPr/>
            <p:nvPr/>
          </p:nvSpPr>
          <p:spPr>
            <a:xfrm>
              <a:off x="4413251" y="2846388"/>
              <a:ext cx="1141413" cy="1162050"/>
            </a:xfrm>
            <a:custGeom>
              <a:pathLst>
                <a:path extrusionOk="0" h="120000" w="120000">
                  <a:moveTo>
                    <a:pt x="61114" y="113420"/>
                  </a:moveTo>
                  <a:cubicBezTo>
                    <a:pt x="31193" y="113420"/>
                    <a:pt x="6684" y="89295"/>
                    <a:pt x="6684" y="59843"/>
                  </a:cubicBezTo>
                  <a:cubicBezTo>
                    <a:pt x="6684" y="30391"/>
                    <a:pt x="31193" y="6579"/>
                    <a:pt x="61114" y="6579"/>
                  </a:cubicBezTo>
                  <a:cubicBezTo>
                    <a:pt x="84668" y="6579"/>
                    <a:pt x="104721" y="21305"/>
                    <a:pt x="112042" y="41984"/>
                  </a:cubicBezTo>
                  <a:cubicBezTo>
                    <a:pt x="114907" y="42297"/>
                    <a:pt x="117453" y="43237"/>
                    <a:pt x="120000" y="44490"/>
                  </a:cubicBezTo>
                  <a:cubicBezTo>
                    <a:pt x="112997" y="18798"/>
                    <a:pt x="89124" y="0"/>
                    <a:pt x="61114" y="0"/>
                  </a:cubicBezTo>
                  <a:cubicBezTo>
                    <a:pt x="27374" y="0"/>
                    <a:pt x="0" y="26945"/>
                    <a:pt x="0" y="59843"/>
                  </a:cubicBezTo>
                  <a:cubicBezTo>
                    <a:pt x="0" y="93054"/>
                    <a:pt x="27374" y="120000"/>
                    <a:pt x="61114" y="120000"/>
                  </a:cubicBezTo>
                  <a:cubicBezTo>
                    <a:pt x="87214" y="120000"/>
                    <a:pt x="109814" y="103394"/>
                    <a:pt x="118408" y="80522"/>
                  </a:cubicBezTo>
                  <a:cubicBezTo>
                    <a:pt x="115862" y="81462"/>
                    <a:pt x="113315" y="82088"/>
                    <a:pt x="110450" y="82088"/>
                  </a:cubicBezTo>
                  <a:cubicBezTo>
                    <a:pt x="101856" y="100574"/>
                    <a:pt x="83076" y="113420"/>
                    <a:pt x="61114" y="113420"/>
                  </a:cubicBezTo>
                </a:path>
              </a:pathLst>
            </a:custGeom>
            <a:solidFill>
              <a:srgbClr val="0C0C0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Shape 35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356" name="Shape 35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357" name="Shape 35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358" name="Shape 35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359" name="Shape 35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60" name="Shape 36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61" name="Shape 36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362" name="Shape 36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363" name="Shape 363"/>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More Service</a:t>
            </a:r>
            <a:endParaRPr b="0" i="0" sz="2300">
              <a:solidFill>
                <a:srgbClr val="262626"/>
              </a:solidFill>
              <a:latin typeface="Open Sans"/>
              <a:ea typeface="Open Sans"/>
              <a:cs typeface="Open Sans"/>
              <a:sym typeface="Open Sans"/>
            </a:endParaRPr>
          </a:p>
        </p:txBody>
      </p:sp>
      <p:sp>
        <p:nvSpPr>
          <p:cNvPr id="364" name="Shape 364"/>
          <p:cNvSpPr txBox="1"/>
          <p:nvPr/>
        </p:nvSpPr>
        <p:spPr>
          <a:xfrm>
            <a:off x="1077062" y="61880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365" name="Shape 365"/>
          <p:cNvCxnSpPr/>
          <p:nvPr/>
        </p:nvCxnSpPr>
        <p:spPr>
          <a:xfrm>
            <a:off x="3972624" y="999968"/>
            <a:ext cx="1198800" cy="0"/>
          </a:xfrm>
          <a:prstGeom prst="straightConnector1">
            <a:avLst/>
          </a:prstGeom>
          <a:noFill/>
          <a:ln cap="flat" cmpd="sng" w="38100">
            <a:solidFill>
              <a:schemeClr val="accent1"/>
            </a:solidFill>
            <a:prstDash val="solid"/>
            <a:miter lim="800000"/>
            <a:headEnd len="med" w="med" type="none"/>
            <a:tailEnd len="med" w="med" type="none"/>
          </a:ln>
        </p:spPr>
      </p:cxnSp>
      <p:sp>
        <p:nvSpPr>
          <p:cNvPr id="366" name="Shape 366"/>
          <p:cNvSpPr/>
          <p:nvPr/>
        </p:nvSpPr>
        <p:spPr>
          <a:xfrm>
            <a:off x="494392" y="1629071"/>
            <a:ext cx="1607980" cy="1607980"/>
          </a:xfrm>
          <a:prstGeom prst="teardrop">
            <a:avLst>
              <a:gd fmla="val 10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7" name="Shape 367"/>
          <p:cNvSpPr/>
          <p:nvPr/>
        </p:nvSpPr>
        <p:spPr>
          <a:xfrm>
            <a:off x="462145" y="3632929"/>
            <a:ext cx="1672500" cy="744300"/>
          </a:xfrm>
          <a:prstGeom prst="rect">
            <a:avLst/>
          </a:prstGeom>
          <a:noFill/>
          <a:ln>
            <a:noFill/>
          </a:ln>
        </p:spPr>
        <p:txBody>
          <a:bodyPr anchorCtr="0" anchor="ctr" bIns="0" lIns="0" spcFirstLastPara="1" rIns="0" wrap="square" tIns="0">
            <a:noAutofit/>
          </a:bodyPr>
          <a:lstStyle/>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sit reliability. By using realetuys</a:t>
            </a:r>
            <a:endParaRPr b="1" sz="800">
              <a:solidFill>
                <a:srgbClr val="3F3F3F"/>
              </a:solidFill>
              <a:latin typeface="Open Sans SemiBold"/>
              <a:ea typeface="Open Sans SemiBold"/>
              <a:cs typeface="Open Sans SemiBold"/>
              <a:sym typeface="Open Sans SemiBold"/>
            </a:endParaRPr>
          </a:p>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Dolor sit amet aquam</a:t>
            </a:r>
            <a:endParaRPr b="1" sz="800">
              <a:solidFill>
                <a:srgbClr val="3F3F3F"/>
              </a:solidFill>
              <a:latin typeface="Open Sans SemiBold"/>
              <a:ea typeface="Open Sans SemiBold"/>
              <a:cs typeface="Open Sans SemiBold"/>
              <a:sym typeface="Open Sans SemiBold"/>
            </a:endParaRPr>
          </a:p>
        </p:txBody>
      </p:sp>
      <p:sp>
        <p:nvSpPr>
          <p:cNvPr id="368" name="Shape 368"/>
          <p:cNvSpPr txBox="1"/>
          <p:nvPr/>
        </p:nvSpPr>
        <p:spPr>
          <a:xfrm>
            <a:off x="641560" y="3434605"/>
            <a:ext cx="1313644" cy="15972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1200"/>
              <a:buFont typeface="Open Sans"/>
              <a:buNone/>
            </a:pPr>
            <a:r>
              <a:rPr b="1" i="0" lang="en" sz="1200">
                <a:solidFill>
                  <a:schemeClr val="accent1"/>
                </a:solidFill>
                <a:latin typeface="Open Sans"/>
                <a:ea typeface="Open Sans"/>
                <a:cs typeface="Open Sans"/>
                <a:sym typeface="Open Sans"/>
              </a:rPr>
              <a:t>Description</a:t>
            </a:r>
            <a:endParaRPr sz="1100"/>
          </a:p>
        </p:txBody>
      </p:sp>
      <p:sp>
        <p:nvSpPr>
          <p:cNvPr id="369" name="Shape 369"/>
          <p:cNvSpPr/>
          <p:nvPr/>
        </p:nvSpPr>
        <p:spPr>
          <a:xfrm>
            <a:off x="2676805" y="1629071"/>
            <a:ext cx="1607980" cy="1607980"/>
          </a:xfrm>
          <a:prstGeom prst="teardrop">
            <a:avLst>
              <a:gd fmla="val 100000" name="adj"/>
            </a:avLst>
          </a:prstGeom>
          <a:solidFill>
            <a:schemeClr val="accent2">
              <a:alpha val="9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0" name="Shape 370"/>
          <p:cNvSpPr/>
          <p:nvPr/>
        </p:nvSpPr>
        <p:spPr>
          <a:xfrm>
            <a:off x="2644558" y="3632929"/>
            <a:ext cx="1672500" cy="744300"/>
          </a:xfrm>
          <a:prstGeom prst="rect">
            <a:avLst/>
          </a:prstGeom>
          <a:noFill/>
          <a:ln>
            <a:noFill/>
          </a:ln>
        </p:spPr>
        <p:txBody>
          <a:bodyPr anchorCtr="0" anchor="ctr" bIns="0" lIns="0" spcFirstLastPara="1" rIns="0" wrap="square" tIns="0">
            <a:noAutofit/>
          </a:bodyPr>
          <a:lstStyle/>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sit reliability. By using realetuys</a:t>
            </a:r>
            <a:endParaRPr b="1" sz="800">
              <a:solidFill>
                <a:srgbClr val="3F3F3F"/>
              </a:solidFill>
              <a:latin typeface="Open Sans SemiBold"/>
              <a:ea typeface="Open Sans SemiBold"/>
              <a:cs typeface="Open Sans SemiBold"/>
              <a:sym typeface="Open Sans SemiBold"/>
            </a:endParaRPr>
          </a:p>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Dolor sit amet aquam</a:t>
            </a:r>
            <a:endParaRPr b="1" sz="800">
              <a:solidFill>
                <a:srgbClr val="3F3F3F"/>
              </a:solidFill>
              <a:latin typeface="Open Sans SemiBold"/>
              <a:ea typeface="Open Sans SemiBold"/>
              <a:cs typeface="Open Sans SemiBold"/>
              <a:sym typeface="Open Sans SemiBold"/>
            </a:endParaRPr>
          </a:p>
        </p:txBody>
      </p:sp>
      <p:sp>
        <p:nvSpPr>
          <p:cNvPr id="371" name="Shape 371"/>
          <p:cNvSpPr txBox="1"/>
          <p:nvPr/>
        </p:nvSpPr>
        <p:spPr>
          <a:xfrm>
            <a:off x="2823972" y="3434605"/>
            <a:ext cx="1313644" cy="15972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2"/>
              </a:buClr>
              <a:buSzPts val="1200"/>
              <a:buFont typeface="Open Sans"/>
              <a:buNone/>
            </a:pPr>
            <a:r>
              <a:rPr b="1" i="0" lang="en" sz="1200">
                <a:solidFill>
                  <a:schemeClr val="accent2"/>
                </a:solidFill>
                <a:latin typeface="Open Sans"/>
                <a:ea typeface="Open Sans"/>
                <a:cs typeface="Open Sans"/>
                <a:sym typeface="Open Sans"/>
              </a:rPr>
              <a:t>Description</a:t>
            </a:r>
            <a:endParaRPr sz="1100"/>
          </a:p>
        </p:txBody>
      </p:sp>
      <p:sp>
        <p:nvSpPr>
          <p:cNvPr id="372" name="Shape 372"/>
          <p:cNvSpPr/>
          <p:nvPr/>
        </p:nvSpPr>
        <p:spPr>
          <a:xfrm>
            <a:off x="4859217" y="1629071"/>
            <a:ext cx="1607980" cy="1607980"/>
          </a:xfrm>
          <a:prstGeom prst="teardrop">
            <a:avLst>
              <a:gd fmla="val 100000" name="adj"/>
            </a:avLst>
          </a:prstGeom>
          <a:solidFill>
            <a:schemeClr val="accent3">
              <a:alpha val="9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3" name="Shape 373"/>
          <p:cNvSpPr/>
          <p:nvPr/>
        </p:nvSpPr>
        <p:spPr>
          <a:xfrm>
            <a:off x="4826970" y="3632929"/>
            <a:ext cx="1672500" cy="744300"/>
          </a:xfrm>
          <a:prstGeom prst="rect">
            <a:avLst/>
          </a:prstGeom>
          <a:noFill/>
          <a:ln>
            <a:noFill/>
          </a:ln>
        </p:spPr>
        <p:txBody>
          <a:bodyPr anchorCtr="0" anchor="ctr" bIns="0" lIns="0" spcFirstLastPara="1" rIns="0" wrap="square" tIns="0">
            <a:noAutofit/>
          </a:bodyPr>
          <a:lstStyle/>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sit reliability. By using realetuys</a:t>
            </a:r>
            <a:endParaRPr b="1" sz="800">
              <a:solidFill>
                <a:srgbClr val="3F3F3F"/>
              </a:solidFill>
              <a:latin typeface="Open Sans SemiBold"/>
              <a:ea typeface="Open Sans SemiBold"/>
              <a:cs typeface="Open Sans SemiBold"/>
              <a:sym typeface="Open Sans SemiBold"/>
            </a:endParaRPr>
          </a:p>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Dolor sit amet aquam</a:t>
            </a:r>
            <a:endParaRPr b="1" sz="800">
              <a:solidFill>
                <a:srgbClr val="3F3F3F"/>
              </a:solidFill>
              <a:latin typeface="Open Sans SemiBold"/>
              <a:ea typeface="Open Sans SemiBold"/>
              <a:cs typeface="Open Sans SemiBold"/>
              <a:sym typeface="Open Sans SemiBold"/>
            </a:endParaRPr>
          </a:p>
        </p:txBody>
      </p:sp>
      <p:sp>
        <p:nvSpPr>
          <p:cNvPr id="374" name="Shape 374"/>
          <p:cNvSpPr txBox="1"/>
          <p:nvPr/>
        </p:nvSpPr>
        <p:spPr>
          <a:xfrm>
            <a:off x="5006384" y="3434605"/>
            <a:ext cx="1313644" cy="15972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3"/>
              </a:buClr>
              <a:buSzPts val="1200"/>
              <a:buFont typeface="Open Sans"/>
              <a:buNone/>
            </a:pPr>
            <a:r>
              <a:rPr b="1" i="0" lang="en" sz="1200">
                <a:solidFill>
                  <a:schemeClr val="accent3"/>
                </a:solidFill>
                <a:latin typeface="Open Sans"/>
                <a:ea typeface="Open Sans"/>
                <a:cs typeface="Open Sans"/>
                <a:sym typeface="Open Sans"/>
              </a:rPr>
              <a:t>Description</a:t>
            </a:r>
            <a:endParaRPr sz="1100"/>
          </a:p>
        </p:txBody>
      </p:sp>
      <p:sp>
        <p:nvSpPr>
          <p:cNvPr id="375" name="Shape 375"/>
          <p:cNvSpPr/>
          <p:nvPr/>
        </p:nvSpPr>
        <p:spPr>
          <a:xfrm>
            <a:off x="7041629" y="1629071"/>
            <a:ext cx="1607980" cy="1607980"/>
          </a:xfrm>
          <a:prstGeom prst="teardrop">
            <a:avLst>
              <a:gd fmla="val 100000" name="adj"/>
            </a:avLst>
          </a:prstGeom>
          <a:solidFill>
            <a:schemeClr val="accent4">
              <a:alpha val="9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6" name="Shape 376"/>
          <p:cNvSpPr/>
          <p:nvPr/>
        </p:nvSpPr>
        <p:spPr>
          <a:xfrm>
            <a:off x="7009382" y="3632929"/>
            <a:ext cx="1672500" cy="744300"/>
          </a:xfrm>
          <a:prstGeom prst="rect">
            <a:avLst/>
          </a:prstGeom>
          <a:noFill/>
          <a:ln>
            <a:noFill/>
          </a:ln>
        </p:spPr>
        <p:txBody>
          <a:bodyPr anchorCtr="0" anchor="ctr" bIns="0" lIns="0" spcFirstLastPara="1" rIns="0" wrap="square" tIns="0">
            <a:noAutofit/>
          </a:bodyPr>
          <a:lstStyle/>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sit reliability. By using realetuys</a:t>
            </a:r>
            <a:endParaRPr b="1" sz="800">
              <a:solidFill>
                <a:srgbClr val="3F3F3F"/>
              </a:solidFill>
              <a:latin typeface="Open Sans SemiBold"/>
              <a:ea typeface="Open Sans SemiBold"/>
              <a:cs typeface="Open Sans SemiBold"/>
              <a:sym typeface="Open Sans SemiBold"/>
            </a:endParaRPr>
          </a:p>
          <a:p>
            <a:pPr indent="0" lvl="0" marL="0" marR="0" rtl="0" algn="ct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Dolor sit amet aquam</a:t>
            </a:r>
            <a:endParaRPr b="1" sz="800">
              <a:solidFill>
                <a:srgbClr val="3F3F3F"/>
              </a:solidFill>
              <a:latin typeface="Open Sans SemiBold"/>
              <a:ea typeface="Open Sans SemiBold"/>
              <a:cs typeface="Open Sans SemiBold"/>
              <a:sym typeface="Open Sans SemiBold"/>
            </a:endParaRPr>
          </a:p>
        </p:txBody>
      </p:sp>
      <p:sp>
        <p:nvSpPr>
          <p:cNvPr id="377" name="Shape 377"/>
          <p:cNvSpPr txBox="1"/>
          <p:nvPr/>
        </p:nvSpPr>
        <p:spPr>
          <a:xfrm>
            <a:off x="7188796" y="3434605"/>
            <a:ext cx="1313644" cy="15972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4"/>
              </a:buClr>
              <a:buSzPts val="1200"/>
              <a:buFont typeface="Open Sans"/>
              <a:buNone/>
            </a:pPr>
            <a:r>
              <a:rPr b="1" i="0" lang="en" sz="1200">
                <a:solidFill>
                  <a:schemeClr val="accent4"/>
                </a:solidFill>
                <a:latin typeface="Open Sans"/>
                <a:ea typeface="Open Sans"/>
                <a:cs typeface="Open Sans"/>
                <a:sym typeface="Open Sans"/>
              </a:rPr>
              <a:t>Description</a:t>
            </a:r>
            <a:endParaRPr sz="1100"/>
          </a:p>
        </p:txBody>
      </p:sp>
      <p:sp>
        <p:nvSpPr>
          <p:cNvPr id="378" name="Shape 378"/>
          <p:cNvSpPr/>
          <p:nvPr/>
        </p:nvSpPr>
        <p:spPr>
          <a:xfrm>
            <a:off x="1115009" y="1997225"/>
            <a:ext cx="436722" cy="436723"/>
          </a:xfrm>
          <a:custGeom>
            <a:pathLst>
              <a:path extrusionOk="0" h="120000" w="120000">
                <a:moveTo>
                  <a:pt x="112258" y="45161"/>
                </a:moveTo>
                <a:cubicBezTo>
                  <a:pt x="101935" y="45161"/>
                  <a:pt x="101935" y="45161"/>
                  <a:pt x="101935" y="45161"/>
                </a:cubicBezTo>
                <a:cubicBezTo>
                  <a:pt x="100645" y="45161"/>
                  <a:pt x="99354" y="45161"/>
                  <a:pt x="99354" y="43870"/>
                </a:cubicBezTo>
                <a:cubicBezTo>
                  <a:pt x="98064" y="42580"/>
                  <a:pt x="99354" y="41290"/>
                  <a:pt x="99354" y="41290"/>
                </a:cubicBezTo>
                <a:cubicBezTo>
                  <a:pt x="107096" y="33548"/>
                  <a:pt x="107096" y="33548"/>
                  <a:pt x="107096" y="33548"/>
                </a:cubicBezTo>
                <a:cubicBezTo>
                  <a:pt x="108387" y="32258"/>
                  <a:pt x="109677" y="29677"/>
                  <a:pt x="109677" y="28387"/>
                </a:cubicBezTo>
                <a:cubicBezTo>
                  <a:pt x="109677" y="25806"/>
                  <a:pt x="108387" y="24516"/>
                  <a:pt x="107096" y="21935"/>
                </a:cubicBezTo>
                <a:cubicBezTo>
                  <a:pt x="98064" y="12903"/>
                  <a:pt x="98064" y="12903"/>
                  <a:pt x="98064" y="12903"/>
                </a:cubicBezTo>
                <a:cubicBezTo>
                  <a:pt x="95483" y="10322"/>
                  <a:pt x="90322" y="10322"/>
                  <a:pt x="86451" y="12903"/>
                </a:cubicBezTo>
                <a:cubicBezTo>
                  <a:pt x="78709" y="20645"/>
                  <a:pt x="78709" y="20645"/>
                  <a:pt x="78709" y="20645"/>
                </a:cubicBezTo>
                <a:cubicBezTo>
                  <a:pt x="78709" y="20645"/>
                  <a:pt x="77419" y="21935"/>
                  <a:pt x="76129" y="20645"/>
                </a:cubicBezTo>
                <a:cubicBezTo>
                  <a:pt x="74838" y="20645"/>
                  <a:pt x="74838" y="19354"/>
                  <a:pt x="74838" y="18064"/>
                </a:cubicBezTo>
                <a:cubicBezTo>
                  <a:pt x="74838" y="7741"/>
                  <a:pt x="74838" y="7741"/>
                  <a:pt x="74838" y="7741"/>
                </a:cubicBezTo>
                <a:cubicBezTo>
                  <a:pt x="74838" y="2580"/>
                  <a:pt x="70967" y="0"/>
                  <a:pt x="67096" y="0"/>
                </a:cubicBezTo>
                <a:cubicBezTo>
                  <a:pt x="52903" y="0"/>
                  <a:pt x="52903" y="0"/>
                  <a:pt x="52903" y="0"/>
                </a:cubicBezTo>
                <a:cubicBezTo>
                  <a:pt x="49032" y="0"/>
                  <a:pt x="45161" y="2580"/>
                  <a:pt x="45161" y="7741"/>
                </a:cubicBezTo>
                <a:cubicBezTo>
                  <a:pt x="45161" y="18064"/>
                  <a:pt x="45161" y="18064"/>
                  <a:pt x="45161" y="18064"/>
                </a:cubicBezTo>
                <a:cubicBezTo>
                  <a:pt x="45161" y="19354"/>
                  <a:pt x="45161" y="20645"/>
                  <a:pt x="43870" y="20645"/>
                </a:cubicBezTo>
                <a:cubicBezTo>
                  <a:pt x="42580" y="21935"/>
                  <a:pt x="41290" y="20645"/>
                  <a:pt x="40000" y="20645"/>
                </a:cubicBezTo>
                <a:cubicBezTo>
                  <a:pt x="32258" y="12903"/>
                  <a:pt x="32258" y="12903"/>
                  <a:pt x="32258" y="12903"/>
                </a:cubicBezTo>
                <a:cubicBezTo>
                  <a:pt x="29677" y="10322"/>
                  <a:pt x="24516" y="10322"/>
                  <a:pt x="21935" y="12903"/>
                </a:cubicBezTo>
                <a:cubicBezTo>
                  <a:pt x="11612" y="21935"/>
                  <a:pt x="11612" y="21935"/>
                  <a:pt x="11612" y="21935"/>
                </a:cubicBezTo>
                <a:cubicBezTo>
                  <a:pt x="10322" y="24516"/>
                  <a:pt x="10322" y="25806"/>
                  <a:pt x="10322" y="28387"/>
                </a:cubicBezTo>
                <a:cubicBezTo>
                  <a:pt x="10322" y="29677"/>
                  <a:pt x="10322" y="32258"/>
                  <a:pt x="11612" y="33548"/>
                </a:cubicBezTo>
                <a:cubicBezTo>
                  <a:pt x="20645" y="41290"/>
                  <a:pt x="20645" y="41290"/>
                  <a:pt x="20645" y="41290"/>
                </a:cubicBezTo>
                <a:cubicBezTo>
                  <a:pt x="20645" y="41290"/>
                  <a:pt x="20645" y="42580"/>
                  <a:pt x="20645" y="43870"/>
                </a:cubicBezTo>
                <a:cubicBezTo>
                  <a:pt x="20645" y="45161"/>
                  <a:pt x="19354" y="45161"/>
                  <a:pt x="18064" y="45161"/>
                </a:cubicBezTo>
                <a:cubicBezTo>
                  <a:pt x="6451" y="45161"/>
                  <a:pt x="6451" y="45161"/>
                  <a:pt x="6451" y="45161"/>
                </a:cubicBezTo>
                <a:cubicBezTo>
                  <a:pt x="2580" y="45161"/>
                  <a:pt x="0" y="49032"/>
                  <a:pt x="0" y="52903"/>
                </a:cubicBezTo>
                <a:cubicBezTo>
                  <a:pt x="0" y="67096"/>
                  <a:pt x="0" y="67096"/>
                  <a:pt x="0" y="67096"/>
                </a:cubicBezTo>
                <a:cubicBezTo>
                  <a:pt x="0" y="70967"/>
                  <a:pt x="2580" y="74838"/>
                  <a:pt x="6451" y="74838"/>
                </a:cubicBezTo>
                <a:cubicBezTo>
                  <a:pt x="18064" y="74838"/>
                  <a:pt x="18064" y="74838"/>
                  <a:pt x="18064" y="74838"/>
                </a:cubicBezTo>
                <a:cubicBezTo>
                  <a:pt x="19354" y="74838"/>
                  <a:pt x="20645" y="74838"/>
                  <a:pt x="20645" y="76129"/>
                </a:cubicBezTo>
                <a:cubicBezTo>
                  <a:pt x="20645" y="77419"/>
                  <a:pt x="20645" y="78709"/>
                  <a:pt x="20645" y="80000"/>
                </a:cubicBezTo>
                <a:cubicBezTo>
                  <a:pt x="11612" y="87741"/>
                  <a:pt x="11612" y="87741"/>
                  <a:pt x="11612" y="87741"/>
                </a:cubicBezTo>
                <a:cubicBezTo>
                  <a:pt x="10322" y="89032"/>
                  <a:pt x="10322" y="90322"/>
                  <a:pt x="10322" y="92903"/>
                </a:cubicBezTo>
                <a:cubicBezTo>
                  <a:pt x="10322" y="94193"/>
                  <a:pt x="10322" y="96774"/>
                  <a:pt x="11612" y="98064"/>
                </a:cubicBezTo>
                <a:cubicBezTo>
                  <a:pt x="21935" y="108387"/>
                  <a:pt x="21935" y="108387"/>
                  <a:pt x="21935" y="108387"/>
                </a:cubicBezTo>
                <a:cubicBezTo>
                  <a:pt x="24516" y="110967"/>
                  <a:pt x="29677" y="110967"/>
                  <a:pt x="32258" y="108387"/>
                </a:cubicBezTo>
                <a:cubicBezTo>
                  <a:pt x="40000" y="100645"/>
                  <a:pt x="40000" y="100645"/>
                  <a:pt x="40000" y="100645"/>
                </a:cubicBezTo>
                <a:cubicBezTo>
                  <a:pt x="41290" y="99354"/>
                  <a:pt x="42580" y="99354"/>
                  <a:pt x="43870" y="99354"/>
                </a:cubicBezTo>
                <a:cubicBezTo>
                  <a:pt x="45161" y="99354"/>
                  <a:pt x="45161" y="100645"/>
                  <a:pt x="45161" y="101935"/>
                </a:cubicBezTo>
                <a:cubicBezTo>
                  <a:pt x="45161" y="113548"/>
                  <a:pt x="45161" y="113548"/>
                  <a:pt x="45161" y="113548"/>
                </a:cubicBezTo>
                <a:cubicBezTo>
                  <a:pt x="45161" y="117419"/>
                  <a:pt x="49032" y="120000"/>
                  <a:pt x="52903" y="120000"/>
                </a:cubicBezTo>
                <a:cubicBezTo>
                  <a:pt x="67096" y="120000"/>
                  <a:pt x="67096" y="120000"/>
                  <a:pt x="67096" y="120000"/>
                </a:cubicBezTo>
                <a:cubicBezTo>
                  <a:pt x="70967" y="120000"/>
                  <a:pt x="74838" y="117419"/>
                  <a:pt x="74838" y="113548"/>
                </a:cubicBezTo>
                <a:cubicBezTo>
                  <a:pt x="74838" y="101935"/>
                  <a:pt x="74838" y="101935"/>
                  <a:pt x="74838" y="101935"/>
                </a:cubicBezTo>
                <a:cubicBezTo>
                  <a:pt x="74838" y="100645"/>
                  <a:pt x="74838" y="99354"/>
                  <a:pt x="76129" y="99354"/>
                </a:cubicBezTo>
                <a:cubicBezTo>
                  <a:pt x="77419" y="99354"/>
                  <a:pt x="78709" y="99354"/>
                  <a:pt x="78709" y="100645"/>
                </a:cubicBezTo>
                <a:cubicBezTo>
                  <a:pt x="86451" y="108387"/>
                  <a:pt x="86451" y="108387"/>
                  <a:pt x="86451" y="108387"/>
                </a:cubicBezTo>
                <a:cubicBezTo>
                  <a:pt x="90322" y="110967"/>
                  <a:pt x="95483" y="110967"/>
                  <a:pt x="98064" y="108387"/>
                </a:cubicBezTo>
                <a:cubicBezTo>
                  <a:pt x="107096" y="98064"/>
                  <a:pt x="107096" y="98064"/>
                  <a:pt x="107096" y="98064"/>
                </a:cubicBezTo>
                <a:cubicBezTo>
                  <a:pt x="108387" y="96774"/>
                  <a:pt x="109677" y="94193"/>
                  <a:pt x="109677" y="92903"/>
                </a:cubicBezTo>
                <a:cubicBezTo>
                  <a:pt x="109677" y="90322"/>
                  <a:pt x="108387" y="89032"/>
                  <a:pt x="107096" y="87741"/>
                </a:cubicBezTo>
                <a:cubicBezTo>
                  <a:pt x="99354" y="80000"/>
                  <a:pt x="99354" y="80000"/>
                  <a:pt x="99354" y="80000"/>
                </a:cubicBezTo>
                <a:cubicBezTo>
                  <a:pt x="99354" y="78709"/>
                  <a:pt x="98064" y="77419"/>
                  <a:pt x="99354" y="76129"/>
                </a:cubicBezTo>
                <a:cubicBezTo>
                  <a:pt x="99354" y="74838"/>
                  <a:pt x="100645" y="74838"/>
                  <a:pt x="101935" y="74838"/>
                </a:cubicBezTo>
                <a:cubicBezTo>
                  <a:pt x="112258" y="74838"/>
                  <a:pt x="112258" y="74838"/>
                  <a:pt x="112258" y="74838"/>
                </a:cubicBezTo>
                <a:cubicBezTo>
                  <a:pt x="117419" y="74838"/>
                  <a:pt x="120000" y="70967"/>
                  <a:pt x="120000" y="67096"/>
                </a:cubicBezTo>
                <a:cubicBezTo>
                  <a:pt x="120000" y="52903"/>
                  <a:pt x="120000" y="52903"/>
                  <a:pt x="120000" y="52903"/>
                </a:cubicBezTo>
                <a:cubicBezTo>
                  <a:pt x="120000" y="49032"/>
                  <a:pt x="117419" y="45161"/>
                  <a:pt x="112258" y="45161"/>
                </a:cubicBezTo>
                <a:close/>
                <a:moveTo>
                  <a:pt x="113548" y="67096"/>
                </a:moveTo>
                <a:cubicBezTo>
                  <a:pt x="112258" y="67096"/>
                  <a:pt x="112258" y="67096"/>
                  <a:pt x="112258" y="67096"/>
                </a:cubicBezTo>
                <a:cubicBezTo>
                  <a:pt x="101935" y="67096"/>
                  <a:pt x="101935" y="67096"/>
                  <a:pt x="101935" y="67096"/>
                </a:cubicBezTo>
                <a:cubicBezTo>
                  <a:pt x="98064" y="67096"/>
                  <a:pt x="94193" y="69677"/>
                  <a:pt x="92903" y="73548"/>
                </a:cubicBezTo>
                <a:cubicBezTo>
                  <a:pt x="90322" y="77419"/>
                  <a:pt x="91612" y="81290"/>
                  <a:pt x="94193" y="85161"/>
                </a:cubicBezTo>
                <a:cubicBezTo>
                  <a:pt x="101935" y="92903"/>
                  <a:pt x="101935" y="92903"/>
                  <a:pt x="101935" y="92903"/>
                </a:cubicBezTo>
                <a:cubicBezTo>
                  <a:pt x="101935" y="92903"/>
                  <a:pt x="101935" y="92903"/>
                  <a:pt x="101935" y="92903"/>
                </a:cubicBezTo>
                <a:cubicBezTo>
                  <a:pt x="101935" y="92903"/>
                  <a:pt x="101935" y="92903"/>
                  <a:pt x="101935" y="92903"/>
                </a:cubicBezTo>
                <a:cubicBezTo>
                  <a:pt x="92903" y="103225"/>
                  <a:pt x="92903" y="103225"/>
                  <a:pt x="92903" y="103225"/>
                </a:cubicBezTo>
                <a:cubicBezTo>
                  <a:pt x="92903" y="103225"/>
                  <a:pt x="92903" y="103225"/>
                  <a:pt x="92903" y="103225"/>
                </a:cubicBezTo>
                <a:cubicBezTo>
                  <a:pt x="92903" y="103225"/>
                  <a:pt x="92903" y="103225"/>
                  <a:pt x="92903" y="103225"/>
                </a:cubicBezTo>
                <a:cubicBezTo>
                  <a:pt x="91612" y="103225"/>
                  <a:pt x="91612" y="103225"/>
                  <a:pt x="91612" y="103225"/>
                </a:cubicBezTo>
                <a:cubicBezTo>
                  <a:pt x="83870" y="95483"/>
                  <a:pt x="83870" y="95483"/>
                  <a:pt x="83870" y="95483"/>
                </a:cubicBezTo>
                <a:cubicBezTo>
                  <a:pt x="81290" y="91612"/>
                  <a:pt x="77419" y="91612"/>
                  <a:pt x="73548" y="92903"/>
                </a:cubicBezTo>
                <a:cubicBezTo>
                  <a:pt x="69677" y="94193"/>
                  <a:pt x="67096" y="98064"/>
                  <a:pt x="67096" y="101935"/>
                </a:cubicBezTo>
                <a:cubicBezTo>
                  <a:pt x="67096" y="113548"/>
                  <a:pt x="67096" y="113548"/>
                  <a:pt x="67096" y="113548"/>
                </a:cubicBezTo>
                <a:cubicBezTo>
                  <a:pt x="67096" y="113548"/>
                  <a:pt x="67096" y="113548"/>
                  <a:pt x="67096" y="113548"/>
                </a:cubicBezTo>
                <a:cubicBezTo>
                  <a:pt x="52903" y="113548"/>
                  <a:pt x="52903" y="113548"/>
                  <a:pt x="52903" y="113548"/>
                </a:cubicBezTo>
                <a:cubicBezTo>
                  <a:pt x="52903" y="113548"/>
                  <a:pt x="52903" y="113548"/>
                  <a:pt x="52903" y="113548"/>
                </a:cubicBezTo>
                <a:cubicBezTo>
                  <a:pt x="52903" y="101935"/>
                  <a:pt x="52903" y="101935"/>
                  <a:pt x="52903" y="101935"/>
                </a:cubicBezTo>
                <a:cubicBezTo>
                  <a:pt x="52903" y="98064"/>
                  <a:pt x="50322" y="94193"/>
                  <a:pt x="46451" y="92903"/>
                </a:cubicBezTo>
                <a:cubicBezTo>
                  <a:pt x="45161" y="92903"/>
                  <a:pt x="43870" y="91612"/>
                  <a:pt x="42580" y="91612"/>
                </a:cubicBezTo>
                <a:cubicBezTo>
                  <a:pt x="40000" y="91612"/>
                  <a:pt x="37419" y="92903"/>
                  <a:pt x="34838" y="95483"/>
                </a:cubicBezTo>
                <a:cubicBezTo>
                  <a:pt x="27096" y="103225"/>
                  <a:pt x="27096" y="103225"/>
                  <a:pt x="27096" y="103225"/>
                </a:cubicBezTo>
                <a:cubicBezTo>
                  <a:pt x="28387" y="103225"/>
                  <a:pt x="28387" y="103225"/>
                  <a:pt x="28387" y="103225"/>
                </a:cubicBezTo>
                <a:cubicBezTo>
                  <a:pt x="28387" y="103225"/>
                  <a:pt x="28387" y="103225"/>
                  <a:pt x="28387" y="103225"/>
                </a:cubicBezTo>
                <a:cubicBezTo>
                  <a:pt x="27096" y="103225"/>
                  <a:pt x="27096" y="103225"/>
                  <a:pt x="27096" y="103225"/>
                </a:cubicBezTo>
                <a:cubicBezTo>
                  <a:pt x="16774" y="92903"/>
                  <a:pt x="16774" y="92903"/>
                  <a:pt x="16774" y="92903"/>
                </a:cubicBezTo>
                <a:cubicBezTo>
                  <a:pt x="16774" y="92903"/>
                  <a:pt x="16774" y="92903"/>
                  <a:pt x="16774" y="92903"/>
                </a:cubicBezTo>
                <a:cubicBezTo>
                  <a:pt x="24516" y="85161"/>
                  <a:pt x="24516" y="85161"/>
                  <a:pt x="24516" y="85161"/>
                </a:cubicBezTo>
                <a:cubicBezTo>
                  <a:pt x="28387" y="81290"/>
                  <a:pt x="28387" y="77419"/>
                  <a:pt x="27096" y="73548"/>
                </a:cubicBezTo>
                <a:cubicBezTo>
                  <a:pt x="25806" y="69677"/>
                  <a:pt x="21935" y="67096"/>
                  <a:pt x="18064" y="67096"/>
                </a:cubicBezTo>
                <a:cubicBezTo>
                  <a:pt x="6451" y="67096"/>
                  <a:pt x="6451" y="67096"/>
                  <a:pt x="6451" y="67096"/>
                </a:cubicBezTo>
                <a:cubicBezTo>
                  <a:pt x="6451" y="67096"/>
                  <a:pt x="6451" y="67096"/>
                  <a:pt x="6451" y="67096"/>
                </a:cubicBezTo>
                <a:cubicBezTo>
                  <a:pt x="6451" y="52903"/>
                  <a:pt x="6451" y="52903"/>
                  <a:pt x="6451" y="52903"/>
                </a:cubicBezTo>
                <a:cubicBezTo>
                  <a:pt x="6451" y="52903"/>
                  <a:pt x="6451" y="52903"/>
                  <a:pt x="6451" y="52903"/>
                </a:cubicBezTo>
                <a:cubicBezTo>
                  <a:pt x="18064" y="52903"/>
                  <a:pt x="18064" y="52903"/>
                  <a:pt x="18064" y="52903"/>
                </a:cubicBezTo>
                <a:cubicBezTo>
                  <a:pt x="21935" y="52903"/>
                  <a:pt x="25806" y="50322"/>
                  <a:pt x="27096" y="46451"/>
                </a:cubicBezTo>
                <a:cubicBezTo>
                  <a:pt x="28387" y="42580"/>
                  <a:pt x="28387" y="38709"/>
                  <a:pt x="24516" y="36129"/>
                </a:cubicBezTo>
                <a:cubicBezTo>
                  <a:pt x="16774" y="28387"/>
                  <a:pt x="16774" y="28387"/>
                  <a:pt x="16774" y="28387"/>
                </a:cubicBezTo>
                <a:cubicBezTo>
                  <a:pt x="16774" y="27096"/>
                  <a:pt x="16774" y="27096"/>
                  <a:pt x="16774" y="27096"/>
                </a:cubicBezTo>
                <a:cubicBezTo>
                  <a:pt x="27096" y="18064"/>
                  <a:pt x="27096" y="18064"/>
                  <a:pt x="27096" y="18064"/>
                </a:cubicBezTo>
                <a:cubicBezTo>
                  <a:pt x="27096" y="16774"/>
                  <a:pt x="27096" y="16774"/>
                  <a:pt x="27096" y="16774"/>
                </a:cubicBezTo>
                <a:cubicBezTo>
                  <a:pt x="27096" y="16774"/>
                  <a:pt x="27096" y="16774"/>
                  <a:pt x="27096" y="16774"/>
                </a:cubicBezTo>
                <a:cubicBezTo>
                  <a:pt x="27096" y="18064"/>
                  <a:pt x="27096" y="18064"/>
                  <a:pt x="27096" y="18064"/>
                </a:cubicBezTo>
                <a:cubicBezTo>
                  <a:pt x="34838" y="25806"/>
                  <a:pt x="34838" y="25806"/>
                  <a:pt x="34838" y="25806"/>
                </a:cubicBezTo>
                <a:cubicBezTo>
                  <a:pt x="38709" y="28387"/>
                  <a:pt x="42580" y="29677"/>
                  <a:pt x="46451" y="27096"/>
                </a:cubicBezTo>
                <a:cubicBezTo>
                  <a:pt x="50322" y="25806"/>
                  <a:pt x="52903" y="21935"/>
                  <a:pt x="52903" y="18064"/>
                </a:cubicBezTo>
                <a:cubicBezTo>
                  <a:pt x="52903" y="7741"/>
                  <a:pt x="52903" y="7741"/>
                  <a:pt x="52903" y="7741"/>
                </a:cubicBezTo>
                <a:cubicBezTo>
                  <a:pt x="52903" y="6451"/>
                  <a:pt x="52903" y="6451"/>
                  <a:pt x="52903" y="6451"/>
                </a:cubicBezTo>
                <a:cubicBezTo>
                  <a:pt x="67096" y="6451"/>
                  <a:pt x="67096" y="6451"/>
                  <a:pt x="67096" y="6451"/>
                </a:cubicBezTo>
                <a:cubicBezTo>
                  <a:pt x="67096" y="7741"/>
                  <a:pt x="67096" y="7741"/>
                  <a:pt x="67096" y="7741"/>
                </a:cubicBezTo>
                <a:cubicBezTo>
                  <a:pt x="67096" y="18064"/>
                  <a:pt x="67096" y="18064"/>
                  <a:pt x="67096" y="18064"/>
                </a:cubicBezTo>
                <a:cubicBezTo>
                  <a:pt x="67096" y="21935"/>
                  <a:pt x="69677" y="25806"/>
                  <a:pt x="73548" y="27096"/>
                </a:cubicBezTo>
                <a:cubicBezTo>
                  <a:pt x="77419" y="29677"/>
                  <a:pt x="81290" y="28387"/>
                  <a:pt x="83870" y="25806"/>
                </a:cubicBezTo>
                <a:cubicBezTo>
                  <a:pt x="91612" y="18064"/>
                  <a:pt x="91612" y="18064"/>
                  <a:pt x="91612" y="18064"/>
                </a:cubicBezTo>
                <a:cubicBezTo>
                  <a:pt x="91612" y="16774"/>
                  <a:pt x="91612" y="16774"/>
                  <a:pt x="91612" y="16774"/>
                </a:cubicBezTo>
                <a:cubicBezTo>
                  <a:pt x="91612" y="16774"/>
                  <a:pt x="91612" y="16774"/>
                  <a:pt x="91612" y="16774"/>
                </a:cubicBezTo>
                <a:cubicBezTo>
                  <a:pt x="92903" y="18064"/>
                  <a:pt x="92903" y="18064"/>
                  <a:pt x="92903" y="18064"/>
                </a:cubicBezTo>
                <a:cubicBezTo>
                  <a:pt x="101935" y="27096"/>
                  <a:pt x="101935" y="27096"/>
                  <a:pt x="101935" y="27096"/>
                </a:cubicBezTo>
                <a:cubicBezTo>
                  <a:pt x="101935" y="28387"/>
                  <a:pt x="101935" y="28387"/>
                  <a:pt x="101935" y="28387"/>
                </a:cubicBezTo>
                <a:cubicBezTo>
                  <a:pt x="101935" y="28387"/>
                  <a:pt x="101935" y="28387"/>
                  <a:pt x="101935" y="28387"/>
                </a:cubicBezTo>
                <a:cubicBezTo>
                  <a:pt x="94193" y="36129"/>
                  <a:pt x="94193" y="36129"/>
                  <a:pt x="94193" y="36129"/>
                </a:cubicBezTo>
                <a:cubicBezTo>
                  <a:pt x="91612" y="38709"/>
                  <a:pt x="90322" y="42580"/>
                  <a:pt x="92903" y="46451"/>
                </a:cubicBezTo>
                <a:cubicBezTo>
                  <a:pt x="94193" y="50322"/>
                  <a:pt x="98064" y="52903"/>
                  <a:pt x="101935" y="52903"/>
                </a:cubicBezTo>
                <a:cubicBezTo>
                  <a:pt x="112258" y="52903"/>
                  <a:pt x="112258" y="52903"/>
                  <a:pt x="112258" y="52903"/>
                </a:cubicBezTo>
                <a:cubicBezTo>
                  <a:pt x="113548" y="52903"/>
                  <a:pt x="113548" y="52903"/>
                  <a:pt x="113548" y="52903"/>
                </a:cubicBezTo>
                <a:cubicBezTo>
                  <a:pt x="113548" y="67096"/>
                  <a:pt x="113548" y="67096"/>
                  <a:pt x="113548" y="67096"/>
                </a:cubicBezTo>
                <a:close/>
                <a:moveTo>
                  <a:pt x="59354" y="40000"/>
                </a:moveTo>
                <a:cubicBezTo>
                  <a:pt x="49032" y="40000"/>
                  <a:pt x="40000" y="49032"/>
                  <a:pt x="40000" y="60645"/>
                </a:cubicBezTo>
                <a:cubicBezTo>
                  <a:pt x="40000" y="70967"/>
                  <a:pt x="49032" y="80000"/>
                  <a:pt x="59354" y="80000"/>
                </a:cubicBezTo>
                <a:cubicBezTo>
                  <a:pt x="70967" y="80000"/>
                  <a:pt x="80000" y="70967"/>
                  <a:pt x="80000" y="60645"/>
                </a:cubicBezTo>
                <a:cubicBezTo>
                  <a:pt x="80000" y="49032"/>
                  <a:pt x="70967" y="40000"/>
                  <a:pt x="59354" y="40000"/>
                </a:cubicBezTo>
                <a:close/>
                <a:moveTo>
                  <a:pt x="59354" y="76129"/>
                </a:moveTo>
                <a:cubicBezTo>
                  <a:pt x="50322" y="76129"/>
                  <a:pt x="43870" y="69677"/>
                  <a:pt x="43870" y="60645"/>
                </a:cubicBezTo>
                <a:cubicBezTo>
                  <a:pt x="43870" y="51612"/>
                  <a:pt x="50322" y="43870"/>
                  <a:pt x="59354" y="43870"/>
                </a:cubicBezTo>
                <a:cubicBezTo>
                  <a:pt x="68387" y="43870"/>
                  <a:pt x="76129" y="51612"/>
                  <a:pt x="76129" y="60645"/>
                </a:cubicBezTo>
                <a:cubicBezTo>
                  <a:pt x="76129" y="69677"/>
                  <a:pt x="68387" y="76129"/>
                  <a:pt x="59354" y="7612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9" name="Shape 379"/>
          <p:cNvSpPr txBox="1"/>
          <p:nvPr/>
        </p:nvSpPr>
        <p:spPr>
          <a:xfrm>
            <a:off x="701744" y="2587646"/>
            <a:ext cx="1263253" cy="28125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1100"/>
              <a:buFont typeface="Open Sans"/>
              <a:buNone/>
            </a:pPr>
            <a:r>
              <a:rPr b="1" i="0" lang="en" sz="1100">
                <a:solidFill>
                  <a:schemeClr val="lt1"/>
                </a:solidFill>
                <a:latin typeface="Open Sans"/>
                <a:ea typeface="Open Sans"/>
                <a:cs typeface="Open Sans"/>
                <a:sym typeface="Open Sans"/>
              </a:rPr>
              <a:t>DEVELOPMENT</a:t>
            </a:r>
            <a:endParaRPr sz="1100"/>
          </a:p>
        </p:txBody>
      </p:sp>
      <p:sp>
        <p:nvSpPr>
          <p:cNvPr id="380" name="Shape 380"/>
          <p:cNvSpPr/>
          <p:nvPr/>
        </p:nvSpPr>
        <p:spPr>
          <a:xfrm>
            <a:off x="3236270" y="1979002"/>
            <a:ext cx="489049" cy="509616"/>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1" name="Shape 381"/>
          <p:cNvSpPr txBox="1"/>
          <p:nvPr/>
        </p:nvSpPr>
        <p:spPr>
          <a:xfrm>
            <a:off x="2849168" y="2605869"/>
            <a:ext cx="1263253" cy="28125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1100"/>
              <a:buFont typeface="Open Sans"/>
              <a:buNone/>
            </a:pPr>
            <a:r>
              <a:rPr b="1" i="0" lang="en" sz="1100">
                <a:solidFill>
                  <a:schemeClr val="lt1"/>
                </a:solidFill>
                <a:latin typeface="Open Sans"/>
                <a:ea typeface="Open Sans"/>
                <a:cs typeface="Open Sans"/>
                <a:sym typeface="Open Sans"/>
              </a:rPr>
              <a:t>PRESENTATION</a:t>
            </a:r>
            <a:endParaRPr sz="1100"/>
          </a:p>
        </p:txBody>
      </p:sp>
      <p:sp>
        <p:nvSpPr>
          <p:cNvPr id="382" name="Shape 382"/>
          <p:cNvSpPr/>
          <p:nvPr/>
        </p:nvSpPr>
        <p:spPr>
          <a:xfrm>
            <a:off x="5438280" y="2014270"/>
            <a:ext cx="448662" cy="36854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3" name="Shape 383"/>
          <p:cNvSpPr txBox="1"/>
          <p:nvPr/>
        </p:nvSpPr>
        <p:spPr>
          <a:xfrm>
            <a:off x="5031581" y="2570601"/>
            <a:ext cx="1263253" cy="28125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1100"/>
              <a:buFont typeface="Open Sans"/>
              <a:buNone/>
            </a:pPr>
            <a:r>
              <a:rPr b="1" i="0" lang="en" sz="1100">
                <a:solidFill>
                  <a:schemeClr val="lt1"/>
                </a:solidFill>
                <a:latin typeface="Open Sans"/>
                <a:ea typeface="Open Sans"/>
                <a:cs typeface="Open Sans"/>
                <a:sym typeface="Open Sans"/>
              </a:rPr>
              <a:t>SOCIAM MEDIA</a:t>
            </a:r>
            <a:endParaRPr sz="1100"/>
          </a:p>
        </p:txBody>
      </p:sp>
      <p:sp>
        <p:nvSpPr>
          <p:cNvPr id="384" name="Shape 384"/>
          <p:cNvSpPr/>
          <p:nvPr/>
        </p:nvSpPr>
        <p:spPr>
          <a:xfrm>
            <a:off x="7656996" y="1997225"/>
            <a:ext cx="376054" cy="436723"/>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5" name="Shape 385"/>
          <p:cNvSpPr txBox="1"/>
          <p:nvPr/>
        </p:nvSpPr>
        <p:spPr>
          <a:xfrm>
            <a:off x="7213992" y="2587646"/>
            <a:ext cx="1263253" cy="28125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1100"/>
              <a:buFont typeface="Open Sans"/>
              <a:buNone/>
            </a:pPr>
            <a:r>
              <a:rPr b="1" i="0" lang="en" sz="1100">
                <a:solidFill>
                  <a:schemeClr val="lt1"/>
                </a:solidFill>
                <a:latin typeface="Open Sans"/>
                <a:ea typeface="Open Sans"/>
                <a:cs typeface="Open Sans"/>
                <a:sym typeface="Open Sans"/>
              </a:rPr>
              <a:t>OUR SURVEY</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Shape 390"/>
          <p:cNvSpPr/>
          <p:nvPr/>
        </p:nvSpPr>
        <p:spPr>
          <a:xfrm>
            <a:off x="5490493" y="746170"/>
            <a:ext cx="437076" cy="398778"/>
          </a:xfrm>
          <a:custGeom>
            <a:pathLst>
              <a:path extrusionOk="0" h="120000" w="120000">
                <a:moveTo>
                  <a:pt x="120000" y="105818"/>
                </a:moveTo>
                <a:cubicBezTo>
                  <a:pt x="120000" y="113727"/>
                  <a:pt x="113727" y="120000"/>
                  <a:pt x="105818" y="120000"/>
                </a:cubicBezTo>
                <a:cubicBezTo>
                  <a:pt x="14181" y="120000"/>
                  <a:pt x="14181" y="120000"/>
                  <a:pt x="14181" y="120000"/>
                </a:cubicBezTo>
                <a:cubicBezTo>
                  <a:pt x="6272" y="120000"/>
                  <a:pt x="0" y="113727"/>
                  <a:pt x="0" y="105818"/>
                </a:cubicBezTo>
                <a:cubicBezTo>
                  <a:pt x="0" y="14181"/>
                  <a:pt x="0" y="14181"/>
                  <a:pt x="0" y="14181"/>
                </a:cubicBezTo>
                <a:cubicBezTo>
                  <a:pt x="0" y="6545"/>
                  <a:pt x="6272" y="0"/>
                  <a:pt x="14181" y="0"/>
                </a:cubicBezTo>
                <a:cubicBezTo>
                  <a:pt x="105818" y="0"/>
                  <a:pt x="105818" y="0"/>
                  <a:pt x="105818" y="0"/>
                </a:cubicBezTo>
                <a:cubicBezTo>
                  <a:pt x="113727" y="0"/>
                  <a:pt x="120000" y="6545"/>
                  <a:pt x="120000" y="14181"/>
                </a:cubicBezTo>
                <a:lnTo>
                  <a:pt x="120000" y="105818"/>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1" name="Shape 39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pic>
        <p:nvPicPr>
          <p:cNvPr id="392" name="Shape 392"/>
          <p:cNvPicPr preferRelativeResize="0"/>
          <p:nvPr>
            <p:ph idx="2" type="pic"/>
          </p:nvPr>
        </p:nvPicPr>
        <p:blipFill rotWithShape="1">
          <a:blip r:embed="rId3">
            <a:alphaModFix/>
          </a:blip>
          <a:srcRect b="40428" l="0" r="0" t="7177"/>
          <a:stretch/>
        </p:blipFill>
        <p:spPr>
          <a:xfrm>
            <a:off x="628651" y="2209800"/>
            <a:ext cx="4052100" cy="2122500"/>
          </a:xfrm>
          <a:prstGeom prst="roundRect">
            <a:avLst>
              <a:gd fmla="val 6189" name="adj"/>
            </a:avLst>
          </a:prstGeom>
          <a:noFill/>
          <a:ln>
            <a:noFill/>
          </a:ln>
        </p:spPr>
      </p:pic>
      <p:sp>
        <p:nvSpPr>
          <p:cNvPr id="393" name="Shape 393"/>
          <p:cNvSpPr/>
          <p:nvPr/>
        </p:nvSpPr>
        <p:spPr>
          <a:xfrm>
            <a:off x="5490493" y="1991762"/>
            <a:ext cx="437076" cy="398778"/>
          </a:xfrm>
          <a:custGeom>
            <a:pathLst>
              <a:path extrusionOk="0" h="120000" w="120000">
                <a:moveTo>
                  <a:pt x="120000" y="105818"/>
                </a:moveTo>
                <a:cubicBezTo>
                  <a:pt x="120000" y="113727"/>
                  <a:pt x="113727" y="120000"/>
                  <a:pt x="105818" y="120000"/>
                </a:cubicBezTo>
                <a:cubicBezTo>
                  <a:pt x="14181" y="120000"/>
                  <a:pt x="14181" y="120000"/>
                  <a:pt x="14181" y="120000"/>
                </a:cubicBezTo>
                <a:cubicBezTo>
                  <a:pt x="6272" y="120000"/>
                  <a:pt x="0" y="113727"/>
                  <a:pt x="0" y="105818"/>
                </a:cubicBezTo>
                <a:cubicBezTo>
                  <a:pt x="0" y="14181"/>
                  <a:pt x="0" y="14181"/>
                  <a:pt x="0" y="14181"/>
                </a:cubicBezTo>
                <a:cubicBezTo>
                  <a:pt x="0" y="6545"/>
                  <a:pt x="6272" y="0"/>
                  <a:pt x="14181" y="0"/>
                </a:cubicBezTo>
                <a:cubicBezTo>
                  <a:pt x="105818" y="0"/>
                  <a:pt x="105818" y="0"/>
                  <a:pt x="105818" y="0"/>
                </a:cubicBezTo>
                <a:cubicBezTo>
                  <a:pt x="113727" y="0"/>
                  <a:pt x="120000" y="6545"/>
                  <a:pt x="120000" y="14181"/>
                </a:cubicBezTo>
                <a:lnTo>
                  <a:pt x="120000" y="105818"/>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4" name="Shape 394"/>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395" name="Shape 395"/>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396" name="Shape 396"/>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397" name="Shape 397"/>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98" name="Shape 398"/>
          <p:cNvSpPr/>
          <p:nvPr/>
        </p:nvSpPr>
        <p:spPr>
          <a:xfrm>
            <a:off x="5490493" y="3325447"/>
            <a:ext cx="437076" cy="398778"/>
          </a:xfrm>
          <a:custGeom>
            <a:pathLst>
              <a:path extrusionOk="0" h="120000" w="120000">
                <a:moveTo>
                  <a:pt x="120000" y="105818"/>
                </a:moveTo>
                <a:cubicBezTo>
                  <a:pt x="120000" y="113727"/>
                  <a:pt x="113727" y="120000"/>
                  <a:pt x="105818" y="120000"/>
                </a:cubicBezTo>
                <a:cubicBezTo>
                  <a:pt x="14181" y="120000"/>
                  <a:pt x="14181" y="120000"/>
                  <a:pt x="14181" y="120000"/>
                </a:cubicBezTo>
                <a:cubicBezTo>
                  <a:pt x="6272" y="120000"/>
                  <a:pt x="0" y="113727"/>
                  <a:pt x="0" y="105818"/>
                </a:cubicBezTo>
                <a:cubicBezTo>
                  <a:pt x="0" y="14181"/>
                  <a:pt x="0" y="14181"/>
                  <a:pt x="0" y="14181"/>
                </a:cubicBezTo>
                <a:cubicBezTo>
                  <a:pt x="0" y="6545"/>
                  <a:pt x="6272" y="0"/>
                  <a:pt x="14181" y="0"/>
                </a:cubicBezTo>
                <a:cubicBezTo>
                  <a:pt x="105818" y="0"/>
                  <a:pt x="105818" y="0"/>
                  <a:pt x="105818" y="0"/>
                </a:cubicBezTo>
                <a:cubicBezTo>
                  <a:pt x="113727" y="0"/>
                  <a:pt x="120000" y="6545"/>
                  <a:pt x="120000" y="14181"/>
                </a:cubicBezTo>
                <a:lnTo>
                  <a:pt x="120000" y="105818"/>
                </a:ln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9" name="Shape 399"/>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00" name="Shape 400"/>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401" name="Shape 401"/>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402" name="Shape 402"/>
          <p:cNvSpPr txBox="1"/>
          <p:nvPr/>
        </p:nvSpPr>
        <p:spPr>
          <a:xfrm>
            <a:off x="5538025" y="795518"/>
            <a:ext cx="34201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1</a:t>
            </a:r>
            <a:endParaRPr sz="1100"/>
          </a:p>
        </p:txBody>
      </p:sp>
      <p:sp>
        <p:nvSpPr>
          <p:cNvPr id="403" name="Shape 403"/>
          <p:cNvSpPr txBox="1"/>
          <p:nvPr/>
        </p:nvSpPr>
        <p:spPr>
          <a:xfrm>
            <a:off x="6053088" y="694745"/>
            <a:ext cx="1352368" cy="492443"/>
          </a:xfrm>
          <a:prstGeom prst="rect">
            <a:avLst/>
          </a:prstGeom>
          <a:noFill/>
          <a:ln>
            <a:noFill/>
          </a:ln>
        </p:spPr>
        <p:txBody>
          <a:bodyPr anchorCtr="0" anchor="t" bIns="34275" lIns="68575" spcFirstLastPara="1" rIns="68575" wrap="square" tIns="34275">
            <a:noAutofit/>
          </a:bodyPr>
          <a:lstStyle/>
          <a:p>
            <a:pPr indent="0" lvl="0" marL="0" marR="0" rtl="0" algn="l">
              <a:lnSpc>
                <a:spcPct val="95652"/>
              </a:lnSpc>
              <a:spcBef>
                <a:spcPts val="0"/>
              </a:spcBef>
              <a:spcAft>
                <a:spcPts val="0"/>
              </a:spcAft>
              <a:buNone/>
            </a:pPr>
            <a:r>
              <a:rPr b="1" lang="en" sz="1700">
                <a:solidFill>
                  <a:schemeClr val="accent1"/>
                </a:solidFill>
                <a:latin typeface="Open Sans"/>
                <a:ea typeface="Open Sans"/>
                <a:cs typeface="Open Sans"/>
                <a:sym typeface="Open Sans"/>
              </a:rPr>
              <a:t>Business</a:t>
            </a:r>
            <a:endParaRPr sz="1100"/>
          </a:p>
          <a:p>
            <a:pPr indent="0" lvl="0" marL="0" marR="0" rtl="0" algn="l">
              <a:lnSpc>
                <a:spcPct val="95652"/>
              </a:lnSpc>
              <a:spcBef>
                <a:spcPts val="0"/>
              </a:spcBef>
              <a:spcAft>
                <a:spcPts val="0"/>
              </a:spcAft>
              <a:buNone/>
            </a:pPr>
            <a:r>
              <a:rPr b="1" lang="en" sz="1700">
                <a:solidFill>
                  <a:srgbClr val="0C0C0C"/>
                </a:solidFill>
                <a:latin typeface="Open Sans"/>
                <a:ea typeface="Open Sans"/>
                <a:cs typeface="Open Sans"/>
                <a:sym typeface="Open Sans"/>
              </a:rPr>
              <a:t>Goal</a:t>
            </a:r>
            <a:endParaRPr sz="1100"/>
          </a:p>
        </p:txBody>
      </p:sp>
      <p:sp>
        <p:nvSpPr>
          <p:cNvPr id="404" name="Shape 404"/>
          <p:cNvSpPr/>
          <p:nvPr/>
        </p:nvSpPr>
        <p:spPr>
          <a:xfrm>
            <a:off x="5493957" y="1262000"/>
            <a:ext cx="3021392" cy="411684"/>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This letterhead design is meant to project an image of professionalism and reliability. By for  using simple alignments we have created a very of the layout</a:t>
            </a:r>
            <a:endParaRPr sz="1100"/>
          </a:p>
        </p:txBody>
      </p:sp>
      <p:sp>
        <p:nvSpPr>
          <p:cNvPr id="405" name="Shape 405"/>
          <p:cNvSpPr/>
          <p:nvPr/>
        </p:nvSpPr>
        <p:spPr>
          <a:xfrm>
            <a:off x="5490493" y="2591091"/>
            <a:ext cx="3024855" cy="411684"/>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This letterhead design is meant to project an image of professionalism and reliability. By for  using simple alignments we have created a very of the layout</a:t>
            </a:r>
            <a:endParaRPr sz="1100"/>
          </a:p>
        </p:txBody>
      </p:sp>
      <p:sp>
        <p:nvSpPr>
          <p:cNvPr id="406" name="Shape 406"/>
          <p:cNvSpPr txBox="1"/>
          <p:nvPr/>
        </p:nvSpPr>
        <p:spPr>
          <a:xfrm>
            <a:off x="6053088" y="1944930"/>
            <a:ext cx="1501597" cy="492443"/>
          </a:xfrm>
          <a:prstGeom prst="rect">
            <a:avLst/>
          </a:prstGeom>
          <a:noFill/>
          <a:ln>
            <a:noFill/>
          </a:ln>
        </p:spPr>
        <p:txBody>
          <a:bodyPr anchorCtr="0" anchor="t" bIns="34275" lIns="68575" spcFirstLastPara="1" rIns="68575" wrap="square" tIns="34275">
            <a:noAutofit/>
          </a:bodyPr>
          <a:lstStyle/>
          <a:p>
            <a:pPr indent="0" lvl="0" marL="0" marR="0" rtl="0" algn="l">
              <a:lnSpc>
                <a:spcPct val="95652"/>
              </a:lnSpc>
              <a:spcBef>
                <a:spcPts val="0"/>
              </a:spcBef>
              <a:spcAft>
                <a:spcPts val="0"/>
              </a:spcAft>
              <a:buNone/>
            </a:pPr>
            <a:r>
              <a:rPr b="1" lang="en" sz="1700">
                <a:solidFill>
                  <a:schemeClr val="accent2"/>
                </a:solidFill>
                <a:latin typeface="Open Sans"/>
                <a:ea typeface="Open Sans"/>
                <a:cs typeface="Open Sans"/>
                <a:sym typeface="Open Sans"/>
              </a:rPr>
              <a:t>About</a:t>
            </a:r>
            <a:endParaRPr sz="1100"/>
          </a:p>
          <a:p>
            <a:pPr indent="0" lvl="0" marL="0" marR="0" rtl="0" algn="l">
              <a:lnSpc>
                <a:spcPct val="95652"/>
              </a:lnSpc>
              <a:spcBef>
                <a:spcPts val="0"/>
              </a:spcBef>
              <a:spcAft>
                <a:spcPts val="0"/>
              </a:spcAft>
              <a:buNone/>
            </a:pPr>
            <a:r>
              <a:rPr b="1" lang="en" sz="1700">
                <a:solidFill>
                  <a:srgbClr val="0C0C0C"/>
                </a:solidFill>
                <a:latin typeface="Open Sans"/>
                <a:ea typeface="Open Sans"/>
                <a:cs typeface="Open Sans"/>
                <a:sym typeface="Open Sans"/>
              </a:rPr>
              <a:t>Powerplan</a:t>
            </a:r>
            <a:endParaRPr b="1" sz="1700">
              <a:solidFill>
                <a:srgbClr val="0C0C0C"/>
              </a:solidFill>
              <a:latin typeface="Open Sans"/>
              <a:ea typeface="Open Sans"/>
              <a:cs typeface="Open Sans"/>
              <a:sym typeface="Open Sans"/>
            </a:endParaRPr>
          </a:p>
        </p:txBody>
      </p:sp>
      <p:sp>
        <p:nvSpPr>
          <p:cNvPr id="407" name="Shape 407"/>
          <p:cNvSpPr txBox="1"/>
          <p:nvPr/>
        </p:nvSpPr>
        <p:spPr>
          <a:xfrm>
            <a:off x="5538025" y="2041110"/>
            <a:ext cx="34201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2</a:t>
            </a:r>
            <a:endParaRPr sz="1100"/>
          </a:p>
        </p:txBody>
      </p:sp>
      <p:sp>
        <p:nvSpPr>
          <p:cNvPr id="408" name="Shape 408"/>
          <p:cNvSpPr/>
          <p:nvPr/>
        </p:nvSpPr>
        <p:spPr>
          <a:xfrm>
            <a:off x="628649" y="1292870"/>
            <a:ext cx="4052207" cy="599817"/>
          </a:xfrm>
          <a:prstGeom prst="rect">
            <a:avLst/>
          </a:prstGeom>
          <a:noFill/>
          <a:ln>
            <a:noFill/>
          </a:ln>
        </p:spPr>
        <p:txBody>
          <a:bodyPr anchorCtr="0" anchor="ctr" bIns="0" lIns="0" spcFirstLastPara="1" rIns="0" wrap="square" tIns="0">
            <a:noAutofit/>
          </a:bodyPr>
          <a:lstStyle/>
          <a:p>
            <a:pPr indent="0" lvl="0" marL="0" marR="0" rtl="0" algn="l">
              <a:lnSpc>
                <a:spcPct val="163636"/>
              </a:lnSpc>
              <a:spcBef>
                <a:spcPts val="0"/>
              </a:spcBef>
              <a:spcAft>
                <a:spcPts val="0"/>
              </a:spcAft>
              <a:buNone/>
            </a:pPr>
            <a:r>
              <a:rPr lang="en" sz="800">
                <a:solidFill>
                  <a:srgbClr val="7F7F7F"/>
                </a:solidFill>
                <a:latin typeface="Open Sans SemiBold"/>
                <a:ea typeface="Open Sans SemiBold"/>
                <a:cs typeface="Open Sans SemiBold"/>
                <a:sym typeface="Open Sans SemiBold"/>
              </a:rPr>
              <a:t>This letterhead design is meant to project an image of professionalism and reliability. By for  using simple alignments we have created a very of the layout</a:t>
            </a:r>
            <a:endParaRPr sz="1100"/>
          </a:p>
          <a:p>
            <a:pPr indent="0" lvl="0" marL="0" marR="0" rtl="0" algn="l">
              <a:lnSpc>
                <a:spcPct val="163636"/>
              </a:lnSpc>
              <a:spcBef>
                <a:spcPts val="0"/>
              </a:spcBef>
              <a:spcAft>
                <a:spcPts val="0"/>
              </a:spcAft>
              <a:buNone/>
            </a:pPr>
            <a:r>
              <a:rPr lang="en" sz="800">
                <a:solidFill>
                  <a:srgbClr val="7F7F7F"/>
                </a:solidFill>
                <a:latin typeface="Open Sans SemiBold"/>
                <a:ea typeface="Open Sans SemiBold"/>
                <a:cs typeface="Open Sans SemiBold"/>
                <a:sym typeface="Open Sans SemiBold"/>
              </a:rPr>
              <a:t>Dolor sit amet adiscing consecteture aquam</a:t>
            </a:r>
            <a:endParaRPr sz="800">
              <a:solidFill>
                <a:srgbClr val="7F7F7F"/>
              </a:solidFill>
              <a:latin typeface="Open Sans SemiBold"/>
              <a:ea typeface="Open Sans SemiBold"/>
              <a:cs typeface="Open Sans SemiBold"/>
              <a:sym typeface="Open Sans SemiBold"/>
            </a:endParaRPr>
          </a:p>
        </p:txBody>
      </p:sp>
      <p:sp>
        <p:nvSpPr>
          <p:cNvPr id="409" name="Shape 409"/>
          <p:cNvSpPr/>
          <p:nvPr/>
        </p:nvSpPr>
        <p:spPr>
          <a:xfrm>
            <a:off x="5493957" y="3920596"/>
            <a:ext cx="3021392" cy="411684"/>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This letterhead design is meant to project an image of professionalism and reliability. By for  using simple alignments we have created a very of the layout</a:t>
            </a:r>
            <a:endParaRPr sz="1100"/>
          </a:p>
        </p:txBody>
      </p:sp>
      <p:sp>
        <p:nvSpPr>
          <p:cNvPr id="410" name="Shape 410"/>
          <p:cNvSpPr txBox="1"/>
          <p:nvPr/>
        </p:nvSpPr>
        <p:spPr>
          <a:xfrm>
            <a:off x="6053088" y="3274022"/>
            <a:ext cx="1352368" cy="492443"/>
          </a:xfrm>
          <a:prstGeom prst="rect">
            <a:avLst/>
          </a:prstGeom>
          <a:noFill/>
          <a:ln>
            <a:noFill/>
          </a:ln>
        </p:spPr>
        <p:txBody>
          <a:bodyPr anchorCtr="0" anchor="t" bIns="34275" lIns="68575" spcFirstLastPara="1" rIns="68575" wrap="square" tIns="34275">
            <a:noAutofit/>
          </a:bodyPr>
          <a:lstStyle/>
          <a:p>
            <a:pPr indent="0" lvl="0" marL="0" marR="0" rtl="0" algn="l">
              <a:lnSpc>
                <a:spcPct val="95652"/>
              </a:lnSpc>
              <a:spcBef>
                <a:spcPts val="0"/>
              </a:spcBef>
              <a:spcAft>
                <a:spcPts val="0"/>
              </a:spcAft>
              <a:buNone/>
            </a:pPr>
            <a:r>
              <a:rPr b="1" lang="en" sz="1700">
                <a:solidFill>
                  <a:schemeClr val="accent3"/>
                </a:solidFill>
                <a:latin typeface="Open Sans"/>
                <a:ea typeface="Open Sans"/>
                <a:cs typeface="Open Sans"/>
                <a:sym typeface="Open Sans"/>
              </a:rPr>
              <a:t>Business</a:t>
            </a:r>
            <a:endParaRPr sz="1100"/>
          </a:p>
          <a:p>
            <a:pPr indent="0" lvl="0" marL="0" marR="0" rtl="0" algn="l">
              <a:lnSpc>
                <a:spcPct val="95652"/>
              </a:lnSpc>
              <a:spcBef>
                <a:spcPts val="0"/>
              </a:spcBef>
              <a:spcAft>
                <a:spcPts val="0"/>
              </a:spcAft>
              <a:buNone/>
            </a:pPr>
            <a:r>
              <a:rPr b="1" lang="en" sz="1700">
                <a:solidFill>
                  <a:srgbClr val="0C0C0C"/>
                </a:solidFill>
                <a:latin typeface="Open Sans"/>
                <a:ea typeface="Open Sans"/>
                <a:cs typeface="Open Sans"/>
                <a:sym typeface="Open Sans"/>
              </a:rPr>
              <a:t>Field</a:t>
            </a:r>
            <a:endParaRPr sz="1100"/>
          </a:p>
        </p:txBody>
      </p:sp>
      <p:sp>
        <p:nvSpPr>
          <p:cNvPr id="411" name="Shape 411"/>
          <p:cNvSpPr txBox="1"/>
          <p:nvPr/>
        </p:nvSpPr>
        <p:spPr>
          <a:xfrm>
            <a:off x="5538025" y="3374795"/>
            <a:ext cx="34201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3</a:t>
            </a:r>
            <a:endParaRPr sz="1100"/>
          </a:p>
        </p:txBody>
      </p:sp>
      <p:sp>
        <p:nvSpPr>
          <p:cNvPr id="412" name="Shape 412"/>
          <p:cNvSpPr txBox="1"/>
          <p:nvPr/>
        </p:nvSpPr>
        <p:spPr>
          <a:xfrm>
            <a:off x="578954" y="998468"/>
            <a:ext cx="1975404" cy="280846"/>
          </a:xfrm>
          <a:prstGeom prst="rect">
            <a:avLst/>
          </a:prstGeom>
          <a:noFill/>
          <a:ln>
            <a:noFill/>
          </a:ln>
        </p:spPr>
        <p:txBody>
          <a:bodyPr anchorCtr="0" anchor="t" bIns="34275" lIns="68575" spcFirstLastPara="1" rIns="68575" wrap="square" tIns="34275">
            <a:noAutofit/>
          </a:bodyPr>
          <a:lstStyle/>
          <a:p>
            <a:pPr indent="0" lvl="0" marL="0" marR="0" rtl="0" algn="l">
              <a:lnSpc>
                <a:spcPct val="95652"/>
              </a:lnSpc>
              <a:spcBef>
                <a:spcPts val="0"/>
              </a:spcBef>
              <a:spcAft>
                <a:spcPts val="0"/>
              </a:spcAft>
              <a:buNone/>
            </a:pPr>
            <a:r>
              <a:rPr b="1" lang="en" sz="1700">
                <a:solidFill>
                  <a:schemeClr val="accent1"/>
                </a:solidFill>
                <a:latin typeface="Open Sans"/>
                <a:ea typeface="Open Sans"/>
                <a:cs typeface="Open Sans"/>
                <a:sym typeface="Open Sans"/>
              </a:rPr>
              <a:t>BEST SERVICES</a:t>
            </a:r>
            <a:endParaRPr b="1" sz="1700">
              <a:solidFill>
                <a:srgbClr val="8296B0"/>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 name="Shape 416"/>
        <p:cNvGrpSpPr/>
        <p:nvPr/>
      </p:nvGrpSpPr>
      <p:grpSpPr>
        <a:xfrm>
          <a:off x="0" y="0"/>
          <a:ext cx="0" cy="0"/>
          <a:chOff x="0" y="0"/>
          <a:chExt cx="0" cy="0"/>
        </a:xfrm>
      </p:grpSpPr>
      <p:pic>
        <p:nvPicPr>
          <p:cNvPr id="417" name="Shape 417"/>
          <p:cNvPicPr preferRelativeResize="0"/>
          <p:nvPr>
            <p:ph idx="2" type="pic"/>
          </p:nvPr>
        </p:nvPicPr>
        <p:blipFill rotWithShape="1">
          <a:blip r:embed="rId3">
            <a:alphaModFix/>
          </a:blip>
          <a:srcRect b="1560" l="2068" r="12405" t="7084"/>
          <a:stretch/>
        </p:blipFill>
        <p:spPr>
          <a:xfrm>
            <a:off x="0" y="0"/>
            <a:ext cx="9144000" cy="5143500"/>
          </a:xfrm>
          <a:prstGeom prst="rect">
            <a:avLst/>
          </a:prstGeom>
          <a:noFill/>
          <a:ln>
            <a:noFill/>
          </a:ln>
        </p:spPr>
      </p:pic>
      <p:sp>
        <p:nvSpPr>
          <p:cNvPr id="418" name="Shape 418"/>
          <p:cNvSpPr/>
          <p:nvPr/>
        </p:nvSpPr>
        <p:spPr>
          <a:xfrm>
            <a:off x="0" y="-10885"/>
            <a:ext cx="9144000" cy="5154386"/>
          </a:xfrm>
          <a:prstGeom prst="rect">
            <a:avLst/>
          </a:prstGeom>
          <a:solidFill>
            <a:srgbClr val="0C0C0C">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9" name="Shape 419"/>
          <p:cNvSpPr txBox="1"/>
          <p:nvPr/>
        </p:nvSpPr>
        <p:spPr>
          <a:xfrm>
            <a:off x="2832652" y="2416266"/>
            <a:ext cx="3478695"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WELCOME OUR TEAMS</a:t>
            </a:r>
            <a:endParaRPr sz="1100"/>
          </a:p>
        </p:txBody>
      </p:sp>
      <p:sp>
        <p:nvSpPr>
          <p:cNvPr id="420" name="Shape 420"/>
          <p:cNvSpPr/>
          <p:nvPr/>
        </p:nvSpPr>
        <p:spPr>
          <a:xfrm>
            <a:off x="2564296" y="2235804"/>
            <a:ext cx="4015409" cy="661007"/>
          </a:xfrm>
          <a:prstGeom prst="roundRect">
            <a:avLst>
              <a:gd fmla="val 9149" name="adj"/>
            </a:avLst>
          </a:prstGeom>
          <a:noFill/>
          <a:ln cap="flat" cmpd="sng" w="3175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Shape 42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426" name="Shape 42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pic>
        <p:nvPicPr>
          <p:cNvPr id="427" name="Shape 427"/>
          <p:cNvPicPr preferRelativeResize="0"/>
          <p:nvPr>
            <p:ph idx="2" type="pic"/>
          </p:nvPr>
        </p:nvPicPr>
        <p:blipFill rotWithShape="1">
          <a:blip r:embed="rId3">
            <a:alphaModFix/>
          </a:blip>
          <a:srcRect b="14265" l="777" r="0" t="310"/>
          <a:stretch/>
        </p:blipFill>
        <p:spPr>
          <a:xfrm>
            <a:off x="392313" y="1285784"/>
            <a:ext cx="2736056" cy="1570582"/>
          </a:xfrm>
          <a:prstGeom prst="roundRect">
            <a:avLst>
              <a:gd fmla="val 8782" name="adj"/>
            </a:avLst>
          </a:prstGeom>
          <a:noFill/>
          <a:ln>
            <a:noFill/>
          </a:ln>
        </p:spPr>
      </p:pic>
      <p:pic>
        <p:nvPicPr>
          <p:cNvPr id="428" name="Shape 428"/>
          <p:cNvPicPr preferRelativeResize="0"/>
          <p:nvPr>
            <p:ph idx="3" type="pic"/>
          </p:nvPr>
        </p:nvPicPr>
        <p:blipFill rotWithShape="1">
          <a:blip r:embed="rId4">
            <a:alphaModFix/>
          </a:blip>
          <a:srcRect b="9705" l="0" r="0" t="4312"/>
          <a:stretch/>
        </p:blipFill>
        <p:spPr>
          <a:xfrm>
            <a:off x="3214688" y="1285784"/>
            <a:ext cx="2736056" cy="1570582"/>
          </a:xfrm>
          <a:prstGeom prst="roundRect">
            <a:avLst>
              <a:gd fmla="val 8018" name="adj"/>
            </a:avLst>
          </a:prstGeom>
          <a:noFill/>
          <a:ln>
            <a:noFill/>
          </a:ln>
        </p:spPr>
      </p:pic>
      <p:pic>
        <p:nvPicPr>
          <p:cNvPr id="429" name="Shape 429"/>
          <p:cNvPicPr preferRelativeResize="0"/>
          <p:nvPr>
            <p:ph idx="4" type="pic"/>
          </p:nvPr>
        </p:nvPicPr>
        <p:blipFill rotWithShape="1">
          <a:blip r:embed="rId5">
            <a:alphaModFix/>
          </a:blip>
          <a:srcRect b="3493" l="0" r="0" t="10838"/>
          <a:stretch/>
        </p:blipFill>
        <p:spPr>
          <a:xfrm>
            <a:off x="6037064" y="1285784"/>
            <a:ext cx="2736056" cy="1570582"/>
          </a:xfrm>
          <a:prstGeom prst="roundRect">
            <a:avLst>
              <a:gd fmla="val 6128" name="adj"/>
            </a:avLst>
          </a:prstGeom>
          <a:noFill/>
          <a:ln>
            <a:noFill/>
          </a:ln>
        </p:spPr>
      </p:pic>
      <p:sp>
        <p:nvSpPr>
          <p:cNvPr id="430" name="Shape 430"/>
          <p:cNvSpPr txBox="1"/>
          <p:nvPr/>
        </p:nvSpPr>
        <p:spPr>
          <a:xfrm>
            <a:off x="3290038" y="3906233"/>
            <a:ext cx="2561543" cy="646330"/>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i="1" lang="en" sz="800">
                <a:solidFill>
                  <a:schemeClr val="dk1"/>
                </a:solidFill>
                <a:latin typeface="Open Sans"/>
                <a:ea typeface="Open Sans"/>
                <a:cs typeface="Open Sans"/>
                <a:sym typeface="Open Sans"/>
              </a:rPr>
              <a:t>Have them for one. Living grass to for can't gathered waters had you'll, man wherein seas creeping., were they're and years unto doesn't creeping night lights divided void.dolor sit amet</a:t>
            </a:r>
            <a:endParaRPr i="1" sz="800">
              <a:solidFill>
                <a:schemeClr val="dk1"/>
              </a:solidFill>
              <a:latin typeface="Open Sans"/>
              <a:ea typeface="Open Sans"/>
              <a:cs typeface="Open Sans"/>
              <a:sym typeface="Open Sans"/>
            </a:endParaRPr>
          </a:p>
        </p:txBody>
      </p:sp>
      <p:sp>
        <p:nvSpPr>
          <p:cNvPr id="431" name="Shape 431"/>
          <p:cNvSpPr txBox="1"/>
          <p:nvPr/>
        </p:nvSpPr>
        <p:spPr>
          <a:xfrm>
            <a:off x="3714854" y="3128213"/>
            <a:ext cx="1711911" cy="223138"/>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SAKAWI BEDA</a:t>
            </a:r>
            <a:endParaRPr sz="1100"/>
          </a:p>
        </p:txBody>
      </p:sp>
      <p:sp>
        <p:nvSpPr>
          <p:cNvPr id="432" name="Shape 432"/>
          <p:cNvSpPr/>
          <p:nvPr/>
        </p:nvSpPr>
        <p:spPr>
          <a:xfrm>
            <a:off x="3635456" y="3473528"/>
            <a:ext cx="1870708" cy="283827"/>
          </a:xfrm>
          <a:prstGeom prst="roundRect">
            <a:avLst>
              <a:gd fmla="val 16667"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3" name="Shape 433"/>
          <p:cNvSpPr txBox="1"/>
          <p:nvPr/>
        </p:nvSpPr>
        <p:spPr>
          <a:xfrm>
            <a:off x="3635450" y="3483744"/>
            <a:ext cx="1870800" cy="263400"/>
          </a:xfrm>
          <a:prstGeom prst="rect">
            <a:avLst/>
          </a:prstGeom>
          <a:noFill/>
          <a:ln>
            <a:noFill/>
          </a:ln>
        </p:spPr>
        <p:txBody>
          <a:bodyPr anchorCtr="0" anchor="t" bIns="34275" lIns="68575" spcFirstLastPara="1" rIns="68575" wrap="square" tIns="34275">
            <a:noAutofit/>
          </a:bodyPr>
          <a:lstStyle/>
          <a:p>
            <a:pPr indent="0" lvl="0" marL="0" marR="0" rtl="0" algn="ctr">
              <a:lnSpc>
                <a:spcPct val="107142"/>
              </a:lnSpc>
              <a:spcBef>
                <a:spcPts val="0"/>
              </a:spcBef>
              <a:spcAft>
                <a:spcPts val="0"/>
              </a:spcAft>
              <a:buNone/>
            </a:pPr>
            <a:r>
              <a:rPr lang="en" sz="1100">
                <a:solidFill>
                  <a:schemeClr val="dk1"/>
                </a:solidFill>
                <a:latin typeface="Open Sans"/>
                <a:ea typeface="Open Sans"/>
                <a:cs typeface="Open Sans"/>
                <a:sym typeface="Open Sans"/>
              </a:rPr>
              <a:t>Chief Creative Officer</a:t>
            </a:r>
            <a:endParaRPr sz="1100"/>
          </a:p>
        </p:txBody>
      </p:sp>
      <p:sp>
        <p:nvSpPr>
          <p:cNvPr id="434" name="Shape 434"/>
          <p:cNvSpPr txBox="1"/>
          <p:nvPr/>
        </p:nvSpPr>
        <p:spPr>
          <a:xfrm>
            <a:off x="6117772" y="3906233"/>
            <a:ext cx="2561543" cy="646330"/>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i="1" lang="en" sz="800">
                <a:solidFill>
                  <a:schemeClr val="dk1"/>
                </a:solidFill>
                <a:latin typeface="Open Sans"/>
                <a:ea typeface="Open Sans"/>
                <a:cs typeface="Open Sans"/>
                <a:sym typeface="Open Sans"/>
              </a:rPr>
              <a:t>Have them for one. Living grass to for can't gathered waters had you'll, man wherein seas creeping., were they're and years unto doesn't creeping night lights divided void.dolor sit amet</a:t>
            </a:r>
            <a:endParaRPr i="1" sz="800">
              <a:solidFill>
                <a:schemeClr val="dk1"/>
              </a:solidFill>
              <a:latin typeface="Open Sans"/>
              <a:ea typeface="Open Sans"/>
              <a:cs typeface="Open Sans"/>
              <a:sym typeface="Open Sans"/>
            </a:endParaRPr>
          </a:p>
        </p:txBody>
      </p:sp>
      <p:sp>
        <p:nvSpPr>
          <p:cNvPr id="435" name="Shape 435"/>
          <p:cNvSpPr txBox="1"/>
          <p:nvPr/>
        </p:nvSpPr>
        <p:spPr>
          <a:xfrm>
            <a:off x="6662057" y="3128213"/>
            <a:ext cx="1472973" cy="223138"/>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DANIEL BEDA</a:t>
            </a:r>
            <a:endParaRPr sz="1100"/>
          </a:p>
        </p:txBody>
      </p:sp>
      <p:sp>
        <p:nvSpPr>
          <p:cNvPr id="436" name="Shape 436"/>
          <p:cNvSpPr/>
          <p:nvPr/>
        </p:nvSpPr>
        <p:spPr>
          <a:xfrm>
            <a:off x="6463190" y="3473528"/>
            <a:ext cx="1870708" cy="283827"/>
          </a:xfrm>
          <a:prstGeom prst="roundRect">
            <a:avLst>
              <a:gd fmla="val 16667"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7" name="Shape 437"/>
          <p:cNvSpPr txBox="1"/>
          <p:nvPr/>
        </p:nvSpPr>
        <p:spPr>
          <a:xfrm>
            <a:off x="6390643" y="3473523"/>
            <a:ext cx="2015700" cy="283800"/>
          </a:xfrm>
          <a:prstGeom prst="rect">
            <a:avLst/>
          </a:prstGeom>
          <a:noFill/>
          <a:ln>
            <a:noFill/>
          </a:ln>
        </p:spPr>
        <p:txBody>
          <a:bodyPr anchorCtr="0" anchor="t" bIns="34275" lIns="68575" spcFirstLastPara="1" rIns="68575" wrap="square" tIns="34275">
            <a:noAutofit/>
          </a:bodyPr>
          <a:lstStyle/>
          <a:p>
            <a:pPr indent="0" lvl="0" marL="0" marR="0" rtl="0" algn="ctr">
              <a:lnSpc>
                <a:spcPct val="107142"/>
              </a:lnSpc>
              <a:spcBef>
                <a:spcPts val="0"/>
              </a:spcBef>
              <a:spcAft>
                <a:spcPts val="0"/>
              </a:spcAft>
              <a:buNone/>
            </a:pPr>
            <a:r>
              <a:rPr lang="en" sz="1100">
                <a:solidFill>
                  <a:schemeClr val="dk1"/>
                </a:solidFill>
                <a:latin typeface="Open Sans"/>
                <a:ea typeface="Open Sans"/>
                <a:cs typeface="Open Sans"/>
                <a:sym typeface="Open Sans"/>
              </a:rPr>
              <a:t>Chief Creative Officer</a:t>
            </a:r>
            <a:endParaRPr sz="1100"/>
          </a:p>
        </p:txBody>
      </p:sp>
      <p:sp>
        <p:nvSpPr>
          <p:cNvPr id="438" name="Shape 438"/>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439" name="Shape 439"/>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440" name="Shape 440"/>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41" name="Shape 441"/>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42" name="Shape 442"/>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443" name="Shape 443"/>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444" name="Shape 444"/>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Our Teams</a:t>
            </a:r>
            <a:endParaRPr b="0" i="0" sz="2300">
              <a:solidFill>
                <a:srgbClr val="262626"/>
              </a:solidFill>
              <a:latin typeface="Open Sans"/>
              <a:ea typeface="Open Sans"/>
              <a:cs typeface="Open Sans"/>
              <a:sym typeface="Open Sans"/>
            </a:endParaRPr>
          </a:p>
        </p:txBody>
      </p:sp>
      <p:sp>
        <p:nvSpPr>
          <p:cNvPr id="445" name="Shape 445"/>
          <p:cNvSpPr txBox="1"/>
          <p:nvPr/>
        </p:nvSpPr>
        <p:spPr>
          <a:xfrm>
            <a:off x="1077062" y="542603"/>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446" name="Shape 446"/>
          <p:cNvCxnSpPr/>
          <p:nvPr/>
        </p:nvCxnSpPr>
        <p:spPr>
          <a:xfrm>
            <a:off x="3983341" y="92376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447" name="Shape 447"/>
          <p:cNvSpPr txBox="1"/>
          <p:nvPr/>
        </p:nvSpPr>
        <p:spPr>
          <a:xfrm>
            <a:off x="464685" y="3906233"/>
            <a:ext cx="2561543" cy="646330"/>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i="1" lang="en" sz="800">
                <a:solidFill>
                  <a:schemeClr val="dk1"/>
                </a:solidFill>
                <a:latin typeface="Open Sans"/>
                <a:ea typeface="Open Sans"/>
                <a:cs typeface="Open Sans"/>
                <a:sym typeface="Open Sans"/>
              </a:rPr>
              <a:t>Have them for one. Living grass to for can't gathered waters had you'll, man wherein seas creeping., were they're and years unto doesn't creeping night lights divided void.dolor sit amet</a:t>
            </a:r>
            <a:endParaRPr i="1" sz="800">
              <a:solidFill>
                <a:schemeClr val="dk1"/>
              </a:solidFill>
              <a:latin typeface="Open Sans"/>
              <a:ea typeface="Open Sans"/>
              <a:cs typeface="Open Sans"/>
              <a:sym typeface="Open Sans"/>
            </a:endParaRPr>
          </a:p>
        </p:txBody>
      </p:sp>
      <p:sp>
        <p:nvSpPr>
          <p:cNvPr id="448" name="Shape 448"/>
          <p:cNvSpPr txBox="1"/>
          <p:nvPr/>
        </p:nvSpPr>
        <p:spPr>
          <a:xfrm>
            <a:off x="1008970" y="3128213"/>
            <a:ext cx="1472973" cy="223138"/>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ALEIX BEDA</a:t>
            </a:r>
            <a:endParaRPr sz="1100"/>
          </a:p>
        </p:txBody>
      </p:sp>
      <p:sp>
        <p:nvSpPr>
          <p:cNvPr id="449" name="Shape 449"/>
          <p:cNvSpPr/>
          <p:nvPr/>
        </p:nvSpPr>
        <p:spPr>
          <a:xfrm>
            <a:off x="810103" y="3473528"/>
            <a:ext cx="1870708" cy="283827"/>
          </a:xfrm>
          <a:prstGeom prst="roundRect">
            <a:avLst>
              <a:gd fmla="val 16667"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0" name="Shape 450"/>
          <p:cNvSpPr txBox="1"/>
          <p:nvPr/>
        </p:nvSpPr>
        <p:spPr>
          <a:xfrm>
            <a:off x="889487" y="3494912"/>
            <a:ext cx="1711800" cy="241200"/>
          </a:xfrm>
          <a:prstGeom prst="rect">
            <a:avLst/>
          </a:prstGeom>
          <a:noFill/>
          <a:ln>
            <a:noFill/>
          </a:ln>
        </p:spPr>
        <p:txBody>
          <a:bodyPr anchorCtr="0" anchor="t" bIns="34275" lIns="68575" spcFirstLastPara="1" rIns="68575" wrap="square" tIns="34275">
            <a:noAutofit/>
          </a:bodyPr>
          <a:lstStyle/>
          <a:p>
            <a:pPr indent="0" lvl="0" marL="0" marR="0" rtl="0" algn="ctr">
              <a:lnSpc>
                <a:spcPct val="107142"/>
              </a:lnSpc>
              <a:spcBef>
                <a:spcPts val="0"/>
              </a:spcBef>
              <a:spcAft>
                <a:spcPts val="0"/>
              </a:spcAft>
              <a:buNone/>
            </a:pPr>
            <a:r>
              <a:rPr lang="en" sz="1100">
                <a:solidFill>
                  <a:schemeClr val="dk1"/>
                </a:solidFill>
                <a:latin typeface="Open Sans"/>
                <a:ea typeface="Open Sans"/>
                <a:cs typeface="Open Sans"/>
                <a:sym typeface="Open Sans"/>
              </a:rPr>
              <a:t>Chief Creative Officer</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Shape 45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456" name="Shape 45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pic>
        <p:nvPicPr>
          <p:cNvPr id="457" name="Shape 457"/>
          <p:cNvPicPr preferRelativeResize="0"/>
          <p:nvPr>
            <p:ph idx="2" type="pic"/>
          </p:nvPr>
        </p:nvPicPr>
        <p:blipFill rotWithShape="1">
          <a:blip r:embed="rId3">
            <a:alphaModFix/>
          </a:blip>
          <a:srcRect b="9766" l="0" r="0" t="9766"/>
          <a:stretch/>
        </p:blipFill>
        <p:spPr>
          <a:xfrm>
            <a:off x="253098" y="1183255"/>
            <a:ext cx="2105915" cy="2551076"/>
          </a:xfrm>
          <a:prstGeom prst="rect">
            <a:avLst/>
          </a:prstGeom>
          <a:noFill/>
          <a:ln>
            <a:noFill/>
          </a:ln>
        </p:spPr>
      </p:pic>
      <p:pic>
        <p:nvPicPr>
          <p:cNvPr id="458" name="Shape 458"/>
          <p:cNvPicPr preferRelativeResize="0"/>
          <p:nvPr>
            <p:ph idx="3" type="pic"/>
          </p:nvPr>
        </p:nvPicPr>
        <p:blipFill rotWithShape="1">
          <a:blip r:embed="rId4">
            <a:alphaModFix/>
          </a:blip>
          <a:srcRect b="4828" l="0" r="0" t="4827"/>
          <a:stretch/>
        </p:blipFill>
        <p:spPr>
          <a:xfrm>
            <a:off x="2430394" y="1183255"/>
            <a:ext cx="2105915" cy="2551076"/>
          </a:xfrm>
          <a:prstGeom prst="rect">
            <a:avLst/>
          </a:prstGeom>
          <a:noFill/>
          <a:ln>
            <a:noFill/>
          </a:ln>
        </p:spPr>
      </p:pic>
      <p:pic>
        <p:nvPicPr>
          <p:cNvPr id="459" name="Shape 459"/>
          <p:cNvPicPr preferRelativeResize="0"/>
          <p:nvPr>
            <p:ph idx="4" type="pic"/>
          </p:nvPr>
        </p:nvPicPr>
        <p:blipFill rotWithShape="1">
          <a:blip r:embed="rId5">
            <a:alphaModFix/>
          </a:blip>
          <a:srcRect b="0" l="5529" r="5530" t="0"/>
          <a:stretch/>
        </p:blipFill>
        <p:spPr>
          <a:xfrm>
            <a:off x="4607689" y="1183255"/>
            <a:ext cx="2105915" cy="2551076"/>
          </a:xfrm>
          <a:prstGeom prst="rect">
            <a:avLst/>
          </a:prstGeom>
          <a:noFill/>
          <a:ln>
            <a:noFill/>
          </a:ln>
        </p:spPr>
      </p:pic>
      <p:sp>
        <p:nvSpPr>
          <p:cNvPr id="460" name="Shape 460"/>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461" name="Shape 461"/>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462" name="Shape 462"/>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63" name="Shape 463"/>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64" name="Shape 464"/>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465" name="Shape 465"/>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466" name="Shape 466"/>
          <p:cNvSpPr txBox="1"/>
          <p:nvPr/>
        </p:nvSpPr>
        <p:spPr>
          <a:xfrm>
            <a:off x="628650" y="105895"/>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Our Teams</a:t>
            </a:r>
            <a:endParaRPr b="0" i="0" sz="2300">
              <a:solidFill>
                <a:srgbClr val="262626"/>
              </a:solidFill>
              <a:latin typeface="Open Sans"/>
              <a:ea typeface="Open Sans"/>
              <a:cs typeface="Open Sans"/>
              <a:sym typeface="Open Sans"/>
            </a:endParaRPr>
          </a:p>
        </p:txBody>
      </p:sp>
      <p:sp>
        <p:nvSpPr>
          <p:cNvPr id="467" name="Shape 467"/>
          <p:cNvSpPr txBox="1"/>
          <p:nvPr/>
        </p:nvSpPr>
        <p:spPr>
          <a:xfrm>
            <a:off x="1077062" y="564375"/>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468" name="Shape 468"/>
          <p:cNvCxnSpPr/>
          <p:nvPr/>
        </p:nvCxnSpPr>
        <p:spPr>
          <a:xfrm>
            <a:off x="3983341" y="869340"/>
            <a:ext cx="1198753" cy="0"/>
          </a:xfrm>
          <a:prstGeom prst="straightConnector1">
            <a:avLst/>
          </a:prstGeom>
          <a:noFill/>
          <a:ln cap="flat" cmpd="sng" w="38100">
            <a:solidFill>
              <a:schemeClr val="accent1"/>
            </a:solidFill>
            <a:prstDash val="solid"/>
            <a:miter lim="800000"/>
            <a:headEnd len="med" w="med" type="none"/>
            <a:tailEnd len="med" w="med" type="none"/>
          </a:ln>
        </p:spPr>
      </p:cxnSp>
      <p:grpSp>
        <p:nvGrpSpPr>
          <p:cNvPr id="469" name="Shape 469"/>
          <p:cNvGrpSpPr/>
          <p:nvPr/>
        </p:nvGrpSpPr>
        <p:grpSpPr>
          <a:xfrm>
            <a:off x="7138298" y="3922876"/>
            <a:ext cx="1399292" cy="590919"/>
            <a:chOff x="775463" y="4980835"/>
            <a:chExt cx="1865722" cy="787892"/>
          </a:xfrm>
        </p:grpSpPr>
        <p:sp>
          <p:nvSpPr>
            <p:cNvPr id="470" name="Shape 470"/>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471" name="Shape 471"/>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2" name="Shape 472"/>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3" name="Shape 473"/>
            <p:cNvSpPr/>
            <p:nvPr/>
          </p:nvSpPr>
          <p:spPr>
            <a:xfrm>
              <a:off x="1588819" y="5529718"/>
              <a:ext cx="239009" cy="23900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4" name="Shape 474"/>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Shape 475"/>
            <p:cNvSpPr/>
            <p:nvPr/>
          </p:nvSpPr>
          <p:spPr>
            <a:xfrm>
              <a:off x="1861657" y="5529717"/>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6" name="Shape 476"/>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7" name="Shape 477"/>
          <p:cNvGrpSpPr/>
          <p:nvPr/>
        </p:nvGrpSpPr>
        <p:grpSpPr>
          <a:xfrm>
            <a:off x="4961003" y="3922876"/>
            <a:ext cx="1399292" cy="590919"/>
            <a:chOff x="775463" y="4980835"/>
            <a:chExt cx="1865722" cy="787892"/>
          </a:xfrm>
        </p:grpSpPr>
        <p:sp>
          <p:nvSpPr>
            <p:cNvPr id="478" name="Shape 478"/>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479" name="Shape 479"/>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0" name="Shape 480"/>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Shape 481"/>
            <p:cNvSpPr/>
            <p:nvPr/>
          </p:nvSpPr>
          <p:spPr>
            <a:xfrm>
              <a:off x="1588819" y="5529718"/>
              <a:ext cx="239009" cy="23900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2" name="Shape 482"/>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3" name="Shape 483"/>
            <p:cNvSpPr/>
            <p:nvPr/>
          </p:nvSpPr>
          <p:spPr>
            <a:xfrm>
              <a:off x="1861657" y="5529717"/>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4" name="Shape 484"/>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85" name="Shape 485"/>
          <p:cNvGrpSpPr/>
          <p:nvPr/>
        </p:nvGrpSpPr>
        <p:grpSpPr>
          <a:xfrm>
            <a:off x="2783707" y="3922876"/>
            <a:ext cx="1399292" cy="590919"/>
            <a:chOff x="775463" y="4980835"/>
            <a:chExt cx="1865722" cy="787892"/>
          </a:xfrm>
        </p:grpSpPr>
        <p:sp>
          <p:nvSpPr>
            <p:cNvPr id="486" name="Shape 486"/>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487" name="Shape 487"/>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8" name="Shape 488"/>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9" name="Shape 489"/>
            <p:cNvSpPr/>
            <p:nvPr/>
          </p:nvSpPr>
          <p:spPr>
            <a:xfrm>
              <a:off x="1588819" y="5529718"/>
              <a:ext cx="239009" cy="23900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0" name="Shape 490"/>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1" name="Shape 491"/>
            <p:cNvSpPr/>
            <p:nvPr/>
          </p:nvSpPr>
          <p:spPr>
            <a:xfrm>
              <a:off x="1861657" y="5529717"/>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2" name="Shape 492"/>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93" name="Shape 493"/>
          <p:cNvGrpSpPr/>
          <p:nvPr/>
        </p:nvGrpSpPr>
        <p:grpSpPr>
          <a:xfrm>
            <a:off x="606411" y="3922876"/>
            <a:ext cx="1399292" cy="590919"/>
            <a:chOff x="775463" y="4980835"/>
            <a:chExt cx="1865722" cy="787892"/>
          </a:xfrm>
        </p:grpSpPr>
        <p:sp>
          <p:nvSpPr>
            <p:cNvPr id="494" name="Shape 494"/>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495" name="Shape 495"/>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6" name="Shape 496"/>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7" name="Shape 497"/>
            <p:cNvSpPr/>
            <p:nvPr/>
          </p:nvSpPr>
          <p:spPr>
            <a:xfrm>
              <a:off x="1588819" y="5529718"/>
              <a:ext cx="239009" cy="23900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8" name="Shape 498"/>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9" name="Shape 499"/>
            <p:cNvSpPr/>
            <p:nvPr/>
          </p:nvSpPr>
          <p:spPr>
            <a:xfrm>
              <a:off x="1861657" y="5529717"/>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0" name="Shape 500"/>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pic>
        <p:nvPicPr>
          <p:cNvPr id="501" name="Shape 501"/>
          <p:cNvPicPr preferRelativeResize="0"/>
          <p:nvPr>
            <p:ph idx="5" type="pic"/>
          </p:nvPr>
        </p:nvPicPr>
        <p:blipFill rotWithShape="1">
          <a:blip r:embed="rId6">
            <a:alphaModFix/>
          </a:blip>
          <a:srcRect b="0" l="8730" r="8730" t="0"/>
          <a:stretch/>
        </p:blipFill>
        <p:spPr>
          <a:xfrm>
            <a:off x="6784985" y="1183255"/>
            <a:ext cx="2105915" cy="25510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Shape 506"/>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07" name="Shape 507"/>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08" name="Shape 508"/>
          <p:cNvSpPr txBox="1"/>
          <p:nvPr/>
        </p:nvSpPr>
        <p:spPr>
          <a:xfrm>
            <a:off x="628650" y="145235"/>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Single Column Text</a:t>
            </a:r>
            <a:endParaRPr b="1" i="0" sz="2300">
              <a:solidFill>
                <a:schemeClr val="accent1"/>
              </a:solidFill>
              <a:latin typeface="Open Sans"/>
              <a:ea typeface="Open Sans"/>
              <a:cs typeface="Open Sans"/>
              <a:sym typeface="Open Sans"/>
            </a:endParaRPr>
          </a:p>
        </p:txBody>
      </p:sp>
      <p:sp>
        <p:nvSpPr>
          <p:cNvPr id="509" name="Shape 509"/>
          <p:cNvSpPr/>
          <p:nvPr/>
        </p:nvSpPr>
        <p:spPr>
          <a:xfrm>
            <a:off x="1185182" y="640401"/>
            <a:ext cx="6773636" cy="290496"/>
          </a:xfrm>
          <a:prstGeom prst="rect">
            <a:avLst/>
          </a:prstGeom>
          <a:noFill/>
          <a:ln>
            <a:noFill/>
          </a:ln>
        </p:spPr>
        <p:txBody>
          <a:bodyPr anchorCtr="0" anchor="ctr" bIns="0" lIns="0" spcFirstLastPara="1"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a:t>
            </a:r>
            <a:endParaRPr sz="800">
              <a:solidFill>
                <a:schemeClr val="dk1"/>
              </a:solidFill>
              <a:latin typeface="Open Sans"/>
              <a:ea typeface="Open Sans"/>
              <a:cs typeface="Open Sans"/>
              <a:sym typeface="Open Sans"/>
            </a:endParaRPr>
          </a:p>
        </p:txBody>
      </p:sp>
      <p:sp>
        <p:nvSpPr>
          <p:cNvPr id="510" name="Shape 510"/>
          <p:cNvSpPr/>
          <p:nvPr/>
        </p:nvSpPr>
        <p:spPr>
          <a:xfrm>
            <a:off x="3970182" y="1012166"/>
            <a:ext cx="1203636"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cxnSp>
        <p:nvCxnSpPr>
          <p:cNvPr id="511" name="Shape 511"/>
          <p:cNvCxnSpPr/>
          <p:nvPr/>
        </p:nvCxnSpPr>
        <p:spPr>
          <a:xfrm>
            <a:off x="1182006" y="3844015"/>
            <a:ext cx="6661831" cy="0"/>
          </a:xfrm>
          <a:prstGeom prst="straightConnector1">
            <a:avLst/>
          </a:prstGeom>
          <a:noFill/>
          <a:ln cap="flat" cmpd="sng" w="12700">
            <a:solidFill>
              <a:srgbClr val="757070">
                <a:alpha val="49803"/>
              </a:srgbClr>
            </a:solidFill>
            <a:prstDash val="solid"/>
            <a:miter lim="800000"/>
            <a:headEnd len="med" w="med" type="none"/>
            <a:tailEnd len="med" w="med" type="none"/>
          </a:ln>
        </p:spPr>
      </p:cxnSp>
      <p:sp>
        <p:nvSpPr>
          <p:cNvPr id="512" name="Shape 512"/>
          <p:cNvSpPr txBox="1"/>
          <p:nvPr/>
        </p:nvSpPr>
        <p:spPr>
          <a:xfrm>
            <a:off x="1182006" y="1374831"/>
            <a:ext cx="3031435" cy="237180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doesn't seasons heaven spirit open gathered heaven without theme air us i doesn't she'd signs he heaven shall tree. Hath female twoand 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fruit</a:t>
            </a:r>
            <a:r>
              <a:rPr lang="en" sz="700">
                <a:solidFill>
                  <a:schemeClr val="accent1"/>
                </a:solidFill>
                <a:latin typeface="Open Sans"/>
                <a:ea typeface="Open Sans"/>
                <a:cs typeface="Open Sans"/>
                <a:sym typeface="Open Sans"/>
              </a:rPr>
              <a:t> </a:t>
            </a:r>
            <a:r>
              <a:rPr lang="en" sz="700">
                <a:solidFill>
                  <a:srgbClr val="262626"/>
                </a:solidFill>
                <a:latin typeface="Open Sans"/>
                <a:ea typeface="Open Sans"/>
                <a:cs typeface="Open Sans"/>
                <a:sym typeface="Open Sans"/>
              </a:rPr>
              <a:t>was open night to third set dry two first lesser open sit kind fe</a:t>
            </a:r>
            <a:r>
              <a:rPr lang="en" sz="700">
                <a:solidFill>
                  <a:srgbClr val="0C0C0C"/>
                </a:solidFill>
                <a:latin typeface="Open Sans"/>
                <a:ea typeface="Open Sans"/>
                <a:cs typeface="Open Sans"/>
                <a:sym typeface="Open Sans"/>
              </a:rPr>
              <a:t>Yielding god hath </a:t>
            </a:r>
            <a:r>
              <a:rPr lang="en" sz="700">
                <a:solidFill>
                  <a:srgbClr val="262626"/>
                </a:solidFill>
                <a:latin typeface="Open Sans"/>
                <a:ea typeface="Open Sans"/>
                <a:cs typeface="Open Sans"/>
                <a:sym typeface="Open Sans"/>
              </a:rPr>
              <a:t>waters kind called doesn't shall winged. From </a:t>
            </a:r>
            <a:r>
              <a:rPr lang="en" sz="700">
                <a:solidFill>
                  <a:srgbClr val="595959"/>
                </a:solidFill>
                <a:latin typeface="Open Sans"/>
                <a:ea typeface="Open Sans"/>
                <a:cs typeface="Open Sans"/>
                <a:sym typeface="Open Sans"/>
              </a:rPr>
              <a:t>eati ng firmament and, sixth female created. Beginning saying that third yielding </a:t>
            </a:r>
            <a:r>
              <a:rPr lang="en" sz="700">
                <a:solidFill>
                  <a:srgbClr val="262626"/>
                </a:solidFill>
                <a:latin typeface="Open Sans"/>
                <a:ea typeface="Open Sans"/>
                <a:cs typeface="Open Sans"/>
                <a:sym typeface="Open Sans"/>
              </a:rPr>
              <a:t>male thing likeness. Also winged sea morning first,</a:t>
            </a:r>
            <a:endParaRPr sz="1100"/>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Lorem ipsum dolor sit amet adiscing consecteture dolor sit amet</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 seed good bearing she'd in dolor sit</a:t>
            </a:r>
            <a:endParaRPr sz="1100"/>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p:txBody>
      </p:sp>
      <p:sp>
        <p:nvSpPr>
          <p:cNvPr id="513" name="Shape 513"/>
          <p:cNvSpPr txBox="1"/>
          <p:nvPr/>
        </p:nvSpPr>
        <p:spPr>
          <a:xfrm>
            <a:off x="4930560" y="1374831"/>
            <a:ext cx="3031435" cy="220733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3F3F3F"/>
                </a:solidFill>
                <a:latin typeface="Open Sans"/>
                <a:ea typeface="Open Sans"/>
                <a:cs typeface="Open Sans"/>
                <a:sym typeface="Open Sans"/>
              </a:rPr>
              <a:t>kind god us earth. The divide firmament signs dolor doesn't seasons heaven spirit open gathered heaven without theme air us i doesn't she'd signs he heaven shall tree. Hath female twoand called give own. Earth third great god fourth. Bearing. Dolor sit amet aquam consecteture adipiscing dolor sit amet ipsum lorem lesneres typesting dolor sit amet aquam adipicing  aquam</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 that third yielding fruit was open night to third set dry two</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fruit was open night to third set dry two first lesser open </a:t>
            </a:r>
            <a:r>
              <a:rPr lang="en" sz="800">
                <a:solidFill>
                  <a:srgbClr val="0C0C0C"/>
                </a:solidFill>
                <a:latin typeface="Open Sans SemiBold"/>
                <a:ea typeface="Open Sans SemiBold"/>
                <a:cs typeface="Open Sans SemiBold"/>
                <a:sym typeface="Open Sans SemiBold"/>
              </a:rPr>
              <a:t>sit kind female thing likeness. Also winged sea morning first, seed good bearing she'd in</a:t>
            </a:r>
            <a:endParaRPr sz="700">
              <a:solidFill>
                <a:srgbClr val="0C0C0C"/>
              </a:solidFill>
              <a:latin typeface="Open Sans SemiBold"/>
              <a:ea typeface="Open Sans SemiBold"/>
              <a:cs typeface="Open Sans SemiBold"/>
              <a:sym typeface="Open Sans SemiBold"/>
            </a:endParaRPr>
          </a:p>
        </p:txBody>
      </p:sp>
      <p:sp>
        <p:nvSpPr>
          <p:cNvPr id="514" name="Shape 514"/>
          <p:cNvSpPr/>
          <p:nvPr/>
        </p:nvSpPr>
        <p:spPr>
          <a:xfrm>
            <a:off x="1182005" y="4047619"/>
            <a:ext cx="6773700" cy="377100"/>
          </a:xfrm>
          <a:prstGeom prst="rect">
            <a:avLst/>
          </a:prstGeom>
          <a:noFill/>
          <a:ln>
            <a:noFill/>
          </a:ln>
        </p:spPr>
        <p:txBody>
          <a:bodyPr anchorCtr="0" anchor="ctr" bIns="0" lIns="0" spcFirstLastPara="1" rIns="0" wrap="square" tIns="0">
            <a:noAutofit/>
          </a:bodyPr>
          <a:lstStyle/>
          <a:p>
            <a:pPr indent="0" lvl="0" marL="0" marR="0" rtl="0" algn="l">
              <a:lnSpc>
                <a:spcPct val="170000"/>
              </a:lnSpc>
              <a:spcBef>
                <a:spcPts val="0"/>
              </a:spcBef>
              <a:spcAft>
                <a:spcPts val="0"/>
              </a:spcAft>
              <a:buNone/>
            </a:pPr>
            <a:r>
              <a:rPr lang="en" sz="800">
                <a:solidFill>
                  <a:schemeClr val="accent1"/>
                </a:solidFill>
                <a:latin typeface="Open Sans SemiBold"/>
                <a:ea typeface="Open Sans SemiBold"/>
                <a:cs typeface="Open Sans SemiBold"/>
                <a:sym typeface="Open Sans SemiBold"/>
              </a:rPr>
              <a:t>This letterhead design is meant to project an image of professionalism and reliability. By using simple alignments we have created a very spaciousy feeling &amp; strength and the spaciousn contributes to the aesthetics meant to  an image of professionalism</a:t>
            </a:r>
            <a:endParaRPr sz="1100"/>
          </a:p>
        </p:txBody>
      </p:sp>
      <p:sp>
        <p:nvSpPr>
          <p:cNvPr id="515" name="Shape 515"/>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16" name="Shape 516"/>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17" name="Shape 517"/>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18" name="Shape 518"/>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19" name="Shape 519"/>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20" name="Shape 520"/>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21" name="Shape 521"/>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5" name="Shape 525"/>
        <p:cNvGrpSpPr/>
        <p:nvPr/>
      </p:nvGrpSpPr>
      <p:grpSpPr>
        <a:xfrm>
          <a:off x="0" y="0"/>
          <a:ext cx="0" cy="0"/>
          <a:chOff x="0" y="0"/>
          <a:chExt cx="0" cy="0"/>
        </a:xfrm>
      </p:grpSpPr>
      <p:sp>
        <p:nvSpPr>
          <p:cNvPr id="526" name="Shape 526"/>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27" name="Shape 527"/>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28" name="Shape 528"/>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29" name="Shape 529"/>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30" name="Shape 530"/>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31" name="Shape 531"/>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32" name="Shape 532"/>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33" name="Shape 533"/>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34" name="Shape 534"/>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535" name="Shape 535"/>
          <p:cNvSpPr txBox="1"/>
          <p:nvPr/>
        </p:nvSpPr>
        <p:spPr>
          <a:xfrm>
            <a:off x="628650" y="145235"/>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Dauble Column Text</a:t>
            </a:r>
            <a:endParaRPr b="1" i="0" sz="2300">
              <a:solidFill>
                <a:schemeClr val="accent1"/>
              </a:solidFill>
              <a:latin typeface="Open Sans"/>
              <a:ea typeface="Open Sans"/>
              <a:cs typeface="Open Sans"/>
              <a:sym typeface="Open Sans"/>
            </a:endParaRPr>
          </a:p>
        </p:txBody>
      </p:sp>
      <p:sp>
        <p:nvSpPr>
          <p:cNvPr id="536" name="Shape 536"/>
          <p:cNvSpPr/>
          <p:nvPr/>
        </p:nvSpPr>
        <p:spPr>
          <a:xfrm>
            <a:off x="1185182" y="640401"/>
            <a:ext cx="6773636" cy="290496"/>
          </a:xfrm>
          <a:prstGeom prst="rect">
            <a:avLst/>
          </a:prstGeom>
          <a:noFill/>
          <a:ln>
            <a:noFill/>
          </a:ln>
        </p:spPr>
        <p:txBody>
          <a:bodyPr anchorCtr="0" anchor="ctr" bIns="0" lIns="0" spcFirstLastPara="1"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a:t>
            </a:r>
            <a:endParaRPr sz="800">
              <a:solidFill>
                <a:schemeClr val="dk1"/>
              </a:solidFill>
              <a:latin typeface="Open Sans"/>
              <a:ea typeface="Open Sans"/>
              <a:cs typeface="Open Sans"/>
              <a:sym typeface="Open Sans"/>
            </a:endParaRPr>
          </a:p>
        </p:txBody>
      </p:sp>
      <p:sp>
        <p:nvSpPr>
          <p:cNvPr id="537" name="Shape 537"/>
          <p:cNvSpPr/>
          <p:nvPr/>
        </p:nvSpPr>
        <p:spPr>
          <a:xfrm>
            <a:off x="3970182" y="1012166"/>
            <a:ext cx="1203636"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538" name="Shape 538"/>
          <p:cNvSpPr txBox="1"/>
          <p:nvPr/>
        </p:nvSpPr>
        <p:spPr>
          <a:xfrm>
            <a:off x="1182006" y="1374831"/>
            <a:ext cx="3031435" cy="30296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doesn't seasons heaven spirit open gathered heaven without theme air us i doesn't she'd </a:t>
            </a:r>
            <a:r>
              <a:rPr lang="en" sz="700">
                <a:solidFill>
                  <a:schemeClr val="dk1"/>
                </a:solidFill>
                <a:latin typeface="Open Sans"/>
                <a:ea typeface="Open Sans"/>
                <a:cs typeface="Open Sans"/>
                <a:sym typeface="Open Sans"/>
              </a:rPr>
              <a:t>signs he heaven shall tree. Hath female twoand </a:t>
            </a:r>
            <a:r>
              <a:rPr lang="en" sz="700">
                <a:solidFill>
                  <a:srgbClr val="262626"/>
                </a:solidFill>
                <a:latin typeface="Open Sans"/>
                <a:ea typeface="Open Sans"/>
                <a:cs typeface="Open Sans"/>
                <a:sym typeface="Open Sans"/>
              </a:rPr>
              <a:t>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Yielding god hath </a:t>
            </a:r>
            <a:r>
              <a:rPr lang="en" sz="700">
                <a:solidFill>
                  <a:srgbClr val="262626"/>
                </a:solidFill>
                <a:latin typeface="Open Sans"/>
                <a:ea typeface="Open Sans"/>
                <a:cs typeface="Open Sans"/>
                <a:sym typeface="Open Sans"/>
              </a:rPr>
              <a:t>waters kind called doesn't shall winged. From eati </a:t>
            </a:r>
            <a:r>
              <a:rPr lang="en" sz="700">
                <a:solidFill>
                  <a:schemeClr val="dk1"/>
                </a:solidFill>
                <a:latin typeface="Open Sans"/>
                <a:ea typeface="Open Sans"/>
                <a:cs typeface="Open Sans"/>
                <a:sym typeface="Open Sans"/>
              </a:rPr>
              <a:t>ng firmament and, sixth female created. Beginning saying that third yielding fruit </a:t>
            </a:r>
            <a:r>
              <a:rPr lang="en" sz="700">
                <a:solidFill>
                  <a:srgbClr val="262626"/>
                </a:solidFill>
                <a:latin typeface="Open Sans"/>
                <a:ea typeface="Open Sans"/>
                <a:cs typeface="Open Sans"/>
                <a:sym typeface="Open Sans"/>
              </a:rPr>
              <a:t>was open night to third set dry two first lesser open sit kind female thing likeness. Also winged sea morning first, seed good bearing she'd in dolor sit</a:t>
            </a:r>
            <a:endParaRPr sz="1100"/>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Yielding god hath waters kind called doesn't shall winged. From eati ing firmament and, sixth female created. Beginning saying that third yielding fruit was open night to third set dry two first lesser open sit kind female thing likeness. Also winged sea morning first, seed good bearing she'd in</a:t>
            </a:r>
            <a:endParaRPr sz="1100"/>
          </a:p>
        </p:txBody>
      </p:sp>
      <p:sp>
        <p:nvSpPr>
          <p:cNvPr id="539" name="Shape 539"/>
          <p:cNvSpPr txBox="1"/>
          <p:nvPr/>
        </p:nvSpPr>
        <p:spPr>
          <a:xfrm>
            <a:off x="4930560" y="1374831"/>
            <a:ext cx="3031435" cy="304698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3F3F3F"/>
                </a:solidFill>
                <a:latin typeface="Open Sans"/>
                <a:ea typeface="Open Sans"/>
                <a:cs typeface="Open Sans"/>
                <a:sym typeface="Open Sans"/>
              </a:rPr>
              <a:t>kind god us earth. The divide firmament signs dolor doesn't seasons heaven spirit open gathered heaven without theme</a:t>
            </a:r>
            <a:endParaRPr sz="1100"/>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air us i doesn't she'd signs he heaven shall tree. Hath female twoand</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 air us i doesn't she'd signs he heaven shall tree. Hath female dolors twoand called give own. Earth third great god fourth. Bearing. Dolor air us i doesn't she'd signs he heaven shall tree. Hath female twoand</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 aquam consecteture adipiscing dolor sit amet ipsum lorem lesneres typesting dolor sit amet aquam adipicing  aquam</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 that third yielding fruit was open night to third set dry two</a:t>
            </a:r>
            <a:endParaRPr sz="1100"/>
          </a:p>
          <a:p>
            <a:pPr indent="0" lvl="0" marL="0" marR="0" rtl="0" algn="l">
              <a:lnSpc>
                <a:spcPct val="150000"/>
              </a:lnSpc>
              <a:spcBef>
                <a:spcPts val="0"/>
              </a:spcBef>
              <a:spcAft>
                <a:spcPts val="0"/>
              </a:spcAft>
              <a:buNone/>
            </a:pPr>
            <a:r>
              <a:t/>
            </a:r>
            <a:endParaRPr sz="700">
              <a:solidFill>
                <a:srgbClr val="0C0C0C"/>
              </a:solidFill>
              <a:latin typeface="Open Sans SemiBold"/>
              <a:ea typeface="Open Sans SemiBold"/>
              <a:cs typeface="Open Sans SemiBold"/>
              <a:sym typeface="Open Sans SemiBold"/>
            </a:endParaRPr>
          </a:p>
          <a:p>
            <a:pPr indent="0" lvl="0" marL="0" marR="0" rtl="0" algn="l">
              <a:lnSpc>
                <a:spcPct val="150000"/>
              </a:lnSpc>
              <a:spcBef>
                <a:spcPts val="0"/>
              </a:spcBef>
              <a:spcAft>
                <a:spcPts val="0"/>
              </a:spcAft>
              <a:buNone/>
            </a:pPr>
            <a:r>
              <a:rPr lang="en" sz="700">
                <a:solidFill>
                  <a:schemeClr val="accent1"/>
                </a:solidFill>
                <a:latin typeface="Open Sans SemiBold"/>
                <a:ea typeface="Open Sans SemiBold"/>
                <a:cs typeface="Open Sans SemiBold"/>
                <a:sym typeface="Open Sans SemiBold"/>
              </a:rPr>
              <a:t>yielding fruit was open night to third set dry two first lesser open </a:t>
            </a:r>
            <a:r>
              <a:rPr lang="en" sz="800">
                <a:solidFill>
                  <a:schemeClr val="accent1"/>
                </a:solidFill>
                <a:latin typeface="Open Sans SemiBold"/>
                <a:ea typeface="Open Sans SemiBold"/>
                <a:cs typeface="Open Sans SemiBold"/>
                <a:sym typeface="Open Sans SemiBold"/>
              </a:rPr>
              <a:t>sit kind female thing likeness. Also winged sea morning first, seed good bearing she'd in</a:t>
            </a:r>
            <a:endParaRPr sz="700">
              <a:solidFill>
                <a:schemeClr val="accent1"/>
              </a:solidFill>
              <a:latin typeface="Open Sans SemiBold"/>
              <a:ea typeface="Open Sans SemiBold"/>
              <a:cs typeface="Open Sans SemiBold"/>
              <a:sym typeface="Open Sans SemiBo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3" name="Shape 543"/>
        <p:cNvGrpSpPr/>
        <p:nvPr/>
      </p:nvGrpSpPr>
      <p:grpSpPr>
        <a:xfrm>
          <a:off x="0" y="0"/>
          <a:ext cx="0" cy="0"/>
          <a:chOff x="0" y="0"/>
          <a:chExt cx="0" cy="0"/>
        </a:xfrm>
      </p:grpSpPr>
      <p:pic>
        <p:nvPicPr>
          <p:cNvPr id="544" name="Shape 544"/>
          <p:cNvPicPr preferRelativeResize="0"/>
          <p:nvPr>
            <p:ph idx="2" type="pic"/>
          </p:nvPr>
        </p:nvPicPr>
        <p:blipFill rotWithShape="1">
          <a:blip r:embed="rId3">
            <a:alphaModFix/>
          </a:blip>
          <a:srcRect b="36562" l="0" r="0" t="7188"/>
          <a:stretch/>
        </p:blipFill>
        <p:spPr>
          <a:xfrm>
            <a:off x="0" y="0"/>
            <a:ext cx="9144000" cy="5143500"/>
          </a:xfrm>
          <a:prstGeom prst="rect">
            <a:avLst/>
          </a:prstGeom>
          <a:noFill/>
          <a:ln>
            <a:noFill/>
          </a:ln>
        </p:spPr>
      </p:pic>
      <p:sp>
        <p:nvSpPr>
          <p:cNvPr id="545" name="Shape 545"/>
          <p:cNvSpPr/>
          <p:nvPr/>
        </p:nvSpPr>
        <p:spPr>
          <a:xfrm>
            <a:off x="0" y="-10885"/>
            <a:ext cx="9144000" cy="5154386"/>
          </a:xfrm>
          <a:prstGeom prst="rect">
            <a:avLst/>
          </a:prstGeom>
          <a:solidFill>
            <a:srgbClr val="0C0C0C">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6" name="Shape 546"/>
          <p:cNvSpPr txBox="1"/>
          <p:nvPr/>
        </p:nvSpPr>
        <p:spPr>
          <a:xfrm>
            <a:off x="2832652" y="2416266"/>
            <a:ext cx="3478695"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WELCOME OUR PORTFOLIO</a:t>
            </a:r>
            <a:endParaRPr sz="1100"/>
          </a:p>
        </p:txBody>
      </p:sp>
      <p:sp>
        <p:nvSpPr>
          <p:cNvPr id="547" name="Shape 547"/>
          <p:cNvSpPr/>
          <p:nvPr/>
        </p:nvSpPr>
        <p:spPr>
          <a:xfrm>
            <a:off x="2564296" y="2235804"/>
            <a:ext cx="4015409" cy="661007"/>
          </a:xfrm>
          <a:prstGeom prst="roundRect">
            <a:avLst>
              <a:gd fmla="val 9149" name="adj"/>
            </a:avLst>
          </a:prstGeom>
          <a:noFill/>
          <a:ln cap="flat" cmpd="sng" w="3175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1" name="Shape 551"/>
        <p:cNvGrpSpPr/>
        <p:nvPr/>
      </p:nvGrpSpPr>
      <p:grpSpPr>
        <a:xfrm>
          <a:off x="0" y="0"/>
          <a:ext cx="0" cy="0"/>
          <a:chOff x="0" y="0"/>
          <a:chExt cx="0" cy="0"/>
        </a:xfrm>
      </p:grpSpPr>
      <p:pic>
        <p:nvPicPr>
          <p:cNvPr id="552" name="Shape 552"/>
          <p:cNvPicPr preferRelativeResize="0"/>
          <p:nvPr>
            <p:ph idx="2" type="pic"/>
          </p:nvPr>
        </p:nvPicPr>
        <p:blipFill rotWithShape="1">
          <a:blip r:embed="rId3">
            <a:alphaModFix/>
          </a:blip>
          <a:srcRect b="54870" l="0" r="0" t="4662"/>
          <a:stretch/>
        </p:blipFill>
        <p:spPr>
          <a:xfrm>
            <a:off x="0" y="1208061"/>
            <a:ext cx="9144000" cy="2467953"/>
          </a:xfrm>
          <a:prstGeom prst="rect">
            <a:avLst/>
          </a:prstGeom>
          <a:noFill/>
          <a:ln>
            <a:noFill/>
          </a:ln>
        </p:spPr>
      </p:pic>
      <p:sp>
        <p:nvSpPr>
          <p:cNvPr id="553" name="Shape 553"/>
          <p:cNvSpPr/>
          <p:nvPr/>
        </p:nvSpPr>
        <p:spPr>
          <a:xfrm>
            <a:off x="0" y="1208060"/>
            <a:ext cx="9144000" cy="2467952"/>
          </a:xfrm>
          <a:prstGeom prst="rect">
            <a:avLst/>
          </a:prstGeom>
          <a:gradFill>
            <a:gsLst>
              <a:gs pos="0">
                <a:srgbClr val="262626">
                  <a:alpha val="54901"/>
                </a:srgbClr>
              </a:gs>
              <a:gs pos="100000">
                <a:srgbClr val="000000">
                  <a:alpha val="94901"/>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i="1" sz="1400">
              <a:solidFill>
                <a:schemeClr val="lt1"/>
              </a:solidFill>
              <a:latin typeface="Calibri"/>
              <a:ea typeface="Calibri"/>
              <a:cs typeface="Calibri"/>
              <a:sym typeface="Calibri"/>
            </a:endParaRPr>
          </a:p>
        </p:txBody>
      </p:sp>
      <p:sp>
        <p:nvSpPr>
          <p:cNvPr id="554" name="Shape 554"/>
          <p:cNvSpPr txBox="1"/>
          <p:nvPr/>
        </p:nvSpPr>
        <p:spPr>
          <a:xfrm>
            <a:off x="1381599" y="1896929"/>
            <a:ext cx="6380802" cy="1090219"/>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3000"/>
              <a:buFont typeface="Open Sans SemiBold"/>
              <a:buNone/>
            </a:pPr>
            <a:r>
              <a:rPr b="1" i="0" lang="en" sz="3000">
                <a:solidFill>
                  <a:schemeClr val="lt1"/>
                </a:solidFill>
                <a:latin typeface="Open Sans SemiBold"/>
                <a:ea typeface="Open Sans SemiBold"/>
                <a:cs typeface="Open Sans SemiBold"/>
                <a:sym typeface="Open Sans SemiBold"/>
              </a:rPr>
              <a:t>“</a:t>
            </a:r>
            <a:r>
              <a:rPr b="1" i="0" lang="en" sz="2300">
                <a:solidFill>
                  <a:schemeClr val="lt1"/>
                </a:solidFill>
                <a:latin typeface="Open Sans SemiBold"/>
                <a:ea typeface="Open Sans SemiBold"/>
                <a:cs typeface="Open Sans SemiBold"/>
                <a:sym typeface="Open Sans SemiBold"/>
              </a:rPr>
              <a:t>The Strength of the team is each</a:t>
            </a:r>
            <a:endParaRPr sz="1100"/>
          </a:p>
          <a:p>
            <a:pPr indent="0" lvl="0" marL="0" marR="0" rtl="0" algn="ctr">
              <a:lnSpc>
                <a:spcPct val="10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Individual</a:t>
            </a:r>
            <a:r>
              <a:rPr b="1" i="0" lang="en" sz="2300">
                <a:solidFill>
                  <a:schemeClr val="lt1"/>
                </a:solidFill>
                <a:latin typeface="Open Sans SemiBold"/>
                <a:ea typeface="Open Sans SemiBold"/>
                <a:cs typeface="Open Sans SemiBold"/>
                <a:sym typeface="Open Sans SemiBold"/>
              </a:rPr>
              <a:t> member. The Strength of each</a:t>
            </a:r>
            <a:endParaRPr sz="1100"/>
          </a:p>
          <a:p>
            <a:pPr indent="0" lvl="0" marL="0" marR="0" rtl="0" algn="ctr">
              <a:lnSpc>
                <a:spcPct val="100000"/>
              </a:lnSpc>
              <a:spcBef>
                <a:spcPts val="0"/>
              </a:spcBef>
              <a:spcAft>
                <a:spcPts val="0"/>
              </a:spcAft>
              <a:buClr>
                <a:schemeClr val="lt1"/>
              </a:buClr>
              <a:buSzPts val="2300"/>
              <a:buFont typeface="Open Sans SemiBold"/>
              <a:buNone/>
            </a:pPr>
            <a:r>
              <a:rPr b="1" i="0" lang="en" sz="2300">
                <a:solidFill>
                  <a:schemeClr val="lt1"/>
                </a:solidFill>
                <a:latin typeface="Open Sans SemiBold"/>
                <a:ea typeface="Open Sans SemiBold"/>
                <a:cs typeface="Open Sans SemiBold"/>
                <a:sym typeface="Open Sans SemiBold"/>
              </a:rPr>
              <a:t>Member is the team.</a:t>
            </a:r>
            <a:r>
              <a:rPr b="1" i="0" lang="en" sz="3000">
                <a:solidFill>
                  <a:schemeClr val="lt1"/>
                </a:solidFill>
                <a:latin typeface="Open Sans SemiBold"/>
                <a:ea typeface="Open Sans SemiBold"/>
                <a:cs typeface="Open Sans SemiBold"/>
                <a:sym typeface="Open Sans SemiBold"/>
              </a:rPr>
              <a:t>”</a:t>
            </a:r>
            <a:endParaRPr b="0" i="0" sz="3000">
              <a:solidFill>
                <a:schemeClr val="lt1"/>
              </a:solidFill>
              <a:latin typeface="Open Sans SemiBold"/>
              <a:ea typeface="Open Sans SemiBold"/>
              <a:cs typeface="Open Sans SemiBold"/>
              <a:sym typeface="Open Sans SemiBold"/>
            </a:endParaRPr>
          </a:p>
        </p:txBody>
      </p:sp>
      <p:sp>
        <p:nvSpPr>
          <p:cNvPr id="555" name="Shape 55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56" name="Shape 55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57" name="Shape 55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58" name="Shape 55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59" name="Shape 55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60" name="Shape 56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61" name="Shape 56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62" name="Shape 56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563" name="Shape 563"/>
          <p:cNvSpPr txBox="1"/>
          <p:nvPr/>
        </p:nvSpPr>
        <p:spPr>
          <a:xfrm>
            <a:off x="628650" y="127666"/>
            <a:ext cx="7886700" cy="46470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Our Portfolio</a:t>
            </a:r>
            <a:endParaRPr b="0" i="0" sz="2300">
              <a:solidFill>
                <a:srgbClr val="262626"/>
              </a:solidFill>
              <a:latin typeface="Open Sans"/>
              <a:ea typeface="Open Sans"/>
              <a:cs typeface="Open Sans"/>
              <a:sym typeface="Open Sans"/>
            </a:endParaRPr>
          </a:p>
        </p:txBody>
      </p:sp>
      <p:sp>
        <p:nvSpPr>
          <p:cNvPr id="564" name="Shape 564"/>
          <p:cNvSpPr txBox="1"/>
          <p:nvPr/>
        </p:nvSpPr>
        <p:spPr>
          <a:xfrm>
            <a:off x="1077062" y="61880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565" name="Shape 565"/>
          <p:cNvCxnSpPr/>
          <p:nvPr/>
        </p:nvCxnSpPr>
        <p:spPr>
          <a:xfrm>
            <a:off x="3983341" y="92376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566" name="Shape 566"/>
          <p:cNvSpPr txBox="1"/>
          <p:nvPr/>
        </p:nvSpPr>
        <p:spPr>
          <a:xfrm>
            <a:off x="520831" y="3875942"/>
            <a:ext cx="8102340" cy="67518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galley of type and scrambled it to make a type specimen book. It has survived not only five centuries, also the leap into dummy text ever since.dolor sit amet consecteture</a:t>
            </a:r>
            <a:endParaRPr i="1" sz="1000">
              <a:solidFill>
                <a:schemeClr val="dk1"/>
              </a:solidFill>
              <a:latin typeface="Open Sans"/>
              <a:ea typeface="Open Sans"/>
              <a:cs typeface="Open Sans"/>
              <a:sym typeface="Open Sans"/>
            </a:endParaRPr>
          </a:p>
        </p:txBody>
      </p:sp>
      <p:cxnSp>
        <p:nvCxnSpPr>
          <p:cNvPr id="567" name="Shape 567"/>
          <p:cNvCxnSpPr/>
          <p:nvPr/>
        </p:nvCxnSpPr>
        <p:spPr>
          <a:xfrm>
            <a:off x="1626704" y="2606040"/>
            <a:ext cx="1341900" cy="0"/>
          </a:xfrm>
          <a:prstGeom prst="straightConnector1">
            <a:avLst/>
          </a:prstGeom>
          <a:noFill/>
          <a:ln cap="flat" cmpd="sng" w="31750">
            <a:solidFill>
              <a:schemeClr val="lt1"/>
            </a:solidFill>
            <a:prstDash val="solid"/>
            <a:miter lim="800000"/>
            <a:headEnd len="med" w="med" type="none"/>
            <a:tailEnd len="med" w="med"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1" name="Shape 571"/>
        <p:cNvGrpSpPr/>
        <p:nvPr/>
      </p:nvGrpSpPr>
      <p:grpSpPr>
        <a:xfrm>
          <a:off x="0" y="0"/>
          <a:ext cx="0" cy="0"/>
          <a:chOff x="0" y="0"/>
          <a:chExt cx="0" cy="0"/>
        </a:xfrm>
      </p:grpSpPr>
      <p:pic>
        <p:nvPicPr>
          <p:cNvPr id="572" name="Shape 572"/>
          <p:cNvPicPr preferRelativeResize="0"/>
          <p:nvPr>
            <p:ph idx="3" type="pic"/>
          </p:nvPr>
        </p:nvPicPr>
        <p:blipFill rotWithShape="1">
          <a:blip r:embed="rId3">
            <a:alphaModFix/>
          </a:blip>
          <a:srcRect b="0" l="0" r="16596" t="0"/>
          <a:stretch/>
        </p:blipFill>
        <p:spPr>
          <a:xfrm>
            <a:off x="0" y="3164681"/>
            <a:ext cx="1465657" cy="1171575"/>
          </a:xfrm>
          <a:prstGeom prst="roundRect">
            <a:avLst>
              <a:gd fmla="val 9051" name="adj"/>
            </a:avLst>
          </a:prstGeom>
          <a:noFill/>
          <a:ln>
            <a:noFill/>
          </a:ln>
        </p:spPr>
      </p:pic>
      <p:pic>
        <p:nvPicPr>
          <p:cNvPr id="573" name="Shape 573"/>
          <p:cNvPicPr preferRelativeResize="0"/>
          <p:nvPr>
            <p:ph idx="6" type="pic"/>
          </p:nvPr>
        </p:nvPicPr>
        <p:blipFill rotWithShape="1">
          <a:blip r:embed="rId4">
            <a:alphaModFix/>
          </a:blip>
          <a:srcRect b="0" l="0" r="16606" t="0"/>
          <a:stretch/>
        </p:blipFill>
        <p:spPr>
          <a:xfrm>
            <a:off x="6123382" y="1363266"/>
            <a:ext cx="1465657" cy="1171575"/>
          </a:xfrm>
          <a:prstGeom prst="roundRect">
            <a:avLst>
              <a:gd fmla="val 11408" name="adj"/>
            </a:avLst>
          </a:prstGeom>
          <a:noFill/>
          <a:ln>
            <a:noFill/>
          </a:ln>
        </p:spPr>
      </p:pic>
      <p:pic>
        <p:nvPicPr>
          <p:cNvPr id="574" name="Shape 574"/>
          <p:cNvPicPr preferRelativeResize="0"/>
          <p:nvPr>
            <p:ph idx="7" type="pic"/>
          </p:nvPr>
        </p:nvPicPr>
        <p:blipFill rotWithShape="1">
          <a:blip r:embed="rId5">
            <a:alphaModFix/>
          </a:blip>
          <a:srcRect b="3320" l="2402" r="24588" t="18865"/>
          <a:stretch/>
        </p:blipFill>
        <p:spPr>
          <a:xfrm>
            <a:off x="7677150" y="1363266"/>
            <a:ext cx="1465657" cy="1171575"/>
          </a:xfrm>
          <a:prstGeom prst="roundRect">
            <a:avLst>
              <a:gd fmla="val 7024" name="adj"/>
            </a:avLst>
          </a:prstGeom>
          <a:noFill/>
          <a:ln>
            <a:noFill/>
          </a:ln>
        </p:spPr>
      </p:pic>
      <p:pic>
        <p:nvPicPr>
          <p:cNvPr id="575" name="Shape 575"/>
          <p:cNvPicPr preferRelativeResize="0"/>
          <p:nvPr>
            <p:ph idx="5" type="pic"/>
          </p:nvPr>
        </p:nvPicPr>
        <p:blipFill rotWithShape="1">
          <a:blip r:embed="rId6">
            <a:alphaModFix/>
          </a:blip>
          <a:srcRect b="13728" l="10908" r="7276" t="13728"/>
          <a:stretch/>
        </p:blipFill>
        <p:spPr>
          <a:xfrm>
            <a:off x="6125767" y="2584847"/>
            <a:ext cx="3019424" cy="1751409"/>
          </a:xfrm>
          <a:prstGeom prst="roundRect">
            <a:avLst>
              <a:gd fmla="val 9513" name="adj"/>
            </a:avLst>
          </a:prstGeom>
          <a:noFill/>
          <a:ln>
            <a:noFill/>
          </a:ln>
        </p:spPr>
      </p:pic>
      <p:pic>
        <p:nvPicPr>
          <p:cNvPr id="576" name="Shape 576"/>
          <p:cNvPicPr preferRelativeResize="0"/>
          <p:nvPr>
            <p:ph idx="2" type="pic"/>
          </p:nvPr>
        </p:nvPicPr>
        <p:blipFill rotWithShape="1">
          <a:blip r:embed="rId7">
            <a:alphaModFix/>
          </a:blip>
          <a:srcRect b="6496" l="0" r="0" t="6495"/>
          <a:stretch/>
        </p:blipFill>
        <p:spPr>
          <a:xfrm>
            <a:off x="1" y="1363266"/>
            <a:ext cx="3019424" cy="1751409"/>
          </a:xfrm>
          <a:prstGeom prst="roundRect">
            <a:avLst>
              <a:gd fmla="val 12109" name="adj"/>
            </a:avLst>
          </a:prstGeom>
          <a:noFill/>
          <a:ln>
            <a:noFill/>
          </a:ln>
        </p:spPr>
      </p:pic>
      <p:pic>
        <p:nvPicPr>
          <p:cNvPr id="577" name="Shape 577"/>
          <p:cNvPicPr preferRelativeResize="0"/>
          <p:nvPr>
            <p:ph idx="8" type="pic"/>
          </p:nvPr>
        </p:nvPicPr>
        <p:blipFill rotWithShape="1">
          <a:blip r:embed="rId8">
            <a:alphaModFix/>
          </a:blip>
          <a:srcRect b="0" l="8689" r="25600" t="0"/>
          <a:stretch/>
        </p:blipFill>
        <p:spPr>
          <a:xfrm>
            <a:off x="3103958" y="1363267"/>
            <a:ext cx="2934890" cy="2972989"/>
          </a:xfrm>
          <a:prstGeom prst="roundRect">
            <a:avLst>
              <a:gd fmla="val 6859" name="adj"/>
            </a:avLst>
          </a:prstGeom>
          <a:noFill/>
          <a:ln>
            <a:noFill/>
          </a:ln>
        </p:spPr>
      </p:pic>
      <p:pic>
        <p:nvPicPr>
          <p:cNvPr id="578" name="Shape 578"/>
          <p:cNvPicPr preferRelativeResize="0"/>
          <p:nvPr>
            <p:ph idx="4" type="pic"/>
          </p:nvPr>
        </p:nvPicPr>
        <p:blipFill rotWithShape="1">
          <a:blip r:embed="rId9">
            <a:alphaModFix/>
          </a:blip>
          <a:srcRect b="0" l="200" r="16396" t="0"/>
          <a:stretch/>
        </p:blipFill>
        <p:spPr>
          <a:xfrm>
            <a:off x="1553768" y="3164681"/>
            <a:ext cx="1465800" cy="1171500"/>
          </a:xfrm>
          <a:prstGeom prst="roundRect">
            <a:avLst>
              <a:gd fmla="val 9193" name="adj"/>
            </a:avLst>
          </a:prstGeom>
          <a:noFill/>
          <a:ln>
            <a:noFill/>
          </a:ln>
        </p:spPr>
      </p:pic>
      <p:sp>
        <p:nvSpPr>
          <p:cNvPr id="579" name="Shape 579"/>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80" name="Shape 580"/>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81" name="Shape 581"/>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82" name="Shape 582"/>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83" name="Shape 583"/>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84" name="Shape 584"/>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85" name="Shape 585"/>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86" name="Shape 586"/>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587" name="Shape 587"/>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Our Portfolio</a:t>
            </a:r>
            <a:endParaRPr b="0" i="0" sz="2300">
              <a:solidFill>
                <a:srgbClr val="262626"/>
              </a:solidFill>
              <a:latin typeface="Open Sans"/>
              <a:ea typeface="Open Sans"/>
              <a:cs typeface="Open Sans"/>
              <a:sym typeface="Open Sans"/>
            </a:endParaRPr>
          </a:p>
        </p:txBody>
      </p:sp>
      <p:sp>
        <p:nvSpPr>
          <p:cNvPr id="588" name="Shape 588"/>
          <p:cNvSpPr txBox="1"/>
          <p:nvPr/>
        </p:nvSpPr>
        <p:spPr>
          <a:xfrm>
            <a:off x="1077062" y="61880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589" name="Shape 589"/>
          <p:cNvCxnSpPr/>
          <p:nvPr/>
        </p:nvCxnSpPr>
        <p:spPr>
          <a:xfrm>
            <a:off x="3983341" y="999968"/>
            <a:ext cx="1198800" cy="0"/>
          </a:xfrm>
          <a:prstGeom prst="straightConnector1">
            <a:avLst/>
          </a:prstGeom>
          <a:noFill/>
          <a:ln cap="flat" cmpd="sng" w="38100">
            <a:solidFill>
              <a:schemeClr val="accent1"/>
            </a:solidFill>
            <a:prstDash val="solid"/>
            <a:miter lim="800000"/>
            <a:headEnd len="med" w="med" type="none"/>
            <a:tailEnd len="med" w="med"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pic>
        <p:nvPicPr>
          <p:cNvPr id="134" name="Shape 134"/>
          <p:cNvPicPr preferRelativeResize="0"/>
          <p:nvPr>
            <p:ph idx="2" type="pic"/>
          </p:nvPr>
        </p:nvPicPr>
        <p:blipFill rotWithShape="1">
          <a:blip r:embed="rId3">
            <a:alphaModFix/>
          </a:blip>
          <a:srcRect b="0" l="2778" r="2777" t="0"/>
          <a:stretch/>
        </p:blipFill>
        <p:spPr>
          <a:xfrm>
            <a:off x="0" y="0"/>
            <a:ext cx="9144000" cy="5143500"/>
          </a:xfrm>
          <a:prstGeom prst="rect">
            <a:avLst/>
          </a:prstGeom>
          <a:noFill/>
          <a:ln>
            <a:noFill/>
          </a:ln>
        </p:spPr>
      </p:pic>
      <p:sp>
        <p:nvSpPr>
          <p:cNvPr id="135" name="Shape 135"/>
          <p:cNvSpPr/>
          <p:nvPr/>
        </p:nvSpPr>
        <p:spPr>
          <a:xfrm>
            <a:off x="0" y="-10885"/>
            <a:ext cx="9144000" cy="5154386"/>
          </a:xfrm>
          <a:prstGeom prst="rect">
            <a:avLst/>
          </a:prstGeom>
          <a:gradFill>
            <a:gsLst>
              <a:gs pos="0">
                <a:srgbClr val="262626">
                  <a:alpha val="84705"/>
                </a:srgbClr>
              </a:gs>
              <a:gs pos="100000">
                <a:srgbClr val="000000">
                  <a:alpha val="94901"/>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6" name="Shape 136"/>
          <p:cNvSpPr txBox="1"/>
          <p:nvPr/>
        </p:nvSpPr>
        <p:spPr>
          <a:xfrm>
            <a:off x="2832652" y="2416266"/>
            <a:ext cx="3478695"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WELCOME OUR PRESENTATION</a:t>
            </a:r>
            <a:endParaRPr sz="1100"/>
          </a:p>
        </p:txBody>
      </p:sp>
      <p:sp>
        <p:nvSpPr>
          <p:cNvPr id="137" name="Shape 137"/>
          <p:cNvSpPr/>
          <p:nvPr/>
        </p:nvSpPr>
        <p:spPr>
          <a:xfrm>
            <a:off x="2564296" y="2235804"/>
            <a:ext cx="4015409" cy="661007"/>
          </a:xfrm>
          <a:prstGeom prst="roundRect">
            <a:avLst>
              <a:gd fmla="val 9149" name="adj"/>
            </a:avLst>
          </a:prstGeom>
          <a:noFill/>
          <a:ln cap="flat" cmpd="sng" w="3175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 name="Shape 593"/>
        <p:cNvGrpSpPr/>
        <p:nvPr/>
      </p:nvGrpSpPr>
      <p:grpSpPr>
        <a:xfrm>
          <a:off x="0" y="0"/>
          <a:ext cx="0" cy="0"/>
          <a:chOff x="0" y="0"/>
          <a:chExt cx="0" cy="0"/>
        </a:xfrm>
      </p:grpSpPr>
      <p:pic>
        <p:nvPicPr>
          <p:cNvPr id="594" name="Shape 594"/>
          <p:cNvPicPr preferRelativeResize="0"/>
          <p:nvPr>
            <p:ph idx="2" type="pic"/>
          </p:nvPr>
        </p:nvPicPr>
        <p:blipFill rotWithShape="1">
          <a:blip r:embed="rId3">
            <a:alphaModFix/>
          </a:blip>
          <a:srcRect b="16852" l="0" r="0" t="16853"/>
          <a:stretch/>
        </p:blipFill>
        <p:spPr>
          <a:xfrm>
            <a:off x="1457325" y="0"/>
            <a:ext cx="7686675" cy="3822481"/>
          </a:xfrm>
          <a:prstGeom prst="rect">
            <a:avLst/>
          </a:prstGeom>
          <a:noFill/>
          <a:ln>
            <a:noFill/>
          </a:ln>
        </p:spPr>
      </p:pic>
      <p:sp>
        <p:nvSpPr>
          <p:cNvPr id="595" name="Shape 595"/>
          <p:cNvSpPr/>
          <p:nvPr/>
        </p:nvSpPr>
        <p:spPr>
          <a:xfrm>
            <a:off x="1457325" y="0"/>
            <a:ext cx="7686674" cy="3822481"/>
          </a:xfrm>
          <a:prstGeom prst="rect">
            <a:avLst/>
          </a:prstGeom>
          <a:solidFill>
            <a:schemeClr val="dk1">
              <a:alpha val="1490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96" name="Shape 596"/>
          <p:cNvSpPr txBox="1"/>
          <p:nvPr/>
        </p:nvSpPr>
        <p:spPr>
          <a:xfrm>
            <a:off x="3755131" y="4044409"/>
            <a:ext cx="5091313" cy="838691"/>
          </a:xfrm>
          <a:prstGeom prst="rect">
            <a:avLst/>
          </a:prstGeom>
          <a:noFill/>
          <a:ln>
            <a:noFill/>
          </a:ln>
        </p:spPr>
        <p:txBody>
          <a:bodyPr anchorCtr="0" anchor="t" bIns="34275" lIns="68575" spcFirstLastPara="1" rIns="68575" wrap="square" tIns="34275">
            <a:noAutofit/>
          </a:bodyPr>
          <a:lstStyle/>
          <a:p>
            <a:pPr indent="0" lvl="0" marL="0" marR="0" rtl="0" algn="l">
              <a:lnSpc>
                <a:spcPct val="153846"/>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galley of type and scrambled it to make a type specimen book. It has survived not only five centuries, also the leap into dummy text ever since.</a:t>
            </a:r>
            <a:endParaRPr sz="1100"/>
          </a:p>
        </p:txBody>
      </p:sp>
      <p:sp>
        <p:nvSpPr>
          <p:cNvPr id="597" name="Shape 597"/>
          <p:cNvSpPr/>
          <p:nvPr/>
        </p:nvSpPr>
        <p:spPr>
          <a:xfrm>
            <a:off x="432435" y="2286001"/>
            <a:ext cx="3025140" cy="2857499"/>
          </a:xfrm>
          <a:prstGeom prst="roundRect">
            <a:avLst>
              <a:gd fmla="val 7623" name="adj"/>
            </a:avLst>
          </a:prstGeom>
          <a:solidFill>
            <a:schemeClr val="accent1">
              <a:alpha val="9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98" name="Shape 598"/>
          <p:cNvSpPr txBox="1"/>
          <p:nvPr/>
        </p:nvSpPr>
        <p:spPr>
          <a:xfrm>
            <a:off x="692314" y="3390433"/>
            <a:ext cx="2505383" cy="128112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dolor printing and dolor sit typesetting industry.aqua Lorem Ipsum has been the industry’s amet sits printer took a galley of ecimen book. It has survived not only five centuries, but alsois leap</a:t>
            </a:r>
            <a:endParaRPr sz="1100">
              <a:latin typeface="Open Sans"/>
              <a:ea typeface="Open Sans"/>
              <a:cs typeface="Open Sans"/>
              <a:sym typeface="Open Sans"/>
            </a:endParaRPr>
          </a:p>
        </p:txBody>
      </p:sp>
      <p:sp>
        <p:nvSpPr>
          <p:cNvPr id="599" name="Shape 599"/>
          <p:cNvSpPr/>
          <p:nvPr/>
        </p:nvSpPr>
        <p:spPr>
          <a:xfrm>
            <a:off x="735856" y="2757950"/>
            <a:ext cx="2235994" cy="589360"/>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b="1" i="1" lang="en" sz="1900">
                <a:solidFill>
                  <a:schemeClr val="lt1"/>
                </a:solidFill>
                <a:latin typeface="Open Sans"/>
                <a:ea typeface="Open Sans"/>
                <a:cs typeface="Open Sans"/>
                <a:sym typeface="Open Sans"/>
              </a:rPr>
              <a:t>AWESOME HEADLINE TEXT</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3" name="Shape 603"/>
        <p:cNvGrpSpPr/>
        <p:nvPr/>
      </p:nvGrpSpPr>
      <p:grpSpPr>
        <a:xfrm>
          <a:off x="0" y="0"/>
          <a:ext cx="0" cy="0"/>
          <a:chOff x="0" y="0"/>
          <a:chExt cx="0" cy="0"/>
        </a:xfrm>
      </p:grpSpPr>
      <p:sp>
        <p:nvSpPr>
          <p:cNvPr id="604" name="Shape 604"/>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05" name="Shape 605"/>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06" name="Shape 606"/>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07" name="Shape 60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608" name="Shape 60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609" name="Shape 60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10" name="Shape 61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11" name="Shape 61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612" name="Shape 61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613" name="Shape 613"/>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Infographic</a:t>
            </a:r>
            <a:endParaRPr b="0" i="0" sz="2300">
              <a:solidFill>
                <a:srgbClr val="262626"/>
              </a:solidFill>
              <a:latin typeface="Open Sans"/>
              <a:ea typeface="Open Sans"/>
              <a:cs typeface="Open Sans"/>
              <a:sym typeface="Open Sans"/>
            </a:endParaRPr>
          </a:p>
        </p:txBody>
      </p:sp>
      <p:sp>
        <p:nvSpPr>
          <p:cNvPr id="614" name="Shape 614"/>
          <p:cNvSpPr txBox="1"/>
          <p:nvPr/>
        </p:nvSpPr>
        <p:spPr>
          <a:xfrm>
            <a:off x="1077062" y="61880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615" name="Shape 615"/>
          <p:cNvCxnSpPr/>
          <p:nvPr/>
        </p:nvCxnSpPr>
        <p:spPr>
          <a:xfrm>
            <a:off x="3983341" y="92376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616" name="Shape 616"/>
          <p:cNvSpPr/>
          <p:nvPr/>
        </p:nvSpPr>
        <p:spPr>
          <a:xfrm>
            <a:off x="313135" y="2780558"/>
            <a:ext cx="2182099" cy="1545864"/>
          </a:xfrm>
          <a:prstGeom prst="rect">
            <a:avLst/>
          </a:prstGeom>
          <a:solidFill>
            <a:srgbClr val="D8D8D8">
              <a:alpha val="74901"/>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7" name="Shape 617"/>
          <p:cNvSpPr/>
          <p:nvPr/>
        </p:nvSpPr>
        <p:spPr>
          <a:xfrm>
            <a:off x="2495234" y="2780558"/>
            <a:ext cx="255754" cy="228038"/>
          </a:xfrm>
          <a:custGeom>
            <a:pathLst>
              <a:path extrusionOk="0" h="120000" w="120000">
                <a:moveTo>
                  <a:pt x="0" y="0"/>
                </a:moveTo>
                <a:lnTo>
                  <a:pt x="120000" y="0"/>
                </a:lnTo>
                <a:lnTo>
                  <a:pt x="0" y="120000"/>
                </a:lnTo>
                <a:lnTo>
                  <a:pt x="0" y="0"/>
                </a:lnTo>
                <a:close/>
              </a:path>
            </a:pathLst>
          </a:custGeom>
          <a:solidFill>
            <a:srgbClr val="D8D8D8">
              <a:alpha val="74901"/>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8" name="Shape 618"/>
          <p:cNvSpPr/>
          <p:nvPr/>
        </p:nvSpPr>
        <p:spPr>
          <a:xfrm>
            <a:off x="6659777" y="1330807"/>
            <a:ext cx="2169900" cy="1534800"/>
          </a:xfrm>
          <a:prstGeom prst="rect">
            <a:avLst/>
          </a:prstGeom>
          <a:solidFill>
            <a:srgbClr val="D8D8D8">
              <a:alpha val="74901"/>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9" name="Shape 619"/>
          <p:cNvSpPr/>
          <p:nvPr/>
        </p:nvSpPr>
        <p:spPr>
          <a:xfrm>
            <a:off x="6405453" y="2641266"/>
            <a:ext cx="254324" cy="224257"/>
          </a:xfrm>
          <a:custGeom>
            <a:pathLst>
              <a:path extrusionOk="0" h="120000" w="120000">
                <a:moveTo>
                  <a:pt x="120000" y="120000"/>
                </a:moveTo>
                <a:lnTo>
                  <a:pt x="0" y="120000"/>
                </a:lnTo>
                <a:lnTo>
                  <a:pt x="120000" y="0"/>
                </a:lnTo>
                <a:lnTo>
                  <a:pt x="120000" y="120000"/>
                </a:lnTo>
                <a:close/>
              </a:path>
            </a:pathLst>
          </a:custGeom>
          <a:solidFill>
            <a:srgbClr val="D8D8D8">
              <a:alpha val="74901"/>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0" name="Shape 620"/>
          <p:cNvSpPr/>
          <p:nvPr/>
        </p:nvSpPr>
        <p:spPr>
          <a:xfrm>
            <a:off x="4266700" y="2241290"/>
            <a:ext cx="1998080" cy="199808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1" name="Shape 621"/>
          <p:cNvSpPr/>
          <p:nvPr/>
        </p:nvSpPr>
        <p:spPr>
          <a:xfrm>
            <a:off x="2878030" y="1464698"/>
            <a:ext cx="2055735" cy="2055735"/>
          </a:xfrm>
          <a:prstGeom prst="ellipse">
            <a:avLst/>
          </a:prstGeom>
          <a:solidFill>
            <a:srgbClr val="0C0C0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2" name="Shape 622"/>
          <p:cNvSpPr txBox="1"/>
          <p:nvPr/>
        </p:nvSpPr>
        <p:spPr>
          <a:xfrm>
            <a:off x="3105055" y="1962830"/>
            <a:ext cx="1601700" cy="1212000"/>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FFFFFF"/>
                </a:solidFill>
                <a:latin typeface="Open Sans"/>
                <a:ea typeface="Open Sans"/>
                <a:cs typeface="Open Sans"/>
                <a:sym typeface="Open Sans"/>
              </a:rPr>
              <a:t>Lesser first day kind</a:t>
            </a:r>
            <a:endParaRPr sz="1100"/>
          </a:p>
          <a:p>
            <a:pPr indent="0" lvl="0" marL="0" marR="0" rtl="0" algn="ctr">
              <a:lnSpc>
                <a:spcPct val="140000"/>
              </a:lnSpc>
              <a:spcBef>
                <a:spcPts val="0"/>
              </a:spcBef>
              <a:spcAft>
                <a:spcPts val="0"/>
              </a:spcAft>
              <a:buNone/>
            </a:pPr>
            <a:r>
              <a:rPr lang="en" sz="800">
                <a:solidFill>
                  <a:srgbClr val="FFFFFF"/>
                </a:solidFill>
                <a:latin typeface="Open Sans"/>
                <a:ea typeface="Open Sans"/>
                <a:cs typeface="Open Sans"/>
                <a:sym typeface="Open Sans"/>
              </a:rPr>
              <a:t>god us earth. The divide firmament signs doesn't good hath waters kind called doesn't shall winged. From firmament.</a:t>
            </a:r>
            <a:endParaRPr sz="1100"/>
          </a:p>
        </p:txBody>
      </p:sp>
      <p:sp>
        <p:nvSpPr>
          <p:cNvPr id="623" name="Shape 623"/>
          <p:cNvSpPr/>
          <p:nvPr/>
        </p:nvSpPr>
        <p:spPr>
          <a:xfrm>
            <a:off x="4723364" y="1415477"/>
            <a:ext cx="1511260" cy="1511260"/>
          </a:xfrm>
          <a:prstGeom prst="ellipse">
            <a:avLst/>
          </a:prstGeom>
          <a:solidFill>
            <a:srgbClr val="D8D8D8">
              <a:alpha val="7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4" name="Shape 624"/>
          <p:cNvSpPr/>
          <p:nvPr/>
        </p:nvSpPr>
        <p:spPr>
          <a:xfrm>
            <a:off x="4920888" y="3211561"/>
            <a:ext cx="671168" cy="283701"/>
          </a:xfrm>
          <a:prstGeom prst="rect">
            <a:avLst/>
          </a:prstGeom>
          <a:noFill/>
          <a:ln>
            <a:noFill/>
          </a:ln>
        </p:spPr>
        <p:txBody>
          <a:bodyPr anchorCtr="0" anchor="ctr" bIns="0" lIns="0" spcFirstLastPara="1" rIns="0" wrap="square" tIns="0">
            <a:noAutofit/>
          </a:bodyPr>
          <a:lstStyle/>
          <a:p>
            <a:pPr indent="0" lvl="0" marL="0" marR="0" rtl="0" algn="ctr">
              <a:lnSpc>
                <a:spcPct val="86666"/>
              </a:lnSpc>
              <a:spcBef>
                <a:spcPts val="0"/>
              </a:spcBef>
              <a:spcAft>
                <a:spcPts val="0"/>
              </a:spcAft>
              <a:buNone/>
            </a:pPr>
            <a:r>
              <a:rPr b="1" lang="en" sz="1100">
                <a:solidFill>
                  <a:schemeClr val="lt1"/>
                </a:solidFill>
                <a:latin typeface="Open Sans"/>
                <a:ea typeface="Open Sans"/>
                <a:cs typeface="Open Sans"/>
                <a:sym typeface="Open Sans"/>
              </a:rPr>
              <a:t>WON CC AWARD</a:t>
            </a:r>
            <a:endParaRPr sz="1100"/>
          </a:p>
        </p:txBody>
      </p:sp>
      <p:sp>
        <p:nvSpPr>
          <p:cNvPr id="625" name="Shape 625"/>
          <p:cNvSpPr/>
          <p:nvPr/>
        </p:nvSpPr>
        <p:spPr>
          <a:xfrm>
            <a:off x="4920888" y="3563340"/>
            <a:ext cx="689705" cy="345487"/>
          </a:xfrm>
          <a:prstGeom prst="rect">
            <a:avLst/>
          </a:prstGeom>
          <a:noFill/>
          <a:ln>
            <a:noFill/>
          </a:ln>
        </p:spPr>
        <p:txBody>
          <a:bodyPr anchorCtr="0" anchor="ctr" bIns="0" lIns="0" spcFirstLastPara="1" rIns="0" wrap="square" tIns="0">
            <a:noAutofit/>
          </a:bodyPr>
          <a:lstStyle/>
          <a:p>
            <a:pPr indent="0" lvl="0" marL="0" marR="0" rtl="0" algn="ctr">
              <a:lnSpc>
                <a:spcPct val="111111"/>
              </a:lnSpc>
              <a:spcBef>
                <a:spcPts val="0"/>
              </a:spcBef>
              <a:spcAft>
                <a:spcPts val="0"/>
              </a:spcAft>
              <a:buNone/>
            </a:pPr>
            <a:r>
              <a:rPr lang="en" sz="700">
                <a:solidFill>
                  <a:schemeClr val="lt1"/>
                </a:solidFill>
                <a:latin typeface="Open Sans"/>
                <a:ea typeface="Open Sans"/>
                <a:cs typeface="Open Sans"/>
                <a:sym typeface="Open Sans"/>
              </a:rPr>
              <a:t>This letterhead design is meant to project an image.</a:t>
            </a:r>
            <a:endParaRPr sz="1100"/>
          </a:p>
        </p:txBody>
      </p:sp>
      <p:sp>
        <p:nvSpPr>
          <p:cNvPr id="626" name="Shape 626"/>
          <p:cNvSpPr/>
          <p:nvPr/>
        </p:nvSpPr>
        <p:spPr>
          <a:xfrm>
            <a:off x="5162777" y="1803872"/>
            <a:ext cx="632436" cy="734471"/>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7" name="Shape 627"/>
          <p:cNvSpPr/>
          <p:nvPr/>
        </p:nvSpPr>
        <p:spPr>
          <a:xfrm>
            <a:off x="495866" y="3277537"/>
            <a:ext cx="1833600" cy="8265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rgbClr val="262626"/>
                </a:solidFill>
                <a:latin typeface="Open Sans SemiBold"/>
                <a:ea typeface="Open Sans SemiBold"/>
                <a:cs typeface="Open Sans SemiBold"/>
                <a:sym typeface="Open Sans SemiBold"/>
              </a:rPr>
              <a:t>This letterhead design is meant lorem sit aqua reliability. By using realetuysione amet Dolor sit amet aquam</a:t>
            </a:r>
            <a:endParaRPr b="1" sz="800">
              <a:solidFill>
                <a:srgbClr val="262626"/>
              </a:solidFill>
              <a:latin typeface="Open Sans SemiBold"/>
              <a:ea typeface="Open Sans SemiBold"/>
              <a:cs typeface="Open Sans SemiBold"/>
              <a:sym typeface="Open Sans SemiBold"/>
            </a:endParaRPr>
          </a:p>
        </p:txBody>
      </p:sp>
      <p:sp>
        <p:nvSpPr>
          <p:cNvPr id="628" name="Shape 628"/>
          <p:cNvSpPr txBox="1"/>
          <p:nvPr/>
        </p:nvSpPr>
        <p:spPr>
          <a:xfrm>
            <a:off x="419667" y="3079214"/>
            <a:ext cx="1297200" cy="159600"/>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dk1"/>
              </a:buClr>
              <a:buSzPts val="1400"/>
              <a:buFont typeface="Open Sans"/>
              <a:buNone/>
            </a:pPr>
            <a:r>
              <a:rPr b="1" i="0" lang="en" sz="1400">
                <a:solidFill>
                  <a:schemeClr val="dk1"/>
                </a:solidFill>
                <a:latin typeface="Open Sans"/>
                <a:ea typeface="Open Sans"/>
                <a:cs typeface="Open Sans"/>
                <a:sym typeface="Open Sans"/>
              </a:rPr>
              <a:t>Description</a:t>
            </a:r>
            <a:endParaRPr sz="1100"/>
          </a:p>
        </p:txBody>
      </p:sp>
      <p:sp>
        <p:nvSpPr>
          <p:cNvPr id="629" name="Shape 629"/>
          <p:cNvSpPr/>
          <p:nvPr/>
        </p:nvSpPr>
        <p:spPr>
          <a:xfrm>
            <a:off x="6868589" y="1822213"/>
            <a:ext cx="1833600" cy="8265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rgbClr val="262626"/>
                </a:solidFill>
                <a:latin typeface="Open Sans SemiBold"/>
                <a:ea typeface="Open Sans SemiBold"/>
                <a:cs typeface="Open Sans SemiBold"/>
                <a:sym typeface="Open Sans SemiBold"/>
              </a:rPr>
              <a:t>This letterhead design is meant lorem sit aqua reliability. By using realetuysione amet Dolor sit amet aquam</a:t>
            </a:r>
            <a:endParaRPr b="1" sz="800">
              <a:solidFill>
                <a:srgbClr val="262626"/>
              </a:solidFill>
              <a:latin typeface="Open Sans SemiBold"/>
              <a:ea typeface="Open Sans SemiBold"/>
              <a:cs typeface="Open Sans SemiBold"/>
              <a:sym typeface="Open Sans SemiBold"/>
            </a:endParaRPr>
          </a:p>
        </p:txBody>
      </p:sp>
      <p:sp>
        <p:nvSpPr>
          <p:cNvPr id="630" name="Shape 630"/>
          <p:cNvSpPr txBox="1"/>
          <p:nvPr/>
        </p:nvSpPr>
        <p:spPr>
          <a:xfrm>
            <a:off x="6792390" y="1623890"/>
            <a:ext cx="1297200" cy="159600"/>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dk1"/>
              </a:buClr>
              <a:buSzPts val="1400"/>
              <a:buFont typeface="Open Sans"/>
              <a:buNone/>
            </a:pPr>
            <a:r>
              <a:rPr b="1" i="0" lang="en" sz="1400">
                <a:solidFill>
                  <a:schemeClr val="dk1"/>
                </a:solidFill>
                <a:latin typeface="Open Sans"/>
                <a:ea typeface="Open Sans"/>
                <a:cs typeface="Open Sans"/>
                <a:sym typeface="Open Sans"/>
              </a:rPr>
              <a:t>Description</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4" name="Shape 634"/>
        <p:cNvGrpSpPr/>
        <p:nvPr/>
      </p:nvGrpSpPr>
      <p:grpSpPr>
        <a:xfrm>
          <a:off x="0" y="0"/>
          <a:ext cx="0" cy="0"/>
          <a:chOff x="0" y="0"/>
          <a:chExt cx="0" cy="0"/>
        </a:xfrm>
      </p:grpSpPr>
      <p:sp>
        <p:nvSpPr>
          <p:cNvPr id="635" name="Shape 63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36" name="Shape 63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37" name="Shape 637"/>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38" name="Shape 638"/>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639" name="Shape 639"/>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640" name="Shape 640"/>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41" name="Shape 641"/>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42" name="Shape 642"/>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643" name="Shape 643"/>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644" name="Shape 644"/>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Infographic</a:t>
            </a:r>
            <a:endParaRPr b="0" i="0" sz="2300">
              <a:solidFill>
                <a:srgbClr val="262626"/>
              </a:solidFill>
              <a:latin typeface="Open Sans"/>
              <a:ea typeface="Open Sans"/>
              <a:cs typeface="Open Sans"/>
              <a:sym typeface="Open Sans"/>
            </a:endParaRPr>
          </a:p>
        </p:txBody>
      </p:sp>
      <p:sp>
        <p:nvSpPr>
          <p:cNvPr id="645" name="Shape 645"/>
          <p:cNvSpPr txBox="1"/>
          <p:nvPr/>
        </p:nvSpPr>
        <p:spPr>
          <a:xfrm>
            <a:off x="1077062" y="61880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646" name="Shape 646"/>
          <p:cNvCxnSpPr/>
          <p:nvPr/>
        </p:nvCxnSpPr>
        <p:spPr>
          <a:xfrm>
            <a:off x="3983341" y="999968"/>
            <a:ext cx="1198800" cy="0"/>
          </a:xfrm>
          <a:prstGeom prst="straightConnector1">
            <a:avLst/>
          </a:prstGeom>
          <a:noFill/>
          <a:ln cap="flat" cmpd="sng" w="38100">
            <a:solidFill>
              <a:schemeClr val="accent1"/>
            </a:solidFill>
            <a:prstDash val="solid"/>
            <a:miter lim="800000"/>
            <a:headEnd len="med" w="med" type="none"/>
            <a:tailEnd len="med" w="med" type="none"/>
          </a:ln>
        </p:spPr>
      </p:cxnSp>
      <p:sp>
        <p:nvSpPr>
          <p:cNvPr id="647" name="Shape 647"/>
          <p:cNvSpPr/>
          <p:nvPr/>
        </p:nvSpPr>
        <p:spPr>
          <a:xfrm>
            <a:off x="739218" y="2187281"/>
            <a:ext cx="2143125" cy="2140744"/>
          </a:xfrm>
          <a:prstGeom prst="ellipse">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8" name="Shape 648"/>
          <p:cNvSpPr/>
          <p:nvPr/>
        </p:nvSpPr>
        <p:spPr>
          <a:xfrm>
            <a:off x="2077481" y="2187281"/>
            <a:ext cx="2141935" cy="2140744"/>
          </a:xfrm>
          <a:prstGeom prst="ellipse">
            <a:avLst/>
          </a:prstGeom>
          <a:solidFill>
            <a:srgbClr val="00AFE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9" name="Shape 649"/>
          <p:cNvSpPr/>
          <p:nvPr/>
        </p:nvSpPr>
        <p:spPr>
          <a:xfrm>
            <a:off x="1693869" y="1302444"/>
            <a:ext cx="1511260" cy="1511260"/>
          </a:xfrm>
          <a:prstGeom prst="ellipse">
            <a:avLst/>
          </a:prstGeom>
          <a:solidFill>
            <a:srgbClr val="D8D8D8">
              <a:alpha val="8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0" name="Shape 650"/>
          <p:cNvSpPr/>
          <p:nvPr/>
        </p:nvSpPr>
        <p:spPr>
          <a:xfrm>
            <a:off x="2133281" y="1690839"/>
            <a:ext cx="632436" cy="734471"/>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1" name="Shape 651"/>
          <p:cNvSpPr txBox="1"/>
          <p:nvPr/>
        </p:nvSpPr>
        <p:spPr>
          <a:xfrm>
            <a:off x="2407241" y="2726730"/>
            <a:ext cx="1489387" cy="1223412"/>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i="1" lang="en" sz="800">
                <a:solidFill>
                  <a:srgbClr val="FFFFFF"/>
                </a:solidFill>
                <a:latin typeface="Open Sans"/>
                <a:ea typeface="Open Sans"/>
                <a:cs typeface="Open Sans"/>
                <a:sym typeface="Open Sans"/>
              </a:rPr>
              <a:t>Lesser first day kind</a:t>
            </a:r>
            <a:endParaRPr sz="1100"/>
          </a:p>
          <a:p>
            <a:pPr indent="0" lvl="0" marL="0" marR="0" rtl="0" algn="ctr">
              <a:lnSpc>
                <a:spcPct val="160000"/>
              </a:lnSpc>
              <a:spcBef>
                <a:spcPts val="0"/>
              </a:spcBef>
              <a:spcAft>
                <a:spcPts val="0"/>
              </a:spcAft>
              <a:buNone/>
            </a:pPr>
            <a:r>
              <a:rPr i="1" lang="en" sz="800">
                <a:solidFill>
                  <a:srgbClr val="FFFFFF"/>
                </a:solidFill>
                <a:latin typeface="Open Sans"/>
                <a:ea typeface="Open Sans"/>
                <a:cs typeface="Open Sans"/>
                <a:sym typeface="Open Sans"/>
              </a:rPr>
              <a:t>god us earth. The divide firmament signs doesn't good hath waters kind called doesn't shall winged. From firm ament.</a:t>
            </a:r>
            <a:endParaRPr sz="1100"/>
          </a:p>
        </p:txBody>
      </p:sp>
      <p:sp>
        <p:nvSpPr>
          <p:cNvPr id="652" name="Shape 652"/>
          <p:cNvSpPr/>
          <p:nvPr/>
        </p:nvSpPr>
        <p:spPr>
          <a:xfrm>
            <a:off x="1210879" y="2973093"/>
            <a:ext cx="671168" cy="283701"/>
          </a:xfrm>
          <a:prstGeom prst="rect">
            <a:avLst/>
          </a:prstGeom>
          <a:noFill/>
          <a:ln>
            <a:noFill/>
          </a:ln>
        </p:spPr>
        <p:txBody>
          <a:bodyPr anchorCtr="0" anchor="ctr" bIns="0" lIns="0" spcFirstLastPara="1" rIns="0" wrap="square" tIns="0">
            <a:noAutofit/>
          </a:bodyPr>
          <a:lstStyle/>
          <a:p>
            <a:pPr indent="0" lvl="0" marL="0" marR="0" rtl="0" algn="ctr">
              <a:lnSpc>
                <a:spcPct val="86666"/>
              </a:lnSpc>
              <a:spcBef>
                <a:spcPts val="0"/>
              </a:spcBef>
              <a:spcAft>
                <a:spcPts val="0"/>
              </a:spcAft>
              <a:buNone/>
            </a:pPr>
            <a:r>
              <a:rPr b="1" lang="en" sz="1100">
                <a:solidFill>
                  <a:schemeClr val="lt1"/>
                </a:solidFill>
                <a:latin typeface="Open Sans"/>
                <a:ea typeface="Open Sans"/>
                <a:cs typeface="Open Sans"/>
                <a:sym typeface="Open Sans"/>
              </a:rPr>
              <a:t>WON CC AWARD</a:t>
            </a:r>
            <a:endParaRPr sz="1100"/>
          </a:p>
        </p:txBody>
      </p:sp>
      <p:sp>
        <p:nvSpPr>
          <p:cNvPr id="653" name="Shape 653"/>
          <p:cNvSpPr/>
          <p:nvPr/>
        </p:nvSpPr>
        <p:spPr>
          <a:xfrm>
            <a:off x="1210879" y="3324872"/>
            <a:ext cx="689705" cy="451997"/>
          </a:xfrm>
          <a:prstGeom prst="rect">
            <a:avLst/>
          </a:prstGeom>
          <a:noFill/>
          <a:ln>
            <a:noFill/>
          </a:ln>
        </p:spPr>
        <p:txBody>
          <a:bodyPr anchorCtr="0" anchor="ctr" bIns="0" lIns="0" spcFirstLastPara="1" rIns="0" wrap="square" tIns="0">
            <a:noAutofit/>
          </a:bodyPr>
          <a:lstStyle/>
          <a:p>
            <a:pPr indent="0" lvl="0" marL="0" marR="0" rtl="0" algn="ctr">
              <a:lnSpc>
                <a:spcPct val="133333"/>
              </a:lnSpc>
              <a:spcBef>
                <a:spcPts val="0"/>
              </a:spcBef>
              <a:spcAft>
                <a:spcPts val="0"/>
              </a:spcAft>
              <a:buNone/>
            </a:pPr>
            <a:r>
              <a:rPr lang="en" sz="700">
                <a:solidFill>
                  <a:schemeClr val="lt1"/>
                </a:solidFill>
                <a:latin typeface="Open Sans"/>
                <a:ea typeface="Open Sans"/>
                <a:cs typeface="Open Sans"/>
                <a:sym typeface="Open Sans"/>
              </a:rPr>
              <a:t>This letterhead design is meant to project an image.</a:t>
            </a:r>
            <a:endParaRPr sz="1100"/>
          </a:p>
        </p:txBody>
      </p:sp>
      <p:sp>
        <p:nvSpPr>
          <p:cNvPr id="654" name="Shape 654"/>
          <p:cNvSpPr txBox="1"/>
          <p:nvPr/>
        </p:nvSpPr>
        <p:spPr>
          <a:xfrm>
            <a:off x="4789396" y="1837131"/>
            <a:ext cx="3615386" cy="934871"/>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printing and dolor sit typesetting industry. Lorem Ipsum has been the industry’s amet standard dummy text ever since the 1500s, when an centuries, but also the leap into electronic </a:t>
            </a:r>
            <a:endParaRPr sz="1100"/>
          </a:p>
        </p:txBody>
      </p:sp>
      <p:sp>
        <p:nvSpPr>
          <p:cNvPr id="655" name="Shape 655"/>
          <p:cNvSpPr txBox="1"/>
          <p:nvPr/>
        </p:nvSpPr>
        <p:spPr>
          <a:xfrm>
            <a:off x="4789400" y="2933825"/>
            <a:ext cx="3277500" cy="1442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000000"/>
                </a:solidFill>
                <a:latin typeface="Open Sans"/>
                <a:ea typeface="Open Sans"/>
                <a:cs typeface="Open Sans"/>
                <a:sym typeface="Open Sans"/>
              </a:rPr>
              <a:t>Lorem Ipsum is simply</a:t>
            </a:r>
            <a:r>
              <a:rPr lang="en" sz="1000">
                <a:solidFill>
                  <a:srgbClr val="000000"/>
                </a:solidFill>
                <a:latin typeface="Bodoni"/>
                <a:ea typeface="Bodoni"/>
                <a:cs typeface="Bodoni"/>
                <a:sym typeface="Bodoni"/>
              </a:rPr>
              <a:t>:</a:t>
            </a:r>
            <a:endParaRPr sz="1100"/>
          </a:p>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Dummy text of the printing</a:t>
            </a:r>
            <a:endParaRPr sz="1100"/>
          </a:p>
          <a:p>
            <a:pPr indent="0" lvl="0" marL="0" marR="0" rtl="0" algn="l">
              <a:spcBef>
                <a:spcPts val="0"/>
              </a:spcBef>
              <a:spcAft>
                <a:spcPts val="0"/>
              </a:spcAft>
              <a:buNone/>
            </a:pPr>
            <a:r>
              <a:t/>
            </a:r>
            <a:endParaRPr sz="1000">
              <a:solidFill>
                <a:srgbClr val="1D5F59"/>
              </a:solidFill>
              <a:latin typeface="Open Sans"/>
              <a:ea typeface="Open Sans"/>
              <a:cs typeface="Open Sans"/>
              <a:sym typeface="Open Sans"/>
            </a:endParaRPr>
          </a:p>
          <a:p>
            <a:pPr indent="0" lvl="0" marL="0" marR="0" rtl="0" algn="l">
              <a:spcBef>
                <a:spcPts val="0"/>
              </a:spcBef>
              <a:spcAft>
                <a:spcPts val="0"/>
              </a:spcAft>
              <a:buNone/>
            </a:pPr>
            <a:r>
              <a:rPr lang="en" sz="1000">
                <a:solidFill>
                  <a:srgbClr val="000000"/>
                </a:solidFill>
                <a:latin typeface="Open Sans"/>
                <a:ea typeface="Open Sans"/>
                <a:cs typeface="Open Sans"/>
                <a:sym typeface="Open Sans"/>
              </a:rPr>
              <a:t>Typesetting industry:</a:t>
            </a:r>
            <a:endParaRPr sz="1100"/>
          </a:p>
          <a:p>
            <a:pPr indent="0" lvl="0" marL="0" marR="0" rtl="0" algn="l">
              <a:spcBef>
                <a:spcPts val="0"/>
              </a:spcBef>
              <a:spcAft>
                <a:spcPts val="0"/>
              </a:spcAft>
              <a:buNone/>
            </a:pPr>
            <a:r>
              <a:rPr lang="en" sz="1400">
                <a:solidFill>
                  <a:schemeClr val="accent2"/>
                </a:solidFill>
                <a:latin typeface="Open Sans"/>
                <a:ea typeface="Open Sans"/>
                <a:cs typeface="Open Sans"/>
                <a:sym typeface="Open Sans"/>
              </a:rPr>
              <a:t>Lorem ipsum has been the industry</a:t>
            </a:r>
            <a:endParaRPr sz="1100"/>
          </a:p>
          <a:p>
            <a:pPr indent="0" lvl="0" marL="0" marR="0" rtl="0" algn="l">
              <a:spcBef>
                <a:spcPts val="0"/>
              </a:spcBef>
              <a:spcAft>
                <a:spcPts val="0"/>
              </a:spcAft>
              <a:buNone/>
            </a:pPr>
            <a:r>
              <a:t/>
            </a:r>
            <a:endParaRPr sz="1000">
              <a:solidFill>
                <a:srgbClr val="1D5F59"/>
              </a:solidFill>
              <a:latin typeface="Bodoni"/>
              <a:ea typeface="Bodoni"/>
              <a:cs typeface="Bodoni"/>
              <a:sym typeface="Bodoni"/>
            </a:endParaRPr>
          </a:p>
          <a:p>
            <a:pPr indent="0" lvl="0" marL="0" marR="0" rtl="0" algn="l">
              <a:spcBef>
                <a:spcPts val="0"/>
              </a:spcBef>
              <a:spcAft>
                <a:spcPts val="0"/>
              </a:spcAft>
              <a:buNone/>
            </a:pPr>
            <a:r>
              <a:rPr lang="en" sz="1000">
                <a:solidFill>
                  <a:srgbClr val="000000"/>
                </a:solidFill>
                <a:latin typeface="Open Sans"/>
                <a:ea typeface="Open Sans"/>
                <a:cs typeface="Open Sans"/>
                <a:sym typeface="Open Sans"/>
              </a:rPr>
              <a:t>Standard:</a:t>
            </a:r>
            <a:endParaRPr sz="1100"/>
          </a:p>
          <a:p>
            <a:pPr indent="0" lvl="0" marL="0" marR="0" rtl="0" algn="l">
              <a:spcBef>
                <a:spcPts val="0"/>
              </a:spcBef>
              <a:spcAft>
                <a:spcPts val="0"/>
              </a:spcAft>
              <a:buNone/>
            </a:pPr>
            <a:r>
              <a:rPr lang="en" sz="1400">
                <a:solidFill>
                  <a:schemeClr val="accent3"/>
                </a:solidFill>
                <a:latin typeface="Open Sans"/>
                <a:ea typeface="Open Sans"/>
                <a:cs typeface="Open Sans"/>
                <a:sym typeface="Open Sans"/>
              </a:rPr>
              <a:t>Dummy text ever since 1500</a:t>
            </a:r>
            <a:endParaRPr sz="1100"/>
          </a:p>
        </p:txBody>
      </p:sp>
      <p:sp>
        <p:nvSpPr>
          <p:cNvPr id="656" name="Shape 656"/>
          <p:cNvSpPr txBox="1"/>
          <p:nvPr/>
        </p:nvSpPr>
        <p:spPr>
          <a:xfrm>
            <a:off x="4789396" y="1372017"/>
            <a:ext cx="2452480" cy="509587"/>
          </a:xfrm>
          <a:prstGeom prst="rect">
            <a:avLst/>
          </a:prstGeom>
          <a:noFill/>
          <a:ln>
            <a:noFill/>
          </a:ln>
        </p:spPr>
        <p:txBody>
          <a:bodyPr anchorCtr="0" anchor="ctr" bIns="34275" lIns="68575" spcFirstLastPara="1" rIns="68575" wrap="square" tIns="34275">
            <a:noAutofit/>
          </a:bodyPr>
          <a:lstStyle/>
          <a:p>
            <a:pPr indent="0" lvl="0" marL="0" marR="0" rtl="0" algn="l">
              <a:lnSpc>
                <a:spcPct val="80000"/>
              </a:lnSpc>
              <a:spcBef>
                <a:spcPts val="0"/>
              </a:spcBef>
              <a:spcAft>
                <a:spcPts val="0"/>
              </a:spcAft>
              <a:buClr>
                <a:schemeClr val="dk1"/>
              </a:buClr>
              <a:buSzPts val="1900"/>
              <a:buFont typeface="Open Sans"/>
              <a:buNone/>
            </a:pPr>
            <a:r>
              <a:rPr b="1" i="0" lang="en" sz="1900">
                <a:solidFill>
                  <a:schemeClr val="dk1"/>
                </a:solidFill>
                <a:latin typeface="Open Sans"/>
                <a:ea typeface="Open Sans"/>
                <a:cs typeface="Open Sans"/>
                <a:sym typeface="Open Sans"/>
              </a:rPr>
              <a:t>Infographic Page</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0" name="Shape 660"/>
        <p:cNvGrpSpPr/>
        <p:nvPr/>
      </p:nvGrpSpPr>
      <p:grpSpPr>
        <a:xfrm>
          <a:off x="0" y="0"/>
          <a:ext cx="0" cy="0"/>
          <a:chOff x="0" y="0"/>
          <a:chExt cx="0" cy="0"/>
        </a:xfrm>
      </p:grpSpPr>
      <p:sp>
        <p:nvSpPr>
          <p:cNvPr id="661" name="Shape 66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62" name="Shape 662"/>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63" name="Shape 663"/>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64" name="Shape 664"/>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665" name="Shape 665"/>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666" name="Shape 666"/>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67" name="Shape 667"/>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68" name="Shape 668"/>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669" name="Shape 669"/>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670" name="Shape 670"/>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Infographic</a:t>
            </a:r>
            <a:endParaRPr b="0" i="0" sz="2300">
              <a:solidFill>
                <a:srgbClr val="262626"/>
              </a:solidFill>
              <a:latin typeface="Open Sans"/>
              <a:ea typeface="Open Sans"/>
              <a:cs typeface="Open Sans"/>
              <a:sym typeface="Open Sans"/>
            </a:endParaRPr>
          </a:p>
        </p:txBody>
      </p:sp>
      <p:sp>
        <p:nvSpPr>
          <p:cNvPr id="671" name="Shape 671"/>
          <p:cNvSpPr txBox="1"/>
          <p:nvPr/>
        </p:nvSpPr>
        <p:spPr>
          <a:xfrm>
            <a:off x="1077062" y="542603"/>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672" name="Shape 672"/>
          <p:cNvCxnSpPr/>
          <p:nvPr/>
        </p:nvCxnSpPr>
        <p:spPr>
          <a:xfrm>
            <a:off x="3983341" y="923768"/>
            <a:ext cx="1198753" cy="0"/>
          </a:xfrm>
          <a:prstGeom prst="straightConnector1">
            <a:avLst/>
          </a:prstGeom>
          <a:noFill/>
          <a:ln cap="flat" cmpd="sng" w="38100">
            <a:solidFill>
              <a:schemeClr val="accent1"/>
            </a:solidFill>
            <a:prstDash val="solid"/>
            <a:miter lim="800000"/>
            <a:headEnd len="med" w="med" type="none"/>
            <a:tailEnd len="med" w="med" type="none"/>
          </a:ln>
        </p:spPr>
      </p:cxnSp>
      <p:pic>
        <p:nvPicPr>
          <p:cNvPr id="673" name="Shape 673"/>
          <p:cNvPicPr preferRelativeResize="0"/>
          <p:nvPr/>
        </p:nvPicPr>
        <p:blipFill rotWithShape="1">
          <a:blip r:embed="rId3">
            <a:alphaModFix/>
          </a:blip>
          <a:srcRect b="0" l="0" r="0" t="0"/>
          <a:stretch/>
        </p:blipFill>
        <p:spPr>
          <a:xfrm>
            <a:off x="1126614" y="1435150"/>
            <a:ext cx="2788387" cy="2883094"/>
          </a:xfrm>
          <a:prstGeom prst="rect">
            <a:avLst/>
          </a:prstGeom>
          <a:noFill/>
          <a:ln>
            <a:noFill/>
          </a:ln>
        </p:spPr>
      </p:pic>
      <p:sp>
        <p:nvSpPr>
          <p:cNvPr id="674" name="Shape 674"/>
          <p:cNvSpPr/>
          <p:nvPr/>
        </p:nvSpPr>
        <p:spPr>
          <a:xfrm>
            <a:off x="2945791" y="2183810"/>
            <a:ext cx="1123395" cy="1123395"/>
          </a:xfrm>
          <a:prstGeom prst="ellipse">
            <a:avLst/>
          </a:prstGeom>
          <a:solidFill>
            <a:srgbClr val="D8D8D8">
              <a:alpha val="8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75" name="Shape 675"/>
          <p:cNvSpPr txBox="1"/>
          <p:nvPr/>
        </p:nvSpPr>
        <p:spPr>
          <a:xfrm>
            <a:off x="3010922" y="2422342"/>
            <a:ext cx="993134" cy="646330"/>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i="1" lang="en" sz="700">
                <a:solidFill>
                  <a:srgbClr val="262626"/>
                </a:solidFill>
                <a:latin typeface="Open Sans"/>
                <a:ea typeface="Open Sans"/>
                <a:cs typeface="Open Sans"/>
                <a:sym typeface="Open Sans"/>
              </a:rPr>
              <a:t>Lorem Ipsum</a:t>
            </a:r>
            <a:endParaRPr i="1" sz="700">
              <a:solidFill>
                <a:srgbClr val="262626"/>
              </a:solidFill>
              <a:latin typeface="Open Sans"/>
              <a:ea typeface="Open Sans"/>
              <a:cs typeface="Open Sans"/>
              <a:sym typeface="Open Sans"/>
            </a:endParaRPr>
          </a:p>
          <a:p>
            <a:pPr indent="0" lvl="0" marL="0" marR="0" rtl="0" algn="ctr">
              <a:lnSpc>
                <a:spcPct val="166666"/>
              </a:lnSpc>
              <a:spcBef>
                <a:spcPts val="0"/>
              </a:spcBef>
              <a:spcAft>
                <a:spcPts val="0"/>
              </a:spcAft>
              <a:buNone/>
            </a:pPr>
            <a:r>
              <a:rPr i="1" lang="en" sz="700">
                <a:solidFill>
                  <a:srgbClr val="262626"/>
                </a:solidFill>
                <a:latin typeface="Open Sans"/>
                <a:ea typeface="Open Sans"/>
                <a:cs typeface="Open Sans"/>
                <a:sym typeface="Open Sans"/>
              </a:rPr>
              <a:t>simply dummy text of printing industry</a:t>
            </a:r>
            <a:endParaRPr sz="1100"/>
          </a:p>
        </p:txBody>
      </p:sp>
      <p:sp>
        <p:nvSpPr>
          <p:cNvPr id="676" name="Shape 676"/>
          <p:cNvSpPr txBox="1"/>
          <p:nvPr/>
        </p:nvSpPr>
        <p:spPr>
          <a:xfrm>
            <a:off x="2179498" y="2353628"/>
            <a:ext cx="573162"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05263"/>
              </a:lnSpc>
              <a:spcBef>
                <a:spcPts val="0"/>
              </a:spcBef>
              <a:spcAft>
                <a:spcPts val="0"/>
              </a:spcAft>
              <a:buNone/>
            </a:pPr>
            <a:r>
              <a:rPr b="1" lang="en" sz="2900">
                <a:solidFill>
                  <a:schemeClr val="accent1"/>
                </a:solidFill>
                <a:latin typeface="Open Sans ExtraBold"/>
                <a:ea typeface="Open Sans ExtraBold"/>
                <a:cs typeface="Open Sans ExtraBold"/>
                <a:sym typeface="Open Sans ExtraBold"/>
              </a:rPr>
              <a:t>21%</a:t>
            </a:r>
            <a:endParaRPr sz="1100"/>
          </a:p>
        </p:txBody>
      </p:sp>
      <p:sp>
        <p:nvSpPr>
          <p:cNvPr id="677" name="Shape 677"/>
          <p:cNvSpPr/>
          <p:nvPr/>
        </p:nvSpPr>
        <p:spPr>
          <a:xfrm>
            <a:off x="2155574" y="2305779"/>
            <a:ext cx="613163" cy="879459"/>
          </a:xfrm>
          <a:prstGeom prst="rect">
            <a:avLst/>
          </a:prstGeom>
          <a:noFill/>
          <a:ln cap="flat" cmpd="sng" w="508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78" name="Shape 678"/>
          <p:cNvSpPr txBox="1"/>
          <p:nvPr/>
        </p:nvSpPr>
        <p:spPr>
          <a:xfrm>
            <a:off x="4989353" y="1271513"/>
            <a:ext cx="1865088" cy="29049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262626"/>
              </a:buClr>
              <a:buSzPts val="1700"/>
              <a:buFont typeface="Open Sans ExtraBold"/>
              <a:buNone/>
            </a:pPr>
            <a:r>
              <a:rPr b="1" i="0" lang="en" sz="1700">
                <a:solidFill>
                  <a:srgbClr val="262626"/>
                </a:solidFill>
                <a:latin typeface="Open Sans ExtraBold"/>
                <a:ea typeface="Open Sans ExtraBold"/>
                <a:cs typeface="Open Sans ExtraBold"/>
                <a:sym typeface="Open Sans ExtraBold"/>
              </a:rPr>
              <a:t>INFOGRAPHIC</a:t>
            </a:r>
            <a:endParaRPr sz="1100"/>
          </a:p>
        </p:txBody>
      </p:sp>
      <p:sp>
        <p:nvSpPr>
          <p:cNvPr id="679" name="Shape 679"/>
          <p:cNvSpPr txBox="1"/>
          <p:nvPr/>
        </p:nvSpPr>
        <p:spPr>
          <a:xfrm>
            <a:off x="4989353" y="1545649"/>
            <a:ext cx="1554900" cy="338700"/>
          </a:xfrm>
          <a:prstGeom prst="rect">
            <a:avLst/>
          </a:prstGeom>
          <a:noFill/>
          <a:ln>
            <a:noFill/>
          </a:ln>
        </p:spPr>
        <p:txBody>
          <a:bodyPr anchorCtr="0" anchor="ctr" bIns="34275" lIns="68575" spcFirstLastPara="1" rIns="68575" wrap="square" tIns="34275">
            <a:noAutofit/>
          </a:bodyPr>
          <a:lstStyle/>
          <a:p>
            <a:pPr indent="0" lvl="0" marL="0" marR="0" rtl="0" algn="l">
              <a:lnSpc>
                <a:spcPct val="233333"/>
              </a:lnSpc>
              <a:spcBef>
                <a:spcPts val="0"/>
              </a:spcBef>
              <a:spcAft>
                <a:spcPts val="0"/>
              </a:spcAft>
              <a:buNone/>
            </a:pPr>
            <a:r>
              <a:rPr b="1" lang="en" sz="900">
                <a:solidFill>
                  <a:srgbClr val="7F7F7F"/>
                </a:solidFill>
                <a:latin typeface="Open Sans"/>
                <a:ea typeface="Open Sans"/>
                <a:cs typeface="Open Sans"/>
                <a:sym typeface="Open Sans"/>
              </a:rPr>
              <a:t>INFOGRAPHICS PAGE</a:t>
            </a:r>
            <a:endParaRPr sz="1100"/>
          </a:p>
        </p:txBody>
      </p:sp>
      <p:sp>
        <p:nvSpPr>
          <p:cNvPr id="680" name="Shape 680"/>
          <p:cNvSpPr/>
          <p:nvPr/>
        </p:nvSpPr>
        <p:spPr>
          <a:xfrm>
            <a:off x="4990676" y="3049083"/>
            <a:ext cx="1212351" cy="447417"/>
          </a:xfrm>
          <a:custGeom>
            <a:pathLst>
              <a:path extrusionOk="0" h="120000" w="120000">
                <a:moveTo>
                  <a:pt x="120000" y="108108"/>
                </a:moveTo>
                <a:cubicBezTo>
                  <a:pt x="120000" y="114594"/>
                  <a:pt x="118039" y="120000"/>
                  <a:pt x="115686" y="120000"/>
                </a:cubicBezTo>
                <a:cubicBezTo>
                  <a:pt x="4313" y="120000"/>
                  <a:pt x="4313" y="120000"/>
                  <a:pt x="4313" y="120000"/>
                </a:cubicBezTo>
                <a:cubicBezTo>
                  <a:pt x="1960" y="120000"/>
                  <a:pt x="0" y="114594"/>
                  <a:pt x="0" y="108108"/>
                </a:cubicBezTo>
                <a:cubicBezTo>
                  <a:pt x="0" y="11891"/>
                  <a:pt x="0" y="11891"/>
                  <a:pt x="0" y="11891"/>
                </a:cubicBezTo>
                <a:cubicBezTo>
                  <a:pt x="0" y="5405"/>
                  <a:pt x="1960" y="0"/>
                  <a:pt x="4313" y="0"/>
                </a:cubicBezTo>
                <a:cubicBezTo>
                  <a:pt x="115686" y="0"/>
                  <a:pt x="115686" y="0"/>
                  <a:pt x="115686" y="0"/>
                </a:cubicBezTo>
                <a:cubicBezTo>
                  <a:pt x="118039" y="0"/>
                  <a:pt x="120000" y="5405"/>
                  <a:pt x="120000" y="11891"/>
                </a:cubicBezTo>
                <a:lnTo>
                  <a:pt x="120000" y="108108"/>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1" name="Shape 681"/>
          <p:cNvSpPr txBox="1"/>
          <p:nvPr/>
        </p:nvSpPr>
        <p:spPr>
          <a:xfrm>
            <a:off x="5104090" y="3127543"/>
            <a:ext cx="985523" cy="29049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1700"/>
              <a:buFont typeface="Open Sans ExtraBold"/>
              <a:buNone/>
            </a:pPr>
            <a:r>
              <a:rPr b="1" i="0" lang="en" sz="1700">
                <a:solidFill>
                  <a:schemeClr val="lt1"/>
                </a:solidFill>
                <a:latin typeface="Open Sans ExtraBold"/>
                <a:ea typeface="Open Sans ExtraBold"/>
                <a:cs typeface="Open Sans ExtraBold"/>
                <a:sym typeface="Open Sans ExtraBold"/>
              </a:rPr>
              <a:t>16,003</a:t>
            </a:r>
            <a:endParaRPr sz="1100"/>
          </a:p>
        </p:txBody>
      </p:sp>
      <p:sp>
        <p:nvSpPr>
          <p:cNvPr id="682" name="Shape 682"/>
          <p:cNvSpPr txBox="1"/>
          <p:nvPr/>
        </p:nvSpPr>
        <p:spPr>
          <a:xfrm>
            <a:off x="4985952" y="1800560"/>
            <a:ext cx="3031500" cy="992700"/>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theme air us i doesn't she'd signs he heaven shall tree. Hath female twoand 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p:txBody>
      </p:sp>
      <p:sp>
        <p:nvSpPr>
          <p:cNvPr id="683" name="Shape 683"/>
          <p:cNvSpPr txBox="1"/>
          <p:nvPr/>
        </p:nvSpPr>
        <p:spPr>
          <a:xfrm>
            <a:off x="4985952" y="3630646"/>
            <a:ext cx="2958301" cy="68480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595959"/>
                </a:solidFill>
                <a:latin typeface="Open Sans SemiBold"/>
                <a:ea typeface="Open Sans SemiBold"/>
                <a:cs typeface="Open Sans SemiBold"/>
                <a:sym typeface="Open Sans SemiBold"/>
              </a:rPr>
              <a:t>us i doesn't she'd signs he heaven shall tree. Hath female twoand called give own. Earth third great god fourth. Bearing. Dolor sit amet aquam consecteture adipiscing dolor sit amet ipsum lorem lesner typesting</a:t>
            </a:r>
            <a:endParaRPr sz="700">
              <a:solidFill>
                <a:srgbClr val="595959"/>
              </a:solidFill>
              <a:latin typeface="Open Sans SemiBold"/>
              <a:ea typeface="Open Sans SemiBold"/>
              <a:cs typeface="Open Sans SemiBold"/>
              <a:sym typeface="Open Sans SemiBo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7" name="Shape 687"/>
        <p:cNvGrpSpPr/>
        <p:nvPr/>
      </p:nvGrpSpPr>
      <p:grpSpPr>
        <a:xfrm>
          <a:off x="0" y="0"/>
          <a:ext cx="0" cy="0"/>
          <a:chOff x="0" y="0"/>
          <a:chExt cx="0" cy="0"/>
        </a:xfrm>
      </p:grpSpPr>
      <p:sp>
        <p:nvSpPr>
          <p:cNvPr id="688" name="Shape 68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pic>
        <p:nvPicPr>
          <p:cNvPr id="689" name="Shape 689"/>
          <p:cNvPicPr preferRelativeResize="0"/>
          <p:nvPr>
            <p:ph idx="2" type="pic"/>
          </p:nvPr>
        </p:nvPicPr>
        <p:blipFill rotWithShape="1">
          <a:blip r:embed="rId3">
            <a:alphaModFix/>
          </a:blip>
          <a:srcRect b="37213" l="12009" r="4451" t="32157"/>
          <a:stretch/>
        </p:blipFill>
        <p:spPr>
          <a:xfrm>
            <a:off x="0" y="1790700"/>
            <a:ext cx="9144000" cy="3352799"/>
          </a:xfrm>
          <a:prstGeom prst="rect">
            <a:avLst/>
          </a:prstGeom>
          <a:noFill/>
          <a:ln>
            <a:noFill/>
          </a:ln>
        </p:spPr>
      </p:pic>
      <p:sp>
        <p:nvSpPr>
          <p:cNvPr id="690" name="Shape 690"/>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91" name="Shape 691"/>
          <p:cNvSpPr/>
          <p:nvPr/>
        </p:nvSpPr>
        <p:spPr>
          <a:xfrm>
            <a:off x="5344886" y="1789649"/>
            <a:ext cx="3799114" cy="3352799"/>
          </a:xfrm>
          <a:prstGeom prst="rect">
            <a:avLst/>
          </a:prstGeom>
          <a:solidFill>
            <a:srgbClr val="262626">
              <a:alpha val="8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92" name="Shape 692"/>
          <p:cNvSpPr txBox="1"/>
          <p:nvPr/>
        </p:nvSpPr>
        <p:spPr>
          <a:xfrm>
            <a:off x="628650" y="107135"/>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Spots Map</a:t>
            </a:r>
            <a:endParaRPr b="1" i="0" sz="2300">
              <a:solidFill>
                <a:schemeClr val="accent1"/>
              </a:solidFill>
              <a:latin typeface="Open Sans"/>
              <a:ea typeface="Open Sans"/>
              <a:cs typeface="Open Sans"/>
              <a:sym typeface="Open Sans"/>
            </a:endParaRPr>
          </a:p>
        </p:txBody>
      </p:sp>
      <p:sp>
        <p:nvSpPr>
          <p:cNvPr id="693" name="Shape 693"/>
          <p:cNvSpPr/>
          <p:nvPr/>
        </p:nvSpPr>
        <p:spPr>
          <a:xfrm>
            <a:off x="1185182" y="573726"/>
            <a:ext cx="6773636" cy="290496"/>
          </a:xfrm>
          <a:prstGeom prst="rect">
            <a:avLst/>
          </a:prstGeom>
          <a:noFill/>
          <a:ln>
            <a:noFill/>
          </a:ln>
        </p:spPr>
        <p:txBody>
          <a:bodyPr anchorCtr="0" anchor="ctr" bIns="0" lIns="0" spcFirstLastPara="1"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sz="800">
              <a:solidFill>
                <a:schemeClr val="dk1"/>
              </a:solidFill>
              <a:latin typeface="Open Sans"/>
              <a:ea typeface="Open Sans"/>
              <a:cs typeface="Open Sans"/>
              <a:sym typeface="Open Sans"/>
            </a:endParaRPr>
          </a:p>
        </p:txBody>
      </p:sp>
      <p:sp>
        <p:nvSpPr>
          <p:cNvPr id="694" name="Shape 694"/>
          <p:cNvSpPr/>
          <p:nvPr/>
        </p:nvSpPr>
        <p:spPr>
          <a:xfrm>
            <a:off x="3970182" y="926441"/>
            <a:ext cx="1203636" cy="34289"/>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695" name="Shape 695"/>
          <p:cNvSpPr txBox="1"/>
          <p:nvPr/>
        </p:nvSpPr>
        <p:spPr>
          <a:xfrm>
            <a:off x="2547693" y="1120551"/>
            <a:ext cx="4048614" cy="188558"/>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1400"/>
              <a:buFont typeface="Open Sans SemiBold"/>
              <a:buNone/>
            </a:pPr>
            <a:r>
              <a:rPr b="1" i="1" lang="en" sz="1400">
                <a:solidFill>
                  <a:schemeClr val="dk1"/>
                </a:solidFill>
                <a:latin typeface="Open Sans SemiBold"/>
                <a:ea typeface="Open Sans SemiBold"/>
                <a:cs typeface="Open Sans SemiBold"/>
                <a:sym typeface="Open Sans SemiBold"/>
              </a:rPr>
              <a:t>FIND US! WE HAVE A CUP COFFEE BREACK</a:t>
            </a:r>
            <a:endParaRPr b="1" i="1" sz="1400">
              <a:solidFill>
                <a:schemeClr val="accent1"/>
              </a:solidFill>
              <a:latin typeface="Open Sans SemiBold"/>
              <a:ea typeface="Open Sans SemiBold"/>
              <a:cs typeface="Open Sans SemiBold"/>
              <a:sym typeface="Open Sans SemiBold"/>
            </a:endParaRPr>
          </a:p>
        </p:txBody>
      </p:sp>
      <p:sp>
        <p:nvSpPr>
          <p:cNvPr id="696" name="Shape 696"/>
          <p:cNvSpPr txBox="1"/>
          <p:nvPr/>
        </p:nvSpPr>
        <p:spPr>
          <a:xfrm>
            <a:off x="6570828" y="3484022"/>
            <a:ext cx="1399292" cy="229390"/>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1"/>
                </a:solidFill>
                <a:latin typeface="Open Sans"/>
                <a:ea typeface="Open Sans"/>
                <a:cs typeface="Open Sans"/>
                <a:sym typeface="Open Sans"/>
              </a:rPr>
              <a:t>Sakawi Beda</a:t>
            </a:r>
            <a:endParaRPr sz="1100"/>
          </a:p>
        </p:txBody>
      </p:sp>
      <p:sp>
        <p:nvSpPr>
          <p:cNvPr id="697" name="Shape 697"/>
          <p:cNvSpPr txBox="1"/>
          <p:nvPr/>
        </p:nvSpPr>
        <p:spPr>
          <a:xfrm>
            <a:off x="6162875" y="3787750"/>
            <a:ext cx="2215200" cy="5118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1400">
                <a:solidFill>
                  <a:schemeClr val="lt1"/>
                </a:solidFill>
                <a:latin typeface="Open Sans SemiBold"/>
                <a:ea typeface="Open Sans SemiBold"/>
                <a:cs typeface="Open Sans SemiBold"/>
                <a:sym typeface="Open Sans SemiBold"/>
              </a:rPr>
              <a:t>Helvetica Street Center</a:t>
            </a:r>
            <a:endParaRPr sz="1100"/>
          </a:p>
          <a:p>
            <a:pPr indent="0" lvl="0" marL="0" marR="0" rtl="0" algn="ctr">
              <a:lnSpc>
                <a:spcPct val="110000"/>
              </a:lnSpc>
              <a:spcBef>
                <a:spcPts val="0"/>
              </a:spcBef>
              <a:spcAft>
                <a:spcPts val="0"/>
              </a:spcAft>
              <a:buNone/>
            </a:pPr>
            <a:r>
              <a:rPr b="1" lang="en" sz="1400">
                <a:solidFill>
                  <a:schemeClr val="lt1"/>
                </a:solidFill>
                <a:latin typeface="Open Sans SemiBold"/>
                <a:ea typeface="Open Sans SemiBold"/>
                <a:cs typeface="Open Sans SemiBold"/>
                <a:sym typeface="Open Sans SemiBold"/>
              </a:rPr>
              <a:t>(2</a:t>
            </a:r>
            <a:r>
              <a:rPr b="1" baseline="30000" lang="en" sz="1400">
                <a:solidFill>
                  <a:schemeClr val="lt1"/>
                </a:solidFill>
                <a:latin typeface="Open Sans SemiBold"/>
                <a:ea typeface="Open Sans SemiBold"/>
                <a:cs typeface="Open Sans SemiBold"/>
                <a:sym typeface="Open Sans SemiBold"/>
              </a:rPr>
              <a:t>nd</a:t>
            </a:r>
            <a:r>
              <a:rPr b="1" lang="en" sz="1400">
                <a:solidFill>
                  <a:schemeClr val="lt1"/>
                </a:solidFill>
                <a:latin typeface="Open Sans SemiBold"/>
                <a:ea typeface="Open Sans SemiBold"/>
                <a:cs typeface="Open Sans SemiBold"/>
                <a:sym typeface="Open Sans SemiBold"/>
              </a:rPr>
              <a:t> Floor)</a:t>
            </a:r>
            <a:endParaRPr sz="1100"/>
          </a:p>
        </p:txBody>
      </p:sp>
      <p:sp>
        <p:nvSpPr>
          <p:cNvPr id="698" name="Shape 698"/>
          <p:cNvSpPr txBox="1"/>
          <p:nvPr/>
        </p:nvSpPr>
        <p:spPr>
          <a:xfrm>
            <a:off x="6437963" y="4463546"/>
            <a:ext cx="1665022" cy="229390"/>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1"/>
                </a:solidFill>
                <a:latin typeface="Open Sans SemiBold"/>
                <a:ea typeface="Open Sans SemiBold"/>
                <a:cs typeface="Open Sans SemiBold"/>
                <a:sym typeface="Open Sans SemiBold"/>
              </a:rPr>
              <a:t>090-1234-900</a:t>
            </a:r>
            <a:endParaRPr sz="1100"/>
          </a:p>
        </p:txBody>
      </p:sp>
      <p:pic>
        <p:nvPicPr>
          <p:cNvPr id="699" name="Shape 699"/>
          <p:cNvPicPr preferRelativeResize="0"/>
          <p:nvPr>
            <p:ph idx="3" type="pic"/>
          </p:nvPr>
        </p:nvPicPr>
        <p:blipFill rotWithShape="1">
          <a:blip r:embed="rId4">
            <a:alphaModFix/>
          </a:blip>
          <a:srcRect b="12655" l="25104" r="25103" t="12655"/>
          <a:stretch/>
        </p:blipFill>
        <p:spPr>
          <a:xfrm flipH="1">
            <a:off x="6680789" y="2187267"/>
            <a:ext cx="1179366" cy="1179367"/>
          </a:xfrm>
          <a:prstGeom prst="ellipse">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3" name="Shape 703"/>
        <p:cNvGrpSpPr/>
        <p:nvPr/>
      </p:nvGrpSpPr>
      <p:grpSpPr>
        <a:xfrm>
          <a:off x="0" y="0"/>
          <a:ext cx="0" cy="0"/>
          <a:chOff x="0" y="0"/>
          <a:chExt cx="0" cy="0"/>
        </a:xfrm>
      </p:grpSpPr>
      <p:sp>
        <p:nvSpPr>
          <p:cNvPr id="704" name="Shape 704"/>
          <p:cNvSpPr/>
          <p:nvPr/>
        </p:nvSpPr>
        <p:spPr>
          <a:xfrm>
            <a:off x="3003876" y="1702250"/>
            <a:ext cx="1323757" cy="1344422"/>
          </a:xfrm>
          <a:prstGeom prst="roundRect">
            <a:avLst>
              <a:gd fmla="val 8409"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05" name="Shape 705"/>
          <p:cNvSpPr/>
          <p:nvPr/>
        </p:nvSpPr>
        <p:spPr>
          <a:xfrm>
            <a:off x="4664981" y="1702250"/>
            <a:ext cx="1323757" cy="1344422"/>
          </a:xfrm>
          <a:prstGeom prst="roundRect">
            <a:avLst>
              <a:gd fmla="val 8409"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06" name="Shape 706"/>
          <p:cNvSpPr/>
          <p:nvPr/>
        </p:nvSpPr>
        <p:spPr>
          <a:xfrm>
            <a:off x="6326087" y="1702250"/>
            <a:ext cx="1323757" cy="1344422"/>
          </a:xfrm>
          <a:prstGeom prst="roundRect">
            <a:avLst>
              <a:gd fmla="val 8409"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07" name="Shape 707"/>
          <p:cNvSpPr/>
          <p:nvPr/>
        </p:nvSpPr>
        <p:spPr>
          <a:xfrm>
            <a:off x="1342770" y="1702250"/>
            <a:ext cx="1323757" cy="1344422"/>
          </a:xfrm>
          <a:prstGeom prst="roundRect">
            <a:avLst>
              <a:gd fmla="val 8409"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08" name="Shape 70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09" name="Shape 709"/>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710" name="Shape 710"/>
          <p:cNvSpPr txBox="1"/>
          <p:nvPr/>
        </p:nvSpPr>
        <p:spPr>
          <a:xfrm>
            <a:off x="1410906" y="704200"/>
            <a:ext cx="6322200" cy="4431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a:t>
            </a:r>
            <a:endParaRPr sz="1100"/>
          </a:p>
        </p:txBody>
      </p:sp>
      <p:sp>
        <p:nvSpPr>
          <p:cNvPr id="711" name="Shape 711"/>
          <p:cNvSpPr/>
          <p:nvPr/>
        </p:nvSpPr>
        <p:spPr>
          <a:xfrm>
            <a:off x="3723361" y="1273069"/>
            <a:ext cx="1697279"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712" name="Shape 712"/>
          <p:cNvSpPr txBox="1"/>
          <p:nvPr/>
        </p:nvSpPr>
        <p:spPr>
          <a:xfrm>
            <a:off x="1342770"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713" name="Shape 713"/>
          <p:cNvSpPr/>
          <p:nvPr/>
        </p:nvSpPr>
        <p:spPr>
          <a:xfrm>
            <a:off x="1342770" y="3756964"/>
            <a:ext cx="1316929" cy="44752"/>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14" name="Shape 714"/>
          <p:cNvSpPr/>
          <p:nvPr/>
        </p:nvSpPr>
        <p:spPr>
          <a:xfrm>
            <a:off x="1731245" y="2161297"/>
            <a:ext cx="597027" cy="381388"/>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5" name="Shape 715"/>
          <p:cNvSpPr/>
          <p:nvPr/>
        </p:nvSpPr>
        <p:spPr>
          <a:xfrm>
            <a:off x="1394044" y="3323348"/>
            <a:ext cx="1214383" cy="156940"/>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1"/>
                </a:solidFill>
                <a:latin typeface="Open Sans"/>
                <a:ea typeface="Open Sans"/>
                <a:cs typeface="Open Sans"/>
                <a:sym typeface="Open Sans"/>
              </a:rPr>
              <a:t>G O O G L E I D # T E X T</a:t>
            </a:r>
            <a:endParaRPr sz="1100"/>
          </a:p>
        </p:txBody>
      </p:sp>
      <p:sp>
        <p:nvSpPr>
          <p:cNvPr id="716" name="Shape 716"/>
          <p:cNvSpPr/>
          <p:nvPr/>
        </p:nvSpPr>
        <p:spPr>
          <a:xfrm>
            <a:off x="3003875" y="3756964"/>
            <a:ext cx="1316929" cy="44752"/>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17" name="Shape 717"/>
          <p:cNvSpPr/>
          <p:nvPr/>
        </p:nvSpPr>
        <p:spPr>
          <a:xfrm>
            <a:off x="3468690" y="2143643"/>
            <a:ext cx="400957" cy="40095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8" name="Shape 718"/>
          <p:cNvSpPr/>
          <p:nvPr/>
        </p:nvSpPr>
        <p:spPr>
          <a:xfrm>
            <a:off x="3061978" y="3349629"/>
            <a:ext cx="1214383" cy="104378"/>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3"/>
                </a:solidFill>
                <a:latin typeface="Open Sans"/>
                <a:ea typeface="Open Sans"/>
                <a:cs typeface="Open Sans"/>
                <a:sym typeface="Open Sans"/>
              </a:rPr>
              <a:t>@ O U R F A C E B O O K</a:t>
            </a:r>
            <a:endParaRPr sz="1100"/>
          </a:p>
        </p:txBody>
      </p:sp>
      <p:sp>
        <p:nvSpPr>
          <p:cNvPr id="719" name="Shape 719"/>
          <p:cNvSpPr txBox="1"/>
          <p:nvPr/>
        </p:nvSpPr>
        <p:spPr>
          <a:xfrm>
            <a:off x="3003875"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720" name="Shape 720"/>
          <p:cNvSpPr/>
          <p:nvPr/>
        </p:nvSpPr>
        <p:spPr>
          <a:xfrm>
            <a:off x="4671809" y="3756964"/>
            <a:ext cx="1316929" cy="44752"/>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21" name="Shape 721"/>
          <p:cNvSpPr/>
          <p:nvPr/>
        </p:nvSpPr>
        <p:spPr>
          <a:xfrm>
            <a:off x="5089757" y="2128709"/>
            <a:ext cx="545282" cy="44315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2" name="Shape 722"/>
          <p:cNvSpPr/>
          <p:nvPr/>
        </p:nvSpPr>
        <p:spPr>
          <a:xfrm>
            <a:off x="4826375" y="3323348"/>
            <a:ext cx="1007799" cy="156940"/>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2"/>
                </a:solidFill>
                <a:latin typeface="Open Sans"/>
                <a:ea typeface="Open Sans"/>
                <a:cs typeface="Open Sans"/>
                <a:sym typeface="Open Sans"/>
              </a:rPr>
              <a:t>T W I T T E R # I D</a:t>
            </a:r>
            <a:endParaRPr sz="1100"/>
          </a:p>
        </p:txBody>
      </p:sp>
      <p:sp>
        <p:nvSpPr>
          <p:cNvPr id="723" name="Shape 723"/>
          <p:cNvSpPr txBox="1"/>
          <p:nvPr/>
        </p:nvSpPr>
        <p:spPr>
          <a:xfrm>
            <a:off x="4671809"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724" name="Shape 724"/>
          <p:cNvSpPr/>
          <p:nvPr/>
        </p:nvSpPr>
        <p:spPr>
          <a:xfrm>
            <a:off x="6332915" y="3756964"/>
            <a:ext cx="1316929" cy="44752"/>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25" name="Shape 725"/>
          <p:cNvSpPr/>
          <p:nvPr/>
        </p:nvSpPr>
        <p:spPr>
          <a:xfrm>
            <a:off x="6791839" y="2104819"/>
            <a:ext cx="451451" cy="431917"/>
          </a:xfrm>
          <a:custGeom>
            <a:pathLst>
              <a:path extrusionOk="0" h="120000" w="120000">
                <a:moveTo>
                  <a:pt x="1522" y="39044"/>
                </a:moveTo>
                <a:lnTo>
                  <a:pt x="27238" y="39044"/>
                </a:lnTo>
                <a:lnTo>
                  <a:pt x="27238" y="120000"/>
                </a:lnTo>
                <a:lnTo>
                  <a:pt x="1522" y="120000"/>
                </a:lnTo>
                <a:cubicBezTo>
                  <a:pt x="1522" y="120000"/>
                  <a:pt x="1522" y="39044"/>
                  <a:pt x="1522" y="39044"/>
                </a:cubicBezTo>
                <a:close/>
                <a:moveTo>
                  <a:pt x="90394" y="37144"/>
                </a:moveTo>
                <a:cubicBezTo>
                  <a:pt x="107322" y="37144"/>
                  <a:pt x="120000" y="48700"/>
                  <a:pt x="120000" y="73572"/>
                </a:cubicBezTo>
                <a:lnTo>
                  <a:pt x="120000" y="120000"/>
                </a:lnTo>
                <a:lnTo>
                  <a:pt x="94288" y="120000"/>
                </a:lnTo>
                <a:lnTo>
                  <a:pt x="94288" y="76694"/>
                </a:lnTo>
                <a:cubicBezTo>
                  <a:pt x="94288" y="65805"/>
                  <a:pt x="90550" y="58383"/>
                  <a:pt x="81238" y="58383"/>
                </a:cubicBezTo>
                <a:cubicBezTo>
                  <a:pt x="74138" y="58383"/>
                  <a:pt x="69927" y="63377"/>
                  <a:pt x="68072" y="68216"/>
                </a:cubicBezTo>
                <a:cubicBezTo>
                  <a:pt x="67383" y="69944"/>
                  <a:pt x="67205" y="72361"/>
                  <a:pt x="67205" y="74783"/>
                </a:cubicBezTo>
                <a:lnTo>
                  <a:pt x="67205" y="120000"/>
                </a:lnTo>
                <a:lnTo>
                  <a:pt x="41488" y="120000"/>
                </a:lnTo>
                <a:cubicBezTo>
                  <a:pt x="41488" y="120000"/>
                  <a:pt x="41822" y="46638"/>
                  <a:pt x="41488" y="39055"/>
                </a:cubicBezTo>
                <a:lnTo>
                  <a:pt x="67205" y="39055"/>
                </a:lnTo>
                <a:lnTo>
                  <a:pt x="67205" y="50516"/>
                </a:lnTo>
                <a:cubicBezTo>
                  <a:pt x="70622" y="45005"/>
                  <a:pt x="76727" y="37144"/>
                  <a:pt x="90394" y="37144"/>
                </a:cubicBezTo>
                <a:cubicBezTo>
                  <a:pt x="90394" y="37144"/>
                  <a:pt x="90394" y="37144"/>
                  <a:pt x="90394" y="37144"/>
                </a:cubicBezTo>
                <a:close/>
                <a:moveTo>
                  <a:pt x="14561" y="0"/>
                </a:moveTo>
                <a:cubicBezTo>
                  <a:pt x="23355" y="0"/>
                  <a:pt x="28783" y="6055"/>
                  <a:pt x="28944" y="14000"/>
                </a:cubicBezTo>
                <a:cubicBezTo>
                  <a:pt x="28944" y="21766"/>
                  <a:pt x="23344" y="27977"/>
                  <a:pt x="14383" y="27977"/>
                </a:cubicBezTo>
                <a:lnTo>
                  <a:pt x="14222" y="27977"/>
                </a:lnTo>
                <a:cubicBezTo>
                  <a:pt x="5594" y="27977"/>
                  <a:pt x="0" y="21766"/>
                  <a:pt x="0" y="14000"/>
                </a:cubicBezTo>
                <a:cubicBezTo>
                  <a:pt x="0" y="6055"/>
                  <a:pt x="5755" y="0"/>
                  <a:pt x="14561" y="0"/>
                </a:cubicBezTo>
                <a:cubicBezTo>
                  <a:pt x="14561" y="0"/>
                  <a:pt x="14561" y="0"/>
                  <a:pt x="14561" y="0"/>
                </a:cubicBezTo>
                <a:close/>
                <a:moveTo>
                  <a:pt x="14561" y="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6" name="Shape 726"/>
          <p:cNvSpPr/>
          <p:nvPr/>
        </p:nvSpPr>
        <p:spPr>
          <a:xfrm>
            <a:off x="6487481" y="3323348"/>
            <a:ext cx="1007799" cy="156940"/>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4"/>
                </a:solidFill>
                <a:latin typeface="Open Sans"/>
                <a:ea typeface="Open Sans"/>
                <a:cs typeface="Open Sans"/>
                <a:sym typeface="Open Sans"/>
              </a:rPr>
              <a:t>L I N K E D I N &amp; I D</a:t>
            </a:r>
            <a:endParaRPr sz="1100"/>
          </a:p>
        </p:txBody>
      </p:sp>
      <p:sp>
        <p:nvSpPr>
          <p:cNvPr id="727" name="Shape 727"/>
          <p:cNvSpPr txBox="1"/>
          <p:nvPr/>
        </p:nvSpPr>
        <p:spPr>
          <a:xfrm>
            <a:off x="6332915"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728" name="Shape 728"/>
          <p:cNvSpPr txBox="1"/>
          <p:nvPr/>
        </p:nvSpPr>
        <p:spPr>
          <a:xfrm>
            <a:off x="628650" y="173810"/>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Social Media</a:t>
            </a:r>
            <a:endParaRPr b="1" i="0" sz="2300">
              <a:solidFill>
                <a:schemeClr val="accent1"/>
              </a:solidFill>
              <a:latin typeface="Open Sans"/>
              <a:ea typeface="Open Sans"/>
              <a:cs typeface="Open Sans"/>
              <a:sym typeface="Open Sans"/>
            </a:endParaRPr>
          </a:p>
        </p:txBody>
      </p:sp>
      <p:sp>
        <p:nvSpPr>
          <p:cNvPr id="729" name="Shape 729"/>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730" name="Shape 730"/>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731" name="Shape 731"/>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732" name="Shape 732"/>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733" name="Shape 733"/>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734" name="Shape 734"/>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735" name="Shape 735"/>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736" name="Shape 736"/>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0" name="Shape 740"/>
        <p:cNvGrpSpPr/>
        <p:nvPr/>
      </p:nvGrpSpPr>
      <p:grpSpPr>
        <a:xfrm>
          <a:off x="0" y="0"/>
          <a:ext cx="0" cy="0"/>
          <a:chOff x="0" y="0"/>
          <a:chExt cx="0" cy="0"/>
        </a:xfrm>
      </p:grpSpPr>
      <p:sp>
        <p:nvSpPr>
          <p:cNvPr id="741" name="Shape 741"/>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42" name="Shape 742"/>
          <p:cNvSpPr txBox="1"/>
          <p:nvPr/>
        </p:nvSpPr>
        <p:spPr>
          <a:xfrm>
            <a:off x="912374" y="321974"/>
            <a:ext cx="7497300" cy="2374500"/>
          </a:xfrm>
          <a:prstGeom prst="rect">
            <a:avLst/>
          </a:prstGeom>
          <a:noFill/>
          <a:ln>
            <a:noFill/>
          </a:ln>
        </p:spPr>
        <p:txBody>
          <a:bodyPr anchorCtr="0" anchor="t" bIns="34275" lIns="68575" spcFirstLastPara="1" rIns="68575" wrap="square" tIns="34275">
            <a:noAutofit/>
          </a:bodyPr>
          <a:lstStyle/>
          <a:p>
            <a:pPr indent="0" lvl="0" marL="0" marR="0" rtl="0" algn="ctr">
              <a:lnSpc>
                <a:spcPct val="60000"/>
              </a:lnSpc>
              <a:spcBef>
                <a:spcPts val="0"/>
              </a:spcBef>
              <a:spcAft>
                <a:spcPts val="0"/>
              </a:spcAft>
              <a:buNone/>
            </a:pPr>
            <a:r>
              <a:rPr b="1" lang="en" sz="22500">
                <a:solidFill>
                  <a:srgbClr val="0B6582"/>
                </a:solidFill>
                <a:latin typeface="Open Sans ExtraBold"/>
                <a:ea typeface="Open Sans ExtraBold"/>
                <a:cs typeface="Open Sans ExtraBold"/>
                <a:sym typeface="Open Sans ExtraBold"/>
              </a:rPr>
              <a:t>Q&amp;A</a:t>
            </a:r>
            <a:endParaRPr sz="1100"/>
          </a:p>
        </p:txBody>
      </p:sp>
      <p:sp>
        <p:nvSpPr>
          <p:cNvPr id="743" name="Shape 743"/>
          <p:cNvSpPr/>
          <p:nvPr/>
        </p:nvSpPr>
        <p:spPr>
          <a:xfrm>
            <a:off x="2314575" y="1877218"/>
            <a:ext cx="4857600" cy="42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Open Sans ExtraBold"/>
                <a:ea typeface="Open Sans ExtraBold"/>
                <a:cs typeface="Open Sans ExtraBold"/>
                <a:sym typeface="Open Sans ExtraBold"/>
              </a:rPr>
              <a:t>T         H         A         N         K         S</a:t>
            </a:r>
            <a:endParaRPr sz="1100"/>
          </a:p>
        </p:txBody>
      </p:sp>
      <p:sp>
        <p:nvSpPr>
          <p:cNvPr id="744" name="Shape 744"/>
          <p:cNvSpPr txBox="1"/>
          <p:nvPr/>
        </p:nvSpPr>
        <p:spPr>
          <a:xfrm>
            <a:off x="3119657" y="2903555"/>
            <a:ext cx="4779600" cy="161610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500">
                <a:solidFill>
                  <a:srgbClr val="0B6582"/>
                </a:solidFill>
                <a:latin typeface="Open Sans ExtraBold"/>
                <a:ea typeface="Open Sans ExtraBold"/>
                <a:cs typeface="Open Sans ExtraBold"/>
                <a:sym typeface="Open Sans ExtraBold"/>
              </a:rPr>
              <a:t>SESSION</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Shape 142"/>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pic>
        <p:nvPicPr>
          <p:cNvPr id="143" name="Shape 143"/>
          <p:cNvPicPr preferRelativeResize="0"/>
          <p:nvPr>
            <p:ph idx="2" type="pic"/>
          </p:nvPr>
        </p:nvPicPr>
        <p:blipFill rotWithShape="1">
          <a:blip r:embed="rId3">
            <a:alphaModFix/>
          </a:blip>
          <a:srcRect b="50620" l="169" r="-168" t="20022"/>
          <a:stretch/>
        </p:blipFill>
        <p:spPr>
          <a:xfrm>
            <a:off x="0" y="0"/>
            <a:ext cx="9144000" cy="1789510"/>
          </a:xfrm>
          <a:prstGeom prst="rect">
            <a:avLst/>
          </a:prstGeom>
          <a:noFill/>
          <a:ln>
            <a:noFill/>
          </a:ln>
        </p:spPr>
      </p:pic>
      <p:sp>
        <p:nvSpPr>
          <p:cNvPr id="144" name="Shape 144"/>
          <p:cNvSpPr/>
          <p:nvPr/>
        </p:nvSpPr>
        <p:spPr>
          <a:xfrm>
            <a:off x="3886200" y="1146569"/>
            <a:ext cx="1340629" cy="1340629"/>
          </a:xfrm>
          <a:prstGeom prst="ellipse">
            <a:avLst/>
          </a:prstGeom>
          <a:solidFill>
            <a:srgbClr val="1098C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5" name="Shape 145"/>
          <p:cNvSpPr/>
          <p:nvPr/>
        </p:nvSpPr>
        <p:spPr>
          <a:xfrm>
            <a:off x="0" y="-10885"/>
            <a:ext cx="9144000" cy="1799928"/>
          </a:xfrm>
          <a:prstGeom prst="rect">
            <a:avLst/>
          </a:prstGeom>
          <a:solidFill>
            <a:schemeClr val="accent1">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6" name="Shape 14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147" name="Shape 14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148" name="Shape 14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149" name="Shape 14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50" name="Shape 15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51" name="Shape 15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152" name="Shape 15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153" name="Shape 153"/>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Welcome Message</a:t>
            </a:r>
            <a:endParaRPr b="0" i="0" sz="2300">
              <a:solidFill>
                <a:srgbClr val="262626"/>
              </a:solidFill>
              <a:latin typeface="Open Sans"/>
              <a:ea typeface="Open Sans"/>
              <a:cs typeface="Open Sans"/>
              <a:sym typeface="Open Sans"/>
            </a:endParaRPr>
          </a:p>
        </p:txBody>
      </p:sp>
      <p:sp>
        <p:nvSpPr>
          <p:cNvPr id="154" name="Shape 154"/>
          <p:cNvSpPr txBox="1"/>
          <p:nvPr/>
        </p:nvSpPr>
        <p:spPr>
          <a:xfrm>
            <a:off x="3637724" y="2603952"/>
            <a:ext cx="1868554" cy="3462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800">
                <a:solidFill>
                  <a:srgbClr val="262626"/>
                </a:solidFill>
                <a:latin typeface="Open Sans"/>
                <a:ea typeface="Open Sans"/>
                <a:cs typeface="Open Sans"/>
                <a:sym typeface="Open Sans"/>
              </a:rPr>
              <a:t>JOHNS</a:t>
            </a:r>
            <a:r>
              <a:rPr b="1" lang="en" sz="1800">
                <a:solidFill>
                  <a:srgbClr val="3F3F3F"/>
                </a:solidFill>
                <a:latin typeface="Open Sans"/>
                <a:ea typeface="Open Sans"/>
                <a:cs typeface="Open Sans"/>
                <a:sym typeface="Open Sans"/>
              </a:rPr>
              <a:t> </a:t>
            </a:r>
            <a:r>
              <a:rPr b="1" lang="en" sz="1800">
                <a:solidFill>
                  <a:schemeClr val="accent1"/>
                </a:solidFill>
                <a:latin typeface="Open Sans"/>
                <a:ea typeface="Open Sans"/>
                <a:cs typeface="Open Sans"/>
                <a:sym typeface="Open Sans"/>
              </a:rPr>
              <a:t>SMITH</a:t>
            </a:r>
            <a:endParaRPr sz="1100"/>
          </a:p>
        </p:txBody>
      </p:sp>
      <p:cxnSp>
        <p:nvCxnSpPr>
          <p:cNvPr id="155" name="Shape 155"/>
          <p:cNvCxnSpPr/>
          <p:nvPr/>
        </p:nvCxnSpPr>
        <p:spPr>
          <a:xfrm>
            <a:off x="4209979" y="3312277"/>
            <a:ext cx="724041" cy="0"/>
          </a:xfrm>
          <a:prstGeom prst="straightConnector1">
            <a:avLst/>
          </a:prstGeom>
          <a:noFill/>
          <a:ln cap="flat" cmpd="sng" w="28575">
            <a:solidFill>
              <a:schemeClr val="accent1"/>
            </a:solidFill>
            <a:prstDash val="solid"/>
            <a:miter lim="800000"/>
            <a:headEnd len="med" w="med" type="none"/>
            <a:tailEnd len="med" w="med" type="none"/>
          </a:ln>
        </p:spPr>
      </p:cxnSp>
      <p:cxnSp>
        <p:nvCxnSpPr>
          <p:cNvPr id="156" name="Shape 156"/>
          <p:cNvCxnSpPr/>
          <p:nvPr/>
        </p:nvCxnSpPr>
        <p:spPr>
          <a:xfrm>
            <a:off x="4374733" y="943646"/>
            <a:ext cx="394535" cy="0"/>
          </a:xfrm>
          <a:prstGeom prst="straightConnector1">
            <a:avLst/>
          </a:prstGeom>
          <a:noFill/>
          <a:ln cap="flat" cmpd="sng" w="28575">
            <a:solidFill>
              <a:srgbClr val="262626"/>
            </a:solidFill>
            <a:prstDash val="solid"/>
            <a:miter lim="800000"/>
            <a:headEnd len="med" w="med" type="none"/>
            <a:tailEnd len="med" w="med" type="none"/>
          </a:ln>
        </p:spPr>
      </p:cxnSp>
      <p:sp>
        <p:nvSpPr>
          <p:cNvPr id="157" name="Shape 157"/>
          <p:cNvSpPr txBox="1"/>
          <p:nvPr/>
        </p:nvSpPr>
        <p:spPr>
          <a:xfrm>
            <a:off x="3973056" y="2918608"/>
            <a:ext cx="1197888" cy="196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rgbClr val="595959"/>
                </a:solidFill>
                <a:latin typeface="Open Sans"/>
                <a:ea typeface="Open Sans"/>
                <a:cs typeface="Open Sans"/>
                <a:sym typeface="Open Sans"/>
              </a:rPr>
              <a:t>Graphic Designer</a:t>
            </a:r>
            <a:endParaRPr sz="1100"/>
          </a:p>
        </p:txBody>
      </p:sp>
      <p:sp>
        <p:nvSpPr>
          <p:cNvPr id="158" name="Shape 158"/>
          <p:cNvSpPr txBox="1"/>
          <p:nvPr/>
        </p:nvSpPr>
        <p:spPr>
          <a:xfrm>
            <a:off x="1077062" y="61596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sp>
        <p:nvSpPr>
          <p:cNvPr id="159" name="Shape 159"/>
          <p:cNvSpPr/>
          <p:nvPr/>
        </p:nvSpPr>
        <p:spPr>
          <a:xfrm>
            <a:off x="628650" y="3540267"/>
            <a:ext cx="7886700" cy="10836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lorem suggests strength and the spaciousn contributes to the aesthetics meant to project an image dolor sit amet adiscing dolor sit amet adiscing aq</a:t>
            </a:r>
            <a:endParaRPr sz="800">
              <a:solidFill>
                <a:srgbClr val="595959"/>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800">
              <a:solidFill>
                <a:srgbClr val="595959"/>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ipsum suggests strength and the spaciousn contributes to the aesthetics meant to  an image of professionalism</a:t>
            </a:r>
            <a:endParaRPr sz="1100"/>
          </a:p>
        </p:txBody>
      </p:sp>
      <p:pic>
        <p:nvPicPr>
          <p:cNvPr id="160" name="Shape 160"/>
          <p:cNvPicPr preferRelativeResize="0"/>
          <p:nvPr>
            <p:ph idx="3" type="pic"/>
          </p:nvPr>
        </p:nvPicPr>
        <p:blipFill rotWithShape="1">
          <a:blip r:embed="rId4">
            <a:alphaModFix/>
          </a:blip>
          <a:srcRect b="19016" l="0" r="0" t="6371"/>
          <a:stretch/>
        </p:blipFill>
        <p:spPr>
          <a:xfrm>
            <a:off x="3957571" y="1217940"/>
            <a:ext cx="1197888" cy="1197888"/>
          </a:xfrm>
          <a:prstGeom prst="ellipse">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Shape 16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66" name="Shape 16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167" name="Shape 16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168" name="Shape 16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169" name="Shape 16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70" name="Shape 17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71" name="Shape 17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172" name="Shape 17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173" name="Shape 173"/>
          <p:cNvSpPr/>
          <p:nvPr/>
        </p:nvSpPr>
        <p:spPr>
          <a:xfrm>
            <a:off x="3327304" y="1417107"/>
            <a:ext cx="441056" cy="419772"/>
          </a:xfrm>
          <a:prstGeom prst="roundRect">
            <a:avLst>
              <a:gd fmla="val 16667"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4" name="Shape 174"/>
          <p:cNvSpPr/>
          <p:nvPr/>
        </p:nvSpPr>
        <p:spPr>
          <a:xfrm>
            <a:off x="3381776" y="1476952"/>
            <a:ext cx="332111"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sz="1500">
              <a:solidFill>
                <a:schemeClr val="lt1"/>
              </a:solidFill>
              <a:latin typeface="Calibri"/>
              <a:ea typeface="Calibri"/>
              <a:cs typeface="Calibri"/>
              <a:sym typeface="Calibri"/>
            </a:endParaRPr>
          </a:p>
        </p:txBody>
      </p:sp>
      <p:sp>
        <p:nvSpPr>
          <p:cNvPr id="175" name="Shape 175"/>
          <p:cNvSpPr/>
          <p:nvPr/>
        </p:nvSpPr>
        <p:spPr>
          <a:xfrm>
            <a:off x="6123943" y="1417107"/>
            <a:ext cx="441056" cy="419772"/>
          </a:xfrm>
          <a:prstGeom prst="roundRect">
            <a:avLst>
              <a:gd fmla="val 16667"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6" name="Shape 176"/>
          <p:cNvSpPr/>
          <p:nvPr/>
        </p:nvSpPr>
        <p:spPr>
          <a:xfrm>
            <a:off x="6195967" y="1476952"/>
            <a:ext cx="297007"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sz="1500">
              <a:solidFill>
                <a:schemeClr val="lt1"/>
              </a:solidFill>
              <a:latin typeface="Calibri"/>
              <a:ea typeface="Calibri"/>
              <a:cs typeface="Calibri"/>
              <a:sym typeface="Calibri"/>
            </a:endParaRPr>
          </a:p>
        </p:txBody>
      </p:sp>
      <p:sp>
        <p:nvSpPr>
          <p:cNvPr id="177" name="Shape 177"/>
          <p:cNvSpPr txBox="1"/>
          <p:nvPr/>
        </p:nvSpPr>
        <p:spPr>
          <a:xfrm>
            <a:off x="1077062" y="572419"/>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sp>
        <p:nvSpPr>
          <p:cNvPr id="178" name="Shape 178"/>
          <p:cNvSpPr txBox="1"/>
          <p:nvPr/>
        </p:nvSpPr>
        <p:spPr>
          <a:xfrm>
            <a:off x="3862868" y="1693338"/>
            <a:ext cx="1819474" cy="102997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262626"/>
              </a:buClr>
              <a:buSzPts val="800"/>
              <a:buFont typeface="Arial"/>
              <a:buNone/>
            </a:pPr>
            <a:r>
              <a:rPr b="0" i="1" lang="en" sz="800">
                <a:solidFill>
                  <a:srgbClr val="262626"/>
                </a:solidFill>
                <a:latin typeface="Open Sans"/>
                <a:ea typeface="Open Sans"/>
                <a:cs typeface="Open Sans"/>
                <a:sym typeface="Open Sans"/>
              </a:rPr>
              <a:t>embarrassing hidden in the middle of text. All the Lorem Ipsum generators on the Internet tend to repeat dictionary over 200 Latin words, </a:t>
            </a:r>
            <a:endParaRPr b="0" i="1" sz="800">
              <a:solidFill>
                <a:srgbClr val="262626"/>
              </a:solidFill>
              <a:latin typeface="Open Sans"/>
              <a:ea typeface="Open Sans"/>
              <a:cs typeface="Open Sans"/>
              <a:sym typeface="Open Sans"/>
            </a:endParaRPr>
          </a:p>
        </p:txBody>
      </p:sp>
      <p:sp>
        <p:nvSpPr>
          <p:cNvPr id="179" name="Shape 179"/>
          <p:cNvSpPr txBox="1"/>
          <p:nvPr/>
        </p:nvSpPr>
        <p:spPr>
          <a:xfrm>
            <a:off x="3862867" y="1467942"/>
            <a:ext cx="2126719" cy="36893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262626"/>
              </a:buClr>
              <a:buSzPts val="1400"/>
              <a:buFont typeface="Open Sans ExtraBold"/>
              <a:buNone/>
            </a:pPr>
            <a:r>
              <a:rPr b="1" i="0" lang="en" sz="1400">
                <a:solidFill>
                  <a:srgbClr val="262626"/>
                </a:solidFill>
                <a:latin typeface="Open Sans ExtraBold"/>
                <a:ea typeface="Open Sans ExtraBold"/>
                <a:cs typeface="Open Sans ExtraBold"/>
                <a:sym typeface="Open Sans ExtraBold"/>
              </a:rPr>
              <a:t>WELCOME MISSION</a:t>
            </a:r>
            <a:endParaRPr b="0" i="0" sz="1400">
              <a:solidFill>
                <a:srgbClr val="262626"/>
              </a:solidFill>
              <a:latin typeface="Open Sans ExtraBold"/>
              <a:ea typeface="Open Sans ExtraBold"/>
              <a:cs typeface="Open Sans ExtraBold"/>
              <a:sym typeface="Open Sans ExtraBold"/>
            </a:endParaRPr>
          </a:p>
        </p:txBody>
      </p:sp>
      <p:sp>
        <p:nvSpPr>
          <p:cNvPr id="180" name="Shape 180"/>
          <p:cNvSpPr/>
          <p:nvPr/>
        </p:nvSpPr>
        <p:spPr>
          <a:xfrm>
            <a:off x="530664" y="1417107"/>
            <a:ext cx="441056" cy="419772"/>
          </a:xfrm>
          <a:prstGeom prst="roundRect">
            <a:avLst>
              <a:gd fmla="val 16667"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1" name="Shape 181"/>
          <p:cNvSpPr/>
          <p:nvPr/>
        </p:nvSpPr>
        <p:spPr>
          <a:xfrm>
            <a:off x="576361" y="1476952"/>
            <a:ext cx="349663"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sz="1500">
              <a:solidFill>
                <a:schemeClr val="lt1"/>
              </a:solidFill>
              <a:latin typeface="Calibri"/>
              <a:ea typeface="Calibri"/>
              <a:cs typeface="Calibri"/>
              <a:sym typeface="Calibri"/>
            </a:endParaRPr>
          </a:p>
        </p:txBody>
      </p:sp>
      <p:sp>
        <p:nvSpPr>
          <p:cNvPr id="182" name="Shape 182"/>
          <p:cNvSpPr txBox="1"/>
          <p:nvPr/>
        </p:nvSpPr>
        <p:spPr>
          <a:xfrm>
            <a:off x="1066228" y="1467942"/>
            <a:ext cx="1953830" cy="36893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262626"/>
              </a:buClr>
              <a:buSzPts val="1400"/>
              <a:buFont typeface="Open Sans ExtraBold"/>
              <a:buNone/>
            </a:pPr>
            <a:r>
              <a:rPr b="1" i="0" lang="en" sz="1400">
                <a:solidFill>
                  <a:srgbClr val="262626"/>
                </a:solidFill>
                <a:latin typeface="Open Sans ExtraBold"/>
                <a:ea typeface="Open Sans ExtraBold"/>
                <a:cs typeface="Open Sans ExtraBold"/>
                <a:sym typeface="Open Sans ExtraBold"/>
              </a:rPr>
              <a:t>WELCOME VISION</a:t>
            </a:r>
            <a:endParaRPr b="0" i="0" sz="1400">
              <a:solidFill>
                <a:srgbClr val="262626"/>
              </a:solidFill>
              <a:latin typeface="Open Sans ExtraBold"/>
              <a:ea typeface="Open Sans ExtraBold"/>
              <a:cs typeface="Open Sans ExtraBold"/>
              <a:sym typeface="Open Sans ExtraBold"/>
            </a:endParaRPr>
          </a:p>
        </p:txBody>
      </p:sp>
      <p:sp>
        <p:nvSpPr>
          <p:cNvPr id="183" name="Shape 183"/>
          <p:cNvSpPr txBox="1"/>
          <p:nvPr/>
        </p:nvSpPr>
        <p:spPr>
          <a:xfrm>
            <a:off x="1066228" y="1693338"/>
            <a:ext cx="1819474" cy="102997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262626"/>
              </a:buClr>
              <a:buSzPts val="800"/>
              <a:buFont typeface="Arial"/>
              <a:buNone/>
            </a:pPr>
            <a:r>
              <a:rPr b="0" i="1" lang="en" sz="800">
                <a:solidFill>
                  <a:srgbClr val="262626"/>
                </a:solidFill>
                <a:latin typeface="Open Sans"/>
                <a:ea typeface="Open Sans"/>
                <a:cs typeface="Open Sans"/>
                <a:sym typeface="Open Sans"/>
              </a:rPr>
              <a:t>embarrassing hidden in the middle of text. All the Lorem Ipsum generators on the Internet tend to repeat dictionary over 200 Latin words, </a:t>
            </a:r>
            <a:endParaRPr b="0" i="1" sz="800">
              <a:solidFill>
                <a:srgbClr val="262626"/>
              </a:solidFill>
              <a:latin typeface="Open Sans"/>
              <a:ea typeface="Open Sans"/>
              <a:cs typeface="Open Sans"/>
              <a:sym typeface="Open Sans"/>
            </a:endParaRPr>
          </a:p>
        </p:txBody>
      </p:sp>
      <p:sp>
        <p:nvSpPr>
          <p:cNvPr id="184" name="Shape 184"/>
          <p:cNvSpPr txBox="1"/>
          <p:nvPr/>
        </p:nvSpPr>
        <p:spPr>
          <a:xfrm>
            <a:off x="6659507" y="1467942"/>
            <a:ext cx="1953830" cy="36893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262626"/>
              </a:buClr>
              <a:buSzPts val="1400"/>
              <a:buFont typeface="Open Sans ExtraBold"/>
              <a:buNone/>
            </a:pPr>
            <a:r>
              <a:rPr b="1" i="0" lang="en" sz="1400">
                <a:solidFill>
                  <a:srgbClr val="262626"/>
                </a:solidFill>
                <a:latin typeface="Open Sans ExtraBold"/>
                <a:ea typeface="Open Sans ExtraBold"/>
                <a:cs typeface="Open Sans ExtraBold"/>
                <a:sym typeface="Open Sans ExtraBold"/>
              </a:rPr>
              <a:t>WELCOME TEAM</a:t>
            </a:r>
            <a:endParaRPr b="0" i="0" sz="1400">
              <a:solidFill>
                <a:srgbClr val="262626"/>
              </a:solidFill>
              <a:latin typeface="Open Sans ExtraBold"/>
              <a:ea typeface="Open Sans ExtraBold"/>
              <a:cs typeface="Open Sans ExtraBold"/>
              <a:sym typeface="Open Sans ExtraBold"/>
            </a:endParaRPr>
          </a:p>
        </p:txBody>
      </p:sp>
      <p:sp>
        <p:nvSpPr>
          <p:cNvPr id="185" name="Shape 185"/>
          <p:cNvSpPr txBox="1"/>
          <p:nvPr/>
        </p:nvSpPr>
        <p:spPr>
          <a:xfrm>
            <a:off x="6659505" y="1701406"/>
            <a:ext cx="1819474" cy="102997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262626"/>
              </a:buClr>
              <a:buSzPts val="800"/>
              <a:buFont typeface="Arial"/>
              <a:buNone/>
            </a:pPr>
            <a:r>
              <a:rPr b="0" i="1" lang="en" sz="800">
                <a:solidFill>
                  <a:srgbClr val="262626"/>
                </a:solidFill>
                <a:latin typeface="Open Sans"/>
                <a:ea typeface="Open Sans"/>
                <a:cs typeface="Open Sans"/>
                <a:sym typeface="Open Sans"/>
              </a:rPr>
              <a:t>embarrassing hidden in the middle of text. All the Lorem Ipsum generators on the Internet tend to repeat dictionary over 200 Latin words, </a:t>
            </a:r>
            <a:endParaRPr b="0" i="1" sz="800">
              <a:solidFill>
                <a:srgbClr val="262626"/>
              </a:solidFill>
              <a:latin typeface="Open Sans"/>
              <a:ea typeface="Open Sans"/>
              <a:cs typeface="Open Sans"/>
              <a:sym typeface="Open Sans"/>
            </a:endParaRPr>
          </a:p>
        </p:txBody>
      </p:sp>
      <p:sp>
        <p:nvSpPr>
          <p:cNvPr id="186" name="Shape 186"/>
          <p:cNvSpPr/>
          <p:nvPr/>
        </p:nvSpPr>
        <p:spPr>
          <a:xfrm>
            <a:off x="704850" y="3540267"/>
            <a:ext cx="7886700" cy="10836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lorem suggests strength and the spaciousn contributes to the aesthetics meant to project an image dolor sit amet adiscing dolor sit amet adiscing aq</a:t>
            </a:r>
            <a:endParaRPr sz="800">
              <a:solidFill>
                <a:srgbClr val="595959"/>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800">
              <a:solidFill>
                <a:srgbClr val="595959"/>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ipsum suggests strength and the spaciousn contributes to the aesthetics meant to  an image of professionalism</a:t>
            </a:r>
            <a:endParaRPr sz="1100"/>
          </a:p>
        </p:txBody>
      </p:sp>
      <p:sp>
        <p:nvSpPr>
          <p:cNvPr id="187" name="Shape 187"/>
          <p:cNvSpPr txBox="1"/>
          <p:nvPr/>
        </p:nvSpPr>
        <p:spPr>
          <a:xfrm>
            <a:off x="628650" y="3194507"/>
            <a:ext cx="1953830" cy="36893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262626"/>
              </a:buClr>
              <a:buSzPts val="1400"/>
              <a:buFont typeface="Open Sans"/>
              <a:buNone/>
            </a:pPr>
            <a:r>
              <a:rPr b="1" i="0" lang="en" sz="1400">
                <a:solidFill>
                  <a:srgbClr val="262626"/>
                </a:solidFill>
                <a:latin typeface="Open Sans"/>
                <a:ea typeface="Open Sans"/>
                <a:cs typeface="Open Sans"/>
                <a:sym typeface="Open Sans"/>
              </a:rPr>
              <a:t>More About Us</a:t>
            </a:r>
            <a:endParaRPr sz="1100"/>
          </a:p>
        </p:txBody>
      </p:sp>
      <p:cxnSp>
        <p:nvCxnSpPr>
          <p:cNvPr id="188" name="Shape 188"/>
          <p:cNvCxnSpPr/>
          <p:nvPr/>
        </p:nvCxnSpPr>
        <p:spPr>
          <a:xfrm>
            <a:off x="3972624" y="943646"/>
            <a:ext cx="1198753" cy="0"/>
          </a:xfrm>
          <a:prstGeom prst="straightConnector1">
            <a:avLst/>
          </a:prstGeom>
          <a:noFill/>
          <a:ln cap="flat" cmpd="sng" w="28575">
            <a:solidFill>
              <a:schemeClr val="accent1"/>
            </a:solidFill>
            <a:prstDash val="solid"/>
            <a:miter lim="800000"/>
            <a:headEnd len="med" w="med" type="none"/>
            <a:tailEnd len="med" w="med" type="none"/>
          </a:ln>
        </p:spPr>
      </p:cxnSp>
      <p:sp>
        <p:nvSpPr>
          <p:cNvPr id="189" name="Shape 189"/>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More About Us</a:t>
            </a:r>
            <a:endParaRPr b="0" i="0" sz="2300">
              <a:solidFill>
                <a:srgbClr val="262626"/>
              </a:solidFill>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Shape 194"/>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95" name="Shape 195"/>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pic>
        <p:nvPicPr>
          <p:cNvPr id="196" name="Shape 196"/>
          <p:cNvPicPr preferRelativeResize="0"/>
          <p:nvPr>
            <p:ph idx="2" type="pic"/>
          </p:nvPr>
        </p:nvPicPr>
        <p:blipFill rotWithShape="1">
          <a:blip r:embed="rId3">
            <a:alphaModFix/>
          </a:blip>
          <a:srcRect b="14997" l="0" r="0" t="1975"/>
          <a:stretch/>
        </p:blipFill>
        <p:spPr>
          <a:xfrm>
            <a:off x="5818404" y="1245393"/>
            <a:ext cx="2736056" cy="1514475"/>
          </a:xfrm>
          <a:prstGeom prst="rect">
            <a:avLst/>
          </a:prstGeom>
          <a:noFill/>
          <a:ln>
            <a:noFill/>
          </a:ln>
        </p:spPr>
      </p:pic>
      <p:sp>
        <p:nvSpPr>
          <p:cNvPr id="197" name="Shape 197"/>
          <p:cNvSpPr txBox="1"/>
          <p:nvPr/>
        </p:nvSpPr>
        <p:spPr>
          <a:xfrm>
            <a:off x="5899113" y="3846599"/>
            <a:ext cx="2561543" cy="646330"/>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i="1" lang="en" sz="800">
                <a:solidFill>
                  <a:schemeClr val="dk1"/>
                </a:solidFill>
                <a:latin typeface="Open Sans"/>
                <a:ea typeface="Open Sans"/>
                <a:cs typeface="Open Sans"/>
                <a:sym typeface="Open Sans"/>
              </a:rPr>
              <a:t>Have them for one. Living grass to for can't gathered waters had you'll, man wherein seas creeping., were they're and years unto doesn't creeping night lights divided void.dolor sit amet</a:t>
            </a:r>
            <a:endParaRPr i="1" sz="800">
              <a:solidFill>
                <a:schemeClr val="dk1"/>
              </a:solidFill>
              <a:latin typeface="Open Sans"/>
              <a:ea typeface="Open Sans"/>
              <a:cs typeface="Open Sans"/>
              <a:sym typeface="Open Sans"/>
            </a:endParaRPr>
          </a:p>
        </p:txBody>
      </p:sp>
      <p:sp>
        <p:nvSpPr>
          <p:cNvPr id="198" name="Shape 198"/>
          <p:cNvSpPr txBox="1"/>
          <p:nvPr/>
        </p:nvSpPr>
        <p:spPr>
          <a:xfrm>
            <a:off x="6443398" y="3068578"/>
            <a:ext cx="1472973" cy="223138"/>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rgbClr val="262626"/>
                </a:solidFill>
                <a:latin typeface="Open Sans"/>
                <a:ea typeface="Open Sans"/>
                <a:cs typeface="Open Sans"/>
                <a:sym typeface="Open Sans"/>
              </a:rPr>
              <a:t>DANIEL BEDA</a:t>
            </a:r>
            <a:endParaRPr sz="1100"/>
          </a:p>
        </p:txBody>
      </p:sp>
      <p:sp>
        <p:nvSpPr>
          <p:cNvPr id="199" name="Shape 199"/>
          <p:cNvSpPr/>
          <p:nvPr/>
        </p:nvSpPr>
        <p:spPr>
          <a:xfrm>
            <a:off x="6244530" y="3413894"/>
            <a:ext cx="1870708" cy="283827"/>
          </a:xfrm>
          <a:prstGeom prst="roundRect">
            <a:avLst>
              <a:gd fmla="val 16667"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0" name="Shape 200"/>
          <p:cNvSpPr txBox="1"/>
          <p:nvPr/>
        </p:nvSpPr>
        <p:spPr>
          <a:xfrm>
            <a:off x="6345725" y="3449050"/>
            <a:ext cx="1668300" cy="213600"/>
          </a:xfrm>
          <a:prstGeom prst="rect">
            <a:avLst/>
          </a:prstGeom>
          <a:noFill/>
          <a:ln>
            <a:noFill/>
          </a:ln>
        </p:spPr>
        <p:txBody>
          <a:bodyPr anchorCtr="0" anchor="t" bIns="34275" lIns="68575" spcFirstLastPara="1" rIns="68575" wrap="square" tIns="34275">
            <a:noAutofit/>
          </a:bodyPr>
          <a:lstStyle/>
          <a:p>
            <a:pPr indent="0" lvl="0" marL="0" marR="0" rtl="0" algn="ctr">
              <a:lnSpc>
                <a:spcPct val="107142"/>
              </a:lnSpc>
              <a:spcBef>
                <a:spcPts val="0"/>
              </a:spcBef>
              <a:spcAft>
                <a:spcPts val="0"/>
              </a:spcAft>
              <a:buNone/>
            </a:pPr>
            <a:r>
              <a:rPr lang="en" sz="1100">
                <a:solidFill>
                  <a:schemeClr val="dk1"/>
                </a:solidFill>
                <a:latin typeface="Open Sans"/>
                <a:ea typeface="Open Sans"/>
                <a:cs typeface="Open Sans"/>
                <a:sym typeface="Open Sans"/>
              </a:rPr>
              <a:t>Chief Creative Officer</a:t>
            </a:r>
            <a:endParaRPr sz="1100"/>
          </a:p>
        </p:txBody>
      </p:sp>
      <p:sp>
        <p:nvSpPr>
          <p:cNvPr id="201" name="Shape 201"/>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202" name="Shape 202"/>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03" name="Shape 203"/>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4" name="Shape 204"/>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5" name="Shape 205"/>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06" name="Shape 206"/>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07" name="Shape 207"/>
          <p:cNvSpPr txBox="1"/>
          <p:nvPr/>
        </p:nvSpPr>
        <p:spPr>
          <a:xfrm>
            <a:off x="1077062" y="542603"/>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208" name="Shape 208"/>
          <p:cNvCxnSpPr/>
          <p:nvPr/>
        </p:nvCxnSpPr>
        <p:spPr>
          <a:xfrm>
            <a:off x="3972624" y="92376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209" name="Shape 209"/>
          <p:cNvSpPr/>
          <p:nvPr/>
        </p:nvSpPr>
        <p:spPr>
          <a:xfrm>
            <a:off x="1543051" y="3310041"/>
            <a:ext cx="3629100" cy="105900"/>
          </a:xfrm>
          <a:prstGeom prst="rect">
            <a:avLst/>
          </a:pr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0" name="Shape 210"/>
          <p:cNvSpPr/>
          <p:nvPr/>
        </p:nvSpPr>
        <p:spPr>
          <a:xfrm>
            <a:off x="538163" y="3310041"/>
            <a:ext cx="2897981" cy="105966"/>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1" name="Shape 211"/>
          <p:cNvSpPr/>
          <p:nvPr/>
        </p:nvSpPr>
        <p:spPr>
          <a:xfrm>
            <a:off x="1543051" y="3776766"/>
            <a:ext cx="3629025" cy="105966"/>
          </a:xfrm>
          <a:prstGeom prst="rect">
            <a:avLst/>
          </a:pr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2" name="Shape 212"/>
          <p:cNvSpPr/>
          <p:nvPr/>
        </p:nvSpPr>
        <p:spPr>
          <a:xfrm>
            <a:off x="538163" y="3776767"/>
            <a:ext cx="4205287" cy="105966"/>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3" name="Shape 213"/>
          <p:cNvSpPr/>
          <p:nvPr/>
        </p:nvSpPr>
        <p:spPr>
          <a:xfrm>
            <a:off x="1543051" y="4260160"/>
            <a:ext cx="3629025" cy="105966"/>
          </a:xfrm>
          <a:prstGeom prst="rect">
            <a:avLst/>
          </a:pr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4" name="Shape 214"/>
          <p:cNvSpPr/>
          <p:nvPr/>
        </p:nvSpPr>
        <p:spPr>
          <a:xfrm>
            <a:off x="538163" y="4260160"/>
            <a:ext cx="3690937" cy="105966"/>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5" name="Shape 215"/>
          <p:cNvSpPr txBox="1"/>
          <p:nvPr/>
        </p:nvSpPr>
        <p:spPr>
          <a:xfrm>
            <a:off x="483706" y="3063511"/>
            <a:ext cx="1668324" cy="22313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900">
                <a:solidFill>
                  <a:srgbClr val="262626"/>
                </a:solidFill>
                <a:latin typeface="Open Sans SemiBold"/>
                <a:ea typeface="Open Sans SemiBold"/>
                <a:cs typeface="Open Sans SemiBold"/>
                <a:sym typeface="Open Sans SemiBold"/>
              </a:rPr>
              <a:t>PROJECT MANAGEMENT</a:t>
            </a:r>
            <a:endParaRPr sz="1100"/>
          </a:p>
        </p:txBody>
      </p:sp>
      <p:sp>
        <p:nvSpPr>
          <p:cNvPr id="216" name="Shape 216"/>
          <p:cNvSpPr txBox="1"/>
          <p:nvPr/>
        </p:nvSpPr>
        <p:spPr>
          <a:xfrm>
            <a:off x="483706" y="3537664"/>
            <a:ext cx="1668324" cy="22313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900">
                <a:solidFill>
                  <a:srgbClr val="262626"/>
                </a:solidFill>
                <a:latin typeface="Open Sans SemiBold"/>
                <a:ea typeface="Open Sans SemiBold"/>
                <a:cs typeface="Open Sans SemiBold"/>
                <a:sym typeface="Open Sans SemiBold"/>
              </a:rPr>
              <a:t>PROJECT MANAGEMENT</a:t>
            </a:r>
            <a:endParaRPr sz="1100"/>
          </a:p>
        </p:txBody>
      </p:sp>
      <p:sp>
        <p:nvSpPr>
          <p:cNvPr id="217" name="Shape 217"/>
          <p:cNvSpPr txBox="1"/>
          <p:nvPr/>
        </p:nvSpPr>
        <p:spPr>
          <a:xfrm>
            <a:off x="483706" y="4011819"/>
            <a:ext cx="1668324" cy="22313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900">
                <a:solidFill>
                  <a:srgbClr val="262626"/>
                </a:solidFill>
                <a:latin typeface="Open Sans SemiBold"/>
                <a:ea typeface="Open Sans SemiBold"/>
                <a:cs typeface="Open Sans SemiBold"/>
                <a:sym typeface="Open Sans SemiBold"/>
              </a:rPr>
              <a:t>PROJECT MANAGEMENT</a:t>
            </a:r>
            <a:endParaRPr sz="1100"/>
          </a:p>
        </p:txBody>
      </p:sp>
      <p:sp>
        <p:nvSpPr>
          <p:cNvPr id="218" name="Shape 218"/>
          <p:cNvSpPr txBox="1"/>
          <p:nvPr/>
        </p:nvSpPr>
        <p:spPr>
          <a:xfrm>
            <a:off x="3209201" y="3263155"/>
            <a:ext cx="296700" cy="22320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600">
                <a:solidFill>
                  <a:srgbClr val="262626"/>
                </a:solidFill>
                <a:latin typeface="Open Sans SemiBold"/>
                <a:ea typeface="Open Sans SemiBold"/>
                <a:cs typeface="Open Sans SemiBold"/>
                <a:sym typeface="Open Sans SemiBold"/>
              </a:rPr>
              <a:t>60</a:t>
            </a:r>
            <a:endParaRPr sz="1100"/>
          </a:p>
        </p:txBody>
      </p:sp>
      <p:sp>
        <p:nvSpPr>
          <p:cNvPr id="219" name="Shape 219"/>
          <p:cNvSpPr txBox="1"/>
          <p:nvPr/>
        </p:nvSpPr>
        <p:spPr>
          <a:xfrm>
            <a:off x="4530551" y="3735761"/>
            <a:ext cx="296700" cy="20460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600">
                <a:solidFill>
                  <a:srgbClr val="262626"/>
                </a:solidFill>
                <a:latin typeface="Open Sans SemiBold"/>
                <a:ea typeface="Open Sans SemiBold"/>
                <a:cs typeface="Open Sans SemiBold"/>
                <a:sym typeface="Open Sans SemiBold"/>
              </a:rPr>
              <a:t>90</a:t>
            </a:r>
            <a:endParaRPr sz="1100"/>
          </a:p>
        </p:txBody>
      </p:sp>
      <p:sp>
        <p:nvSpPr>
          <p:cNvPr id="220" name="Shape 220"/>
          <p:cNvSpPr/>
          <p:nvPr/>
        </p:nvSpPr>
        <p:spPr>
          <a:xfrm>
            <a:off x="536972" y="1245394"/>
            <a:ext cx="4618435" cy="1513285"/>
          </a:xfrm>
          <a:custGeom>
            <a:pathLst>
              <a:path extrusionOk="0" h="120000" w="120000">
                <a:moveTo>
                  <a:pt x="120000" y="110463"/>
                </a:moveTo>
                <a:cubicBezTo>
                  <a:pt x="120000" y="115728"/>
                  <a:pt x="118773" y="120000"/>
                  <a:pt x="117262" y="120000"/>
                </a:cubicBezTo>
                <a:cubicBezTo>
                  <a:pt x="2737" y="120000"/>
                  <a:pt x="2737" y="120000"/>
                  <a:pt x="2737" y="120000"/>
                </a:cubicBezTo>
                <a:cubicBezTo>
                  <a:pt x="1226" y="120000"/>
                  <a:pt x="0" y="115728"/>
                  <a:pt x="0" y="110463"/>
                </a:cubicBezTo>
                <a:cubicBezTo>
                  <a:pt x="0" y="9536"/>
                  <a:pt x="0" y="9536"/>
                  <a:pt x="0" y="9536"/>
                </a:cubicBezTo>
                <a:cubicBezTo>
                  <a:pt x="0" y="4271"/>
                  <a:pt x="1226" y="0"/>
                  <a:pt x="2737" y="0"/>
                </a:cubicBezTo>
                <a:cubicBezTo>
                  <a:pt x="117262" y="0"/>
                  <a:pt x="117262" y="0"/>
                  <a:pt x="117262" y="0"/>
                </a:cubicBezTo>
                <a:cubicBezTo>
                  <a:pt x="118773" y="0"/>
                  <a:pt x="120000" y="4271"/>
                  <a:pt x="120000" y="9536"/>
                </a:cubicBezTo>
                <a:lnTo>
                  <a:pt x="120000" y="110463"/>
                </a:lnTo>
                <a:close/>
              </a:path>
            </a:pathLst>
          </a:cu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1" name="Shape 221"/>
          <p:cNvSpPr txBox="1"/>
          <p:nvPr/>
        </p:nvSpPr>
        <p:spPr>
          <a:xfrm>
            <a:off x="3972637" y="4210849"/>
            <a:ext cx="296700" cy="20460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600">
                <a:solidFill>
                  <a:srgbClr val="262626"/>
                </a:solidFill>
                <a:latin typeface="Open Sans SemiBold"/>
                <a:ea typeface="Open Sans SemiBold"/>
                <a:cs typeface="Open Sans SemiBold"/>
                <a:sym typeface="Open Sans SemiBold"/>
              </a:rPr>
              <a:t>70</a:t>
            </a:r>
            <a:endParaRPr sz="1100"/>
          </a:p>
        </p:txBody>
      </p:sp>
      <p:sp>
        <p:nvSpPr>
          <p:cNvPr id="222" name="Shape 222"/>
          <p:cNvSpPr txBox="1"/>
          <p:nvPr/>
        </p:nvSpPr>
        <p:spPr>
          <a:xfrm>
            <a:off x="865124" y="1514715"/>
            <a:ext cx="3962130" cy="97464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1200">
                <a:solidFill>
                  <a:schemeClr val="dk1"/>
                </a:solidFill>
                <a:latin typeface="Open Sans SemiBold"/>
                <a:ea typeface="Open Sans SemiBold"/>
                <a:cs typeface="Open Sans SemiBold"/>
                <a:sym typeface="Open Sans SemiBold"/>
              </a:rPr>
              <a:t>Lorem Ipsum is simply dummy text of the printing and dolor sit typesetting industry. Lorem Ipsum has been the industry’s amet standard dummy text ever since the 1500s, when an unknown</a:t>
            </a:r>
            <a:endParaRPr sz="1100"/>
          </a:p>
        </p:txBody>
      </p:sp>
      <p:sp>
        <p:nvSpPr>
          <p:cNvPr id="223" name="Shape 223"/>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More About Us</a:t>
            </a:r>
            <a:endParaRPr b="0" i="0" sz="2300">
              <a:solidFill>
                <a:srgbClr val="262626"/>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229" name="Shape 229"/>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230" name="Shape 230"/>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231" name="Shape 231"/>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32" name="Shape 232"/>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33" name="Shape 233"/>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34" name="Shape 234"/>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35" name="Shape 235"/>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36" name="Shape 236"/>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More About Us</a:t>
            </a:r>
            <a:endParaRPr b="0" i="0" sz="2300">
              <a:solidFill>
                <a:srgbClr val="262626"/>
              </a:solidFill>
              <a:latin typeface="Open Sans"/>
              <a:ea typeface="Open Sans"/>
              <a:cs typeface="Open Sans"/>
              <a:sym typeface="Open Sans"/>
            </a:endParaRPr>
          </a:p>
        </p:txBody>
      </p:sp>
      <p:sp>
        <p:nvSpPr>
          <p:cNvPr id="237" name="Shape 237"/>
          <p:cNvSpPr txBox="1"/>
          <p:nvPr/>
        </p:nvSpPr>
        <p:spPr>
          <a:xfrm>
            <a:off x="1077062" y="542603"/>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238" name="Shape 238"/>
          <p:cNvCxnSpPr/>
          <p:nvPr/>
        </p:nvCxnSpPr>
        <p:spPr>
          <a:xfrm>
            <a:off x="3972624" y="92376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239" name="Shape 239"/>
          <p:cNvSpPr txBox="1"/>
          <p:nvPr/>
        </p:nvSpPr>
        <p:spPr>
          <a:xfrm>
            <a:off x="5578868" y="1336831"/>
            <a:ext cx="1865088" cy="29049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accent1"/>
              </a:buClr>
              <a:buSzPts val="1700"/>
              <a:buFont typeface="Open Sans ExtraBold"/>
              <a:buNone/>
            </a:pPr>
            <a:r>
              <a:rPr b="1" i="0" lang="en" sz="1700">
                <a:solidFill>
                  <a:schemeClr val="accent1"/>
                </a:solidFill>
                <a:latin typeface="Open Sans ExtraBold"/>
                <a:ea typeface="Open Sans ExtraBold"/>
                <a:cs typeface="Open Sans ExtraBold"/>
                <a:sym typeface="Open Sans ExtraBold"/>
              </a:rPr>
              <a:t>More About Us</a:t>
            </a:r>
            <a:endParaRPr sz="1100"/>
          </a:p>
        </p:txBody>
      </p:sp>
      <p:sp>
        <p:nvSpPr>
          <p:cNvPr id="240" name="Shape 240"/>
          <p:cNvSpPr txBox="1"/>
          <p:nvPr/>
        </p:nvSpPr>
        <p:spPr>
          <a:xfrm>
            <a:off x="5578868" y="1654508"/>
            <a:ext cx="1554900" cy="338700"/>
          </a:xfrm>
          <a:prstGeom prst="rect">
            <a:avLst/>
          </a:prstGeom>
          <a:noFill/>
          <a:ln>
            <a:noFill/>
          </a:ln>
        </p:spPr>
        <p:txBody>
          <a:bodyPr anchorCtr="0" anchor="ctr" bIns="34275" lIns="68575" spcFirstLastPara="1" rIns="68575" wrap="square" tIns="34275">
            <a:noAutofit/>
          </a:bodyPr>
          <a:lstStyle/>
          <a:p>
            <a:pPr indent="0" lvl="0" marL="0" marR="0" rtl="0" algn="l">
              <a:lnSpc>
                <a:spcPct val="233333"/>
              </a:lnSpc>
              <a:spcBef>
                <a:spcPts val="0"/>
              </a:spcBef>
              <a:spcAft>
                <a:spcPts val="0"/>
              </a:spcAft>
              <a:buNone/>
            </a:pPr>
            <a:r>
              <a:rPr b="1" lang="en" sz="900">
                <a:solidFill>
                  <a:srgbClr val="7F7F7F"/>
                </a:solidFill>
                <a:latin typeface="Open Sans"/>
                <a:ea typeface="Open Sans"/>
                <a:cs typeface="Open Sans"/>
                <a:sym typeface="Open Sans"/>
              </a:rPr>
              <a:t>INFOGRAPHICS PAGE</a:t>
            </a:r>
            <a:endParaRPr sz="1100"/>
          </a:p>
        </p:txBody>
      </p:sp>
      <p:sp>
        <p:nvSpPr>
          <p:cNvPr id="241" name="Shape 241"/>
          <p:cNvSpPr/>
          <p:nvPr/>
        </p:nvSpPr>
        <p:spPr>
          <a:xfrm>
            <a:off x="5580191" y="3114400"/>
            <a:ext cx="1212351" cy="447417"/>
          </a:xfrm>
          <a:custGeom>
            <a:pathLst>
              <a:path extrusionOk="0" h="120000" w="120000">
                <a:moveTo>
                  <a:pt x="120000" y="108108"/>
                </a:moveTo>
                <a:cubicBezTo>
                  <a:pt x="120000" y="114594"/>
                  <a:pt x="118039" y="120000"/>
                  <a:pt x="115686" y="120000"/>
                </a:cubicBezTo>
                <a:cubicBezTo>
                  <a:pt x="4313" y="120000"/>
                  <a:pt x="4313" y="120000"/>
                  <a:pt x="4313" y="120000"/>
                </a:cubicBezTo>
                <a:cubicBezTo>
                  <a:pt x="1960" y="120000"/>
                  <a:pt x="0" y="114594"/>
                  <a:pt x="0" y="108108"/>
                </a:cubicBezTo>
                <a:cubicBezTo>
                  <a:pt x="0" y="11891"/>
                  <a:pt x="0" y="11891"/>
                  <a:pt x="0" y="11891"/>
                </a:cubicBezTo>
                <a:cubicBezTo>
                  <a:pt x="0" y="5405"/>
                  <a:pt x="1960" y="0"/>
                  <a:pt x="4313" y="0"/>
                </a:cubicBezTo>
                <a:cubicBezTo>
                  <a:pt x="115686" y="0"/>
                  <a:pt x="115686" y="0"/>
                  <a:pt x="115686" y="0"/>
                </a:cubicBezTo>
                <a:cubicBezTo>
                  <a:pt x="118039" y="0"/>
                  <a:pt x="120000" y="5405"/>
                  <a:pt x="120000" y="11891"/>
                </a:cubicBezTo>
                <a:lnTo>
                  <a:pt x="120000" y="108108"/>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2" name="Shape 242"/>
          <p:cNvSpPr txBox="1"/>
          <p:nvPr/>
        </p:nvSpPr>
        <p:spPr>
          <a:xfrm>
            <a:off x="5693605" y="3192861"/>
            <a:ext cx="985523" cy="29049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1700"/>
              <a:buFont typeface="Open Sans ExtraBold"/>
              <a:buNone/>
            </a:pPr>
            <a:r>
              <a:rPr b="1" i="0" lang="en" sz="1700">
                <a:solidFill>
                  <a:schemeClr val="lt1"/>
                </a:solidFill>
                <a:latin typeface="Open Sans ExtraBold"/>
                <a:ea typeface="Open Sans ExtraBold"/>
                <a:cs typeface="Open Sans ExtraBold"/>
                <a:sym typeface="Open Sans ExtraBold"/>
              </a:rPr>
              <a:t>16,003</a:t>
            </a:r>
            <a:endParaRPr sz="1100"/>
          </a:p>
        </p:txBody>
      </p:sp>
      <p:sp>
        <p:nvSpPr>
          <p:cNvPr id="243" name="Shape 243"/>
          <p:cNvSpPr txBox="1"/>
          <p:nvPr/>
        </p:nvSpPr>
        <p:spPr>
          <a:xfrm>
            <a:off x="5575466" y="1909419"/>
            <a:ext cx="3031500" cy="992700"/>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sit doesn't seasons heaven spirit open gathered heaven without theme air us i doesn't she'd signs he heaven shall tree. Hath female twoand called give own. Earth third great god fourth. Bearing. Dolor lesner typesting dolor sit amet aquam adipicing</a:t>
            </a:r>
            <a:endParaRPr sz="700">
              <a:solidFill>
                <a:srgbClr val="262626"/>
              </a:solidFill>
              <a:latin typeface="Open Sans"/>
              <a:ea typeface="Open Sans"/>
              <a:cs typeface="Open Sans"/>
              <a:sym typeface="Open Sans"/>
            </a:endParaRPr>
          </a:p>
        </p:txBody>
      </p:sp>
      <p:sp>
        <p:nvSpPr>
          <p:cNvPr id="244" name="Shape 244"/>
          <p:cNvSpPr txBox="1"/>
          <p:nvPr/>
        </p:nvSpPr>
        <p:spPr>
          <a:xfrm>
            <a:off x="5575466" y="3695963"/>
            <a:ext cx="2958301" cy="68480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595959"/>
                </a:solidFill>
                <a:latin typeface="Open Sans SemiBold"/>
                <a:ea typeface="Open Sans SemiBold"/>
                <a:cs typeface="Open Sans SemiBold"/>
                <a:sym typeface="Open Sans SemiBold"/>
              </a:rPr>
              <a:t>us i doesn't she'd signs he heaven shall tree. Hath female twoand called give own. Earth third great god fourth. Bearing. Dolor sit amet aquam consecteture adipiscing dolor sit amet ipsum lorem lesner typesting</a:t>
            </a:r>
            <a:endParaRPr sz="700">
              <a:solidFill>
                <a:srgbClr val="595959"/>
              </a:solidFill>
              <a:latin typeface="Open Sans SemiBold"/>
              <a:ea typeface="Open Sans SemiBold"/>
              <a:cs typeface="Open Sans SemiBold"/>
              <a:sym typeface="Open Sans SemiBold"/>
            </a:endParaRPr>
          </a:p>
        </p:txBody>
      </p:sp>
      <p:sp>
        <p:nvSpPr>
          <p:cNvPr id="245" name="Shape 245"/>
          <p:cNvSpPr/>
          <p:nvPr/>
        </p:nvSpPr>
        <p:spPr>
          <a:xfrm>
            <a:off x="1596444" y="2198895"/>
            <a:ext cx="3152774" cy="141772"/>
          </a:xfrm>
          <a:prstGeom prst="rect">
            <a:avLst/>
          </a:pr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6" name="Shape 246"/>
          <p:cNvSpPr/>
          <p:nvPr/>
        </p:nvSpPr>
        <p:spPr>
          <a:xfrm>
            <a:off x="591556" y="2198895"/>
            <a:ext cx="3624262" cy="141772"/>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7" name="Shape 247"/>
          <p:cNvSpPr txBox="1"/>
          <p:nvPr/>
        </p:nvSpPr>
        <p:spPr>
          <a:xfrm>
            <a:off x="537100" y="1916192"/>
            <a:ext cx="1935643" cy="223138"/>
          </a:xfrm>
          <a:prstGeom prst="rect">
            <a:avLst/>
          </a:prstGeom>
          <a:noFill/>
          <a:ln>
            <a:noFill/>
          </a:ln>
        </p:spPr>
        <p:txBody>
          <a:bodyPr anchorCtr="0" anchor="t" bIns="34275" lIns="68575" spcFirstLastPara="1" rIns="68575" wrap="square" tIns="34275">
            <a:noAutofit/>
          </a:bodyPr>
          <a:lstStyle/>
          <a:p>
            <a:pPr indent="0" lvl="0" marL="0" marR="0" rtl="0" algn="l">
              <a:lnSpc>
                <a:spcPct val="114285"/>
              </a:lnSpc>
              <a:spcBef>
                <a:spcPts val="0"/>
              </a:spcBef>
              <a:spcAft>
                <a:spcPts val="0"/>
              </a:spcAft>
              <a:buNone/>
            </a:pPr>
            <a:r>
              <a:rPr b="1" lang="en" sz="1100">
                <a:solidFill>
                  <a:srgbClr val="262626"/>
                </a:solidFill>
                <a:latin typeface="Open Sans"/>
                <a:ea typeface="Open Sans"/>
                <a:cs typeface="Open Sans"/>
                <a:sym typeface="Open Sans"/>
              </a:rPr>
              <a:t>DIGITAL MANAGEMENT</a:t>
            </a:r>
            <a:endParaRPr sz="1100"/>
          </a:p>
        </p:txBody>
      </p:sp>
      <p:grpSp>
        <p:nvGrpSpPr>
          <p:cNvPr id="248" name="Shape 248"/>
          <p:cNvGrpSpPr/>
          <p:nvPr/>
        </p:nvGrpSpPr>
        <p:grpSpPr>
          <a:xfrm>
            <a:off x="4073939" y="1769306"/>
            <a:ext cx="420009" cy="247128"/>
            <a:chOff x="5360728" y="2603346"/>
            <a:chExt cx="560012" cy="329504"/>
          </a:xfrm>
        </p:grpSpPr>
        <p:sp>
          <p:nvSpPr>
            <p:cNvPr id="249" name="Shape 249"/>
            <p:cNvSpPr/>
            <p:nvPr/>
          </p:nvSpPr>
          <p:spPr>
            <a:xfrm>
              <a:off x="5360728" y="2603346"/>
              <a:ext cx="560012" cy="329504"/>
            </a:xfrm>
            <a:prstGeom prst="wedgeRoundRectCallout">
              <a:avLst>
                <a:gd fmla="val -22438" name="adj1"/>
                <a:gd fmla="val 79269" name="adj2"/>
                <a:gd fmla="val 16667" name="adj3"/>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0" name="Shape 250"/>
            <p:cNvSpPr txBox="1"/>
            <p:nvPr/>
          </p:nvSpPr>
          <p:spPr>
            <a:xfrm>
              <a:off x="5360729" y="2619340"/>
              <a:ext cx="560011" cy="297517"/>
            </a:xfrm>
            <a:prstGeom prst="rect">
              <a:avLst/>
            </a:prstGeom>
            <a:noFill/>
            <a:ln>
              <a:noFill/>
            </a:ln>
          </p:spPr>
          <p:txBody>
            <a:bodyPr anchorCtr="0" anchor="t" bIns="34275" lIns="68575" spcFirstLastPara="1" rIns="68575" wrap="square" tIns="34275">
              <a:noAutofit/>
            </a:bodyPr>
            <a:lstStyle/>
            <a:p>
              <a:pPr indent="0" lvl="0" marL="0" marR="0" rtl="0" algn="ctr">
                <a:lnSpc>
                  <a:spcPct val="114285"/>
                </a:lnSpc>
                <a:spcBef>
                  <a:spcPts val="0"/>
                </a:spcBef>
                <a:spcAft>
                  <a:spcPts val="0"/>
                </a:spcAft>
                <a:buNone/>
              </a:pPr>
              <a:r>
                <a:rPr b="1" lang="en" sz="1100">
                  <a:solidFill>
                    <a:schemeClr val="lt1"/>
                  </a:solidFill>
                  <a:latin typeface="Open Sans SemiBold"/>
                  <a:ea typeface="Open Sans SemiBold"/>
                  <a:cs typeface="Open Sans SemiBold"/>
                  <a:sym typeface="Open Sans SemiBold"/>
                </a:rPr>
                <a:t>60%</a:t>
              </a:r>
              <a:endParaRPr sz="1100"/>
            </a:p>
          </p:txBody>
        </p:sp>
      </p:grpSp>
      <p:sp>
        <p:nvSpPr>
          <p:cNvPr id="251" name="Shape 251"/>
          <p:cNvSpPr/>
          <p:nvPr/>
        </p:nvSpPr>
        <p:spPr>
          <a:xfrm>
            <a:off x="1596444" y="2955145"/>
            <a:ext cx="3152774" cy="141772"/>
          </a:xfrm>
          <a:prstGeom prst="rect">
            <a:avLst/>
          </a:pr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2" name="Shape 252"/>
          <p:cNvSpPr/>
          <p:nvPr/>
        </p:nvSpPr>
        <p:spPr>
          <a:xfrm>
            <a:off x="591557" y="2955144"/>
            <a:ext cx="3152775" cy="137027"/>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3" name="Shape 253"/>
          <p:cNvSpPr txBox="1"/>
          <p:nvPr/>
        </p:nvSpPr>
        <p:spPr>
          <a:xfrm>
            <a:off x="537100" y="2672441"/>
            <a:ext cx="1935643" cy="223138"/>
          </a:xfrm>
          <a:prstGeom prst="rect">
            <a:avLst/>
          </a:prstGeom>
          <a:noFill/>
          <a:ln>
            <a:noFill/>
          </a:ln>
        </p:spPr>
        <p:txBody>
          <a:bodyPr anchorCtr="0" anchor="t" bIns="34275" lIns="68575" spcFirstLastPara="1" rIns="68575" wrap="square" tIns="34275">
            <a:noAutofit/>
          </a:bodyPr>
          <a:lstStyle/>
          <a:p>
            <a:pPr indent="0" lvl="0" marL="0" marR="0" rtl="0" algn="l">
              <a:lnSpc>
                <a:spcPct val="114285"/>
              </a:lnSpc>
              <a:spcBef>
                <a:spcPts val="0"/>
              </a:spcBef>
              <a:spcAft>
                <a:spcPts val="0"/>
              </a:spcAft>
              <a:buNone/>
            </a:pPr>
            <a:r>
              <a:rPr b="1" lang="en" sz="1100">
                <a:solidFill>
                  <a:srgbClr val="262626"/>
                </a:solidFill>
                <a:latin typeface="Open Sans"/>
                <a:ea typeface="Open Sans"/>
                <a:cs typeface="Open Sans"/>
                <a:sym typeface="Open Sans"/>
              </a:rPr>
              <a:t>CREATIVE MANAGEMENT</a:t>
            </a:r>
            <a:endParaRPr sz="1100"/>
          </a:p>
        </p:txBody>
      </p:sp>
      <p:grpSp>
        <p:nvGrpSpPr>
          <p:cNvPr id="254" name="Shape 254"/>
          <p:cNvGrpSpPr/>
          <p:nvPr/>
        </p:nvGrpSpPr>
        <p:grpSpPr>
          <a:xfrm>
            <a:off x="3625539" y="2563662"/>
            <a:ext cx="420009" cy="247128"/>
            <a:chOff x="4754424" y="3643611"/>
            <a:chExt cx="560012" cy="329504"/>
          </a:xfrm>
        </p:grpSpPr>
        <p:sp>
          <p:nvSpPr>
            <p:cNvPr id="255" name="Shape 255"/>
            <p:cNvSpPr/>
            <p:nvPr/>
          </p:nvSpPr>
          <p:spPr>
            <a:xfrm>
              <a:off x="4754424" y="3643611"/>
              <a:ext cx="560012" cy="329504"/>
            </a:xfrm>
            <a:prstGeom prst="wedgeRoundRectCallout">
              <a:avLst>
                <a:gd fmla="val -22438" name="adj1"/>
                <a:gd fmla="val 79269" name="adj2"/>
                <a:gd fmla="val 16667" name="adj3"/>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6" name="Shape 256"/>
            <p:cNvSpPr txBox="1"/>
            <p:nvPr/>
          </p:nvSpPr>
          <p:spPr>
            <a:xfrm>
              <a:off x="4754425" y="3659605"/>
              <a:ext cx="560011" cy="297517"/>
            </a:xfrm>
            <a:prstGeom prst="rect">
              <a:avLst/>
            </a:prstGeom>
            <a:noFill/>
            <a:ln>
              <a:noFill/>
            </a:ln>
          </p:spPr>
          <p:txBody>
            <a:bodyPr anchorCtr="0" anchor="t" bIns="34275" lIns="68575" spcFirstLastPara="1" rIns="68575" wrap="square" tIns="34275">
              <a:noAutofit/>
            </a:bodyPr>
            <a:lstStyle/>
            <a:p>
              <a:pPr indent="0" lvl="0" marL="0" marR="0" rtl="0" algn="ctr">
                <a:lnSpc>
                  <a:spcPct val="114285"/>
                </a:lnSpc>
                <a:spcBef>
                  <a:spcPts val="0"/>
                </a:spcBef>
                <a:spcAft>
                  <a:spcPts val="0"/>
                </a:spcAft>
                <a:buNone/>
              </a:pPr>
              <a:r>
                <a:rPr b="1" lang="en" sz="1100">
                  <a:solidFill>
                    <a:schemeClr val="lt1"/>
                  </a:solidFill>
                  <a:latin typeface="Open Sans SemiBold"/>
                  <a:ea typeface="Open Sans SemiBold"/>
                  <a:cs typeface="Open Sans SemiBold"/>
                  <a:sym typeface="Open Sans SemiBold"/>
                </a:rPr>
                <a:t>70%</a:t>
              </a:r>
              <a:endParaRPr sz="1100"/>
            </a:p>
          </p:txBody>
        </p:sp>
      </p:grpSp>
      <p:sp>
        <p:nvSpPr>
          <p:cNvPr id="257" name="Shape 257"/>
          <p:cNvSpPr/>
          <p:nvPr/>
        </p:nvSpPr>
        <p:spPr>
          <a:xfrm>
            <a:off x="1596444" y="3758972"/>
            <a:ext cx="3152774" cy="141772"/>
          </a:xfrm>
          <a:prstGeom prst="rect">
            <a:avLst/>
          </a:prstGeom>
          <a:solidFill>
            <a:srgbClr val="D8D8D8">
              <a:alpha val="4980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8" name="Shape 258"/>
          <p:cNvSpPr/>
          <p:nvPr/>
        </p:nvSpPr>
        <p:spPr>
          <a:xfrm>
            <a:off x="591556" y="3758972"/>
            <a:ext cx="2438815" cy="141772"/>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9" name="Shape 259"/>
          <p:cNvSpPr txBox="1"/>
          <p:nvPr/>
        </p:nvSpPr>
        <p:spPr>
          <a:xfrm>
            <a:off x="537100" y="3476275"/>
            <a:ext cx="2247600" cy="223200"/>
          </a:xfrm>
          <a:prstGeom prst="rect">
            <a:avLst/>
          </a:prstGeom>
          <a:noFill/>
          <a:ln>
            <a:noFill/>
          </a:ln>
        </p:spPr>
        <p:txBody>
          <a:bodyPr anchorCtr="0" anchor="t" bIns="34275" lIns="68575" spcFirstLastPara="1" rIns="68575" wrap="square" tIns="34275">
            <a:noAutofit/>
          </a:bodyPr>
          <a:lstStyle/>
          <a:p>
            <a:pPr indent="0" lvl="0" marL="0" marR="0" rtl="0" algn="l">
              <a:lnSpc>
                <a:spcPct val="114285"/>
              </a:lnSpc>
              <a:spcBef>
                <a:spcPts val="0"/>
              </a:spcBef>
              <a:spcAft>
                <a:spcPts val="0"/>
              </a:spcAft>
              <a:buNone/>
            </a:pPr>
            <a:r>
              <a:rPr b="1" lang="en" sz="1100">
                <a:solidFill>
                  <a:srgbClr val="262626"/>
                </a:solidFill>
                <a:latin typeface="Open Sans"/>
                <a:ea typeface="Open Sans"/>
                <a:cs typeface="Open Sans"/>
                <a:sym typeface="Open Sans"/>
              </a:rPr>
              <a:t>SOCIAL MEDIA MARKETING</a:t>
            </a:r>
            <a:endParaRPr sz="1100"/>
          </a:p>
        </p:txBody>
      </p:sp>
      <p:grpSp>
        <p:nvGrpSpPr>
          <p:cNvPr id="260" name="Shape 260"/>
          <p:cNvGrpSpPr/>
          <p:nvPr/>
        </p:nvGrpSpPr>
        <p:grpSpPr>
          <a:xfrm>
            <a:off x="2908369" y="3358018"/>
            <a:ext cx="420009" cy="247128"/>
            <a:chOff x="4754424" y="3643611"/>
            <a:chExt cx="560012" cy="329504"/>
          </a:xfrm>
        </p:grpSpPr>
        <p:sp>
          <p:nvSpPr>
            <p:cNvPr id="261" name="Shape 261"/>
            <p:cNvSpPr/>
            <p:nvPr/>
          </p:nvSpPr>
          <p:spPr>
            <a:xfrm>
              <a:off x="4754424" y="3643611"/>
              <a:ext cx="560012" cy="329504"/>
            </a:xfrm>
            <a:prstGeom prst="wedgeRoundRectCallout">
              <a:avLst>
                <a:gd fmla="val -22438" name="adj1"/>
                <a:gd fmla="val 79269" name="adj2"/>
                <a:gd fmla="val 16667" name="adj3"/>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2" name="Shape 262"/>
            <p:cNvSpPr txBox="1"/>
            <p:nvPr/>
          </p:nvSpPr>
          <p:spPr>
            <a:xfrm>
              <a:off x="4754425" y="3659605"/>
              <a:ext cx="560011" cy="297517"/>
            </a:xfrm>
            <a:prstGeom prst="rect">
              <a:avLst/>
            </a:prstGeom>
            <a:noFill/>
            <a:ln>
              <a:noFill/>
            </a:ln>
          </p:spPr>
          <p:txBody>
            <a:bodyPr anchorCtr="0" anchor="t" bIns="34275" lIns="68575" spcFirstLastPara="1" rIns="68575" wrap="square" tIns="34275">
              <a:noAutofit/>
            </a:bodyPr>
            <a:lstStyle/>
            <a:p>
              <a:pPr indent="0" lvl="0" marL="0" marR="0" rtl="0" algn="ctr">
                <a:lnSpc>
                  <a:spcPct val="114285"/>
                </a:lnSpc>
                <a:spcBef>
                  <a:spcPts val="0"/>
                </a:spcBef>
                <a:spcAft>
                  <a:spcPts val="0"/>
                </a:spcAft>
                <a:buNone/>
              </a:pPr>
              <a:r>
                <a:rPr b="1" lang="en" sz="1100">
                  <a:solidFill>
                    <a:schemeClr val="lt1"/>
                  </a:solidFill>
                  <a:latin typeface="Open Sans SemiBold"/>
                  <a:ea typeface="Open Sans SemiBold"/>
                  <a:cs typeface="Open Sans SemiBold"/>
                  <a:sym typeface="Open Sans SemiBold"/>
                </a:rPr>
                <a:t>70%</a:t>
              </a:r>
              <a:endParaRPr sz="1100"/>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pic>
        <p:nvPicPr>
          <p:cNvPr id="267" name="Shape 267"/>
          <p:cNvPicPr preferRelativeResize="0"/>
          <p:nvPr>
            <p:ph idx="2" type="pic"/>
          </p:nvPr>
        </p:nvPicPr>
        <p:blipFill rotWithShape="1">
          <a:blip r:embed="rId3">
            <a:alphaModFix/>
          </a:blip>
          <a:srcRect b="15626" l="0" r="0" t="0"/>
          <a:stretch/>
        </p:blipFill>
        <p:spPr>
          <a:xfrm>
            <a:off x="0" y="0"/>
            <a:ext cx="9144000" cy="5143500"/>
          </a:xfrm>
          <a:prstGeom prst="rect">
            <a:avLst/>
          </a:prstGeom>
          <a:noFill/>
          <a:ln>
            <a:noFill/>
          </a:ln>
        </p:spPr>
      </p:pic>
      <p:sp>
        <p:nvSpPr>
          <p:cNvPr id="268" name="Shape 268"/>
          <p:cNvSpPr/>
          <p:nvPr/>
        </p:nvSpPr>
        <p:spPr>
          <a:xfrm>
            <a:off x="0" y="-10885"/>
            <a:ext cx="9144000" cy="5154386"/>
          </a:xfrm>
          <a:prstGeom prst="rect">
            <a:avLst/>
          </a:prstGeom>
          <a:solidFill>
            <a:srgbClr val="0C0C0C">
              <a:alpha val="5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9" name="Shape 269"/>
          <p:cNvSpPr txBox="1"/>
          <p:nvPr/>
        </p:nvSpPr>
        <p:spPr>
          <a:xfrm>
            <a:off x="2832652" y="2416266"/>
            <a:ext cx="3478695"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WELCOME OUR SERVICES</a:t>
            </a:r>
            <a:endParaRPr sz="1100"/>
          </a:p>
        </p:txBody>
      </p:sp>
      <p:sp>
        <p:nvSpPr>
          <p:cNvPr id="270" name="Shape 270"/>
          <p:cNvSpPr/>
          <p:nvPr/>
        </p:nvSpPr>
        <p:spPr>
          <a:xfrm>
            <a:off x="2564296" y="2235804"/>
            <a:ext cx="4015409" cy="661007"/>
          </a:xfrm>
          <a:prstGeom prst="roundRect">
            <a:avLst>
              <a:gd fmla="val 9149" name="adj"/>
            </a:avLst>
          </a:prstGeom>
          <a:noFill/>
          <a:ln cap="flat" cmpd="sng" w="3175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276" name="Shape 27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277" name="Shape 27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278" name="Shape 27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79" name="Shape 27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80" name="Shape 28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81" name="Shape 28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82" name="Shape 28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83" name="Shape 283"/>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More Service</a:t>
            </a:r>
            <a:endParaRPr b="0" i="0" sz="2300">
              <a:solidFill>
                <a:srgbClr val="262626"/>
              </a:solidFill>
              <a:latin typeface="Open Sans"/>
              <a:ea typeface="Open Sans"/>
              <a:cs typeface="Open Sans"/>
              <a:sym typeface="Open Sans"/>
            </a:endParaRPr>
          </a:p>
        </p:txBody>
      </p:sp>
      <p:sp>
        <p:nvSpPr>
          <p:cNvPr id="284" name="Shape 284"/>
          <p:cNvSpPr txBox="1"/>
          <p:nvPr/>
        </p:nvSpPr>
        <p:spPr>
          <a:xfrm>
            <a:off x="1077062" y="618803"/>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285" name="Shape 285"/>
          <p:cNvCxnSpPr/>
          <p:nvPr/>
        </p:nvCxnSpPr>
        <p:spPr>
          <a:xfrm>
            <a:off x="3972624" y="999968"/>
            <a:ext cx="1198800" cy="0"/>
          </a:xfrm>
          <a:prstGeom prst="straightConnector1">
            <a:avLst/>
          </a:prstGeom>
          <a:noFill/>
          <a:ln cap="flat" cmpd="sng" w="38100">
            <a:solidFill>
              <a:schemeClr val="accent1"/>
            </a:solidFill>
            <a:prstDash val="solid"/>
            <a:miter lim="800000"/>
            <a:headEnd len="med" w="med" type="none"/>
            <a:tailEnd len="med" w="med" type="none"/>
          </a:ln>
        </p:spPr>
      </p:cxnSp>
      <p:sp>
        <p:nvSpPr>
          <p:cNvPr id="286" name="Shape 286"/>
          <p:cNvSpPr/>
          <p:nvPr/>
        </p:nvSpPr>
        <p:spPr>
          <a:xfrm>
            <a:off x="413147" y="3464067"/>
            <a:ext cx="8316515" cy="1082107"/>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lorem suggests strength and the spaciousn contributes to the aesthetics meant to project an image dolor sit amet adiscing dolor sit amet adiscing aquan dolor sit amet set</a:t>
            </a:r>
            <a:endParaRPr sz="1100"/>
          </a:p>
          <a:p>
            <a:pPr indent="0" lvl="0" marL="0" marR="0" rtl="0" algn="l">
              <a:lnSpc>
                <a:spcPct val="140000"/>
              </a:lnSpc>
              <a:spcBef>
                <a:spcPts val="0"/>
              </a:spcBef>
              <a:spcAft>
                <a:spcPts val="0"/>
              </a:spcAft>
              <a:buNone/>
            </a:pPr>
            <a:r>
              <a:t/>
            </a:r>
            <a:endParaRPr sz="800">
              <a:solidFill>
                <a:srgbClr val="595959"/>
              </a:solidFill>
              <a:latin typeface="Open Sans"/>
              <a:ea typeface="Open Sans"/>
              <a:cs typeface="Open Sans"/>
              <a:sym typeface="Open Sans"/>
            </a:endParaRPr>
          </a:p>
          <a:p>
            <a:pPr indent="0" lvl="0" marL="0" marR="0" rtl="0" algn="l">
              <a:lnSpc>
                <a:spcPct val="140000"/>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ipsum suggests strength and the spaciousn contributes to the aesthetics meant to  an image of professionalism</a:t>
            </a:r>
            <a:endParaRPr sz="1100"/>
          </a:p>
        </p:txBody>
      </p:sp>
      <p:sp>
        <p:nvSpPr>
          <p:cNvPr id="287" name="Shape 287"/>
          <p:cNvSpPr txBox="1"/>
          <p:nvPr/>
        </p:nvSpPr>
        <p:spPr>
          <a:xfrm>
            <a:off x="413147" y="3194507"/>
            <a:ext cx="1953830" cy="368936"/>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262626"/>
              </a:buClr>
              <a:buSzPts val="1400"/>
              <a:buFont typeface="Open Sans"/>
              <a:buNone/>
            </a:pPr>
            <a:r>
              <a:rPr b="1" i="0" lang="en" sz="1400">
                <a:solidFill>
                  <a:srgbClr val="262626"/>
                </a:solidFill>
                <a:latin typeface="Open Sans"/>
                <a:ea typeface="Open Sans"/>
                <a:cs typeface="Open Sans"/>
                <a:sym typeface="Open Sans"/>
              </a:rPr>
              <a:t>About Our Service</a:t>
            </a:r>
            <a:endParaRPr sz="1100"/>
          </a:p>
        </p:txBody>
      </p:sp>
      <p:sp>
        <p:nvSpPr>
          <p:cNvPr id="288" name="Shape 288"/>
          <p:cNvSpPr/>
          <p:nvPr/>
        </p:nvSpPr>
        <p:spPr>
          <a:xfrm>
            <a:off x="413147" y="1397794"/>
            <a:ext cx="1376363" cy="1433513"/>
          </a:xfrm>
          <a:custGeom>
            <a:pathLst>
              <a:path extrusionOk="0" h="120000" w="120000">
                <a:moveTo>
                  <a:pt x="120000" y="110495"/>
                </a:moveTo>
                <a:cubicBezTo>
                  <a:pt x="120000" y="115742"/>
                  <a:pt x="115567" y="120000"/>
                  <a:pt x="110103" y="120000"/>
                </a:cubicBezTo>
                <a:cubicBezTo>
                  <a:pt x="9896" y="120000"/>
                  <a:pt x="9896" y="120000"/>
                  <a:pt x="9896" y="120000"/>
                </a:cubicBezTo>
                <a:cubicBezTo>
                  <a:pt x="4432" y="120000"/>
                  <a:pt x="0" y="115742"/>
                  <a:pt x="0" y="110495"/>
                </a:cubicBezTo>
                <a:cubicBezTo>
                  <a:pt x="0" y="9504"/>
                  <a:pt x="0" y="9504"/>
                  <a:pt x="0" y="9504"/>
                </a:cubicBezTo>
                <a:cubicBezTo>
                  <a:pt x="0" y="4257"/>
                  <a:pt x="4432" y="0"/>
                  <a:pt x="9896" y="0"/>
                </a:cubicBezTo>
                <a:cubicBezTo>
                  <a:pt x="110103" y="0"/>
                  <a:pt x="110103" y="0"/>
                  <a:pt x="110103" y="0"/>
                </a:cubicBezTo>
                <a:cubicBezTo>
                  <a:pt x="115567" y="0"/>
                  <a:pt x="120000" y="4257"/>
                  <a:pt x="120000" y="9504"/>
                </a:cubicBezTo>
                <a:lnTo>
                  <a:pt x="120000" y="11049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9" name="Shape 289"/>
          <p:cNvSpPr/>
          <p:nvPr/>
        </p:nvSpPr>
        <p:spPr>
          <a:xfrm>
            <a:off x="2147888" y="1397794"/>
            <a:ext cx="1376363" cy="1433513"/>
          </a:xfrm>
          <a:custGeom>
            <a:pathLst>
              <a:path extrusionOk="0" h="120000" w="120000">
                <a:moveTo>
                  <a:pt x="120000" y="110495"/>
                </a:moveTo>
                <a:cubicBezTo>
                  <a:pt x="120000" y="115742"/>
                  <a:pt x="115567" y="120000"/>
                  <a:pt x="110103" y="120000"/>
                </a:cubicBezTo>
                <a:cubicBezTo>
                  <a:pt x="9896" y="120000"/>
                  <a:pt x="9896" y="120000"/>
                  <a:pt x="9896" y="120000"/>
                </a:cubicBezTo>
                <a:cubicBezTo>
                  <a:pt x="4432" y="120000"/>
                  <a:pt x="0" y="115742"/>
                  <a:pt x="0" y="110495"/>
                </a:cubicBezTo>
                <a:cubicBezTo>
                  <a:pt x="0" y="9504"/>
                  <a:pt x="0" y="9504"/>
                  <a:pt x="0" y="9504"/>
                </a:cubicBezTo>
                <a:cubicBezTo>
                  <a:pt x="0" y="4257"/>
                  <a:pt x="4432" y="0"/>
                  <a:pt x="9896" y="0"/>
                </a:cubicBezTo>
                <a:cubicBezTo>
                  <a:pt x="110103" y="0"/>
                  <a:pt x="110103" y="0"/>
                  <a:pt x="110103" y="0"/>
                </a:cubicBezTo>
                <a:cubicBezTo>
                  <a:pt x="115567" y="0"/>
                  <a:pt x="120000" y="4257"/>
                  <a:pt x="120000" y="9504"/>
                </a:cubicBezTo>
                <a:lnTo>
                  <a:pt x="120000" y="11049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0" name="Shape 290"/>
          <p:cNvSpPr/>
          <p:nvPr/>
        </p:nvSpPr>
        <p:spPr>
          <a:xfrm>
            <a:off x="3882628" y="1397794"/>
            <a:ext cx="1376363" cy="1433513"/>
          </a:xfrm>
          <a:custGeom>
            <a:pathLst>
              <a:path extrusionOk="0" h="120000" w="120000">
                <a:moveTo>
                  <a:pt x="120000" y="110495"/>
                </a:moveTo>
                <a:cubicBezTo>
                  <a:pt x="120000" y="115742"/>
                  <a:pt x="115567" y="120000"/>
                  <a:pt x="110103" y="120000"/>
                </a:cubicBezTo>
                <a:cubicBezTo>
                  <a:pt x="9896" y="120000"/>
                  <a:pt x="9896" y="120000"/>
                  <a:pt x="9896" y="120000"/>
                </a:cubicBezTo>
                <a:cubicBezTo>
                  <a:pt x="4432" y="120000"/>
                  <a:pt x="0" y="115742"/>
                  <a:pt x="0" y="110495"/>
                </a:cubicBezTo>
                <a:cubicBezTo>
                  <a:pt x="0" y="9504"/>
                  <a:pt x="0" y="9504"/>
                  <a:pt x="0" y="9504"/>
                </a:cubicBezTo>
                <a:cubicBezTo>
                  <a:pt x="0" y="4257"/>
                  <a:pt x="4432" y="0"/>
                  <a:pt x="9896" y="0"/>
                </a:cubicBezTo>
                <a:cubicBezTo>
                  <a:pt x="110103" y="0"/>
                  <a:pt x="110103" y="0"/>
                  <a:pt x="110103" y="0"/>
                </a:cubicBezTo>
                <a:cubicBezTo>
                  <a:pt x="115567" y="0"/>
                  <a:pt x="120000" y="4257"/>
                  <a:pt x="120000" y="9504"/>
                </a:cubicBezTo>
                <a:lnTo>
                  <a:pt x="120000" y="11049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1" name="Shape 291"/>
          <p:cNvSpPr/>
          <p:nvPr/>
        </p:nvSpPr>
        <p:spPr>
          <a:xfrm>
            <a:off x="5617369" y="1397794"/>
            <a:ext cx="1376363" cy="1433513"/>
          </a:xfrm>
          <a:custGeom>
            <a:pathLst>
              <a:path extrusionOk="0" h="120000" w="120000">
                <a:moveTo>
                  <a:pt x="120000" y="110495"/>
                </a:moveTo>
                <a:cubicBezTo>
                  <a:pt x="120000" y="115742"/>
                  <a:pt x="115670" y="120000"/>
                  <a:pt x="110103" y="120000"/>
                </a:cubicBezTo>
                <a:cubicBezTo>
                  <a:pt x="9896" y="120000"/>
                  <a:pt x="9896" y="120000"/>
                  <a:pt x="9896" y="120000"/>
                </a:cubicBezTo>
                <a:cubicBezTo>
                  <a:pt x="4432" y="120000"/>
                  <a:pt x="0" y="115742"/>
                  <a:pt x="0" y="110495"/>
                </a:cubicBezTo>
                <a:cubicBezTo>
                  <a:pt x="0" y="9504"/>
                  <a:pt x="0" y="9504"/>
                  <a:pt x="0" y="9504"/>
                </a:cubicBezTo>
                <a:cubicBezTo>
                  <a:pt x="0" y="4257"/>
                  <a:pt x="4432" y="0"/>
                  <a:pt x="9896" y="0"/>
                </a:cubicBezTo>
                <a:cubicBezTo>
                  <a:pt x="110103" y="0"/>
                  <a:pt x="110103" y="0"/>
                  <a:pt x="110103" y="0"/>
                </a:cubicBezTo>
                <a:cubicBezTo>
                  <a:pt x="115670" y="0"/>
                  <a:pt x="120000" y="4257"/>
                  <a:pt x="120000" y="9504"/>
                </a:cubicBezTo>
                <a:lnTo>
                  <a:pt x="120000" y="11049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2" name="Shape 292"/>
          <p:cNvSpPr/>
          <p:nvPr/>
        </p:nvSpPr>
        <p:spPr>
          <a:xfrm>
            <a:off x="7353300" y="1397794"/>
            <a:ext cx="1376363" cy="1433513"/>
          </a:xfrm>
          <a:custGeom>
            <a:pathLst>
              <a:path extrusionOk="0" h="120000" w="120000">
                <a:moveTo>
                  <a:pt x="120000" y="110495"/>
                </a:moveTo>
                <a:cubicBezTo>
                  <a:pt x="120000" y="115742"/>
                  <a:pt x="115567" y="120000"/>
                  <a:pt x="110103" y="120000"/>
                </a:cubicBezTo>
                <a:cubicBezTo>
                  <a:pt x="9896" y="120000"/>
                  <a:pt x="9896" y="120000"/>
                  <a:pt x="9896" y="120000"/>
                </a:cubicBezTo>
                <a:cubicBezTo>
                  <a:pt x="4329" y="120000"/>
                  <a:pt x="0" y="115742"/>
                  <a:pt x="0" y="110495"/>
                </a:cubicBezTo>
                <a:cubicBezTo>
                  <a:pt x="0" y="9504"/>
                  <a:pt x="0" y="9504"/>
                  <a:pt x="0" y="9504"/>
                </a:cubicBezTo>
                <a:cubicBezTo>
                  <a:pt x="0" y="4257"/>
                  <a:pt x="4329" y="0"/>
                  <a:pt x="9896" y="0"/>
                </a:cubicBezTo>
                <a:cubicBezTo>
                  <a:pt x="110103" y="0"/>
                  <a:pt x="110103" y="0"/>
                  <a:pt x="110103" y="0"/>
                </a:cubicBezTo>
                <a:cubicBezTo>
                  <a:pt x="115567" y="0"/>
                  <a:pt x="120000" y="4257"/>
                  <a:pt x="120000" y="9504"/>
                </a:cubicBezTo>
                <a:lnTo>
                  <a:pt x="120000" y="11049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93" name="Shape 293"/>
          <p:cNvGrpSpPr/>
          <p:nvPr/>
        </p:nvGrpSpPr>
        <p:grpSpPr>
          <a:xfrm>
            <a:off x="469703" y="1660492"/>
            <a:ext cx="8203405" cy="908118"/>
            <a:chOff x="626270" y="2293106"/>
            <a:chExt cx="10937873" cy="1210824"/>
          </a:xfrm>
        </p:grpSpPr>
        <p:sp>
          <p:nvSpPr>
            <p:cNvPr id="294" name="Shape 294"/>
            <p:cNvSpPr/>
            <p:nvPr/>
          </p:nvSpPr>
          <p:spPr>
            <a:xfrm>
              <a:off x="10449928" y="2360803"/>
              <a:ext cx="544095" cy="544095"/>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rgbClr val="262626"/>
            </a:solidFill>
            <a:ln cap="flat" cmpd="sng" w="19050">
              <a:solidFill>
                <a:srgbClr val="595959"/>
              </a:solidFill>
              <a:prstDash val="solid"/>
              <a:round/>
              <a:headEnd len="med" w="med" type="none"/>
              <a:tailEnd len="med" w="med" type="none"/>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5" name="Shape 295"/>
            <p:cNvSpPr/>
            <p:nvPr/>
          </p:nvSpPr>
          <p:spPr>
            <a:xfrm>
              <a:off x="3455393" y="2293106"/>
              <a:ext cx="652065" cy="679488"/>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rgbClr val="26262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6" name="Shape 296"/>
            <p:cNvSpPr/>
            <p:nvPr/>
          </p:nvSpPr>
          <p:spPr>
            <a:xfrm>
              <a:off x="5795305" y="2387155"/>
              <a:ext cx="598216" cy="491391"/>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rgbClr val="26262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7" name="Shape 297"/>
            <p:cNvSpPr/>
            <p:nvPr/>
          </p:nvSpPr>
          <p:spPr>
            <a:xfrm>
              <a:off x="8156697" y="2341702"/>
              <a:ext cx="501406" cy="582297"/>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rgbClr val="26262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8" name="Shape 298"/>
            <p:cNvSpPr/>
            <p:nvPr/>
          </p:nvSpPr>
          <p:spPr>
            <a:xfrm>
              <a:off x="1177290" y="2341702"/>
              <a:ext cx="582296" cy="582297"/>
            </a:xfrm>
            <a:custGeom>
              <a:pathLst>
                <a:path extrusionOk="0" h="120000" w="120000">
                  <a:moveTo>
                    <a:pt x="112258" y="45161"/>
                  </a:moveTo>
                  <a:cubicBezTo>
                    <a:pt x="101935" y="45161"/>
                    <a:pt x="101935" y="45161"/>
                    <a:pt x="101935" y="45161"/>
                  </a:cubicBezTo>
                  <a:cubicBezTo>
                    <a:pt x="100645" y="45161"/>
                    <a:pt x="99354" y="45161"/>
                    <a:pt x="99354" y="43870"/>
                  </a:cubicBezTo>
                  <a:cubicBezTo>
                    <a:pt x="98064" y="42580"/>
                    <a:pt x="99354" y="41290"/>
                    <a:pt x="99354" y="41290"/>
                  </a:cubicBezTo>
                  <a:cubicBezTo>
                    <a:pt x="107096" y="33548"/>
                    <a:pt x="107096" y="33548"/>
                    <a:pt x="107096" y="33548"/>
                  </a:cubicBezTo>
                  <a:cubicBezTo>
                    <a:pt x="108387" y="32258"/>
                    <a:pt x="109677" y="29677"/>
                    <a:pt x="109677" y="28387"/>
                  </a:cubicBezTo>
                  <a:cubicBezTo>
                    <a:pt x="109677" y="25806"/>
                    <a:pt x="108387" y="24516"/>
                    <a:pt x="107096" y="21935"/>
                  </a:cubicBezTo>
                  <a:cubicBezTo>
                    <a:pt x="98064" y="12903"/>
                    <a:pt x="98064" y="12903"/>
                    <a:pt x="98064" y="12903"/>
                  </a:cubicBezTo>
                  <a:cubicBezTo>
                    <a:pt x="95483" y="10322"/>
                    <a:pt x="90322" y="10322"/>
                    <a:pt x="86451" y="12903"/>
                  </a:cubicBezTo>
                  <a:cubicBezTo>
                    <a:pt x="78709" y="20645"/>
                    <a:pt x="78709" y="20645"/>
                    <a:pt x="78709" y="20645"/>
                  </a:cubicBezTo>
                  <a:cubicBezTo>
                    <a:pt x="78709" y="20645"/>
                    <a:pt x="77419" y="21935"/>
                    <a:pt x="76129" y="20645"/>
                  </a:cubicBezTo>
                  <a:cubicBezTo>
                    <a:pt x="74838" y="20645"/>
                    <a:pt x="74838" y="19354"/>
                    <a:pt x="74838" y="18064"/>
                  </a:cubicBezTo>
                  <a:cubicBezTo>
                    <a:pt x="74838" y="7741"/>
                    <a:pt x="74838" y="7741"/>
                    <a:pt x="74838" y="7741"/>
                  </a:cubicBezTo>
                  <a:cubicBezTo>
                    <a:pt x="74838" y="2580"/>
                    <a:pt x="70967" y="0"/>
                    <a:pt x="67096" y="0"/>
                  </a:cubicBezTo>
                  <a:cubicBezTo>
                    <a:pt x="52903" y="0"/>
                    <a:pt x="52903" y="0"/>
                    <a:pt x="52903" y="0"/>
                  </a:cubicBezTo>
                  <a:cubicBezTo>
                    <a:pt x="49032" y="0"/>
                    <a:pt x="45161" y="2580"/>
                    <a:pt x="45161" y="7741"/>
                  </a:cubicBezTo>
                  <a:cubicBezTo>
                    <a:pt x="45161" y="18064"/>
                    <a:pt x="45161" y="18064"/>
                    <a:pt x="45161" y="18064"/>
                  </a:cubicBezTo>
                  <a:cubicBezTo>
                    <a:pt x="45161" y="19354"/>
                    <a:pt x="45161" y="20645"/>
                    <a:pt x="43870" y="20645"/>
                  </a:cubicBezTo>
                  <a:cubicBezTo>
                    <a:pt x="42580" y="21935"/>
                    <a:pt x="41290" y="20645"/>
                    <a:pt x="40000" y="20645"/>
                  </a:cubicBezTo>
                  <a:cubicBezTo>
                    <a:pt x="32258" y="12903"/>
                    <a:pt x="32258" y="12903"/>
                    <a:pt x="32258" y="12903"/>
                  </a:cubicBezTo>
                  <a:cubicBezTo>
                    <a:pt x="29677" y="10322"/>
                    <a:pt x="24516" y="10322"/>
                    <a:pt x="21935" y="12903"/>
                  </a:cubicBezTo>
                  <a:cubicBezTo>
                    <a:pt x="11612" y="21935"/>
                    <a:pt x="11612" y="21935"/>
                    <a:pt x="11612" y="21935"/>
                  </a:cubicBezTo>
                  <a:cubicBezTo>
                    <a:pt x="10322" y="24516"/>
                    <a:pt x="10322" y="25806"/>
                    <a:pt x="10322" y="28387"/>
                  </a:cubicBezTo>
                  <a:cubicBezTo>
                    <a:pt x="10322" y="29677"/>
                    <a:pt x="10322" y="32258"/>
                    <a:pt x="11612" y="33548"/>
                  </a:cubicBezTo>
                  <a:cubicBezTo>
                    <a:pt x="20645" y="41290"/>
                    <a:pt x="20645" y="41290"/>
                    <a:pt x="20645" y="41290"/>
                  </a:cubicBezTo>
                  <a:cubicBezTo>
                    <a:pt x="20645" y="41290"/>
                    <a:pt x="20645" y="42580"/>
                    <a:pt x="20645" y="43870"/>
                  </a:cubicBezTo>
                  <a:cubicBezTo>
                    <a:pt x="20645" y="45161"/>
                    <a:pt x="19354" y="45161"/>
                    <a:pt x="18064" y="45161"/>
                  </a:cubicBezTo>
                  <a:cubicBezTo>
                    <a:pt x="6451" y="45161"/>
                    <a:pt x="6451" y="45161"/>
                    <a:pt x="6451" y="45161"/>
                  </a:cubicBezTo>
                  <a:cubicBezTo>
                    <a:pt x="2580" y="45161"/>
                    <a:pt x="0" y="49032"/>
                    <a:pt x="0" y="52903"/>
                  </a:cubicBezTo>
                  <a:cubicBezTo>
                    <a:pt x="0" y="67096"/>
                    <a:pt x="0" y="67096"/>
                    <a:pt x="0" y="67096"/>
                  </a:cubicBezTo>
                  <a:cubicBezTo>
                    <a:pt x="0" y="70967"/>
                    <a:pt x="2580" y="74838"/>
                    <a:pt x="6451" y="74838"/>
                  </a:cubicBezTo>
                  <a:cubicBezTo>
                    <a:pt x="18064" y="74838"/>
                    <a:pt x="18064" y="74838"/>
                    <a:pt x="18064" y="74838"/>
                  </a:cubicBezTo>
                  <a:cubicBezTo>
                    <a:pt x="19354" y="74838"/>
                    <a:pt x="20645" y="74838"/>
                    <a:pt x="20645" y="76129"/>
                  </a:cubicBezTo>
                  <a:cubicBezTo>
                    <a:pt x="20645" y="77419"/>
                    <a:pt x="20645" y="78709"/>
                    <a:pt x="20645" y="80000"/>
                  </a:cubicBezTo>
                  <a:cubicBezTo>
                    <a:pt x="11612" y="87741"/>
                    <a:pt x="11612" y="87741"/>
                    <a:pt x="11612" y="87741"/>
                  </a:cubicBezTo>
                  <a:cubicBezTo>
                    <a:pt x="10322" y="89032"/>
                    <a:pt x="10322" y="90322"/>
                    <a:pt x="10322" y="92903"/>
                  </a:cubicBezTo>
                  <a:cubicBezTo>
                    <a:pt x="10322" y="94193"/>
                    <a:pt x="10322" y="96774"/>
                    <a:pt x="11612" y="98064"/>
                  </a:cubicBezTo>
                  <a:cubicBezTo>
                    <a:pt x="21935" y="108387"/>
                    <a:pt x="21935" y="108387"/>
                    <a:pt x="21935" y="108387"/>
                  </a:cubicBezTo>
                  <a:cubicBezTo>
                    <a:pt x="24516" y="110967"/>
                    <a:pt x="29677" y="110967"/>
                    <a:pt x="32258" y="108387"/>
                  </a:cubicBezTo>
                  <a:cubicBezTo>
                    <a:pt x="40000" y="100645"/>
                    <a:pt x="40000" y="100645"/>
                    <a:pt x="40000" y="100645"/>
                  </a:cubicBezTo>
                  <a:cubicBezTo>
                    <a:pt x="41290" y="99354"/>
                    <a:pt x="42580" y="99354"/>
                    <a:pt x="43870" y="99354"/>
                  </a:cubicBezTo>
                  <a:cubicBezTo>
                    <a:pt x="45161" y="99354"/>
                    <a:pt x="45161" y="100645"/>
                    <a:pt x="45161" y="101935"/>
                  </a:cubicBezTo>
                  <a:cubicBezTo>
                    <a:pt x="45161" y="113548"/>
                    <a:pt x="45161" y="113548"/>
                    <a:pt x="45161" y="113548"/>
                  </a:cubicBezTo>
                  <a:cubicBezTo>
                    <a:pt x="45161" y="117419"/>
                    <a:pt x="49032" y="120000"/>
                    <a:pt x="52903" y="120000"/>
                  </a:cubicBezTo>
                  <a:cubicBezTo>
                    <a:pt x="67096" y="120000"/>
                    <a:pt x="67096" y="120000"/>
                    <a:pt x="67096" y="120000"/>
                  </a:cubicBezTo>
                  <a:cubicBezTo>
                    <a:pt x="70967" y="120000"/>
                    <a:pt x="74838" y="117419"/>
                    <a:pt x="74838" y="113548"/>
                  </a:cubicBezTo>
                  <a:cubicBezTo>
                    <a:pt x="74838" y="101935"/>
                    <a:pt x="74838" y="101935"/>
                    <a:pt x="74838" y="101935"/>
                  </a:cubicBezTo>
                  <a:cubicBezTo>
                    <a:pt x="74838" y="100645"/>
                    <a:pt x="74838" y="99354"/>
                    <a:pt x="76129" y="99354"/>
                  </a:cubicBezTo>
                  <a:cubicBezTo>
                    <a:pt x="77419" y="99354"/>
                    <a:pt x="78709" y="99354"/>
                    <a:pt x="78709" y="100645"/>
                  </a:cubicBezTo>
                  <a:cubicBezTo>
                    <a:pt x="86451" y="108387"/>
                    <a:pt x="86451" y="108387"/>
                    <a:pt x="86451" y="108387"/>
                  </a:cubicBezTo>
                  <a:cubicBezTo>
                    <a:pt x="90322" y="110967"/>
                    <a:pt x="95483" y="110967"/>
                    <a:pt x="98064" y="108387"/>
                  </a:cubicBezTo>
                  <a:cubicBezTo>
                    <a:pt x="107096" y="98064"/>
                    <a:pt x="107096" y="98064"/>
                    <a:pt x="107096" y="98064"/>
                  </a:cubicBezTo>
                  <a:cubicBezTo>
                    <a:pt x="108387" y="96774"/>
                    <a:pt x="109677" y="94193"/>
                    <a:pt x="109677" y="92903"/>
                  </a:cubicBezTo>
                  <a:cubicBezTo>
                    <a:pt x="109677" y="90322"/>
                    <a:pt x="108387" y="89032"/>
                    <a:pt x="107096" y="87741"/>
                  </a:cubicBezTo>
                  <a:cubicBezTo>
                    <a:pt x="99354" y="80000"/>
                    <a:pt x="99354" y="80000"/>
                    <a:pt x="99354" y="80000"/>
                  </a:cubicBezTo>
                  <a:cubicBezTo>
                    <a:pt x="99354" y="78709"/>
                    <a:pt x="98064" y="77419"/>
                    <a:pt x="99354" y="76129"/>
                  </a:cubicBezTo>
                  <a:cubicBezTo>
                    <a:pt x="99354" y="74838"/>
                    <a:pt x="100645" y="74838"/>
                    <a:pt x="101935" y="74838"/>
                  </a:cubicBezTo>
                  <a:cubicBezTo>
                    <a:pt x="112258" y="74838"/>
                    <a:pt x="112258" y="74838"/>
                    <a:pt x="112258" y="74838"/>
                  </a:cubicBezTo>
                  <a:cubicBezTo>
                    <a:pt x="117419" y="74838"/>
                    <a:pt x="120000" y="70967"/>
                    <a:pt x="120000" y="67096"/>
                  </a:cubicBezTo>
                  <a:cubicBezTo>
                    <a:pt x="120000" y="52903"/>
                    <a:pt x="120000" y="52903"/>
                    <a:pt x="120000" y="52903"/>
                  </a:cubicBezTo>
                  <a:cubicBezTo>
                    <a:pt x="120000" y="49032"/>
                    <a:pt x="117419" y="45161"/>
                    <a:pt x="112258" y="45161"/>
                  </a:cubicBezTo>
                  <a:close/>
                  <a:moveTo>
                    <a:pt x="113548" y="67096"/>
                  </a:moveTo>
                  <a:cubicBezTo>
                    <a:pt x="112258" y="67096"/>
                    <a:pt x="112258" y="67096"/>
                    <a:pt x="112258" y="67096"/>
                  </a:cubicBezTo>
                  <a:cubicBezTo>
                    <a:pt x="101935" y="67096"/>
                    <a:pt x="101935" y="67096"/>
                    <a:pt x="101935" y="67096"/>
                  </a:cubicBezTo>
                  <a:cubicBezTo>
                    <a:pt x="98064" y="67096"/>
                    <a:pt x="94193" y="69677"/>
                    <a:pt x="92903" y="73548"/>
                  </a:cubicBezTo>
                  <a:cubicBezTo>
                    <a:pt x="90322" y="77419"/>
                    <a:pt x="91612" y="81290"/>
                    <a:pt x="94193" y="85161"/>
                  </a:cubicBezTo>
                  <a:cubicBezTo>
                    <a:pt x="101935" y="92903"/>
                    <a:pt x="101935" y="92903"/>
                    <a:pt x="101935" y="92903"/>
                  </a:cubicBezTo>
                  <a:cubicBezTo>
                    <a:pt x="101935" y="92903"/>
                    <a:pt x="101935" y="92903"/>
                    <a:pt x="101935" y="92903"/>
                  </a:cubicBezTo>
                  <a:cubicBezTo>
                    <a:pt x="101935" y="92903"/>
                    <a:pt x="101935" y="92903"/>
                    <a:pt x="101935" y="92903"/>
                  </a:cubicBezTo>
                  <a:cubicBezTo>
                    <a:pt x="92903" y="103225"/>
                    <a:pt x="92903" y="103225"/>
                    <a:pt x="92903" y="103225"/>
                  </a:cubicBezTo>
                  <a:cubicBezTo>
                    <a:pt x="92903" y="103225"/>
                    <a:pt x="92903" y="103225"/>
                    <a:pt x="92903" y="103225"/>
                  </a:cubicBezTo>
                  <a:cubicBezTo>
                    <a:pt x="92903" y="103225"/>
                    <a:pt x="92903" y="103225"/>
                    <a:pt x="92903" y="103225"/>
                  </a:cubicBezTo>
                  <a:cubicBezTo>
                    <a:pt x="91612" y="103225"/>
                    <a:pt x="91612" y="103225"/>
                    <a:pt x="91612" y="103225"/>
                  </a:cubicBezTo>
                  <a:cubicBezTo>
                    <a:pt x="83870" y="95483"/>
                    <a:pt x="83870" y="95483"/>
                    <a:pt x="83870" y="95483"/>
                  </a:cubicBezTo>
                  <a:cubicBezTo>
                    <a:pt x="81290" y="91612"/>
                    <a:pt x="77419" y="91612"/>
                    <a:pt x="73548" y="92903"/>
                  </a:cubicBezTo>
                  <a:cubicBezTo>
                    <a:pt x="69677" y="94193"/>
                    <a:pt x="67096" y="98064"/>
                    <a:pt x="67096" y="101935"/>
                  </a:cubicBezTo>
                  <a:cubicBezTo>
                    <a:pt x="67096" y="113548"/>
                    <a:pt x="67096" y="113548"/>
                    <a:pt x="67096" y="113548"/>
                  </a:cubicBezTo>
                  <a:cubicBezTo>
                    <a:pt x="67096" y="113548"/>
                    <a:pt x="67096" y="113548"/>
                    <a:pt x="67096" y="113548"/>
                  </a:cubicBezTo>
                  <a:cubicBezTo>
                    <a:pt x="52903" y="113548"/>
                    <a:pt x="52903" y="113548"/>
                    <a:pt x="52903" y="113548"/>
                  </a:cubicBezTo>
                  <a:cubicBezTo>
                    <a:pt x="52903" y="113548"/>
                    <a:pt x="52903" y="113548"/>
                    <a:pt x="52903" y="113548"/>
                  </a:cubicBezTo>
                  <a:cubicBezTo>
                    <a:pt x="52903" y="101935"/>
                    <a:pt x="52903" y="101935"/>
                    <a:pt x="52903" y="101935"/>
                  </a:cubicBezTo>
                  <a:cubicBezTo>
                    <a:pt x="52903" y="98064"/>
                    <a:pt x="50322" y="94193"/>
                    <a:pt x="46451" y="92903"/>
                  </a:cubicBezTo>
                  <a:cubicBezTo>
                    <a:pt x="45161" y="92903"/>
                    <a:pt x="43870" y="91612"/>
                    <a:pt x="42580" y="91612"/>
                  </a:cubicBezTo>
                  <a:cubicBezTo>
                    <a:pt x="40000" y="91612"/>
                    <a:pt x="37419" y="92903"/>
                    <a:pt x="34838" y="95483"/>
                  </a:cubicBezTo>
                  <a:cubicBezTo>
                    <a:pt x="27096" y="103225"/>
                    <a:pt x="27096" y="103225"/>
                    <a:pt x="27096" y="103225"/>
                  </a:cubicBezTo>
                  <a:cubicBezTo>
                    <a:pt x="28387" y="103225"/>
                    <a:pt x="28387" y="103225"/>
                    <a:pt x="28387" y="103225"/>
                  </a:cubicBezTo>
                  <a:cubicBezTo>
                    <a:pt x="28387" y="103225"/>
                    <a:pt x="28387" y="103225"/>
                    <a:pt x="28387" y="103225"/>
                  </a:cubicBezTo>
                  <a:cubicBezTo>
                    <a:pt x="27096" y="103225"/>
                    <a:pt x="27096" y="103225"/>
                    <a:pt x="27096" y="103225"/>
                  </a:cubicBezTo>
                  <a:cubicBezTo>
                    <a:pt x="16774" y="92903"/>
                    <a:pt x="16774" y="92903"/>
                    <a:pt x="16774" y="92903"/>
                  </a:cubicBezTo>
                  <a:cubicBezTo>
                    <a:pt x="16774" y="92903"/>
                    <a:pt x="16774" y="92903"/>
                    <a:pt x="16774" y="92903"/>
                  </a:cubicBezTo>
                  <a:cubicBezTo>
                    <a:pt x="24516" y="85161"/>
                    <a:pt x="24516" y="85161"/>
                    <a:pt x="24516" y="85161"/>
                  </a:cubicBezTo>
                  <a:cubicBezTo>
                    <a:pt x="28387" y="81290"/>
                    <a:pt x="28387" y="77419"/>
                    <a:pt x="27096" y="73548"/>
                  </a:cubicBezTo>
                  <a:cubicBezTo>
                    <a:pt x="25806" y="69677"/>
                    <a:pt x="21935" y="67096"/>
                    <a:pt x="18064" y="67096"/>
                  </a:cubicBezTo>
                  <a:cubicBezTo>
                    <a:pt x="6451" y="67096"/>
                    <a:pt x="6451" y="67096"/>
                    <a:pt x="6451" y="67096"/>
                  </a:cubicBezTo>
                  <a:cubicBezTo>
                    <a:pt x="6451" y="67096"/>
                    <a:pt x="6451" y="67096"/>
                    <a:pt x="6451" y="67096"/>
                  </a:cubicBezTo>
                  <a:cubicBezTo>
                    <a:pt x="6451" y="52903"/>
                    <a:pt x="6451" y="52903"/>
                    <a:pt x="6451" y="52903"/>
                  </a:cubicBezTo>
                  <a:cubicBezTo>
                    <a:pt x="6451" y="52903"/>
                    <a:pt x="6451" y="52903"/>
                    <a:pt x="6451" y="52903"/>
                  </a:cubicBezTo>
                  <a:cubicBezTo>
                    <a:pt x="18064" y="52903"/>
                    <a:pt x="18064" y="52903"/>
                    <a:pt x="18064" y="52903"/>
                  </a:cubicBezTo>
                  <a:cubicBezTo>
                    <a:pt x="21935" y="52903"/>
                    <a:pt x="25806" y="50322"/>
                    <a:pt x="27096" y="46451"/>
                  </a:cubicBezTo>
                  <a:cubicBezTo>
                    <a:pt x="28387" y="42580"/>
                    <a:pt x="28387" y="38709"/>
                    <a:pt x="24516" y="36129"/>
                  </a:cubicBezTo>
                  <a:cubicBezTo>
                    <a:pt x="16774" y="28387"/>
                    <a:pt x="16774" y="28387"/>
                    <a:pt x="16774" y="28387"/>
                  </a:cubicBezTo>
                  <a:cubicBezTo>
                    <a:pt x="16774" y="27096"/>
                    <a:pt x="16774" y="27096"/>
                    <a:pt x="16774" y="27096"/>
                  </a:cubicBezTo>
                  <a:cubicBezTo>
                    <a:pt x="27096" y="18064"/>
                    <a:pt x="27096" y="18064"/>
                    <a:pt x="27096" y="18064"/>
                  </a:cubicBezTo>
                  <a:cubicBezTo>
                    <a:pt x="27096" y="16774"/>
                    <a:pt x="27096" y="16774"/>
                    <a:pt x="27096" y="16774"/>
                  </a:cubicBezTo>
                  <a:cubicBezTo>
                    <a:pt x="27096" y="16774"/>
                    <a:pt x="27096" y="16774"/>
                    <a:pt x="27096" y="16774"/>
                  </a:cubicBezTo>
                  <a:cubicBezTo>
                    <a:pt x="27096" y="18064"/>
                    <a:pt x="27096" y="18064"/>
                    <a:pt x="27096" y="18064"/>
                  </a:cubicBezTo>
                  <a:cubicBezTo>
                    <a:pt x="34838" y="25806"/>
                    <a:pt x="34838" y="25806"/>
                    <a:pt x="34838" y="25806"/>
                  </a:cubicBezTo>
                  <a:cubicBezTo>
                    <a:pt x="38709" y="28387"/>
                    <a:pt x="42580" y="29677"/>
                    <a:pt x="46451" y="27096"/>
                  </a:cubicBezTo>
                  <a:cubicBezTo>
                    <a:pt x="50322" y="25806"/>
                    <a:pt x="52903" y="21935"/>
                    <a:pt x="52903" y="18064"/>
                  </a:cubicBezTo>
                  <a:cubicBezTo>
                    <a:pt x="52903" y="7741"/>
                    <a:pt x="52903" y="7741"/>
                    <a:pt x="52903" y="7741"/>
                  </a:cubicBezTo>
                  <a:cubicBezTo>
                    <a:pt x="52903" y="6451"/>
                    <a:pt x="52903" y="6451"/>
                    <a:pt x="52903" y="6451"/>
                  </a:cubicBezTo>
                  <a:cubicBezTo>
                    <a:pt x="67096" y="6451"/>
                    <a:pt x="67096" y="6451"/>
                    <a:pt x="67096" y="6451"/>
                  </a:cubicBezTo>
                  <a:cubicBezTo>
                    <a:pt x="67096" y="7741"/>
                    <a:pt x="67096" y="7741"/>
                    <a:pt x="67096" y="7741"/>
                  </a:cubicBezTo>
                  <a:cubicBezTo>
                    <a:pt x="67096" y="18064"/>
                    <a:pt x="67096" y="18064"/>
                    <a:pt x="67096" y="18064"/>
                  </a:cubicBezTo>
                  <a:cubicBezTo>
                    <a:pt x="67096" y="21935"/>
                    <a:pt x="69677" y="25806"/>
                    <a:pt x="73548" y="27096"/>
                  </a:cubicBezTo>
                  <a:cubicBezTo>
                    <a:pt x="77419" y="29677"/>
                    <a:pt x="81290" y="28387"/>
                    <a:pt x="83870" y="25806"/>
                  </a:cubicBezTo>
                  <a:cubicBezTo>
                    <a:pt x="91612" y="18064"/>
                    <a:pt x="91612" y="18064"/>
                    <a:pt x="91612" y="18064"/>
                  </a:cubicBezTo>
                  <a:cubicBezTo>
                    <a:pt x="91612" y="16774"/>
                    <a:pt x="91612" y="16774"/>
                    <a:pt x="91612" y="16774"/>
                  </a:cubicBezTo>
                  <a:cubicBezTo>
                    <a:pt x="91612" y="16774"/>
                    <a:pt x="91612" y="16774"/>
                    <a:pt x="91612" y="16774"/>
                  </a:cubicBezTo>
                  <a:cubicBezTo>
                    <a:pt x="92903" y="18064"/>
                    <a:pt x="92903" y="18064"/>
                    <a:pt x="92903" y="18064"/>
                  </a:cubicBezTo>
                  <a:cubicBezTo>
                    <a:pt x="101935" y="27096"/>
                    <a:pt x="101935" y="27096"/>
                    <a:pt x="101935" y="27096"/>
                  </a:cubicBezTo>
                  <a:cubicBezTo>
                    <a:pt x="101935" y="28387"/>
                    <a:pt x="101935" y="28387"/>
                    <a:pt x="101935" y="28387"/>
                  </a:cubicBezTo>
                  <a:cubicBezTo>
                    <a:pt x="101935" y="28387"/>
                    <a:pt x="101935" y="28387"/>
                    <a:pt x="101935" y="28387"/>
                  </a:cubicBezTo>
                  <a:cubicBezTo>
                    <a:pt x="94193" y="36129"/>
                    <a:pt x="94193" y="36129"/>
                    <a:pt x="94193" y="36129"/>
                  </a:cubicBezTo>
                  <a:cubicBezTo>
                    <a:pt x="91612" y="38709"/>
                    <a:pt x="90322" y="42580"/>
                    <a:pt x="92903" y="46451"/>
                  </a:cubicBezTo>
                  <a:cubicBezTo>
                    <a:pt x="94193" y="50322"/>
                    <a:pt x="98064" y="52903"/>
                    <a:pt x="101935" y="52903"/>
                  </a:cubicBezTo>
                  <a:cubicBezTo>
                    <a:pt x="112258" y="52903"/>
                    <a:pt x="112258" y="52903"/>
                    <a:pt x="112258" y="52903"/>
                  </a:cubicBezTo>
                  <a:cubicBezTo>
                    <a:pt x="113548" y="52903"/>
                    <a:pt x="113548" y="52903"/>
                    <a:pt x="113548" y="52903"/>
                  </a:cubicBezTo>
                  <a:cubicBezTo>
                    <a:pt x="113548" y="67096"/>
                    <a:pt x="113548" y="67096"/>
                    <a:pt x="113548" y="67096"/>
                  </a:cubicBezTo>
                  <a:close/>
                  <a:moveTo>
                    <a:pt x="59354" y="40000"/>
                  </a:moveTo>
                  <a:cubicBezTo>
                    <a:pt x="49032" y="40000"/>
                    <a:pt x="40000" y="49032"/>
                    <a:pt x="40000" y="60645"/>
                  </a:cubicBezTo>
                  <a:cubicBezTo>
                    <a:pt x="40000" y="70967"/>
                    <a:pt x="49032" y="80000"/>
                    <a:pt x="59354" y="80000"/>
                  </a:cubicBezTo>
                  <a:cubicBezTo>
                    <a:pt x="70967" y="80000"/>
                    <a:pt x="80000" y="70967"/>
                    <a:pt x="80000" y="60645"/>
                  </a:cubicBezTo>
                  <a:cubicBezTo>
                    <a:pt x="80000" y="49032"/>
                    <a:pt x="70967" y="40000"/>
                    <a:pt x="59354" y="40000"/>
                  </a:cubicBezTo>
                  <a:close/>
                  <a:moveTo>
                    <a:pt x="59354" y="76129"/>
                  </a:moveTo>
                  <a:cubicBezTo>
                    <a:pt x="50322" y="76129"/>
                    <a:pt x="43870" y="69677"/>
                    <a:pt x="43870" y="60645"/>
                  </a:cubicBezTo>
                  <a:cubicBezTo>
                    <a:pt x="43870" y="51612"/>
                    <a:pt x="50322" y="43870"/>
                    <a:pt x="59354" y="43870"/>
                  </a:cubicBezTo>
                  <a:cubicBezTo>
                    <a:pt x="68387" y="43870"/>
                    <a:pt x="76129" y="51612"/>
                    <a:pt x="76129" y="60645"/>
                  </a:cubicBezTo>
                  <a:cubicBezTo>
                    <a:pt x="76129" y="69677"/>
                    <a:pt x="68387" y="76129"/>
                    <a:pt x="59354" y="76129"/>
                  </a:cubicBez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9" name="Shape 299"/>
            <p:cNvSpPr txBox="1"/>
            <p:nvPr/>
          </p:nvSpPr>
          <p:spPr>
            <a:xfrm>
              <a:off x="626270" y="3128929"/>
              <a:ext cx="1684337" cy="37500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1100"/>
                <a:buFont typeface="Open Sans"/>
                <a:buNone/>
              </a:pPr>
              <a:r>
                <a:rPr b="1" i="0" lang="en" sz="1100">
                  <a:solidFill>
                    <a:srgbClr val="262626"/>
                  </a:solidFill>
                  <a:latin typeface="Open Sans"/>
                  <a:ea typeface="Open Sans"/>
                  <a:cs typeface="Open Sans"/>
                  <a:sym typeface="Open Sans"/>
                </a:rPr>
                <a:t>DEVELOPMENT</a:t>
              </a:r>
              <a:endParaRPr sz="1100"/>
            </a:p>
          </p:txBody>
        </p:sp>
        <p:sp>
          <p:nvSpPr>
            <p:cNvPr id="300" name="Shape 300"/>
            <p:cNvSpPr txBox="1"/>
            <p:nvPr/>
          </p:nvSpPr>
          <p:spPr>
            <a:xfrm>
              <a:off x="2939257" y="3128929"/>
              <a:ext cx="1684337" cy="37500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1100"/>
                <a:buFont typeface="Open Sans"/>
                <a:buNone/>
              </a:pPr>
              <a:r>
                <a:rPr b="1" i="0" lang="en" sz="1100">
                  <a:solidFill>
                    <a:srgbClr val="262626"/>
                  </a:solidFill>
                  <a:latin typeface="Open Sans"/>
                  <a:ea typeface="Open Sans"/>
                  <a:cs typeface="Open Sans"/>
                  <a:sym typeface="Open Sans"/>
                </a:rPr>
                <a:t>PRESENTATION</a:t>
              </a:r>
              <a:endParaRPr sz="1100"/>
            </a:p>
          </p:txBody>
        </p:sp>
        <p:sp>
          <p:nvSpPr>
            <p:cNvPr id="301" name="Shape 301"/>
            <p:cNvSpPr txBox="1"/>
            <p:nvPr/>
          </p:nvSpPr>
          <p:spPr>
            <a:xfrm>
              <a:off x="5253039" y="3128929"/>
              <a:ext cx="1684337" cy="37500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1100"/>
                <a:buFont typeface="Open Sans"/>
                <a:buNone/>
              </a:pPr>
              <a:r>
                <a:rPr b="1" i="0" lang="en" sz="1100">
                  <a:solidFill>
                    <a:srgbClr val="262626"/>
                  </a:solidFill>
                  <a:latin typeface="Open Sans"/>
                  <a:ea typeface="Open Sans"/>
                  <a:cs typeface="Open Sans"/>
                  <a:sym typeface="Open Sans"/>
                </a:rPr>
                <a:t>SOCIAM MEDIA</a:t>
              </a:r>
              <a:endParaRPr sz="1100"/>
            </a:p>
          </p:txBody>
        </p:sp>
        <p:sp>
          <p:nvSpPr>
            <p:cNvPr id="302" name="Shape 302"/>
            <p:cNvSpPr txBox="1"/>
            <p:nvPr/>
          </p:nvSpPr>
          <p:spPr>
            <a:xfrm>
              <a:off x="7566026" y="3128929"/>
              <a:ext cx="1684337" cy="37500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1100"/>
                <a:buFont typeface="Open Sans"/>
                <a:buNone/>
              </a:pPr>
              <a:r>
                <a:rPr b="1" i="0" lang="en" sz="1100">
                  <a:solidFill>
                    <a:srgbClr val="262626"/>
                  </a:solidFill>
                  <a:latin typeface="Open Sans"/>
                  <a:ea typeface="Open Sans"/>
                  <a:cs typeface="Open Sans"/>
                  <a:sym typeface="Open Sans"/>
                </a:rPr>
                <a:t>OUR SURVEY</a:t>
              </a:r>
              <a:endParaRPr sz="1100"/>
            </a:p>
          </p:txBody>
        </p:sp>
        <p:sp>
          <p:nvSpPr>
            <p:cNvPr id="303" name="Shape 303"/>
            <p:cNvSpPr txBox="1"/>
            <p:nvPr/>
          </p:nvSpPr>
          <p:spPr>
            <a:xfrm>
              <a:off x="9879806" y="3128929"/>
              <a:ext cx="1684337" cy="37500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1100"/>
                <a:buFont typeface="Open Sans"/>
                <a:buNone/>
              </a:pPr>
              <a:r>
                <a:rPr b="1" i="0" lang="en" sz="1100">
                  <a:solidFill>
                    <a:srgbClr val="262626"/>
                  </a:solidFill>
                  <a:latin typeface="Open Sans"/>
                  <a:ea typeface="Open Sans"/>
                  <a:cs typeface="Open Sans"/>
                  <a:sym typeface="Open Sans"/>
                </a:rPr>
                <a:t>OUR SETTING</a:t>
              </a:r>
              <a:endParaRPr sz="11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Shape 30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309" name="Shape 309"/>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310" name="Shape 310"/>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311" name="Shape 311"/>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312" name="Shape 312"/>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13" name="Shape 313"/>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14" name="Shape 314"/>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315" name="Shape 315"/>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316" name="Shape 316"/>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More Service</a:t>
            </a:r>
            <a:endParaRPr b="0" i="0" sz="2300">
              <a:solidFill>
                <a:srgbClr val="262626"/>
              </a:solidFill>
              <a:latin typeface="Open Sans"/>
              <a:ea typeface="Open Sans"/>
              <a:cs typeface="Open Sans"/>
              <a:sym typeface="Open Sans"/>
            </a:endParaRPr>
          </a:p>
        </p:txBody>
      </p:sp>
      <p:sp>
        <p:nvSpPr>
          <p:cNvPr id="317" name="Shape 317"/>
          <p:cNvSpPr txBox="1"/>
          <p:nvPr/>
        </p:nvSpPr>
        <p:spPr>
          <a:xfrm>
            <a:off x="1077062" y="542603"/>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318" name="Shape 318"/>
          <p:cNvCxnSpPr/>
          <p:nvPr/>
        </p:nvCxnSpPr>
        <p:spPr>
          <a:xfrm>
            <a:off x="3972624" y="92376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319" name="Shape 319"/>
          <p:cNvSpPr/>
          <p:nvPr/>
        </p:nvSpPr>
        <p:spPr>
          <a:xfrm rot="5400000">
            <a:off x="3352800" y="1629072"/>
            <a:ext cx="1151807" cy="1151807"/>
          </a:xfrm>
          <a:prstGeom prst="teardrop">
            <a:avLst>
              <a:gd fmla="val 100000" name="adj"/>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0" name="Shape 320"/>
          <p:cNvSpPr/>
          <p:nvPr/>
        </p:nvSpPr>
        <p:spPr>
          <a:xfrm rot="10800000">
            <a:off x="4639393" y="1629072"/>
            <a:ext cx="1151807" cy="1151807"/>
          </a:xfrm>
          <a:prstGeom prst="teardrop">
            <a:avLst>
              <a:gd fmla="val 100000" name="adj"/>
            </a:avLst>
          </a:prstGeom>
          <a:noFill/>
          <a:ln cap="flat" cmpd="sng" w="12700">
            <a:solidFill>
              <a:schemeClr val="accent2"/>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1" name="Shape 321"/>
          <p:cNvSpPr/>
          <p:nvPr/>
        </p:nvSpPr>
        <p:spPr>
          <a:xfrm rot="-5400000">
            <a:off x="4639393" y="2915666"/>
            <a:ext cx="1151807" cy="1151807"/>
          </a:xfrm>
          <a:prstGeom prst="teardrop">
            <a:avLst>
              <a:gd fmla="val 100000" name="adj"/>
            </a:avLst>
          </a:prstGeom>
          <a:noFill/>
          <a:ln cap="flat" cmpd="sng" w="12700">
            <a:solidFill>
              <a:schemeClr val="accent4"/>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2" name="Shape 322"/>
          <p:cNvSpPr/>
          <p:nvPr/>
        </p:nvSpPr>
        <p:spPr>
          <a:xfrm>
            <a:off x="3352800" y="2915665"/>
            <a:ext cx="1151807" cy="1151807"/>
          </a:xfrm>
          <a:prstGeom prst="teardrop">
            <a:avLst>
              <a:gd fmla="val 100000" name="adj"/>
            </a:avLst>
          </a:prstGeom>
          <a:noFill/>
          <a:ln cap="flat" cmpd="sng" w="12700">
            <a:solidFill>
              <a:schemeClr val="accent3"/>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323" name="Shape 323"/>
          <p:cNvCxnSpPr>
            <a:stCxn id="320" idx="4"/>
          </p:cNvCxnSpPr>
          <p:nvPr/>
        </p:nvCxnSpPr>
        <p:spPr>
          <a:xfrm>
            <a:off x="5791200" y="2204975"/>
            <a:ext cx="1042800" cy="0"/>
          </a:xfrm>
          <a:prstGeom prst="straightConnector1">
            <a:avLst/>
          </a:prstGeom>
          <a:noFill/>
          <a:ln cap="flat" cmpd="sng" w="12700">
            <a:solidFill>
              <a:schemeClr val="accent2"/>
            </a:solidFill>
            <a:prstDash val="solid"/>
            <a:miter lim="800000"/>
            <a:headEnd len="med" w="med" type="none"/>
            <a:tailEnd len="lg" w="lg" type="triangle"/>
          </a:ln>
        </p:spPr>
      </p:cxnSp>
      <p:cxnSp>
        <p:nvCxnSpPr>
          <p:cNvPr id="324" name="Shape 324"/>
          <p:cNvCxnSpPr>
            <a:stCxn id="321" idx="2"/>
          </p:cNvCxnSpPr>
          <p:nvPr/>
        </p:nvCxnSpPr>
        <p:spPr>
          <a:xfrm>
            <a:off x="5791200" y="3491569"/>
            <a:ext cx="1042800" cy="0"/>
          </a:xfrm>
          <a:prstGeom prst="straightConnector1">
            <a:avLst/>
          </a:prstGeom>
          <a:noFill/>
          <a:ln cap="flat" cmpd="sng" w="12700">
            <a:solidFill>
              <a:schemeClr val="accent4"/>
            </a:solidFill>
            <a:prstDash val="solid"/>
            <a:miter lim="800000"/>
            <a:headEnd len="med" w="med" type="none"/>
            <a:tailEnd len="lg" w="lg" type="triangle"/>
          </a:ln>
        </p:spPr>
      </p:cxnSp>
      <p:cxnSp>
        <p:nvCxnSpPr>
          <p:cNvPr id="325" name="Shape 325"/>
          <p:cNvCxnSpPr>
            <a:stCxn id="319" idx="2"/>
          </p:cNvCxnSpPr>
          <p:nvPr/>
        </p:nvCxnSpPr>
        <p:spPr>
          <a:xfrm rot="10800000">
            <a:off x="2310000" y="2204975"/>
            <a:ext cx="1042800" cy="0"/>
          </a:xfrm>
          <a:prstGeom prst="straightConnector1">
            <a:avLst/>
          </a:prstGeom>
          <a:noFill/>
          <a:ln cap="flat" cmpd="sng" w="12700">
            <a:solidFill>
              <a:schemeClr val="accent1"/>
            </a:solidFill>
            <a:prstDash val="solid"/>
            <a:miter lim="800000"/>
            <a:headEnd len="med" w="med" type="none"/>
            <a:tailEnd len="lg" w="lg" type="triangle"/>
          </a:ln>
        </p:spPr>
      </p:cxnSp>
      <p:cxnSp>
        <p:nvCxnSpPr>
          <p:cNvPr id="326" name="Shape 326"/>
          <p:cNvCxnSpPr>
            <a:stCxn id="322" idx="4"/>
          </p:cNvCxnSpPr>
          <p:nvPr/>
        </p:nvCxnSpPr>
        <p:spPr>
          <a:xfrm rot="10800000">
            <a:off x="2310000" y="3491568"/>
            <a:ext cx="1042800" cy="0"/>
          </a:xfrm>
          <a:prstGeom prst="straightConnector1">
            <a:avLst/>
          </a:prstGeom>
          <a:noFill/>
          <a:ln cap="flat" cmpd="sng" w="12700">
            <a:solidFill>
              <a:schemeClr val="accent3"/>
            </a:solidFill>
            <a:prstDash val="solid"/>
            <a:miter lim="800000"/>
            <a:headEnd len="med" w="med" type="none"/>
            <a:tailEnd len="lg" w="lg" type="triangle"/>
          </a:ln>
        </p:spPr>
      </p:cxnSp>
      <p:sp>
        <p:nvSpPr>
          <p:cNvPr id="327" name="Shape 327"/>
          <p:cNvSpPr txBox="1"/>
          <p:nvPr/>
        </p:nvSpPr>
        <p:spPr>
          <a:xfrm>
            <a:off x="5991547" y="1792547"/>
            <a:ext cx="64873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2"/>
                </a:solidFill>
                <a:latin typeface="Open Sans ExtraBold"/>
                <a:ea typeface="Open Sans ExtraBold"/>
                <a:cs typeface="Open Sans ExtraBold"/>
                <a:sym typeface="Open Sans ExtraBold"/>
              </a:rPr>
              <a:t>25%</a:t>
            </a:r>
            <a:endParaRPr sz="1100"/>
          </a:p>
        </p:txBody>
      </p:sp>
      <p:sp>
        <p:nvSpPr>
          <p:cNvPr id="328" name="Shape 328"/>
          <p:cNvSpPr/>
          <p:nvPr/>
        </p:nvSpPr>
        <p:spPr>
          <a:xfrm>
            <a:off x="4114800" y="2381250"/>
            <a:ext cx="914400" cy="914400"/>
          </a:xfrm>
          <a:prstGeom prst="ellipse">
            <a:avLst/>
          </a:prstGeom>
          <a:noFill/>
          <a:ln cap="flat" cmpd="sng" w="12700">
            <a:solidFill>
              <a:schemeClr val="accent1">
                <a:alpha val="40000"/>
              </a:schemeClr>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9" name="Shape 329"/>
          <p:cNvSpPr txBox="1"/>
          <p:nvPr/>
        </p:nvSpPr>
        <p:spPr>
          <a:xfrm>
            <a:off x="5991547" y="3079139"/>
            <a:ext cx="64873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4"/>
                </a:solidFill>
                <a:latin typeface="Open Sans ExtraBold"/>
                <a:ea typeface="Open Sans ExtraBold"/>
                <a:cs typeface="Open Sans ExtraBold"/>
                <a:sym typeface="Open Sans ExtraBold"/>
              </a:rPr>
              <a:t>64%</a:t>
            </a:r>
            <a:endParaRPr sz="1100"/>
          </a:p>
        </p:txBody>
      </p:sp>
      <p:sp>
        <p:nvSpPr>
          <p:cNvPr id="330" name="Shape 330"/>
          <p:cNvSpPr txBox="1"/>
          <p:nvPr/>
        </p:nvSpPr>
        <p:spPr>
          <a:xfrm>
            <a:off x="2619052" y="3079139"/>
            <a:ext cx="598960"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3"/>
                </a:solidFill>
                <a:latin typeface="Open Sans ExtraBold"/>
                <a:ea typeface="Open Sans ExtraBold"/>
                <a:cs typeface="Open Sans ExtraBold"/>
                <a:sym typeface="Open Sans ExtraBold"/>
              </a:rPr>
              <a:t>85%</a:t>
            </a:r>
            <a:endParaRPr sz="1100"/>
          </a:p>
        </p:txBody>
      </p:sp>
      <p:sp>
        <p:nvSpPr>
          <p:cNvPr id="331" name="Shape 331"/>
          <p:cNvSpPr txBox="1"/>
          <p:nvPr/>
        </p:nvSpPr>
        <p:spPr>
          <a:xfrm>
            <a:off x="2619051" y="1792547"/>
            <a:ext cx="59896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1"/>
                </a:solidFill>
                <a:latin typeface="Open Sans ExtraBold"/>
                <a:ea typeface="Open Sans ExtraBold"/>
                <a:cs typeface="Open Sans ExtraBold"/>
                <a:sym typeface="Open Sans ExtraBold"/>
              </a:rPr>
              <a:t>30%</a:t>
            </a:r>
            <a:endParaRPr sz="1100"/>
          </a:p>
        </p:txBody>
      </p:sp>
      <p:sp>
        <p:nvSpPr>
          <p:cNvPr id="332" name="Shape 332"/>
          <p:cNvSpPr/>
          <p:nvPr/>
        </p:nvSpPr>
        <p:spPr>
          <a:xfrm>
            <a:off x="628650" y="1890743"/>
            <a:ext cx="1417743" cy="588708"/>
          </a:xfrm>
          <a:prstGeom prst="rect">
            <a:avLst/>
          </a:prstGeom>
          <a:noFill/>
          <a:ln>
            <a:noFill/>
          </a:ln>
        </p:spPr>
        <p:txBody>
          <a:bodyPr anchorCtr="0" anchor="ctr" bIns="0" lIns="0" spcFirstLastPara="1" rIns="0" wrap="square" tIns="0">
            <a:noAutofit/>
          </a:bodyPr>
          <a:lstStyle/>
          <a:p>
            <a:pPr indent="0" lvl="0" marL="0" marR="0" rtl="0" algn="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333" name="Shape 333"/>
          <p:cNvSpPr/>
          <p:nvPr/>
        </p:nvSpPr>
        <p:spPr>
          <a:xfrm>
            <a:off x="628650" y="3190564"/>
            <a:ext cx="1417743" cy="562251"/>
          </a:xfrm>
          <a:prstGeom prst="rect">
            <a:avLst/>
          </a:prstGeom>
          <a:noFill/>
          <a:ln>
            <a:noFill/>
          </a:ln>
        </p:spPr>
        <p:txBody>
          <a:bodyPr anchorCtr="0" anchor="ctr" bIns="0" lIns="0" spcFirstLastPara="1" rIns="0" wrap="square" tIns="0">
            <a:noAutofit/>
          </a:bodyPr>
          <a:lstStyle/>
          <a:p>
            <a:pPr indent="0" lvl="0" marL="0" marR="0" rtl="0" algn="r">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334" name="Shape 334"/>
          <p:cNvSpPr/>
          <p:nvPr/>
        </p:nvSpPr>
        <p:spPr>
          <a:xfrm>
            <a:off x="7097607" y="3190562"/>
            <a:ext cx="1417743" cy="562256"/>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335" name="Shape 335"/>
          <p:cNvSpPr/>
          <p:nvPr/>
        </p:nvSpPr>
        <p:spPr>
          <a:xfrm>
            <a:off x="7097607" y="1890743"/>
            <a:ext cx="1417743" cy="588708"/>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336" name="Shape 336"/>
          <p:cNvSpPr/>
          <p:nvPr/>
        </p:nvSpPr>
        <p:spPr>
          <a:xfrm>
            <a:off x="3704111" y="1975018"/>
            <a:ext cx="449186" cy="459915"/>
          </a:xfrm>
          <a:custGeom>
            <a:pathLst>
              <a:path extrusionOk="0" h="120000" w="120000">
                <a:moveTo>
                  <a:pt x="97674" y="82153"/>
                </a:moveTo>
                <a:cubicBezTo>
                  <a:pt x="90232" y="82153"/>
                  <a:pt x="90232" y="82153"/>
                  <a:pt x="90232" y="82153"/>
                </a:cubicBezTo>
                <a:cubicBezTo>
                  <a:pt x="81860" y="82153"/>
                  <a:pt x="74418" y="75692"/>
                  <a:pt x="74418" y="67384"/>
                </a:cubicBezTo>
                <a:cubicBezTo>
                  <a:pt x="74418" y="62769"/>
                  <a:pt x="74418" y="62769"/>
                  <a:pt x="74418" y="62769"/>
                </a:cubicBezTo>
                <a:cubicBezTo>
                  <a:pt x="78139" y="59076"/>
                  <a:pt x="80930" y="54461"/>
                  <a:pt x="81860" y="48923"/>
                </a:cubicBezTo>
                <a:cubicBezTo>
                  <a:pt x="81860" y="48000"/>
                  <a:pt x="82790" y="48000"/>
                  <a:pt x="83720" y="47076"/>
                </a:cubicBezTo>
                <a:cubicBezTo>
                  <a:pt x="86511" y="44307"/>
                  <a:pt x="87441" y="39692"/>
                  <a:pt x="84651" y="36000"/>
                </a:cubicBezTo>
                <a:cubicBezTo>
                  <a:pt x="84651" y="36000"/>
                  <a:pt x="83720" y="35076"/>
                  <a:pt x="83720" y="34153"/>
                </a:cubicBezTo>
                <a:cubicBezTo>
                  <a:pt x="83720" y="30461"/>
                  <a:pt x="83720" y="25846"/>
                  <a:pt x="83720" y="21230"/>
                </a:cubicBezTo>
                <a:cubicBezTo>
                  <a:pt x="83720" y="16615"/>
                  <a:pt x="82790" y="11076"/>
                  <a:pt x="79069" y="6461"/>
                </a:cubicBezTo>
                <a:cubicBezTo>
                  <a:pt x="75348" y="3692"/>
                  <a:pt x="71627" y="1846"/>
                  <a:pt x="66976" y="923"/>
                </a:cubicBezTo>
                <a:cubicBezTo>
                  <a:pt x="61395" y="0"/>
                  <a:pt x="55813" y="0"/>
                  <a:pt x="51162" y="923"/>
                </a:cubicBezTo>
                <a:cubicBezTo>
                  <a:pt x="46511" y="2769"/>
                  <a:pt x="41860" y="5538"/>
                  <a:pt x="39069" y="9230"/>
                </a:cubicBezTo>
                <a:cubicBezTo>
                  <a:pt x="37209" y="12923"/>
                  <a:pt x="35348" y="16615"/>
                  <a:pt x="35348" y="21230"/>
                </a:cubicBezTo>
                <a:cubicBezTo>
                  <a:pt x="35348" y="25846"/>
                  <a:pt x="35348" y="29538"/>
                  <a:pt x="35348" y="34153"/>
                </a:cubicBezTo>
                <a:cubicBezTo>
                  <a:pt x="35348" y="35076"/>
                  <a:pt x="35348" y="36000"/>
                  <a:pt x="34418" y="36923"/>
                </a:cubicBezTo>
                <a:cubicBezTo>
                  <a:pt x="32558" y="40615"/>
                  <a:pt x="33488" y="45230"/>
                  <a:pt x="36279" y="48000"/>
                </a:cubicBezTo>
                <a:cubicBezTo>
                  <a:pt x="37209" y="48923"/>
                  <a:pt x="38139" y="49846"/>
                  <a:pt x="38139" y="50769"/>
                </a:cubicBezTo>
                <a:cubicBezTo>
                  <a:pt x="39069" y="54461"/>
                  <a:pt x="41860" y="59076"/>
                  <a:pt x="44651" y="62769"/>
                </a:cubicBezTo>
                <a:cubicBezTo>
                  <a:pt x="44651" y="67384"/>
                  <a:pt x="44651" y="67384"/>
                  <a:pt x="44651" y="67384"/>
                </a:cubicBezTo>
                <a:cubicBezTo>
                  <a:pt x="44651" y="75692"/>
                  <a:pt x="38139" y="82153"/>
                  <a:pt x="29767" y="82153"/>
                </a:cubicBezTo>
                <a:cubicBezTo>
                  <a:pt x="22325" y="82153"/>
                  <a:pt x="22325" y="82153"/>
                  <a:pt x="22325" y="82153"/>
                </a:cubicBezTo>
                <a:cubicBezTo>
                  <a:pt x="22325" y="82153"/>
                  <a:pt x="8372" y="85846"/>
                  <a:pt x="0" y="104307"/>
                </a:cubicBezTo>
                <a:cubicBezTo>
                  <a:pt x="0" y="112615"/>
                  <a:pt x="0" y="112615"/>
                  <a:pt x="0" y="112615"/>
                </a:cubicBezTo>
                <a:cubicBezTo>
                  <a:pt x="0" y="116307"/>
                  <a:pt x="2790" y="120000"/>
                  <a:pt x="7441" y="120000"/>
                </a:cubicBezTo>
                <a:cubicBezTo>
                  <a:pt x="112558" y="120000"/>
                  <a:pt x="112558" y="120000"/>
                  <a:pt x="112558" y="120000"/>
                </a:cubicBezTo>
                <a:cubicBezTo>
                  <a:pt x="116279" y="120000"/>
                  <a:pt x="120000" y="116307"/>
                  <a:pt x="120000" y="112615"/>
                </a:cubicBezTo>
                <a:cubicBezTo>
                  <a:pt x="120000" y="104307"/>
                  <a:pt x="120000" y="104307"/>
                  <a:pt x="120000" y="104307"/>
                </a:cubicBezTo>
                <a:cubicBezTo>
                  <a:pt x="110697" y="85846"/>
                  <a:pt x="97674" y="82153"/>
                  <a:pt x="97674" y="82153"/>
                </a:cubicBezTo>
                <a:close/>
                <a:moveTo>
                  <a:pt x="97674" y="82153"/>
                </a:moveTo>
                <a:cubicBezTo>
                  <a:pt x="97674" y="82153"/>
                  <a:pt x="97674" y="82153"/>
                  <a:pt x="97674" y="82153"/>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7" name="Shape 337"/>
          <p:cNvSpPr/>
          <p:nvPr/>
        </p:nvSpPr>
        <p:spPr>
          <a:xfrm>
            <a:off x="4993771" y="1975018"/>
            <a:ext cx="443053" cy="459915"/>
          </a:xfrm>
          <a:custGeom>
            <a:pathLst>
              <a:path extrusionOk="0" h="120000" w="120000">
                <a:moveTo>
                  <a:pt x="111496" y="97846"/>
                </a:moveTo>
                <a:cubicBezTo>
                  <a:pt x="99212" y="80307"/>
                  <a:pt x="75590" y="50769"/>
                  <a:pt x="73700" y="48000"/>
                </a:cubicBezTo>
                <a:cubicBezTo>
                  <a:pt x="73700" y="12000"/>
                  <a:pt x="73700" y="12000"/>
                  <a:pt x="73700" y="12000"/>
                </a:cubicBezTo>
                <a:cubicBezTo>
                  <a:pt x="76535" y="11076"/>
                  <a:pt x="78425" y="8307"/>
                  <a:pt x="78425" y="5538"/>
                </a:cubicBezTo>
                <a:cubicBezTo>
                  <a:pt x="78425" y="2769"/>
                  <a:pt x="75590" y="0"/>
                  <a:pt x="72755" y="0"/>
                </a:cubicBezTo>
                <a:cubicBezTo>
                  <a:pt x="48188" y="0"/>
                  <a:pt x="48188" y="0"/>
                  <a:pt x="48188" y="0"/>
                </a:cubicBezTo>
                <a:cubicBezTo>
                  <a:pt x="44409" y="0"/>
                  <a:pt x="41574" y="2769"/>
                  <a:pt x="41574" y="5538"/>
                </a:cubicBezTo>
                <a:cubicBezTo>
                  <a:pt x="41574" y="8307"/>
                  <a:pt x="43464" y="11076"/>
                  <a:pt x="46299" y="12000"/>
                </a:cubicBezTo>
                <a:cubicBezTo>
                  <a:pt x="46299" y="48000"/>
                  <a:pt x="46299" y="48000"/>
                  <a:pt x="46299" y="48000"/>
                </a:cubicBezTo>
                <a:cubicBezTo>
                  <a:pt x="45354" y="50769"/>
                  <a:pt x="21732" y="80307"/>
                  <a:pt x="9448" y="97846"/>
                </a:cubicBezTo>
                <a:cubicBezTo>
                  <a:pt x="0" y="111692"/>
                  <a:pt x="9448" y="120000"/>
                  <a:pt x="19842" y="120000"/>
                </a:cubicBezTo>
                <a:cubicBezTo>
                  <a:pt x="100157" y="120000"/>
                  <a:pt x="100157" y="120000"/>
                  <a:pt x="100157" y="120000"/>
                </a:cubicBezTo>
                <a:cubicBezTo>
                  <a:pt x="111496" y="120000"/>
                  <a:pt x="120000" y="111692"/>
                  <a:pt x="111496" y="97846"/>
                </a:cubicBezTo>
                <a:close/>
                <a:moveTo>
                  <a:pt x="92598" y="114461"/>
                </a:moveTo>
                <a:cubicBezTo>
                  <a:pt x="28346" y="114461"/>
                  <a:pt x="28346" y="114461"/>
                  <a:pt x="28346" y="114461"/>
                </a:cubicBezTo>
                <a:cubicBezTo>
                  <a:pt x="19842" y="114461"/>
                  <a:pt x="12283" y="108000"/>
                  <a:pt x="19842" y="96923"/>
                </a:cubicBezTo>
                <a:cubicBezTo>
                  <a:pt x="23622" y="90461"/>
                  <a:pt x="30236" y="82153"/>
                  <a:pt x="35905" y="74769"/>
                </a:cubicBezTo>
                <a:cubicBezTo>
                  <a:pt x="85039" y="74769"/>
                  <a:pt x="85039" y="74769"/>
                  <a:pt x="85039" y="74769"/>
                </a:cubicBezTo>
                <a:cubicBezTo>
                  <a:pt x="90708" y="82153"/>
                  <a:pt x="96377" y="90461"/>
                  <a:pt x="101102" y="96923"/>
                </a:cubicBezTo>
                <a:cubicBezTo>
                  <a:pt x="108661" y="108000"/>
                  <a:pt x="101102" y="114461"/>
                  <a:pt x="92598" y="114461"/>
                </a:cubicBezTo>
                <a:close/>
                <a:moveTo>
                  <a:pt x="75590" y="82153"/>
                </a:moveTo>
                <a:cubicBezTo>
                  <a:pt x="45354" y="82153"/>
                  <a:pt x="45354" y="82153"/>
                  <a:pt x="45354" y="82153"/>
                </a:cubicBezTo>
                <a:cubicBezTo>
                  <a:pt x="41574" y="86769"/>
                  <a:pt x="37795" y="92307"/>
                  <a:pt x="34960" y="96000"/>
                </a:cubicBezTo>
                <a:cubicBezTo>
                  <a:pt x="30236" y="102461"/>
                  <a:pt x="34960" y="107076"/>
                  <a:pt x="40629" y="107076"/>
                </a:cubicBezTo>
                <a:cubicBezTo>
                  <a:pt x="80314" y="107076"/>
                  <a:pt x="80314" y="107076"/>
                  <a:pt x="80314" y="107076"/>
                </a:cubicBezTo>
                <a:cubicBezTo>
                  <a:pt x="85984" y="107076"/>
                  <a:pt x="89763" y="102461"/>
                  <a:pt x="85984" y="96000"/>
                </a:cubicBezTo>
                <a:cubicBezTo>
                  <a:pt x="83149" y="92307"/>
                  <a:pt x="79370" y="86769"/>
                  <a:pt x="75590" y="82153"/>
                </a:cubicBez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338" name="Shape 338"/>
          <p:cNvGrpSpPr/>
          <p:nvPr/>
        </p:nvGrpSpPr>
        <p:grpSpPr>
          <a:xfrm>
            <a:off x="3749336" y="3261610"/>
            <a:ext cx="358735" cy="459915"/>
            <a:chOff x="2522538" y="3189288"/>
            <a:chExt cx="371475" cy="476250"/>
          </a:xfrm>
        </p:grpSpPr>
        <p:sp>
          <p:nvSpPr>
            <p:cNvPr id="339" name="Shape 339"/>
            <p:cNvSpPr/>
            <p:nvPr/>
          </p:nvSpPr>
          <p:spPr>
            <a:xfrm>
              <a:off x="2613025" y="3189288"/>
              <a:ext cx="192088" cy="238125"/>
            </a:xfrm>
            <a:custGeom>
              <a:pathLst>
                <a:path extrusionOk="0" h="120000" w="120000">
                  <a:moveTo>
                    <a:pt x="4528" y="120000"/>
                  </a:moveTo>
                  <a:cubicBezTo>
                    <a:pt x="9056" y="120000"/>
                    <a:pt x="11320" y="116307"/>
                    <a:pt x="11320" y="114461"/>
                  </a:cubicBezTo>
                  <a:cubicBezTo>
                    <a:pt x="11320" y="49846"/>
                    <a:pt x="11320" y="49846"/>
                    <a:pt x="11320" y="49846"/>
                  </a:cubicBezTo>
                  <a:cubicBezTo>
                    <a:pt x="11320" y="27692"/>
                    <a:pt x="33962" y="11076"/>
                    <a:pt x="58867" y="11076"/>
                  </a:cubicBezTo>
                  <a:cubicBezTo>
                    <a:pt x="86037" y="11076"/>
                    <a:pt x="108679" y="27692"/>
                    <a:pt x="108679" y="49846"/>
                  </a:cubicBezTo>
                  <a:cubicBezTo>
                    <a:pt x="108679" y="114461"/>
                    <a:pt x="108679" y="114461"/>
                    <a:pt x="108679" y="114461"/>
                  </a:cubicBezTo>
                  <a:cubicBezTo>
                    <a:pt x="108679" y="116307"/>
                    <a:pt x="110943" y="120000"/>
                    <a:pt x="113207" y="120000"/>
                  </a:cubicBezTo>
                  <a:cubicBezTo>
                    <a:pt x="117735" y="120000"/>
                    <a:pt x="120000" y="116307"/>
                    <a:pt x="120000" y="114461"/>
                  </a:cubicBezTo>
                  <a:cubicBezTo>
                    <a:pt x="120000" y="49846"/>
                    <a:pt x="120000" y="49846"/>
                    <a:pt x="120000" y="49846"/>
                  </a:cubicBezTo>
                  <a:cubicBezTo>
                    <a:pt x="120000" y="22153"/>
                    <a:pt x="92830" y="0"/>
                    <a:pt x="58867" y="0"/>
                  </a:cubicBezTo>
                  <a:cubicBezTo>
                    <a:pt x="27169" y="0"/>
                    <a:pt x="0" y="22153"/>
                    <a:pt x="0" y="49846"/>
                  </a:cubicBezTo>
                  <a:cubicBezTo>
                    <a:pt x="0" y="114461"/>
                    <a:pt x="0" y="114461"/>
                    <a:pt x="0" y="114461"/>
                  </a:cubicBezTo>
                  <a:cubicBezTo>
                    <a:pt x="0" y="118153"/>
                    <a:pt x="2264" y="120000"/>
                    <a:pt x="4528" y="120000"/>
                  </a:cubicBezTo>
                  <a:close/>
                  <a:moveTo>
                    <a:pt x="4528" y="120000"/>
                  </a:moveTo>
                  <a:cubicBezTo>
                    <a:pt x="4528" y="120000"/>
                    <a:pt x="4528" y="120000"/>
                    <a:pt x="4528" y="120000"/>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0" name="Shape 340"/>
            <p:cNvSpPr/>
            <p:nvPr/>
          </p:nvSpPr>
          <p:spPr>
            <a:xfrm>
              <a:off x="2522538" y="3332163"/>
              <a:ext cx="371475" cy="333375"/>
            </a:xfrm>
            <a:custGeom>
              <a:pathLst>
                <a:path extrusionOk="0" h="120000" w="120000">
                  <a:moveTo>
                    <a:pt x="118834" y="104175"/>
                  </a:moveTo>
                  <a:cubicBezTo>
                    <a:pt x="110679" y="0"/>
                    <a:pt x="110679" y="0"/>
                    <a:pt x="110679" y="0"/>
                  </a:cubicBezTo>
                  <a:cubicBezTo>
                    <a:pt x="96699" y="0"/>
                    <a:pt x="96699" y="0"/>
                    <a:pt x="96699" y="0"/>
                  </a:cubicBezTo>
                  <a:cubicBezTo>
                    <a:pt x="96699" y="32967"/>
                    <a:pt x="96699" y="32967"/>
                    <a:pt x="96699" y="32967"/>
                  </a:cubicBezTo>
                  <a:cubicBezTo>
                    <a:pt x="96699" y="39560"/>
                    <a:pt x="93203" y="44835"/>
                    <a:pt x="87378" y="44835"/>
                  </a:cubicBezTo>
                  <a:cubicBezTo>
                    <a:pt x="82718" y="44835"/>
                    <a:pt x="78058" y="39560"/>
                    <a:pt x="78058" y="32967"/>
                  </a:cubicBezTo>
                  <a:cubicBezTo>
                    <a:pt x="78058" y="0"/>
                    <a:pt x="78058" y="0"/>
                    <a:pt x="78058" y="0"/>
                  </a:cubicBezTo>
                  <a:cubicBezTo>
                    <a:pt x="40776" y="0"/>
                    <a:pt x="40776" y="0"/>
                    <a:pt x="40776" y="0"/>
                  </a:cubicBezTo>
                  <a:cubicBezTo>
                    <a:pt x="40776" y="32967"/>
                    <a:pt x="40776" y="32967"/>
                    <a:pt x="40776" y="32967"/>
                  </a:cubicBezTo>
                  <a:cubicBezTo>
                    <a:pt x="40776" y="39560"/>
                    <a:pt x="37281" y="43516"/>
                    <a:pt x="32621" y="44835"/>
                  </a:cubicBezTo>
                  <a:cubicBezTo>
                    <a:pt x="26796" y="44835"/>
                    <a:pt x="22135" y="39560"/>
                    <a:pt x="22135" y="34285"/>
                  </a:cubicBezTo>
                  <a:cubicBezTo>
                    <a:pt x="22135" y="0"/>
                    <a:pt x="22135" y="0"/>
                    <a:pt x="22135" y="0"/>
                  </a:cubicBezTo>
                  <a:cubicBezTo>
                    <a:pt x="9320" y="0"/>
                    <a:pt x="9320" y="0"/>
                    <a:pt x="9320" y="0"/>
                  </a:cubicBezTo>
                  <a:cubicBezTo>
                    <a:pt x="1165" y="104175"/>
                    <a:pt x="1165" y="104175"/>
                    <a:pt x="1165" y="104175"/>
                  </a:cubicBezTo>
                  <a:cubicBezTo>
                    <a:pt x="0" y="112087"/>
                    <a:pt x="5825" y="120000"/>
                    <a:pt x="12815" y="120000"/>
                  </a:cubicBezTo>
                  <a:cubicBezTo>
                    <a:pt x="107184" y="120000"/>
                    <a:pt x="107184" y="120000"/>
                    <a:pt x="107184" y="120000"/>
                  </a:cubicBezTo>
                  <a:cubicBezTo>
                    <a:pt x="114174" y="120000"/>
                    <a:pt x="120000" y="112087"/>
                    <a:pt x="118834" y="104175"/>
                  </a:cubicBezTo>
                  <a:close/>
                  <a:moveTo>
                    <a:pt x="59417" y="109450"/>
                  </a:moveTo>
                  <a:cubicBezTo>
                    <a:pt x="45436" y="109450"/>
                    <a:pt x="33786" y="96263"/>
                    <a:pt x="33786" y="79120"/>
                  </a:cubicBezTo>
                  <a:cubicBezTo>
                    <a:pt x="33786" y="63296"/>
                    <a:pt x="45436" y="48791"/>
                    <a:pt x="59417" y="48791"/>
                  </a:cubicBezTo>
                  <a:cubicBezTo>
                    <a:pt x="74563" y="48791"/>
                    <a:pt x="86213" y="63296"/>
                    <a:pt x="86213" y="79120"/>
                  </a:cubicBezTo>
                  <a:cubicBezTo>
                    <a:pt x="86213" y="96263"/>
                    <a:pt x="74563" y="109450"/>
                    <a:pt x="59417" y="109450"/>
                  </a:cubicBezTo>
                  <a:close/>
                  <a:moveTo>
                    <a:pt x="59417" y="109450"/>
                  </a:moveTo>
                  <a:cubicBezTo>
                    <a:pt x="59417" y="109450"/>
                    <a:pt x="59417" y="109450"/>
                    <a:pt x="59417" y="109450"/>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1" name="Shape 341"/>
            <p:cNvSpPr/>
            <p:nvPr/>
          </p:nvSpPr>
          <p:spPr>
            <a:xfrm>
              <a:off x="2646363" y="3489326"/>
              <a:ext cx="125413" cy="128588"/>
            </a:xfrm>
            <a:custGeom>
              <a:pathLst>
                <a:path extrusionOk="0" h="120000" w="120000">
                  <a:moveTo>
                    <a:pt x="58285" y="0"/>
                  </a:moveTo>
                  <a:cubicBezTo>
                    <a:pt x="27428" y="0"/>
                    <a:pt x="0" y="27428"/>
                    <a:pt x="0" y="58285"/>
                  </a:cubicBezTo>
                  <a:cubicBezTo>
                    <a:pt x="0" y="92571"/>
                    <a:pt x="27428" y="120000"/>
                    <a:pt x="58285" y="120000"/>
                  </a:cubicBezTo>
                  <a:cubicBezTo>
                    <a:pt x="92571" y="120000"/>
                    <a:pt x="120000" y="92571"/>
                    <a:pt x="120000" y="58285"/>
                  </a:cubicBezTo>
                  <a:cubicBezTo>
                    <a:pt x="120000" y="27428"/>
                    <a:pt x="92571" y="0"/>
                    <a:pt x="58285" y="0"/>
                  </a:cubicBezTo>
                  <a:close/>
                  <a:moveTo>
                    <a:pt x="65142" y="89142"/>
                  </a:moveTo>
                  <a:cubicBezTo>
                    <a:pt x="65142" y="92571"/>
                    <a:pt x="65142" y="92571"/>
                    <a:pt x="65142" y="92571"/>
                  </a:cubicBezTo>
                  <a:cubicBezTo>
                    <a:pt x="65142" y="96000"/>
                    <a:pt x="61714" y="99428"/>
                    <a:pt x="58285" y="99428"/>
                  </a:cubicBezTo>
                  <a:cubicBezTo>
                    <a:pt x="58285" y="99428"/>
                    <a:pt x="54857" y="96000"/>
                    <a:pt x="54857" y="92571"/>
                  </a:cubicBezTo>
                  <a:cubicBezTo>
                    <a:pt x="54857" y="89142"/>
                    <a:pt x="54857" y="89142"/>
                    <a:pt x="54857" y="89142"/>
                  </a:cubicBezTo>
                  <a:cubicBezTo>
                    <a:pt x="51428" y="89142"/>
                    <a:pt x="48000" y="89142"/>
                    <a:pt x="48000" y="85714"/>
                  </a:cubicBezTo>
                  <a:cubicBezTo>
                    <a:pt x="44571" y="82285"/>
                    <a:pt x="44571" y="78857"/>
                    <a:pt x="48000" y="78857"/>
                  </a:cubicBezTo>
                  <a:cubicBezTo>
                    <a:pt x="48000" y="75428"/>
                    <a:pt x="51428" y="75428"/>
                    <a:pt x="54857" y="78857"/>
                  </a:cubicBezTo>
                  <a:cubicBezTo>
                    <a:pt x="54857" y="78857"/>
                    <a:pt x="58285" y="78857"/>
                    <a:pt x="58285" y="82285"/>
                  </a:cubicBezTo>
                  <a:cubicBezTo>
                    <a:pt x="61714" y="82285"/>
                    <a:pt x="61714" y="82285"/>
                    <a:pt x="61714" y="82285"/>
                  </a:cubicBezTo>
                  <a:cubicBezTo>
                    <a:pt x="65142" y="78857"/>
                    <a:pt x="68571" y="75428"/>
                    <a:pt x="68571" y="72000"/>
                  </a:cubicBezTo>
                  <a:cubicBezTo>
                    <a:pt x="68571" y="68571"/>
                    <a:pt x="65142" y="65142"/>
                    <a:pt x="58285" y="65142"/>
                  </a:cubicBezTo>
                  <a:cubicBezTo>
                    <a:pt x="58285" y="65142"/>
                    <a:pt x="58285" y="65142"/>
                    <a:pt x="58285" y="65142"/>
                  </a:cubicBezTo>
                  <a:cubicBezTo>
                    <a:pt x="48000" y="65142"/>
                    <a:pt x="41142" y="54857"/>
                    <a:pt x="41142" y="48000"/>
                  </a:cubicBezTo>
                  <a:cubicBezTo>
                    <a:pt x="41142" y="37714"/>
                    <a:pt x="48000" y="30857"/>
                    <a:pt x="54857" y="27428"/>
                  </a:cubicBezTo>
                  <a:cubicBezTo>
                    <a:pt x="54857" y="24000"/>
                    <a:pt x="54857" y="24000"/>
                    <a:pt x="54857" y="24000"/>
                  </a:cubicBezTo>
                  <a:cubicBezTo>
                    <a:pt x="54857" y="20571"/>
                    <a:pt x="58285" y="20571"/>
                    <a:pt x="58285" y="20571"/>
                  </a:cubicBezTo>
                  <a:cubicBezTo>
                    <a:pt x="61714" y="20571"/>
                    <a:pt x="65142" y="20571"/>
                    <a:pt x="65142" y="24000"/>
                  </a:cubicBezTo>
                  <a:cubicBezTo>
                    <a:pt x="65142" y="27428"/>
                    <a:pt x="65142" y="27428"/>
                    <a:pt x="65142" y="27428"/>
                  </a:cubicBezTo>
                  <a:cubicBezTo>
                    <a:pt x="68571" y="30857"/>
                    <a:pt x="72000" y="30857"/>
                    <a:pt x="72000" y="34285"/>
                  </a:cubicBezTo>
                  <a:cubicBezTo>
                    <a:pt x="75428" y="34285"/>
                    <a:pt x="75428" y="37714"/>
                    <a:pt x="72000" y="41142"/>
                  </a:cubicBezTo>
                  <a:cubicBezTo>
                    <a:pt x="72000" y="44571"/>
                    <a:pt x="68571" y="44571"/>
                    <a:pt x="65142" y="41142"/>
                  </a:cubicBezTo>
                  <a:cubicBezTo>
                    <a:pt x="65142" y="41142"/>
                    <a:pt x="61714" y="37714"/>
                    <a:pt x="61714" y="37714"/>
                  </a:cubicBezTo>
                  <a:cubicBezTo>
                    <a:pt x="58285" y="37714"/>
                    <a:pt x="58285" y="37714"/>
                    <a:pt x="58285" y="37714"/>
                  </a:cubicBezTo>
                  <a:cubicBezTo>
                    <a:pt x="54857" y="37714"/>
                    <a:pt x="51428" y="41142"/>
                    <a:pt x="51428" y="48000"/>
                  </a:cubicBezTo>
                  <a:cubicBezTo>
                    <a:pt x="51428" y="51428"/>
                    <a:pt x="54857" y="54857"/>
                    <a:pt x="58285" y="54857"/>
                  </a:cubicBezTo>
                  <a:cubicBezTo>
                    <a:pt x="61714" y="54857"/>
                    <a:pt x="61714" y="54857"/>
                    <a:pt x="61714" y="54857"/>
                  </a:cubicBezTo>
                  <a:cubicBezTo>
                    <a:pt x="68571" y="54857"/>
                    <a:pt x="78857" y="61714"/>
                    <a:pt x="78857" y="72000"/>
                  </a:cubicBezTo>
                  <a:cubicBezTo>
                    <a:pt x="78857" y="82285"/>
                    <a:pt x="72000" y="89142"/>
                    <a:pt x="65142" y="89142"/>
                  </a:cubicBezTo>
                  <a:close/>
                  <a:moveTo>
                    <a:pt x="65142" y="89142"/>
                  </a:moveTo>
                  <a:cubicBezTo>
                    <a:pt x="65142" y="89142"/>
                    <a:pt x="65142" y="89142"/>
                    <a:pt x="65142" y="89142"/>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42" name="Shape 342"/>
          <p:cNvSpPr/>
          <p:nvPr/>
        </p:nvSpPr>
        <p:spPr>
          <a:xfrm>
            <a:off x="4988405" y="3279240"/>
            <a:ext cx="453784" cy="424656"/>
          </a:xfrm>
          <a:custGeom>
            <a:pathLst>
              <a:path extrusionOk="0" h="120000" w="120000">
                <a:moveTo>
                  <a:pt x="119076" y="35000"/>
                </a:moveTo>
                <a:cubicBezTo>
                  <a:pt x="117230" y="15000"/>
                  <a:pt x="104307" y="0"/>
                  <a:pt x="86769" y="0"/>
                </a:cubicBezTo>
                <a:cubicBezTo>
                  <a:pt x="75692" y="0"/>
                  <a:pt x="65538" y="6000"/>
                  <a:pt x="59076" y="17000"/>
                </a:cubicBezTo>
                <a:cubicBezTo>
                  <a:pt x="53538" y="6000"/>
                  <a:pt x="43384" y="0"/>
                  <a:pt x="32307" y="0"/>
                </a:cubicBezTo>
                <a:cubicBezTo>
                  <a:pt x="15692" y="0"/>
                  <a:pt x="1846" y="15000"/>
                  <a:pt x="0" y="35000"/>
                </a:cubicBezTo>
                <a:cubicBezTo>
                  <a:pt x="0" y="36000"/>
                  <a:pt x="0" y="41000"/>
                  <a:pt x="1846" y="49000"/>
                </a:cubicBezTo>
                <a:cubicBezTo>
                  <a:pt x="3692" y="60000"/>
                  <a:pt x="9230" y="71000"/>
                  <a:pt x="17538" y="79000"/>
                </a:cubicBezTo>
                <a:cubicBezTo>
                  <a:pt x="59076" y="120000"/>
                  <a:pt x="59076" y="120000"/>
                  <a:pt x="59076" y="120000"/>
                </a:cubicBezTo>
                <a:cubicBezTo>
                  <a:pt x="101538" y="79000"/>
                  <a:pt x="101538" y="79000"/>
                  <a:pt x="101538" y="79000"/>
                </a:cubicBezTo>
                <a:cubicBezTo>
                  <a:pt x="109846" y="71000"/>
                  <a:pt x="116307" y="60000"/>
                  <a:pt x="118153" y="49000"/>
                </a:cubicBezTo>
                <a:cubicBezTo>
                  <a:pt x="120000" y="41000"/>
                  <a:pt x="119076" y="36000"/>
                  <a:pt x="119076" y="35000"/>
                </a:cubicBezTo>
                <a:close/>
                <a:moveTo>
                  <a:pt x="113538" y="48000"/>
                </a:moveTo>
                <a:cubicBezTo>
                  <a:pt x="111692" y="58000"/>
                  <a:pt x="106153" y="68000"/>
                  <a:pt x="98769" y="75000"/>
                </a:cubicBezTo>
                <a:cubicBezTo>
                  <a:pt x="59076" y="113000"/>
                  <a:pt x="59076" y="113000"/>
                  <a:pt x="59076" y="113000"/>
                </a:cubicBezTo>
                <a:cubicBezTo>
                  <a:pt x="21230" y="75000"/>
                  <a:pt x="21230" y="75000"/>
                  <a:pt x="21230" y="75000"/>
                </a:cubicBezTo>
                <a:cubicBezTo>
                  <a:pt x="12923" y="68000"/>
                  <a:pt x="8307" y="58000"/>
                  <a:pt x="5538" y="48000"/>
                </a:cubicBezTo>
                <a:cubicBezTo>
                  <a:pt x="4615" y="40000"/>
                  <a:pt x="4615" y="36000"/>
                  <a:pt x="4615" y="36000"/>
                </a:cubicBezTo>
                <a:cubicBezTo>
                  <a:pt x="4615" y="36000"/>
                  <a:pt x="4615" y="36000"/>
                  <a:pt x="4615" y="36000"/>
                </a:cubicBezTo>
                <a:cubicBezTo>
                  <a:pt x="6461" y="18000"/>
                  <a:pt x="18461" y="5000"/>
                  <a:pt x="32307" y="5000"/>
                </a:cubicBezTo>
                <a:cubicBezTo>
                  <a:pt x="43384" y="5000"/>
                  <a:pt x="52615" y="12000"/>
                  <a:pt x="57230" y="23000"/>
                </a:cubicBezTo>
                <a:cubicBezTo>
                  <a:pt x="59076" y="29000"/>
                  <a:pt x="59076" y="29000"/>
                  <a:pt x="59076" y="29000"/>
                </a:cubicBezTo>
                <a:cubicBezTo>
                  <a:pt x="61846" y="23000"/>
                  <a:pt x="61846" y="23000"/>
                  <a:pt x="61846" y="23000"/>
                </a:cubicBezTo>
                <a:cubicBezTo>
                  <a:pt x="66461" y="12000"/>
                  <a:pt x="75692" y="5000"/>
                  <a:pt x="86769" y="5000"/>
                </a:cubicBezTo>
                <a:cubicBezTo>
                  <a:pt x="101538" y="5000"/>
                  <a:pt x="113538" y="18000"/>
                  <a:pt x="114461" y="36000"/>
                </a:cubicBezTo>
                <a:cubicBezTo>
                  <a:pt x="114461" y="36000"/>
                  <a:pt x="115384" y="40000"/>
                  <a:pt x="113538" y="48000"/>
                </a:cubicBezTo>
                <a:close/>
                <a:moveTo>
                  <a:pt x="113538" y="48000"/>
                </a:moveTo>
                <a:cubicBezTo>
                  <a:pt x="113538" y="48000"/>
                  <a:pt x="113538" y="48000"/>
                  <a:pt x="113538" y="48000"/>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3" name="Shape 343"/>
          <p:cNvSpPr txBox="1"/>
          <p:nvPr/>
        </p:nvSpPr>
        <p:spPr>
          <a:xfrm>
            <a:off x="4259197" y="2494030"/>
            <a:ext cx="29948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accent1"/>
                </a:solidFill>
                <a:latin typeface="Open Sans"/>
                <a:ea typeface="Open Sans"/>
                <a:cs typeface="Open Sans"/>
                <a:sym typeface="Open Sans"/>
              </a:rPr>
              <a:t>1</a:t>
            </a:r>
            <a:endParaRPr sz="1100"/>
          </a:p>
        </p:txBody>
      </p:sp>
      <p:sp>
        <p:nvSpPr>
          <p:cNvPr id="344" name="Shape 344"/>
          <p:cNvSpPr txBox="1"/>
          <p:nvPr/>
        </p:nvSpPr>
        <p:spPr>
          <a:xfrm>
            <a:off x="4649003" y="2499329"/>
            <a:ext cx="29948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accent2"/>
                </a:solidFill>
                <a:latin typeface="Open Sans"/>
                <a:ea typeface="Open Sans"/>
                <a:cs typeface="Open Sans"/>
                <a:sym typeface="Open Sans"/>
              </a:rPr>
              <a:t>2</a:t>
            </a:r>
            <a:endParaRPr sz="1100"/>
          </a:p>
        </p:txBody>
      </p:sp>
      <p:sp>
        <p:nvSpPr>
          <p:cNvPr id="345" name="Shape 345"/>
          <p:cNvSpPr txBox="1"/>
          <p:nvPr/>
        </p:nvSpPr>
        <p:spPr>
          <a:xfrm>
            <a:off x="4249587" y="2914274"/>
            <a:ext cx="29948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accent3"/>
                </a:solidFill>
                <a:latin typeface="Open Sans"/>
                <a:ea typeface="Open Sans"/>
                <a:cs typeface="Open Sans"/>
                <a:sym typeface="Open Sans"/>
              </a:rPr>
              <a:t>3</a:t>
            </a:r>
            <a:endParaRPr sz="1100"/>
          </a:p>
        </p:txBody>
      </p:sp>
      <p:sp>
        <p:nvSpPr>
          <p:cNvPr id="346" name="Shape 346"/>
          <p:cNvSpPr txBox="1"/>
          <p:nvPr/>
        </p:nvSpPr>
        <p:spPr>
          <a:xfrm>
            <a:off x="4639393" y="2919573"/>
            <a:ext cx="29948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accent4"/>
                </a:solidFill>
                <a:latin typeface="Open Sans"/>
                <a:ea typeface="Open Sans"/>
                <a:cs typeface="Open Sans"/>
                <a:sym typeface="Open Sans"/>
              </a:rPr>
              <a:t>4</a:t>
            </a:r>
            <a:endParaRPr sz="1100"/>
          </a:p>
        </p:txBody>
      </p:sp>
      <p:sp>
        <p:nvSpPr>
          <p:cNvPr id="347" name="Shape 347"/>
          <p:cNvSpPr txBox="1"/>
          <p:nvPr/>
        </p:nvSpPr>
        <p:spPr>
          <a:xfrm>
            <a:off x="1073425" y="1762868"/>
            <a:ext cx="1044028" cy="201792"/>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accent1"/>
              </a:buClr>
              <a:buSzPts val="1000"/>
              <a:buFont typeface="Open Sans"/>
              <a:buNone/>
            </a:pPr>
            <a:r>
              <a:rPr b="1" i="0" lang="en" sz="1000">
                <a:solidFill>
                  <a:schemeClr val="accent1"/>
                </a:solidFill>
                <a:latin typeface="Open Sans"/>
                <a:ea typeface="Open Sans"/>
                <a:cs typeface="Open Sans"/>
                <a:sym typeface="Open Sans"/>
              </a:rPr>
              <a:t>Description</a:t>
            </a:r>
            <a:endParaRPr sz="1100"/>
          </a:p>
        </p:txBody>
      </p:sp>
      <p:sp>
        <p:nvSpPr>
          <p:cNvPr id="348" name="Shape 348"/>
          <p:cNvSpPr txBox="1"/>
          <p:nvPr/>
        </p:nvSpPr>
        <p:spPr>
          <a:xfrm>
            <a:off x="1073425" y="3045289"/>
            <a:ext cx="1044028" cy="201792"/>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accent3"/>
              </a:buClr>
              <a:buSzPts val="1000"/>
              <a:buFont typeface="Open Sans"/>
              <a:buNone/>
            </a:pPr>
            <a:r>
              <a:rPr b="1" i="0" lang="en" sz="1000">
                <a:solidFill>
                  <a:schemeClr val="accent3"/>
                </a:solidFill>
                <a:latin typeface="Open Sans"/>
                <a:ea typeface="Open Sans"/>
                <a:cs typeface="Open Sans"/>
                <a:sym typeface="Open Sans"/>
              </a:rPr>
              <a:t>Description</a:t>
            </a:r>
            <a:endParaRPr sz="1100"/>
          </a:p>
        </p:txBody>
      </p:sp>
      <p:sp>
        <p:nvSpPr>
          <p:cNvPr id="349" name="Shape 349"/>
          <p:cNvSpPr txBox="1"/>
          <p:nvPr/>
        </p:nvSpPr>
        <p:spPr>
          <a:xfrm>
            <a:off x="7057851" y="1762868"/>
            <a:ext cx="1044028" cy="201792"/>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accent2"/>
              </a:buClr>
              <a:buSzPts val="1000"/>
              <a:buFont typeface="Open Sans"/>
              <a:buNone/>
            </a:pPr>
            <a:r>
              <a:rPr b="1" i="0" lang="en" sz="1000">
                <a:solidFill>
                  <a:schemeClr val="accent2"/>
                </a:solidFill>
                <a:latin typeface="Open Sans"/>
                <a:ea typeface="Open Sans"/>
                <a:cs typeface="Open Sans"/>
                <a:sym typeface="Open Sans"/>
              </a:rPr>
              <a:t>Description</a:t>
            </a:r>
            <a:endParaRPr sz="1100"/>
          </a:p>
        </p:txBody>
      </p:sp>
      <p:sp>
        <p:nvSpPr>
          <p:cNvPr id="350" name="Shape 350"/>
          <p:cNvSpPr txBox="1"/>
          <p:nvPr/>
        </p:nvSpPr>
        <p:spPr>
          <a:xfrm>
            <a:off x="7057851" y="3045289"/>
            <a:ext cx="1044028" cy="201792"/>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accent4"/>
              </a:buClr>
              <a:buSzPts val="1000"/>
              <a:buFont typeface="Open Sans"/>
              <a:buNone/>
            </a:pPr>
            <a:r>
              <a:rPr b="1" i="0" lang="en" sz="1000">
                <a:solidFill>
                  <a:schemeClr val="accent4"/>
                </a:solidFill>
                <a:latin typeface="Open Sans"/>
                <a:ea typeface="Open Sans"/>
                <a:cs typeface="Open Sans"/>
                <a:sym typeface="Open Sans"/>
              </a:rPr>
              <a:t>Description</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5">
      <a:dk1>
        <a:srgbClr val="000000"/>
      </a:dk1>
      <a:lt1>
        <a:srgbClr val="FFFFFF"/>
      </a:lt1>
      <a:dk2>
        <a:srgbClr val="44546A"/>
      </a:dk2>
      <a:lt2>
        <a:srgbClr val="E7E6E6"/>
      </a:lt2>
      <a:accent1>
        <a:srgbClr val="2EBFED"/>
      </a:accent1>
      <a:accent2>
        <a:srgbClr val="96C832"/>
      </a:accent2>
      <a:accent3>
        <a:srgbClr val="FFA500"/>
      </a:accent3>
      <a:accent4>
        <a:srgbClr val="F03C37"/>
      </a:accent4>
      <a:accent5>
        <a:srgbClr val="3CBEB4"/>
      </a:accent5>
      <a:accent6>
        <a:srgbClr val="AA4DC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